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3" r:id="rId3"/>
    <p:sldId id="257" r:id="rId4"/>
    <p:sldId id="261" r:id="rId5"/>
    <p:sldId id="282" r:id="rId6"/>
    <p:sldId id="265" r:id="rId7"/>
    <p:sldId id="271" r:id="rId8"/>
    <p:sldId id="273" r:id="rId9"/>
    <p:sldId id="269" r:id="rId10"/>
    <p:sldId id="268" r:id="rId11"/>
    <p:sldId id="274" r:id="rId12"/>
    <p:sldId id="277" r:id="rId13"/>
    <p:sldId id="284" r:id="rId14"/>
    <p:sldId id="285" r:id="rId15"/>
    <p:sldId id="279" r:id="rId16"/>
    <p:sldId id="278" r:id="rId17"/>
    <p:sldId id="28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260" y="5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3F3CE-76B3-46EB-95C8-0F47229FA308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3CE86-090C-40F2-B22C-C5B634B15B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44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CE86-090C-40F2-B22C-C5B634B15B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0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CE86-090C-40F2-B22C-C5B634B15B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00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CE86-090C-40F2-B22C-C5B634B15B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61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CE86-090C-40F2-B22C-C5B634B15B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483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3CE86-090C-40F2-B22C-C5B634B15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361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3CE86-090C-40F2-B22C-C5B634B15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8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3CE86-090C-40F2-B22C-C5B634B15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114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3CE86-090C-40F2-B22C-C5B634B15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038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CE86-090C-40F2-B22C-C5B634B15B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0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3CE86-090C-40F2-B22C-C5B634B15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49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CE86-090C-40F2-B22C-C5B634B15B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156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CE86-090C-40F2-B22C-C5B634B15B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1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3CE86-090C-40F2-B22C-C5B634B15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93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3CE86-090C-40F2-B22C-C5B634B15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065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3CE86-090C-40F2-B22C-C5B634B15B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77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CE86-090C-40F2-B22C-C5B634B15B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2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3CE86-090C-40F2-B22C-C5B634B15B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47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09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20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60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1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49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49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77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6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46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1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6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BCE6A-CD9B-40EF-A0C8-9E54212B41C9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E32BE-042A-465D-B345-5DA8D38681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76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1.jp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24" Type="http://schemas.openxmlformats.org/officeDocument/2006/relationships/image" Target="../media/image12.png"/><Relationship Id="rId32" Type="http://schemas.openxmlformats.org/officeDocument/2006/relationships/image" Target="../media/image16.emf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microsoft.com/office/2007/relationships/hdphoto" Target="../media/hdphoto10.wdp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microsoft.com/office/2007/relationships/hdphoto" Target="../media/hdphoto8.wdp"/><Relationship Id="rId31" Type="http://schemas.microsoft.com/office/2007/relationships/hdphoto" Target="../media/hdphoto14.wdp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2.wdp"/><Relationship Id="rId30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5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5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1.jp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33" Type="http://schemas.microsoft.com/office/2007/relationships/hdphoto" Target="../media/hdphoto17.wdp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24" Type="http://schemas.openxmlformats.org/officeDocument/2006/relationships/image" Target="../media/image12.png"/><Relationship Id="rId32" Type="http://schemas.openxmlformats.org/officeDocument/2006/relationships/image" Target="../media/image26.pn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microsoft.com/office/2007/relationships/hdphoto" Target="../media/hdphoto10.wdp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microsoft.com/office/2007/relationships/hdphoto" Target="../media/hdphoto8.wdp"/><Relationship Id="rId31" Type="http://schemas.microsoft.com/office/2007/relationships/hdphoto" Target="../media/hdphoto14.wdp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2.wdp"/><Relationship Id="rId30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5.wdp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5.wdp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5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69085">
            <a:off x="581700" y="4947013"/>
            <a:ext cx="1609483" cy="14875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1150" y="5747594"/>
            <a:ext cx="859611" cy="9078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2390" y="5262607"/>
            <a:ext cx="1176562" cy="113530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97" y="4169689"/>
            <a:ext cx="816935" cy="7498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3760" y="4107832"/>
            <a:ext cx="1046731" cy="87358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7386" y="5680878"/>
            <a:ext cx="847417" cy="93276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66157" y="621553"/>
            <a:ext cx="5398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OOP</a:t>
            </a:r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大程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6257803"/>
            <a:ext cx="494506" cy="47472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86110">
            <a:off x="9845029" y="5306696"/>
            <a:ext cx="512108" cy="60965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5567" y="5651735"/>
            <a:ext cx="591363" cy="81083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92810">
            <a:off x="3814123" y="6029446"/>
            <a:ext cx="457240" cy="609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88684">
            <a:off x="6159645" y="5741007"/>
            <a:ext cx="695004" cy="96325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80438">
            <a:off x="5068830" y="5933853"/>
            <a:ext cx="871804" cy="70719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8678">
            <a:off x="7083582" y="6049313"/>
            <a:ext cx="938865" cy="58526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3892" y="5900619"/>
            <a:ext cx="816935" cy="7986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4D27F6-A7FB-4FC5-8626-7D39228F05E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200481" y="2270321"/>
            <a:ext cx="5896553" cy="132372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FB18A85-5795-481C-ACD5-1C830E4999FC}"/>
              </a:ext>
            </a:extLst>
          </p:cNvPr>
          <p:cNvSpPr txBox="1"/>
          <p:nvPr/>
        </p:nvSpPr>
        <p:spPr>
          <a:xfrm>
            <a:off x="4301353" y="2609591"/>
            <a:ext cx="371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文本编辑器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0D23650-5820-4A37-A4A1-719D9C7BA5D9}"/>
              </a:ext>
            </a:extLst>
          </p:cNvPr>
          <p:cNvGrpSpPr/>
          <p:nvPr/>
        </p:nvGrpSpPr>
        <p:grpSpPr>
          <a:xfrm>
            <a:off x="6340436" y="4118390"/>
            <a:ext cx="3230519" cy="1144217"/>
            <a:chOff x="8662573" y="1518902"/>
            <a:chExt cx="2578029" cy="1046002"/>
          </a:xfrm>
        </p:grpSpPr>
        <p:sp>
          <p:nvSpPr>
            <p:cNvPr id="26" name="ïšḻïďê-TextBox 5">
              <a:extLst>
                <a:ext uri="{FF2B5EF4-FFF2-40B4-BE49-F238E27FC236}">
                  <a16:creationId xmlns:a16="http://schemas.microsoft.com/office/drawing/2014/main" id="{2EECE69F-2E6E-45B6-98BB-777C4A498835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蒋仕彪 刘书含 刘明锐 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吕耀维 李广林</a:t>
              </a:r>
            </a:p>
          </p:txBody>
        </p:sp>
        <p:sp>
          <p:nvSpPr>
            <p:cNvPr id="27" name="ïšḻïďê-Rectangle 24">
              <a:extLst>
                <a:ext uri="{FF2B5EF4-FFF2-40B4-BE49-F238E27FC236}">
                  <a16:creationId xmlns:a16="http://schemas.microsoft.com/office/drawing/2014/main" id="{0F7F0B6C-3DA0-41BD-A2F5-01BFEDC78DE0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组员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842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6346" y="369126"/>
            <a:ext cx="57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一些函数和约定</a:t>
            </a:r>
          </a:p>
        </p:txBody>
      </p:sp>
      <p:sp>
        <p:nvSpPr>
          <p:cNvPr id="3" name="云形 4"/>
          <p:cNvSpPr/>
          <p:nvPr/>
        </p:nvSpPr>
        <p:spPr>
          <a:xfrm rot="21357995">
            <a:off x="343740" y="196744"/>
            <a:ext cx="1767593" cy="13421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4163 w 43256"/>
              <a:gd name="connsiteY12" fmla="*/ 15648 h 43219"/>
              <a:gd name="connsiteX13" fmla="*/ 3936 w 43256"/>
              <a:gd name="connsiteY13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42"/>
          <p:cNvSpPr>
            <a:spLocks noChangeArrowheads="1"/>
          </p:cNvSpPr>
          <p:nvPr/>
        </p:nvSpPr>
        <p:spPr bwMode="auto">
          <a:xfrm>
            <a:off x="855688" y="2504149"/>
            <a:ext cx="2009775" cy="1750273"/>
          </a:xfrm>
          <a:custGeom>
            <a:avLst/>
            <a:gdLst>
              <a:gd name="connsiteX0" fmla="*/ 0 w 2009775"/>
              <a:gd name="connsiteY0" fmla="*/ 866775 h 1733550"/>
              <a:gd name="connsiteX1" fmla="*/ 433318 w 2009775"/>
              <a:gd name="connsiteY1" fmla="*/ 0 h 1733550"/>
              <a:gd name="connsiteX2" fmla="*/ 1576457 w 2009775"/>
              <a:gd name="connsiteY2" fmla="*/ 0 h 1733550"/>
              <a:gd name="connsiteX3" fmla="*/ 2009775 w 2009775"/>
              <a:gd name="connsiteY3" fmla="*/ 866775 h 1733550"/>
              <a:gd name="connsiteX4" fmla="*/ 1576457 w 2009775"/>
              <a:gd name="connsiteY4" fmla="*/ 1733550 h 1733550"/>
              <a:gd name="connsiteX5" fmla="*/ 433318 w 2009775"/>
              <a:gd name="connsiteY5" fmla="*/ 1733550 h 1733550"/>
              <a:gd name="connsiteX6" fmla="*/ 0 w 2009775"/>
              <a:gd name="connsiteY6" fmla="*/ 866775 h 1733550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0 w 2009775"/>
              <a:gd name="connsiteY7" fmla="*/ 866775 h 1750273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256197 w 2009775"/>
              <a:gd name="connsiteY7" fmla="*/ 1475953 h 1750273"/>
              <a:gd name="connsiteX8" fmla="*/ 0 w 2009775"/>
              <a:gd name="connsiteY8" fmla="*/ 866775 h 1750273"/>
              <a:gd name="connsiteX0" fmla="*/ 1576457 w 2009775"/>
              <a:gd name="connsiteY0" fmla="*/ 0 h 1750273"/>
              <a:gd name="connsiteX1" fmla="*/ 2009775 w 2009775"/>
              <a:gd name="connsiteY1" fmla="*/ 866775 h 1750273"/>
              <a:gd name="connsiteX2" fmla="*/ 1576457 w 2009775"/>
              <a:gd name="connsiteY2" fmla="*/ 1733550 h 1750273"/>
              <a:gd name="connsiteX3" fmla="*/ 972477 w 2009775"/>
              <a:gd name="connsiteY3" fmla="*/ 1750273 h 1750273"/>
              <a:gd name="connsiteX4" fmla="*/ 433318 w 2009775"/>
              <a:gd name="connsiteY4" fmla="*/ 1733550 h 1750273"/>
              <a:gd name="connsiteX5" fmla="*/ 256197 w 2009775"/>
              <a:gd name="connsiteY5" fmla="*/ 1475953 h 1750273"/>
              <a:gd name="connsiteX6" fmla="*/ 0 w 2009775"/>
              <a:gd name="connsiteY6" fmla="*/ 866775 h 1750273"/>
              <a:gd name="connsiteX7" fmla="*/ 433318 w 2009775"/>
              <a:gd name="connsiteY7" fmla="*/ 0 h 1750273"/>
              <a:gd name="connsiteX8" fmla="*/ 1667897 w 2009775"/>
              <a:gd name="connsiteY8" fmla="*/ 91440 h 175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5" h="1750273">
                <a:moveTo>
                  <a:pt x="1576457" y="0"/>
                </a:moveTo>
                <a:lnTo>
                  <a:pt x="2009775" y="866775"/>
                </a:lnTo>
                <a:lnTo>
                  <a:pt x="1576457" y="1733550"/>
                </a:lnTo>
                <a:cubicBezTo>
                  <a:pt x="1364970" y="1734044"/>
                  <a:pt x="1183964" y="1749779"/>
                  <a:pt x="972477" y="1750273"/>
                </a:cubicBezTo>
                <a:lnTo>
                  <a:pt x="433318" y="1733550"/>
                </a:lnTo>
                <a:cubicBezTo>
                  <a:pt x="379358" y="1637524"/>
                  <a:pt x="310157" y="1571979"/>
                  <a:pt x="256197" y="1475953"/>
                </a:cubicBezTo>
                <a:lnTo>
                  <a:pt x="0" y="866775"/>
                </a:lnTo>
                <a:lnTo>
                  <a:pt x="433318" y="0"/>
                </a:lnTo>
                <a:cubicBezTo>
                  <a:pt x="814364" y="0"/>
                  <a:pt x="1667897" y="91440"/>
                  <a:pt x="1667897" y="91440"/>
                </a:cubicBezTo>
              </a:path>
            </a:pathLst>
          </a:custGeom>
          <a:noFill/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" name="六边形 19"/>
          <p:cNvSpPr>
            <a:spLocks noChangeArrowheads="1"/>
          </p:cNvSpPr>
          <p:nvPr/>
        </p:nvSpPr>
        <p:spPr bwMode="auto">
          <a:xfrm>
            <a:off x="5327676" y="2011784"/>
            <a:ext cx="301625" cy="258763"/>
          </a:xfrm>
          <a:prstGeom prst="hexagon">
            <a:avLst>
              <a:gd name="adj" fmla="val 25029"/>
              <a:gd name="vf" fmla="val 115470"/>
            </a:avLst>
          </a:prstGeom>
          <a:blipFill dpi="0" rotWithShape="1">
            <a:blip r:embed="rId5"/>
            <a:srcRect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" name="六边形 21"/>
          <p:cNvSpPr>
            <a:spLocks noChangeArrowheads="1"/>
          </p:cNvSpPr>
          <p:nvPr/>
        </p:nvSpPr>
        <p:spPr bwMode="auto">
          <a:xfrm>
            <a:off x="2684488" y="1572047"/>
            <a:ext cx="182563" cy="157162"/>
          </a:xfrm>
          <a:prstGeom prst="hexagon">
            <a:avLst>
              <a:gd name="adj" fmla="val 24905"/>
              <a:gd name="vf" fmla="val 115470"/>
            </a:avLst>
          </a:prstGeom>
          <a:blipFill dpi="0" rotWithShape="1">
            <a:blip r:embed="rId5"/>
            <a:srcRect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六边形 22"/>
          <p:cNvSpPr>
            <a:spLocks noChangeArrowheads="1"/>
          </p:cNvSpPr>
          <p:nvPr/>
        </p:nvSpPr>
        <p:spPr bwMode="auto">
          <a:xfrm>
            <a:off x="3778276" y="3321472"/>
            <a:ext cx="204787" cy="177800"/>
          </a:xfrm>
          <a:prstGeom prst="hexagon">
            <a:avLst>
              <a:gd name="adj" fmla="val 25035"/>
              <a:gd name="vf" fmla="val 115470"/>
            </a:avLst>
          </a:prstGeom>
          <a:blipFill dpi="0" rotWithShape="1">
            <a:blip r:embed="rId5"/>
            <a:srcRect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" name="六边形 23"/>
          <p:cNvSpPr>
            <a:spLocks noChangeArrowheads="1"/>
          </p:cNvSpPr>
          <p:nvPr/>
        </p:nvSpPr>
        <p:spPr bwMode="auto">
          <a:xfrm>
            <a:off x="5083201" y="2240384"/>
            <a:ext cx="214312" cy="184150"/>
          </a:xfrm>
          <a:prstGeom prst="hexagon">
            <a:avLst>
              <a:gd name="adj" fmla="val 25032"/>
              <a:gd name="vf" fmla="val 115470"/>
            </a:avLst>
          </a:prstGeom>
          <a:blipFill dpi="0" rotWithShape="1">
            <a:blip r:embed="rId5"/>
            <a:srcRect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" name="六边形 24"/>
          <p:cNvSpPr>
            <a:spLocks noChangeArrowheads="1"/>
          </p:cNvSpPr>
          <p:nvPr/>
        </p:nvSpPr>
        <p:spPr bwMode="auto">
          <a:xfrm>
            <a:off x="2373338" y="1756197"/>
            <a:ext cx="358775" cy="307975"/>
          </a:xfrm>
          <a:prstGeom prst="hexagon">
            <a:avLst>
              <a:gd name="adj" fmla="val 24998"/>
              <a:gd name="vf" fmla="val 115470"/>
            </a:avLst>
          </a:prstGeom>
          <a:blipFill dpi="0" rotWithShape="1">
            <a:blip r:embed="rId5"/>
            <a:srcRect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六边形 26"/>
          <p:cNvSpPr>
            <a:spLocks noChangeArrowheads="1"/>
          </p:cNvSpPr>
          <p:nvPr/>
        </p:nvSpPr>
        <p:spPr bwMode="auto">
          <a:xfrm>
            <a:off x="7042176" y="3224634"/>
            <a:ext cx="320675" cy="276225"/>
          </a:xfrm>
          <a:prstGeom prst="hexagon">
            <a:avLst>
              <a:gd name="adj" fmla="val 24997"/>
              <a:gd name="vf" fmla="val 115470"/>
            </a:avLst>
          </a:prstGeom>
          <a:blipFill>
            <a:blip r:embed="rId5"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9" name="六边形 27"/>
          <p:cNvSpPr>
            <a:spLocks noChangeArrowheads="1"/>
          </p:cNvSpPr>
          <p:nvPr/>
        </p:nvSpPr>
        <p:spPr bwMode="auto">
          <a:xfrm>
            <a:off x="6948513" y="3559597"/>
            <a:ext cx="212725" cy="184150"/>
          </a:xfrm>
          <a:prstGeom prst="hexagon">
            <a:avLst>
              <a:gd name="adj" fmla="val 24997"/>
              <a:gd name="vf" fmla="val 115470"/>
            </a:avLst>
          </a:prstGeom>
          <a:blipFill>
            <a:blip r:embed="rId5"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" name="六边形 3"/>
          <p:cNvSpPr>
            <a:spLocks noChangeArrowheads="1"/>
          </p:cNvSpPr>
          <p:nvPr/>
        </p:nvSpPr>
        <p:spPr bwMode="auto">
          <a:xfrm>
            <a:off x="2063776" y="2024484"/>
            <a:ext cx="301625" cy="258763"/>
          </a:xfrm>
          <a:prstGeom prst="hexagon">
            <a:avLst>
              <a:gd name="adj" fmla="val 25029"/>
              <a:gd name="vf" fmla="val 115470"/>
            </a:avLst>
          </a:prstGeom>
          <a:blipFill dpi="0" rotWithShape="1">
            <a:blip r:embed="rId5"/>
            <a:srcRect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1" name="TextBox 1"/>
          <p:cNvSpPr>
            <a:spLocks noChangeArrowheads="1"/>
          </p:cNvSpPr>
          <p:nvPr/>
        </p:nvSpPr>
        <p:spPr bwMode="auto">
          <a:xfrm>
            <a:off x="851845" y="3296203"/>
            <a:ext cx="1966150" cy="646331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setStatus</a:t>
            </a:r>
            <a:r>
              <a:rPr lang="en-US" altLang="zh-CN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()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（设置目前状态）</a:t>
            </a:r>
          </a:p>
        </p:txBody>
      </p:sp>
      <p:sp>
        <p:nvSpPr>
          <p:cNvPr id="23" name="TextBox 1"/>
          <p:cNvSpPr>
            <a:spLocks noChangeArrowheads="1"/>
          </p:cNvSpPr>
          <p:nvPr/>
        </p:nvSpPr>
        <p:spPr bwMode="auto">
          <a:xfrm>
            <a:off x="4857752" y="3644288"/>
            <a:ext cx="1241425" cy="369332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openFile</a:t>
            </a:r>
            <a:r>
              <a:rPr lang="en-US" altLang="zh-CN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()</a:t>
            </a:r>
            <a:endParaRPr lang="zh-CN" altLang="en-US" dirty="0">
              <a:solidFill>
                <a:schemeClr val="bg1"/>
              </a:solidFill>
              <a:latin typeface="新蒂黑板报底字" panose="03000600000000000000" pitchFamily="66" charset="-122"/>
              <a:ea typeface="新蒂黑板报底字" panose="03000600000000000000" pitchFamily="66" charset="-122"/>
            </a:endParaRPr>
          </a:p>
        </p:txBody>
      </p:sp>
      <p:sp>
        <p:nvSpPr>
          <p:cNvPr id="24" name="TextBox 1"/>
          <p:cNvSpPr>
            <a:spLocks noChangeArrowheads="1"/>
          </p:cNvSpPr>
          <p:nvPr/>
        </p:nvSpPr>
        <p:spPr bwMode="auto">
          <a:xfrm>
            <a:off x="6362530" y="2432235"/>
            <a:ext cx="1746064" cy="369332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checkSave</a:t>
            </a:r>
            <a:r>
              <a:rPr lang="en-US" altLang="zh-CN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()</a:t>
            </a:r>
            <a:endParaRPr lang="zh-CN" altLang="en-US" dirty="0">
              <a:solidFill>
                <a:schemeClr val="bg1"/>
              </a:solidFill>
              <a:latin typeface="新蒂黑板报底字" panose="03000600000000000000" pitchFamily="66" charset="-122"/>
              <a:ea typeface="新蒂黑板报底字" panose="03000600000000000000" pitchFamily="66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86116" y="1727604"/>
            <a:ext cx="784225" cy="747713"/>
            <a:chOff x="4256088" y="1033463"/>
            <a:chExt cx="784225" cy="747713"/>
          </a:xfrm>
        </p:grpSpPr>
        <p:sp>
          <p:nvSpPr>
            <p:cNvPr id="26" name="Freeform 102"/>
            <p:cNvSpPr/>
            <p:nvPr/>
          </p:nvSpPr>
          <p:spPr bwMode="auto">
            <a:xfrm>
              <a:off x="4311651" y="1282700"/>
              <a:ext cx="34925" cy="166688"/>
            </a:xfrm>
            <a:custGeom>
              <a:avLst/>
              <a:gdLst/>
              <a:ahLst/>
              <a:cxnLst>
                <a:cxn ang="0">
                  <a:pos x="48" y="21"/>
                </a:cxn>
                <a:cxn ang="0">
                  <a:pos x="48" y="21"/>
                </a:cxn>
                <a:cxn ang="0">
                  <a:pos x="39" y="33"/>
                </a:cxn>
                <a:cxn ang="0">
                  <a:pos x="30" y="48"/>
                </a:cxn>
                <a:cxn ang="0">
                  <a:pos x="24" y="63"/>
                </a:cxn>
                <a:cxn ang="0">
                  <a:pos x="18" y="80"/>
                </a:cxn>
                <a:cxn ang="0">
                  <a:pos x="14" y="98"/>
                </a:cxn>
                <a:cxn ang="0">
                  <a:pos x="11" y="116"/>
                </a:cxn>
                <a:cxn ang="0">
                  <a:pos x="10" y="135"/>
                </a:cxn>
                <a:cxn ang="0">
                  <a:pos x="9" y="154"/>
                </a:cxn>
                <a:cxn ang="0">
                  <a:pos x="9" y="174"/>
                </a:cxn>
                <a:cxn ang="0">
                  <a:pos x="10" y="194"/>
                </a:cxn>
                <a:cxn ang="0">
                  <a:pos x="13" y="235"/>
                </a:cxn>
                <a:cxn ang="0">
                  <a:pos x="21" y="315"/>
                </a:cxn>
                <a:cxn ang="0">
                  <a:pos x="21" y="315"/>
                </a:cxn>
                <a:cxn ang="0">
                  <a:pos x="17" y="301"/>
                </a:cxn>
                <a:cxn ang="0">
                  <a:pos x="14" y="285"/>
                </a:cxn>
                <a:cxn ang="0">
                  <a:pos x="10" y="268"/>
                </a:cxn>
                <a:cxn ang="0">
                  <a:pos x="6" y="250"/>
                </a:cxn>
                <a:cxn ang="0">
                  <a:pos x="4" y="230"/>
                </a:cxn>
                <a:cxn ang="0">
                  <a:pos x="2" y="210"/>
                </a:cxn>
                <a:cxn ang="0">
                  <a:pos x="0" y="190"/>
                </a:cxn>
                <a:cxn ang="0">
                  <a:pos x="0" y="169"/>
                </a:cxn>
                <a:cxn ang="0">
                  <a:pos x="0" y="149"/>
                </a:cxn>
                <a:cxn ang="0">
                  <a:pos x="0" y="129"/>
                </a:cxn>
                <a:cxn ang="0">
                  <a:pos x="2" y="109"/>
                </a:cxn>
                <a:cxn ang="0">
                  <a:pos x="5" y="90"/>
                </a:cxn>
                <a:cxn ang="0">
                  <a:pos x="9" y="73"/>
                </a:cxn>
                <a:cxn ang="0">
                  <a:pos x="14" y="56"/>
                </a:cxn>
                <a:cxn ang="0">
                  <a:pos x="19" y="41"/>
                </a:cxn>
                <a:cxn ang="0">
                  <a:pos x="27" y="27"/>
                </a:cxn>
                <a:cxn ang="0">
                  <a:pos x="27" y="27"/>
                </a:cxn>
                <a:cxn ang="0">
                  <a:pos x="34" y="19"/>
                </a:cxn>
                <a:cxn ang="0">
                  <a:pos x="41" y="13"/>
                </a:cxn>
                <a:cxn ang="0">
                  <a:pos x="48" y="7"/>
                </a:cxn>
                <a:cxn ang="0">
                  <a:pos x="55" y="2"/>
                </a:cxn>
                <a:cxn ang="0">
                  <a:pos x="58" y="1"/>
                </a:cxn>
                <a:cxn ang="0">
                  <a:pos x="61" y="0"/>
                </a:cxn>
                <a:cxn ang="0">
                  <a:pos x="63" y="1"/>
                </a:cxn>
                <a:cxn ang="0">
                  <a:pos x="65" y="2"/>
                </a:cxn>
                <a:cxn ang="0">
                  <a:pos x="66" y="6"/>
                </a:cxn>
                <a:cxn ang="0">
                  <a:pos x="66" y="10"/>
                </a:cxn>
                <a:cxn ang="0">
                  <a:pos x="66" y="10"/>
                </a:cxn>
                <a:cxn ang="0">
                  <a:pos x="65" y="12"/>
                </a:cxn>
                <a:cxn ang="0">
                  <a:pos x="65" y="15"/>
                </a:cxn>
                <a:cxn ang="0">
                  <a:pos x="63" y="16"/>
                </a:cxn>
                <a:cxn ang="0">
                  <a:pos x="61" y="17"/>
                </a:cxn>
                <a:cxn ang="0">
                  <a:pos x="56" y="18"/>
                </a:cxn>
                <a:cxn ang="0">
                  <a:pos x="48" y="21"/>
                </a:cxn>
                <a:cxn ang="0">
                  <a:pos x="48" y="21"/>
                </a:cxn>
              </a:cxnLst>
              <a:rect l="0" t="0" r="r" b="b"/>
              <a:pathLst>
                <a:path w="66" h="315">
                  <a:moveTo>
                    <a:pt x="48" y="21"/>
                  </a:moveTo>
                  <a:lnTo>
                    <a:pt x="48" y="21"/>
                  </a:lnTo>
                  <a:lnTo>
                    <a:pt x="39" y="33"/>
                  </a:lnTo>
                  <a:lnTo>
                    <a:pt x="30" y="48"/>
                  </a:lnTo>
                  <a:lnTo>
                    <a:pt x="24" y="63"/>
                  </a:lnTo>
                  <a:lnTo>
                    <a:pt x="18" y="80"/>
                  </a:lnTo>
                  <a:lnTo>
                    <a:pt x="14" y="98"/>
                  </a:lnTo>
                  <a:lnTo>
                    <a:pt x="11" y="116"/>
                  </a:lnTo>
                  <a:lnTo>
                    <a:pt x="10" y="135"/>
                  </a:lnTo>
                  <a:lnTo>
                    <a:pt x="9" y="154"/>
                  </a:lnTo>
                  <a:lnTo>
                    <a:pt x="9" y="174"/>
                  </a:lnTo>
                  <a:lnTo>
                    <a:pt x="10" y="194"/>
                  </a:lnTo>
                  <a:lnTo>
                    <a:pt x="13" y="235"/>
                  </a:lnTo>
                  <a:lnTo>
                    <a:pt x="21" y="315"/>
                  </a:lnTo>
                  <a:lnTo>
                    <a:pt x="21" y="315"/>
                  </a:lnTo>
                  <a:lnTo>
                    <a:pt x="17" y="301"/>
                  </a:lnTo>
                  <a:lnTo>
                    <a:pt x="14" y="285"/>
                  </a:lnTo>
                  <a:lnTo>
                    <a:pt x="10" y="268"/>
                  </a:lnTo>
                  <a:lnTo>
                    <a:pt x="6" y="250"/>
                  </a:lnTo>
                  <a:lnTo>
                    <a:pt x="4" y="230"/>
                  </a:lnTo>
                  <a:lnTo>
                    <a:pt x="2" y="210"/>
                  </a:lnTo>
                  <a:lnTo>
                    <a:pt x="0" y="190"/>
                  </a:lnTo>
                  <a:lnTo>
                    <a:pt x="0" y="169"/>
                  </a:lnTo>
                  <a:lnTo>
                    <a:pt x="0" y="149"/>
                  </a:lnTo>
                  <a:lnTo>
                    <a:pt x="0" y="129"/>
                  </a:lnTo>
                  <a:lnTo>
                    <a:pt x="2" y="109"/>
                  </a:lnTo>
                  <a:lnTo>
                    <a:pt x="5" y="90"/>
                  </a:lnTo>
                  <a:lnTo>
                    <a:pt x="9" y="73"/>
                  </a:lnTo>
                  <a:lnTo>
                    <a:pt x="14" y="56"/>
                  </a:lnTo>
                  <a:lnTo>
                    <a:pt x="19" y="41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4" y="19"/>
                  </a:lnTo>
                  <a:lnTo>
                    <a:pt x="41" y="13"/>
                  </a:lnTo>
                  <a:lnTo>
                    <a:pt x="48" y="7"/>
                  </a:lnTo>
                  <a:lnTo>
                    <a:pt x="55" y="2"/>
                  </a:lnTo>
                  <a:lnTo>
                    <a:pt x="58" y="1"/>
                  </a:lnTo>
                  <a:lnTo>
                    <a:pt x="61" y="0"/>
                  </a:lnTo>
                  <a:lnTo>
                    <a:pt x="63" y="1"/>
                  </a:lnTo>
                  <a:lnTo>
                    <a:pt x="65" y="2"/>
                  </a:lnTo>
                  <a:lnTo>
                    <a:pt x="66" y="6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5" y="12"/>
                  </a:lnTo>
                  <a:lnTo>
                    <a:pt x="65" y="15"/>
                  </a:lnTo>
                  <a:lnTo>
                    <a:pt x="63" y="16"/>
                  </a:lnTo>
                  <a:lnTo>
                    <a:pt x="61" y="17"/>
                  </a:lnTo>
                  <a:lnTo>
                    <a:pt x="56" y="18"/>
                  </a:lnTo>
                  <a:lnTo>
                    <a:pt x="48" y="21"/>
                  </a:lnTo>
                  <a:lnTo>
                    <a:pt x="48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3"/>
            <p:cNvSpPr>
              <a:spLocks noEditPoints="1"/>
            </p:cNvSpPr>
            <p:nvPr/>
          </p:nvSpPr>
          <p:spPr bwMode="auto">
            <a:xfrm>
              <a:off x="4733926" y="1322388"/>
              <a:ext cx="74613" cy="8096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66" y="9"/>
                </a:cxn>
                <a:cxn ang="0">
                  <a:pos x="90" y="23"/>
                </a:cxn>
                <a:cxn ang="0">
                  <a:pos x="111" y="42"/>
                </a:cxn>
                <a:cxn ang="0">
                  <a:pos x="127" y="64"/>
                </a:cxn>
                <a:cxn ang="0">
                  <a:pos x="129" y="73"/>
                </a:cxn>
                <a:cxn ang="0">
                  <a:pos x="137" y="98"/>
                </a:cxn>
                <a:cxn ang="0">
                  <a:pos x="141" y="114"/>
                </a:cxn>
                <a:cxn ang="0">
                  <a:pos x="138" y="130"/>
                </a:cxn>
                <a:cxn ang="0">
                  <a:pos x="135" y="135"/>
                </a:cxn>
                <a:cxn ang="0">
                  <a:pos x="124" y="144"/>
                </a:cxn>
                <a:cxn ang="0">
                  <a:pos x="109" y="150"/>
                </a:cxn>
                <a:cxn ang="0">
                  <a:pos x="95" y="153"/>
                </a:cxn>
                <a:cxn ang="0">
                  <a:pos x="91" y="153"/>
                </a:cxn>
                <a:cxn ang="0">
                  <a:pos x="78" y="149"/>
                </a:cxn>
                <a:cxn ang="0">
                  <a:pos x="48" y="130"/>
                </a:cxn>
                <a:cxn ang="0">
                  <a:pos x="35" y="118"/>
                </a:cxn>
                <a:cxn ang="0">
                  <a:pos x="24" y="104"/>
                </a:cxn>
                <a:cxn ang="0">
                  <a:pos x="10" y="75"/>
                </a:cxn>
                <a:cxn ang="0">
                  <a:pos x="7" y="60"/>
                </a:cxn>
                <a:cxn ang="0">
                  <a:pos x="3" y="48"/>
                </a:cxn>
                <a:cxn ang="0">
                  <a:pos x="0" y="41"/>
                </a:cxn>
                <a:cxn ang="0">
                  <a:pos x="0" y="37"/>
                </a:cxn>
                <a:cxn ang="0">
                  <a:pos x="5" y="20"/>
                </a:cxn>
                <a:cxn ang="0">
                  <a:pos x="18" y="2"/>
                </a:cxn>
                <a:cxn ang="0">
                  <a:pos x="23" y="3"/>
                </a:cxn>
                <a:cxn ang="0">
                  <a:pos x="32" y="0"/>
                </a:cxn>
                <a:cxn ang="0">
                  <a:pos x="38" y="0"/>
                </a:cxn>
                <a:cxn ang="0">
                  <a:pos x="24" y="24"/>
                </a:cxn>
                <a:cxn ang="0">
                  <a:pos x="21" y="39"/>
                </a:cxn>
                <a:cxn ang="0">
                  <a:pos x="23" y="57"/>
                </a:cxn>
                <a:cxn ang="0">
                  <a:pos x="30" y="76"/>
                </a:cxn>
                <a:cxn ang="0">
                  <a:pos x="40" y="94"/>
                </a:cxn>
                <a:cxn ang="0">
                  <a:pos x="53" y="110"/>
                </a:cxn>
                <a:cxn ang="0">
                  <a:pos x="68" y="123"/>
                </a:cxn>
                <a:cxn ang="0">
                  <a:pos x="85" y="131"/>
                </a:cxn>
                <a:cxn ang="0">
                  <a:pos x="103" y="132"/>
                </a:cxn>
                <a:cxn ang="0">
                  <a:pos x="90" y="98"/>
                </a:cxn>
                <a:cxn ang="0">
                  <a:pos x="74" y="65"/>
                </a:cxn>
                <a:cxn ang="0">
                  <a:pos x="58" y="45"/>
                </a:cxn>
                <a:cxn ang="0">
                  <a:pos x="46" y="34"/>
                </a:cxn>
                <a:cxn ang="0">
                  <a:pos x="32" y="26"/>
                </a:cxn>
                <a:cxn ang="0">
                  <a:pos x="24" y="24"/>
                </a:cxn>
                <a:cxn ang="0">
                  <a:pos x="113" y="118"/>
                </a:cxn>
                <a:cxn ang="0">
                  <a:pos x="114" y="104"/>
                </a:cxn>
                <a:cxn ang="0">
                  <a:pos x="112" y="89"/>
                </a:cxn>
                <a:cxn ang="0">
                  <a:pos x="100" y="61"/>
                </a:cxn>
                <a:cxn ang="0">
                  <a:pos x="82" y="39"/>
                </a:cxn>
                <a:cxn ang="0">
                  <a:pos x="70" y="31"/>
                </a:cxn>
                <a:cxn ang="0">
                  <a:pos x="59" y="27"/>
                </a:cxn>
                <a:cxn ang="0">
                  <a:pos x="67" y="37"/>
                </a:cxn>
                <a:cxn ang="0">
                  <a:pos x="82" y="57"/>
                </a:cxn>
                <a:cxn ang="0">
                  <a:pos x="101" y="93"/>
                </a:cxn>
                <a:cxn ang="0">
                  <a:pos x="113" y="118"/>
                </a:cxn>
              </a:cxnLst>
              <a:rect l="0" t="0" r="r" b="b"/>
              <a:pathLst>
                <a:path w="141" h="153">
                  <a:moveTo>
                    <a:pt x="38" y="0"/>
                  </a:moveTo>
                  <a:lnTo>
                    <a:pt x="38" y="0"/>
                  </a:lnTo>
                  <a:lnTo>
                    <a:pt x="52" y="3"/>
                  </a:lnTo>
                  <a:lnTo>
                    <a:pt x="66" y="9"/>
                  </a:lnTo>
                  <a:lnTo>
                    <a:pt x="78" y="15"/>
                  </a:lnTo>
                  <a:lnTo>
                    <a:pt x="90" y="23"/>
                  </a:lnTo>
                  <a:lnTo>
                    <a:pt x="101" y="32"/>
                  </a:lnTo>
                  <a:lnTo>
                    <a:pt x="111" y="42"/>
                  </a:lnTo>
                  <a:lnTo>
                    <a:pt x="120" y="53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29" y="73"/>
                  </a:lnTo>
                  <a:lnTo>
                    <a:pt x="131" y="82"/>
                  </a:lnTo>
                  <a:lnTo>
                    <a:pt x="137" y="98"/>
                  </a:lnTo>
                  <a:lnTo>
                    <a:pt x="140" y="105"/>
                  </a:lnTo>
                  <a:lnTo>
                    <a:pt x="141" y="114"/>
                  </a:lnTo>
                  <a:lnTo>
                    <a:pt x="141" y="121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5"/>
                  </a:lnTo>
                  <a:lnTo>
                    <a:pt x="130" y="140"/>
                  </a:lnTo>
                  <a:lnTo>
                    <a:pt x="124" y="144"/>
                  </a:lnTo>
                  <a:lnTo>
                    <a:pt x="116" y="148"/>
                  </a:lnTo>
                  <a:lnTo>
                    <a:pt x="109" y="150"/>
                  </a:lnTo>
                  <a:lnTo>
                    <a:pt x="101" y="152"/>
                  </a:lnTo>
                  <a:lnTo>
                    <a:pt x="95" y="153"/>
                  </a:lnTo>
                  <a:lnTo>
                    <a:pt x="91" y="153"/>
                  </a:lnTo>
                  <a:lnTo>
                    <a:pt x="91" y="153"/>
                  </a:lnTo>
                  <a:lnTo>
                    <a:pt x="84" y="152"/>
                  </a:lnTo>
                  <a:lnTo>
                    <a:pt x="78" y="149"/>
                  </a:lnTo>
                  <a:lnTo>
                    <a:pt x="63" y="140"/>
                  </a:lnTo>
                  <a:lnTo>
                    <a:pt x="48" y="130"/>
                  </a:lnTo>
                  <a:lnTo>
                    <a:pt x="42" y="123"/>
                  </a:lnTo>
                  <a:lnTo>
                    <a:pt x="35" y="118"/>
                  </a:lnTo>
                  <a:lnTo>
                    <a:pt x="35" y="118"/>
                  </a:lnTo>
                  <a:lnTo>
                    <a:pt x="24" y="104"/>
                  </a:lnTo>
                  <a:lnTo>
                    <a:pt x="17" y="90"/>
                  </a:lnTo>
                  <a:lnTo>
                    <a:pt x="10" y="75"/>
                  </a:lnTo>
                  <a:lnTo>
                    <a:pt x="7" y="60"/>
                  </a:lnTo>
                  <a:lnTo>
                    <a:pt x="7" y="60"/>
                  </a:lnTo>
                  <a:lnTo>
                    <a:pt x="5" y="55"/>
                  </a:lnTo>
                  <a:lnTo>
                    <a:pt x="3" y="48"/>
                  </a:lnTo>
                  <a:lnTo>
                    <a:pt x="1" y="44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1"/>
                  </a:lnTo>
                  <a:lnTo>
                    <a:pt x="5" y="20"/>
                  </a:lnTo>
                  <a:lnTo>
                    <a:pt x="12" y="11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3" y="3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38" y="0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22" y="31"/>
                  </a:lnTo>
                  <a:lnTo>
                    <a:pt x="21" y="39"/>
                  </a:lnTo>
                  <a:lnTo>
                    <a:pt x="22" y="47"/>
                  </a:lnTo>
                  <a:lnTo>
                    <a:pt x="23" y="57"/>
                  </a:lnTo>
                  <a:lnTo>
                    <a:pt x="27" y="67"/>
                  </a:lnTo>
                  <a:lnTo>
                    <a:pt x="30" y="76"/>
                  </a:lnTo>
                  <a:lnTo>
                    <a:pt x="35" y="85"/>
                  </a:lnTo>
                  <a:lnTo>
                    <a:pt x="40" y="94"/>
                  </a:lnTo>
                  <a:lnTo>
                    <a:pt x="46" y="103"/>
                  </a:lnTo>
                  <a:lnTo>
                    <a:pt x="53" y="110"/>
                  </a:lnTo>
                  <a:lnTo>
                    <a:pt x="61" y="117"/>
                  </a:lnTo>
                  <a:lnTo>
                    <a:pt x="68" y="123"/>
                  </a:lnTo>
                  <a:lnTo>
                    <a:pt x="77" y="128"/>
                  </a:lnTo>
                  <a:lnTo>
                    <a:pt x="85" y="131"/>
                  </a:lnTo>
                  <a:lnTo>
                    <a:pt x="94" y="132"/>
                  </a:lnTo>
                  <a:lnTo>
                    <a:pt x="103" y="132"/>
                  </a:lnTo>
                  <a:lnTo>
                    <a:pt x="103" y="132"/>
                  </a:lnTo>
                  <a:lnTo>
                    <a:pt x="90" y="98"/>
                  </a:lnTo>
                  <a:lnTo>
                    <a:pt x="82" y="82"/>
                  </a:lnTo>
                  <a:lnTo>
                    <a:pt x="74" y="65"/>
                  </a:lnTo>
                  <a:lnTo>
                    <a:pt x="63" y="52"/>
                  </a:lnTo>
                  <a:lnTo>
                    <a:pt x="58" y="45"/>
                  </a:lnTo>
                  <a:lnTo>
                    <a:pt x="52" y="40"/>
                  </a:lnTo>
                  <a:lnTo>
                    <a:pt x="46" y="34"/>
                  </a:lnTo>
                  <a:lnTo>
                    <a:pt x="39" y="30"/>
                  </a:lnTo>
                  <a:lnTo>
                    <a:pt x="32" y="26"/>
                  </a:lnTo>
                  <a:lnTo>
                    <a:pt x="24" y="24"/>
                  </a:lnTo>
                  <a:lnTo>
                    <a:pt x="24" y="24"/>
                  </a:lnTo>
                  <a:close/>
                  <a:moveTo>
                    <a:pt x="113" y="118"/>
                  </a:moveTo>
                  <a:lnTo>
                    <a:pt x="113" y="118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3" y="96"/>
                  </a:lnTo>
                  <a:lnTo>
                    <a:pt x="112" y="89"/>
                  </a:lnTo>
                  <a:lnTo>
                    <a:pt x="108" y="75"/>
                  </a:lnTo>
                  <a:lnTo>
                    <a:pt x="100" y="61"/>
                  </a:lnTo>
                  <a:lnTo>
                    <a:pt x="92" y="49"/>
                  </a:lnTo>
                  <a:lnTo>
                    <a:pt x="82" y="39"/>
                  </a:lnTo>
                  <a:lnTo>
                    <a:pt x="76" y="34"/>
                  </a:lnTo>
                  <a:lnTo>
                    <a:pt x="70" y="31"/>
                  </a:lnTo>
                  <a:lnTo>
                    <a:pt x="64" y="29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67" y="37"/>
                  </a:lnTo>
                  <a:lnTo>
                    <a:pt x="75" y="46"/>
                  </a:lnTo>
                  <a:lnTo>
                    <a:pt x="82" y="57"/>
                  </a:lnTo>
                  <a:lnTo>
                    <a:pt x="90" y="69"/>
                  </a:lnTo>
                  <a:lnTo>
                    <a:pt x="101" y="93"/>
                  </a:lnTo>
                  <a:lnTo>
                    <a:pt x="113" y="118"/>
                  </a:lnTo>
                  <a:lnTo>
                    <a:pt x="113" y="1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04"/>
            <p:cNvSpPr/>
            <p:nvPr/>
          </p:nvSpPr>
          <p:spPr bwMode="auto">
            <a:xfrm>
              <a:off x="4330701" y="1335088"/>
              <a:ext cx="12700" cy="8255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21" y="2"/>
                </a:cxn>
                <a:cxn ang="0">
                  <a:pos x="18" y="20"/>
                </a:cxn>
                <a:cxn ang="0">
                  <a:pos x="14" y="39"/>
                </a:cxn>
                <a:cxn ang="0">
                  <a:pos x="11" y="58"/>
                </a:cxn>
                <a:cxn ang="0">
                  <a:pos x="10" y="69"/>
                </a:cxn>
                <a:cxn ang="0">
                  <a:pos x="10" y="80"/>
                </a:cxn>
                <a:cxn ang="0">
                  <a:pos x="10" y="80"/>
                </a:cxn>
                <a:cxn ang="0">
                  <a:pos x="10" y="89"/>
                </a:cxn>
                <a:cxn ang="0">
                  <a:pos x="11" y="100"/>
                </a:cxn>
                <a:cxn ang="0">
                  <a:pos x="15" y="118"/>
                </a:cxn>
                <a:cxn ang="0">
                  <a:pos x="19" y="137"/>
                </a:cxn>
                <a:cxn ang="0">
                  <a:pos x="22" y="156"/>
                </a:cxn>
                <a:cxn ang="0">
                  <a:pos x="22" y="156"/>
                </a:cxn>
                <a:cxn ang="0">
                  <a:pos x="18" y="151"/>
                </a:cxn>
                <a:cxn ang="0">
                  <a:pos x="12" y="143"/>
                </a:cxn>
                <a:cxn ang="0">
                  <a:pos x="9" y="136"/>
                </a:cxn>
                <a:cxn ang="0">
                  <a:pos x="6" y="126"/>
                </a:cxn>
                <a:cxn ang="0">
                  <a:pos x="4" y="116"/>
                </a:cxn>
                <a:cxn ang="0">
                  <a:pos x="2" y="106"/>
                </a:cxn>
                <a:cxn ang="0">
                  <a:pos x="0" y="95"/>
                </a:cxn>
                <a:cxn ang="0">
                  <a:pos x="0" y="83"/>
                </a:cxn>
                <a:cxn ang="0">
                  <a:pos x="0" y="61"/>
                </a:cxn>
                <a:cxn ang="0">
                  <a:pos x="4" y="38"/>
                </a:cxn>
                <a:cxn ang="0">
                  <a:pos x="6" y="27"/>
                </a:cxn>
                <a:cxn ang="0">
                  <a:pos x="9" y="18"/>
                </a:cxn>
                <a:cxn ang="0">
                  <a:pos x="12" y="8"/>
                </a:cxn>
                <a:cxn ang="0">
                  <a:pos x="17" y="0"/>
                </a:cxn>
                <a:cxn ang="0">
                  <a:pos x="17" y="0"/>
                </a:cxn>
              </a:cxnLst>
              <a:rect l="0" t="0" r="r" b="b"/>
              <a:pathLst>
                <a:path w="22" h="156">
                  <a:moveTo>
                    <a:pt x="17" y="0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8" y="20"/>
                  </a:lnTo>
                  <a:lnTo>
                    <a:pt x="14" y="39"/>
                  </a:lnTo>
                  <a:lnTo>
                    <a:pt x="11" y="58"/>
                  </a:lnTo>
                  <a:lnTo>
                    <a:pt x="10" y="69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9"/>
                  </a:lnTo>
                  <a:lnTo>
                    <a:pt x="11" y="100"/>
                  </a:lnTo>
                  <a:lnTo>
                    <a:pt x="15" y="118"/>
                  </a:lnTo>
                  <a:lnTo>
                    <a:pt x="19" y="137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18" y="151"/>
                  </a:lnTo>
                  <a:lnTo>
                    <a:pt x="12" y="143"/>
                  </a:lnTo>
                  <a:lnTo>
                    <a:pt x="9" y="136"/>
                  </a:lnTo>
                  <a:lnTo>
                    <a:pt x="6" y="126"/>
                  </a:lnTo>
                  <a:lnTo>
                    <a:pt x="4" y="116"/>
                  </a:lnTo>
                  <a:lnTo>
                    <a:pt x="2" y="106"/>
                  </a:lnTo>
                  <a:lnTo>
                    <a:pt x="0" y="95"/>
                  </a:lnTo>
                  <a:lnTo>
                    <a:pt x="0" y="83"/>
                  </a:lnTo>
                  <a:lnTo>
                    <a:pt x="0" y="61"/>
                  </a:lnTo>
                  <a:lnTo>
                    <a:pt x="4" y="38"/>
                  </a:lnTo>
                  <a:lnTo>
                    <a:pt x="6" y="27"/>
                  </a:lnTo>
                  <a:lnTo>
                    <a:pt x="9" y="18"/>
                  </a:lnTo>
                  <a:lnTo>
                    <a:pt x="12" y="8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05"/>
            <p:cNvSpPr/>
            <p:nvPr/>
          </p:nvSpPr>
          <p:spPr bwMode="auto">
            <a:xfrm>
              <a:off x="4351338" y="1377950"/>
              <a:ext cx="6350" cy="396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9" y="18"/>
                </a:cxn>
                <a:cxn ang="0">
                  <a:pos x="11" y="38"/>
                </a:cxn>
                <a:cxn ang="0">
                  <a:pos x="13" y="75"/>
                </a:cxn>
                <a:cxn ang="0">
                  <a:pos x="13" y="75"/>
                </a:cxn>
                <a:cxn ang="0">
                  <a:pos x="9" y="69"/>
                </a:cxn>
                <a:cxn ang="0">
                  <a:pos x="5" y="60"/>
                </a:cxn>
                <a:cxn ang="0">
                  <a:pos x="2" y="51"/>
                </a:cxn>
                <a:cxn ang="0">
                  <a:pos x="1" y="42"/>
                </a:cxn>
                <a:cxn ang="0">
                  <a:pos x="0" y="31"/>
                </a:cxn>
                <a:cxn ang="0">
                  <a:pos x="0" y="2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3" h="7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9" y="18"/>
                  </a:lnTo>
                  <a:lnTo>
                    <a:pt x="11" y="38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9" y="69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1" y="42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06"/>
            <p:cNvSpPr/>
            <p:nvPr/>
          </p:nvSpPr>
          <p:spPr bwMode="auto">
            <a:xfrm>
              <a:off x="4402138" y="1581150"/>
              <a:ext cx="79375" cy="682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5" y="3"/>
                </a:cxn>
                <a:cxn ang="0">
                  <a:pos x="7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31" y="30"/>
                </a:cxn>
                <a:cxn ang="0">
                  <a:pos x="56" y="56"/>
                </a:cxn>
                <a:cxn ang="0">
                  <a:pos x="68" y="68"/>
                </a:cxn>
                <a:cxn ang="0">
                  <a:pos x="81" y="80"/>
                </a:cxn>
                <a:cxn ang="0">
                  <a:pos x="95" y="91"/>
                </a:cxn>
                <a:cxn ang="0">
                  <a:pos x="110" y="101"/>
                </a:cxn>
                <a:cxn ang="0">
                  <a:pos x="110" y="101"/>
                </a:cxn>
                <a:cxn ang="0">
                  <a:pos x="119" y="108"/>
                </a:cxn>
                <a:cxn ang="0">
                  <a:pos x="130" y="113"/>
                </a:cxn>
                <a:cxn ang="0">
                  <a:pos x="141" y="119"/>
                </a:cxn>
                <a:cxn ang="0">
                  <a:pos x="145" y="124"/>
                </a:cxn>
                <a:cxn ang="0">
                  <a:pos x="148" y="128"/>
                </a:cxn>
                <a:cxn ang="0">
                  <a:pos x="148" y="128"/>
                </a:cxn>
                <a:cxn ang="0">
                  <a:pos x="140" y="126"/>
                </a:cxn>
                <a:cxn ang="0">
                  <a:pos x="130" y="123"/>
                </a:cxn>
                <a:cxn ang="0">
                  <a:pos x="121" y="118"/>
                </a:cxn>
                <a:cxn ang="0">
                  <a:pos x="114" y="114"/>
                </a:cxn>
                <a:cxn ang="0">
                  <a:pos x="98" y="104"/>
                </a:cxn>
                <a:cxn ang="0">
                  <a:pos x="84" y="91"/>
                </a:cxn>
                <a:cxn ang="0">
                  <a:pos x="70" y="79"/>
                </a:cxn>
                <a:cxn ang="0">
                  <a:pos x="56" y="66"/>
                </a:cxn>
                <a:cxn ang="0">
                  <a:pos x="43" y="53"/>
                </a:cxn>
                <a:cxn ang="0">
                  <a:pos x="29" y="41"/>
                </a:cxn>
                <a:cxn ang="0">
                  <a:pos x="29" y="41"/>
                </a:cxn>
                <a:cxn ang="0">
                  <a:pos x="26" y="35"/>
                </a:cxn>
                <a:cxn ang="0">
                  <a:pos x="23" y="30"/>
                </a:cxn>
                <a:cxn ang="0">
                  <a:pos x="15" y="21"/>
                </a:cxn>
                <a:cxn ang="0">
                  <a:pos x="7" y="11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8" h="128">
                  <a:moveTo>
                    <a:pt x="0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31" y="30"/>
                  </a:lnTo>
                  <a:lnTo>
                    <a:pt x="56" y="56"/>
                  </a:lnTo>
                  <a:lnTo>
                    <a:pt x="68" y="68"/>
                  </a:lnTo>
                  <a:lnTo>
                    <a:pt x="81" y="80"/>
                  </a:lnTo>
                  <a:lnTo>
                    <a:pt x="95" y="91"/>
                  </a:lnTo>
                  <a:lnTo>
                    <a:pt x="110" y="101"/>
                  </a:lnTo>
                  <a:lnTo>
                    <a:pt x="110" y="101"/>
                  </a:lnTo>
                  <a:lnTo>
                    <a:pt x="119" y="108"/>
                  </a:lnTo>
                  <a:lnTo>
                    <a:pt x="130" y="113"/>
                  </a:lnTo>
                  <a:lnTo>
                    <a:pt x="141" y="119"/>
                  </a:lnTo>
                  <a:lnTo>
                    <a:pt x="145" y="124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40" y="126"/>
                  </a:lnTo>
                  <a:lnTo>
                    <a:pt x="130" y="123"/>
                  </a:lnTo>
                  <a:lnTo>
                    <a:pt x="121" y="118"/>
                  </a:lnTo>
                  <a:lnTo>
                    <a:pt x="114" y="114"/>
                  </a:lnTo>
                  <a:lnTo>
                    <a:pt x="98" y="104"/>
                  </a:lnTo>
                  <a:lnTo>
                    <a:pt x="84" y="91"/>
                  </a:lnTo>
                  <a:lnTo>
                    <a:pt x="70" y="79"/>
                  </a:lnTo>
                  <a:lnTo>
                    <a:pt x="56" y="66"/>
                  </a:lnTo>
                  <a:lnTo>
                    <a:pt x="43" y="53"/>
                  </a:lnTo>
                  <a:lnTo>
                    <a:pt x="29" y="41"/>
                  </a:lnTo>
                  <a:lnTo>
                    <a:pt x="29" y="41"/>
                  </a:lnTo>
                  <a:lnTo>
                    <a:pt x="26" y="35"/>
                  </a:lnTo>
                  <a:lnTo>
                    <a:pt x="23" y="30"/>
                  </a:lnTo>
                  <a:lnTo>
                    <a:pt x="15" y="21"/>
                  </a:lnTo>
                  <a:lnTo>
                    <a:pt x="7" y="11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7"/>
            <p:cNvSpPr/>
            <p:nvPr/>
          </p:nvSpPr>
          <p:spPr bwMode="auto">
            <a:xfrm>
              <a:off x="4522788" y="1671638"/>
              <a:ext cx="219075" cy="5873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7" y="35"/>
                </a:cxn>
                <a:cxn ang="0">
                  <a:pos x="115" y="51"/>
                </a:cxn>
                <a:cxn ang="0">
                  <a:pos x="154" y="67"/>
                </a:cxn>
                <a:cxn ang="0">
                  <a:pos x="175" y="73"/>
                </a:cxn>
                <a:cxn ang="0">
                  <a:pos x="195" y="80"/>
                </a:cxn>
                <a:cxn ang="0">
                  <a:pos x="217" y="86"/>
                </a:cxn>
                <a:cxn ang="0">
                  <a:pos x="239" y="92"/>
                </a:cxn>
                <a:cxn ang="0">
                  <a:pos x="262" y="96"/>
                </a:cxn>
                <a:cxn ang="0">
                  <a:pos x="284" y="99"/>
                </a:cxn>
                <a:cxn ang="0">
                  <a:pos x="309" y="101"/>
                </a:cxn>
                <a:cxn ang="0">
                  <a:pos x="333" y="103"/>
                </a:cxn>
                <a:cxn ang="0">
                  <a:pos x="333" y="103"/>
                </a:cxn>
                <a:cxn ang="0">
                  <a:pos x="344" y="103"/>
                </a:cxn>
                <a:cxn ang="0">
                  <a:pos x="354" y="102"/>
                </a:cxn>
                <a:cxn ang="0">
                  <a:pos x="375" y="101"/>
                </a:cxn>
                <a:cxn ang="0">
                  <a:pos x="386" y="101"/>
                </a:cxn>
                <a:cxn ang="0">
                  <a:pos x="395" y="102"/>
                </a:cxn>
                <a:cxn ang="0">
                  <a:pos x="405" y="106"/>
                </a:cxn>
                <a:cxn ang="0">
                  <a:pos x="414" y="110"/>
                </a:cxn>
                <a:cxn ang="0">
                  <a:pos x="414" y="110"/>
                </a:cxn>
                <a:cxn ang="0">
                  <a:pos x="384" y="112"/>
                </a:cxn>
                <a:cxn ang="0">
                  <a:pos x="355" y="113"/>
                </a:cxn>
                <a:cxn ang="0">
                  <a:pos x="327" y="112"/>
                </a:cxn>
                <a:cxn ang="0">
                  <a:pos x="298" y="110"/>
                </a:cxn>
                <a:cxn ang="0">
                  <a:pos x="270" y="106"/>
                </a:cxn>
                <a:cxn ang="0">
                  <a:pos x="242" y="100"/>
                </a:cxn>
                <a:cxn ang="0">
                  <a:pos x="216" y="94"/>
                </a:cxn>
                <a:cxn ang="0">
                  <a:pos x="189" y="86"/>
                </a:cxn>
                <a:cxn ang="0">
                  <a:pos x="163" y="79"/>
                </a:cxn>
                <a:cxn ang="0">
                  <a:pos x="137" y="69"/>
                </a:cxn>
                <a:cxn ang="0">
                  <a:pos x="113" y="60"/>
                </a:cxn>
                <a:cxn ang="0">
                  <a:pos x="88" y="49"/>
                </a:cxn>
                <a:cxn ang="0">
                  <a:pos x="65" y="37"/>
                </a:cxn>
                <a:cxn ang="0">
                  <a:pos x="42" y="25"/>
                </a:cxn>
                <a:cxn ang="0">
                  <a:pos x="21" y="1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12" h="113">
                  <a:moveTo>
                    <a:pt x="0" y="2"/>
                  </a:move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77" y="35"/>
                  </a:lnTo>
                  <a:lnTo>
                    <a:pt x="115" y="51"/>
                  </a:lnTo>
                  <a:lnTo>
                    <a:pt x="154" y="67"/>
                  </a:lnTo>
                  <a:lnTo>
                    <a:pt x="175" y="73"/>
                  </a:lnTo>
                  <a:lnTo>
                    <a:pt x="195" y="80"/>
                  </a:lnTo>
                  <a:lnTo>
                    <a:pt x="217" y="86"/>
                  </a:lnTo>
                  <a:lnTo>
                    <a:pt x="239" y="92"/>
                  </a:lnTo>
                  <a:lnTo>
                    <a:pt x="262" y="96"/>
                  </a:lnTo>
                  <a:lnTo>
                    <a:pt x="284" y="99"/>
                  </a:lnTo>
                  <a:lnTo>
                    <a:pt x="309" y="101"/>
                  </a:lnTo>
                  <a:lnTo>
                    <a:pt x="333" y="103"/>
                  </a:lnTo>
                  <a:lnTo>
                    <a:pt x="333" y="103"/>
                  </a:lnTo>
                  <a:lnTo>
                    <a:pt x="344" y="103"/>
                  </a:lnTo>
                  <a:lnTo>
                    <a:pt x="354" y="102"/>
                  </a:lnTo>
                  <a:lnTo>
                    <a:pt x="375" y="101"/>
                  </a:lnTo>
                  <a:lnTo>
                    <a:pt x="386" y="101"/>
                  </a:lnTo>
                  <a:lnTo>
                    <a:pt x="395" y="102"/>
                  </a:lnTo>
                  <a:lnTo>
                    <a:pt x="405" y="106"/>
                  </a:lnTo>
                  <a:lnTo>
                    <a:pt x="414" y="110"/>
                  </a:lnTo>
                  <a:lnTo>
                    <a:pt x="414" y="110"/>
                  </a:lnTo>
                  <a:lnTo>
                    <a:pt x="384" y="112"/>
                  </a:lnTo>
                  <a:lnTo>
                    <a:pt x="355" y="113"/>
                  </a:lnTo>
                  <a:lnTo>
                    <a:pt x="327" y="112"/>
                  </a:lnTo>
                  <a:lnTo>
                    <a:pt x="298" y="110"/>
                  </a:lnTo>
                  <a:lnTo>
                    <a:pt x="270" y="106"/>
                  </a:lnTo>
                  <a:lnTo>
                    <a:pt x="242" y="100"/>
                  </a:lnTo>
                  <a:lnTo>
                    <a:pt x="216" y="94"/>
                  </a:lnTo>
                  <a:lnTo>
                    <a:pt x="189" y="86"/>
                  </a:lnTo>
                  <a:lnTo>
                    <a:pt x="163" y="79"/>
                  </a:lnTo>
                  <a:lnTo>
                    <a:pt x="137" y="69"/>
                  </a:lnTo>
                  <a:lnTo>
                    <a:pt x="113" y="60"/>
                  </a:lnTo>
                  <a:lnTo>
                    <a:pt x="88" y="49"/>
                  </a:lnTo>
                  <a:lnTo>
                    <a:pt x="65" y="37"/>
                  </a:lnTo>
                  <a:lnTo>
                    <a:pt x="42" y="25"/>
                  </a:lnTo>
                  <a:lnTo>
                    <a:pt x="21" y="1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8"/>
            <p:cNvSpPr/>
            <p:nvPr/>
          </p:nvSpPr>
          <p:spPr bwMode="auto">
            <a:xfrm>
              <a:off x="4573588" y="1673225"/>
              <a:ext cx="117475" cy="31750"/>
            </a:xfrm>
            <a:custGeom>
              <a:avLst/>
              <a:gdLst/>
              <a:ahLst/>
              <a:cxnLst>
                <a:cxn ang="0">
                  <a:pos x="222" y="54"/>
                </a:cxn>
                <a:cxn ang="0">
                  <a:pos x="222" y="54"/>
                </a:cxn>
                <a:cxn ang="0">
                  <a:pos x="216" y="58"/>
                </a:cxn>
                <a:cxn ang="0">
                  <a:pos x="208" y="60"/>
                </a:cxn>
                <a:cxn ang="0">
                  <a:pos x="202" y="60"/>
                </a:cxn>
                <a:cxn ang="0">
                  <a:pos x="195" y="60"/>
                </a:cxn>
                <a:cxn ang="0">
                  <a:pos x="180" y="57"/>
                </a:cxn>
                <a:cxn ang="0">
                  <a:pos x="165" y="52"/>
                </a:cxn>
                <a:cxn ang="0">
                  <a:pos x="165" y="52"/>
                </a:cxn>
                <a:cxn ang="0">
                  <a:pos x="121" y="44"/>
                </a:cxn>
                <a:cxn ang="0">
                  <a:pos x="98" y="38"/>
                </a:cxn>
                <a:cxn ang="0">
                  <a:pos x="77" y="32"/>
                </a:cxn>
                <a:cxn ang="0">
                  <a:pos x="55" y="26"/>
                </a:cxn>
                <a:cxn ang="0">
                  <a:pos x="35" y="18"/>
                </a:cxn>
                <a:cxn ang="0">
                  <a:pos x="17" y="9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9" y="1"/>
                </a:cxn>
                <a:cxn ang="0">
                  <a:pos x="18" y="3"/>
                </a:cxn>
                <a:cxn ang="0">
                  <a:pos x="35" y="9"/>
                </a:cxn>
                <a:cxn ang="0">
                  <a:pos x="52" y="18"/>
                </a:cxn>
                <a:cxn ang="0">
                  <a:pos x="61" y="21"/>
                </a:cxn>
                <a:cxn ang="0">
                  <a:pos x="69" y="24"/>
                </a:cxn>
                <a:cxn ang="0">
                  <a:pos x="69" y="24"/>
                </a:cxn>
                <a:cxn ang="0">
                  <a:pos x="96" y="32"/>
                </a:cxn>
                <a:cxn ang="0">
                  <a:pos x="127" y="39"/>
                </a:cxn>
                <a:cxn ang="0">
                  <a:pos x="160" y="46"/>
                </a:cxn>
                <a:cxn ang="0">
                  <a:pos x="177" y="48"/>
                </a:cxn>
                <a:cxn ang="0">
                  <a:pos x="193" y="49"/>
                </a:cxn>
                <a:cxn ang="0">
                  <a:pos x="193" y="49"/>
                </a:cxn>
                <a:cxn ang="0">
                  <a:pos x="201" y="49"/>
                </a:cxn>
                <a:cxn ang="0">
                  <a:pos x="208" y="49"/>
                </a:cxn>
                <a:cxn ang="0">
                  <a:pos x="212" y="49"/>
                </a:cxn>
                <a:cxn ang="0">
                  <a:pos x="216" y="50"/>
                </a:cxn>
                <a:cxn ang="0">
                  <a:pos x="219" y="51"/>
                </a:cxn>
                <a:cxn ang="0">
                  <a:pos x="222" y="54"/>
                </a:cxn>
                <a:cxn ang="0">
                  <a:pos x="222" y="54"/>
                </a:cxn>
              </a:cxnLst>
              <a:rect l="0" t="0" r="r" b="b"/>
              <a:pathLst>
                <a:path w="221" h="60">
                  <a:moveTo>
                    <a:pt x="222" y="54"/>
                  </a:moveTo>
                  <a:lnTo>
                    <a:pt x="222" y="54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2" y="60"/>
                  </a:lnTo>
                  <a:lnTo>
                    <a:pt x="195" y="60"/>
                  </a:lnTo>
                  <a:lnTo>
                    <a:pt x="180" y="57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21" y="44"/>
                  </a:lnTo>
                  <a:lnTo>
                    <a:pt x="98" y="38"/>
                  </a:lnTo>
                  <a:lnTo>
                    <a:pt x="77" y="32"/>
                  </a:lnTo>
                  <a:lnTo>
                    <a:pt x="55" y="26"/>
                  </a:lnTo>
                  <a:lnTo>
                    <a:pt x="35" y="18"/>
                  </a:lnTo>
                  <a:lnTo>
                    <a:pt x="17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8" y="3"/>
                  </a:lnTo>
                  <a:lnTo>
                    <a:pt x="35" y="9"/>
                  </a:lnTo>
                  <a:lnTo>
                    <a:pt x="52" y="18"/>
                  </a:lnTo>
                  <a:lnTo>
                    <a:pt x="61" y="21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96" y="32"/>
                  </a:lnTo>
                  <a:lnTo>
                    <a:pt x="127" y="39"/>
                  </a:lnTo>
                  <a:lnTo>
                    <a:pt x="160" y="46"/>
                  </a:lnTo>
                  <a:lnTo>
                    <a:pt x="177" y="48"/>
                  </a:lnTo>
                  <a:lnTo>
                    <a:pt x="193" y="49"/>
                  </a:lnTo>
                  <a:lnTo>
                    <a:pt x="193" y="49"/>
                  </a:lnTo>
                  <a:lnTo>
                    <a:pt x="201" y="49"/>
                  </a:lnTo>
                  <a:lnTo>
                    <a:pt x="208" y="49"/>
                  </a:lnTo>
                  <a:lnTo>
                    <a:pt x="212" y="49"/>
                  </a:lnTo>
                  <a:lnTo>
                    <a:pt x="216" y="50"/>
                  </a:lnTo>
                  <a:lnTo>
                    <a:pt x="219" y="51"/>
                  </a:lnTo>
                  <a:lnTo>
                    <a:pt x="222" y="54"/>
                  </a:lnTo>
                  <a:lnTo>
                    <a:pt x="222" y="5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9"/>
            <p:cNvSpPr>
              <a:spLocks noEditPoints="1"/>
            </p:cNvSpPr>
            <p:nvPr/>
          </p:nvSpPr>
          <p:spPr bwMode="auto">
            <a:xfrm>
              <a:off x="4256088" y="1033463"/>
              <a:ext cx="784225" cy="747713"/>
            </a:xfrm>
            <a:custGeom>
              <a:avLst/>
              <a:gdLst/>
              <a:ahLst/>
              <a:cxnLst>
                <a:cxn ang="0">
                  <a:pos x="402" y="183"/>
                </a:cxn>
                <a:cxn ang="0">
                  <a:pos x="558" y="21"/>
                </a:cxn>
                <a:cxn ang="0">
                  <a:pos x="749" y="17"/>
                </a:cxn>
                <a:cxn ang="0">
                  <a:pos x="1125" y="200"/>
                </a:cxn>
                <a:cxn ang="0">
                  <a:pos x="1392" y="533"/>
                </a:cxn>
                <a:cxn ang="0">
                  <a:pos x="1473" y="988"/>
                </a:cxn>
                <a:cxn ang="0">
                  <a:pos x="1356" y="1217"/>
                </a:cxn>
                <a:cxn ang="0">
                  <a:pos x="1220" y="1333"/>
                </a:cxn>
                <a:cxn ang="0">
                  <a:pos x="808" y="1411"/>
                </a:cxn>
                <a:cxn ang="0">
                  <a:pos x="450" y="1301"/>
                </a:cxn>
                <a:cxn ang="0">
                  <a:pos x="205" y="1130"/>
                </a:cxn>
                <a:cxn ang="0">
                  <a:pos x="13" y="807"/>
                </a:cxn>
                <a:cxn ang="0">
                  <a:pos x="26" y="553"/>
                </a:cxn>
                <a:cxn ang="0">
                  <a:pos x="223" y="356"/>
                </a:cxn>
                <a:cxn ang="0">
                  <a:pos x="1383" y="1177"/>
                </a:cxn>
                <a:cxn ang="0">
                  <a:pos x="1444" y="1044"/>
                </a:cxn>
                <a:cxn ang="0">
                  <a:pos x="1440" y="707"/>
                </a:cxn>
                <a:cxn ang="0">
                  <a:pos x="1228" y="323"/>
                </a:cxn>
                <a:cxn ang="0">
                  <a:pos x="990" y="126"/>
                </a:cxn>
                <a:cxn ang="0">
                  <a:pos x="756" y="33"/>
                </a:cxn>
                <a:cxn ang="0">
                  <a:pos x="576" y="35"/>
                </a:cxn>
                <a:cxn ang="0">
                  <a:pos x="407" y="207"/>
                </a:cxn>
                <a:cxn ang="0">
                  <a:pos x="397" y="580"/>
                </a:cxn>
                <a:cxn ang="0">
                  <a:pos x="580" y="950"/>
                </a:cxn>
                <a:cxn ang="0">
                  <a:pos x="747" y="1113"/>
                </a:cxn>
                <a:cxn ang="0">
                  <a:pos x="1205" y="1257"/>
                </a:cxn>
                <a:cxn ang="0">
                  <a:pos x="358" y="481"/>
                </a:cxn>
                <a:cxn ang="0">
                  <a:pos x="1079" y="1301"/>
                </a:cxn>
                <a:cxn ang="0">
                  <a:pos x="760" y="1194"/>
                </a:cxn>
                <a:cxn ang="0">
                  <a:pos x="459" y="861"/>
                </a:cxn>
                <a:cxn ang="0">
                  <a:pos x="416" y="779"/>
                </a:cxn>
                <a:cxn ang="0">
                  <a:pos x="367" y="628"/>
                </a:cxn>
                <a:cxn ang="0">
                  <a:pos x="315" y="354"/>
                </a:cxn>
                <a:cxn ang="0">
                  <a:pos x="62" y="536"/>
                </a:cxn>
                <a:cxn ang="0">
                  <a:pos x="91" y="900"/>
                </a:cxn>
                <a:cxn ang="0">
                  <a:pos x="267" y="1111"/>
                </a:cxn>
                <a:cxn ang="0">
                  <a:pos x="367" y="1192"/>
                </a:cxn>
                <a:cxn ang="0">
                  <a:pos x="565" y="1299"/>
                </a:cxn>
                <a:cxn ang="0">
                  <a:pos x="707" y="1350"/>
                </a:cxn>
                <a:cxn ang="0">
                  <a:pos x="868" y="1367"/>
                </a:cxn>
                <a:cxn ang="0">
                  <a:pos x="1161" y="1316"/>
                </a:cxn>
                <a:cxn ang="0">
                  <a:pos x="361" y="497"/>
                </a:cxn>
                <a:cxn ang="0">
                  <a:pos x="401" y="680"/>
                </a:cxn>
                <a:cxn ang="0">
                  <a:pos x="613" y="1047"/>
                </a:cxn>
                <a:cxn ang="0">
                  <a:pos x="950" y="1262"/>
                </a:cxn>
                <a:cxn ang="0">
                  <a:pos x="994" y="1255"/>
                </a:cxn>
                <a:cxn ang="0">
                  <a:pos x="614" y="1006"/>
                </a:cxn>
                <a:cxn ang="0">
                  <a:pos x="372" y="546"/>
                </a:cxn>
                <a:cxn ang="0">
                  <a:pos x="34" y="589"/>
                </a:cxn>
                <a:cxn ang="0">
                  <a:pos x="21" y="789"/>
                </a:cxn>
                <a:cxn ang="0">
                  <a:pos x="118" y="998"/>
                </a:cxn>
                <a:cxn ang="0">
                  <a:pos x="239" y="1138"/>
                </a:cxn>
                <a:cxn ang="0">
                  <a:pos x="354" y="1227"/>
                </a:cxn>
                <a:cxn ang="0">
                  <a:pos x="741" y="1384"/>
                </a:cxn>
                <a:cxn ang="0">
                  <a:pos x="1209" y="1318"/>
                </a:cxn>
                <a:cxn ang="0">
                  <a:pos x="1254" y="1276"/>
                </a:cxn>
                <a:cxn ang="0">
                  <a:pos x="1096" y="1357"/>
                </a:cxn>
                <a:cxn ang="0">
                  <a:pos x="686" y="1357"/>
                </a:cxn>
                <a:cxn ang="0">
                  <a:pos x="431" y="1247"/>
                </a:cxn>
                <a:cxn ang="0">
                  <a:pos x="66" y="886"/>
                </a:cxn>
                <a:cxn ang="0">
                  <a:pos x="27" y="689"/>
                </a:cxn>
              </a:cxnLst>
              <a:rect l="0" t="0" r="r" b="b"/>
              <a:pathLst>
                <a:path w="1482" h="1414">
                  <a:moveTo>
                    <a:pt x="338" y="333"/>
                  </a:moveTo>
                  <a:lnTo>
                    <a:pt x="338" y="333"/>
                  </a:lnTo>
                  <a:lnTo>
                    <a:pt x="343" y="321"/>
                  </a:lnTo>
                  <a:lnTo>
                    <a:pt x="346" y="309"/>
                  </a:lnTo>
                  <a:lnTo>
                    <a:pt x="353" y="286"/>
                  </a:lnTo>
                  <a:lnTo>
                    <a:pt x="360" y="263"/>
                  </a:lnTo>
                  <a:lnTo>
                    <a:pt x="364" y="252"/>
                  </a:lnTo>
                  <a:lnTo>
                    <a:pt x="368" y="241"/>
                  </a:lnTo>
                  <a:lnTo>
                    <a:pt x="368" y="241"/>
                  </a:lnTo>
                  <a:lnTo>
                    <a:pt x="375" y="230"/>
                  </a:lnTo>
                  <a:lnTo>
                    <a:pt x="382" y="220"/>
                  </a:lnTo>
                  <a:lnTo>
                    <a:pt x="389" y="211"/>
                  </a:lnTo>
                  <a:lnTo>
                    <a:pt x="395" y="201"/>
                  </a:lnTo>
                  <a:lnTo>
                    <a:pt x="395" y="201"/>
                  </a:lnTo>
                  <a:lnTo>
                    <a:pt x="397" y="195"/>
                  </a:lnTo>
                  <a:lnTo>
                    <a:pt x="399" y="189"/>
                  </a:lnTo>
                  <a:lnTo>
                    <a:pt x="402" y="183"/>
                  </a:lnTo>
                  <a:lnTo>
                    <a:pt x="404" y="177"/>
                  </a:lnTo>
                  <a:lnTo>
                    <a:pt x="404" y="177"/>
                  </a:lnTo>
                  <a:lnTo>
                    <a:pt x="417" y="154"/>
                  </a:lnTo>
                  <a:lnTo>
                    <a:pt x="431" y="133"/>
                  </a:lnTo>
                  <a:lnTo>
                    <a:pt x="445" y="112"/>
                  </a:lnTo>
                  <a:lnTo>
                    <a:pt x="453" y="103"/>
                  </a:lnTo>
                  <a:lnTo>
                    <a:pt x="462" y="95"/>
                  </a:lnTo>
                  <a:lnTo>
                    <a:pt x="462" y="95"/>
                  </a:lnTo>
                  <a:lnTo>
                    <a:pt x="468" y="89"/>
                  </a:lnTo>
                  <a:lnTo>
                    <a:pt x="475" y="83"/>
                  </a:lnTo>
                  <a:lnTo>
                    <a:pt x="484" y="78"/>
                  </a:lnTo>
                  <a:lnTo>
                    <a:pt x="492" y="72"/>
                  </a:lnTo>
                  <a:lnTo>
                    <a:pt x="492" y="72"/>
                  </a:lnTo>
                  <a:lnTo>
                    <a:pt x="509" y="57"/>
                  </a:lnTo>
                  <a:lnTo>
                    <a:pt x="527" y="42"/>
                  </a:lnTo>
                  <a:lnTo>
                    <a:pt x="547" y="28"/>
                  </a:lnTo>
                  <a:lnTo>
                    <a:pt x="558" y="21"/>
                  </a:lnTo>
                  <a:lnTo>
                    <a:pt x="570" y="17"/>
                  </a:lnTo>
                  <a:lnTo>
                    <a:pt x="570" y="17"/>
                  </a:lnTo>
                  <a:lnTo>
                    <a:pt x="578" y="13"/>
                  </a:lnTo>
                  <a:lnTo>
                    <a:pt x="589" y="11"/>
                  </a:lnTo>
                  <a:lnTo>
                    <a:pt x="611" y="5"/>
                  </a:lnTo>
                  <a:lnTo>
                    <a:pt x="636" y="2"/>
                  </a:lnTo>
                  <a:lnTo>
                    <a:pt x="656" y="1"/>
                  </a:lnTo>
                  <a:lnTo>
                    <a:pt x="656" y="1"/>
                  </a:lnTo>
                  <a:lnTo>
                    <a:pt x="683" y="0"/>
                  </a:lnTo>
                  <a:lnTo>
                    <a:pt x="697" y="1"/>
                  </a:lnTo>
                  <a:lnTo>
                    <a:pt x="710" y="2"/>
                  </a:lnTo>
                  <a:lnTo>
                    <a:pt x="710" y="2"/>
                  </a:lnTo>
                  <a:lnTo>
                    <a:pt x="720" y="5"/>
                  </a:lnTo>
                  <a:lnTo>
                    <a:pt x="729" y="10"/>
                  </a:lnTo>
                  <a:lnTo>
                    <a:pt x="739" y="14"/>
                  </a:lnTo>
                  <a:lnTo>
                    <a:pt x="749" y="17"/>
                  </a:lnTo>
                  <a:lnTo>
                    <a:pt x="749" y="17"/>
                  </a:lnTo>
                  <a:lnTo>
                    <a:pt x="792" y="26"/>
                  </a:lnTo>
                  <a:lnTo>
                    <a:pt x="814" y="31"/>
                  </a:lnTo>
                  <a:lnTo>
                    <a:pt x="834" y="37"/>
                  </a:lnTo>
                  <a:lnTo>
                    <a:pt x="834" y="37"/>
                  </a:lnTo>
                  <a:lnTo>
                    <a:pt x="861" y="48"/>
                  </a:lnTo>
                  <a:lnTo>
                    <a:pt x="887" y="60"/>
                  </a:lnTo>
                  <a:lnTo>
                    <a:pt x="937" y="85"/>
                  </a:lnTo>
                  <a:lnTo>
                    <a:pt x="937" y="85"/>
                  </a:lnTo>
                  <a:lnTo>
                    <a:pt x="962" y="97"/>
                  </a:lnTo>
                  <a:lnTo>
                    <a:pt x="975" y="103"/>
                  </a:lnTo>
                  <a:lnTo>
                    <a:pt x="990" y="107"/>
                  </a:lnTo>
                  <a:lnTo>
                    <a:pt x="990" y="107"/>
                  </a:lnTo>
                  <a:lnTo>
                    <a:pt x="1025" y="129"/>
                  </a:lnTo>
                  <a:lnTo>
                    <a:pt x="1059" y="152"/>
                  </a:lnTo>
                  <a:lnTo>
                    <a:pt x="1092" y="176"/>
                  </a:lnTo>
                  <a:lnTo>
                    <a:pt x="1125" y="200"/>
                  </a:lnTo>
                  <a:lnTo>
                    <a:pt x="1125" y="200"/>
                  </a:lnTo>
                  <a:lnTo>
                    <a:pt x="1146" y="215"/>
                  </a:lnTo>
                  <a:lnTo>
                    <a:pt x="1165" y="233"/>
                  </a:lnTo>
                  <a:lnTo>
                    <a:pt x="1184" y="252"/>
                  </a:lnTo>
                  <a:lnTo>
                    <a:pt x="1202" y="271"/>
                  </a:lnTo>
                  <a:lnTo>
                    <a:pt x="1238" y="310"/>
                  </a:lnTo>
                  <a:lnTo>
                    <a:pt x="1272" y="351"/>
                  </a:lnTo>
                  <a:lnTo>
                    <a:pt x="1272" y="351"/>
                  </a:lnTo>
                  <a:lnTo>
                    <a:pt x="1287" y="369"/>
                  </a:lnTo>
                  <a:lnTo>
                    <a:pt x="1301" y="388"/>
                  </a:lnTo>
                  <a:lnTo>
                    <a:pt x="1329" y="425"/>
                  </a:lnTo>
                  <a:lnTo>
                    <a:pt x="1329" y="425"/>
                  </a:lnTo>
                  <a:lnTo>
                    <a:pt x="1342" y="445"/>
                  </a:lnTo>
                  <a:lnTo>
                    <a:pt x="1355" y="465"/>
                  </a:lnTo>
                  <a:lnTo>
                    <a:pt x="1367" y="485"/>
                  </a:lnTo>
                  <a:lnTo>
                    <a:pt x="1382" y="504"/>
                  </a:lnTo>
                  <a:lnTo>
                    <a:pt x="1382" y="504"/>
                  </a:lnTo>
                  <a:lnTo>
                    <a:pt x="1392" y="533"/>
                  </a:lnTo>
                  <a:lnTo>
                    <a:pt x="1404" y="562"/>
                  </a:lnTo>
                  <a:lnTo>
                    <a:pt x="1427" y="622"/>
                  </a:lnTo>
                  <a:lnTo>
                    <a:pt x="1439" y="652"/>
                  </a:lnTo>
                  <a:lnTo>
                    <a:pt x="1451" y="683"/>
                  </a:lnTo>
                  <a:lnTo>
                    <a:pt x="1459" y="715"/>
                  </a:lnTo>
                  <a:lnTo>
                    <a:pt x="1464" y="731"/>
                  </a:lnTo>
                  <a:lnTo>
                    <a:pt x="1467" y="747"/>
                  </a:lnTo>
                  <a:lnTo>
                    <a:pt x="1467" y="747"/>
                  </a:lnTo>
                  <a:lnTo>
                    <a:pt x="1473" y="783"/>
                  </a:lnTo>
                  <a:lnTo>
                    <a:pt x="1479" y="818"/>
                  </a:lnTo>
                  <a:lnTo>
                    <a:pt x="1481" y="853"/>
                  </a:lnTo>
                  <a:lnTo>
                    <a:pt x="1482" y="871"/>
                  </a:lnTo>
                  <a:lnTo>
                    <a:pt x="1482" y="890"/>
                  </a:lnTo>
                  <a:lnTo>
                    <a:pt x="1482" y="890"/>
                  </a:lnTo>
                  <a:lnTo>
                    <a:pt x="1480" y="922"/>
                  </a:lnTo>
                  <a:lnTo>
                    <a:pt x="1478" y="955"/>
                  </a:lnTo>
                  <a:lnTo>
                    <a:pt x="1473" y="988"/>
                  </a:lnTo>
                  <a:lnTo>
                    <a:pt x="1467" y="1021"/>
                  </a:lnTo>
                  <a:lnTo>
                    <a:pt x="1467" y="1021"/>
                  </a:lnTo>
                  <a:lnTo>
                    <a:pt x="1461" y="1047"/>
                  </a:lnTo>
                  <a:lnTo>
                    <a:pt x="1457" y="1060"/>
                  </a:lnTo>
                  <a:lnTo>
                    <a:pt x="1456" y="1073"/>
                  </a:lnTo>
                  <a:lnTo>
                    <a:pt x="1456" y="1073"/>
                  </a:lnTo>
                  <a:lnTo>
                    <a:pt x="1449" y="1097"/>
                  </a:lnTo>
                  <a:lnTo>
                    <a:pt x="1438" y="1122"/>
                  </a:lnTo>
                  <a:lnTo>
                    <a:pt x="1426" y="1145"/>
                  </a:lnTo>
                  <a:lnTo>
                    <a:pt x="1419" y="1155"/>
                  </a:lnTo>
                  <a:lnTo>
                    <a:pt x="1411" y="1165"/>
                  </a:lnTo>
                  <a:lnTo>
                    <a:pt x="1404" y="1176"/>
                  </a:lnTo>
                  <a:lnTo>
                    <a:pt x="1395" y="1185"/>
                  </a:lnTo>
                  <a:lnTo>
                    <a:pt x="1386" y="1194"/>
                  </a:lnTo>
                  <a:lnTo>
                    <a:pt x="1376" y="1202"/>
                  </a:lnTo>
                  <a:lnTo>
                    <a:pt x="1366" y="1210"/>
                  </a:lnTo>
                  <a:lnTo>
                    <a:pt x="1356" y="1217"/>
                  </a:lnTo>
                  <a:lnTo>
                    <a:pt x="1344" y="1225"/>
                  </a:lnTo>
                  <a:lnTo>
                    <a:pt x="1332" y="1231"/>
                  </a:lnTo>
                  <a:lnTo>
                    <a:pt x="1332" y="1231"/>
                  </a:lnTo>
                  <a:lnTo>
                    <a:pt x="1328" y="1236"/>
                  </a:lnTo>
                  <a:lnTo>
                    <a:pt x="1323" y="1240"/>
                  </a:lnTo>
                  <a:lnTo>
                    <a:pt x="1318" y="1244"/>
                  </a:lnTo>
                  <a:lnTo>
                    <a:pt x="1313" y="1247"/>
                  </a:lnTo>
                  <a:lnTo>
                    <a:pt x="1300" y="1253"/>
                  </a:lnTo>
                  <a:lnTo>
                    <a:pt x="1286" y="1258"/>
                  </a:lnTo>
                  <a:lnTo>
                    <a:pt x="1286" y="1258"/>
                  </a:lnTo>
                  <a:lnTo>
                    <a:pt x="1279" y="1269"/>
                  </a:lnTo>
                  <a:lnTo>
                    <a:pt x="1271" y="1279"/>
                  </a:lnTo>
                  <a:lnTo>
                    <a:pt x="1264" y="1291"/>
                  </a:lnTo>
                  <a:lnTo>
                    <a:pt x="1257" y="1304"/>
                  </a:lnTo>
                  <a:lnTo>
                    <a:pt x="1257" y="1304"/>
                  </a:lnTo>
                  <a:lnTo>
                    <a:pt x="1239" y="1319"/>
                  </a:lnTo>
                  <a:lnTo>
                    <a:pt x="1220" y="1333"/>
                  </a:lnTo>
                  <a:lnTo>
                    <a:pt x="1198" y="1346"/>
                  </a:lnTo>
                  <a:lnTo>
                    <a:pt x="1175" y="1358"/>
                  </a:lnTo>
                  <a:lnTo>
                    <a:pt x="1151" y="1368"/>
                  </a:lnTo>
                  <a:lnTo>
                    <a:pt x="1125" y="1377"/>
                  </a:lnTo>
                  <a:lnTo>
                    <a:pt x="1100" y="1385"/>
                  </a:lnTo>
                  <a:lnTo>
                    <a:pt x="1073" y="1393"/>
                  </a:lnTo>
                  <a:lnTo>
                    <a:pt x="1045" y="1398"/>
                  </a:lnTo>
                  <a:lnTo>
                    <a:pt x="1017" y="1404"/>
                  </a:lnTo>
                  <a:lnTo>
                    <a:pt x="988" y="1408"/>
                  </a:lnTo>
                  <a:lnTo>
                    <a:pt x="961" y="1411"/>
                  </a:lnTo>
                  <a:lnTo>
                    <a:pt x="932" y="1413"/>
                  </a:lnTo>
                  <a:lnTo>
                    <a:pt x="903" y="1414"/>
                  </a:lnTo>
                  <a:lnTo>
                    <a:pt x="875" y="1414"/>
                  </a:lnTo>
                  <a:lnTo>
                    <a:pt x="847" y="1414"/>
                  </a:lnTo>
                  <a:lnTo>
                    <a:pt x="847" y="1414"/>
                  </a:lnTo>
                  <a:lnTo>
                    <a:pt x="828" y="1413"/>
                  </a:lnTo>
                  <a:lnTo>
                    <a:pt x="808" y="1411"/>
                  </a:lnTo>
                  <a:lnTo>
                    <a:pt x="770" y="1405"/>
                  </a:lnTo>
                  <a:lnTo>
                    <a:pt x="731" y="1397"/>
                  </a:lnTo>
                  <a:lnTo>
                    <a:pt x="692" y="1389"/>
                  </a:lnTo>
                  <a:lnTo>
                    <a:pt x="692" y="1389"/>
                  </a:lnTo>
                  <a:lnTo>
                    <a:pt x="655" y="1381"/>
                  </a:lnTo>
                  <a:lnTo>
                    <a:pt x="619" y="1372"/>
                  </a:lnTo>
                  <a:lnTo>
                    <a:pt x="585" y="1362"/>
                  </a:lnTo>
                  <a:lnTo>
                    <a:pt x="551" y="1350"/>
                  </a:lnTo>
                  <a:lnTo>
                    <a:pt x="551" y="1350"/>
                  </a:lnTo>
                  <a:lnTo>
                    <a:pt x="547" y="1348"/>
                  </a:lnTo>
                  <a:lnTo>
                    <a:pt x="543" y="1345"/>
                  </a:lnTo>
                  <a:lnTo>
                    <a:pt x="539" y="1342"/>
                  </a:lnTo>
                  <a:lnTo>
                    <a:pt x="534" y="1339"/>
                  </a:lnTo>
                  <a:lnTo>
                    <a:pt x="534" y="1339"/>
                  </a:lnTo>
                  <a:lnTo>
                    <a:pt x="505" y="1328"/>
                  </a:lnTo>
                  <a:lnTo>
                    <a:pt x="478" y="1314"/>
                  </a:lnTo>
                  <a:lnTo>
                    <a:pt x="450" y="1301"/>
                  </a:lnTo>
                  <a:lnTo>
                    <a:pt x="424" y="1286"/>
                  </a:lnTo>
                  <a:lnTo>
                    <a:pt x="424" y="1286"/>
                  </a:lnTo>
                  <a:lnTo>
                    <a:pt x="414" y="1281"/>
                  </a:lnTo>
                  <a:lnTo>
                    <a:pt x="406" y="1273"/>
                  </a:lnTo>
                  <a:lnTo>
                    <a:pt x="397" y="1267"/>
                  </a:lnTo>
                  <a:lnTo>
                    <a:pt x="388" y="1261"/>
                  </a:lnTo>
                  <a:lnTo>
                    <a:pt x="388" y="1261"/>
                  </a:lnTo>
                  <a:lnTo>
                    <a:pt x="379" y="1256"/>
                  </a:lnTo>
                  <a:lnTo>
                    <a:pt x="371" y="1253"/>
                  </a:lnTo>
                  <a:lnTo>
                    <a:pt x="361" y="1248"/>
                  </a:lnTo>
                  <a:lnTo>
                    <a:pt x="352" y="1243"/>
                  </a:lnTo>
                  <a:lnTo>
                    <a:pt x="352" y="1243"/>
                  </a:lnTo>
                  <a:lnTo>
                    <a:pt x="315" y="1216"/>
                  </a:lnTo>
                  <a:lnTo>
                    <a:pt x="277" y="1188"/>
                  </a:lnTo>
                  <a:lnTo>
                    <a:pt x="240" y="1160"/>
                  </a:lnTo>
                  <a:lnTo>
                    <a:pt x="205" y="1130"/>
                  </a:lnTo>
                  <a:lnTo>
                    <a:pt x="205" y="1130"/>
                  </a:lnTo>
                  <a:lnTo>
                    <a:pt x="192" y="1118"/>
                  </a:lnTo>
                  <a:lnTo>
                    <a:pt x="179" y="1105"/>
                  </a:lnTo>
                  <a:lnTo>
                    <a:pt x="179" y="1105"/>
                  </a:lnTo>
                  <a:lnTo>
                    <a:pt x="160" y="1086"/>
                  </a:lnTo>
                  <a:lnTo>
                    <a:pt x="151" y="1075"/>
                  </a:lnTo>
                  <a:lnTo>
                    <a:pt x="141" y="1064"/>
                  </a:lnTo>
                  <a:lnTo>
                    <a:pt x="141" y="1064"/>
                  </a:lnTo>
                  <a:lnTo>
                    <a:pt x="120" y="1037"/>
                  </a:lnTo>
                  <a:lnTo>
                    <a:pt x="101" y="1009"/>
                  </a:lnTo>
                  <a:lnTo>
                    <a:pt x="81" y="979"/>
                  </a:lnTo>
                  <a:lnTo>
                    <a:pt x="64" y="948"/>
                  </a:lnTo>
                  <a:lnTo>
                    <a:pt x="48" y="914"/>
                  </a:lnTo>
                  <a:lnTo>
                    <a:pt x="34" y="880"/>
                  </a:lnTo>
                  <a:lnTo>
                    <a:pt x="28" y="863"/>
                  </a:lnTo>
                  <a:lnTo>
                    <a:pt x="23" y="845"/>
                  </a:lnTo>
                  <a:lnTo>
                    <a:pt x="17" y="827"/>
                  </a:lnTo>
                  <a:lnTo>
                    <a:pt x="13" y="807"/>
                  </a:lnTo>
                  <a:lnTo>
                    <a:pt x="13" y="807"/>
                  </a:lnTo>
                  <a:lnTo>
                    <a:pt x="12" y="803"/>
                  </a:lnTo>
                  <a:lnTo>
                    <a:pt x="10" y="800"/>
                  </a:lnTo>
                  <a:lnTo>
                    <a:pt x="5" y="793"/>
                  </a:lnTo>
                  <a:lnTo>
                    <a:pt x="5" y="793"/>
                  </a:lnTo>
                  <a:lnTo>
                    <a:pt x="2" y="755"/>
                  </a:lnTo>
                  <a:lnTo>
                    <a:pt x="0" y="718"/>
                  </a:lnTo>
                  <a:lnTo>
                    <a:pt x="0" y="700"/>
                  </a:lnTo>
                  <a:lnTo>
                    <a:pt x="1" y="683"/>
                  </a:lnTo>
                  <a:lnTo>
                    <a:pt x="2" y="665"/>
                  </a:lnTo>
                  <a:lnTo>
                    <a:pt x="4" y="646"/>
                  </a:lnTo>
                  <a:lnTo>
                    <a:pt x="4" y="646"/>
                  </a:lnTo>
                  <a:lnTo>
                    <a:pt x="9" y="613"/>
                  </a:lnTo>
                  <a:lnTo>
                    <a:pt x="12" y="597"/>
                  </a:lnTo>
                  <a:lnTo>
                    <a:pt x="16" y="582"/>
                  </a:lnTo>
                  <a:lnTo>
                    <a:pt x="20" y="567"/>
                  </a:lnTo>
                  <a:lnTo>
                    <a:pt x="26" y="553"/>
                  </a:lnTo>
                  <a:lnTo>
                    <a:pt x="32" y="540"/>
                  </a:lnTo>
                  <a:lnTo>
                    <a:pt x="40" y="525"/>
                  </a:lnTo>
                  <a:lnTo>
                    <a:pt x="40" y="525"/>
                  </a:lnTo>
                  <a:lnTo>
                    <a:pt x="45" y="517"/>
                  </a:lnTo>
                  <a:lnTo>
                    <a:pt x="51" y="509"/>
                  </a:lnTo>
                  <a:lnTo>
                    <a:pt x="59" y="500"/>
                  </a:lnTo>
                  <a:lnTo>
                    <a:pt x="64" y="491"/>
                  </a:lnTo>
                  <a:lnTo>
                    <a:pt x="64" y="491"/>
                  </a:lnTo>
                  <a:lnTo>
                    <a:pt x="72" y="481"/>
                  </a:lnTo>
                  <a:lnTo>
                    <a:pt x="79" y="470"/>
                  </a:lnTo>
                  <a:lnTo>
                    <a:pt x="96" y="450"/>
                  </a:lnTo>
                  <a:lnTo>
                    <a:pt x="115" y="431"/>
                  </a:lnTo>
                  <a:lnTo>
                    <a:pt x="135" y="414"/>
                  </a:lnTo>
                  <a:lnTo>
                    <a:pt x="155" y="398"/>
                  </a:lnTo>
                  <a:lnTo>
                    <a:pt x="178" y="383"/>
                  </a:lnTo>
                  <a:lnTo>
                    <a:pt x="200" y="369"/>
                  </a:lnTo>
                  <a:lnTo>
                    <a:pt x="223" y="356"/>
                  </a:lnTo>
                  <a:lnTo>
                    <a:pt x="223" y="356"/>
                  </a:lnTo>
                  <a:lnTo>
                    <a:pt x="253" y="349"/>
                  </a:lnTo>
                  <a:lnTo>
                    <a:pt x="280" y="343"/>
                  </a:lnTo>
                  <a:lnTo>
                    <a:pt x="306" y="336"/>
                  </a:lnTo>
                  <a:lnTo>
                    <a:pt x="321" y="334"/>
                  </a:lnTo>
                  <a:lnTo>
                    <a:pt x="338" y="333"/>
                  </a:lnTo>
                  <a:lnTo>
                    <a:pt x="338" y="333"/>
                  </a:lnTo>
                  <a:close/>
                  <a:moveTo>
                    <a:pt x="1316" y="1222"/>
                  </a:moveTo>
                  <a:lnTo>
                    <a:pt x="1316" y="1222"/>
                  </a:lnTo>
                  <a:lnTo>
                    <a:pt x="1335" y="1212"/>
                  </a:lnTo>
                  <a:lnTo>
                    <a:pt x="1352" y="1203"/>
                  </a:lnTo>
                  <a:lnTo>
                    <a:pt x="1360" y="1198"/>
                  </a:lnTo>
                  <a:lnTo>
                    <a:pt x="1367" y="1193"/>
                  </a:lnTo>
                  <a:lnTo>
                    <a:pt x="1375" y="1187"/>
                  </a:lnTo>
                  <a:lnTo>
                    <a:pt x="1380" y="1181"/>
                  </a:lnTo>
                  <a:lnTo>
                    <a:pt x="1380" y="1181"/>
                  </a:lnTo>
                  <a:lnTo>
                    <a:pt x="1383" y="1177"/>
                  </a:lnTo>
                  <a:lnTo>
                    <a:pt x="1385" y="1171"/>
                  </a:lnTo>
                  <a:lnTo>
                    <a:pt x="1387" y="1166"/>
                  </a:lnTo>
                  <a:lnTo>
                    <a:pt x="1389" y="1162"/>
                  </a:lnTo>
                  <a:lnTo>
                    <a:pt x="1389" y="1162"/>
                  </a:lnTo>
                  <a:lnTo>
                    <a:pt x="1393" y="1157"/>
                  </a:lnTo>
                  <a:lnTo>
                    <a:pt x="1398" y="1153"/>
                  </a:lnTo>
                  <a:lnTo>
                    <a:pt x="1404" y="1149"/>
                  </a:lnTo>
                  <a:lnTo>
                    <a:pt x="1408" y="1143"/>
                  </a:lnTo>
                  <a:lnTo>
                    <a:pt x="1408" y="1143"/>
                  </a:lnTo>
                  <a:lnTo>
                    <a:pt x="1414" y="1135"/>
                  </a:lnTo>
                  <a:lnTo>
                    <a:pt x="1420" y="1125"/>
                  </a:lnTo>
                  <a:lnTo>
                    <a:pt x="1429" y="1105"/>
                  </a:lnTo>
                  <a:lnTo>
                    <a:pt x="1437" y="1083"/>
                  </a:lnTo>
                  <a:lnTo>
                    <a:pt x="1442" y="1064"/>
                  </a:lnTo>
                  <a:lnTo>
                    <a:pt x="1442" y="1064"/>
                  </a:lnTo>
                  <a:lnTo>
                    <a:pt x="1443" y="1054"/>
                  </a:lnTo>
                  <a:lnTo>
                    <a:pt x="1444" y="1044"/>
                  </a:lnTo>
                  <a:lnTo>
                    <a:pt x="1444" y="1034"/>
                  </a:lnTo>
                  <a:lnTo>
                    <a:pt x="1446" y="1025"/>
                  </a:lnTo>
                  <a:lnTo>
                    <a:pt x="1446" y="1025"/>
                  </a:lnTo>
                  <a:lnTo>
                    <a:pt x="1453" y="989"/>
                  </a:lnTo>
                  <a:lnTo>
                    <a:pt x="1458" y="955"/>
                  </a:lnTo>
                  <a:lnTo>
                    <a:pt x="1464" y="921"/>
                  </a:lnTo>
                  <a:lnTo>
                    <a:pt x="1465" y="904"/>
                  </a:lnTo>
                  <a:lnTo>
                    <a:pt x="1466" y="885"/>
                  </a:lnTo>
                  <a:lnTo>
                    <a:pt x="1466" y="885"/>
                  </a:lnTo>
                  <a:lnTo>
                    <a:pt x="1465" y="847"/>
                  </a:lnTo>
                  <a:lnTo>
                    <a:pt x="1463" y="809"/>
                  </a:lnTo>
                  <a:lnTo>
                    <a:pt x="1461" y="790"/>
                  </a:lnTo>
                  <a:lnTo>
                    <a:pt x="1457" y="772"/>
                  </a:lnTo>
                  <a:lnTo>
                    <a:pt x="1454" y="754"/>
                  </a:lnTo>
                  <a:lnTo>
                    <a:pt x="1450" y="734"/>
                  </a:lnTo>
                  <a:lnTo>
                    <a:pt x="1450" y="734"/>
                  </a:lnTo>
                  <a:lnTo>
                    <a:pt x="1440" y="707"/>
                  </a:lnTo>
                  <a:lnTo>
                    <a:pt x="1440" y="707"/>
                  </a:lnTo>
                  <a:lnTo>
                    <a:pt x="1436" y="691"/>
                  </a:lnTo>
                  <a:lnTo>
                    <a:pt x="1429" y="674"/>
                  </a:lnTo>
                  <a:lnTo>
                    <a:pt x="1429" y="674"/>
                  </a:lnTo>
                  <a:lnTo>
                    <a:pt x="1412" y="626"/>
                  </a:lnTo>
                  <a:lnTo>
                    <a:pt x="1393" y="577"/>
                  </a:lnTo>
                  <a:lnTo>
                    <a:pt x="1383" y="552"/>
                  </a:lnTo>
                  <a:lnTo>
                    <a:pt x="1372" y="529"/>
                  </a:lnTo>
                  <a:lnTo>
                    <a:pt x="1360" y="506"/>
                  </a:lnTo>
                  <a:lnTo>
                    <a:pt x="1348" y="486"/>
                  </a:lnTo>
                  <a:lnTo>
                    <a:pt x="1348" y="486"/>
                  </a:lnTo>
                  <a:lnTo>
                    <a:pt x="1317" y="441"/>
                  </a:lnTo>
                  <a:lnTo>
                    <a:pt x="1286" y="397"/>
                  </a:lnTo>
                  <a:lnTo>
                    <a:pt x="1286" y="397"/>
                  </a:lnTo>
                  <a:lnTo>
                    <a:pt x="1268" y="373"/>
                  </a:lnTo>
                  <a:lnTo>
                    <a:pt x="1247" y="347"/>
                  </a:lnTo>
                  <a:lnTo>
                    <a:pt x="1228" y="323"/>
                  </a:lnTo>
                  <a:lnTo>
                    <a:pt x="1208" y="301"/>
                  </a:lnTo>
                  <a:lnTo>
                    <a:pt x="1208" y="301"/>
                  </a:lnTo>
                  <a:lnTo>
                    <a:pt x="1186" y="278"/>
                  </a:lnTo>
                  <a:lnTo>
                    <a:pt x="1165" y="256"/>
                  </a:lnTo>
                  <a:lnTo>
                    <a:pt x="1143" y="235"/>
                  </a:lnTo>
                  <a:lnTo>
                    <a:pt x="1131" y="225"/>
                  </a:lnTo>
                  <a:lnTo>
                    <a:pt x="1119" y="216"/>
                  </a:lnTo>
                  <a:lnTo>
                    <a:pt x="1119" y="216"/>
                  </a:lnTo>
                  <a:lnTo>
                    <a:pt x="1080" y="188"/>
                  </a:lnTo>
                  <a:lnTo>
                    <a:pt x="1042" y="163"/>
                  </a:lnTo>
                  <a:lnTo>
                    <a:pt x="1042" y="163"/>
                  </a:lnTo>
                  <a:lnTo>
                    <a:pt x="1035" y="157"/>
                  </a:lnTo>
                  <a:lnTo>
                    <a:pt x="1030" y="153"/>
                  </a:lnTo>
                  <a:lnTo>
                    <a:pt x="1017" y="142"/>
                  </a:lnTo>
                  <a:lnTo>
                    <a:pt x="1017" y="142"/>
                  </a:lnTo>
                  <a:lnTo>
                    <a:pt x="1004" y="135"/>
                  </a:lnTo>
                  <a:lnTo>
                    <a:pt x="990" y="126"/>
                  </a:lnTo>
                  <a:lnTo>
                    <a:pt x="961" y="111"/>
                  </a:lnTo>
                  <a:lnTo>
                    <a:pt x="929" y="96"/>
                  </a:lnTo>
                  <a:lnTo>
                    <a:pt x="901" y="85"/>
                  </a:lnTo>
                  <a:lnTo>
                    <a:pt x="901" y="85"/>
                  </a:lnTo>
                  <a:lnTo>
                    <a:pt x="879" y="76"/>
                  </a:lnTo>
                  <a:lnTo>
                    <a:pt x="867" y="73"/>
                  </a:lnTo>
                  <a:lnTo>
                    <a:pt x="858" y="68"/>
                  </a:lnTo>
                  <a:lnTo>
                    <a:pt x="858" y="68"/>
                  </a:lnTo>
                  <a:lnTo>
                    <a:pt x="852" y="65"/>
                  </a:lnTo>
                  <a:lnTo>
                    <a:pt x="847" y="61"/>
                  </a:lnTo>
                  <a:lnTo>
                    <a:pt x="842" y="57"/>
                  </a:lnTo>
                  <a:lnTo>
                    <a:pt x="836" y="53"/>
                  </a:lnTo>
                  <a:lnTo>
                    <a:pt x="836" y="53"/>
                  </a:lnTo>
                  <a:lnTo>
                    <a:pt x="823" y="49"/>
                  </a:lnTo>
                  <a:lnTo>
                    <a:pt x="810" y="45"/>
                  </a:lnTo>
                  <a:lnTo>
                    <a:pt x="783" y="38"/>
                  </a:lnTo>
                  <a:lnTo>
                    <a:pt x="756" y="33"/>
                  </a:lnTo>
                  <a:lnTo>
                    <a:pt x="731" y="28"/>
                  </a:lnTo>
                  <a:lnTo>
                    <a:pt x="731" y="28"/>
                  </a:lnTo>
                  <a:lnTo>
                    <a:pt x="727" y="26"/>
                  </a:lnTo>
                  <a:lnTo>
                    <a:pt x="722" y="23"/>
                  </a:lnTo>
                  <a:lnTo>
                    <a:pt x="717" y="21"/>
                  </a:lnTo>
                  <a:lnTo>
                    <a:pt x="713" y="20"/>
                  </a:lnTo>
                  <a:lnTo>
                    <a:pt x="713" y="20"/>
                  </a:lnTo>
                  <a:lnTo>
                    <a:pt x="698" y="18"/>
                  </a:lnTo>
                  <a:lnTo>
                    <a:pt x="681" y="17"/>
                  </a:lnTo>
                  <a:lnTo>
                    <a:pt x="664" y="17"/>
                  </a:lnTo>
                  <a:lnTo>
                    <a:pt x="648" y="18"/>
                  </a:lnTo>
                  <a:lnTo>
                    <a:pt x="648" y="18"/>
                  </a:lnTo>
                  <a:lnTo>
                    <a:pt x="632" y="20"/>
                  </a:lnTo>
                  <a:lnTo>
                    <a:pt x="618" y="22"/>
                  </a:lnTo>
                  <a:lnTo>
                    <a:pt x="603" y="26"/>
                  </a:lnTo>
                  <a:lnTo>
                    <a:pt x="590" y="30"/>
                  </a:lnTo>
                  <a:lnTo>
                    <a:pt x="576" y="35"/>
                  </a:lnTo>
                  <a:lnTo>
                    <a:pt x="564" y="41"/>
                  </a:lnTo>
                  <a:lnTo>
                    <a:pt x="553" y="47"/>
                  </a:lnTo>
                  <a:lnTo>
                    <a:pt x="541" y="53"/>
                  </a:lnTo>
                  <a:lnTo>
                    <a:pt x="541" y="53"/>
                  </a:lnTo>
                  <a:lnTo>
                    <a:pt x="528" y="63"/>
                  </a:lnTo>
                  <a:lnTo>
                    <a:pt x="515" y="73"/>
                  </a:lnTo>
                  <a:lnTo>
                    <a:pt x="502" y="82"/>
                  </a:lnTo>
                  <a:lnTo>
                    <a:pt x="490" y="92"/>
                  </a:lnTo>
                  <a:lnTo>
                    <a:pt x="480" y="104"/>
                  </a:lnTo>
                  <a:lnTo>
                    <a:pt x="469" y="114"/>
                  </a:lnTo>
                  <a:lnTo>
                    <a:pt x="458" y="126"/>
                  </a:lnTo>
                  <a:lnTo>
                    <a:pt x="449" y="139"/>
                  </a:lnTo>
                  <a:lnTo>
                    <a:pt x="439" y="151"/>
                  </a:lnTo>
                  <a:lnTo>
                    <a:pt x="431" y="165"/>
                  </a:lnTo>
                  <a:lnTo>
                    <a:pt x="422" y="178"/>
                  </a:lnTo>
                  <a:lnTo>
                    <a:pt x="414" y="193"/>
                  </a:lnTo>
                  <a:lnTo>
                    <a:pt x="407" y="207"/>
                  </a:lnTo>
                  <a:lnTo>
                    <a:pt x="401" y="222"/>
                  </a:lnTo>
                  <a:lnTo>
                    <a:pt x="394" y="238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86" y="262"/>
                  </a:lnTo>
                  <a:lnTo>
                    <a:pt x="383" y="273"/>
                  </a:lnTo>
                  <a:lnTo>
                    <a:pt x="380" y="294"/>
                  </a:lnTo>
                  <a:lnTo>
                    <a:pt x="377" y="340"/>
                  </a:lnTo>
                  <a:lnTo>
                    <a:pt x="377" y="340"/>
                  </a:lnTo>
                  <a:lnTo>
                    <a:pt x="375" y="371"/>
                  </a:lnTo>
                  <a:lnTo>
                    <a:pt x="375" y="401"/>
                  </a:lnTo>
                  <a:lnTo>
                    <a:pt x="375" y="430"/>
                  </a:lnTo>
                  <a:lnTo>
                    <a:pt x="377" y="459"/>
                  </a:lnTo>
                  <a:lnTo>
                    <a:pt x="380" y="489"/>
                  </a:lnTo>
                  <a:lnTo>
                    <a:pt x="384" y="518"/>
                  </a:lnTo>
                  <a:lnTo>
                    <a:pt x="390" y="549"/>
                  </a:lnTo>
                  <a:lnTo>
                    <a:pt x="397" y="580"/>
                  </a:lnTo>
                  <a:lnTo>
                    <a:pt x="397" y="580"/>
                  </a:lnTo>
                  <a:lnTo>
                    <a:pt x="406" y="616"/>
                  </a:lnTo>
                  <a:lnTo>
                    <a:pt x="417" y="650"/>
                  </a:lnTo>
                  <a:lnTo>
                    <a:pt x="428" y="683"/>
                  </a:lnTo>
                  <a:lnTo>
                    <a:pt x="442" y="716"/>
                  </a:lnTo>
                  <a:lnTo>
                    <a:pt x="456" y="747"/>
                  </a:lnTo>
                  <a:lnTo>
                    <a:pt x="471" y="777"/>
                  </a:lnTo>
                  <a:lnTo>
                    <a:pt x="487" y="806"/>
                  </a:lnTo>
                  <a:lnTo>
                    <a:pt x="503" y="833"/>
                  </a:lnTo>
                  <a:lnTo>
                    <a:pt x="503" y="833"/>
                  </a:lnTo>
                  <a:lnTo>
                    <a:pt x="522" y="862"/>
                  </a:lnTo>
                  <a:lnTo>
                    <a:pt x="539" y="890"/>
                  </a:lnTo>
                  <a:lnTo>
                    <a:pt x="556" y="918"/>
                  </a:lnTo>
                  <a:lnTo>
                    <a:pt x="565" y="930"/>
                  </a:lnTo>
                  <a:lnTo>
                    <a:pt x="575" y="943"/>
                  </a:lnTo>
                  <a:lnTo>
                    <a:pt x="575" y="943"/>
                  </a:lnTo>
                  <a:lnTo>
                    <a:pt x="580" y="950"/>
                  </a:lnTo>
                  <a:lnTo>
                    <a:pt x="587" y="956"/>
                  </a:lnTo>
                  <a:lnTo>
                    <a:pt x="593" y="963"/>
                  </a:lnTo>
                  <a:lnTo>
                    <a:pt x="600" y="970"/>
                  </a:lnTo>
                  <a:lnTo>
                    <a:pt x="600" y="970"/>
                  </a:lnTo>
                  <a:lnTo>
                    <a:pt x="613" y="985"/>
                  </a:lnTo>
                  <a:lnTo>
                    <a:pt x="624" y="997"/>
                  </a:lnTo>
                  <a:lnTo>
                    <a:pt x="648" y="1019"/>
                  </a:lnTo>
                  <a:lnTo>
                    <a:pt x="648" y="1019"/>
                  </a:lnTo>
                  <a:lnTo>
                    <a:pt x="670" y="1045"/>
                  </a:lnTo>
                  <a:lnTo>
                    <a:pt x="682" y="1057"/>
                  </a:lnTo>
                  <a:lnTo>
                    <a:pt x="696" y="1067"/>
                  </a:lnTo>
                  <a:lnTo>
                    <a:pt x="696" y="1067"/>
                  </a:lnTo>
                  <a:lnTo>
                    <a:pt x="710" y="1078"/>
                  </a:lnTo>
                  <a:lnTo>
                    <a:pt x="723" y="1089"/>
                  </a:lnTo>
                  <a:lnTo>
                    <a:pt x="736" y="1101"/>
                  </a:lnTo>
                  <a:lnTo>
                    <a:pt x="747" y="1113"/>
                  </a:lnTo>
                  <a:lnTo>
                    <a:pt x="747" y="1113"/>
                  </a:lnTo>
                  <a:lnTo>
                    <a:pt x="772" y="1132"/>
                  </a:lnTo>
                  <a:lnTo>
                    <a:pt x="801" y="1149"/>
                  </a:lnTo>
                  <a:lnTo>
                    <a:pt x="831" y="1167"/>
                  </a:lnTo>
                  <a:lnTo>
                    <a:pt x="863" y="1184"/>
                  </a:lnTo>
                  <a:lnTo>
                    <a:pt x="897" y="1200"/>
                  </a:lnTo>
                  <a:lnTo>
                    <a:pt x="934" y="1215"/>
                  </a:lnTo>
                  <a:lnTo>
                    <a:pt x="971" y="1228"/>
                  </a:lnTo>
                  <a:lnTo>
                    <a:pt x="1009" y="1240"/>
                  </a:lnTo>
                  <a:lnTo>
                    <a:pt x="1048" y="1249"/>
                  </a:lnTo>
                  <a:lnTo>
                    <a:pt x="1068" y="1253"/>
                  </a:lnTo>
                  <a:lnTo>
                    <a:pt x="1087" y="1256"/>
                  </a:lnTo>
                  <a:lnTo>
                    <a:pt x="1107" y="1258"/>
                  </a:lnTo>
                  <a:lnTo>
                    <a:pt x="1126" y="1259"/>
                  </a:lnTo>
                  <a:lnTo>
                    <a:pt x="1147" y="1260"/>
                  </a:lnTo>
                  <a:lnTo>
                    <a:pt x="1166" y="1260"/>
                  </a:lnTo>
                  <a:lnTo>
                    <a:pt x="1185" y="1258"/>
                  </a:lnTo>
                  <a:lnTo>
                    <a:pt x="1205" y="1257"/>
                  </a:lnTo>
                  <a:lnTo>
                    <a:pt x="1224" y="1254"/>
                  </a:lnTo>
                  <a:lnTo>
                    <a:pt x="1243" y="1249"/>
                  </a:lnTo>
                  <a:lnTo>
                    <a:pt x="1261" y="1244"/>
                  </a:lnTo>
                  <a:lnTo>
                    <a:pt x="1281" y="1238"/>
                  </a:lnTo>
                  <a:lnTo>
                    <a:pt x="1299" y="1230"/>
                  </a:lnTo>
                  <a:lnTo>
                    <a:pt x="1316" y="1222"/>
                  </a:lnTo>
                  <a:lnTo>
                    <a:pt x="1316" y="1222"/>
                  </a:lnTo>
                  <a:close/>
                  <a:moveTo>
                    <a:pt x="352" y="356"/>
                  </a:moveTo>
                  <a:lnTo>
                    <a:pt x="352" y="356"/>
                  </a:lnTo>
                  <a:lnTo>
                    <a:pt x="351" y="371"/>
                  </a:lnTo>
                  <a:lnTo>
                    <a:pt x="350" y="388"/>
                  </a:lnTo>
                  <a:lnTo>
                    <a:pt x="350" y="404"/>
                  </a:lnTo>
                  <a:lnTo>
                    <a:pt x="350" y="420"/>
                  </a:lnTo>
                  <a:lnTo>
                    <a:pt x="351" y="436"/>
                  </a:lnTo>
                  <a:lnTo>
                    <a:pt x="352" y="452"/>
                  </a:lnTo>
                  <a:lnTo>
                    <a:pt x="356" y="467"/>
                  </a:lnTo>
                  <a:lnTo>
                    <a:pt x="358" y="481"/>
                  </a:lnTo>
                  <a:lnTo>
                    <a:pt x="358" y="481"/>
                  </a:lnTo>
                  <a:lnTo>
                    <a:pt x="356" y="446"/>
                  </a:lnTo>
                  <a:lnTo>
                    <a:pt x="356" y="409"/>
                  </a:lnTo>
                  <a:lnTo>
                    <a:pt x="358" y="371"/>
                  </a:lnTo>
                  <a:lnTo>
                    <a:pt x="362" y="335"/>
                  </a:lnTo>
                  <a:lnTo>
                    <a:pt x="362" y="335"/>
                  </a:lnTo>
                  <a:lnTo>
                    <a:pt x="359" y="336"/>
                  </a:lnTo>
                  <a:lnTo>
                    <a:pt x="357" y="338"/>
                  </a:lnTo>
                  <a:lnTo>
                    <a:pt x="354" y="345"/>
                  </a:lnTo>
                  <a:lnTo>
                    <a:pt x="353" y="350"/>
                  </a:lnTo>
                  <a:lnTo>
                    <a:pt x="352" y="356"/>
                  </a:lnTo>
                  <a:lnTo>
                    <a:pt x="352" y="356"/>
                  </a:lnTo>
                  <a:close/>
                  <a:moveTo>
                    <a:pt x="1135" y="1297"/>
                  </a:moveTo>
                  <a:lnTo>
                    <a:pt x="1135" y="1297"/>
                  </a:lnTo>
                  <a:lnTo>
                    <a:pt x="1116" y="1299"/>
                  </a:lnTo>
                  <a:lnTo>
                    <a:pt x="1098" y="1300"/>
                  </a:lnTo>
                  <a:lnTo>
                    <a:pt x="1079" y="1301"/>
                  </a:lnTo>
                  <a:lnTo>
                    <a:pt x="1061" y="1300"/>
                  </a:lnTo>
                  <a:lnTo>
                    <a:pt x="1044" y="1299"/>
                  </a:lnTo>
                  <a:lnTo>
                    <a:pt x="1027" y="1297"/>
                  </a:lnTo>
                  <a:lnTo>
                    <a:pt x="1010" y="1293"/>
                  </a:lnTo>
                  <a:lnTo>
                    <a:pt x="994" y="1290"/>
                  </a:lnTo>
                  <a:lnTo>
                    <a:pt x="962" y="1282"/>
                  </a:lnTo>
                  <a:lnTo>
                    <a:pt x="929" y="1272"/>
                  </a:lnTo>
                  <a:lnTo>
                    <a:pt x="898" y="1260"/>
                  </a:lnTo>
                  <a:lnTo>
                    <a:pt x="868" y="1248"/>
                  </a:lnTo>
                  <a:lnTo>
                    <a:pt x="868" y="1248"/>
                  </a:lnTo>
                  <a:lnTo>
                    <a:pt x="853" y="1242"/>
                  </a:lnTo>
                  <a:lnTo>
                    <a:pt x="840" y="1234"/>
                  </a:lnTo>
                  <a:lnTo>
                    <a:pt x="812" y="1218"/>
                  </a:lnTo>
                  <a:lnTo>
                    <a:pt x="812" y="1218"/>
                  </a:lnTo>
                  <a:lnTo>
                    <a:pt x="795" y="1210"/>
                  </a:lnTo>
                  <a:lnTo>
                    <a:pt x="777" y="1202"/>
                  </a:lnTo>
                  <a:lnTo>
                    <a:pt x="760" y="1194"/>
                  </a:lnTo>
                  <a:lnTo>
                    <a:pt x="745" y="1184"/>
                  </a:lnTo>
                  <a:lnTo>
                    <a:pt x="745" y="1184"/>
                  </a:lnTo>
                  <a:lnTo>
                    <a:pt x="725" y="1169"/>
                  </a:lnTo>
                  <a:lnTo>
                    <a:pt x="704" y="1152"/>
                  </a:lnTo>
                  <a:lnTo>
                    <a:pt x="664" y="1116"/>
                  </a:lnTo>
                  <a:lnTo>
                    <a:pt x="664" y="1116"/>
                  </a:lnTo>
                  <a:lnTo>
                    <a:pt x="644" y="1096"/>
                  </a:lnTo>
                  <a:lnTo>
                    <a:pt x="624" y="1078"/>
                  </a:lnTo>
                  <a:lnTo>
                    <a:pt x="605" y="1059"/>
                  </a:lnTo>
                  <a:lnTo>
                    <a:pt x="587" y="1039"/>
                  </a:lnTo>
                  <a:lnTo>
                    <a:pt x="587" y="1039"/>
                  </a:lnTo>
                  <a:lnTo>
                    <a:pt x="570" y="1018"/>
                  </a:lnTo>
                  <a:lnTo>
                    <a:pt x="553" y="997"/>
                  </a:lnTo>
                  <a:lnTo>
                    <a:pt x="535" y="974"/>
                  </a:lnTo>
                  <a:lnTo>
                    <a:pt x="519" y="952"/>
                  </a:lnTo>
                  <a:lnTo>
                    <a:pt x="489" y="907"/>
                  </a:lnTo>
                  <a:lnTo>
                    <a:pt x="459" y="861"/>
                  </a:lnTo>
                  <a:lnTo>
                    <a:pt x="459" y="861"/>
                  </a:lnTo>
                  <a:lnTo>
                    <a:pt x="454" y="854"/>
                  </a:lnTo>
                  <a:lnTo>
                    <a:pt x="448" y="849"/>
                  </a:lnTo>
                  <a:lnTo>
                    <a:pt x="442" y="843"/>
                  </a:lnTo>
                  <a:lnTo>
                    <a:pt x="438" y="836"/>
                  </a:lnTo>
                  <a:lnTo>
                    <a:pt x="438" y="836"/>
                  </a:lnTo>
                  <a:lnTo>
                    <a:pt x="437" y="832"/>
                  </a:lnTo>
                  <a:lnTo>
                    <a:pt x="437" y="828"/>
                  </a:lnTo>
                  <a:lnTo>
                    <a:pt x="437" y="824"/>
                  </a:lnTo>
                  <a:lnTo>
                    <a:pt x="436" y="820"/>
                  </a:lnTo>
                  <a:lnTo>
                    <a:pt x="436" y="820"/>
                  </a:lnTo>
                  <a:lnTo>
                    <a:pt x="434" y="816"/>
                  </a:lnTo>
                  <a:lnTo>
                    <a:pt x="431" y="812"/>
                  </a:lnTo>
                  <a:lnTo>
                    <a:pt x="428" y="808"/>
                  </a:lnTo>
                  <a:lnTo>
                    <a:pt x="425" y="804"/>
                  </a:lnTo>
                  <a:lnTo>
                    <a:pt x="425" y="804"/>
                  </a:lnTo>
                  <a:lnTo>
                    <a:pt x="416" y="779"/>
                  </a:lnTo>
                  <a:lnTo>
                    <a:pt x="406" y="753"/>
                  </a:lnTo>
                  <a:lnTo>
                    <a:pt x="397" y="727"/>
                  </a:lnTo>
                  <a:lnTo>
                    <a:pt x="390" y="701"/>
                  </a:lnTo>
                  <a:lnTo>
                    <a:pt x="390" y="701"/>
                  </a:lnTo>
                  <a:lnTo>
                    <a:pt x="387" y="692"/>
                  </a:lnTo>
                  <a:lnTo>
                    <a:pt x="382" y="683"/>
                  </a:lnTo>
                  <a:lnTo>
                    <a:pt x="378" y="674"/>
                  </a:lnTo>
                  <a:lnTo>
                    <a:pt x="376" y="666"/>
                  </a:lnTo>
                  <a:lnTo>
                    <a:pt x="376" y="666"/>
                  </a:lnTo>
                  <a:lnTo>
                    <a:pt x="375" y="661"/>
                  </a:lnTo>
                  <a:lnTo>
                    <a:pt x="376" y="655"/>
                  </a:lnTo>
                  <a:lnTo>
                    <a:pt x="376" y="650"/>
                  </a:lnTo>
                  <a:lnTo>
                    <a:pt x="376" y="644"/>
                  </a:lnTo>
                  <a:lnTo>
                    <a:pt x="376" y="644"/>
                  </a:lnTo>
                  <a:lnTo>
                    <a:pt x="374" y="639"/>
                  </a:lnTo>
                  <a:lnTo>
                    <a:pt x="371" y="634"/>
                  </a:lnTo>
                  <a:lnTo>
                    <a:pt x="367" y="628"/>
                  </a:lnTo>
                  <a:lnTo>
                    <a:pt x="365" y="623"/>
                  </a:lnTo>
                  <a:lnTo>
                    <a:pt x="365" y="623"/>
                  </a:lnTo>
                  <a:lnTo>
                    <a:pt x="365" y="620"/>
                  </a:lnTo>
                  <a:lnTo>
                    <a:pt x="365" y="616"/>
                  </a:lnTo>
                  <a:lnTo>
                    <a:pt x="365" y="612"/>
                  </a:lnTo>
                  <a:lnTo>
                    <a:pt x="365" y="608"/>
                  </a:lnTo>
                  <a:lnTo>
                    <a:pt x="365" y="608"/>
                  </a:lnTo>
                  <a:lnTo>
                    <a:pt x="358" y="578"/>
                  </a:lnTo>
                  <a:lnTo>
                    <a:pt x="350" y="547"/>
                  </a:lnTo>
                  <a:lnTo>
                    <a:pt x="345" y="515"/>
                  </a:lnTo>
                  <a:lnTo>
                    <a:pt x="339" y="483"/>
                  </a:lnTo>
                  <a:lnTo>
                    <a:pt x="336" y="450"/>
                  </a:lnTo>
                  <a:lnTo>
                    <a:pt x="335" y="416"/>
                  </a:lnTo>
                  <a:lnTo>
                    <a:pt x="335" y="384"/>
                  </a:lnTo>
                  <a:lnTo>
                    <a:pt x="336" y="352"/>
                  </a:lnTo>
                  <a:lnTo>
                    <a:pt x="336" y="352"/>
                  </a:lnTo>
                  <a:lnTo>
                    <a:pt x="315" y="354"/>
                  </a:lnTo>
                  <a:lnTo>
                    <a:pt x="293" y="358"/>
                  </a:lnTo>
                  <a:lnTo>
                    <a:pt x="272" y="362"/>
                  </a:lnTo>
                  <a:lnTo>
                    <a:pt x="252" y="368"/>
                  </a:lnTo>
                  <a:lnTo>
                    <a:pt x="232" y="376"/>
                  </a:lnTo>
                  <a:lnTo>
                    <a:pt x="213" y="383"/>
                  </a:lnTo>
                  <a:lnTo>
                    <a:pt x="195" y="393"/>
                  </a:lnTo>
                  <a:lnTo>
                    <a:pt x="177" y="404"/>
                  </a:lnTo>
                  <a:lnTo>
                    <a:pt x="160" y="415"/>
                  </a:lnTo>
                  <a:lnTo>
                    <a:pt x="144" y="427"/>
                  </a:lnTo>
                  <a:lnTo>
                    <a:pt x="129" y="441"/>
                  </a:lnTo>
                  <a:lnTo>
                    <a:pt x="114" y="455"/>
                  </a:lnTo>
                  <a:lnTo>
                    <a:pt x="101" y="470"/>
                  </a:lnTo>
                  <a:lnTo>
                    <a:pt x="88" y="485"/>
                  </a:lnTo>
                  <a:lnTo>
                    <a:pt x="75" y="501"/>
                  </a:lnTo>
                  <a:lnTo>
                    <a:pt x="64" y="518"/>
                  </a:lnTo>
                  <a:lnTo>
                    <a:pt x="64" y="518"/>
                  </a:lnTo>
                  <a:lnTo>
                    <a:pt x="62" y="536"/>
                  </a:lnTo>
                  <a:lnTo>
                    <a:pt x="59" y="556"/>
                  </a:lnTo>
                  <a:lnTo>
                    <a:pt x="50" y="594"/>
                  </a:lnTo>
                  <a:lnTo>
                    <a:pt x="46" y="613"/>
                  </a:lnTo>
                  <a:lnTo>
                    <a:pt x="43" y="633"/>
                  </a:lnTo>
                  <a:lnTo>
                    <a:pt x="41" y="651"/>
                  </a:lnTo>
                  <a:lnTo>
                    <a:pt x="40" y="669"/>
                  </a:lnTo>
                  <a:lnTo>
                    <a:pt x="40" y="669"/>
                  </a:lnTo>
                  <a:lnTo>
                    <a:pt x="41" y="697"/>
                  </a:lnTo>
                  <a:lnTo>
                    <a:pt x="43" y="724"/>
                  </a:lnTo>
                  <a:lnTo>
                    <a:pt x="48" y="769"/>
                  </a:lnTo>
                  <a:lnTo>
                    <a:pt x="48" y="769"/>
                  </a:lnTo>
                  <a:lnTo>
                    <a:pt x="53" y="792"/>
                  </a:lnTo>
                  <a:lnTo>
                    <a:pt x="58" y="815"/>
                  </a:lnTo>
                  <a:lnTo>
                    <a:pt x="64" y="837"/>
                  </a:lnTo>
                  <a:lnTo>
                    <a:pt x="73" y="859"/>
                  </a:lnTo>
                  <a:lnTo>
                    <a:pt x="81" y="880"/>
                  </a:lnTo>
                  <a:lnTo>
                    <a:pt x="91" y="900"/>
                  </a:lnTo>
                  <a:lnTo>
                    <a:pt x="109" y="941"/>
                  </a:lnTo>
                  <a:lnTo>
                    <a:pt x="109" y="941"/>
                  </a:lnTo>
                  <a:lnTo>
                    <a:pt x="122" y="960"/>
                  </a:lnTo>
                  <a:lnTo>
                    <a:pt x="136" y="979"/>
                  </a:lnTo>
                  <a:lnTo>
                    <a:pt x="151" y="996"/>
                  </a:lnTo>
                  <a:lnTo>
                    <a:pt x="167" y="1013"/>
                  </a:lnTo>
                  <a:lnTo>
                    <a:pt x="199" y="1044"/>
                  </a:lnTo>
                  <a:lnTo>
                    <a:pt x="231" y="1074"/>
                  </a:lnTo>
                  <a:lnTo>
                    <a:pt x="231" y="1074"/>
                  </a:lnTo>
                  <a:lnTo>
                    <a:pt x="237" y="1080"/>
                  </a:lnTo>
                  <a:lnTo>
                    <a:pt x="241" y="1086"/>
                  </a:lnTo>
                  <a:lnTo>
                    <a:pt x="245" y="1092"/>
                  </a:lnTo>
                  <a:lnTo>
                    <a:pt x="250" y="1097"/>
                  </a:lnTo>
                  <a:lnTo>
                    <a:pt x="250" y="1097"/>
                  </a:lnTo>
                  <a:lnTo>
                    <a:pt x="255" y="1103"/>
                  </a:lnTo>
                  <a:lnTo>
                    <a:pt x="261" y="1107"/>
                  </a:lnTo>
                  <a:lnTo>
                    <a:pt x="267" y="1111"/>
                  </a:lnTo>
                  <a:lnTo>
                    <a:pt x="273" y="1117"/>
                  </a:lnTo>
                  <a:lnTo>
                    <a:pt x="273" y="1117"/>
                  </a:lnTo>
                  <a:lnTo>
                    <a:pt x="283" y="1128"/>
                  </a:lnTo>
                  <a:lnTo>
                    <a:pt x="288" y="1134"/>
                  </a:lnTo>
                  <a:lnTo>
                    <a:pt x="292" y="1136"/>
                  </a:lnTo>
                  <a:lnTo>
                    <a:pt x="296" y="1137"/>
                  </a:lnTo>
                  <a:lnTo>
                    <a:pt x="296" y="1137"/>
                  </a:lnTo>
                  <a:lnTo>
                    <a:pt x="297" y="1139"/>
                  </a:lnTo>
                  <a:lnTo>
                    <a:pt x="298" y="1141"/>
                  </a:lnTo>
                  <a:lnTo>
                    <a:pt x="301" y="1145"/>
                  </a:lnTo>
                  <a:lnTo>
                    <a:pt x="304" y="1148"/>
                  </a:lnTo>
                  <a:lnTo>
                    <a:pt x="305" y="1150"/>
                  </a:lnTo>
                  <a:lnTo>
                    <a:pt x="306" y="1153"/>
                  </a:lnTo>
                  <a:lnTo>
                    <a:pt x="306" y="1153"/>
                  </a:lnTo>
                  <a:lnTo>
                    <a:pt x="321" y="1163"/>
                  </a:lnTo>
                  <a:lnTo>
                    <a:pt x="336" y="1172"/>
                  </a:lnTo>
                  <a:lnTo>
                    <a:pt x="367" y="1192"/>
                  </a:lnTo>
                  <a:lnTo>
                    <a:pt x="367" y="1192"/>
                  </a:lnTo>
                  <a:lnTo>
                    <a:pt x="383" y="1203"/>
                  </a:lnTo>
                  <a:lnTo>
                    <a:pt x="401" y="1215"/>
                  </a:lnTo>
                  <a:lnTo>
                    <a:pt x="401" y="1215"/>
                  </a:lnTo>
                  <a:lnTo>
                    <a:pt x="410" y="1219"/>
                  </a:lnTo>
                  <a:lnTo>
                    <a:pt x="420" y="1224"/>
                  </a:lnTo>
                  <a:lnTo>
                    <a:pt x="431" y="1228"/>
                  </a:lnTo>
                  <a:lnTo>
                    <a:pt x="440" y="1232"/>
                  </a:lnTo>
                  <a:lnTo>
                    <a:pt x="440" y="1232"/>
                  </a:lnTo>
                  <a:lnTo>
                    <a:pt x="457" y="1243"/>
                  </a:lnTo>
                  <a:lnTo>
                    <a:pt x="474" y="1254"/>
                  </a:lnTo>
                  <a:lnTo>
                    <a:pt x="509" y="1275"/>
                  </a:lnTo>
                  <a:lnTo>
                    <a:pt x="509" y="1275"/>
                  </a:lnTo>
                  <a:lnTo>
                    <a:pt x="518" y="1281"/>
                  </a:lnTo>
                  <a:lnTo>
                    <a:pt x="528" y="1285"/>
                  </a:lnTo>
                  <a:lnTo>
                    <a:pt x="547" y="1292"/>
                  </a:lnTo>
                  <a:lnTo>
                    <a:pt x="565" y="1299"/>
                  </a:lnTo>
                  <a:lnTo>
                    <a:pt x="586" y="1305"/>
                  </a:lnTo>
                  <a:lnTo>
                    <a:pt x="586" y="1305"/>
                  </a:lnTo>
                  <a:lnTo>
                    <a:pt x="599" y="1312"/>
                  </a:lnTo>
                  <a:lnTo>
                    <a:pt x="610" y="1318"/>
                  </a:lnTo>
                  <a:lnTo>
                    <a:pt x="623" y="1324"/>
                  </a:lnTo>
                  <a:lnTo>
                    <a:pt x="635" y="1329"/>
                  </a:lnTo>
                  <a:lnTo>
                    <a:pt x="635" y="1329"/>
                  </a:lnTo>
                  <a:lnTo>
                    <a:pt x="640" y="1330"/>
                  </a:lnTo>
                  <a:lnTo>
                    <a:pt x="646" y="1330"/>
                  </a:lnTo>
                  <a:lnTo>
                    <a:pt x="651" y="1330"/>
                  </a:lnTo>
                  <a:lnTo>
                    <a:pt x="656" y="1331"/>
                  </a:lnTo>
                  <a:lnTo>
                    <a:pt x="656" y="1331"/>
                  </a:lnTo>
                  <a:lnTo>
                    <a:pt x="669" y="1335"/>
                  </a:lnTo>
                  <a:lnTo>
                    <a:pt x="682" y="1340"/>
                  </a:lnTo>
                  <a:lnTo>
                    <a:pt x="694" y="1346"/>
                  </a:lnTo>
                  <a:lnTo>
                    <a:pt x="707" y="1350"/>
                  </a:lnTo>
                  <a:lnTo>
                    <a:pt x="707" y="1350"/>
                  </a:lnTo>
                  <a:lnTo>
                    <a:pt x="722" y="1353"/>
                  </a:lnTo>
                  <a:lnTo>
                    <a:pt x="738" y="1355"/>
                  </a:lnTo>
                  <a:lnTo>
                    <a:pt x="756" y="1358"/>
                  </a:lnTo>
                  <a:lnTo>
                    <a:pt x="772" y="1359"/>
                  </a:lnTo>
                  <a:lnTo>
                    <a:pt x="772" y="1359"/>
                  </a:lnTo>
                  <a:lnTo>
                    <a:pt x="776" y="1359"/>
                  </a:lnTo>
                  <a:lnTo>
                    <a:pt x="782" y="1358"/>
                  </a:lnTo>
                  <a:lnTo>
                    <a:pt x="786" y="1355"/>
                  </a:lnTo>
                  <a:lnTo>
                    <a:pt x="790" y="1355"/>
                  </a:lnTo>
                  <a:lnTo>
                    <a:pt x="790" y="1355"/>
                  </a:lnTo>
                  <a:lnTo>
                    <a:pt x="800" y="1357"/>
                  </a:lnTo>
                  <a:lnTo>
                    <a:pt x="810" y="1358"/>
                  </a:lnTo>
                  <a:lnTo>
                    <a:pt x="829" y="1362"/>
                  </a:lnTo>
                  <a:lnTo>
                    <a:pt x="849" y="1366"/>
                  </a:lnTo>
                  <a:lnTo>
                    <a:pt x="859" y="1367"/>
                  </a:lnTo>
                  <a:lnTo>
                    <a:pt x="868" y="1367"/>
                  </a:lnTo>
                  <a:lnTo>
                    <a:pt x="868" y="1367"/>
                  </a:lnTo>
                  <a:lnTo>
                    <a:pt x="921" y="1367"/>
                  </a:lnTo>
                  <a:lnTo>
                    <a:pt x="948" y="1366"/>
                  </a:lnTo>
                  <a:lnTo>
                    <a:pt x="973" y="1364"/>
                  </a:lnTo>
                  <a:lnTo>
                    <a:pt x="973" y="1364"/>
                  </a:lnTo>
                  <a:lnTo>
                    <a:pt x="988" y="1362"/>
                  </a:lnTo>
                  <a:lnTo>
                    <a:pt x="1004" y="1359"/>
                  </a:lnTo>
                  <a:lnTo>
                    <a:pt x="1018" y="1355"/>
                  </a:lnTo>
                  <a:lnTo>
                    <a:pt x="1030" y="1353"/>
                  </a:lnTo>
                  <a:lnTo>
                    <a:pt x="1030" y="1353"/>
                  </a:lnTo>
                  <a:lnTo>
                    <a:pt x="1042" y="1352"/>
                  </a:lnTo>
                  <a:lnTo>
                    <a:pt x="1054" y="1349"/>
                  </a:lnTo>
                  <a:lnTo>
                    <a:pt x="1075" y="1344"/>
                  </a:lnTo>
                  <a:lnTo>
                    <a:pt x="1095" y="1336"/>
                  </a:lnTo>
                  <a:lnTo>
                    <a:pt x="1116" y="1331"/>
                  </a:lnTo>
                  <a:lnTo>
                    <a:pt x="1116" y="1331"/>
                  </a:lnTo>
                  <a:lnTo>
                    <a:pt x="1147" y="1321"/>
                  </a:lnTo>
                  <a:lnTo>
                    <a:pt x="1161" y="1316"/>
                  </a:lnTo>
                  <a:lnTo>
                    <a:pt x="1175" y="1309"/>
                  </a:lnTo>
                  <a:lnTo>
                    <a:pt x="1187" y="1304"/>
                  </a:lnTo>
                  <a:lnTo>
                    <a:pt x="1200" y="1297"/>
                  </a:lnTo>
                  <a:lnTo>
                    <a:pt x="1211" y="1289"/>
                  </a:lnTo>
                  <a:lnTo>
                    <a:pt x="1222" y="1281"/>
                  </a:lnTo>
                  <a:lnTo>
                    <a:pt x="1222" y="1281"/>
                  </a:lnTo>
                  <a:lnTo>
                    <a:pt x="1213" y="1285"/>
                  </a:lnTo>
                  <a:lnTo>
                    <a:pt x="1202" y="1287"/>
                  </a:lnTo>
                  <a:lnTo>
                    <a:pt x="1193" y="1289"/>
                  </a:lnTo>
                  <a:lnTo>
                    <a:pt x="1182" y="1291"/>
                  </a:lnTo>
                  <a:lnTo>
                    <a:pt x="1159" y="1293"/>
                  </a:lnTo>
                  <a:lnTo>
                    <a:pt x="1135" y="1297"/>
                  </a:lnTo>
                  <a:lnTo>
                    <a:pt x="1135" y="1297"/>
                  </a:lnTo>
                  <a:close/>
                  <a:moveTo>
                    <a:pt x="358" y="499"/>
                  </a:moveTo>
                  <a:lnTo>
                    <a:pt x="358" y="499"/>
                  </a:lnTo>
                  <a:lnTo>
                    <a:pt x="360" y="498"/>
                  </a:lnTo>
                  <a:lnTo>
                    <a:pt x="361" y="497"/>
                  </a:lnTo>
                  <a:lnTo>
                    <a:pt x="362" y="495"/>
                  </a:lnTo>
                  <a:lnTo>
                    <a:pt x="362" y="491"/>
                  </a:lnTo>
                  <a:lnTo>
                    <a:pt x="360" y="487"/>
                  </a:lnTo>
                  <a:lnTo>
                    <a:pt x="359" y="485"/>
                  </a:lnTo>
                  <a:lnTo>
                    <a:pt x="358" y="484"/>
                  </a:lnTo>
                  <a:lnTo>
                    <a:pt x="358" y="484"/>
                  </a:lnTo>
                  <a:lnTo>
                    <a:pt x="359" y="491"/>
                  </a:lnTo>
                  <a:lnTo>
                    <a:pt x="358" y="499"/>
                  </a:lnTo>
                  <a:lnTo>
                    <a:pt x="358" y="499"/>
                  </a:lnTo>
                  <a:close/>
                  <a:moveTo>
                    <a:pt x="363" y="535"/>
                  </a:moveTo>
                  <a:lnTo>
                    <a:pt x="363" y="535"/>
                  </a:lnTo>
                  <a:lnTo>
                    <a:pt x="368" y="562"/>
                  </a:lnTo>
                  <a:lnTo>
                    <a:pt x="375" y="589"/>
                  </a:lnTo>
                  <a:lnTo>
                    <a:pt x="388" y="640"/>
                  </a:lnTo>
                  <a:lnTo>
                    <a:pt x="388" y="640"/>
                  </a:lnTo>
                  <a:lnTo>
                    <a:pt x="394" y="661"/>
                  </a:lnTo>
                  <a:lnTo>
                    <a:pt x="401" y="680"/>
                  </a:lnTo>
                  <a:lnTo>
                    <a:pt x="407" y="698"/>
                  </a:lnTo>
                  <a:lnTo>
                    <a:pt x="413" y="717"/>
                  </a:lnTo>
                  <a:lnTo>
                    <a:pt x="413" y="717"/>
                  </a:lnTo>
                  <a:lnTo>
                    <a:pt x="426" y="759"/>
                  </a:lnTo>
                  <a:lnTo>
                    <a:pt x="433" y="778"/>
                  </a:lnTo>
                  <a:lnTo>
                    <a:pt x="440" y="797"/>
                  </a:lnTo>
                  <a:lnTo>
                    <a:pt x="440" y="797"/>
                  </a:lnTo>
                  <a:lnTo>
                    <a:pt x="451" y="821"/>
                  </a:lnTo>
                  <a:lnTo>
                    <a:pt x="463" y="845"/>
                  </a:lnTo>
                  <a:lnTo>
                    <a:pt x="475" y="867"/>
                  </a:lnTo>
                  <a:lnTo>
                    <a:pt x="489" y="888"/>
                  </a:lnTo>
                  <a:lnTo>
                    <a:pt x="489" y="888"/>
                  </a:lnTo>
                  <a:lnTo>
                    <a:pt x="529" y="943"/>
                  </a:lnTo>
                  <a:lnTo>
                    <a:pt x="549" y="970"/>
                  </a:lnTo>
                  <a:lnTo>
                    <a:pt x="570" y="997"/>
                  </a:lnTo>
                  <a:lnTo>
                    <a:pt x="591" y="1022"/>
                  </a:lnTo>
                  <a:lnTo>
                    <a:pt x="613" y="1047"/>
                  </a:lnTo>
                  <a:lnTo>
                    <a:pt x="636" y="1071"/>
                  </a:lnTo>
                  <a:lnTo>
                    <a:pt x="660" y="1094"/>
                  </a:lnTo>
                  <a:lnTo>
                    <a:pt x="660" y="1094"/>
                  </a:lnTo>
                  <a:lnTo>
                    <a:pt x="680" y="1112"/>
                  </a:lnTo>
                  <a:lnTo>
                    <a:pt x="700" y="1130"/>
                  </a:lnTo>
                  <a:lnTo>
                    <a:pt x="721" y="1146"/>
                  </a:lnTo>
                  <a:lnTo>
                    <a:pt x="742" y="1162"/>
                  </a:lnTo>
                  <a:lnTo>
                    <a:pt x="763" y="1177"/>
                  </a:lnTo>
                  <a:lnTo>
                    <a:pt x="786" y="1191"/>
                  </a:lnTo>
                  <a:lnTo>
                    <a:pt x="810" y="1203"/>
                  </a:lnTo>
                  <a:lnTo>
                    <a:pt x="834" y="1216"/>
                  </a:lnTo>
                  <a:lnTo>
                    <a:pt x="834" y="1216"/>
                  </a:lnTo>
                  <a:lnTo>
                    <a:pt x="862" y="1230"/>
                  </a:lnTo>
                  <a:lnTo>
                    <a:pt x="891" y="1243"/>
                  </a:lnTo>
                  <a:lnTo>
                    <a:pt x="920" y="1254"/>
                  </a:lnTo>
                  <a:lnTo>
                    <a:pt x="935" y="1259"/>
                  </a:lnTo>
                  <a:lnTo>
                    <a:pt x="950" y="1262"/>
                  </a:lnTo>
                  <a:lnTo>
                    <a:pt x="950" y="1262"/>
                  </a:lnTo>
                  <a:lnTo>
                    <a:pt x="977" y="1270"/>
                  </a:lnTo>
                  <a:lnTo>
                    <a:pt x="1002" y="1275"/>
                  </a:lnTo>
                  <a:lnTo>
                    <a:pt x="1028" y="1279"/>
                  </a:lnTo>
                  <a:lnTo>
                    <a:pt x="1054" y="1283"/>
                  </a:lnTo>
                  <a:lnTo>
                    <a:pt x="1079" y="1285"/>
                  </a:lnTo>
                  <a:lnTo>
                    <a:pt x="1106" y="1285"/>
                  </a:lnTo>
                  <a:lnTo>
                    <a:pt x="1132" y="1282"/>
                  </a:lnTo>
                  <a:lnTo>
                    <a:pt x="1158" y="1277"/>
                  </a:lnTo>
                  <a:lnTo>
                    <a:pt x="1158" y="1277"/>
                  </a:lnTo>
                  <a:lnTo>
                    <a:pt x="1138" y="1275"/>
                  </a:lnTo>
                  <a:lnTo>
                    <a:pt x="1120" y="1273"/>
                  </a:lnTo>
                  <a:lnTo>
                    <a:pt x="1084" y="1268"/>
                  </a:lnTo>
                  <a:lnTo>
                    <a:pt x="1084" y="1268"/>
                  </a:lnTo>
                  <a:lnTo>
                    <a:pt x="1048" y="1263"/>
                  </a:lnTo>
                  <a:lnTo>
                    <a:pt x="1012" y="1258"/>
                  </a:lnTo>
                  <a:lnTo>
                    <a:pt x="994" y="1255"/>
                  </a:lnTo>
                  <a:lnTo>
                    <a:pt x="975" y="1249"/>
                  </a:lnTo>
                  <a:lnTo>
                    <a:pt x="956" y="1244"/>
                  </a:lnTo>
                  <a:lnTo>
                    <a:pt x="937" y="1238"/>
                  </a:lnTo>
                  <a:lnTo>
                    <a:pt x="937" y="1238"/>
                  </a:lnTo>
                  <a:lnTo>
                    <a:pt x="913" y="1228"/>
                  </a:lnTo>
                  <a:lnTo>
                    <a:pt x="891" y="1216"/>
                  </a:lnTo>
                  <a:lnTo>
                    <a:pt x="845" y="1192"/>
                  </a:lnTo>
                  <a:lnTo>
                    <a:pt x="845" y="1192"/>
                  </a:lnTo>
                  <a:lnTo>
                    <a:pt x="813" y="1172"/>
                  </a:lnTo>
                  <a:lnTo>
                    <a:pt x="781" y="1152"/>
                  </a:lnTo>
                  <a:lnTo>
                    <a:pt x="750" y="1131"/>
                  </a:lnTo>
                  <a:lnTo>
                    <a:pt x="721" y="1107"/>
                  </a:lnTo>
                  <a:lnTo>
                    <a:pt x="692" y="1083"/>
                  </a:lnTo>
                  <a:lnTo>
                    <a:pt x="665" y="1059"/>
                  </a:lnTo>
                  <a:lnTo>
                    <a:pt x="638" y="1033"/>
                  </a:lnTo>
                  <a:lnTo>
                    <a:pt x="614" y="1006"/>
                  </a:lnTo>
                  <a:lnTo>
                    <a:pt x="614" y="1006"/>
                  </a:lnTo>
                  <a:lnTo>
                    <a:pt x="581" y="971"/>
                  </a:lnTo>
                  <a:lnTo>
                    <a:pt x="566" y="953"/>
                  </a:lnTo>
                  <a:lnTo>
                    <a:pt x="551" y="934"/>
                  </a:lnTo>
                  <a:lnTo>
                    <a:pt x="551" y="934"/>
                  </a:lnTo>
                  <a:lnTo>
                    <a:pt x="530" y="903"/>
                  </a:lnTo>
                  <a:lnTo>
                    <a:pt x="510" y="870"/>
                  </a:lnTo>
                  <a:lnTo>
                    <a:pt x="490" y="837"/>
                  </a:lnTo>
                  <a:lnTo>
                    <a:pt x="471" y="804"/>
                  </a:lnTo>
                  <a:lnTo>
                    <a:pt x="454" y="770"/>
                  </a:lnTo>
                  <a:lnTo>
                    <a:pt x="437" y="734"/>
                  </a:lnTo>
                  <a:lnTo>
                    <a:pt x="420" y="699"/>
                  </a:lnTo>
                  <a:lnTo>
                    <a:pt x="404" y="664"/>
                  </a:lnTo>
                  <a:lnTo>
                    <a:pt x="404" y="664"/>
                  </a:lnTo>
                  <a:lnTo>
                    <a:pt x="397" y="643"/>
                  </a:lnTo>
                  <a:lnTo>
                    <a:pt x="391" y="623"/>
                  </a:lnTo>
                  <a:lnTo>
                    <a:pt x="381" y="583"/>
                  </a:lnTo>
                  <a:lnTo>
                    <a:pt x="372" y="546"/>
                  </a:lnTo>
                  <a:lnTo>
                    <a:pt x="367" y="528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24"/>
                  </a:lnTo>
                  <a:lnTo>
                    <a:pt x="363" y="535"/>
                  </a:lnTo>
                  <a:lnTo>
                    <a:pt x="363" y="535"/>
                  </a:lnTo>
                  <a:close/>
                  <a:moveTo>
                    <a:pt x="34" y="589"/>
                  </a:moveTo>
                  <a:lnTo>
                    <a:pt x="34" y="589"/>
                  </a:lnTo>
                  <a:lnTo>
                    <a:pt x="36" y="589"/>
                  </a:lnTo>
                  <a:lnTo>
                    <a:pt x="38" y="588"/>
                  </a:lnTo>
                  <a:lnTo>
                    <a:pt x="39" y="583"/>
                  </a:lnTo>
                  <a:lnTo>
                    <a:pt x="39" y="579"/>
                  </a:lnTo>
                  <a:lnTo>
                    <a:pt x="38" y="577"/>
                  </a:lnTo>
                  <a:lnTo>
                    <a:pt x="38" y="577"/>
                  </a:lnTo>
                  <a:lnTo>
                    <a:pt x="35" y="582"/>
                  </a:lnTo>
                  <a:lnTo>
                    <a:pt x="34" y="589"/>
                  </a:lnTo>
                  <a:lnTo>
                    <a:pt x="34" y="589"/>
                  </a:lnTo>
                  <a:close/>
                  <a:moveTo>
                    <a:pt x="20" y="713"/>
                  </a:moveTo>
                  <a:lnTo>
                    <a:pt x="20" y="713"/>
                  </a:lnTo>
                  <a:lnTo>
                    <a:pt x="19" y="717"/>
                  </a:lnTo>
                  <a:lnTo>
                    <a:pt x="17" y="719"/>
                  </a:lnTo>
                  <a:lnTo>
                    <a:pt x="16" y="723"/>
                  </a:lnTo>
                  <a:lnTo>
                    <a:pt x="15" y="726"/>
                  </a:lnTo>
                  <a:lnTo>
                    <a:pt x="15" y="726"/>
                  </a:lnTo>
                  <a:lnTo>
                    <a:pt x="14" y="734"/>
                  </a:lnTo>
                  <a:lnTo>
                    <a:pt x="15" y="742"/>
                  </a:lnTo>
                  <a:lnTo>
                    <a:pt x="17" y="758"/>
                  </a:lnTo>
                  <a:lnTo>
                    <a:pt x="21" y="773"/>
                  </a:lnTo>
                  <a:lnTo>
                    <a:pt x="26" y="788"/>
                  </a:lnTo>
                  <a:lnTo>
                    <a:pt x="26" y="788"/>
                  </a:lnTo>
                  <a:lnTo>
                    <a:pt x="26" y="789"/>
                  </a:lnTo>
                  <a:lnTo>
                    <a:pt x="25" y="790"/>
                  </a:lnTo>
                  <a:lnTo>
                    <a:pt x="24" y="789"/>
                  </a:lnTo>
                  <a:lnTo>
                    <a:pt x="21" y="789"/>
                  </a:lnTo>
                  <a:lnTo>
                    <a:pt x="21" y="791"/>
                  </a:lnTo>
                  <a:lnTo>
                    <a:pt x="21" y="791"/>
                  </a:lnTo>
                  <a:lnTo>
                    <a:pt x="30" y="820"/>
                  </a:lnTo>
                  <a:lnTo>
                    <a:pt x="38" y="847"/>
                  </a:lnTo>
                  <a:lnTo>
                    <a:pt x="46" y="871"/>
                  </a:lnTo>
                  <a:lnTo>
                    <a:pt x="56" y="895"/>
                  </a:lnTo>
                  <a:lnTo>
                    <a:pt x="65" y="918"/>
                  </a:lnTo>
                  <a:lnTo>
                    <a:pt x="77" y="940"/>
                  </a:lnTo>
                  <a:lnTo>
                    <a:pt x="90" y="961"/>
                  </a:lnTo>
                  <a:lnTo>
                    <a:pt x="104" y="984"/>
                  </a:lnTo>
                  <a:lnTo>
                    <a:pt x="104" y="984"/>
                  </a:lnTo>
                  <a:lnTo>
                    <a:pt x="106" y="985"/>
                  </a:lnTo>
                  <a:lnTo>
                    <a:pt x="109" y="986"/>
                  </a:lnTo>
                  <a:lnTo>
                    <a:pt x="113" y="987"/>
                  </a:lnTo>
                  <a:lnTo>
                    <a:pt x="115" y="989"/>
                  </a:lnTo>
                  <a:lnTo>
                    <a:pt x="115" y="989"/>
                  </a:lnTo>
                  <a:lnTo>
                    <a:pt x="118" y="998"/>
                  </a:lnTo>
                  <a:lnTo>
                    <a:pt x="123" y="1006"/>
                  </a:lnTo>
                  <a:lnTo>
                    <a:pt x="129" y="1013"/>
                  </a:lnTo>
                  <a:lnTo>
                    <a:pt x="136" y="1019"/>
                  </a:lnTo>
                  <a:lnTo>
                    <a:pt x="136" y="1019"/>
                  </a:lnTo>
                  <a:lnTo>
                    <a:pt x="136" y="1024"/>
                  </a:lnTo>
                  <a:lnTo>
                    <a:pt x="135" y="1026"/>
                  </a:lnTo>
                  <a:lnTo>
                    <a:pt x="135" y="1028"/>
                  </a:lnTo>
                  <a:lnTo>
                    <a:pt x="136" y="1030"/>
                  </a:lnTo>
                  <a:lnTo>
                    <a:pt x="136" y="1030"/>
                  </a:lnTo>
                  <a:lnTo>
                    <a:pt x="153" y="1050"/>
                  </a:lnTo>
                  <a:lnTo>
                    <a:pt x="171" y="1070"/>
                  </a:lnTo>
                  <a:lnTo>
                    <a:pt x="191" y="1089"/>
                  </a:lnTo>
                  <a:lnTo>
                    <a:pt x="210" y="1106"/>
                  </a:lnTo>
                  <a:lnTo>
                    <a:pt x="210" y="1106"/>
                  </a:lnTo>
                  <a:lnTo>
                    <a:pt x="220" y="1118"/>
                  </a:lnTo>
                  <a:lnTo>
                    <a:pt x="229" y="1128"/>
                  </a:lnTo>
                  <a:lnTo>
                    <a:pt x="239" y="1138"/>
                  </a:lnTo>
                  <a:lnTo>
                    <a:pt x="250" y="1148"/>
                  </a:lnTo>
                  <a:lnTo>
                    <a:pt x="260" y="1157"/>
                  </a:lnTo>
                  <a:lnTo>
                    <a:pt x="272" y="1166"/>
                  </a:lnTo>
                  <a:lnTo>
                    <a:pt x="285" y="1173"/>
                  </a:lnTo>
                  <a:lnTo>
                    <a:pt x="298" y="1181"/>
                  </a:lnTo>
                  <a:lnTo>
                    <a:pt x="298" y="1181"/>
                  </a:lnTo>
                  <a:lnTo>
                    <a:pt x="300" y="1185"/>
                  </a:lnTo>
                  <a:lnTo>
                    <a:pt x="302" y="1189"/>
                  </a:lnTo>
                  <a:lnTo>
                    <a:pt x="310" y="1195"/>
                  </a:lnTo>
                  <a:lnTo>
                    <a:pt x="317" y="1200"/>
                  </a:lnTo>
                  <a:lnTo>
                    <a:pt x="326" y="1204"/>
                  </a:lnTo>
                  <a:lnTo>
                    <a:pt x="334" y="1209"/>
                  </a:lnTo>
                  <a:lnTo>
                    <a:pt x="342" y="1214"/>
                  </a:lnTo>
                  <a:lnTo>
                    <a:pt x="349" y="1219"/>
                  </a:lnTo>
                  <a:lnTo>
                    <a:pt x="352" y="1224"/>
                  </a:lnTo>
                  <a:lnTo>
                    <a:pt x="354" y="1227"/>
                  </a:lnTo>
                  <a:lnTo>
                    <a:pt x="354" y="1227"/>
                  </a:lnTo>
                  <a:lnTo>
                    <a:pt x="378" y="1240"/>
                  </a:lnTo>
                  <a:lnTo>
                    <a:pt x="401" y="1253"/>
                  </a:lnTo>
                  <a:lnTo>
                    <a:pt x="422" y="1267"/>
                  </a:lnTo>
                  <a:lnTo>
                    <a:pt x="445" y="1278"/>
                  </a:lnTo>
                  <a:lnTo>
                    <a:pt x="445" y="1278"/>
                  </a:lnTo>
                  <a:lnTo>
                    <a:pt x="497" y="1304"/>
                  </a:lnTo>
                  <a:lnTo>
                    <a:pt x="550" y="1329"/>
                  </a:lnTo>
                  <a:lnTo>
                    <a:pt x="550" y="1329"/>
                  </a:lnTo>
                  <a:lnTo>
                    <a:pt x="588" y="1345"/>
                  </a:lnTo>
                  <a:lnTo>
                    <a:pt x="607" y="1352"/>
                  </a:lnTo>
                  <a:lnTo>
                    <a:pt x="626" y="1359"/>
                  </a:lnTo>
                  <a:lnTo>
                    <a:pt x="626" y="1359"/>
                  </a:lnTo>
                  <a:lnTo>
                    <a:pt x="649" y="1365"/>
                  </a:lnTo>
                  <a:lnTo>
                    <a:pt x="671" y="1372"/>
                  </a:lnTo>
                  <a:lnTo>
                    <a:pt x="695" y="1376"/>
                  </a:lnTo>
                  <a:lnTo>
                    <a:pt x="717" y="1381"/>
                  </a:lnTo>
                  <a:lnTo>
                    <a:pt x="741" y="1384"/>
                  </a:lnTo>
                  <a:lnTo>
                    <a:pt x="765" y="1388"/>
                  </a:lnTo>
                  <a:lnTo>
                    <a:pt x="813" y="1393"/>
                  </a:lnTo>
                  <a:lnTo>
                    <a:pt x="860" y="1395"/>
                  </a:lnTo>
                  <a:lnTo>
                    <a:pt x="908" y="1395"/>
                  </a:lnTo>
                  <a:lnTo>
                    <a:pt x="955" y="1392"/>
                  </a:lnTo>
                  <a:lnTo>
                    <a:pt x="1001" y="1388"/>
                  </a:lnTo>
                  <a:lnTo>
                    <a:pt x="1001" y="1388"/>
                  </a:lnTo>
                  <a:lnTo>
                    <a:pt x="1029" y="1383"/>
                  </a:lnTo>
                  <a:lnTo>
                    <a:pt x="1056" y="1378"/>
                  </a:lnTo>
                  <a:lnTo>
                    <a:pt x="1083" y="1372"/>
                  </a:lnTo>
                  <a:lnTo>
                    <a:pt x="1108" y="1364"/>
                  </a:lnTo>
                  <a:lnTo>
                    <a:pt x="1134" y="1355"/>
                  </a:lnTo>
                  <a:lnTo>
                    <a:pt x="1159" y="1346"/>
                  </a:lnTo>
                  <a:lnTo>
                    <a:pt x="1183" y="1335"/>
                  </a:lnTo>
                  <a:lnTo>
                    <a:pt x="1206" y="1323"/>
                  </a:lnTo>
                  <a:lnTo>
                    <a:pt x="1206" y="1323"/>
                  </a:lnTo>
                  <a:lnTo>
                    <a:pt x="1209" y="1318"/>
                  </a:lnTo>
                  <a:lnTo>
                    <a:pt x="1211" y="1316"/>
                  </a:lnTo>
                  <a:lnTo>
                    <a:pt x="1213" y="1315"/>
                  </a:lnTo>
                  <a:lnTo>
                    <a:pt x="1213" y="1315"/>
                  </a:lnTo>
                  <a:lnTo>
                    <a:pt x="1216" y="1313"/>
                  </a:lnTo>
                  <a:lnTo>
                    <a:pt x="1222" y="1310"/>
                  </a:lnTo>
                  <a:lnTo>
                    <a:pt x="1226" y="1309"/>
                  </a:lnTo>
                  <a:lnTo>
                    <a:pt x="1230" y="1307"/>
                  </a:lnTo>
                  <a:lnTo>
                    <a:pt x="1230" y="1307"/>
                  </a:lnTo>
                  <a:lnTo>
                    <a:pt x="1236" y="1304"/>
                  </a:lnTo>
                  <a:lnTo>
                    <a:pt x="1240" y="1299"/>
                  </a:lnTo>
                  <a:lnTo>
                    <a:pt x="1251" y="1288"/>
                  </a:lnTo>
                  <a:lnTo>
                    <a:pt x="1254" y="1282"/>
                  </a:lnTo>
                  <a:lnTo>
                    <a:pt x="1257" y="1276"/>
                  </a:lnTo>
                  <a:lnTo>
                    <a:pt x="1259" y="1272"/>
                  </a:lnTo>
                  <a:lnTo>
                    <a:pt x="1259" y="1268"/>
                  </a:lnTo>
                  <a:lnTo>
                    <a:pt x="1259" y="1268"/>
                  </a:lnTo>
                  <a:lnTo>
                    <a:pt x="1254" y="1276"/>
                  </a:lnTo>
                  <a:lnTo>
                    <a:pt x="1247" y="1283"/>
                  </a:lnTo>
                  <a:lnTo>
                    <a:pt x="1241" y="1289"/>
                  </a:lnTo>
                  <a:lnTo>
                    <a:pt x="1232" y="1294"/>
                  </a:lnTo>
                  <a:lnTo>
                    <a:pt x="1217" y="1304"/>
                  </a:lnTo>
                  <a:lnTo>
                    <a:pt x="1209" y="1310"/>
                  </a:lnTo>
                  <a:lnTo>
                    <a:pt x="1202" y="1316"/>
                  </a:lnTo>
                  <a:lnTo>
                    <a:pt x="1202" y="1316"/>
                  </a:lnTo>
                  <a:lnTo>
                    <a:pt x="1196" y="1318"/>
                  </a:lnTo>
                  <a:lnTo>
                    <a:pt x="1190" y="1319"/>
                  </a:lnTo>
                  <a:lnTo>
                    <a:pt x="1180" y="1324"/>
                  </a:lnTo>
                  <a:lnTo>
                    <a:pt x="1170" y="1330"/>
                  </a:lnTo>
                  <a:lnTo>
                    <a:pt x="1162" y="1334"/>
                  </a:lnTo>
                  <a:lnTo>
                    <a:pt x="1162" y="1334"/>
                  </a:lnTo>
                  <a:lnTo>
                    <a:pt x="1136" y="1343"/>
                  </a:lnTo>
                  <a:lnTo>
                    <a:pt x="1116" y="1350"/>
                  </a:lnTo>
                  <a:lnTo>
                    <a:pt x="1116" y="1350"/>
                  </a:lnTo>
                  <a:lnTo>
                    <a:pt x="1096" y="1357"/>
                  </a:lnTo>
                  <a:lnTo>
                    <a:pt x="1077" y="1361"/>
                  </a:lnTo>
                  <a:lnTo>
                    <a:pt x="1058" y="1365"/>
                  </a:lnTo>
                  <a:lnTo>
                    <a:pt x="1039" y="1368"/>
                  </a:lnTo>
                  <a:lnTo>
                    <a:pt x="999" y="1375"/>
                  </a:lnTo>
                  <a:lnTo>
                    <a:pt x="958" y="1382"/>
                  </a:lnTo>
                  <a:lnTo>
                    <a:pt x="958" y="1382"/>
                  </a:lnTo>
                  <a:lnTo>
                    <a:pt x="948" y="1380"/>
                  </a:lnTo>
                  <a:lnTo>
                    <a:pt x="936" y="1380"/>
                  </a:lnTo>
                  <a:lnTo>
                    <a:pt x="923" y="1381"/>
                  </a:lnTo>
                  <a:lnTo>
                    <a:pt x="911" y="1383"/>
                  </a:lnTo>
                  <a:lnTo>
                    <a:pt x="911" y="1383"/>
                  </a:lnTo>
                  <a:lnTo>
                    <a:pt x="855" y="1381"/>
                  </a:lnTo>
                  <a:lnTo>
                    <a:pt x="798" y="1377"/>
                  </a:lnTo>
                  <a:lnTo>
                    <a:pt x="770" y="1374"/>
                  </a:lnTo>
                  <a:lnTo>
                    <a:pt x="742" y="1369"/>
                  </a:lnTo>
                  <a:lnTo>
                    <a:pt x="714" y="1364"/>
                  </a:lnTo>
                  <a:lnTo>
                    <a:pt x="686" y="1357"/>
                  </a:lnTo>
                  <a:lnTo>
                    <a:pt x="686" y="1357"/>
                  </a:lnTo>
                  <a:lnTo>
                    <a:pt x="660" y="1350"/>
                  </a:lnTo>
                  <a:lnTo>
                    <a:pt x="631" y="1342"/>
                  </a:lnTo>
                  <a:lnTo>
                    <a:pt x="600" y="1331"/>
                  </a:lnTo>
                  <a:lnTo>
                    <a:pt x="584" y="1323"/>
                  </a:lnTo>
                  <a:lnTo>
                    <a:pt x="568" y="1316"/>
                  </a:lnTo>
                  <a:lnTo>
                    <a:pt x="568" y="1316"/>
                  </a:lnTo>
                  <a:lnTo>
                    <a:pt x="564" y="1315"/>
                  </a:lnTo>
                  <a:lnTo>
                    <a:pt x="562" y="1316"/>
                  </a:lnTo>
                  <a:lnTo>
                    <a:pt x="559" y="1316"/>
                  </a:lnTo>
                  <a:lnTo>
                    <a:pt x="556" y="1316"/>
                  </a:lnTo>
                  <a:lnTo>
                    <a:pt x="556" y="1316"/>
                  </a:lnTo>
                  <a:lnTo>
                    <a:pt x="524" y="1299"/>
                  </a:lnTo>
                  <a:lnTo>
                    <a:pt x="494" y="1282"/>
                  </a:lnTo>
                  <a:lnTo>
                    <a:pt x="463" y="1263"/>
                  </a:lnTo>
                  <a:lnTo>
                    <a:pt x="431" y="1247"/>
                  </a:lnTo>
                  <a:lnTo>
                    <a:pt x="431" y="1247"/>
                  </a:lnTo>
                  <a:lnTo>
                    <a:pt x="408" y="1236"/>
                  </a:lnTo>
                  <a:lnTo>
                    <a:pt x="387" y="1223"/>
                  </a:lnTo>
                  <a:lnTo>
                    <a:pt x="365" y="1210"/>
                  </a:lnTo>
                  <a:lnTo>
                    <a:pt x="345" y="1197"/>
                  </a:lnTo>
                  <a:lnTo>
                    <a:pt x="326" y="1182"/>
                  </a:lnTo>
                  <a:lnTo>
                    <a:pt x="306" y="1168"/>
                  </a:lnTo>
                  <a:lnTo>
                    <a:pt x="288" y="1152"/>
                  </a:lnTo>
                  <a:lnTo>
                    <a:pt x="270" y="1137"/>
                  </a:lnTo>
                  <a:lnTo>
                    <a:pt x="236" y="1105"/>
                  </a:lnTo>
                  <a:lnTo>
                    <a:pt x="201" y="1071"/>
                  </a:lnTo>
                  <a:lnTo>
                    <a:pt x="136" y="1003"/>
                  </a:lnTo>
                  <a:lnTo>
                    <a:pt x="136" y="1003"/>
                  </a:lnTo>
                  <a:lnTo>
                    <a:pt x="103" y="954"/>
                  </a:lnTo>
                  <a:lnTo>
                    <a:pt x="72" y="904"/>
                  </a:lnTo>
                  <a:lnTo>
                    <a:pt x="72" y="904"/>
                  </a:lnTo>
                  <a:lnTo>
                    <a:pt x="70" y="895"/>
                  </a:lnTo>
                  <a:lnTo>
                    <a:pt x="66" y="886"/>
                  </a:lnTo>
                  <a:lnTo>
                    <a:pt x="62" y="879"/>
                  </a:lnTo>
                  <a:lnTo>
                    <a:pt x="58" y="871"/>
                  </a:lnTo>
                  <a:lnTo>
                    <a:pt x="58" y="871"/>
                  </a:lnTo>
                  <a:lnTo>
                    <a:pt x="57" y="868"/>
                  </a:lnTo>
                  <a:lnTo>
                    <a:pt x="57" y="866"/>
                  </a:lnTo>
                  <a:lnTo>
                    <a:pt x="57" y="864"/>
                  </a:lnTo>
                  <a:lnTo>
                    <a:pt x="58" y="860"/>
                  </a:lnTo>
                  <a:lnTo>
                    <a:pt x="58" y="860"/>
                  </a:lnTo>
                  <a:lnTo>
                    <a:pt x="51" y="846"/>
                  </a:lnTo>
                  <a:lnTo>
                    <a:pt x="46" y="832"/>
                  </a:lnTo>
                  <a:lnTo>
                    <a:pt x="42" y="819"/>
                  </a:lnTo>
                  <a:lnTo>
                    <a:pt x="38" y="805"/>
                  </a:lnTo>
                  <a:lnTo>
                    <a:pt x="34" y="791"/>
                  </a:lnTo>
                  <a:lnTo>
                    <a:pt x="32" y="777"/>
                  </a:lnTo>
                  <a:lnTo>
                    <a:pt x="28" y="749"/>
                  </a:lnTo>
                  <a:lnTo>
                    <a:pt x="27" y="719"/>
                  </a:lnTo>
                  <a:lnTo>
                    <a:pt x="27" y="689"/>
                  </a:lnTo>
                  <a:lnTo>
                    <a:pt x="28" y="658"/>
                  </a:lnTo>
                  <a:lnTo>
                    <a:pt x="29" y="626"/>
                  </a:lnTo>
                  <a:lnTo>
                    <a:pt x="29" y="626"/>
                  </a:lnTo>
                  <a:lnTo>
                    <a:pt x="25" y="637"/>
                  </a:lnTo>
                  <a:lnTo>
                    <a:pt x="23" y="648"/>
                  </a:lnTo>
                  <a:lnTo>
                    <a:pt x="21" y="658"/>
                  </a:lnTo>
                  <a:lnTo>
                    <a:pt x="21" y="670"/>
                  </a:lnTo>
                  <a:lnTo>
                    <a:pt x="21" y="693"/>
                  </a:lnTo>
                  <a:lnTo>
                    <a:pt x="21" y="703"/>
                  </a:lnTo>
                  <a:lnTo>
                    <a:pt x="20" y="713"/>
                  </a:lnTo>
                  <a:lnTo>
                    <a:pt x="20" y="7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10"/>
            <p:cNvSpPr>
              <a:spLocks noEditPoints="1"/>
            </p:cNvSpPr>
            <p:nvPr/>
          </p:nvSpPr>
          <p:spPr bwMode="auto">
            <a:xfrm>
              <a:off x="4678363" y="1257300"/>
              <a:ext cx="179388" cy="215900"/>
            </a:xfrm>
            <a:custGeom>
              <a:avLst/>
              <a:gdLst/>
              <a:ahLst/>
              <a:cxnLst>
                <a:cxn ang="0">
                  <a:pos x="139" y="6"/>
                </a:cxn>
                <a:cxn ang="0">
                  <a:pos x="198" y="37"/>
                </a:cxn>
                <a:cxn ang="0">
                  <a:pos x="247" y="79"/>
                </a:cxn>
                <a:cxn ang="0">
                  <a:pos x="286" y="132"/>
                </a:cxn>
                <a:cxn ang="0">
                  <a:pos x="315" y="191"/>
                </a:cxn>
                <a:cxn ang="0">
                  <a:pos x="337" y="256"/>
                </a:cxn>
                <a:cxn ang="0">
                  <a:pos x="339" y="299"/>
                </a:cxn>
                <a:cxn ang="0">
                  <a:pos x="335" y="337"/>
                </a:cxn>
                <a:cxn ang="0">
                  <a:pos x="324" y="363"/>
                </a:cxn>
                <a:cxn ang="0">
                  <a:pos x="308" y="383"/>
                </a:cxn>
                <a:cxn ang="0">
                  <a:pos x="292" y="394"/>
                </a:cxn>
                <a:cxn ang="0">
                  <a:pos x="264" y="407"/>
                </a:cxn>
                <a:cxn ang="0">
                  <a:pos x="242" y="408"/>
                </a:cxn>
                <a:cxn ang="0">
                  <a:pos x="209" y="403"/>
                </a:cxn>
                <a:cxn ang="0">
                  <a:pos x="176" y="391"/>
                </a:cxn>
                <a:cxn ang="0">
                  <a:pos x="135" y="364"/>
                </a:cxn>
                <a:cxn ang="0">
                  <a:pos x="79" y="307"/>
                </a:cxn>
                <a:cxn ang="0">
                  <a:pos x="36" y="238"/>
                </a:cxn>
                <a:cxn ang="0">
                  <a:pos x="9" y="163"/>
                </a:cxn>
                <a:cxn ang="0">
                  <a:pos x="2" y="118"/>
                </a:cxn>
                <a:cxn ang="0">
                  <a:pos x="2" y="82"/>
                </a:cxn>
                <a:cxn ang="0">
                  <a:pos x="6" y="64"/>
                </a:cxn>
                <a:cxn ang="0">
                  <a:pos x="28" y="26"/>
                </a:cxn>
                <a:cxn ang="0">
                  <a:pos x="36" y="17"/>
                </a:cxn>
                <a:cxn ang="0">
                  <a:pos x="63" y="7"/>
                </a:cxn>
                <a:cxn ang="0">
                  <a:pos x="116" y="0"/>
                </a:cxn>
                <a:cxn ang="0">
                  <a:pos x="120" y="21"/>
                </a:cxn>
                <a:cxn ang="0">
                  <a:pos x="82" y="22"/>
                </a:cxn>
                <a:cxn ang="0">
                  <a:pos x="57" y="31"/>
                </a:cxn>
                <a:cxn ang="0">
                  <a:pos x="43" y="48"/>
                </a:cxn>
                <a:cxn ang="0">
                  <a:pos x="32" y="87"/>
                </a:cxn>
                <a:cxn ang="0">
                  <a:pos x="29" y="128"/>
                </a:cxn>
                <a:cxn ang="0">
                  <a:pos x="34" y="171"/>
                </a:cxn>
                <a:cxn ang="0">
                  <a:pos x="46" y="210"/>
                </a:cxn>
                <a:cxn ang="0">
                  <a:pos x="63" y="240"/>
                </a:cxn>
                <a:cxn ang="0">
                  <a:pos x="70" y="260"/>
                </a:cxn>
                <a:cxn ang="0">
                  <a:pos x="92" y="294"/>
                </a:cxn>
                <a:cxn ang="0">
                  <a:pos x="118" y="325"/>
                </a:cxn>
                <a:cxn ang="0">
                  <a:pos x="146" y="356"/>
                </a:cxn>
                <a:cxn ang="0">
                  <a:pos x="163" y="367"/>
                </a:cxn>
                <a:cxn ang="0">
                  <a:pos x="207" y="388"/>
                </a:cxn>
                <a:cxn ang="0">
                  <a:pos x="234" y="393"/>
                </a:cxn>
                <a:cxn ang="0">
                  <a:pos x="271" y="386"/>
                </a:cxn>
                <a:cxn ang="0">
                  <a:pos x="300" y="369"/>
                </a:cxn>
                <a:cxn ang="0">
                  <a:pos x="311" y="354"/>
                </a:cxn>
                <a:cxn ang="0">
                  <a:pos x="320" y="326"/>
                </a:cxn>
                <a:cxn ang="0">
                  <a:pos x="321" y="293"/>
                </a:cxn>
                <a:cxn ang="0">
                  <a:pos x="307" y="208"/>
                </a:cxn>
                <a:cxn ang="0">
                  <a:pos x="286" y="161"/>
                </a:cxn>
                <a:cxn ang="0">
                  <a:pos x="265" y="128"/>
                </a:cxn>
                <a:cxn ang="0">
                  <a:pos x="255" y="112"/>
                </a:cxn>
                <a:cxn ang="0">
                  <a:pos x="226" y="79"/>
                </a:cxn>
                <a:cxn ang="0">
                  <a:pos x="179" y="40"/>
                </a:cxn>
                <a:cxn ang="0">
                  <a:pos x="151" y="26"/>
                </a:cxn>
                <a:cxn ang="0">
                  <a:pos x="120" y="21"/>
                </a:cxn>
              </a:cxnLst>
              <a:rect l="0" t="0" r="r" b="b"/>
              <a:pathLst>
                <a:path w="339" h="408">
                  <a:moveTo>
                    <a:pt x="116" y="0"/>
                  </a:moveTo>
                  <a:lnTo>
                    <a:pt x="116" y="0"/>
                  </a:lnTo>
                  <a:lnTo>
                    <a:pt x="139" y="6"/>
                  </a:lnTo>
                  <a:lnTo>
                    <a:pt x="160" y="15"/>
                  </a:lnTo>
                  <a:lnTo>
                    <a:pt x="180" y="26"/>
                  </a:lnTo>
                  <a:lnTo>
                    <a:pt x="198" y="37"/>
                  </a:lnTo>
                  <a:lnTo>
                    <a:pt x="216" y="50"/>
                  </a:lnTo>
                  <a:lnTo>
                    <a:pt x="232" y="64"/>
                  </a:lnTo>
                  <a:lnTo>
                    <a:pt x="247" y="79"/>
                  </a:lnTo>
                  <a:lnTo>
                    <a:pt x="261" y="95"/>
                  </a:lnTo>
                  <a:lnTo>
                    <a:pt x="274" y="113"/>
                  </a:lnTo>
                  <a:lnTo>
                    <a:pt x="286" y="132"/>
                  </a:lnTo>
                  <a:lnTo>
                    <a:pt x="296" y="151"/>
                  </a:lnTo>
                  <a:lnTo>
                    <a:pt x="306" y="170"/>
                  </a:lnTo>
                  <a:lnTo>
                    <a:pt x="315" y="191"/>
                  </a:lnTo>
                  <a:lnTo>
                    <a:pt x="323" y="212"/>
                  </a:lnTo>
                  <a:lnTo>
                    <a:pt x="331" y="233"/>
                  </a:lnTo>
                  <a:lnTo>
                    <a:pt x="337" y="256"/>
                  </a:lnTo>
                  <a:lnTo>
                    <a:pt x="337" y="256"/>
                  </a:lnTo>
                  <a:lnTo>
                    <a:pt x="339" y="277"/>
                  </a:lnTo>
                  <a:lnTo>
                    <a:pt x="339" y="299"/>
                  </a:lnTo>
                  <a:lnTo>
                    <a:pt x="338" y="319"/>
                  </a:lnTo>
                  <a:lnTo>
                    <a:pt x="337" y="329"/>
                  </a:lnTo>
                  <a:lnTo>
                    <a:pt x="335" y="337"/>
                  </a:lnTo>
                  <a:lnTo>
                    <a:pt x="332" y="347"/>
                  </a:lnTo>
                  <a:lnTo>
                    <a:pt x="328" y="354"/>
                  </a:lnTo>
                  <a:lnTo>
                    <a:pt x="324" y="363"/>
                  </a:lnTo>
                  <a:lnTo>
                    <a:pt x="320" y="370"/>
                  </a:lnTo>
                  <a:lnTo>
                    <a:pt x="313" y="377"/>
                  </a:lnTo>
                  <a:lnTo>
                    <a:pt x="308" y="383"/>
                  </a:lnTo>
                  <a:lnTo>
                    <a:pt x="301" y="390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79" y="401"/>
                  </a:lnTo>
                  <a:lnTo>
                    <a:pt x="273" y="405"/>
                  </a:lnTo>
                  <a:lnTo>
                    <a:pt x="264" y="407"/>
                  </a:lnTo>
                  <a:lnTo>
                    <a:pt x="264" y="407"/>
                  </a:lnTo>
                  <a:lnTo>
                    <a:pt x="252" y="408"/>
                  </a:lnTo>
                  <a:lnTo>
                    <a:pt x="242" y="408"/>
                  </a:lnTo>
                  <a:lnTo>
                    <a:pt x="231" y="407"/>
                  </a:lnTo>
                  <a:lnTo>
                    <a:pt x="219" y="406"/>
                  </a:lnTo>
                  <a:lnTo>
                    <a:pt x="209" y="403"/>
                  </a:lnTo>
                  <a:lnTo>
                    <a:pt x="198" y="399"/>
                  </a:lnTo>
                  <a:lnTo>
                    <a:pt x="187" y="395"/>
                  </a:lnTo>
                  <a:lnTo>
                    <a:pt x="176" y="391"/>
                  </a:lnTo>
                  <a:lnTo>
                    <a:pt x="166" y="384"/>
                  </a:lnTo>
                  <a:lnTo>
                    <a:pt x="155" y="378"/>
                  </a:lnTo>
                  <a:lnTo>
                    <a:pt x="135" y="364"/>
                  </a:lnTo>
                  <a:lnTo>
                    <a:pt x="115" y="347"/>
                  </a:lnTo>
                  <a:lnTo>
                    <a:pt x="97" y="328"/>
                  </a:lnTo>
                  <a:lnTo>
                    <a:pt x="79" y="307"/>
                  </a:lnTo>
                  <a:lnTo>
                    <a:pt x="64" y="286"/>
                  </a:lnTo>
                  <a:lnTo>
                    <a:pt x="49" y="262"/>
                  </a:lnTo>
                  <a:lnTo>
                    <a:pt x="36" y="238"/>
                  </a:lnTo>
                  <a:lnTo>
                    <a:pt x="25" y="213"/>
                  </a:lnTo>
                  <a:lnTo>
                    <a:pt x="16" y="188"/>
                  </a:lnTo>
                  <a:lnTo>
                    <a:pt x="9" y="163"/>
                  </a:lnTo>
                  <a:lnTo>
                    <a:pt x="4" y="138"/>
                  </a:lnTo>
                  <a:lnTo>
                    <a:pt x="4" y="138"/>
                  </a:lnTo>
                  <a:lnTo>
                    <a:pt x="2" y="118"/>
                  </a:lnTo>
                  <a:lnTo>
                    <a:pt x="0" y="100"/>
                  </a:lnTo>
                  <a:lnTo>
                    <a:pt x="1" y="91"/>
                  </a:lnTo>
                  <a:lnTo>
                    <a:pt x="2" y="82"/>
                  </a:lnTo>
                  <a:lnTo>
                    <a:pt x="3" y="74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12" y="51"/>
                  </a:lnTo>
                  <a:lnTo>
                    <a:pt x="19" y="37"/>
                  </a:lnTo>
                  <a:lnTo>
                    <a:pt x="28" y="26"/>
                  </a:lnTo>
                  <a:lnTo>
                    <a:pt x="32" y="21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44" y="13"/>
                  </a:lnTo>
                  <a:lnTo>
                    <a:pt x="53" y="10"/>
                  </a:lnTo>
                  <a:lnTo>
                    <a:pt x="63" y="7"/>
                  </a:lnTo>
                  <a:lnTo>
                    <a:pt x="74" y="5"/>
                  </a:lnTo>
                  <a:lnTo>
                    <a:pt x="96" y="2"/>
                  </a:lnTo>
                  <a:lnTo>
                    <a:pt x="116" y="0"/>
                  </a:lnTo>
                  <a:lnTo>
                    <a:pt x="116" y="0"/>
                  </a:lnTo>
                  <a:close/>
                  <a:moveTo>
                    <a:pt x="120" y="21"/>
                  </a:moveTo>
                  <a:lnTo>
                    <a:pt x="120" y="21"/>
                  </a:lnTo>
                  <a:lnTo>
                    <a:pt x="100" y="21"/>
                  </a:lnTo>
                  <a:lnTo>
                    <a:pt x="91" y="21"/>
                  </a:lnTo>
                  <a:lnTo>
                    <a:pt x="82" y="22"/>
                  </a:lnTo>
                  <a:lnTo>
                    <a:pt x="73" y="23"/>
                  </a:lnTo>
                  <a:lnTo>
                    <a:pt x="64" y="27"/>
                  </a:lnTo>
                  <a:lnTo>
                    <a:pt x="57" y="31"/>
                  </a:lnTo>
                  <a:lnTo>
                    <a:pt x="49" y="37"/>
                  </a:lnTo>
                  <a:lnTo>
                    <a:pt x="49" y="37"/>
                  </a:lnTo>
                  <a:lnTo>
                    <a:pt x="43" y="48"/>
                  </a:lnTo>
                  <a:lnTo>
                    <a:pt x="38" y="60"/>
                  </a:lnTo>
                  <a:lnTo>
                    <a:pt x="34" y="73"/>
                  </a:lnTo>
                  <a:lnTo>
                    <a:pt x="32" y="87"/>
                  </a:lnTo>
                  <a:lnTo>
                    <a:pt x="30" y="101"/>
                  </a:lnTo>
                  <a:lnTo>
                    <a:pt x="29" y="114"/>
                  </a:lnTo>
                  <a:lnTo>
                    <a:pt x="29" y="128"/>
                  </a:lnTo>
                  <a:lnTo>
                    <a:pt x="30" y="143"/>
                  </a:lnTo>
                  <a:lnTo>
                    <a:pt x="32" y="157"/>
                  </a:lnTo>
                  <a:lnTo>
                    <a:pt x="34" y="171"/>
                  </a:lnTo>
                  <a:lnTo>
                    <a:pt x="37" y="185"/>
                  </a:lnTo>
                  <a:lnTo>
                    <a:pt x="42" y="198"/>
                  </a:lnTo>
                  <a:lnTo>
                    <a:pt x="46" y="210"/>
                  </a:lnTo>
                  <a:lnTo>
                    <a:pt x="51" y="220"/>
                  </a:lnTo>
                  <a:lnTo>
                    <a:pt x="57" y="231"/>
                  </a:lnTo>
                  <a:lnTo>
                    <a:pt x="63" y="240"/>
                  </a:lnTo>
                  <a:lnTo>
                    <a:pt x="63" y="240"/>
                  </a:lnTo>
                  <a:lnTo>
                    <a:pt x="66" y="250"/>
                  </a:lnTo>
                  <a:lnTo>
                    <a:pt x="70" y="260"/>
                  </a:lnTo>
                  <a:lnTo>
                    <a:pt x="75" y="269"/>
                  </a:lnTo>
                  <a:lnTo>
                    <a:pt x="80" y="277"/>
                  </a:lnTo>
                  <a:lnTo>
                    <a:pt x="92" y="294"/>
                  </a:lnTo>
                  <a:lnTo>
                    <a:pt x="106" y="310"/>
                  </a:lnTo>
                  <a:lnTo>
                    <a:pt x="106" y="310"/>
                  </a:lnTo>
                  <a:lnTo>
                    <a:pt x="118" y="325"/>
                  </a:lnTo>
                  <a:lnTo>
                    <a:pt x="128" y="339"/>
                  </a:lnTo>
                  <a:lnTo>
                    <a:pt x="140" y="351"/>
                  </a:lnTo>
                  <a:lnTo>
                    <a:pt x="146" y="356"/>
                  </a:lnTo>
                  <a:lnTo>
                    <a:pt x="152" y="361"/>
                  </a:lnTo>
                  <a:lnTo>
                    <a:pt x="152" y="361"/>
                  </a:lnTo>
                  <a:lnTo>
                    <a:pt x="163" y="367"/>
                  </a:lnTo>
                  <a:lnTo>
                    <a:pt x="176" y="375"/>
                  </a:lnTo>
                  <a:lnTo>
                    <a:pt x="192" y="381"/>
                  </a:lnTo>
                  <a:lnTo>
                    <a:pt x="207" y="388"/>
                  </a:lnTo>
                  <a:lnTo>
                    <a:pt x="207" y="388"/>
                  </a:lnTo>
                  <a:lnTo>
                    <a:pt x="220" y="391"/>
                  </a:lnTo>
                  <a:lnTo>
                    <a:pt x="234" y="393"/>
                  </a:lnTo>
                  <a:lnTo>
                    <a:pt x="247" y="392"/>
                  </a:lnTo>
                  <a:lnTo>
                    <a:pt x="259" y="390"/>
                  </a:lnTo>
                  <a:lnTo>
                    <a:pt x="271" y="386"/>
                  </a:lnTo>
                  <a:lnTo>
                    <a:pt x="281" y="382"/>
                  </a:lnTo>
                  <a:lnTo>
                    <a:pt x="291" y="376"/>
                  </a:lnTo>
                  <a:lnTo>
                    <a:pt x="300" y="369"/>
                  </a:lnTo>
                  <a:lnTo>
                    <a:pt x="300" y="369"/>
                  </a:lnTo>
                  <a:lnTo>
                    <a:pt x="306" y="363"/>
                  </a:lnTo>
                  <a:lnTo>
                    <a:pt x="311" y="354"/>
                  </a:lnTo>
                  <a:lnTo>
                    <a:pt x="316" y="346"/>
                  </a:lnTo>
                  <a:lnTo>
                    <a:pt x="319" y="336"/>
                  </a:lnTo>
                  <a:lnTo>
                    <a:pt x="320" y="326"/>
                  </a:lnTo>
                  <a:lnTo>
                    <a:pt x="321" y="316"/>
                  </a:lnTo>
                  <a:lnTo>
                    <a:pt x="322" y="305"/>
                  </a:lnTo>
                  <a:lnTo>
                    <a:pt x="321" y="293"/>
                  </a:lnTo>
                  <a:lnTo>
                    <a:pt x="319" y="271"/>
                  </a:lnTo>
                  <a:lnTo>
                    <a:pt x="315" y="248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296" y="184"/>
                  </a:lnTo>
                  <a:lnTo>
                    <a:pt x="286" y="161"/>
                  </a:lnTo>
                  <a:lnTo>
                    <a:pt x="279" y="150"/>
                  </a:lnTo>
                  <a:lnTo>
                    <a:pt x="273" y="139"/>
                  </a:lnTo>
                  <a:lnTo>
                    <a:pt x="265" y="128"/>
                  </a:lnTo>
                  <a:lnTo>
                    <a:pt x="257" y="119"/>
                  </a:lnTo>
                  <a:lnTo>
                    <a:pt x="257" y="119"/>
                  </a:lnTo>
                  <a:lnTo>
                    <a:pt x="255" y="112"/>
                  </a:lnTo>
                  <a:lnTo>
                    <a:pt x="254" y="106"/>
                  </a:lnTo>
                  <a:lnTo>
                    <a:pt x="254" y="106"/>
                  </a:lnTo>
                  <a:lnTo>
                    <a:pt x="226" y="79"/>
                  </a:lnTo>
                  <a:lnTo>
                    <a:pt x="211" y="65"/>
                  </a:lnTo>
                  <a:lnTo>
                    <a:pt x="196" y="51"/>
                  </a:lnTo>
                  <a:lnTo>
                    <a:pt x="179" y="40"/>
                  </a:lnTo>
                  <a:lnTo>
                    <a:pt x="169" y="34"/>
                  </a:lnTo>
                  <a:lnTo>
                    <a:pt x="160" y="30"/>
                  </a:lnTo>
                  <a:lnTo>
                    <a:pt x="151" y="26"/>
                  </a:lnTo>
                  <a:lnTo>
                    <a:pt x="141" y="23"/>
                  </a:lnTo>
                  <a:lnTo>
                    <a:pt x="130" y="21"/>
                  </a:lnTo>
                  <a:lnTo>
                    <a:pt x="120" y="21"/>
                  </a:lnTo>
                  <a:lnTo>
                    <a:pt x="120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Freeform 123"/>
          <p:cNvSpPr>
            <a:spLocks noEditPoints="1"/>
          </p:cNvSpPr>
          <p:nvPr/>
        </p:nvSpPr>
        <p:spPr bwMode="auto">
          <a:xfrm>
            <a:off x="4929190" y="2727736"/>
            <a:ext cx="1079500" cy="75565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6569120" y="1306049"/>
            <a:ext cx="1214456" cy="1095383"/>
            <a:chOff x="6072188" y="1752600"/>
            <a:chExt cx="982663" cy="842963"/>
          </a:xfrm>
        </p:grpSpPr>
        <p:sp>
          <p:nvSpPr>
            <p:cNvPr id="41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25"/>
            <p:cNvSpPr/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6"/>
            <p:cNvSpPr/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13"/>
            <p:cNvSpPr/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1"/>
            <p:cNvSpPr/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2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六边形 19"/>
          <p:cNvSpPr>
            <a:spLocks noChangeArrowheads="1"/>
          </p:cNvSpPr>
          <p:nvPr/>
        </p:nvSpPr>
        <p:spPr bwMode="auto">
          <a:xfrm>
            <a:off x="8909908" y="4477592"/>
            <a:ext cx="301625" cy="258763"/>
          </a:xfrm>
          <a:prstGeom prst="hexagon">
            <a:avLst>
              <a:gd name="adj" fmla="val 25029"/>
              <a:gd name="vf" fmla="val 115470"/>
            </a:avLst>
          </a:prstGeom>
          <a:blipFill>
            <a:blip r:embed="rId5"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8" name="六边形 21"/>
          <p:cNvSpPr>
            <a:spLocks noChangeArrowheads="1"/>
          </p:cNvSpPr>
          <p:nvPr/>
        </p:nvSpPr>
        <p:spPr bwMode="auto">
          <a:xfrm>
            <a:off x="6266720" y="4037855"/>
            <a:ext cx="182563" cy="157162"/>
          </a:xfrm>
          <a:prstGeom prst="hexagon">
            <a:avLst>
              <a:gd name="adj" fmla="val 24905"/>
              <a:gd name="vf" fmla="val 115470"/>
            </a:avLst>
          </a:prstGeom>
          <a:blipFill>
            <a:blip r:embed="rId5"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9" name="六边形 22"/>
          <p:cNvSpPr>
            <a:spLocks noChangeArrowheads="1"/>
          </p:cNvSpPr>
          <p:nvPr/>
        </p:nvSpPr>
        <p:spPr bwMode="auto">
          <a:xfrm>
            <a:off x="7360508" y="5787280"/>
            <a:ext cx="204787" cy="177800"/>
          </a:xfrm>
          <a:prstGeom prst="hexagon">
            <a:avLst>
              <a:gd name="adj" fmla="val 25035"/>
              <a:gd name="vf" fmla="val 115470"/>
            </a:avLst>
          </a:prstGeom>
          <a:blipFill>
            <a:blip r:embed="rId5"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0" name="六边形 23"/>
          <p:cNvSpPr>
            <a:spLocks noChangeArrowheads="1"/>
          </p:cNvSpPr>
          <p:nvPr/>
        </p:nvSpPr>
        <p:spPr bwMode="auto">
          <a:xfrm>
            <a:off x="8665433" y="4706192"/>
            <a:ext cx="214312" cy="184150"/>
          </a:xfrm>
          <a:prstGeom prst="hexagon">
            <a:avLst>
              <a:gd name="adj" fmla="val 25032"/>
              <a:gd name="vf" fmla="val 115470"/>
            </a:avLst>
          </a:prstGeom>
          <a:blipFill>
            <a:blip r:embed="rId5"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1" name="六边形 24"/>
          <p:cNvSpPr>
            <a:spLocks noChangeArrowheads="1"/>
          </p:cNvSpPr>
          <p:nvPr/>
        </p:nvSpPr>
        <p:spPr bwMode="auto">
          <a:xfrm>
            <a:off x="5955570" y="4222005"/>
            <a:ext cx="358775" cy="307975"/>
          </a:xfrm>
          <a:prstGeom prst="hexagon">
            <a:avLst>
              <a:gd name="adj" fmla="val 24998"/>
              <a:gd name="vf" fmla="val 115470"/>
            </a:avLst>
          </a:prstGeom>
          <a:blipFill>
            <a:blip r:embed="rId5"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3" name="六边形 26"/>
          <p:cNvSpPr>
            <a:spLocks noChangeArrowheads="1"/>
          </p:cNvSpPr>
          <p:nvPr/>
        </p:nvSpPr>
        <p:spPr bwMode="auto">
          <a:xfrm>
            <a:off x="10624408" y="5690442"/>
            <a:ext cx="320675" cy="276225"/>
          </a:xfrm>
          <a:prstGeom prst="hexagon">
            <a:avLst>
              <a:gd name="adj" fmla="val 24997"/>
              <a:gd name="vf" fmla="val 115470"/>
            </a:avLst>
          </a:prstGeom>
          <a:blipFill>
            <a:blip r:embed="rId5"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4" name="六边形 27"/>
          <p:cNvSpPr>
            <a:spLocks noChangeArrowheads="1"/>
          </p:cNvSpPr>
          <p:nvPr/>
        </p:nvSpPr>
        <p:spPr bwMode="auto">
          <a:xfrm>
            <a:off x="10530745" y="6025405"/>
            <a:ext cx="212725" cy="184150"/>
          </a:xfrm>
          <a:prstGeom prst="hexagon">
            <a:avLst>
              <a:gd name="adj" fmla="val 24997"/>
              <a:gd name="vf" fmla="val 115470"/>
            </a:avLst>
          </a:prstGeom>
          <a:blipFill>
            <a:blip r:embed="rId5"/>
            <a:tile tx="0" ty="0" sx="100000" sy="100000" flip="none" algn="ctr"/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6" name="TextBox 1"/>
          <p:cNvSpPr>
            <a:spLocks noChangeArrowheads="1"/>
          </p:cNvSpPr>
          <p:nvPr/>
        </p:nvSpPr>
        <p:spPr bwMode="auto">
          <a:xfrm>
            <a:off x="4830033" y="6110096"/>
            <a:ext cx="1241425" cy="369332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newFile</a:t>
            </a:r>
            <a:r>
              <a:rPr lang="en-US" altLang="zh-CN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()</a:t>
            </a:r>
            <a:endParaRPr lang="zh-CN" altLang="en-US" dirty="0">
              <a:solidFill>
                <a:schemeClr val="bg1"/>
              </a:solidFill>
              <a:latin typeface="新蒂黑板报底字" panose="03000600000000000000" pitchFamily="66" charset="-122"/>
              <a:ea typeface="新蒂黑板报底字" panose="03000600000000000000" pitchFamily="66" charset="-122"/>
            </a:endParaRPr>
          </a:p>
        </p:txBody>
      </p:sp>
      <p:sp>
        <p:nvSpPr>
          <p:cNvPr id="67" name="TextBox 1"/>
          <p:cNvSpPr>
            <a:spLocks noChangeArrowheads="1"/>
          </p:cNvSpPr>
          <p:nvPr/>
        </p:nvSpPr>
        <p:spPr bwMode="auto">
          <a:xfrm>
            <a:off x="6717293" y="5038526"/>
            <a:ext cx="1241425" cy="369332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addFile</a:t>
            </a:r>
            <a:r>
              <a:rPr lang="en-US" altLang="zh-CN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()</a:t>
            </a:r>
            <a:endParaRPr lang="zh-CN" altLang="en-US" dirty="0">
              <a:solidFill>
                <a:schemeClr val="bg1"/>
              </a:solidFill>
              <a:latin typeface="新蒂黑板报底字" panose="03000600000000000000" pitchFamily="66" charset="-122"/>
              <a:ea typeface="新蒂黑板报底字" panose="03000600000000000000" pitchFamily="66" charset="-122"/>
            </a:endParaRPr>
          </a:p>
        </p:txBody>
      </p:sp>
      <p:sp>
        <p:nvSpPr>
          <p:cNvPr id="68" name="TextBox 1"/>
          <p:cNvSpPr>
            <a:spLocks noChangeArrowheads="1"/>
          </p:cNvSpPr>
          <p:nvPr/>
        </p:nvSpPr>
        <p:spPr bwMode="auto">
          <a:xfrm>
            <a:off x="8439984" y="6110096"/>
            <a:ext cx="1241425" cy="369332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saveAs</a:t>
            </a:r>
            <a:r>
              <a:rPr lang="en-US" altLang="zh-CN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()</a:t>
            </a:r>
            <a:endParaRPr lang="zh-CN" altLang="en-US" dirty="0">
              <a:solidFill>
                <a:schemeClr val="bg1"/>
              </a:solidFill>
              <a:latin typeface="新蒂黑板报底字" panose="03000600000000000000" pitchFamily="66" charset="-122"/>
              <a:ea typeface="新蒂黑板报底字" panose="03000600000000000000" pitchFamily="66" charset="-122"/>
            </a:endParaRPr>
          </a:p>
        </p:txBody>
      </p:sp>
      <p:sp>
        <p:nvSpPr>
          <p:cNvPr id="69" name="TextBox 1"/>
          <p:cNvSpPr>
            <a:spLocks noChangeArrowheads="1"/>
          </p:cNvSpPr>
          <p:nvPr/>
        </p:nvSpPr>
        <p:spPr bwMode="auto">
          <a:xfrm>
            <a:off x="10198955" y="5038526"/>
            <a:ext cx="1241425" cy="369332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saveFile</a:t>
            </a:r>
            <a:r>
              <a:rPr lang="en-US" altLang="zh-CN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()</a:t>
            </a:r>
            <a:endParaRPr lang="zh-CN" altLang="en-US" dirty="0">
              <a:solidFill>
                <a:schemeClr val="bg1"/>
              </a:solidFill>
              <a:latin typeface="新蒂黑板报底字" panose="03000600000000000000" pitchFamily="66" charset="-122"/>
              <a:ea typeface="新蒂黑板报底字" panose="03000600000000000000" pitchFamily="66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082398" y="5122106"/>
            <a:ext cx="785818" cy="963612"/>
            <a:chOff x="2105026" y="2144713"/>
            <a:chExt cx="941388" cy="1106488"/>
          </a:xfrm>
        </p:grpSpPr>
        <p:sp>
          <p:nvSpPr>
            <p:cNvPr id="82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70"/>
            <p:cNvSpPr/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Group 13"/>
          <p:cNvGrpSpPr/>
          <p:nvPr/>
        </p:nvGrpSpPr>
        <p:grpSpPr>
          <a:xfrm>
            <a:off x="1291783" y="5268071"/>
            <a:ext cx="2354425" cy="906009"/>
            <a:chOff x="945840" y="3430059"/>
            <a:chExt cx="3030292" cy="1166091"/>
          </a:xfrm>
        </p:grpSpPr>
        <p:sp>
          <p:nvSpPr>
            <p:cNvPr id="95" name="iS1ide-TextBox 14"/>
            <p:cNvSpPr txBox="1"/>
            <p:nvPr/>
          </p:nvSpPr>
          <p:spPr>
            <a:xfrm>
              <a:off x="945840" y="3737823"/>
              <a:ext cx="3030292" cy="85832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双击此处可更换文本内容，包括文字、字型、字号等。</a:t>
              </a:r>
            </a:p>
          </p:txBody>
        </p:sp>
        <p:sp>
          <p:nvSpPr>
            <p:cNvPr id="96" name="iS1ide-Rectangle 15"/>
            <p:cNvSpPr/>
            <p:nvPr/>
          </p:nvSpPr>
          <p:spPr>
            <a:xfrm>
              <a:off x="945840" y="3430059"/>
              <a:ext cx="2457329" cy="307764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10000"/>
            </a:bodyPr>
            <a:lstStyle/>
            <a:p>
              <a:pPr lvl="0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标题文本预设</a:t>
              </a:r>
            </a:p>
          </p:txBody>
        </p:sp>
      </p:grpSp>
      <p:grpSp>
        <p:nvGrpSpPr>
          <p:cNvPr id="97" name="Group 13"/>
          <p:cNvGrpSpPr/>
          <p:nvPr/>
        </p:nvGrpSpPr>
        <p:grpSpPr>
          <a:xfrm>
            <a:off x="9124932" y="1888026"/>
            <a:ext cx="2354425" cy="906009"/>
            <a:chOff x="945840" y="3430059"/>
            <a:chExt cx="3030292" cy="1166091"/>
          </a:xfrm>
        </p:grpSpPr>
        <p:sp>
          <p:nvSpPr>
            <p:cNvPr id="98" name="iS1ide-TextBox 14"/>
            <p:cNvSpPr txBox="1"/>
            <p:nvPr/>
          </p:nvSpPr>
          <p:spPr>
            <a:xfrm>
              <a:off x="945840" y="3737823"/>
              <a:ext cx="3030292" cy="85832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双击此处可更换文本内容，包括文字、字型、字号等。</a:t>
              </a:r>
            </a:p>
          </p:txBody>
        </p:sp>
        <p:sp>
          <p:nvSpPr>
            <p:cNvPr id="99" name="iS1ide-Rectangle 15"/>
            <p:cNvSpPr/>
            <p:nvPr/>
          </p:nvSpPr>
          <p:spPr>
            <a:xfrm>
              <a:off x="945840" y="3430059"/>
              <a:ext cx="2457329" cy="307764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10000"/>
            </a:bodyPr>
            <a:lstStyle/>
            <a:p>
              <a:pPr lvl="0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标题文本预设</a:t>
              </a:r>
            </a:p>
          </p:txBody>
        </p:sp>
      </p:grpSp>
      <p:sp>
        <p:nvSpPr>
          <p:cNvPr id="100" name="Freeform 27"/>
          <p:cNvSpPr>
            <a:spLocks noEditPoints="1"/>
          </p:cNvSpPr>
          <p:nvPr/>
        </p:nvSpPr>
        <p:spPr bwMode="auto">
          <a:xfrm>
            <a:off x="1569499" y="2639641"/>
            <a:ext cx="773700" cy="659606"/>
          </a:xfrm>
          <a:custGeom>
            <a:avLst/>
            <a:gdLst>
              <a:gd name="T0" fmla="*/ 146 w 178"/>
              <a:gd name="T1" fmla="*/ 84 h 107"/>
              <a:gd name="T2" fmla="*/ 175 w 178"/>
              <a:gd name="T3" fmla="*/ 77 h 107"/>
              <a:gd name="T4" fmla="*/ 151 w 178"/>
              <a:gd name="T5" fmla="*/ 59 h 107"/>
              <a:gd name="T6" fmla="*/ 85 w 178"/>
              <a:gd name="T7" fmla="*/ 14 h 107"/>
              <a:gd name="T8" fmla="*/ 4 w 178"/>
              <a:gd name="T9" fmla="*/ 64 h 107"/>
              <a:gd name="T10" fmla="*/ 88 w 178"/>
              <a:gd name="T11" fmla="*/ 99 h 107"/>
              <a:gd name="T12" fmla="*/ 109 w 178"/>
              <a:gd name="T13" fmla="*/ 66 h 107"/>
              <a:gd name="T14" fmla="*/ 66 w 178"/>
              <a:gd name="T15" fmla="*/ 71 h 107"/>
              <a:gd name="T16" fmla="*/ 66 w 178"/>
              <a:gd name="T17" fmla="*/ 60 h 107"/>
              <a:gd name="T18" fmla="*/ 71 w 178"/>
              <a:gd name="T19" fmla="*/ 45 h 107"/>
              <a:gd name="T20" fmla="*/ 76 w 178"/>
              <a:gd name="T21" fmla="*/ 44 h 107"/>
              <a:gd name="T22" fmla="*/ 104 w 178"/>
              <a:gd name="T23" fmla="*/ 56 h 107"/>
              <a:gd name="T24" fmla="*/ 147 w 178"/>
              <a:gd name="T25" fmla="*/ 76 h 107"/>
              <a:gd name="T26" fmla="*/ 60 w 178"/>
              <a:gd name="T27" fmla="*/ 50 h 107"/>
              <a:gd name="T28" fmla="*/ 56 w 178"/>
              <a:gd name="T29" fmla="*/ 47 h 107"/>
              <a:gd name="T30" fmla="*/ 61 w 178"/>
              <a:gd name="T31" fmla="*/ 50 h 107"/>
              <a:gd name="T32" fmla="*/ 152 w 178"/>
              <a:gd name="T33" fmla="*/ 63 h 107"/>
              <a:gd name="T34" fmla="*/ 159 w 178"/>
              <a:gd name="T35" fmla="*/ 65 h 107"/>
              <a:gd name="T36" fmla="*/ 149 w 178"/>
              <a:gd name="T37" fmla="*/ 83 h 107"/>
              <a:gd name="T38" fmla="*/ 166 w 178"/>
              <a:gd name="T39" fmla="*/ 67 h 107"/>
              <a:gd name="T40" fmla="*/ 162 w 178"/>
              <a:gd name="T41" fmla="*/ 83 h 107"/>
              <a:gd name="T42" fmla="*/ 157 w 178"/>
              <a:gd name="T43" fmla="*/ 84 h 107"/>
              <a:gd name="T44" fmla="*/ 161 w 178"/>
              <a:gd name="T45" fmla="*/ 65 h 107"/>
              <a:gd name="T46" fmla="*/ 173 w 178"/>
              <a:gd name="T47" fmla="*/ 76 h 107"/>
              <a:gd name="T48" fmla="*/ 168 w 178"/>
              <a:gd name="T49" fmla="*/ 68 h 107"/>
              <a:gd name="T50" fmla="*/ 173 w 178"/>
              <a:gd name="T51" fmla="*/ 76 h 107"/>
              <a:gd name="T52" fmla="*/ 17 w 178"/>
              <a:gd name="T53" fmla="*/ 20 h 107"/>
              <a:gd name="T54" fmla="*/ 115 w 178"/>
              <a:gd name="T55" fmla="*/ 46 h 107"/>
              <a:gd name="T56" fmla="*/ 149 w 178"/>
              <a:gd name="T57" fmla="*/ 62 h 107"/>
              <a:gd name="T58" fmla="*/ 149 w 178"/>
              <a:gd name="T59" fmla="*/ 64 h 107"/>
              <a:gd name="T60" fmla="*/ 88 w 178"/>
              <a:gd name="T61" fmla="*/ 47 h 107"/>
              <a:gd name="T62" fmla="*/ 76 w 178"/>
              <a:gd name="T63" fmla="*/ 34 h 107"/>
              <a:gd name="T64" fmla="*/ 74 w 178"/>
              <a:gd name="T65" fmla="*/ 42 h 107"/>
              <a:gd name="T66" fmla="*/ 66 w 178"/>
              <a:gd name="T67" fmla="*/ 33 h 107"/>
              <a:gd name="T68" fmla="*/ 68 w 178"/>
              <a:gd name="T69" fmla="*/ 44 h 107"/>
              <a:gd name="T70" fmla="*/ 56 w 178"/>
              <a:gd name="T71" fmla="*/ 44 h 107"/>
              <a:gd name="T72" fmla="*/ 54 w 178"/>
              <a:gd name="T73" fmla="*/ 51 h 107"/>
              <a:gd name="T74" fmla="*/ 64 w 178"/>
              <a:gd name="T75" fmla="*/ 54 h 107"/>
              <a:gd name="T76" fmla="*/ 56 w 178"/>
              <a:gd name="T77" fmla="*/ 61 h 107"/>
              <a:gd name="T78" fmla="*/ 49 w 178"/>
              <a:gd name="T79" fmla="*/ 69 h 107"/>
              <a:gd name="T80" fmla="*/ 60 w 178"/>
              <a:gd name="T81" fmla="*/ 66 h 107"/>
              <a:gd name="T82" fmla="*/ 63 w 178"/>
              <a:gd name="T83" fmla="*/ 72 h 107"/>
              <a:gd name="T84" fmla="*/ 57 w 178"/>
              <a:gd name="T85" fmla="*/ 85 h 107"/>
              <a:gd name="T86" fmla="*/ 66 w 178"/>
              <a:gd name="T87" fmla="*/ 74 h 107"/>
              <a:gd name="T88" fmla="*/ 104 w 178"/>
              <a:gd name="T89" fmla="*/ 69 h 107"/>
              <a:gd name="T90" fmla="*/ 147 w 178"/>
              <a:gd name="T91" fmla="*/ 79 h 107"/>
              <a:gd name="T92" fmla="*/ 111 w 178"/>
              <a:gd name="T93" fmla="*/ 84 h 107"/>
              <a:gd name="T94" fmla="*/ 16 w 178"/>
              <a:gd name="T95" fmla="*/ 81 h 107"/>
              <a:gd name="T96" fmla="*/ 75 w 178"/>
              <a:gd name="T97" fmla="*/ 38 h 107"/>
              <a:gd name="T98" fmla="*/ 68 w 178"/>
              <a:gd name="T99" fmla="*/ 41 h 107"/>
              <a:gd name="T100" fmla="*/ 65 w 178"/>
              <a:gd name="T101" fmla="*/ 36 h 107"/>
              <a:gd name="T102" fmla="*/ 57 w 178"/>
              <a:gd name="T103" fmla="*/ 64 h 107"/>
              <a:gd name="T104" fmla="*/ 54 w 178"/>
              <a:gd name="T105" fmla="*/ 66 h 107"/>
              <a:gd name="T106" fmla="*/ 54 w 178"/>
              <a:gd name="T107" fmla="*/ 64 h 107"/>
              <a:gd name="T108" fmla="*/ 62 w 178"/>
              <a:gd name="T109" fmla="*/ 75 h 107"/>
              <a:gd name="T110" fmla="*/ 60 w 178"/>
              <a:gd name="T111" fmla="*/ 80 h 107"/>
              <a:gd name="T112" fmla="*/ 55 w 178"/>
              <a:gd name="T113" fmla="*/ 8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8" h="107">
                <a:moveTo>
                  <a:pt x="115" y="85"/>
                </a:moveTo>
                <a:cubicBezTo>
                  <a:pt x="125" y="81"/>
                  <a:pt x="135" y="82"/>
                  <a:pt x="146" y="84"/>
                </a:cubicBezTo>
                <a:cubicBezTo>
                  <a:pt x="146" y="85"/>
                  <a:pt x="146" y="85"/>
                  <a:pt x="147" y="85"/>
                </a:cubicBezTo>
                <a:cubicBezTo>
                  <a:pt x="156" y="87"/>
                  <a:pt x="173" y="90"/>
                  <a:pt x="175" y="77"/>
                </a:cubicBezTo>
                <a:cubicBezTo>
                  <a:pt x="178" y="65"/>
                  <a:pt x="161" y="62"/>
                  <a:pt x="152" y="60"/>
                </a:cubicBezTo>
                <a:cubicBezTo>
                  <a:pt x="152" y="60"/>
                  <a:pt x="151" y="59"/>
                  <a:pt x="151" y="59"/>
                </a:cubicBezTo>
                <a:cubicBezTo>
                  <a:pt x="137" y="55"/>
                  <a:pt x="123" y="50"/>
                  <a:pt x="112" y="39"/>
                </a:cubicBezTo>
                <a:cubicBezTo>
                  <a:pt x="103" y="30"/>
                  <a:pt x="96" y="21"/>
                  <a:pt x="85" y="14"/>
                </a:cubicBezTo>
                <a:cubicBezTo>
                  <a:pt x="66" y="4"/>
                  <a:pt x="39" y="0"/>
                  <a:pt x="21" y="13"/>
                </a:cubicBezTo>
                <a:cubicBezTo>
                  <a:pt x="5" y="24"/>
                  <a:pt x="0" y="46"/>
                  <a:pt x="4" y="64"/>
                </a:cubicBezTo>
                <a:cubicBezTo>
                  <a:pt x="8" y="83"/>
                  <a:pt x="25" y="97"/>
                  <a:pt x="43" y="102"/>
                </a:cubicBezTo>
                <a:cubicBezTo>
                  <a:pt x="58" y="107"/>
                  <a:pt x="74" y="105"/>
                  <a:pt x="88" y="99"/>
                </a:cubicBezTo>
                <a:cubicBezTo>
                  <a:pt x="97" y="94"/>
                  <a:pt x="106" y="89"/>
                  <a:pt x="115" y="85"/>
                </a:cubicBezTo>
                <a:close/>
                <a:moveTo>
                  <a:pt x="109" y="66"/>
                </a:moveTo>
                <a:cubicBezTo>
                  <a:pt x="96" y="66"/>
                  <a:pt x="81" y="66"/>
                  <a:pt x="69" y="70"/>
                </a:cubicBezTo>
                <a:cubicBezTo>
                  <a:pt x="68" y="70"/>
                  <a:pt x="67" y="71"/>
                  <a:pt x="66" y="71"/>
                </a:cubicBezTo>
                <a:cubicBezTo>
                  <a:pt x="66" y="68"/>
                  <a:pt x="65" y="66"/>
                  <a:pt x="62" y="64"/>
                </a:cubicBezTo>
                <a:cubicBezTo>
                  <a:pt x="64" y="63"/>
                  <a:pt x="66" y="61"/>
                  <a:pt x="66" y="60"/>
                </a:cubicBezTo>
                <a:cubicBezTo>
                  <a:pt x="68" y="57"/>
                  <a:pt x="67" y="54"/>
                  <a:pt x="66" y="52"/>
                </a:cubicBezTo>
                <a:cubicBezTo>
                  <a:pt x="68" y="50"/>
                  <a:pt x="70" y="48"/>
                  <a:pt x="71" y="45"/>
                </a:cubicBezTo>
                <a:cubicBezTo>
                  <a:pt x="71" y="45"/>
                  <a:pt x="72" y="46"/>
                  <a:pt x="72" y="46"/>
                </a:cubicBezTo>
                <a:cubicBezTo>
                  <a:pt x="74" y="46"/>
                  <a:pt x="75" y="45"/>
                  <a:pt x="76" y="44"/>
                </a:cubicBezTo>
                <a:cubicBezTo>
                  <a:pt x="78" y="46"/>
                  <a:pt x="81" y="48"/>
                  <a:pt x="84" y="49"/>
                </a:cubicBezTo>
                <a:cubicBezTo>
                  <a:pt x="90" y="52"/>
                  <a:pt x="97" y="54"/>
                  <a:pt x="104" y="56"/>
                </a:cubicBezTo>
                <a:cubicBezTo>
                  <a:pt x="119" y="59"/>
                  <a:pt x="134" y="64"/>
                  <a:pt x="149" y="67"/>
                </a:cubicBezTo>
                <a:cubicBezTo>
                  <a:pt x="148" y="70"/>
                  <a:pt x="148" y="73"/>
                  <a:pt x="147" y="76"/>
                </a:cubicBezTo>
                <a:cubicBezTo>
                  <a:pt x="135" y="70"/>
                  <a:pt x="122" y="67"/>
                  <a:pt x="109" y="66"/>
                </a:cubicBezTo>
                <a:close/>
                <a:moveTo>
                  <a:pt x="60" y="50"/>
                </a:moveTo>
                <a:cubicBezTo>
                  <a:pt x="58" y="50"/>
                  <a:pt x="56" y="49"/>
                  <a:pt x="55" y="48"/>
                </a:cubicBezTo>
                <a:cubicBezTo>
                  <a:pt x="52" y="47"/>
                  <a:pt x="55" y="47"/>
                  <a:pt x="56" y="47"/>
                </a:cubicBezTo>
                <a:cubicBezTo>
                  <a:pt x="57" y="48"/>
                  <a:pt x="58" y="48"/>
                  <a:pt x="59" y="49"/>
                </a:cubicBezTo>
                <a:cubicBezTo>
                  <a:pt x="60" y="50"/>
                  <a:pt x="60" y="50"/>
                  <a:pt x="61" y="50"/>
                </a:cubicBezTo>
                <a:cubicBezTo>
                  <a:pt x="60" y="50"/>
                  <a:pt x="60" y="50"/>
                  <a:pt x="60" y="50"/>
                </a:cubicBezTo>
                <a:close/>
                <a:moveTo>
                  <a:pt x="152" y="63"/>
                </a:moveTo>
                <a:cubicBezTo>
                  <a:pt x="154" y="63"/>
                  <a:pt x="157" y="64"/>
                  <a:pt x="159" y="64"/>
                </a:cubicBezTo>
                <a:cubicBezTo>
                  <a:pt x="159" y="64"/>
                  <a:pt x="159" y="65"/>
                  <a:pt x="159" y="65"/>
                </a:cubicBezTo>
                <a:cubicBezTo>
                  <a:pt x="157" y="71"/>
                  <a:pt x="155" y="77"/>
                  <a:pt x="154" y="84"/>
                </a:cubicBezTo>
                <a:cubicBezTo>
                  <a:pt x="152" y="83"/>
                  <a:pt x="150" y="83"/>
                  <a:pt x="149" y="83"/>
                </a:cubicBezTo>
                <a:cubicBezTo>
                  <a:pt x="150" y="76"/>
                  <a:pt x="151" y="69"/>
                  <a:pt x="152" y="63"/>
                </a:cubicBezTo>
                <a:close/>
                <a:moveTo>
                  <a:pt x="166" y="67"/>
                </a:moveTo>
                <a:cubicBezTo>
                  <a:pt x="166" y="67"/>
                  <a:pt x="166" y="67"/>
                  <a:pt x="166" y="67"/>
                </a:cubicBezTo>
                <a:cubicBezTo>
                  <a:pt x="163" y="72"/>
                  <a:pt x="164" y="78"/>
                  <a:pt x="162" y="83"/>
                </a:cubicBezTo>
                <a:cubicBezTo>
                  <a:pt x="162" y="83"/>
                  <a:pt x="162" y="84"/>
                  <a:pt x="162" y="84"/>
                </a:cubicBezTo>
                <a:cubicBezTo>
                  <a:pt x="160" y="84"/>
                  <a:pt x="159" y="84"/>
                  <a:pt x="157" y="84"/>
                </a:cubicBezTo>
                <a:cubicBezTo>
                  <a:pt x="158" y="78"/>
                  <a:pt x="160" y="72"/>
                  <a:pt x="161" y="66"/>
                </a:cubicBezTo>
                <a:cubicBezTo>
                  <a:pt x="162" y="65"/>
                  <a:pt x="162" y="65"/>
                  <a:pt x="161" y="65"/>
                </a:cubicBezTo>
                <a:cubicBezTo>
                  <a:pt x="163" y="65"/>
                  <a:pt x="165" y="66"/>
                  <a:pt x="166" y="67"/>
                </a:cubicBezTo>
                <a:close/>
                <a:moveTo>
                  <a:pt x="173" y="76"/>
                </a:moveTo>
                <a:cubicBezTo>
                  <a:pt x="172" y="81"/>
                  <a:pt x="169" y="83"/>
                  <a:pt x="165" y="84"/>
                </a:cubicBezTo>
                <a:cubicBezTo>
                  <a:pt x="167" y="79"/>
                  <a:pt x="166" y="73"/>
                  <a:pt x="168" y="68"/>
                </a:cubicBezTo>
                <a:cubicBezTo>
                  <a:pt x="168" y="68"/>
                  <a:pt x="168" y="68"/>
                  <a:pt x="169" y="68"/>
                </a:cubicBezTo>
                <a:cubicBezTo>
                  <a:pt x="171" y="70"/>
                  <a:pt x="173" y="72"/>
                  <a:pt x="173" y="76"/>
                </a:cubicBezTo>
                <a:close/>
                <a:moveTo>
                  <a:pt x="16" y="81"/>
                </a:moveTo>
                <a:cubicBezTo>
                  <a:pt x="2" y="64"/>
                  <a:pt x="2" y="37"/>
                  <a:pt x="17" y="20"/>
                </a:cubicBezTo>
                <a:cubicBezTo>
                  <a:pt x="34" y="0"/>
                  <a:pt x="66" y="7"/>
                  <a:pt x="86" y="19"/>
                </a:cubicBezTo>
                <a:cubicBezTo>
                  <a:pt x="97" y="25"/>
                  <a:pt x="105" y="37"/>
                  <a:pt x="115" y="46"/>
                </a:cubicBezTo>
                <a:cubicBezTo>
                  <a:pt x="124" y="54"/>
                  <a:pt x="136" y="58"/>
                  <a:pt x="148" y="61"/>
                </a:cubicBezTo>
                <a:cubicBezTo>
                  <a:pt x="148" y="62"/>
                  <a:pt x="149" y="62"/>
                  <a:pt x="149" y="62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3"/>
                  <a:pt x="149" y="64"/>
                  <a:pt x="149" y="64"/>
                </a:cubicBezTo>
                <a:cubicBezTo>
                  <a:pt x="135" y="61"/>
                  <a:pt x="122" y="57"/>
                  <a:pt x="108" y="54"/>
                </a:cubicBezTo>
                <a:cubicBezTo>
                  <a:pt x="101" y="52"/>
                  <a:pt x="95" y="50"/>
                  <a:pt x="88" y="47"/>
                </a:cubicBezTo>
                <a:cubicBezTo>
                  <a:pt x="84" y="46"/>
                  <a:pt x="80" y="45"/>
                  <a:pt x="78" y="41"/>
                </a:cubicBezTo>
                <a:cubicBezTo>
                  <a:pt x="79" y="38"/>
                  <a:pt x="79" y="35"/>
                  <a:pt x="76" y="34"/>
                </a:cubicBezTo>
                <a:cubicBezTo>
                  <a:pt x="75" y="33"/>
                  <a:pt x="72" y="33"/>
                  <a:pt x="72" y="35"/>
                </a:cubicBezTo>
                <a:cubicBezTo>
                  <a:pt x="72" y="37"/>
                  <a:pt x="73" y="40"/>
                  <a:pt x="74" y="42"/>
                </a:cubicBezTo>
                <a:cubicBezTo>
                  <a:pt x="73" y="42"/>
                  <a:pt x="72" y="43"/>
                  <a:pt x="71" y="42"/>
                </a:cubicBezTo>
                <a:cubicBezTo>
                  <a:pt x="71" y="39"/>
                  <a:pt x="69" y="35"/>
                  <a:pt x="66" y="33"/>
                </a:cubicBezTo>
                <a:cubicBezTo>
                  <a:pt x="65" y="32"/>
                  <a:pt x="61" y="30"/>
                  <a:pt x="60" y="32"/>
                </a:cubicBezTo>
                <a:cubicBezTo>
                  <a:pt x="57" y="37"/>
                  <a:pt x="63" y="42"/>
                  <a:pt x="68" y="44"/>
                </a:cubicBezTo>
                <a:cubicBezTo>
                  <a:pt x="67" y="46"/>
                  <a:pt x="66" y="48"/>
                  <a:pt x="64" y="49"/>
                </a:cubicBezTo>
                <a:cubicBezTo>
                  <a:pt x="62" y="46"/>
                  <a:pt x="59" y="44"/>
                  <a:pt x="56" y="44"/>
                </a:cubicBezTo>
                <a:cubicBezTo>
                  <a:pt x="54" y="43"/>
                  <a:pt x="51" y="44"/>
                  <a:pt x="50" y="46"/>
                </a:cubicBezTo>
                <a:cubicBezTo>
                  <a:pt x="50" y="49"/>
                  <a:pt x="52" y="50"/>
                  <a:pt x="54" y="51"/>
                </a:cubicBezTo>
                <a:cubicBezTo>
                  <a:pt x="57" y="53"/>
                  <a:pt x="60" y="53"/>
                  <a:pt x="63" y="53"/>
                </a:cubicBezTo>
                <a:cubicBezTo>
                  <a:pt x="63" y="53"/>
                  <a:pt x="63" y="53"/>
                  <a:pt x="64" y="54"/>
                </a:cubicBezTo>
                <a:cubicBezTo>
                  <a:pt x="66" y="57"/>
                  <a:pt x="63" y="60"/>
                  <a:pt x="60" y="62"/>
                </a:cubicBezTo>
                <a:cubicBezTo>
                  <a:pt x="59" y="62"/>
                  <a:pt x="57" y="62"/>
                  <a:pt x="56" y="61"/>
                </a:cubicBezTo>
                <a:cubicBezTo>
                  <a:pt x="53" y="61"/>
                  <a:pt x="50" y="61"/>
                  <a:pt x="48" y="63"/>
                </a:cubicBezTo>
                <a:cubicBezTo>
                  <a:pt x="46" y="65"/>
                  <a:pt x="48" y="68"/>
                  <a:pt x="49" y="69"/>
                </a:cubicBezTo>
                <a:cubicBezTo>
                  <a:pt x="52" y="70"/>
                  <a:pt x="55" y="69"/>
                  <a:pt x="57" y="68"/>
                </a:cubicBezTo>
                <a:cubicBezTo>
                  <a:pt x="58" y="67"/>
                  <a:pt x="59" y="67"/>
                  <a:pt x="60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62" y="68"/>
                  <a:pt x="63" y="70"/>
                  <a:pt x="63" y="72"/>
                </a:cubicBezTo>
                <a:cubicBezTo>
                  <a:pt x="58" y="74"/>
                  <a:pt x="52" y="76"/>
                  <a:pt x="52" y="81"/>
                </a:cubicBezTo>
                <a:cubicBezTo>
                  <a:pt x="52" y="83"/>
                  <a:pt x="55" y="85"/>
                  <a:pt x="57" y="85"/>
                </a:cubicBezTo>
                <a:cubicBezTo>
                  <a:pt x="61" y="84"/>
                  <a:pt x="63" y="80"/>
                  <a:pt x="65" y="77"/>
                </a:cubicBezTo>
                <a:cubicBezTo>
                  <a:pt x="65" y="76"/>
                  <a:pt x="66" y="75"/>
                  <a:pt x="66" y="74"/>
                </a:cubicBezTo>
                <a:cubicBezTo>
                  <a:pt x="66" y="74"/>
                  <a:pt x="67" y="74"/>
                  <a:pt x="68" y="74"/>
                </a:cubicBezTo>
                <a:cubicBezTo>
                  <a:pt x="79" y="70"/>
                  <a:pt x="92" y="69"/>
                  <a:pt x="104" y="69"/>
                </a:cubicBezTo>
                <a:cubicBezTo>
                  <a:pt x="118" y="69"/>
                  <a:pt x="133" y="73"/>
                  <a:pt x="146" y="78"/>
                </a:cubicBezTo>
                <a:cubicBezTo>
                  <a:pt x="146" y="79"/>
                  <a:pt x="147" y="79"/>
                  <a:pt x="147" y="79"/>
                </a:cubicBezTo>
                <a:cubicBezTo>
                  <a:pt x="147" y="79"/>
                  <a:pt x="146" y="80"/>
                  <a:pt x="146" y="81"/>
                </a:cubicBezTo>
                <a:cubicBezTo>
                  <a:pt x="134" y="79"/>
                  <a:pt x="123" y="79"/>
                  <a:pt x="111" y="84"/>
                </a:cubicBezTo>
                <a:cubicBezTo>
                  <a:pt x="99" y="89"/>
                  <a:pt x="88" y="97"/>
                  <a:pt x="74" y="100"/>
                </a:cubicBezTo>
                <a:cubicBezTo>
                  <a:pt x="54" y="105"/>
                  <a:pt x="30" y="98"/>
                  <a:pt x="16" y="81"/>
                </a:cubicBezTo>
                <a:close/>
                <a:moveTo>
                  <a:pt x="76" y="38"/>
                </a:moveTo>
                <a:cubicBezTo>
                  <a:pt x="75" y="38"/>
                  <a:pt x="75" y="38"/>
                  <a:pt x="75" y="38"/>
                </a:cubicBezTo>
                <a:cubicBezTo>
                  <a:pt x="74" y="36"/>
                  <a:pt x="76" y="36"/>
                  <a:pt x="76" y="38"/>
                </a:cubicBezTo>
                <a:close/>
                <a:moveTo>
                  <a:pt x="68" y="41"/>
                </a:moveTo>
                <a:cubicBezTo>
                  <a:pt x="66" y="40"/>
                  <a:pt x="64" y="38"/>
                  <a:pt x="63" y="36"/>
                </a:cubicBezTo>
                <a:cubicBezTo>
                  <a:pt x="61" y="33"/>
                  <a:pt x="65" y="35"/>
                  <a:pt x="65" y="36"/>
                </a:cubicBezTo>
                <a:cubicBezTo>
                  <a:pt x="67" y="37"/>
                  <a:pt x="68" y="39"/>
                  <a:pt x="68" y="41"/>
                </a:cubicBezTo>
                <a:close/>
                <a:moveTo>
                  <a:pt x="57" y="64"/>
                </a:moveTo>
                <a:cubicBezTo>
                  <a:pt x="56" y="65"/>
                  <a:pt x="56" y="65"/>
                  <a:pt x="55" y="66"/>
                </a:cubicBezTo>
                <a:cubicBezTo>
                  <a:pt x="54" y="66"/>
                  <a:pt x="54" y="66"/>
                  <a:pt x="54" y="66"/>
                </a:cubicBezTo>
                <a:cubicBezTo>
                  <a:pt x="52" y="67"/>
                  <a:pt x="52" y="66"/>
                  <a:pt x="51" y="65"/>
                </a:cubicBezTo>
                <a:cubicBezTo>
                  <a:pt x="52" y="64"/>
                  <a:pt x="53" y="64"/>
                  <a:pt x="54" y="64"/>
                </a:cubicBezTo>
                <a:cubicBezTo>
                  <a:pt x="55" y="64"/>
                  <a:pt x="56" y="64"/>
                  <a:pt x="57" y="64"/>
                </a:cubicBezTo>
                <a:close/>
                <a:moveTo>
                  <a:pt x="62" y="75"/>
                </a:moveTo>
                <a:cubicBezTo>
                  <a:pt x="62" y="76"/>
                  <a:pt x="62" y="76"/>
                  <a:pt x="62" y="76"/>
                </a:cubicBezTo>
                <a:cubicBezTo>
                  <a:pt x="61" y="77"/>
                  <a:pt x="60" y="79"/>
                  <a:pt x="60" y="80"/>
                </a:cubicBezTo>
                <a:cubicBezTo>
                  <a:pt x="59" y="80"/>
                  <a:pt x="59" y="80"/>
                  <a:pt x="59" y="80"/>
                </a:cubicBezTo>
                <a:cubicBezTo>
                  <a:pt x="58" y="82"/>
                  <a:pt x="57" y="82"/>
                  <a:pt x="55" y="80"/>
                </a:cubicBezTo>
                <a:cubicBezTo>
                  <a:pt x="56" y="78"/>
                  <a:pt x="59" y="76"/>
                  <a:pt x="62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6"/>
          <p:cNvSpPr>
            <a:spLocks noEditPoints="1"/>
          </p:cNvSpPr>
          <p:nvPr/>
        </p:nvSpPr>
        <p:spPr bwMode="auto">
          <a:xfrm>
            <a:off x="6974342" y="4033300"/>
            <a:ext cx="772332" cy="883093"/>
          </a:xfrm>
          <a:custGeom>
            <a:avLst/>
            <a:gdLst>
              <a:gd name="T0" fmla="*/ 154 w 235"/>
              <a:gd name="T1" fmla="*/ 21 h 280"/>
              <a:gd name="T2" fmla="*/ 185 w 235"/>
              <a:gd name="T3" fmla="*/ 89 h 280"/>
              <a:gd name="T4" fmla="*/ 180 w 235"/>
              <a:gd name="T5" fmla="*/ 108 h 280"/>
              <a:gd name="T6" fmla="*/ 180 w 235"/>
              <a:gd name="T7" fmla="*/ 92 h 280"/>
              <a:gd name="T8" fmla="*/ 124 w 235"/>
              <a:gd name="T9" fmla="*/ 103 h 280"/>
              <a:gd name="T10" fmla="*/ 171 w 235"/>
              <a:gd name="T11" fmla="*/ 98 h 280"/>
              <a:gd name="T12" fmla="*/ 123 w 235"/>
              <a:gd name="T13" fmla="*/ 120 h 280"/>
              <a:gd name="T14" fmla="*/ 171 w 235"/>
              <a:gd name="T15" fmla="*/ 123 h 280"/>
              <a:gd name="T16" fmla="*/ 103 w 235"/>
              <a:gd name="T17" fmla="*/ 155 h 280"/>
              <a:gd name="T18" fmla="*/ 139 w 235"/>
              <a:gd name="T19" fmla="*/ 157 h 280"/>
              <a:gd name="T20" fmla="*/ 128 w 235"/>
              <a:gd name="T21" fmla="*/ 169 h 280"/>
              <a:gd name="T22" fmla="*/ 156 w 235"/>
              <a:gd name="T23" fmla="*/ 144 h 280"/>
              <a:gd name="T24" fmla="*/ 140 w 235"/>
              <a:gd name="T25" fmla="*/ 141 h 280"/>
              <a:gd name="T26" fmla="*/ 165 w 235"/>
              <a:gd name="T27" fmla="*/ 122 h 280"/>
              <a:gd name="T28" fmla="*/ 161 w 235"/>
              <a:gd name="T29" fmla="*/ 117 h 280"/>
              <a:gd name="T30" fmla="*/ 113 w 235"/>
              <a:gd name="T31" fmla="*/ 121 h 280"/>
              <a:gd name="T32" fmla="*/ 119 w 235"/>
              <a:gd name="T33" fmla="*/ 109 h 280"/>
              <a:gd name="T34" fmla="*/ 175 w 235"/>
              <a:gd name="T35" fmla="*/ 82 h 280"/>
              <a:gd name="T36" fmla="*/ 209 w 235"/>
              <a:gd name="T37" fmla="*/ 94 h 280"/>
              <a:gd name="T38" fmla="*/ 214 w 235"/>
              <a:gd name="T39" fmla="*/ 113 h 280"/>
              <a:gd name="T40" fmla="*/ 204 w 235"/>
              <a:gd name="T41" fmla="*/ 89 h 280"/>
              <a:gd name="T42" fmla="*/ 153 w 235"/>
              <a:gd name="T43" fmla="*/ 83 h 280"/>
              <a:gd name="T44" fmla="*/ 87 w 235"/>
              <a:gd name="T45" fmla="*/ 65 h 280"/>
              <a:gd name="T46" fmla="*/ 95 w 235"/>
              <a:gd name="T47" fmla="*/ 61 h 280"/>
              <a:gd name="T48" fmla="*/ 164 w 235"/>
              <a:gd name="T49" fmla="*/ 41 h 280"/>
              <a:gd name="T50" fmla="*/ 172 w 235"/>
              <a:gd name="T51" fmla="*/ 50 h 280"/>
              <a:gd name="T52" fmla="*/ 169 w 235"/>
              <a:gd name="T53" fmla="*/ 59 h 280"/>
              <a:gd name="T54" fmla="*/ 168 w 235"/>
              <a:gd name="T55" fmla="*/ 73 h 280"/>
              <a:gd name="T56" fmla="*/ 155 w 235"/>
              <a:gd name="T57" fmla="*/ 70 h 280"/>
              <a:gd name="T58" fmla="*/ 147 w 235"/>
              <a:gd name="T59" fmla="*/ 63 h 280"/>
              <a:gd name="T60" fmla="*/ 128 w 235"/>
              <a:gd name="T61" fmla="*/ 60 h 280"/>
              <a:gd name="T62" fmla="*/ 95 w 235"/>
              <a:gd name="T63" fmla="*/ 88 h 280"/>
              <a:gd name="T64" fmla="*/ 107 w 235"/>
              <a:gd name="T65" fmla="*/ 94 h 280"/>
              <a:gd name="T66" fmla="*/ 182 w 235"/>
              <a:gd name="T67" fmla="*/ 61 h 280"/>
              <a:gd name="T68" fmla="*/ 168 w 235"/>
              <a:gd name="T69" fmla="*/ 44 h 280"/>
              <a:gd name="T70" fmla="*/ 166 w 235"/>
              <a:gd name="T71" fmla="*/ 31 h 280"/>
              <a:gd name="T72" fmla="*/ 144 w 235"/>
              <a:gd name="T73" fmla="*/ 35 h 280"/>
              <a:gd name="T74" fmla="*/ 138 w 235"/>
              <a:gd name="T75" fmla="*/ 34 h 280"/>
              <a:gd name="T76" fmla="*/ 125 w 235"/>
              <a:gd name="T77" fmla="*/ 38 h 280"/>
              <a:gd name="T78" fmla="*/ 148 w 235"/>
              <a:gd name="T79" fmla="*/ 37 h 280"/>
              <a:gd name="T80" fmla="*/ 14 w 235"/>
              <a:gd name="T81" fmla="*/ 127 h 280"/>
              <a:gd name="T82" fmla="*/ 15 w 235"/>
              <a:gd name="T83" fmla="*/ 129 h 280"/>
              <a:gd name="T84" fmla="*/ 25 w 235"/>
              <a:gd name="T85" fmla="*/ 63 h 280"/>
              <a:gd name="T86" fmla="*/ 20 w 235"/>
              <a:gd name="T87" fmla="*/ 87 h 280"/>
              <a:gd name="T88" fmla="*/ 31 w 235"/>
              <a:gd name="T89" fmla="*/ 104 h 280"/>
              <a:gd name="T90" fmla="*/ 29 w 235"/>
              <a:gd name="T91" fmla="*/ 113 h 280"/>
              <a:gd name="T92" fmla="*/ 13 w 235"/>
              <a:gd name="T93" fmla="*/ 102 h 280"/>
              <a:gd name="T94" fmla="*/ 18 w 235"/>
              <a:gd name="T95" fmla="*/ 76 h 280"/>
              <a:gd name="T96" fmla="*/ 23 w 235"/>
              <a:gd name="T97" fmla="*/ 122 h 280"/>
              <a:gd name="T98" fmla="*/ 167 w 235"/>
              <a:gd name="T99" fmla="*/ 52 h 280"/>
              <a:gd name="T100" fmla="*/ 174 w 235"/>
              <a:gd name="T101" fmla="*/ 100 h 280"/>
              <a:gd name="T102" fmla="*/ 120 w 235"/>
              <a:gd name="T103" fmla="*/ 230 h 280"/>
              <a:gd name="T104" fmla="*/ 119 w 235"/>
              <a:gd name="T105" fmla="*/ 256 h 280"/>
              <a:gd name="T106" fmla="*/ 176 w 235"/>
              <a:gd name="T107" fmla="*/ 263 h 280"/>
              <a:gd name="T108" fmla="*/ 168 w 235"/>
              <a:gd name="T109" fmla="*/ 258 h 280"/>
              <a:gd name="T110" fmla="*/ 132 w 235"/>
              <a:gd name="T111" fmla="*/ 261 h 280"/>
              <a:gd name="T112" fmla="*/ 111 w 235"/>
              <a:gd name="T113" fmla="*/ 234 h 280"/>
              <a:gd name="T114" fmla="*/ 102 w 235"/>
              <a:gd name="T115" fmla="*/ 239 h 280"/>
              <a:gd name="T116" fmla="*/ 103 w 235"/>
              <a:gd name="T117" fmla="*/ 248 h 280"/>
              <a:gd name="T118" fmla="*/ 77 w 235"/>
              <a:gd name="T119" fmla="*/ 275 h 280"/>
              <a:gd name="T120" fmla="*/ 176 w 235"/>
              <a:gd name="T121" fmla="*/ 263 h 280"/>
              <a:gd name="T122" fmla="*/ 111 w 235"/>
              <a:gd name="T123" fmla="*/ 228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5" h="280">
                <a:moveTo>
                  <a:pt x="205" y="44"/>
                </a:moveTo>
                <a:cubicBezTo>
                  <a:pt x="195" y="29"/>
                  <a:pt x="180" y="19"/>
                  <a:pt x="163" y="11"/>
                </a:cubicBezTo>
                <a:cubicBezTo>
                  <a:pt x="163" y="11"/>
                  <a:pt x="163" y="11"/>
                  <a:pt x="163" y="11"/>
                </a:cubicBezTo>
                <a:cubicBezTo>
                  <a:pt x="163" y="8"/>
                  <a:pt x="162" y="6"/>
                  <a:pt x="160" y="5"/>
                </a:cubicBezTo>
                <a:cubicBezTo>
                  <a:pt x="151" y="0"/>
                  <a:pt x="150" y="12"/>
                  <a:pt x="147" y="17"/>
                </a:cubicBezTo>
                <a:cubicBezTo>
                  <a:pt x="147" y="18"/>
                  <a:pt x="147" y="18"/>
                  <a:pt x="147" y="18"/>
                </a:cubicBezTo>
                <a:cubicBezTo>
                  <a:pt x="106" y="4"/>
                  <a:pt x="59" y="16"/>
                  <a:pt x="31" y="49"/>
                </a:cubicBezTo>
                <a:cubicBezTo>
                  <a:pt x="3" y="81"/>
                  <a:pt x="0" y="128"/>
                  <a:pt x="23" y="164"/>
                </a:cubicBezTo>
                <a:cubicBezTo>
                  <a:pt x="34" y="181"/>
                  <a:pt x="50" y="194"/>
                  <a:pt x="68" y="202"/>
                </a:cubicBezTo>
                <a:cubicBezTo>
                  <a:pt x="66" y="207"/>
                  <a:pt x="55" y="217"/>
                  <a:pt x="61" y="222"/>
                </a:cubicBezTo>
                <a:cubicBezTo>
                  <a:pt x="66" y="225"/>
                  <a:pt x="70" y="221"/>
                  <a:pt x="73" y="215"/>
                </a:cubicBezTo>
                <a:cubicBezTo>
                  <a:pt x="82" y="220"/>
                  <a:pt x="94" y="221"/>
                  <a:pt x="104" y="222"/>
                </a:cubicBezTo>
                <a:cubicBezTo>
                  <a:pt x="103" y="229"/>
                  <a:pt x="98" y="236"/>
                  <a:pt x="100" y="244"/>
                </a:cubicBezTo>
                <a:cubicBezTo>
                  <a:pt x="100" y="244"/>
                  <a:pt x="100" y="244"/>
                  <a:pt x="100" y="244"/>
                </a:cubicBezTo>
                <a:cubicBezTo>
                  <a:pt x="94" y="246"/>
                  <a:pt x="87" y="246"/>
                  <a:pt x="81" y="248"/>
                </a:cubicBezTo>
                <a:cubicBezTo>
                  <a:pt x="72" y="250"/>
                  <a:pt x="62" y="253"/>
                  <a:pt x="54" y="259"/>
                </a:cubicBezTo>
                <a:cubicBezTo>
                  <a:pt x="51" y="261"/>
                  <a:pt x="42" y="267"/>
                  <a:pt x="45" y="271"/>
                </a:cubicBezTo>
                <a:cubicBezTo>
                  <a:pt x="48" y="275"/>
                  <a:pt x="57" y="276"/>
                  <a:pt x="61" y="276"/>
                </a:cubicBezTo>
                <a:cubicBezTo>
                  <a:pt x="78" y="279"/>
                  <a:pt x="96" y="279"/>
                  <a:pt x="114" y="280"/>
                </a:cubicBezTo>
                <a:cubicBezTo>
                  <a:pt x="132" y="280"/>
                  <a:pt x="150" y="280"/>
                  <a:pt x="168" y="277"/>
                </a:cubicBezTo>
                <a:cubicBezTo>
                  <a:pt x="172" y="276"/>
                  <a:pt x="178" y="275"/>
                  <a:pt x="182" y="272"/>
                </a:cubicBezTo>
                <a:cubicBezTo>
                  <a:pt x="186" y="268"/>
                  <a:pt x="182" y="264"/>
                  <a:pt x="179" y="262"/>
                </a:cubicBezTo>
                <a:cubicBezTo>
                  <a:pt x="164" y="250"/>
                  <a:pt x="142" y="247"/>
                  <a:pt x="124" y="244"/>
                </a:cubicBezTo>
                <a:cubicBezTo>
                  <a:pt x="125" y="236"/>
                  <a:pt x="123" y="229"/>
                  <a:pt x="121" y="222"/>
                </a:cubicBezTo>
                <a:cubicBezTo>
                  <a:pt x="128" y="222"/>
                  <a:pt x="135" y="221"/>
                  <a:pt x="141" y="219"/>
                </a:cubicBezTo>
                <a:cubicBezTo>
                  <a:pt x="158" y="216"/>
                  <a:pt x="173" y="209"/>
                  <a:pt x="187" y="199"/>
                </a:cubicBezTo>
                <a:cubicBezTo>
                  <a:pt x="219" y="176"/>
                  <a:pt x="235" y="133"/>
                  <a:pt x="228" y="95"/>
                </a:cubicBezTo>
                <a:cubicBezTo>
                  <a:pt x="224" y="77"/>
                  <a:pt x="216" y="59"/>
                  <a:pt x="205" y="44"/>
                </a:cubicBezTo>
                <a:close/>
                <a:moveTo>
                  <a:pt x="157" y="7"/>
                </a:moveTo>
                <a:cubicBezTo>
                  <a:pt x="164" y="9"/>
                  <a:pt x="156" y="18"/>
                  <a:pt x="154" y="21"/>
                </a:cubicBezTo>
                <a:cubicBezTo>
                  <a:pt x="153" y="20"/>
                  <a:pt x="151" y="19"/>
                  <a:pt x="150" y="19"/>
                </a:cubicBezTo>
                <a:cubicBezTo>
                  <a:pt x="151" y="16"/>
                  <a:pt x="152" y="6"/>
                  <a:pt x="157" y="7"/>
                </a:cubicBezTo>
                <a:close/>
                <a:moveTo>
                  <a:pt x="176" y="85"/>
                </a:moveTo>
                <a:cubicBezTo>
                  <a:pt x="178" y="85"/>
                  <a:pt x="185" y="83"/>
                  <a:pt x="182" y="85"/>
                </a:cubicBezTo>
                <a:cubicBezTo>
                  <a:pt x="180" y="85"/>
                  <a:pt x="178" y="86"/>
                  <a:pt x="177" y="87"/>
                </a:cubicBezTo>
                <a:cubicBezTo>
                  <a:pt x="177" y="86"/>
                  <a:pt x="176" y="85"/>
                  <a:pt x="176" y="85"/>
                </a:cubicBezTo>
                <a:close/>
                <a:moveTo>
                  <a:pt x="178" y="100"/>
                </a:moveTo>
                <a:cubicBezTo>
                  <a:pt x="180" y="100"/>
                  <a:pt x="182" y="100"/>
                  <a:pt x="183" y="100"/>
                </a:cubicBezTo>
                <a:cubicBezTo>
                  <a:pt x="185" y="100"/>
                  <a:pt x="186" y="99"/>
                  <a:pt x="188" y="99"/>
                </a:cubicBezTo>
                <a:cubicBezTo>
                  <a:pt x="189" y="99"/>
                  <a:pt x="194" y="98"/>
                  <a:pt x="190" y="100"/>
                </a:cubicBezTo>
                <a:cubicBezTo>
                  <a:pt x="186" y="101"/>
                  <a:pt x="181" y="100"/>
                  <a:pt x="178" y="102"/>
                </a:cubicBezTo>
                <a:cubicBezTo>
                  <a:pt x="178" y="101"/>
                  <a:pt x="178" y="101"/>
                  <a:pt x="178" y="100"/>
                </a:cubicBezTo>
                <a:close/>
                <a:moveTo>
                  <a:pt x="178" y="98"/>
                </a:moveTo>
                <a:cubicBezTo>
                  <a:pt x="179" y="97"/>
                  <a:pt x="181" y="97"/>
                  <a:pt x="182" y="97"/>
                </a:cubicBezTo>
                <a:cubicBezTo>
                  <a:pt x="184" y="96"/>
                  <a:pt x="187" y="96"/>
                  <a:pt x="188" y="95"/>
                </a:cubicBezTo>
                <a:cubicBezTo>
                  <a:pt x="185" y="97"/>
                  <a:pt x="182" y="98"/>
                  <a:pt x="178" y="99"/>
                </a:cubicBezTo>
                <a:cubicBezTo>
                  <a:pt x="178" y="99"/>
                  <a:pt x="178" y="99"/>
                  <a:pt x="178" y="98"/>
                </a:cubicBezTo>
                <a:cubicBezTo>
                  <a:pt x="178" y="98"/>
                  <a:pt x="178" y="98"/>
                  <a:pt x="178" y="98"/>
                </a:cubicBezTo>
                <a:close/>
                <a:moveTo>
                  <a:pt x="178" y="94"/>
                </a:moveTo>
                <a:cubicBezTo>
                  <a:pt x="181" y="94"/>
                  <a:pt x="184" y="93"/>
                  <a:pt x="187" y="93"/>
                </a:cubicBezTo>
                <a:cubicBezTo>
                  <a:pt x="184" y="94"/>
                  <a:pt x="181" y="95"/>
                  <a:pt x="178" y="97"/>
                </a:cubicBezTo>
                <a:cubicBezTo>
                  <a:pt x="178" y="96"/>
                  <a:pt x="178" y="95"/>
                  <a:pt x="178" y="94"/>
                </a:cubicBezTo>
                <a:close/>
                <a:moveTo>
                  <a:pt x="178" y="92"/>
                </a:moveTo>
                <a:cubicBezTo>
                  <a:pt x="178" y="92"/>
                  <a:pt x="178" y="91"/>
                  <a:pt x="178" y="91"/>
                </a:cubicBezTo>
                <a:cubicBezTo>
                  <a:pt x="179" y="91"/>
                  <a:pt x="179" y="91"/>
                  <a:pt x="180" y="90"/>
                </a:cubicBezTo>
                <a:cubicBezTo>
                  <a:pt x="180" y="90"/>
                  <a:pt x="185" y="90"/>
                  <a:pt x="183" y="91"/>
                </a:cubicBezTo>
                <a:cubicBezTo>
                  <a:pt x="182" y="91"/>
                  <a:pt x="180" y="92"/>
                  <a:pt x="178" y="92"/>
                </a:cubicBezTo>
                <a:close/>
                <a:moveTo>
                  <a:pt x="177" y="90"/>
                </a:moveTo>
                <a:cubicBezTo>
                  <a:pt x="180" y="90"/>
                  <a:pt x="183" y="88"/>
                  <a:pt x="185" y="87"/>
                </a:cubicBezTo>
                <a:cubicBezTo>
                  <a:pt x="185" y="88"/>
                  <a:pt x="185" y="88"/>
                  <a:pt x="185" y="89"/>
                </a:cubicBezTo>
                <a:cubicBezTo>
                  <a:pt x="183" y="89"/>
                  <a:pt x="180" y="90"/>
                  <a:pt x="177" y="90"/>
                </a:cubicBezTo>
                <a:close/>
                <a:moveTo>
                  <a:pt x="185" y="86"/>
                </a:moveTo>
                <a:cubicBezTo>
                  <a:pt x="185" y="86"/>
                  <a:pt x="185" y="86"/>
                  <a:pt x="185" y="87"/>
                </a:cubicBezTo>
                <a:cubicBezTo>
                  <a:pt x="183" y="86"/>
                  <a:pt x="181" y="87"/>
                  <a:pt x="179" y="87"/>
                </a:cubicBezTo>
                <a:cubicBezTo>
                  <a:pt x="174" y="88"/>
                  <a:pt x="180" y="86"/>
                  <a:pt x="181" y="86"/>
                </a:cubicBezTo>
                <a:cubicBezTo>
                  <a:pt x="182" y="85"/>
                  <a:pt x="184" y="85"/>
                  <a:pt x="185" y="84"/>
                </a:cubicBezTo>
                <a:cubicBezTo>
                  <a:pt x="185" y="84"/>
                  <a:pt x="185" y="84"/>
                  <a:pt x="185" y="84"/>
                </a:cubicBezTo>
                <a:cubicBezTo>
                  <a:pt x="185" y="84"/>
                  <a:pt x="185" y="85"/>
                  <a:pt x="185" y="86"/>
                </a:cubicBezTo>
                <a:close/>
                <a:moveTo>
                  <a:pt x="182" y="87"/>
                </a:moveTo>
                <a:cubicBezTo>
                  <a:pt x="184" y="87"/>
                  <a:pt x="180" y="88"/>
                  <a:pt x="180" y="88"/>
                </a:cubicBezTo>
                <a:cubicBezTo>
                  <a:pt x="179" y="89"/>
                  <a:pt x="178" y="89"/>
                  <a:pt x="177" y="89"/>
                </a:cubicBezTo>
                <a:cubicBezTo>
                  <a:pt x="177" y="89"/>
                  <a:pt x="177" y="88"/>
                  <a:pt x="177" y="88"/>
                </a:cubicBezTo>
                <a:cubicBezTo>
                  <a:pt x="179" y="88"/>
                  <a:pt x="180" y="88"/>
                  <a:pt x="182" y="87"/>
                </a:cubicBezTo>
                <a:close/>
                <a:moveTo>
                  <a:pt x="178" y="104"/>
                </a:moveTo>
                <a:cubicBezTo>
                  <a:pt x="182" y="105"/>
                  <a:pt x="186" y="103"/>
                  <a:pt x="190" y="103"/>
                </a:cubicBezTo>
                <a:cubicBezTo>
                  <a:pt x="194" y="102"/>
                  <a:pt x="192" y="103"/>
                  <a:pt x="190" y="104"/>
                </a:cubicBezTo>
                <a:cubicBezTo>
                  <a:pt x="189" y="105"/>
                  <a:pt x="187" y="105"/>
                  <a:pt x="185" y="106"/>
                </a:cubicBezTo>
                <a:cubicBezTo>
                  <a:pt x="183" y="106"/>
                  <a:pt x="181" y="107"/>
                  <a:pt x="179" y="107"/>
                </a:cubicBezTo>
                <a:cubicBezTo>
                  <a:pt x="178" y="106"/>
                  <a:pt x="178" y="105"/>
                  <a:pt x="178" y="104"/>
                </a:cubicBezTo>
                <a:close/>
                <a:moveTo>
                  <a:pt x="192" y="108"/>
                </a:moveTo>
                <a:cubicBezTo>
                  <a:pt x="191" y="108"/>
                  <a:pt x="189" y="109"/>
                  <a:pt x="188" y="109"/>
                </a:cubicBezTo>
                <a:cubicBezTo>
                  <a:pt x="186" y="109"/>
                  <a:pt x="185" y="110"/>
                  <a:pt x="184" y="110"/>
                </a:cubicBezTo>
                <a:cubicBezTo>
                  <a:pt x="182" y="110"/>
                  <a:pt x="181" y="109"/>
                  <a:pt x="180" y="109"/>
                </a:cubicBezTo>
                <a:cubicBezTo>
                  <a:pt x="182" y="109"/>
                  <a:pt x="184" y="108"/>
                  <a:pt x="186" y="108"/>
                </a:cubicBezTo>
                <a:cubicBezTo>
                  <a:pt x="187" y="108"/>
                  <a:pt x="188" y="107"/>
                  <a:pt x="189" y="107"/>
                </a:cubicBezTo>
                <a:cubicBezTo>
                  <a:pt x="189" y="107"/>
                  <a:pt x="194" y="106"/>
                  <a:pt x="192" y="108"/>
                </a:cubicBezTo>
                <a:close/>
                <a:moveTo>
                  <a:pt x="194" y="106"/>
                </a:moveTo>
                <a:cubicBezTo>
                  <a:pt x="194" y="106"/>
                  <a:pt x="194" y="106"/>
                  <a:pt x="194" y="106"/>
                </a:cubicBezTo>
                <a:cubicBezTo>
                  <a:pt x="191" y="106"/>
                  <a:pt x="188" y="107"/>
                  <a:pt x="185" y="107"/>
                </a:cubicBezTo>
                <a:cubicBezTo>
                  <a:pt x="183" y="108"/>
                  <a:pt x="181" y="108"/>
                  <a:pt x="180" y="108"/>
                </a:cubicBezTo>
                <a:cubicBezTo>
                  <a:pt x="180" y="108"/>
                  <a:pt x="179" y="108"/>
                  <a:pt x="179" y="108"/>
                </a:cubicBezTo>
                <a:cubicBezTo>
                  <a:pt x="179" y="108"/>
                  <a:pt x="179" y="108"/>
                  <a:pt x="179" y="108"/>
                </a:cubicBezTo>
                <a:cubicBezTo>
                  <a:pt x="180" y="108"/>
                  <a:pt x="181" y="107"/>
                  <a:pt x="181" y="107"/>
                </a:cubicBezTo>
                <a:cubicBezTo>
                  <a:pt x="186" y="106"/>
                  <a:pt x="190" y="105"/>
                  <a:pt x="194" y="102"/>
                </a:cubicBezTo>
                <a:cubicBezTo>
                  <a:pt x="194" y="102"/>
                  <a:pt x="194" y="102"/>
                  <a:pt x="194" y="102"/>
                </a:cubicBezTo>
                <a:cubicBezTo>
                  <a:pt x="194" y="102"/>
                  <a:pt x="194" y="103"/>
                  <a:pt x="194" y="103"/>
                </a:cubicBezTo>
                <a:cubicBezTo>
                  <a:pt x="195" y="104"/>
                  <a:pt x="195" y="105"/>
                  <a:pt x="194" y="106"/>
                </a:cubicBezTo>
                <a:close/>
                <a:moveTo>
                  <a:pt x="193" y="102"/>
                </a:moveTo>
                <a:cubicBezTo>
                  <a:pt x="191" y="102"/>
                  <a:pt x="188" y="102"/>
                  <a:pt x="185" y="103"/>
                </a:cubicBezTo>
                <a:cubicBezTo>
                  <a:pt x="184" y="103"/>
                  <a:pt x="182" y="103"/>
                  <a:pt x="180" y="104"/>
                </a:cubicBezTo>
                <a:cubicBezTo>
                  <a:pt x="179" y="104"/>
                  <a:pt x="178" y="104"/>
                  <a:pt x="178" y="104"/>
                </a:cubicBezTo>
                <a:cubicBezTo>
                  <a:pt x="178" y="103"/>
                  <a:pt x="178" y="103"/>
                  <a:pt x="178" y="103"/>
                </a:cubicBezTo>
                <a:cubicBezTo>
                  <a:pt x="179" y="102"/>
                  <a:pt x="180" y="102"/>
                  <a:pt x="181" y="102"/>
                </a:cubicBezTo>
                <a:cubicBezTo>
                  <a:pt x="184" y="101"/>
                  <a:pt x="189" y="101"/>
                  <a:pt x="192" y="99"/>
                </a:cubicBezTo>
                <a:cubicBezTo>
                  <a:pt x="193" y="100"/>
                  <a:pt x="193" y="101"/>
                  <a:pt x="194" y="102"/>
                </a:cubicBezTo>
                <a:cubicBezTo>
                  <a:pt x="194" y="102"/>
                  <a:pt x="194" y="102"/>
                  <a:pt x="193" y="102"/>
                </a:cubicBezTo>
                <a:close/>
                <a:moveTo>
                  <a:pt x="179" y="100"/>
                </a:moveTo>
                <a:cubicBezTo>
                  <a:pt x="178" y="100"/>
                  <a:pt x="178" y="100"/>
                  <a:pt x="180" y="99"/>
                </a:cubicBezTo>
                <a:cubicBezTo>
                  <a:pt x="181" y="99"/>
                  <a:pt x="183" y="98"/>
                  <a:pt x="184" y="98"/>
                </a:cubicBezTo>
                <a:cubicBezTo>
                  <a:pt x="186" y="97"/>
                  <a:pt x="188" y="97"/>
                  <a:pt x="190" y="96"/>
                </a:cubicBezTo>
                <a:cubicBezTo>
                  <a:pt x="190" y="96"/>
                  <a:pt x="190" y="96"/>
                  <a:pt x="190" y="96"/>
                </a:cubicBezTo>
                <a:cubicBezTo>
                  <a:pt x="190" y="97"/>
                  <a:pt x="191" y="97"/>
                  <a:pt x="191" y="98"/>
                </a:cubicBezTo>
                <a:cubicBezTo>
                  <a:pt x="187" y="98"/>
                  <a:pt x="183" y="99"/>
                  <a:pt x="179" y="100"/>
                </a:cubicBezTo>
                <a:close/>
                <a:moveTo>
                  <a:pt x="180" y="97"/>
                </a:moveTo>
                <a:cubicBezTo>
                  <a:pt x="176" y="98"/>
                  <a:pt x="180" y="96"/>
                  <a:pt x="181" y="96"/>
                </a:cubicBezTo>
                <a:cubicBezTo>
                  <a:pt x="183" y="95"/>
                  <a:pt x="186" y="94"/>
                  <a:pt x="188" y="93"/>
                </a:cubicBezTo>
                <a:cubicBezTo>
                  <a:pt x="188" y="94"/>
                  <a:pt x="189" y="94"/>
                  <a:pt x="189" y="95"/>
                </a:cubicBezTo>
                <a:cubicBezTo>
                  <a:pt x="186" y="95"/>
                  <a:pt x="183" y="96"/>
                  <a:pt x="180" y="97"/>
                </a:cubicBezTo>
                <a:close/>
                <a:moveTo>
                  <a:pt x="182" y="93"/>
                </a:moveTo>
                <a:cubicBezTo>
                  <a:pt x="180" y="93"/>
                  <a:pt x="177" y="93"/>
                  <a:pt x="180" y="92"/>
                </a:cubicBezTo>
                <a:cubicBezTo>
                  <a:pt x="182" y="92"/>
                  <a:pt x="184" y="91"/>
                  <a:pt x="186" y="90"/>
                </a:cubicBezTo>
                <a:cubicBezTo>
                  <a:pt x="186" y="91"/>
                  <a:pt x="187" y="92"/>
                  <a:pt x="187" y="92"/>
                </a:cubicBezTo>
                <a:cubicBezTo>
                  <a:pt x="185" y="92"/>
                  <a:pt x="184" y="93"/>
                  <a:pt x="182" y="93"/>
                </a:cubicBezTo>
                <a:close/>
                <a:moveTo>
                  <a:pt x="185" y="84"/>
                </a:moveTo>
                <a:cubicBezTo>
                  <a:pt x="185" y="83"/>
                  <a:pt x="185" y="83"/>
                  <a:pt x="185" y="83"/>
                </a:cubicBezTo>
                <a:cubicBezTo>
                  <a:pt x="182" y="83"/>
                  <a:pt x="179" y="84"/>
                  <a:pt x="176" y="84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4"/>
                  <a:pt x="175" y="83"/>
                  <a:pt x="175" y="83"/>
                </a:cubicBezTo>
                <a:cubicBezTo>
                  <a:pt x="183" y="82"/>
                  <a:pt x="190" y="80"/>
                  <a:pt x="198" y="79"/>
                </a:cubicBezTo>
                <a:cubicBezTo>
                  <a:pt x="199" y="79"/>
                  <a:pt x="200" y="78"/>
                  <a:pt x="201" y="78"/>
                </a:cubicBezTo>
                <a:cubicBezTo>
                  <a:pt x="203" y="78"/>
                  <a:pt x="207" y="76"/>
                  <a:pt x="203" y="78"/>
                </a:cubicBezTo>
                <a:cubicBezTo>
                  <a:pt x="199" y="79"/>
                  <a:pt x="195" y="80"/>
                  <a:pt x="191" y="82"/>
                </a:cubicBezTo>
                <a:cubicBezTo>
                  <a:pt x="191" y="82"/>
                  <a:pt x="190" y="81"/>
                  <a:pt x="190" y="81"/>
                </a:cubicBezTo>
                <a:cubicBezTo>
                  <a:pt x="187" y="81"/>
                  <a:pt x="186" y="82"/>
                  <a:pt x="185" y="84"/>
                </a:cubicBezTo>
                <a:close/>
                <a:moveTo>
                  <a:pt x="167" y="90"/>
                </a:moveTo>
                <a:cubicBezTo>
                  <a:pt x="167" y="89"/>
                  <a:pt x="167" y="89"/>
                  <a:pt x="167" y="89"/>
                </a:cubicBezTo>
                <a:cubicBezTo>
                  <a:pt x="167" y="90"/>
                  <a:pt x="167" y="90"/>
                  <a:pt x="168" y="91"/>
                </a:cubicBezTo>
                <a:cubicBezTo>
                  <a:pt x="168" y="91"/>
                  <a:pt x="168" y="92"/>
                  <a:pt x="168" y="92"/>
                </a:cubicBezTo>
                <a:cubicBezTo>
                  <a:pt x="166" y="92"/>
                  <a:pt x="164" y="93"/>
                  <a:pt x="162" y="94"/>
                </a:cubicBezTo>
                <a:cubicBezTo>
                  <a:pt x="157" y="96"/>
                  <a:pt x="151" y="98"/>
                  <a:pt x="145" y="99"/>
                </a:cubicBezTo>
                <a:cubicBezTo>
                  <a:pt x="139" y="101"/>
                  <a:pt x="132" y="101"/>
                  <a:pt x="126" y="104"/>
                </a:cubicBezTo>
                <a:cubicBezTo>
                  <a:pt x="124" y="105"/>
                  <a:pt x="121" y="106"/>
                  <a:pt x="119" y="107"/>
                </a:cubicBezTo>
                <a:cubicBezTo>
                  <a:pt x="119" y="107"/>
                  <a:pt x="116" y="107"/>
                  <a:pt x="115" y="107"/>
                </a:cubicBezTo>
                <a:cubicBezTo>
                  <a:pt x="115" y="107"/>
                  <a:pt x="115" y="107"/>
                  <a:pt x="115" y="107"/>
                </a:cubicBezTo>
                <a:cubicBezTo>
                  <a:pt x="117" y="106"/>
                  <a:pt x="119" y="105"/>
                  <a:pt x="121" y="105"/>
                </a:cubicBezTo>
                <a:cubicBezTo>
                  <a:pt x="131" y="102"/>
                  <a:pt x="140" y="99"/>
                  <a:pt x="149" y="95"/>
                </a:cubicBezTo>
                <a:cubicBezTo>
                  <a:pt x="155" y="94"/>
                  <a:pt x="161" y="92"/>
                  <a:pt x="167" y="90"/>
                </a:cubicBezTo>
                <a:close/>
                <a:moveTo>
                  <a:pt x="139" y="98"/>
                </a:moveTo>
                <a:cubicBezTo>
                  <a:pt x="134" y="100"/>
                  <a:pt x="129" y="101"/>
                  <a:pt x="124" y="103"/>
                </a:cubicBezTo>
                <a:cubicBezTo>
                  <a:pt x="121" y="104"/>
                  <a:pt x="118" y="105"/>
                  <a:pt x="115" y="106"/>
                </a:cubicBezTo>
                <a:cubicBezTo>
                  <a:pt x="116" y="105"/>
                  <a:pt x="116" y="104"/>
                  <a:pt x="115" y="103"/>
                </a:cubicBezTo>
                <a:cubicBezTo>
                  <a:pt x="123" y="103"/>
                  <a:pt x="131" y="100"/>
                  <a:pt x="139" y="98"/>
                </a:cubicBezTo>
                <a:cubicBezTo>
                  <a:pt x="141" y="98"/>
                  <a:pt x="143" y="97"/>
                  <a:pt x="144" y="97"/>
                </a:cubicBezTo>
                <a:cubicBezTo>
                  <a:pt x="143" y="97"/>
                  <a:pt x="141" y="98"/>
                  <a:pt x="139" y="98"/>
                </a:cubicBezTo>
                <a:close/>
                <a:moveTo>
                  <a:pt x="114" y="100"/>
                </a:moveTo>
                <a:cubicBezTo>
                  <a:pt x="122" y="96"/>
                  <a:pt x="131" y="95"/>
                  <a:pt x="140" y="93"/>
                </a:cubicBezTo>
                <a:cubicBezTo>
                  <a:pt x="147" y="91"/>
                  <a:pt x="158" y="89"/>
                  <a:pt x="165" y="85"/>
                </a:cubicBezTo>
                <a:cubicBezTo>
                  <a:pt x="157" y="90"/>
                  <a:pt x="146" y="92"/>
                  <a:pt x="137" y="96"/>
                </a:cubicBezTo>
                <a:cubicBezTo>
                  <a:pt x="132" y="97"/>
                  <a:pt x="128" y="99"/>
                  <a:pt x="123" y="100"/>
                </a:cubicBezTo>
                <a:cubicBezTo>
                  <a:pt x="120" y="101"/>
                  <a:pt x="118" y="101"/>
                  <a:pt x="115" y="102"/>
                </a:cubicBezTo>
                <a:cubicBezTo>
                  <a:pt x="115" y="101"/>
                  <a:pt x="115" y="100"/>
                  <a:pt x="114" y="100"/>
                </a:cubicBezTo>
                <a:close/>
                <a:moveTo>
                  <a:pt x="115" y="108"/>
                </a:moveTo>
                <a:cubicBezTo>
                  <a:pt x="118" y="108"/>
                  <a:pt x="121" y="107"/>
                  <a:pt x="124" y="105"/>
                </a:cubicBezTo>
                <a:cubicBezTo>
                  <a:pt x="128" y="104"/>
                  <a:pt x="132" y="103"/>
                  <a:pt x="137" y="102"/>
                </a:cubicBezTo>
                <a:cubicBezTo>
                  <a:pt x="144" y="100"/>
                  <a:pt x="151" y="98"/>
                  <a:pt x="158" y="96"/>
                </a:cubicBezTo>
                <a:cubicBezTo>
                  <a:pt x="153" y="98"/>
                  <a:pt x="147" y="99"/>
                  <a:pt x="141" y="101"/>
                </a:cubicBezTo>
                <a:cubicBezTo>
                  <a:pt x="136" y="103"/>
                  <a:pt x="131" y="104"/>
                  <a:pt x="126" y="106"/>
                </a:cubicBezTo>
                <a:cubicBezTo>
                  <a:pt x="122" y="107"/>
                  <a:pt x="118" y="108"/>
                  <a:pt x="115" y="110"/>
                </a:cubicBezTo>
                <a:cubicBezTo>
                  <a:pt x="115" y="109"/>
                  <a:pt x="115" y="108"/>
                  <a:pt x="115" y="108"/>
                </a:cubicBezTo>
                <a:close/>
                <a:moveTo>
                  <a:pt x="114" y="111"/>
                </a:moveTo>
                <a:cubicBezTo>
                  <a:pt x="118" y="111"/>
                  <a:pt x="121" y="110"/>
                  <a:pt x="125" y="109"/>
                </a:cubicBezTo>
                <a:cubicBezTo>
                  <a:pt x="129" y="107"/>
                  <a:pt x="132" y="106"/>
                  <a:pt x="136" y="105"/>
                </a:cubicBezTo>
                <a:cubicBezTo>
                  <a:pt x="133" y="107"/>
                  <a:pt x="129" y="108"/>
                  <a:pt x="125" y="110"/>
                </a:cubicBezTo>
                <a:cubicBezTo>
                  <a:pt x="121" y="111"/>
                  <a:pt x="117" y="112"/>
                  <a:pt x="113" y="113"/>
                </a:cubicBezTo>
                <a:cubicBezTo>
                  <a:pt x="113" y="113"/>
                  <a:pt x="114" y="112"/>
                  <a:pt x="114" y="111"/>
                </a:cubicBezTo>
                <a:close/>
                <a:moveTo>
                  <a:pt x="112" y="115"/>
                </a:moveTo>
                <a:cubicBezTo>
                  <a:pt x="116" y="115"/>
                  <a:pt x="120" y="114"/>
                  <a:pt x="123" y="113"/>
                </a:cubicBezTo>
                <a:cubicBezTo>
                  <a:pt x="128" y="111"/>
                  <a:pt x="133" y="110"/>
                  <a:pt x="138" y="109"/>
                </a:cubicBezTo>
                <a:cubicBezTo>
                  <a:pt x="149" y="105"/>
                  <a:pt x="160" y="102"/>
                  <a:pt x="171" y="98"/>
                </a:cubicBezTo>
                <a:cubicBezTo>
                  <a:pt x="171" y="99"/>
                  <a:pt x="171" y="99"/>
                  <a:pt x="171" y="100"/>
                </a:cubicBezTo>
                <a:cubicBezTo>
                  <a:pt x="171" y="100"/>
                  <a:pt x="171" y="100"/>
                  <a:pt x="171" y="100"/>
                </a:cubicBezTo>
                <a:cubicBezTo>
                  <a:pt x="161" y="103"/>
                  <a:pt x="150" y="106"/>
                  <a:pt x="139" y="109"/>
                </a:cubicBezTo>
                <a:cubicBezTo>
                  <a:pt x="130" y="111"/>
                  <a:pt x="121" y="113"/>
                  <a:pt x="112" y="117"/>
                </a:cubicBezTo>
                <a:cubicBezTo>
                  <a:pt x="112" y="117"/>
                  <a:pt x="112" y="116"/>
                  <a:pt x="112" y="115"/>
                </a:cubicBezTo>
                <a:close/>
                <a:moveTo>
                  <a:pt x="111" y="118"/>
                </a:moveTo>
                <a:cubicBezTo>
                  <a:pt x="121" y="114"/>
                  <a:pt x="131" y="112"/>
                  <a:pt x="141" y="109"/>
                </a:cubicBezTo>
                <a:cubicBezTo>
                  <a:pt x="146" y="107"/>
                  <a:pt x="151" y="106"/>
                  <a:pt x="156" y="105"/>
                </a:cubicBezTo>
                <a:cubicBezTo>
                  <a:pt x="157" y="104"/>
                  <a:pt x="158" y="104"/>
                  <a:pt x="158" y="104"/>
                </a:cubicBezTo>
                <a:cubicBezTo>
                  <a:pt x="151" y="106"/>
                  <a:pt x="144" y="109"/>
                  <a:pt x="137" y="111"/>
                </a:cubicBezTo>
                <a:cubicBezTo>
                  <a:pt x="128" y="114"/>
                  <a:pt x="119" y="117"/>
                  <a:pt x="111" y="121"/>
                </a:cubicBezTo>
                <a:cubicBezTo>
                  <a:pt x="111" y="120"/>
                  <a:pt x="111" y="119"/>
                  <a:pt x="111" y="118"/>
                </a:cubicBezTo>
                <a:close/>
                <a:moveTo>
                  <a:pt x="172" y="109"/>
                </a:moveTo>
                <a:cubicBezTo>
                  <a:pt x="172" y="109"/>
                  <a:pt x="172" y="110"/>
                  <a:pt x="172" y="110"/>
                </a:cubicBezTo>
                <a:cubicBezTo>
                  <a:pt x="168" y="112"/>
                  <a:pt x="163" y="113"/>
                  <a:pt x="158" y="115"/>
                </a:cubicBezTo>
                <a:cubicBezTo>
                  <a:pt x="152" y="116"/>
                  <a:pt x="146" y="118"/>
                  <a:pt x="141" y="120"/>
                </a:cubicBezTo>
                <a:cubicBezTo>
                  <a:pt x="131" y="123"/>
                  <a:pt x="121" y="126"/>
                  <a:pt x="111" y="130"/>
                </a:cubicBezTo>
                <a:cubicBezTo>
                  <a:pt x="111" y="129"/>
                  <a:pt x="111" y="128"/>
                  <a:pt x="111" y="127"/>
                </a:cubicBezTo>
                <a:cubicBezTo>
                  <a:pt x="113" y="126"/>
                  <a:pt x="115" y="125"/>
                  <a:pt x="116" y="125"/>
                </a:cubicBezTo>
                <a:cubicBezTo>
                  <a:pt x="119" y="124"/>
                  <a:pt x="123" y="123"/>
                  <a:pt x="126" y="122"/>
                </a:cubicBezTo>
                <a:cubicBezTo>
                  <a:pt x="132" y="120"/>
                  <a:pt x="138" y="118"/>
                  <a:pt x="144" y="116"/>
                </a:cubicBezTo>
                <a:cubicBezTo>
                  <a:pt x="151" y="115"/>
                  <a:pt x="157" y="113"/>
                  <a:pt x="164" y="111"/>
                </a:cubicBezTo>
                <a:cubicBezTo>
                  <a:pt x="166" y="110"/>
                  <a:pt x="169" y="110"/>
                  <a:pt x="172" y="109"/>
                </a:cubicBezTo>
                <a:close/>
                <a:moveTo>
                  <a:pt x="111" y="123"/>
                </a:moveTo>
                <a:cubicBezTo>
                  <a:pt x="121" y="121"/>
                  <a:pt x="131" y="116"/>
                  <a:pt x="141" y="113"/>
                </a:cubicBezTo>
                <a:cubicBezTo>
                  <a:pt x="146" y="112"/>
                  <a:pt x="151" y="111"/>
                  <a:pt x="157" y="109"/>
                </a:cubicBezTo>
                <a:cubicBezTo>
                  <a:pt x="157" y="109"/>
                  <a:pt x="157" y="109"/>
                  <a:pt x="157" y="109"/>
                </a:cubicBezTo>
                <a:cubicBezTo>
                  <a:pt x="156" y="109"/>
                  <a:pt x="156" y="110"/>
                  <a:pt x="155" y="110"/>
                </a:cubicBezTo>
                <a:cubicBezTo>
                  <a:pt x="149" y="112"/>
                  <a:pt x="144" y="113"/>
                  <a:pt x="139" y="115"/>
                </a:cubicBezTo>
                <a:cubicBezTo>
                  <a:pt x="133" y="117"/>
                  <a:pt x="128" y="119"/>
                  <a:pt x="123" y="120"/>
                </a:cubicBezTo>
                <a:cubicBezTo>
                  <a:pt x="119" y="122"/>
                  <a:pt x="115" y="123"/>
                  <a:pt x="111" y="126"/>
                </a:cubicBezTo>
                <a:cubicBezTo>
                  <a:pt x="111" y="125"/>
                  <a:pt x="111" y="124"/>
                  <a:pt x="111" y="123"/>
                </a:cubicBezTo>
                <a:close/>
                <a:moveTo>
                  <a:pt x="111" y="132"/>
                </a:moveTo>
                <a:cubicBezTo>
                  <a:pt x="111" y="132"/>
                  <a:pt x="111" y="132"/>
                  <a:pt x="111" y="131"/>
                </a:cubicBezTo>
                <a:cubicBezTo>
                  <a:pt x="114" y="131"/>
                  <a:pt x="117" y="130"/>
                  <a:pt x="119" y="130"/>
                </a:cubicBezTo>
                <a:cubicBezTo>
                  <a:pt x="117" y="131"/>
                  <a:pt x="114" y="132"/>
                  <a:pt x="111" y="134"/>
                </a:cubicBezTo>
                <a:cubicBezTo>
                  <a:pt x="111" y="133"/>
                  <a:pt x="111" y="133"/>
                  <a:pt x="111" y="132"/>
                </a:cubicBezTo>
                <a:close/>
                <a:moveTo>
                  <a:pt x="109" y="139"/>
                </a:moveTo>
                <a:cubicBezTo>
                  <a:pt x="109" y="138"/>
                  <a:pt x="110" y="137"/>
                  <a:pt x="110" y="137"/>
                </a:cubicBezTo>
                <a:cubicBezTo>
                  <a:pt x="114" y="136"/>
                  <a:pt x="118" y="133"/>
                  <a:pt x="122" y="132"/>
                </a:cubicBezTo>
                <a:cubicBezTo>
                  <a:pt x="126" y="130"/>
                  <a:pt x="130" y="129"/>
                  <a:pt x="134" y="128"/>
                </a:cubicBezTo>
                <a:cubicBezTo>
                  <a:pt x="126" y="131"/>
                  <a:pt x="117" y="134"/>
                  <a:pt x="109" y="139"/>
                </a:cubicBezTo>
                <a:cubicBezTo>
                  <a:pt x="109" y="139"/>
                  <a:pt x="109" y="139"/>
                  <a:pt x="109" y="139"/>
                </a:cubicBezTo>
                <a:close/>
                <a:moveTo>
                  <a:pt x="108" y="141"/>
                </a:moveTo>
                <a:cubicBezTo>
                  <a:pt x="112" y="140"/>
                  <a:pt x="116" y="138"/>
                  <a:pt x="120" y="136"/>
                </a:cubicBezTo>
                <a:cubicBezTo>
                  <a:pt x="126" y="133"/>
                  <a:pt x="134" y="131"/>
                  <a:pt x="141" y="129"/>
                </a:cubicBezTo>
                <a:cubicBezTo>
                  <a:pt x="143" y="128"/>
                  <a:pt x="145" y="128"/>
                  <a:pt x="147" y="127"/>
                </a:cubicBezTo>
                <a:cubicBezTo>
                  <a:pt x="144" y="129"/>
                  <a:pt x="141" y="130"/>
                  <a:pt x="138" y="131"/>
                </a:cubicBezTo>
                <a:cubicBezTo>
                  <a:pt x="132" y="133"/>
                  <a:pt x="126" y="135"/>
                  <a:pt x="120" y="137"/>
                </a:cubicBezTo>
                <a:cubicBezTo>
                  <a:pt x="116" y="139"/>
                  <a:pt x="112" y="140"/>
                  <a:pt x="108" y="142"/>
                </a:cubicBezTo>
                <a:cubicBezTo>
                  <a:pt x="108" y="141"/>
                  <a:pt x="108" y="141"/>
                  <a:pt x="108" y="141"/>
                </a:cubicBezTo>
                <a:close/>
                <a:moveTo>
                  <a:pt x="107" y="144"/>
                </a:moveTo>
                <a:cubicBezTo>
                  <a:pt x="112" y="143"/>
                  <a:pt x="117" y="141"/>
                  <a:pt x="121" y="140"/>
                </a:cubicBezTo>
                <a:cubicBezTo>
                  <a:pt x="128" y="137"/>
                  <a:pt x="134" y="136"/>
                  <a:pt x="140" y="134"/>
                </a:cubicBezTo>
                <a:cubicBezTo>
                  <a:pt x="139" y="134"/>
                  <a:pt x="139" y="134"/>
                  <a:pt x="138" y="134"/>
                </a:cubicBezTo>
                <a:cubicBezTo>
                  <a:pt x="132" y="137"/>
                  <a:pt x="125" y="140"/>
                  <a:pt x="119" y="142"/>
                </a:cubicBezTo>
                <a:cubicBezTo>
                  <a:pt x="114" y="144"/>
                  <a:pt x="110" y="145"/>
                  <a:pt x="105" y="147"/>
                </a:cubicBezTo>
                <a:cubicBezTo>
                  <a:pt x="106" y="146"/>
                  <a:pt x="106" y="145"/>
                  <a:pt x="107" y="144"/>
                </a:cubicBezTo>
                <a:close/>
                <a:moveTo>
                  <a:pt x="162" y="127"/>
                </a:moveTo>
                <a:cubicBezTo>
                  <a:pt x="165" y="126"/>
                  <a:pt x="168" y="124"/>
                  <a:pt x="171" y="123"/>
                </a:cubicBezTo>
                <a:cubicBezTo>
                  <a:pt x="172" y="123"/>
                  <a:pt x="172" y="123"/>
                  <a:pt x="173" y="123"/>
                </a:cubicBezTo>
                <a:cubicBezTo>
                  <a:pt x="175" y="122"/>
                  <a:pt x="177" y="122"/>
                  <a:pt x="179" y="121"/>
                </a:cubicBezTo>
                <a:cubicBezTo>
                  <a:pt x="179" y="122"/>
                  <a:pt x="179" y="122"/>
                  <a:pt x="179" y="123"/>
                </a:cubicBezTo>
                <a:cubicBezTo>
                  <a:pt x="173" y="124"/>
                  <a:pt x="167" y="127"/>
                  <a:pt x="162" y="129"/>
                </a:cubicBezTo>
                <a:cubicBezTo>
                  <a:pt x="155" y="131"/>
                  <a:pt x="148" y="133"/>
                  <a:pt x="141" y="135"/>
                </a:cubicBezTo>
                <a:cubicBezTo>
                  <a:pt x="135" y="138"/>
                  <a:pt x="129" y="139"/>
                  <a:pt x="122" y="142"/>
                </a:cubicBezTo>
                <a:cubicBezTo>
                  <a:pt x="117" y="144"/>
                  <a:pt x="110" y="145"/>
                  <a:pt x="105" y="148"/>
                </a:cubicBezTo>
                <a:cubicBezTo>
                  <a:pt x="105" y="148"/>
                  <a:pt x="105" y="148"/>
                  <a:pt x="105" y="148"/>
                </a:cubicBezTo>
                <a:cubicBezTo>
                  <a:pt x="110" y="145"/>
                  <a:pt x="116" y="144"/>
                  <a:pt x="122" y="141"/>
                </a:cubicBezTo>
                <a:cubicBezTo>
                  <a:pt x="129" y="139"/>
                  <a:pt x="135" y="136"/>
                  <a:pt x="142" y="134"/>
                </a:cubicBezTo>
                <a:cubicBezTo>
                  <a:pt x="146" y="133"/>
                  <a:pt x="150" y="131"/>
                  <a:pt x="154" y="130"/>
                </a:cubicBezTo>
                <a:cubicBezTo>
                  <a:pt x="157" y="129"/>
                  <a:pt x="159" y="128"/>
                  <a:pt x="162" y="127"/>
                </a:cubicBezTo>
                <a:close/>
                <a:moveTo>
                  <a:pt x="169" y="127"/>
                </a:moveTo>
                <a:cubicBezTo>
                  <a:pt x="166" y="128"/>
                  <a:pt x="163" y="129"/>
                  <a:pt x="159" y="130"/>
                </a:cubicBezTo>
                <a:cubicBezTo>
                  <a:pt x="159" y="130"/>
                  <a:pt x="159" y="130"/>
                  <a:pt x="159" y="131"/>
                </a:cubicBezTo>
                <a:cubicBezTo>
                  <a:pt x="159" y="130"/>
                  <a:pt x="160" y="130"/>
                  <a:pt x="160" y="130"/>
                </a:cubicBezTo>
                <a:cubicBezTo>
                  <a:pt x="163" y="129"/>
                  <a:pt x="166" y="128"/>
                  <a:pt x="169" y="127"/>
                </a:cubicBezTo>
                <a:close/>
                <a:moveTo>
                  <a:pt x="105" y="149"/>
                </a:moveTo>
                <a:cubicBezTo>
                  <a:pt x="106" y="149"/>
                  <a:pt x="108" y="148"/>
                  <a:pt x="109" y="147"/>
                </a:cubicBezTo>
                <a:cubicBezTo>
                  <a:pt x="112" y="146"/>
                  <a:pt x="116" y="144"/>
                  <a:pt x="120" y="143"/>
                </a:cubicBezTo>
                <a:cubicBezTo>
                  <a:pt x="126" y="141"/>
                  <a:pt x="133" y="139"/>
                  <a:pt x="140" y="137"/>
                </a:cubicBezTo>
                <a:cubicBezTo>
                  <a:pt x="144" y="135"/>
                  <a:pt x="148" y="134"/>
                  <a:pt x="153" y="133"/>
                </a:cubicBezTo>
                <a:cubicBezTo>
                  <a:pt x="148" y="134"/>
                  <a:pt x="144" y="136"/>
                  <a:pt x="139" y="138"/>
                </a:cubicBezTo>
                <a:cubicBezTo>
                  <a:pt x="127" y="143"/>
                  <a:pt x="115" y="147"/>
                  <a:pt x="104" y="153"/>
                </a:cubicBezTo>
                <a:cubicBezTo>
                  <a:pt x="104" y="152"/>
                  <a:pt x="104" y="150"/>
                  <a:pt x="105" y="149"/>
                </a:cubicBezTo>
                <a:close/>
                <a:moveTo>
                  <a:pt x="177" y="127"/>
                </a:moveTo>
                <a:cubicBezTo>
                  <a:pt x="171" y="131"/>
                  <a:pt x="164" y="133"/>
                  <a:pt x="158" y="135"/>
                </a:cubicBezTo>
                <a:cubicBezTo>
                  <a:pt x="151" y="137"/>
                  <a:pt x="144" y="140"/>
                  <a:pt x="138" y="143"/>
                </a:cubicBezTo>
                <a:cubicBezTo>
                  <a:pt x="126" y="148"/>
                  <a:pt x="114" y="152"/>
                  <a:pt x="103" y="159"/>
                </a:cubicBezTo>
                <a:cubicBezTo>
                  <a:pt x="103" y="158"/>
                  <a:pt x="103" y="156"/>
                  <a:pt x="103" y="155"/>
                </a:cubicBezTo>
                <a:cubicBezTo>
                  <a:pt x="109" y="153"/>
                  <a:pt x="115" y="151"/>
                  <a:pt x="121" y="149"/>
                </a:cubicBezTo>
                <a:cubicBezTo>
                  <a:pt x="128" y="146"/>
                  <a:pt x="135" y="143"/>
                  <a:pt x="141" y="141"/>
                </a:cubicBezTo>
                <a:cubicBezTo>
                  <a:pt x="148" y="138"/>
                  <a:pt x="155" y="135"/>
                  <a:pt x="162" y="133"/>
                </a:cubicBezTo>
                <a:cubicBezTo>
                  <a:pt x="165" y="132"/>
                  <a:pt x="168" y="131"/>
                  <a:pt x="172" y="130"/>
                </a:cubicBezTo>
                <a:cubicBezTo>
                  <a:pt x="173" y="129"/>
                  <a:pt x="180" y="125"/>
                  <a:pt x="177" y="127"/>
                </a:cubicBezTo>
                <a:close/>
                <a:moveTo>
                  <a:pt x="103" y="160"/>
                </a:moveTo>
                <a:cubicBezTo>
                  <a:pt x="108" y="158"/>
                  <a:pt x="113" y="156"/>
                  <a:pt x="118" y="154"/>
                </a:cubicBezTo>
                <a:cubicBezTo>
                  <a:pt x="125" y="151"/>
                  <a:pt x="132" y="149"/>
                  <a:pt x="139" y="147"/>
                </a:cubicBezTo>
                <a:cubicBezTo>
                  <a:pt x="141" y="146"/>
                  <a:pt x="143" y="146"/>
                  <a:pt x="144" y="145"/>
                </a:cubicBezTo>
                <a:cubicBezTo>
                  <a:pt x="142" y="146"/>
                  <a:pt x="140" y="148"/>
                  <a:pt x="138" y="149"/>
                </a:cubicBezTo>
                <a:cubicBezTo>
                  <a:pt x="131" y="152"/>
                  <a:pt x="125" y="155"/>
                  <a:pt x="118" y="157"/>
                </a:cubicBezTo>
                <a:cubicBezTo>
                  <a:pt x="113" y="160"/>
                  <a:pt x="107" y="161"/>
                  <a:pt x="102" y="164"/>
                </a:cubicBezTo>
                <a:cubicBezTo>
                  <a:pt x="102" y="163"/>
                  <a:pt x="102" y="161"/>
                  <a:pt x="103" y="160"/>
                </a:cubicBezTo>
                <a:close/>
                <a:moveTo>
                  <a:pt x="106" y="163"/>
                </a:moveTo>
                <a:cubicBezTo>
                  <a:pt x="106" y="163"/>
                  <a:pt x="106" y="163"/>
                  <a:pt x="106" y="163"/>
                </a:cubicBezTo>
                <a:cubicBezTo>
                  <a:pt x="106" y="163"/>
                  <a:pt x="106" y="163"/>
                  <a:pt x="106" y="163"/>
                </a:cubicBezTo>
                <a:close/>
                <a:moveTo>
                  <a:pt x="104" y="164"/>
                </a:moveTo>
                <a:cubicBezTo>
                  <a:pt x="104" y="164"/>
                  <a:pt x="104" y="164"/>
                  <a:pt x="104" y="164"/>
                </a:cubicBezTo>
                <a:cubicBezTo>
                  <a:pt x="104" y="164"/>
                  <a:pt x="104" y="164"/>
                  <a:pt x="104" y="164"/>
                </a:cubicBezTo>
                <a:close/>
                <a:moveTo>
                  <a:pt x="130" y="155"/>
                </a:moveTo>
                <a:cubicBezTo>
                  <a:pt x="133" y="154"/>
                  <a:pt x="135" y="153"/>
                  <a:pt x="137" y="152"/>
                </a:cubicBezTo>
                <a:cubicBezTo>
                  <a:pt x="133" y="154"/>
                  <a:pt x="129" y="155"/>
                  <a:pt x="126" y="157"/>
                </a:cubicBezTo>
                <a:cubicBezTo>
                  <a:pt x="120" y="160"/>
                  <a:pt x="114" y="162"/>
                  <a:pt x="108" y="164"/>
                </a:cubicBezTo>
                <a:cubicBezTo>
                  <a:pt x="106" y="165"/>
                  <a:pt x="104" y="166"/>
                  <a:pt x="102" y="168"/>
                </a:cubicBezTo>
                <a:cubicBezTo>
                  <a:pt x="102" y="167"/>
                  <a:pt x="102" y="166"/>
                  <a:pt x="102" y="165"/>
                </a:cubicBezTo>
                <a:cubicBezTo>
                  <a:pt x="111" y="162"/>
                  <a:pt x="121" y="158"/>
                  <a:pt x="130" y="155"/>
                </a:cubicBezTo>
                <a:close/>
                <a:moveTo>
                  <a:pt x="114" y="165"/>
                </a:moveTo>
                <a:cubicBezTo>
                  <a:pt x="118" y="163"/>
                  <a:pt x="124" y="161"/>
                  <a:pt x="129" y="160"/>
                </a:cubicBezTo>
                <a:cubicBezTo>
                  <a:pt x="133" y="159"/>
                  <a:pt x="137" y="157"/>
                  <a:pt x="142" y="156"/>
                </a:cubicBezTo>
                <a:cubicBezTo>
                  <a:pt x="141" y="156"/>
                  <a:pt x="140" y="156"/>
                  <a:pt x="139" y="157"/>
                </a:cubicBezTo>
                <a:cubicBezTo>
                  <a:pt x="134" y="159"/>
                  <a:pt x="130" y="160"/>
                  <a:pt x="125" y="162"/>
                </a:cubicBezTo>
                <a:cubicBezTo>
                  <a:pt x="120" y="164"/>
                  <a:pt x="116" y="167"/>
                  <a:pt x="111" y="169"/>
                </a:cubicBezTo>
                <a:cubicBezTo>
                  <a:pt x="108" y="170"/>
                  <a:pt x="105" y="170"/>
                  <a:pt x="103" y="172"/>
                </a:cubicBezTo>
                <a:cubicBezTo>
                  <a:pt x="103" y="171"/>
                  <a:pt x="103" y="171"/>
                  <a:pt x="103" y="170"/>
                </a:cubicBezTo>
                <a:cubicBezTo>
                  <a:pt x="106" y="168"/>
                  <a:pt x="110" y="166"/>
                  <a:pt x="114" y="165"/>
                </a:cubicBezTo>
                <a:close/>
                <a:moveTo>
                  <a:pt x="143" y="161"/>
                </a:moveTo>
                <a:cubicBezTo>
                  <a:pt x="141" y="161"/>
                  <a:pt x="138" y="162"/>
                  <a:pt x="137" y="162"/>
                </a:cubicBezTo>
                <a:cubicBezTo>
                  <a:pt x="132" y="164"/>
                  <a:pt x="128" y="166"/>
                  <a:pt x="124" y="167"/>
                </a:cubicBezTo>
                <a:cubicBezTo>
                  <a:pt x="121" y="169"/>
                  <a:pt x="118" y="170"/>
                  <a:pt x="114" y="171"/>
                </a:cubicBezTo>
                <a:cubicBezTo>
                  <a:pt x="112" y="173"/>
                  <a:pt x="109" y="173"/>
                  <a:pt x="107" y="175"/>
                </a:cubicBezTo>
                <a:cubicBezTo>
                  <a:pt x="107" y="175"/>
                  <a:pt x="107" y="176"/>
                  <a:pt x="107" y="176"/>
                </a:cubicBezTo>
                <a:cubicBezTo>
                  <a:pt x="109" y="176"/>
                  <a:pt x="111" y="175"/>
                  <a:pt x="113" y="175"/>
                </a:cubicBezTo>
                <a:cubicBezTo>
                  <a:pt x="116" y="173"/>
                  <a:pt x="120" y="172"/>
                  <a:pt x="123" y="171"/>
                </a:cubicBezTo>
                <a:cubicBezTo>
                  <a:pt x="123" y="171"/>
                  <a:pt x="128" y="169"/>
                  <a:pt x="126" y="170"/>
                </a:cubicBezTo>
                <a:cubicBezTo>
                  <a:pt x="124" y="171"/>
                  <a:pt x="122" y="171"/>
                  <a:pt x="120" y="172"/>
                </a:cubicBezTo>
                <a:cubicBezTo>
                  <a:pt x="118" y="173"/>
                  <a:pt x="116" y="174"/>
                  <a:pt x="114" y="175"/>
                </a:cubicBezTo>
                <a:cubicBezTo>
                  <a:pt x="114" y="176"/>
                  <a:pt x="114" y="176"/>
                  <a:pt x="115" y="176"/>
                </a:cubicBezTo>
                <a:cubicBezTo>
                  <a:pt x="115" y="176"/>
                  <a:pt x="115" y="176"/>
                  <a:pt x="115" y="176"/>
                </a:cubicBezTo>
                <a:cubicBezTo>
                  <a:pt x="116" y="176"/>
                  <a:pt x="116" y="175"/>
                  <a:pt x="115" y="175"/>
                </a:cubicBezTo>
                <a:cubicBezTo>
                  <a:pt x="115" y="175"/>
                  <a:pt x="119" y="173"/>
                  <a:pt x="119" y="173"/>
                </a:cubicBezTo>
                <a:cubicBezTo>
                  <a:pt x="120" y="173"/>
                  <a:pt x="122" y="172"/>
                  <a:pt x="123" y="172"/>
                </a:cubicBezTo>
                <a:cubicBezTo>
                  <a:pt x="123" y="172"/>
                  <a:pt x="124" y="171"/>
                  <a:pt x="125" y="171"/>
                </a:cubicBezTo>
                <a:cubicBezTo>
                  <a:pt x="120" y="174"/>
                  <a:pt x="115" y="177"/>
                  <a:pt x="109" y="177"/>
                </a:cubicBezTo>
                <a:cubicBezTo>
                  <a:pt x="106" y="176"/>
                  <a:pt x="105" y="175"/>
                  <a:pt x="104" y="173"/>
                </a:cubicBezTo>
                <a:cubicBezTo>
                  <a:pt x="111" y="173"/>
                  <a:pt x="118" y="169"/>
                  <a:pt x="124" y="167"/>
                </a:cubicBezTo>
                <a:cubicBezTo>
                  <a:pt x="128" y="165"/>
                  <a:pt x="132" y="163"/>
                  <a:pt x="136" y="162"/>
                </a:cubicBezTo>
                <a:cubicBezTo>
                  <a:pt x="139" y="161"/>
                  <a:pt x="142" y="161"/>
                  <a:pt x="145" y="160"/>
                </a:cubicBezTo>
                <a:cubicBezTo>
                  <a:pt x="144" y="160"/>
                  <a:pt x="143" y="160"/>
                  <a:pt x="143" y="161"/>
                </a:cubicBezTo>
                <a:close/>
                <a:moveTo>
                  <a:pt x="128" y="169"/>
                </a:moveTo>
                <a:cubicBezTo>
                  <a:pt x="128" y="169"/>
                  <a:pt x="128" y="168"/>
                  <a:pt x="128" y="169"/>
                </a:cubicBezTo>
                <a:cubicBezTo>
                  <a:pt x="123" y="170"/>
                  <a:pt x="119" y="171"/>
                  <a:pt x="115" y="173"/>
                </a:cubicBezTo>
                <a:cubicBezTo>
                  <a:pt x="114" y="174"/>
                  <a:pt x="112" y="174"/>
                  <a:pt x="111" y="175"/>
                </a:cubicBezTo>
                <a:cubicBezTo>
                  <a:pt x="110" y="175"/>
                  <a:pt x="107" y="175"/>
                  <a:pt x="111" y="174"/>
                </a:cubicBezTo>
                <a:cubicBezTo>
                  <a:pt x="113" y="173"/>
                  <a:pt x="116" y="172"/>
                  <a:pt x="118" y="171"/>
                </a:cubicBezTo>
                <a:cubicBezTo>
                  <a:pt x="124" y="168"/>
                  <a:pt x="129" y="166"/>
                  <a:pt x="135" y="164"/>
                </a:cubicBezTo>
                <a:cubicBezTo>
                  <a:pt x="136" y="163"/>
                  <a:pt x="137" y="163"/>
                  <a:pt x="139" y="163"/>
                </a:cubicBezTo>
                <a:cubicBezTo>
                  <a:pt x="135" y="164"/>
                  <a:pt x="131" y="166"/>
                  <a:pt x="128" y="169"/>
                </a:cubicBezTo>
                <a:close/>
                <a:moveTo>
                  <a:pt x="149" y="158"/>
                </a:moveTo>
                <a:cubicBezTo>
                  <a:pt x="141" y="160"/>
                  <a:pt x="133" y="162"/>
                  <a:pt x="125" y="165"/>
                </a:cubicBezTo>
                <a:cubicBezTo>
                  <a:pt x="122" y="167"/>
                  <a:pt x="118" y="169"/>
                  <a:pt x="114" y="170"/>
                </a:cubicBezTo>
                <a:cubicBezTo>
                  <a:pt x="112" y="171"/>
                  <a:pt x="110" y="172"/>
                  <a:pt x="108" y="172"/>
                </a:cubicBezTo>
                <a:cubicBezTo>
                  <a:pt x="107" y="172"/>
                  <a:pt x="106" y="172"/>
                  <a:pt x="105" y="172"/>
                </a:cubicBezTo>
                <a:cubicBezTo>
                  <a:pt x="106" y="172"/>
                  <a:pt x="107" y="171"/>
                  <a:pt x="108" y="171"/>
                </a:cubicBezTo>
                <a:cubicBezTo>
                  <a:pt x="115" y="168"/>
                  <a:pt x="123" y="164"/>
                  <a:pt x="131" y="161"/>
                </a:cubicBezTo>
                <a:cubicBezTo>
                  <a:pt x="139" y="158"/>
                  <a:pt x="148" y="155"/>
                  <a:pt x="155" y="151"/>
                </a:cubicBezTo>
                <a:cubicBezTo>
                  <a:pt x="154" y="154"/>
                  <a:pt x="152" y="156"/>
                  <a:pt x="149" y="158"/>
                </a:cubicBezTo>
                <a:close/>
                <a:moveTo>
                  <a:pt x="155" y="151"/>
                </a:moveTo>
                <a:cubicBezTo>
                  <a:pt x="155" y="151"/>
                  <a:pt x="155" y="150"/>
                  <a:pt x="155" y="150"/>
                </a:cubicBezTo>
                <a:cubicBezTo>
                  <a:pt x="146" y="155"/>
                  <a:pt x="136" y="157"/>
                  <a:pt x="127" y="160"/>
                </a:cubicBezTo>
                <a:cubicBezTo>
                  <a:pt x="122" y="161"/>
                  <a:pt x="117" y="163"/>
                  <a:pt x="112" y="165"/>
                </a:cubicBezTo>
                <a:cubicBezTo>
                  <a:pt x="110" y="165"/>
                  <a:pt x="109" y="166"/>
                  <a:pt x="107" y="167"/>
                </a:cubicBezTo>
                <a:cubicBezTo>
                  <a:pt x="106" y="167"/>
                  <a:pt x="104" y="168"/>
                  <a:pt x="103" y="169"/>
                </a:cubicBezTo>
                <a:cubicBezTo>
                  <a:pt x="104" y="168"/>
                  <a:pt x="105" y="167"/>
                  <a:pt x="106" y="166"/>
                </a:cubicBezTo>
                <a:cubicBezTo>
                  <a:pt x="115" y="162"/>
                  <a:pt x="126" y="158"/>
                  <a:pt x="136" y="154"/>
                </a:cubicBezTo>
                <a:cubicBezTo>
                  <a:pt x="140" y="152"/>
                  <a:pt x="145" y="150"/>
                  <a:pt x="149" y="148"/>
                </a:cubicBezTo>
                <a:cubicBezTo>
                  <a:pt x="150" y="148"/>
                  <a:pt x="150" y="148"/>
                  <a:pt x="151" y="147"/>
                </a:cubicBezTo>
                <a:cubicBezTo>
                  <a:pt x="153" y="147"/>
                  <a:pt x="154" y="146"/>
                  <a:pt x="156" y="145"/>
                </a:cubicBezTo>
                <a:cubicBezTo>
                  <a:pt x="156" y="146"/>
                  <a:pt x="156" y="146"/>
                  <a:pt x="156" y="146"/>
                </a:cubicBezTo>
                <a:cubicBezTo>
                  <a:pt x="156" y="148"/>
                  <a:pt x="156" y="149"/>
                  <a:pt x="155" y="151"/>
                </a:cubicBezTo>
                <a:close/>
                <a:moveTo>
                  <a:pt x="156" y="144"/>
                </a:moveTo>
                <a:cubicBezTo>
                  <a:pt x="156" y="144"/>
                  <a:pt x="155" y="145"/>
                  <a:pt x="155" y="145"/>
                </a:cubicBezTo>
                <a:cubicBezTo>
                  <a:pt x="155" y="145"/>
                  <a:pt x="154" y="145"/>
                  <a:pt x="154" y="145"/>
                </a:cubicBezTo>
                <a:cubicBezTo>
                  <a:pt x="151" y="147"/>
                  <a:pt x="149" y="148"/>
                  <a:pt x="147" y="149"/>
                </a:cubicBezTo>
                <a:cubicBezTo>
                  <a:pt x="137" y="152"/>
                  <a:pt x="127" y="155"/>
                  <a:pt x="118" y="159"/>
                </a:cubicBezTo>
                <a:cubicBezTo>
                  <a:pt x="127" y="155"/>
                  <a:pt x="136" y="151"/>
                  <a:pt x="145" y="146"/>
                </a:cubicBezTo>
                <a:cubicBezTo>
                  <a:pt x="146" y="145"/>
                  <a:pt x="147" y="145"/>
                  <a:pt x="149" y="144"/>
                </a:cubicBezTo>
                <a:cubicBezTo>
                  <a:pt x="151" y="143"/>
                  <a:pt x="154" y="142"/>
                  <a:pt x="156" y="142"/>
                </a:cubicBezTo>
                <a:cubicBezTo>
                  <a:pt x="157" y="142"/>
                  <a:pt x="157" y="141"/>
                  <a:pt x="157" y="141"/>
                </a:cubicBezTo>
                <a:cubicBezTo>
                  <a:pt x="157" y="142"/>
                  <a:pt x="156" y="143"/>
                  <a:pt x="156" y="144"/>
                </a:cubicBezTo>
                <a:close/>
                <a:moveTo>
                  <a:pt x="157" y="141"/>
                </a:moveTo>
                <a:cubicBezTo>
                  <a:pt x="155" y="141"/>
                  <a:pt x="153" y="142"/>
                  <a:pt x="151" y="143"/>
                </a:cubicBezTo>
                <a:cubicBezTo>
                  <a:pt x="154" y="141"/>
                  <a:pt x="156" y="140"/>
                  <a:pt x="158" y="139"/>
                </a:cubicBezTo>
                <a:cubicBezTo>
                  <a:pt x="158" y="140"/>
                  <a:pt x="158" y="140"/>
                  <a:pt x="157" y="141"/>
                </a:cubicBezTo>
                <a:close/>
                <a:moveTo>
                  <a:pt x="160" y="137"/>
                </a:moveTo>
                <a:cubicBezTo>
                  <a:pt x="160" y="137"/>
                  <a:pt x="160" y="138"/>
                  <a:pt x="160" y="138"/>
                </a:cubicBezTo>
                <a:cubicBezTo>
                  <a:pt x="159" y="138"/>
                  <a:pt x="158" y="138"/>
                  <a:pt x="157" y="139"/>
                </a:cubicBezTo>
                <a:cubicBezTo>
                  <a:pt x="154" y="140"/>
                  <a:pt x="150" y="142"/>
                  <a:pt x="147" y="144"/>
                </a:cubicBezTo>
                <a:cubicBezTo>
                  <a:pt x="144" y="145"/>
                  <a:pt x="141" y="145"/>
                  <a:pt x="139" y="146"/>
                </a:cubicBezTo>
                <a:cubicBezTo>
                  <a:pt x="132" y="149"/>
                  <a:pt x="125" y="151"/>
                  <a:pt x="118" y="153"/>
                </a:cubicBezTo>
                <a:cubicBezTo>
                  <a:pt x="115" y="155"/>
                  <a:pt x="112" y="156"/>
                  <a:pt x="109" y="157"/>
                </a:cubicBezTo>
                <a:cubicBezTo>
                  <a:pt x="107" y="158"/>
                  <a:pt x="106" y="158"/>
                  <a:pt x="104" y="159"/>
                </a:cubicBezTo>
                <a:cubicBezTo>
                  <a:pt x="103" y="159"/>
                  <a:pt x="103" y="159"/>
                  <a:pt x="103" y="159"/>
                </a:cubicBezTo>
                <a:cubicBezTo>
                  <a:pt x="103" y="159"/>
                  <a:pt x="104" y="159"/>
                  <a:pt x="104" y="158"/>
                </a:cubicBezTo>
                <a:cubicBezTo>
                  <a:pt x="117" y="151"/>
                  <a:pt x="131" y="147"/>
                  <a:pt x="145" y="141"/>
                </a:cubicBezTo>
                <a:cubicBezTo>
                  <a:pt x="151" y="138"/>
                  <a:pt x="158" y="136"/>
                  <a:pt x="164" y="133"/>
                </a:cubicBezTo>
                <a:cubicBezTo>
                  <a:pt x="169" y="132"/>
                  <a:pt x="173" y="130"/>
                  <a:pt x="177" y="128"/>
                </a:cubicBezTo>
                <a:cubicBezTo>
                  <a:pt x="173" y="132"/>
                  <a:pt x="164" y="134"/>
                  <a:pt x="160" y="137"/>
                </a:cubicBezTo>
                <a:close/>
                <a:moveTo>
                  <a:pt x="178" y="126"/>
                </a:moveTo>
                <a:cubicBezTo>
                  <a:pt x="172" y="128"/>
                  <a:pt x="166" y="131"/>
                  <a:pt x="160" y="133"/>
                </a:cubicBezTo>
                <a:cubicBezTo>
                  <a:pt x="153" y="135"/>
                  <a:pt x="146" y="138"/>
                  <a:pt x="140" y="141"/>
                </a:cubicBezTo>
                <a:cubicBezTo>
                  <a:pt x="133" y="143"/>
                  <a:pt x="126" y="146"/>
                  <a:pt x="119" y="148"/>
                </a:cubicBezTo>
                <a:cubicBezTo>
                  <a:pt x="114" y="150"/>
                  <a:pt x="109" y="152"/>
                  <a:pt x="103" y="154"/>
                </a:cubicBezTo>
                <a:cubicBezTo>
                  <a:pt x="103" y="154"/>
                  <a:pt x="104" y="154"/>
                  <a:pt x="104" y="154"/>
                </a:cubicBezTo>
                <a:cubicBezTo>
                  <a:pt x="115" y="147"/>
                  <a:pt x="129" y="143"/>
                  <a:pt x="141" y="138"/>
                </a:cubicBezTo>
                <a:cubicBezTo>
                  <a:pt x="148" y="135"/>
                  <a:pt x="154" y="132"/>
                  <a:pt x="161" y="131"/>
                </a:cubicBezTo>
                <a:cubicBezTo>
                  <a:pt x="167" y="129"/>
                  <a:pt x="172" y="126"/>
                  <a:pt x="177" y="124"/>
                </a:cubicBezTo>
                <a:cubicBezTo>
                  <a:pt x="178" y="124"/>
                  <a:pt x="178" y="124"/>
                  <a:pt x="178" y="124"/>
                </a:cubicBezTo>
                <a:cubicBezTo>
                  <a:pt x="178" y="124"/>
                  <a:pt x="179" y="124"/>
                  <a:pt x="179" y="124"/>
                </a:cubicBezTo>
                <a:cubicBezTo>
                  <a:pt x="179" y="125"/>
                  <a:pt x="179" y="125"/>
                  <a:pt x="178" y="126"/>
                </a:cubicBezTo>
                <a:close/>
                <a:moveTo>
                  <a:pt x="177" y="121"/>
                </a:moveTo>
                <a:cubicBezTo>
                  <a:pt x="177" y="121"/>
                  <a:pt x="176" y="121"/>
                  <a:pt x="176" y="121"/>
                </a:cubicBezTo>
                <a:cubicBezTo>
                  <a:pt x="167" y="123"/>
                  <a:pt x="158" y="127"/>
                  <a:pt x="150" y="130"/>
                </a:cubicBezTo>
                <a:cubicBezTo>
                  <a:pt x="146" y="131"/>
                  <a:pt x="142" y="133"/>
                  <a:pt x="138" y="134"/>
                </a:cubicBezTo>
                <a:cubicBezTo>
                  <a:pt x="130" y="136"/>
                  <a:pt x="123" y="138"/>
                  <a:pt x="116" y="141"/>
                </a:cubicBezTo>
                <a:cubicBezTo>
                  <a:pt x="115" y="141"/>
                  <a:pt x="113" y="142"/>
                  <a:pt x="112" y="142"/>
                </a:cubicBezTo>
                <a:cubicBezTo>
                  <a:pt x="111" y="142"/>
                  <a:pt x="111" y="142"/>
                  <a:pt x="110" y="142"/>
                </a:cubicBezTo>
                <a:cubicBezTo>
                  <a:pt x="109" y="143"/>
                  <a:pt x="108" y="143"/>
                  <a:pt x="108" y="142"/>
                </a:cubicBezTo>
                <a:cubicBezTo>
                  <a:pt x="111" y="141"/>
                  <a:pt x="115" y="140"/>
                  <a:pt x="118" y="139"/>
                </a:cubicBezTo>
                <a:cubicBezTo>
                  <a:pt x="124" y="137"/>
                  <a:pt x="130" y="134"/>
                  <a:pt x="136" y="132"/>
                </a:cubicBezTo>
                <a:cubicBezTo>
                  <a:pt x="143" y="129"/>
                  <a:pt x="151" y="127"/>
                  <a:pt x="158" y="124"/>
                </a:cubicBezTo>
                <a:cubicBezTo>
                  <a:pt x="159" y="124"/>
                  <a:pt x="159" y="124"/>
                  <a:pt x="160" y="124"/>
                </a:cubicBezTo>
                <a:cubicBezTo>
                  <a:pt x="160" y="124"/>
                  <a:pt x="161" y="124"/>
                  <a:pt x="161" y="123"/>
                </a:cubicBezTo>
                <a:cubicBezTo>
                  <a:pt x="167" y="122"/>
                  <a:pt x="172" y="121"/>
                  <a:pt x="177" y="119"/>
                </a:cubicBezTo>
                <a:cubicBezTo>
                  <a:pt x="178" y="119"/>
                  <a:pt x="178" y="120"/>
                  <a:pt x="178" y="120"/>
                </a:cubicBezTo>
                <a:cubicBezTo>
                  <a:pt x="178" y="121"/>
                  <a:pt x="177" y="121"/>
                  <a:pt x="177" y="121"/>
                </a:cubicBezTo>
                <a:close/>
                <a:moveTo>
                  <a:pt x="165" y="122"/>
                </a:moveTo>
                <a:cubicBezTo>
                  <a:pt x="166" y="122"/>
                  <a:pt x="167" y="121"/>
                  <a:pt x="168" y="121"/>
                </a:cubicBezTo>
                <a:cubicBezTo>
                  <a:pt x="169" y="120"/>
                  <a:pt x="171" y="120"/>
                  <a:pt x="173" y="120"/>
                </a:cubicBezTo>
                <a:cubicBezTo>
                  <a:pt x="173" y="119"/>
                  <a:pt x="178" y="118"/>
                  <a:pt x="175" y="119"/>
                </a:cubicBezTo>
                <a:cubicBezTo>
                  <a:pt x="171" y="120"/>
                  <a:pt x="168" y="121"/>
                  <a:pt x="165" y="122"/>
                </a:cubicBezTo>
                <a:close/>
                <a:moveTo>
                  <a:pt x="156" y="124"/>
                </a:moveTo>
                <a:cubicBezTo>
                  <a:pt x="155" y="124"/>
                  <a:pt x="155" y="124"/>
                  <a:pt x="155" y="124"/>
                </a:cubicBezTo>
                <a:cubicBezTo>
                  <a:pt x="141" y="128"/>
                  <a:pt x="128" y="132"/>
                  <a:pt x="115" y="138"/>
                </a:cubicBezTo>
                <a:cubicBezTo>
                  <a:pt x="113" y="139"/>
                  <a:pt x="111" y="139"/>
                  <a:pt x="109" y="140"/>
                </a:cubicBezTo>
                <a:cubicBezTo>
                  <a:pt x="109" y="140"/>
                  <a:pt x="109" y="140"/>
                  <a:pt x="108" y="140"/>
                </a:cubicBezTo>
                <a:cubicBezTo>
                  <a:pt x="108" y="140"/>
                  <a:pt x="108" y="140"/>
                  <a:pt x="109" y="140"/>
                </a:cubicBezTo>
                <a:cubicBezTo>
                  <a:pt x="109" y="139"/>
                  <a:pt x="111" y="139"/>
                  <a:pt x="111" y="138"/>
                </a:cubicBezTo>
                <a:cubicBezTo>
                  <a:pt x="115" y="137"/>
                  <a:pt x="118" y="135"/>
                  <a:pt x="122" y="134"/>
                </a:cubicBezTo>
                <a:cubicBezTo>
                  <a:pt x="129" y="131"/>
                  <a:pt x="136" y="128"/>
                  <a:pt x="143" y="125"/>
                </a:cubicBezTo>
                <a:cubicBezTo>
                  <a:pt x="146" y="125"/>
                  <a:pt x="148" y="124"/>
                  <a:pt x="151" y="123"/>
                </a:cubicBezTo>
                <a:cubicBezTo>
                  <a:pt x="159" y="121"/>
                  <a:pt x="168" y="120"/>
                  <a:pt x="176" y="116"/>
                </a:cubicBezTo>
                <a:cubicBezTo>
                  <a:pt x="176" y="117"/>
                  <a:pt x="177" y="117"/>
                  <a:pt x="177" y="118"/>
                </a:cubicBezTo>
                <a:cubicBezTo>
                  <a:pt x="170" y="119"/>
                  <a:pt x="163" y="121"/>
                  <a:pt x="156" y="124"/>
                </a:cubicBezTo>
                <a:close/>
                <a:moveTo>
                  <a:pt x="169" y="118"/>
                </a:moveTo>
                <a:cubicBezTo>
                  <a:pt x="171" y="117"/>
                  <a:pt x="172" y="117"/>
                  <a:pt x="174" y="116"/>
                </a:cubicBezTo>
                <a:cubicBezTo>
                  <a:pt x="172" y="117"/>
                  <a:pt x="171" y="117"/>
                  <a:pt x="169" y="118"/>
                </a:cubicBezTo>
                <a:close/>
                <a:moveTo>
                  <a:pt x="159" y="120"/>
                </a:moveTo>
                <a:cubicBezTo>
                  <a:pt x="159" y="120"/>
                  <a:pt x="158" y="121"/>
                  <a:pt x="158" y="121"/>
                </a:cubicBezTo>
                <a:cubicBezTo>
                  <a:pt x="145" y="124"/>
                  <a:pt x="133" y="127"/>
                  <a:pt x="121" y="132"/>
                </a:cubicBezTo>
                <a:cubicBezTo>
                  <a:pt x="118" y="133"/>
                  <a:pt x="115" y="134"/>
                  <a:pt x="112" y="135"/>
                </a:cubicBezTo>
                <a:cubicBezTo>
                  <a:pt x="112" y="135"/>
                  <a:pt x="111" y="136"/>
                  <a:pt x="110" y="136"/>
                </a:cubicBezTo>
                <a:cubicBezTo>
                  <a:pt x="111" y="136"/>
                  <a:pt x="111" y="135"/>
                  <a:pt x="111" y="135"/>
                </a:cubicBezTo>
                <a:cubicBezTo>
                  <a:pt x="112" y="134"/>
                  <a:pt x="113" y="134"/>
                  <a:pt x="114" y="133"/>
                </a:cubicBezTo>
                <a:cubicBezTo>
                  <a:pt x="121" y="129"/>
                  <a:pt x="128" y="127"/>
                  <a:pt x="135" y="125"/>
                </a:cubicBezTo>
                <a:cubicBezTo>
                  <a:pt x="147" y="121"/>
                  <a:pt x="161" y="118"/>
                  <a:pt x="174" y="113"/>
                </a:cubicBezTo>
                <a:cubicBezTo>
                  <a:pt x="174" y="114"/>
                  <a:pt x="175" y="115"/>
                  <a:pt x="175" y="115"/>
                </a:cubicBezTo>
                <a:cubicBezTo>
                  <a:pt x="170" y="116"/>
                  <a:pt x="164" y="119"/>
                  <a:pt x="159" y="120"/>
                </a:cubicBezTo>
                <a:close/>
                <a:moveTo>
                  <a:pt x="148" y="120"/>
                </a:moveTo>
                <a:cubicBezTo>
                  <a:pt x="151" y="120"/>
                  <a:pt x="155" y="119"/>
                  <a:pt x="159" y="118"/>
                </a:cubicBezTo>
                <a:cubicBezTo>
                  <a:pt x="159" y="117"/>
                  <a:pt x="160" y="117"/>
                  <a:pt x="161" y="117"/>
                </a:cubicBezTo>
                <a:cubicBezTo>
                  <a:pt x="157" y="118"/>
                  <a:pt x="152" y="119"/>
                  <a:pt x="148" y="120"/>
                </a:cubicBezTo>
                <a:close/>
                <a:moveTo>
                  <a:pt x="143" y="121"/>
                </a:moveTo>
                <a:cubicBezTo>
                  <a:pt x="137" y="123"/>
                  <a:pt x="132" y="124"/>
                  <a:pt x="127" y="126"/>
                </a:cubicBezTo>
                <a:cubicBezTo>
                  <a:pt x="124" y="127"/>
                  <a:pt x="122" y="128"/>
                  <a:pt x="120" y="129"/>
                </a:cubicBezTo>
                <a:cubicBezTo>
                  <a:pt x="117" y="130"/>
                  <a:pt x="114" y="130"/>
                  <a:pt x="112" y="131"/>
                </a:cubicBezTo>
                <a:cubicBezTo>
                  <a:pt x="123" y="126"/>
                  <a:pt x="133" y="123"/>
                  <a:pt x="144" y="120"/>
                </a:cubicBezTo>
                <a:cubicBezTo>
                  <a:pt x="149" y="118"/>
                  <a:pt x="154" y="116"/>
                  <a:pt x="160" y="115"/>
                </a:cubicBezTo>
                <a:cubicBezTo>
                  <a:pt x="164" y="114"/>
                  <a:pt x="168" y="113"/>
                  <a:pt x="172" y="111"/>
                </a:cubicBezTo>
                <a:cubicBezTo>
                  <a:pt x="173" y="111"/>
                  <a:pt x="173" y="112"/>
                  <a:pt x="173" y="112"/>
                </a:cubicBezTo>
                <a:cubicBezTo>
                  <a:pt x="163" y="116"/>
                  <a:pt x="153" y="118"/>
                  <a:pt x="143" y="121"/>
                </a:cubicBezTo>
                <a:close/>
                <a:moveTo>
                  <a:pt x="171" y="108"/>
                </a:moveTo>
                <a:cubicBezTo>
                  <a:pt x="170" y="108"/>
                  <a:pt x="171" y="108"/>
                  <a:pt x="171" y="109"/>
                </a:cubicBezTo>
                <a:cubicBezTo>
                  <a:pt x="170" y="109"/>
                  <a:pt x="168" y="109"/>
                  <a:pt x="168" y="109"/>
                </a:cubicBezTo>
                <a:cubicBezTo>
                  <a:pt x="166" y="110"/>
                  <a:pt x="164" y="110"/>
                  <a:pt x="162" y="111"/>
                </a:cubicBezTo>
                <a:cubicBezTo>
                  <a:pt x="156" y="112"/>
                  <a:pt x="150" y="114"/>
                  <a:pt x="144" y="116"/>
                </a:cubicBezTo>
                <a:cubicBezTo>
                  <a:pt x="134" y="118"/>
                  <a:pt x="123" y="121"/>
                  <a:pt x="113" y="125"/>
                </a:cubicBezTo>
                <a:cubicBezTo>
                  <a:pt x="112" y="126"/>
                  <a:pt x="111" y="126"/>
                  <a:pt x="111" y="126"/>
                </a:cubicBezTo>
                <a:cubicBezTo>
                  <a:pt x="111" y="126"/>
                  <a:pt x="111" y="126"/>
                  <a:pt x="111" y="126"/>
                </a:cubicBezTo>
                <a:cubicBezTo>
                  <a:pt x="112" y="126"/>
                  <a:pt x="114" y="125"/>
                  <a:pt x="114" y="125"/>
                </a:cubicBezTo>
                <a:cubicBezTo>
                  <a:pt x="117" y="123"/>
                  <a:pt x="121" y="122"/>
                  <a:pt x="124" y="121"/>
                </a:cubicBezTo>
                <a:cubicBezTo>
                  <a:pt x="129" y="119"/>
                  <a:pt x="135" y="117"/>
                  <a:pt x="140" y="115"/>
                </a:cubicBezTo>
                <a:cubicBezTo>
                  <a:pt x="146" y="113"/>
                  <a:pt x="151" y="112"/>
                  <a:pt x="157" y="110"/>
                </a:cubicBezTo>
                <a:cubicBezTo>
                  <a:pt x="162" y="108"/>
                  <a:pt x="167" y="106"/>
                  <a:pt x="172" y="104"/>
                </a:cubicBezTo>
                <a:cubicBezTo>
                  <a:pt x="172" y="104"/>
                  <a:pt x="172" y="104"/>
                  <a:pt x="172" y="104"/>
                </a:cubicBezTo>
                <a:cubicBezTo>
                  <a:pt x="172" y="105"/>
                  <a:pt x="172" y="106"/>
                  <a:pt x="172" y="107"/>
                </a:cubicBezTo>
                <a:cubicBezTo>
                  <a:pt x="171" y="108"/>
                  <a:pt x="171" y="108"/>
                  <a:pt x="171" y="108"/>
                </a:cubicBezTo>
                <a:close/>
                <a:moveTo>
                  <a:pt x="171" y="103"/>
                </a:moveTo>
                <a:cubicBezTo>
                  <a:pt x="167" y="104"/>
                  <a:pt x="163" y="106"/>
                  <a:pt x="158" y="108"/>
                </a:cubicBezTo>
                <a:cubicBezTo>
                  <a:pt x="153" y="110"/>
                  <a:pt x="148" y="111"/>
                  <a:pt x="142" y="112"/>
                </a:cubicBezTo>
                <a:cubicBezTo>
                  <a:pt x="132" y="115"/>
                  <a:pt x="123" y="119"/>
                  <a:pt x="113" y="121"/>
                </a:cubicBezTo>
                <a:cubicBezTo>
                  <a:pt x="109" y="122"/>
                  <a:pt x="113" y="121"/>
                  <a:pt x="114" y="120"/>
                </a:cubicBezTo>
                <a:cubicBezTo>
                  <a:pt x="117" y="119"/>
                  <a:pt x="120" y="117"/>
                  <a:pt x="124" y="116"/>
                </a:cubicBezTo>
                <a:cubicBezTo>
                  <a:pt x="129" y="114"/>
                  <a:pt x="134" y="113"/>
                  <a:pt x="139" y="111"/>
                </a:cubicBezTo>
                <a:cubicBezTo>
                  <a:pt x="149" y="108"/>
                  <a:pt x="158" y="105"/>
                  <a:pt x="168" y="102"/>
                </a:cubicBezTo>
                <a:cubicBezTo>
                  <a:pt x="169" y="102"/>
                  <a:pt x="170" y="101"/>
                  <a:pt x="170" y="101"/>
                </a:cubicBezTo>
                <a:cubicBezTo>
                  <a:pt x="170" y="101"/>
                  <a:pt x="171" y="101"/>
                  <a:pt x="171" y="100"/>
                </a:cubicBezTo>
                <a:cubicBezTo>
                  <a:pt x="171" y="100"/>
                  <a:pt x="171" y="100"/>
                  <a:pt x="171" y="100"/>
                </a:cubicBezTo>
                <a:cubicBezTo>
                  <a:pt x="172" y="101"/>
                  <a:pt x="172" y="102"/>
                  <a:pt x="172" y="103"/>
                </a:cubicBezTo>
                <a:cubicBezTo>
                  <a:pt x="172" y="103"/>
                  <a:pt x="172" y="103"/>
                  <a:pt x="171" y="103"/>
                </a:cubicBezTo>
                <a:close/>
                <a:moveTo>
                  <a:pt x="128" y="111"/>
                </a:moveTo>
                <a:cubicBezTo>
                  <a:pt x="125" y="112"/>
                  <a:pt x="122" y="112"/>
                  <a:pt x="118" y="113"/>
                </a:cubicBezTo>
                <a:cubicBezTo>
                  <a:pt x="116" y="114"/>
                  <a:pt x="113" y="114"/>
                  <a:pt x="113" y="114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13" y="114"/>
                  <a:pt x="114" y="114"/>
                  <a:pt x="116" y="113"/>
                </a:cubicBezTo>
                <a:cubicBezTo>
                  <a:pt x="123" y="111"/>
                  <a:pt x="129" y="109"/>
                  <a:pt x="135" y="107"/>
                </a:cubicBezTo>
                <a:cubicBezTo>
                  <a:pt x="139" y="105"/>
                  <a:pt x="142" y="104"/>
                  <a:pt x="146" y="103"/>
                </a:cubicBezTo>
                <a:cubicBezTo>
                  <a:pt x="154" y="101"/>
                  <a:pt x="162" y="98"/>
                  <a:pt x="170" y="96"/>
                </a:cubicBezTo>
                <a:cubicBezTo>
                  <a:pt x="170" y="96"/>
                  <a:pt x="170" y="97"/>
                  <a:pt x="171" y="98"/>
                </a:cubicBezTo>
                <a:cubicBezTo>
                  <a:pt x="157" y="103"/>
                  <a:pt x="142" y="107"/>
                  <a:pt x="128" y="111"/>
                </a:cubicBezTo>
                <a:close/>
                <a:moveTo>
                  <a:pt x="163" y="97"/>
                </a:moveTo>
                <a:cubicBezTo>
                  <a:pt x="163" y="97"/>
                  <a:pt x="164" y="97"/>
                  <a:pt x="165" y="97"/>
                </a:cubicBezTo>
                <a:cubicBezTo>
                  <a:pt x="166" y="96"/>
                  <a:pt x="167" y="96"/>
                  <a:pt x="168" y="96"/>
                </a:cubicBezTo>
                <a:cubicBezTo>
                  <a:pt x="166" y="96"/>
                  <a:pt x="165" y="97"/>
                  <a:pt x="163" y="97"/>
                </a:cubicBezTo>
                <a:close/>
                <a:moveTo>
                  <a:pt x="158" y="98"/>
                </a:moveTo>
                <a:cubicBezTo>
                  <a:pt x="153" y="100"/>
                  <a:pt x="148" y="101"/>
                  <a:pt x="143" y="103"/>
                </a:cubicBezTo>
                <a:cubicBezTo>
                  <a:pt x="142" y="103"/>
                  <a:pt x="142" y="103"/>
                  <a:pt x="141" y="103"/>
                </a:cubicBezTo>
                <a:cubicBezTo>
                  <a:pt x="134" y="105"/>
                  <a:pt x="127" y="107"/>
                  <a:pt x="120" y="110"/>
                </a:cubicBezTo>
                <a:cubicBezTo>
                  <a:pt x="118" y="110"/>
                  <a:pt x="116" y="110"/>
                  <a:pt x="114" y="110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16" y="110"/>
                  <a:pt x="117" y="109"/>
                  <a:pt x="119" y="109"/>
                </a:cubicBezTo>
                <a:cubicBezTo>
                  <a:pt x="122" y="108"/>
                  <a:pt x="125" y="107"/>
                  <a:pt x="128" y="106"/>
                </a:cubicBezTo>
                <a:cubicBezTo>
                  <a:pt x="135" y="104"/>
                  <a:pt x="143" y="101"/>
                  <a:pt x="150" y="99"/>
                </a:cubicBezTo>
                <a:cubicBezTo>
                  <a:pt x="153" y="99"/>
                  <a:pt x="156" y="98"/>
                  <a:pt x="158" y="97"/>
                </a:cubicBezTo>
                <a:cubicBezTo>
                  <a:pt x="159" y="96"/>
                  <a:pt x="161" y="95"/>
                  <a:pt x="162" y="95"/>
                </a:cubicBezTo>
                <a:cubicBezTo>
                  <a:pt x="164" y="94"/>
                  <a:pt x="166" y="93"/>
                  <a:pt x="168" y="93"/>
                </a:cubicBezTo>
                <a:cubicBezTo>
                  <a:pt x="169" y="93"/>
                  <a:pt x="169" y="94"/>
                  <a:pt x="169" y="95"/>
                </a:cubicBezTo>
                <a:cubicBezTo>
                  <a:pt x="165" y="95"/>
                  <a:pt x="162" y="97"/>
                  <a:pt x="158" y="98"/>
                </a:cubicBezTo>
                <a:close/>
                <a:moveTo>
                  <a:pt x="167" y="89"/>
                </a:moveTo>
                <a:cubicBezTo>
                  <a:pt x="167" y="89"/>
                  <a:pt x="167" y="89"/>
                  <a:pt x="167" y="89"/>
                </a:cubicBezTo>
                <a:cubicBezTo>
                  <a:pt x="162" y="90"/>
                  <a:pt x="158" y="91"/>
                  <a:pt x="153" y="93"/>
                </a:cubicBezTo>
                <a:cubicBezTo>
                  <a:pt x="150" y="94"/>
                  <a:pt x="147" y="95"/>
                  <a:pt x="144" y="96"/>
                </a:cubicBezTo>
                <a:cubicBezTo>
                  <a:pt x="135" y="98"/>
                  <a:pt x="125" y="102"/>
                  <a:pt x="116" y="102"/>
                </a:cubicBezTo>
                <a:cubicBezTo>
                  <a:pt x="124" y="102"/>
                  <a:pt x="133" y="98"/>
                  <a:pt x="141" y="95"/>
                </a:cubicBezTo>
                <a:cubicBezTo>
                  <a:pt x="149" y="92"/>
                  <a:pt x="159" y="90"/>
                  <a:pt x="166" y="85"/>
                </a:cubicBezTo>
                <a:cubicBezTo>
                  <a:pt x="167" y="84"/>
                  <a:pt x="166" y="84"/>
                  <a:pt x="166" y="84"/>
                </a:cubicBezTo>
                <a:cubicBezTo>
                  <a:pt x="157" y="88"/>
                  <a:pt x="147" y="90"/>
                  <a:pt x="138" y="92"/>
                </a:cubicBezTo>
                <a:cubicBezTo>
                  <a:pt x="130" y="94"/>
                  <a:pt x="121" y="96"/>
                  <a:pt x="114" y="99"/>
                </a:cubicBezTo>
                <a:cubicBezTo>
                  <a:pt x="114" y="98"/>
                  <a:pt x="113" y="98"/>
                  <a:pt x="112" y="97"/>
                </a:cubicBezTo>
                <a:cubicBezTo>
                  <a:pt x="129" y="93"/>
                  <a:pt x="144" y="87"/>
                  <a:pt x="160" y="83"/>
                </a:cubicBezTo>
                <a:cubicBezTo>
                  <a:pt x="163" y="82"/>
                  <a:pt x="166" y="81"/>
                  <a:pt x="168" y="81"/>
                </a:cubicBezTo>
                <a:cubicBezTo>
                  <a:pt x="166" y="82"/>
                  <a:pt x="166" y="86"/>
                  <a:pt x="167" y="89"/>
                </a:cubicBezTo>
                <a:close/>
                <a:moveTo>
                  <a:pt x="160" y="82"/>
                </a:moveTo>
                <a:cubicBezTo>
                  <a:pt x="144" y="86"/>
                  <a:pt x="129" y="92"/>
                  <a:pt x="113" y="96"/>
                </a:cubicBezTo>
                <a:cubicBezTo>
                  <a:pt x="117" y="93"/>
                  <a:pt x="123" y="92"/>
                  <a:pt x="127" y="91"/>
                </a:cubicBezTo>
                <a:cubicBezTo>
                  <a:pt x="136" y="89"/>
                  <a:pt x="144" y="87"/>
                  <a:pt x="151" y="84"/>
                </a:cubicBezTo>
                <a:cubicBezTo>
                  <a:pt x="167" y="79"/>
                  <a:pt x="184" y="72"/>
                  <a:pt x="200" y="70"/>
                </a:cubicBezTo>
                <a:cubicBezTo>
                  <a:pt x="205" y="70"/>
                  <a:pt x="196" y="72"/>
                  <a:pt x="195" y="73"/>
                </a:cubicBezTo>
                <a:cubicBezTo>
                  <a:pt x="192" y="73"/>
                  <a:pt x="188" y="75"/>
                  <a:pt x="184" y="76"/>
                </a:cubicBezTo>
                <a:cubicBezTo>
                  <a:pt x="176" y="78"/>
                  <a:pt x="168" y="80"/>
                  <a:pt x="160" y="82"/>
                </a:cubicBezTo>
                <a:close/>
                <a:moveTo>
                  <a:pt x="175" y="82"/>
                </a:moveTo>
                <a:cubicBezTo>
                  <a:pt x="174" y="82"/>
                  <a:pt x="174" y="81"/>
                  <a:pt x="173" y="81"/>
                </a:cubicBezTo>
                <a:cubicBezTo>
                  <a:pt x="178" y="80"/>
                  <a:pt x="182" y="79"/>
                  <a:pt x="187" y="78"/>
                </a:cubicBezTo>
                <a:cubicBezTo>
                  <a:pt x="192" y="77"/>
                  <a:pt x="197" y="75"/>
                  <a:pt x="202" y="74"/>
                </a:cubicBezTo>
                <a:cubicBezTo>
                  <a:pt x="204" y="73"/>
                  <a:pt x="204" y="73"/>
                  <a:pt x="202" y="74"/>
                </a:cubicBezTo>
                <a:cubicBezTo>
                  <a:pt x="200" y="75"/>
                  <a:pt x="199" y="75"/>
                  <a:pt x="197" y="76"/>
                </a:cubicBezTo>
                <a:cubicBezTo>
                  <a:pt x="195" y="77"/>
                  <a:pt x="192" y="78"/>
                  <a:pt x="189" y="78"/>
                </a:cubicBezTo>
                <a:cubicBezTo>
                  <a:pt x="185" y="80"/>
                  <a:pt x="180" y="81"/>
                  <a:pt x="175" y="82"/>
                </a:cubicBezTo>
                <a:close/>
                <a:moveTo>
                  <a:pt x="192" y="83"/>
                </a:moveTo>
                <a:cubicBezTo>
                  <a:pt x="196" y="82"/>
                  <a:pt x="200" y="81"/>
                  <a:pt x="204" y="80"/>
                </a:cubicBezTo>
                <a:cubicBezTo>
                  <a:pt x="209" y="79"/>
                  <a:pt x="200" y="82"/>
                  <a:pt x="199" y="82"/>
                </a:cubicBezTo>
                <a:cubicBezTo>
                  <a:pt x="197" y="83"/>
                  <a:pt x="196" y="83"/>
                  <a:pt x="194" y="84"/>
                </a:cubicBezTo>
                <a:cubicBezTo>
                  <a:pt x="193" y="84"/>
                  <a:pt x="193" y="83"/>
                  <a:pt x="192" y="83"/>
                </a:cubicBezTo>
                <a:close/>
                <a:moveTo>
                  <a:pt x="194" y="85"/>
                </a:moveTo>
                <a:cubicBezTo>
                  <a:pt x="198" y="85"/>
                  <a:pt x="202" y="83"/>
                  <a:pt x="205" y="82"/>
                </a:cubicBezTo>
                <a:cubicBezTo>
                  <a:pt x="209" y="81"/>
                  <a:pt x="203" y="84"/>
                  <a:pt x="202" y="85"/>
                </a:cubicBezTo>
                <a:cubicBezTo>
                  <a:pt x="200" y="86"/>
                  <a:pt x="198" y="87"/>
                  <a:pt x="196" y="88"/>
                </a:cubicBezTo>
                <a:cubicBezTo>
                  <a:pt x="196" y="87"/>
                  <a:pt x="195" y="86"/>
                  <a:pt x="194" y="85"/>
                </a:cubicBezTo>
                <a:close/>
                <a:moveTo>
                  <a:pt x="197" y="90"/>
                </a:moveTo>
                <a:cubicBezTo>
                  <a:pt x="197" y="89"/>
                  <a:pt x="197" y="89"/>
                  <a:pt x="197" y="89"/>
                </a:cubicBezTo>
                <a:cubicBezTo>
                  <a:pt x="200" y="88"/>
                  <a:pt x="203" y="87"/>
                  <a:pt x="207" y="86"/>
                </a:cubicBezTo>
                <a:cubicBezTo>
                  <a:pt x="211" y="85"/>
                  <a:pt x="206" y="87"/>
                  <a:pt x="205" y="87"/>
                </a:cubicBezTo>
                <a:cubicBezTo>
                  <a:pt x="203" y="89"/>
                  <a:pt x="200" y="90"/>
                  <a:pt x="198" y="91"/>
                </a:cubicBezTo>
                <a:cubicBezTo>
                  <a:pt x="198" y="90"/>
                  <a:pt x="198" y="90"/>
                  <a:pt x="197" y="90"/>
                </a:cubicBezTo>
                <a:close/>
                <a:moveTo>
                  <a:pt x="199" y="92"/>
                </a:moveTo>
                <a:cubicBezTo>
                  <a:pt x="200" y="92"/>
                  <a:pt x="201" y="92"/>
                  <a:pt x="202" y="92"/>
                </a:cubicBezTo>
                <a:cubicBezTo>
                  <a:pt x="204" y="91"/>
                  <a:pt x="208" y="91"/>
                  <a:pt x="210" y="90"/>
                </a:cubicBezTo>
                <a:cubicBezTo>
                  <a:pt x="207" y="92"/>
                  <a:pt x="203" y="93"/>
                  <a:pt x="200" y="95"/>
                </a:cubicBezTo>
                <a:cubicBezTo>
                  <a:pt x="200" y="94"/>
                  <a:pt x="199" y="93"/>
                  <a:pt x="199" y="92"/>
                </a:cubicBezTo>
                <a:close/>
                <a:moveTo>
                  <a:pt x="201" y="96"/>
                </a:moveTo>
                <a:cubicBezTo>
                  <a:pt x="204" y="96"/>
                  <a:pt x="207" y="95"/>
                  <a:pt x="209" y="94"/>
                </a:cubicBezTo>
                <a:cubicBezTo>
                  <a:pt x="213" y="92"/>
                  <a:pt x="208" y="95"/>
                  <a:pt x="207" y="96"/>
                </a:cubicBezTo>
                <a:cubicBezTo>
                  <a:pt x="206" y="97"/>
                  <a:pt x="204" y="97"/>
                  <a:pt x="202" y="98"/>
                </a:cubicBezTo>
                <a:cubicBezTo>
                  <a:pt x="202" y="98"/>
                  <a:pt x="201" y="97"/>
                  <a:pt x="201" y="96"/>
                </a:cubicBezTo>
                <a:close/>
                <a:moveTo>
                  <a:pt x="204" y="101"/>
                </a:moveTo>
                <a:cubicBezTo>
                  <a:pt x="204" y="100"/>
                  <a:pt x="203" y="100"/>
                  <a:pt x="203" y="99"/>
                </a:cubicBezTo>
                <a:cubicBezTo>
                  <a:pt x="203" y="99"/>
                  <a:pt x="203" y="99"/>
                  <a:pt x="203" y="99"/>
                </a:cubicBezTo>
                <a:cubicBezTo>
                  <a:pt x="205" y="99"/>
                  <a:pt x="207" y="99"/>
                  <a:pt x="209" y="98"/>
                </a:cubicBezTo>
                <a:cubicBezTo>
                  <a:pt x="212" y="97"/>
                  <a:pt x="208" y="99"/>
                  <a:pt x="208" y="99"/>
                </a:cubicBezTo>
                <a:cubicBezTo>
                  <a:pt x="206" y="99"/>
                  <a:pt x="205" y="100"/>
                  <a:pt x="204" y="100"/>
                </a:cubicBezTo>
                <a:cubicBezTo>
                  <a:pt x="204" y="101"/>
                  <a:pt x="204" y="101"/>
                  <a:pt x="204" y="101"/>
                </a:cubicBezTo>
                <a:close/>
                <a:moveTo>
                  <a:pt x="206" y="103"/>
                </a:moveTo>
                <a:cubicBezTo>
                  <a:pt x="206" y="102"/>
                  <a:pt x="205" y="102"/>
                  <a:pt x="205" y="101"/>
                </a:cubicBezTo>
                <a:cubicBezTo>
                  <a:pt x="206" y="101"/>
                  <a:pt x="207" y="101"/>
                  <a:pt x="209" y="100"/>
                </a:cubicBezTo>
                <a:cubicBezTo>
                  <a:pt x="210" y="101"/>
                  <a:pt x="210" y="101"/>
                  <a:pt x="209" y="102"/>
                </a:cubicBezTo>
                <a:cubicBezTo>
                  <a:pt x="208" y="102"/>
                  <a:pt x="207" y="102"/>
                  <a:pt x="206" y="103"/>
                </a:cubicBezTo>
                <a:close/>
                <a:moveTo>
                  <a:pt x="211" y="103"/>
                </a:moveTo>
                <a:cubicBezTo>
                  <a:pt x="211" y="104"/>
                  <a:pt x="210" y="105"/>
                  <a:pt x="209" y="105"/>
                </a:cubicBezTo>
                <a:cubicBezTo>
                  <a:pt x="208" y="105"/>
                  <a:pt x="208" y="104"/>
                  <a:pt x="207" y="104"/>
                </a:cubicBezTo>
                <a:cubicBezTo>
                  <a:pt x="209" y="103"/>
                  <a:pt x="211" y="103"/>
                  <a:pt x="211" y="103"/>
                </a:cubicBezTo>
                <a:close/>
                <a:moveTo>
                  <a:pt x="210" y="106"/>
                </a:moveTo>
                <a:cubicBezTo>
                  <a:pt x="210" y="106"/>
                  <a:pt x="210" y="106"/>
                  <a:pt x="210" y="106"/>
                </a:cubicBezTo>
                <a:cubicBezTo>
                  <a:pt x="212" y="106"/>
                  <a:pt x="213" y="106"/>
                  <a:pt x="211" y="108"/>
                </a:cubicBezTo>
                <a:cubicBezTo>
                  <a:pt x="211" y="107"/>
                  <a:pt x="210" y="107"/>
                  <a:pt x="210" y="106"/>
                </a:cubicBezTo>
                <a:close/>
                <a:moveTo>
                  <a:pt x="213" y="109"/>
                </a:moveTo>
                <a:cubicBezTo>
                  <a:pt x="214" y="108"/>
                  <a:pt x="213" y="110"/>
                  <a:pt x="213" y="111"/>
                </a:cubicBezTo>
                <a:cubicBezTo>
                  <a:pt x="213" y="110"/>
                  <a:pt x="212" y="109"/>
                  <a:pt x="212" y="109"/>
                </a:cubicBezTo>
                <a:cubicBezTo>
                  <a:pt x="212" y="109"/>
                  <a:pt x="212" y="109"/>
                  <a:pt x="213" y="109"/>
                </a:cubicBezTo>
                <a:close/>
                <a:moveTo>
                  <a:pt x="214" y="110"/>
                </a:moveTo>
                <a:cubicBezTo>
                  <a:pt x="214" y="111"/>
                  <a:pt x="214" y="111"/>
                  <a:pt x="214" y="112"/>
                </a:cubicBezTo>
                <a:cubicBezTo>
                  <a:pt x="214" y="112"/>
                  <a:pt x="214" y="113"/>
                  <a:pt x="214" y="113"/>
                </a:cubicBezTo>
                <a:cubicBezTo>
                  <a:pt x="214" y="113"/>
                  <a:pt x="214" y="112"/>
                  <a:pt x="213" y="112"/>
                </a:cubicBezTo>
                <a:cubicBezTo>
                  <a:pt x="214" y="111"/>
                  <a:pt x="214" y="111"/>
                  <a:pt x="214" y="110"/>
                </a:cubicBezTo>
                <a:close/>
                <a:moveTo>
                  <a:pt x="213" y="105"/>
                </a:moveTo>
                <a:cubicBezTo>
                  <a:pt x="213" y="105"/>
                  <a:pt x="213" y="105"/>
                  <a:pt x="213" y="105"/>
                </a:cubicBezTo>
                <a:cubicBezTo>
                  <a:pt x="212" y="105"/>
                  <a:pt x="209" y="106"/>
                  <a:pt x="211" y="105"/>
                </a:cubicBezTo>
                <a:cubicBezTo>
                  <a:pt x="212" y="104"/>
                  <a:pt x="212" y="103"/>
                  <a:pt x="213" y="102"/>
                </a:cubicBezTo>
                <a:cubicBezTo>
                  <a:pt x="213" y="102"/>
                  <a:pt x="212" y="102"/>
                  <a:pt x="212" y="102"/>
                </a:cubicBezTo>
                <a:cubicBezTo>
                  <a:pt x="210" y="102"/>
                  <a:pt x="211" y="102"/>
                  <a:pt x="209" y="102"/>
                </a:cubicBezTo>
                <a:cubicBezTo>
                  <a:pt x="209" y="102"/>
                  <a:pt x="209" y="102"/>
                  <a:pt x="209" y="102"/>
                </a:cubicBezTo>
                <a:cubicBezTo>
                  <a:pt x="210" y="102"/>
                  <a:pt x="211" y="101"/>
                  <a:pt x="212" y="100"/>
                </a:cubicBezTo>
                <a:cubicBezTo>
                  <a:pt x="212" y="100"/>
                  <a:pt x="212" y="99"/>
                  <a:pt x="212" y="99"/>
                </a:cubicBezTo>
                <a:cubicBezTo>
                  <a:pt x="210" y="99"/>
                  <a:pt x="207" y="99"/>
                  <a:pt x="206" y="100"/>
                </a:cubicBezTo>
                <a:cubicBezTo>
                  <a:pt x="207" y="99"/>
                  <a:pt x="210" y="99"/>
                  <a:pt x="211" y="97"/>
                </a:cubicBezTo>
                <a:cubicBezTo>
                  <a:pt x="212" y="97"/>
                  <a:pt x="211" y="97"/>
                  <a:pt x="211" y="97"/>
                </a:cubicBezTo>
                <a:cubicBezTo>
                  <a:pt x="210" y="97"/>
                  <a:pt x="208" y="97"/>
                  <a:pt x="207" y="98"/>
                </a:cubicBezTo>
                <a:cubicBezTo>
                  <a:pt x="206" y="98"/>
                  <a:pt x="201" y="100"/>
                  <a:pt x="205" y="98"/>
                </a:cubicBezTo>
                <a:cubicBezTo>
                  <a:pt x="207" y="96"/>
                  <a:pt x="210" y="95"/>
                  <a:pt x="212" y="93"/>
                </a:cubicBezTo>
                <a:cubicBezTo>
                  <a:pt x="212" y="93"/>
                  <a:pt x="212" y="93"/>
                  <a:pt x="212" y="93"/>
                </a:cubicBezTo>
                <a:cubicBezTo>
                  <a:pt x="213" y="98"/>
                  <a:pt x="214" y="103"/>
                  <a:pt x="214" y="108"/>
                </a:cubicBezTo>
                <a:cubicBezTo>
                  <a:pt x="212" y="108"/>
                  <a:pt x="213" y="107"/>
                  <a:pt x="213" y="105"/>
                </a:cubicBezTo>
                <a:close/>
                <a:moveTo>
                  <a:pt x="211" y="92"/>
                </a:moveTo>
                <a:cubicBezTo>
                  <a:pt x="208" y="93"/>
                  <a:pt x="205" y="95"/>
                  <a:pt x="201" y="95"/>
                </a:cubicBezTo>
                <a:cubicBezTo>
                  <a:pt x="202" y="95"/>
                  <a:pt x="205" y="93"/>
                  <a:pt x="206" y="92"/>
                </a:cubicBezTo>
                <a:cubicBezTo>
                  <a:pt x="208" y="92"/>
                  <a:pt x="210" y="91"/>
                  <a:pt x="211" y="90"/>
                </a:cubicBezTo>
                <a:cubicBezTo>
                  <a:pt x="211" y="90"/>
                  <a:pt x="211" y="90"/>
                  <a:pt x="211" y="90"/>
                </a:cubicBezTo>
                <a:cubicBezTo>
                  <a:pt x="211" y="91"/>
                  <a:pt x="212" y="92"/>
                  <a:pt x="212" y="92"/>
                </a:cubicBezTo>
                <a:cubicBezTo>
                  <a:pt x="212" y="92"/>
                  <a:pt x="212" y="92"/>
                  <a:pt x="211" y="92"/>
                </a:cubicBezTo>
                <a:close/>
                <a:moveTo>
                  <a:pt x="211" y="89"/>
                </a:moveTo>
                <a:cubicBezTo>
                  <a:pt x="207" y="89"/>
                  <a:pt x="203" y="91"/>
                  <a:pt x="199" y="91"/>
                </a:cubicBezTo>
                <a:cubicBezTo>
                  <a:pt x="200" y="91"/>
                  <a:pt x="203" y="89"/>
                  <a:pt x="204" y="89"/>
                </a:cubicBezTo>
                <a:cubicBezTo>
                  <a:pt x="206" y="88"/>
                  <a:pt x="208" y="87"/>
                  <a:pt x="210" y="86"/>
                </a:cubicBezTo>
                <a:cubicBezTo>
                  <a:pt x="210" y="87"/>
                  <a:pt x="211" y="88"/>
                  <a:pt x="211" y="89"/>
                </a:cubicBezTo>
                <a:cubicBezTo>
                  <a:pt x="211" y="89"/>
                  <a:pt x="211" y="89"/>
                  <a:pt x="211" y="89"/>
                </a:cubicBezTo>
                <a:close/>
                <a:moveTo>
                  <a:pt x="203" y="87"/>
                </a:moveTo>
                <a:cubicBezTo>
                  <a:pt x="202" y="87"/>
                  <a:pt x="198" y="87"/>
                  <a:pt x="197" y="88"/>
                </a:cubicBezTo>
                <a:cubicBezTo>
                  <a:pt x="201" y="86"/>
                  <a:pt x="205" y="84"/>
                  <a:pt x="208" y="82"/>
                </a:cubicBezTo>
                <a:cubicBezTo>
                  <a:pt x="208" y="82"/>
                  <a:pt x="208" y="81"/>
                  <a:pt x="208" y="81"/>
                </a:cubicBezTo>
                <a:cubicBezTo>
                  <a:pt x="204" y="81"/>
                  <a:pt x="200" y="83"/>
                  <a:pt x="196" y="84"/>
                </a:cubicBezTo>
                <a:cubicBezTo>
                  <a:pt x="193" y="85"/>
                  <a:pt x="200" y="82"/>
                  <a:pt x="201" y="82"/>
                </a:cubicBezTo>
                <a:cubicBezTo>
                  <a:pt x="203" y="81"/>
                  <a:pt x="205" y="81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2" y="79"/>
                  <a:pt x="197" y="81"/>
                  <a:pt x="192" y="82"/>
                </a:cubicBezTo>
                <a:cubicBezTo>
                  <a:pt x="197" y="80"/>
                  <a:pt x="202" y="79"/>
                  <a:pt x="207" y="77"/>
                </a:cubicBezTo>
                <a:cubicBezTo>
                  <a:pt x="207" y="77"/>
                  <a:pt x="207" y="77"/>
                  <a:pt x="207" y="77"/>
                </a:cubicBezTo>
                <a:cubicBezTo>
                  <a:pt x="208" y="80"/>
                  <a:pt x="209" y="82"/>
                  <a:pt x="210" y="85"/>
                </a:cubicBezTo>
                <a:cubicBezTo>
                  <a:pt x="208" y="85"/>
                  <a:pt x="205" y="86"/>
                  <a:pt x="203" y="87"/>
                </a:cubicBezTo>
                <a:close/>
                <a:moveTo>
                  <a:pt x="207" y="77"/>
                </a:moveTo>
                <a:cubicBezTo>
                  <a:pt x="201" y="78"/>
                  <a:pt x="196" y="78"/>
                  <a:pt x="191" y="79"/>
                </a:cubicBezTo>
                <a:cubicBezTo>
                  <a:pt x="188" y="80"/>
                  <a:pt x="185" y="81"/>
                  <a:pt x="182" y="81"/>
                </a:cubicBezTo>
                <a:cubicBezTo>
                  <a:pt x="181" y="81"/>
                  <a:pt x="180" y="82"/>
                  <a:pt x="179" y="82"/>
                </a:cubicBezTo>
                <a:cubicBezTo>
                  <a:pt x="188" y="80"/>
                  <a:pt x="197" y="77"/>
                  <a:pt x="205" y="7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0" y="73"/>
                  <a:pt x="195" y="75"/>
                  <a:pt x="190" y="76"/>
                </a:cubicBezTo>
                <a:cubicBezTo>
                  <a:pt x="184" y="78"/>
                  <a:pt x="178" y="79"/>
                  <a:pt x="172" y="80"/>
                </a:cubicBezTo>
                <a:cubicBezTo>
                  <a:pt x="172" y="80"/>
                  <a:pt x="172" y="80"/>
                  <a:pt x="171" y="80"/>
                </a:cubicBezTo>
                <a:cubicBezTo>
                  <a:pt x="176" y="79"/>
                  <a:pt x="180" y="78"/>
                  <a:pt x="184" y="76"/>
                </a:cubicBezTo>
                <a:cubicBezTo>
                  <a:pt x="191" y="75"/>
                  <a:pt x="198" y="74"/>
                  <a:pt x="204" y="70"/>
                </a:cubicBezTo>
                <a:cubicBezTo>
                  <a:pt x="204" y="70"/>
                  <a:pt x="204" y="70"/>
                  <a:pt x="204" y="70"/>
                </a:cubicBezTo>
                <a:cubicBezTo>
                  <a:pt x="196" y="70"/>
                  <a:pt x="188" y="72"/>
                  <a:pt x="181" y="74"/>
                </a:cubicBezTo>
                <a:cubicBezTo>
                  <a:pt x="172" y="76"/>
                  <a:pt x="162" y="79"/>
                  <a:pt x="153" y="83"/>
                </a:cubicBezTo>
                <a:cubicBezTo>
                  <a:pt x="144" y="86"/>
                  <a:pt x="135" y="89"/>
                  <a:pt x="126" y="91"/>
                </a:cubicBezTo>
                <a:cubicBezTo>
                  <a:pt x="121" y="92"/>
                  <a:pt x="115" y="93"/>
                  <a:pt x="112" y="96"/>
                </a:cubicBezTo>
                <a:cubicBezTo>
                  <a:pt x="111" y="96"/>
                  <a:pt x="110" y="95"/>
                  <a:pt x="108" y="95"/>
                </a:cubicBezTo>
                <a:cubicBezTo>
                  <a:pt x="111" y="94"/>
                  <a:pt x="113" y="94"/>
                  <a:pt x="115" y="93"/>
                </a:cubicBezTo>
                <a:cubicBezTo>
                  <a:pt x="119" y="91"/>
                  <a:pt x="124" y="90"/>
                  <a:pt x="129" y="89"/>
                </a:cubicBezTo>
                <a:cubicBezTo>
                  <a:pt x="137" y="87"/>
                  <a:pt x="146" y="84"/>
                  <a:pt x="154" y="81"/>
                </a:cubicBezTo>
                <a:cubicBezTo>
                  <a:pt x="163" y="79"/>
                  <a:pt x="171" y="75"/>
                  <a:pt x="179" y="73"/>
                </a:cubicBezTo>
                <a:cubicBezTo>
                  <a:pt x="187" y="71"/>
                  <a:pt x="194" y="69"/>
                  <a:pt x="202" y="66"/>
                </a:cubicBezTo>
                <a:cubicBezTo>
                  <a:pt x="204" y="69"/>
                  <a:pt x="205" y="73"/>
                  <a:pt x="207" y="77"/>
                </a:cubicBezTo>
                <a:cubicBezTo>
                  <a:pt x="207" y="77"/>
                  <a:pt x="207" y="77"/>
                  <a:pt x="207" y="77"/>
                </a:cubicBezTo>
                <a:close/>
                <a:moveTo>
                  <a:pt x="87" y="65"/>
                </a:moveTo>
                <a:cubicBezTo>
                  <a:pt x="88" y="65"/>
                  <a:pt x="90" y="64"/>
                  <a:pt x="90" y="64"/>
                </a:cubicBezTo>
                <a:cubicBezTo>
                  <a:pt x="92" y="63"/>
                  <a:pt x="94" y="63"/>
                  <a:pt x="96" y="62"/>
                </a:cubicBezTo>
                <a:cubicBezTo>
                  <a:pt x="101" y="61"/>
                  <a:pt x="105" y="60"/>
                  <a:pt x="110" y="59"/>
                </a:cubicBezTo>
                <a:cubicBezTo>
                  <a:pt x="119" y="57"/>
                  <a:pt x="127" y="56"/>
                  <a:pt x="135" y="52"/>
                </a:cubicBezTo>
                <a:cubicBezTo>
                  <a:pt x="135" y="52"/>
                  <a:pt x="135" y="51"/>
                  <a:pt x="135" y="51"/>
                </a:cubicBezTo>
                <a:cubicBezTo>
                  <a:pt x="127" y="52"/>
                  <a:pt x="120" y="54"/>
                  <a:pt x="112" y="56"/>
                </a:cubicBezTo>
                <a:cubicBezTo>
                  <a:pt x="108" y="57"/>
                  <a:pt x="104" y="58"/>
                  <a:pt x="100" y="59"/>
                </a:cubicBezTo>
                <a:cubicBezTo>
                  <a:pt x="96" y="60"/>
                  <a:pt x="93" y="61"/>
                  <a:pt x="90" y="62"/>
                </a:cubicBezTo>
                <a:cubicBezTo>
                  <a:pt x="90" y="62"/>
                  <a:pt x="90" y="61"/>
                  <a:pt x="91" y="61"/>
                </a:cubicBezTo>
                <a:cubicBezTo>
                  <a:pt x="91" y="61"/>
                  <a:pt x="92" y="61"/>
                  <a:pt x="92" y="61"/>
                </a:cubicBezTo>
                <a:cubicBezTo>
                  <a:pt x="94" y="60"/>
                  <a:pt x="96" y="59"/>
                  <a:pt x="99" y="58"/>
                </a:cubicBezTo>
                <a:cubicBezTo>
                  <a:pt x="102" y="57"/>
                  <a:pt x="106" y="56"/>
                  <a:pt x="110" y="55"/>
                </a:cubicBezTo>
                <a:cubicBezTo>
                  <a:pt x="118" y="53"/>
                  <a:pt x="125" y="52"/>
                  <a:pt x="133" y="49"/>
                </a:cubicBezTo>
                <a:cubicBezTo>
                  <a:pt x="134" y="50"/>
                  <a:pt x="136" y="52"/>
                  <a:pt x="138" y="54"/>
                </a:cubicBezTo>
                <a:cubicBezTo>
                  <a:pt x="129" y="55"/>
                  <a:pt x="121" y="58"/>
                  <a:pt x="113" y="60"/>
                </a:cubicBezTo>
                <a:cubicBezTo>
                  <a:pt x="108" y="61"/>
                  <a:pt x="103" y="62"/>
                  <a:pt x="98" y="63"/>
                </a:cubicBezTo>
                <a:cubicBezTo>
                  <a:pt x="95" y="63"/>
                  <a:pt x="91" y="65"/>
                  <a:pt x="87" y="66"/>
                </a:cubicBezTo>
                <a:cubicBezTo>
                  <a:pt x="87" y="66"/>
                  <a:pt x="87" y="66"/>
                  <a:pt x="86" y="66"/>
                </a:cubicBezTo>
                <a:cubicBezTo>
                  <a:pt x="87" y="66"/>
                  <a:pt x="87" y="66"/>
                  <a:pt x="87" y="65"/>
                </a:cubicBezTo>
                <a:close/>
                <a:moveTo>
                  <a:pt x="115" y="52"/>
                </a:moveTo>
                <a:cubicBezTo>
                  <a:pt x="109" y="53"/>
                  <a:pt x="103" y="56"/>
                  <a:pt x="96" y="57"/>
                </a:cubicBezTo>
                <a:cubicBezTo>
                  <a:pt x="91" y="58"/>
                  <a:pt x="101" y="55"/>
                  <a:pt x="101" y="55"/>
                </a:cubicBezTo>
                <a:cubicBezTo>
                  <a:pt x="104" y="53"/>
                  <a:pt x="107" y="53"/>
                  <a:pt x="109" y="52"/>
                </a:cubicBezTo>
                <a:cubicBezTo>
                  <a:pt x="115" y="50"/>
                  <a:pt x="122" y="49"/>
                  <a:pt x="128" y="47"/>
                </a:cubicBezTo>
                <a:cubicBezTo>
                  <a:pt x="128" y="47"/>
                  <a:pt x="128" y="46"/>
                  <a:pt x="128" y="46"/>
                </a:cubicBezTo>
                <a:cubicBezTo>
                  <a:pt x="129" y="47"/>
                  <a:pt x="131" y="48"/>
                  <a:pt x="132" y="48"/>
                </a:cubicBezTo>
                <a:cubicBezTo>
                  <a:pt x="126" y="50"/>
                  <a:pt x="120" y="50"/>
                  <a:pt x="115" y="52"/>
                </a:cubicBezTo>
                <a:close/>
                <a:moveTo>
                  <a:pt x="128" y="46"/>
                </a:moveTo>
                <a:cubicBezTo>
                  <a:pt x="120" y="47"/>
                  <a:pt x="113" y="48"/>
                  <a:pt x="105" y="50"/>
                </a:cubicBezTo>
                <a:cubicBezTo>
                  <a:pt x="110" y="48"/>
                  <a:pt x="115" y="46"/>
                  <a:pt x="120" y="45"/>
                </a:cubicBezTo>
                <a:cubicBezTo>
                  <a:pt x="123" y="45"/>
                  <a:pt x="126" y="45"/>
                  <a:pt x="128" y="46"/>
                </a:cubicBezTo>
                <a:close/>
                <a:moveTo>
                  <a:pt x="103" y="51"/>
                </a:moveTo>
                <a:cubicBezTo>
                  <a:pt x="108" y="50"/>
                  <a:pt x="112" y="50"/>
                  <a:pt x="116" y="49"/>
                </a:cubicBezTo>
                <a:cubicBezTo>
                  <a:pt x="119" y="49"/>
                  <a:pt x="121" y="48"/>
                  <a:pt x="123" y="48"/>
                </a:cubicBezTo>
                <a:cubicBezTo>
                  <a:pt x="124" y="47"/>
                  <a:pt x="125" y="47"/>
                  <a:pt x="126" y="47"/>
                </a:cubicBezTo>
                <a:cubicBezTo>
                  <a:pt x="124" y="48"/>
                  <a:pt x="123" y="48"/>
                  <a:pt x="121" y="48"/>
                </a:cubicBezTo>
                <a:cubicBezTo>
                  <a:pt x="116" y="50"/>
                  <a:pt x="111" y="50"/>
                  <a:pt x="106" y="52"/>
                </a:cubicBezTo>
                <a:cubicBezTo>
                  <a:pt x="103" y="53"/>
                  <a:pt x="99" y="54"/>
                  <a:pt x="96" y="56"/>
                </a:cubicBezTo>
                <a:cubicBezTo>
                  <a:pt x="98" y="54"/>
                  <a:pt x="101" y="53"/>
                  <a:pt x="103" y="51"/>
                </a:cubicBezTo>
                <a:close/>
                <a:moveTo>
                  <a:pt x="94" y="58"/>
                </a:moveTo>
                <a:cubicBezTo>
                  <a:pt x="100" y="57"/>
                  <a:pt x="107" y="55"/>
                  <a:pt x="113" y="53"/>
                </a:cubicBezTo>
                <a:cubicBezTo>
                  <a:pt x="117" y="52"/>
                  <a:pt x="120" y="51"/>
                  <a:pt x="124" y="51"/>
                </a:cubicBezTo>
                <a:cubicBezTo>
                  <a:pt x="125" y="51"/>
                  <a:pt x="125" y="50"/>
                  <a:pt x="126" y="50"/>
                </a:cubicBezTo>
                <a:cubicBezTo>
                  <a:pt x="120" y="52"/>
                  <a:pt x="114" y="53"/>
                  <a:pt x="108" y="55"/>
                </a:cubicBezTo>
                <a:cubicBezTo>
                  <a:pt x="103" y="56"/>
                  <a:pt x="97" y="58"/>
                  <a:pt x="92" y="60"/>
                </a:cubicBezTo>
                <a:cubicBezTo>
                  <a:pt x="92" y="59"/>
                  <a:pt x="93" y="59"/>
                  <a:pt x="94" y="58"/>
                </a:cubicBezTo>
                <a:close/>
                <a:moveTo>
                  <a:pt x="88" y="64"/>
                </a:moveTo>
                <a:cubicBezTo>
                  <a:pt x="89" y="63"/>
                  <a:pt x="89" y="63"/>
                  <a:pt x="89" y="63"/>
                </a:cubicBezTo>
                <a:cubicBezTo>
                  <a:pt x="91" y="62"/>
                  <a:pt x="93" y="62"/>
                  <a:pt x="95" y="61"/>
                </a:cubicBezTo>
                <a:cubicBezTo>
                  <a:pt x="99" y="60"/>
                  <a:pt x="103" y="59"/>
                  <a:pt x="107" y="58"/>
                </a:cubicBezTo>
                <a:cubicBezTo>
                  <a:pt x="112" y="57"/>
                  <a:pt x="116" y="56"/>
                  <a:pt x="121" y="55"/>
                </a:cubicBezTo>
                <a:cubicBezTo>
                  <a:pt x="125" y="54"/>
                  <a:pt x="130" y="53"/>
                  <a:pt x="133" y="52"/>
                </a:cubicBezTo>
                <a:cubicBezTo>
                  <a:pt x="119" y="59"/>
                  <a:pt x="102" y="58"/>
                  <a:pt x="88" y="64"/>
                </a:cubicBezTo>
                <a:cubicBezTo>
                  <a:pt x="88" y="64"/>
                  <a:pt x="88" y="64"/>
                  <a:pt x="88" y="64"/>
                </a:cubicBezTo>
                <a:close/>
                <a:moveTo>
                  <a:pt x="86" y="67"/>
                </a:moveTo>
                <a:cubicBezTo>
                  <a:pt x="88" y="67"/>
                  <a:pt x="91" y="66"/>
                  <a:pt x="93" y="65"/>
                </a:cubicBezTo>
                <a:cubicBezTo>
                  <a:pt x="97" y="64"/>
                  <a:pt x="101" y="63"/>
                  <a:pt x="106" y="62"/>
                </a:cubicBezTo>
                <a:cubicBezTo>
                  <a:pt x="117" y="60"/>
                  <a:pt x="127" y="56"/>
                  <a:pt x="138" y="55"/>
                </a:cubicBezTo>
                <a:cubicBezTo>
                  <a:pt x="139" y="55"/>
                  <a:pt x="140" y="56"/>
                  <a:pt x="140" y="57"/>
                </a:cubicBezTo>
                <a:cubicBezTo>
                  <a:pt x="140" y="57"/>
                  <a:pt x="140" y="57"/>
                  <a:pt x="140" y="57"/>
                </a:cubicBezTo>
                <a:cubicBezTo>
                  <a:pt x="131" y="58"/>
                  <a:pt x="121" y="60"/>
                  <a:pt x="112" y="63"/>
                </a:cubicBezTo>
                <a:cubicBezTo>
                  <a:pt x="103" y="65"/>
                  <a:pt x="94" y="68"/>
                  <a:pt x="85" y="69"/>
                </a:cubicBezTo>
                <a:cubicBezTo>
                  <a:pt x="85" y="69"/>
                  <a:pt x="86" y="68"/>
                  <a:pt x="86" y="67"/>
                </a:cubicBezTo>
                <a:close/>
                <a:moveTo>
                  <a:pt x="153" y="42"/>
                </a:moveTo>
                <a:cubicBezTo>
                  <a:pt x="153" y="41"/>
                  <a:pt x="153" y="41"/>
                  <a:pt x="153" y="41"/>
                </a:cubicBezTo>
                <a:cubicBezTo>
                  <a:pt x="153" y="41"/>
                  <a:pt x="153" y="41"/>
                  <a:pt x="153" y="41"/>
                </a:cubicBezTo>
                <a:cubicBezTo>
                  <a:pt x="156" y="39"/>
                  <a:pt x="159" y="37"/>
                  <a:pt x="162" y="35"/>
                </a:cubicBezTo>
                <a:cubicBezTo>
                  <a:pt x="161" y="36"/>
                  <a:pt x="161" y="36"/>
                  <a:pt x="160" y="36"/>
                </a:cubicBezTo>
                <a:cubicBezTo>
                  <a:pt x="158" y="38"/>
                  <a:pt x="156" y="40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close/>
                <a:moveTo>
                  <a:pt x="154" y="42"/>
                </a:moveTo>
                <a:cubicBezTo>
                  <a:pt x="157" y="41"/>
                  <a:pt x="159" y="40"/>
                  <a:pt x="162" y="38"/>
                </a:cubicBezTo>
                <a:cubicBezTo>
                  <a:pt x="159" y="40"/>
                  <a:pt x="157" y="42"/>
                  <a:pt x="154" y="44"/>
                </a:cubicBezTo>
                <a:cubicBezTo>
                  <a:pt x="154" y="43"/>
                  <a:pt x="154" y="43"/>
                  <a:pt x="154" y="42"/>
                </a:cubicBezTo>
                <a:cubicBezTo>
                  <a:pt x="154" y="42"/>
                  <a:pt x="154" y="42"/>
                  <a:pt x="154" y="42"/>
                </a:cubicBezTo>
                <a:close/>
                <a:moveTo>
                  <a:pt x="163" y="40"/>
                </a:moveTo>
                <a:cubicBezTo>
                  <a:pt x="164" y="39"/>
                  <a:pt x="166" y="38"/>
                  <a:pt x="167" y="37"/>
                </a:cubicBezTo>
                <a:cubicBezTo>
                  <a:pt x="168" y="37"/>
                  <a:pt x="173" y="34"/>
                  <a:pt x="171" y="36"/>
                </a:cubicBezTo>
                <a:cubicBezTo>
                  <a:pt x="169" y="38"/>
                  <a:pt x="166" y="39"/>
                  <a:pt x="164" y="41"/>
                </a:cubicBezTo>
                <a:cubicBezTo>
                  <a:pt x="161" y="43"/>
                  <a:pt x="158" y="45"/>
                  <a:pt x="156" y="47"/>
                </a:cubicBezTo>
                <a:cubicBezTo>
                  <a:pt x="155" y="46"/>
                  <a:pt x="155" y="45"/>
                  <a:pt x="155" y="45"/>
                </a:cubicBezTo>
                <a:cubicBezTo>
                  <a:pt x="157" y="43"/>
                  <a:pt x="160" y="41"/>
                  <a:pt x="163" y="40"/>
                </a:cubicBezTo>
                <a:close/>
                <a:moveTo>
                  <a:pt x="156" y="48"/>
                </a:moveTo>
                <a:cubicBezTo>
                  <a:pt x="160" y="46"/>
                  <a:pt x="164" y="43"/>
                  <a:pt x="169" y="41"/>
                </a:cubicBezTo>
                <a:cubicBezTo>
                  <a:pt x="171" y="40"/>
                  <a:pt x="173" y="39"/>
                  <a:pt x="175" y="38"/>
                </a:cubicBezTo>
                <a:cubicBezTo>
                  <a:pt x="173" y="39"/>
                  <a:pt x="171" y="41"/>
                  <a:pt x="170" y="42"/>
                </a:cubicBezTo>
                <a:cubicBezTo>
                  <a:pt x="167" y="44"/>
                  <a:pt x="165" y="46"/>
                  <a:pt x="162" y="47"/>
                </a:cubicBezTo>
                <a:cubicBezTo>
                  <a:pt x="160" y="48"/>
                  <a:pt x="159" y="49"/>
                  <a:pt x="157" y="50"/>
                </a:cubicBezTo>
                <a:cubicBezTo>
                  <a:pt x="157" y="50"/>
                  <a:pt x="157" y="49"/>
                  <a:pt x="157" y="49"/>
                </a:cubicBezTo>
                <a:cubicBezTo>
                  <a:pt x="157" y="49"/>
                  <a:pt x="156" y="48"/>
                  <a:pt x="156" y="48"/>
                </a:cubicBezTo>
                <a:cubicBezTo>
                  <a:pt x="156" y="48"/>
                  <a:pt x="156" y="48"/>
                  <a:pt x="156" y="48"/>
                </a:cubicBezTo>
                <a:close/>
                <a:moveTo>
                  <a:pt x="158" y="50"/>
                </a:moveTo>
                <a:cubicBezTo>
                  <a:pt x="158" y="50"/>
                  <a:pt x="159" y="50"/>
                  <a:pt x="159" y="50"/>
                </a:cubicBezTo>
                <a:cubicBezTo>
                  <a:pt x="160" y="49"/>
                  <a:pt x="161" y="48"/>
                  <a:pt x="163" y="48"/>
                </a:cubicBezTo>
                <a:cubicBezTo>
                  <a:pt x="165" y="46"/>
                  <a:pt x="167" y="45"/>
                  <a:pt x="170" y="44"/>
                </a:cubicBezTo>
                <a:cubicBezTo>
                  <a:pt x="172" y="43"/>
                  <a:pt x="174" y="42"/>
                  <a:pt x="176" y="41"/>
                </a:cubicBezTo>
                <a:cubicBezTo>
                  <a:pt x="177" y="40"/>
                  <a:pt x="177" y="40"/>
                  <a:pt x="176" y="42"/>
                </a:cubicBezTo>
                <a:cubicBezTo>
                  <a:pt x="174" y="43"/>
                  <a:pt x="173" y="44"/>
                  <a:pt x="172" y="45"/>
                </a:cubicBezTo>
                <a:cubicBezTo>
                  <a:pt x="170" y="46"/>
                  <a:pt x="169" y="47"/>
                  <a:pt x="168" y="47"/>
                </a:cubicBezTo>
                <a:cubicBezTo>
                  <a:pt x="167" y="48"/>
                  <a:pt x="166" y="48"/>
                  <a:pt x="166" y="49"/>
                </a:cubicBezTo>
                <a:cubicBezTo>
                  <a:pt x="165" y="49"/>
                  <a:pt x="164" y="49"/>
                  <a:pt x="164" y="49"/>
                </a:cubicBezTo>
                <a:cubicBezTo>
                  <a:pt x="161" y="50"/>
                  <a:pt x="160" y="53"/>
                  <a:pt x="158" y="50"/>
                </a:cubicBezTo>
                <a:cubicBezTo>
                  <a:pt x="158" y="50"/>
                  <a:pt x="158" y="50"/>
                  <a:pt x="158" y="50"/>
                </a:cubicBezTo>
                <a:close/>
                <a:moveTo>
                  <a:pt x="167" y="49"/>
                </a:moveTo>
                <a:cubicBezTo>
                  <a:pt x="167" y="49"/>
                  <a:pt x="168" y="48"/>
                  <a:pt x="168" y="48"/>
                </a:cubicBezTo>
                <a:cubicBezTo>
                  <a:pt x="168" y="48"/>
                  <a:pt x="169" y="47"/>
                  <a:pt x="170" y="47"/>
                </a:cubicBezTo>
                <a:cubicBezTo>
                  <a:pt x="172" y="46"/>
                  <a:pt x="174" y="45"/>
                  <a:pt x="176" y="45"/>
                </a:cubicBezTo>
                <a:cubicBezTo>
                  <a:pt x="177" y="44"/>
                  <a:pt x="184" y="40"/>
                  <a:pt x="180" y="44"/>
                </a:cubicBezTo>
                <a:cubicBezTo>
                  <a:pt x="178" y="46"/>
                  <a:pt x="174" y="48"/>
                  <a:pt x="172" y="50"/>
                </a:cubicBezTo>
                <a:cubicBezTo>
                  <a:pt x="170" y="50"/>
                  <a:pt x="168" y="49"/>
                  <a:pt x="167" y="49"/>
                </a:cubicBezTo>
                <a:cubicBezTo>
                  <a:pt x="167" y="49"/>
                  <a:pt x="167" y="49"/>
                  <a:pt x="167" y="49"/>
                </a:cubicBezTo>
                <a:close/>
                <a:moveTo>
                  <a:pt x="181" y="47"/>
                </a:moveTo>
                <a:cubicBezTo>
                  <a:pt x="185" y="45"/>
                  <a:pt x="182" y="48"/>
                  <a:pt x="180" y="49"/>
                </a:cubicBezTo>
                <a:cubicBezTo>
                  <a:pt x="179" y="50"/>
                  <a:pt x="177" y="51"/>
                  <a:pt x="175" y="52"/>
                </a:cubicBezTo>
                <a:cubicBezTo>
                  <a:pt x="174" y="52"/>
                  <a:pt x="174" y="51"/>
                  <a:pt x="173" y="51"/>
                </a:cubicBezTo>
                <a:cubicBezTo>
                  <a:pt x="176" y="50"/>
                  <a:pt x="178" y="48"/>
                  <a:pt x="181" y="47"/>
                </a:cubicBezTo>
                <a:close/>
                <a:moveTo>
                  <a:pt x="176" y="53"/>
                </a:moveTo>
                <a:cubicBezTo>
                  <a:pt x="179" y="52"/>
                  <a:pt x="184" y="51"/>
                  <a:pt x="186" y="49"/>
                </a:cubicBezTo>
                <a:cubicBezTo>
                  <a:pt x="184" y="51"/>
                  <a:pt x="181" y="52"/>
                  <a:pt x="178" y="54"/>
                </a:cubicBezTo>
                <a:cubicBezTo>
                  <a:pt x="178" y="54"/>
                  <a:pt x="177" y="53"/>
                  <a:pt x="176" y="53"/>
                </a:cubicBezTo>
                <a:close/>
                <a:moveTo>
                  <a:pt x="180" y="59"/>
                </a:moveTo>
                <a:cubicBezTo>
                  <a:pt x="180" y="58"/>
                  <a:pt x="180" y="58"/>
                  <a:pt x="180" y="58"/>
                </a:cubicBezTo>
                <a:cubicBezTo>
                  <a:pt x="182" y="57"/>
                  <a:pt x="184" y="56"/>
                  <a:pt x="186" y="56"/>
                </a:cubicBezTo>
                <a:cubicBezTo>
                  <a:pt x="184" y="57"/>
                  <a:pt x="182" y="58"/>
                  <a:pt x="180" y="59"/>
                </a:cubicBezTo>
                <a:close/>
                <a:moveTo>
                  <a:pt x="174" y="63"/>
                </a:moveTo>
                <a:cubicBezTo>
                  <a:pt x="174" y="63"/>
                  <a:pt x="174" y="63"/>
                  <a:pt x="175" y="64"/>
                </a:cubicBezTo>
                <a:cubicBezTo>
                  <a:pt x="174" y="64"/>
                  <a:pt x="174" y="64"/>
                  <a:pt x="173" y="64"/>
                </a:cubicBezTo>
                <a:cubicBezTo>
                  <a:pt x="173" y="63"/>
                  <a:pt x="173" y="63"/>
                  <a:pt x="174" y="63"/>
                </a:cubicBezTo>
                <a:close/>
                <a:moveTo>
                  <a:pt x="172" y="62"/>
                </a:moveTo>
                <a:cubicBezTo>
                  <a:pt x="172" y="62"/>
                  <a:pt x="172" y="62"/>
                  <a:pt x="172" y="62"/>
                </a:cubicBezTo>
                <a:cubicBezTo>
                  <a:pt x="172" y="62"/>
                  <a:pt x="171" y="62"/>
                  <a:pt x="172" y="62"/>
                </a:cubicBezTo>
                <a:close/>
                <a:moveTo>
                  <a:pt x="169" y="60"/>
                </a:moveTo>
                <a:cubicBezTo>
                  <a:pt x="170" y="60"/>
                  <a:pt x="170" y="60"/>
                  <a:pt x="171" y="61"/>
                </a:cubicBezTo>
                <a:cubicBezTo>
                  <a:pt x="169" y="61"/>
                  <a:pt x="167" y="62"/>
                  <a:pt x="169" y="60"/>
                </a:cubicBezTo>
                <a:cubicBezTo>
                  <a:pt x="169" y="60"/>
                  <a:pt x="169" y="60"/>
                  <a:pt x="169" y="60"/>
                </a:cubicBezTo>
                <a:close/>
                <a:moveTo>
                  <a:pt x="169" y="59"/>
                </a:moveTo>
                <a:cubicBezTo>
                  <a:pt x="168" y="60"/>
                  <a:pt x="167" y="60"/>
                  <a:pt x="167" y="60"/>
                </a:cubicBezTo>
                <a:cubicBezTo>
                  <a:pt x="167" y="59"/>
                  <a:pt x="167" y="59"/>
                  <a:pt x="167" y="58"/>
                </a:cubicBezTo>
                <a:cubicBezTo>
                  <a:pt x="168" y="58"/>
                  <a:pt x="168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lose/>
                <a:moveTo>
                  <a:pt x="166" y="61"/>
                </a:moveTo>
                <a:cubicBezTo>
                  <a:pt x="167" y="60"/>
                  <a:pt x="168" y="60"/>
                  <a:pt x="167" y="61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7" y="61"/>
                  <a:pt x="167" y="61"/>
                  <a:pt x="166" y="61"/>
                </a:cubicBezTo>
                <a:cubicBezTo>
                  <a:pt x="166" y="61"/>
                  <a:pt x="166" y="61"/>
                  <a:pt x="166" y="61"/>
                </a:cubicBezTo>
                <a:close/>
                <a:moveTo>
                  <a:pt x="170" y="62"/>
                </a:moveTo>
                <a:cubicBezTo>
                  <a:pt x="170" y="62"/>
                  <a:pt x="170" y="63"/>
                  <a:pt x="170" y="63"/>
                </a:cubicBezTo>
                <a:cubicBezTo>
                  <a:pt x="170" y="63"/>
                  <a:pt x="169" y="62"/>
                  <a:pt x="169" y="62"/>
                </a:cubicBezTo>
                <a:cubicBezTo>
                  <a:pt x="169" y="62"/>
                  <a:pt x="168" y="62"/>
                  <a:pt x="168" y="62"/>
                </a:cubicBezTo>
                <a:cubicBezTo>
                  <a:pt x="169" y="62"/>
                  <a:pt x="171" y="62"/>
                  <a:pt x="170" y="62"/>
                </a:cubicBezTo>
                <a:close/>
                <a:moveTo>
                  <a:pt x="172" y="64"/>
                </a:moveTo>
                <a:cubicBezTo>
                  <a:pt x="171" y="63"/>
                  <a:pt x="171" y="63"/>
                  <a:pt x="171" y="63"/>
                </a:cubicBezTo>
                <a:cubicBezTo>
                  <a:pt x="172" y="63"/>
                  <a:pt x="173" y="62"/>
                  <a:pt x="172" y="64"/>
                </a:cubicBezTo>
                <a:close/>
                <a:moveTo>
                  <a:pt x="194" y="58"/>
                </a:moveTo>
                <a:cubicBezTo>
                  <a:pt x="192" y="58"/>
                  <a:pt x="188" y="61"/>
                  <a:pt x="185" y="62"/>
                </a:cubicBezTo>
                <a:cubicBezTo>
                  <a:pt x="182" y="64"/>
                  <a:pt x="178" y="65"/>
                  <a:pt x="175" y="67"/>
                </a:cubicBezTo>
                <a:cubicBezTo>
                  <a:pt x="175" y="66"/>
                  <a:pt x="174" y="65"/>
                  <a:pt x="173" y="65"/>
                </a:cubicBezTo>
                <a:cubicBezTo>
                  <a:pt x="180" y="64"/>
                  <a:pt x="187" y="59"/>
                  <a:pt x="194" y="58"/>
                </a:cubicBezTo>
                <a:close/>
                <a:moveTo>
                  <a:pt x="176" y="68"/>
                </a:moveTo>
                <a:cubicBezTo>
                  <a:pt x="180" y="66"/>
                  <a:pt x="184" y="65"/>
                  <a:pt x="188" y="63"/>
                </a:cubicBezTo>
                <a:cubicBezTo>
                  <a:pt x="191" y="62"/>
                  <a:pt x="193" y="61"/>
                  <a:pt x="195" y="61"/>
                </a:cubicBezTo>
                <a:cubicBezTo>
                  <a:pt x="193" y="61"/>
                  <a:pt x="191" y="63"/>
                  <a:pt x="189" y="64"/>
                </a:cubicBezTo>
                <a:cubicBezTo>
                  <a:pt x="186" y="66"/>
                  <a:pt x="181" y="68"/>
                  <a:pt x="177" y="69"/>
                </a:cubicBezTo>
                <a:cubicBezTo>
                  <a:pt x="177" y="69"/>
                  <a:pt x="176" y="70"/>
                  <a:pt x="176" y="70"/>
                </a:cubicBezTo>
                <a:cubicBezTo>
                  <a:pt x="176" y="70"/>
                  <a:pt x="176" y="70"/>
                  <a:pt x="176" y="69"/>
                </a:cubicBezTo>
                <a:cubicBezTo>
                  <a:pt x="176" y="69"/>
                  <a:pt x="176" y="68"/>
                  <a:pt x="176" y="68"/>
                </a:cubicBezTo>
                <a:close/>
                <a:moveTo>
                  <a:pt x="167" y="73"/>
                </a:moveTo>
                <a:cubicBezTo>
                  <a:pt x="167" y="73"/>
                  <a:pt x="168" y="73"/>
                  <a:pt x="168" y="73"/>
                </a:cubicBezTo>
                <a:cubicBezTo>
                  <a:pt x="160" y="77"/>
                  <a:pt x="152" y="79"/>
                  <a:pt x="144" y="81"/>
                </a:cubicBezTo>
                <a:cubicBezTo>
                  <a:pt x="148" y="80"/>
                  <a:pt x="151" y="79"/>
                  <a:pt x="155" y="77"/>
                </a:cubicBezTo>
                <a:cubicBezTo>
                  <a:pt x="157" y="77"/>
                  <a:pt x="160" y="75"/>
                  <a:pt x="162" y="75"/>
                </a:cubicBezTo>
                <a:cubicBezTo>
                  <a:pt x="164" y="74"/>
                  <a:pt x="165" y="74"/>
                  <a:pt x="167" y="73"/>
                </a:cubicBezTo>
                <a:cubicBezTo>
                  <a:pt x="167" y="73"/>
                  <a:pt x="167" y="73"/>
                  <a:pt x="167" y="73"/>
                </a:cubicBezTo>
                <a:close/>
                <a:moveTo>
                  <a:pt x="155" y="77"/>
                </a:moveTo>
                <a:cubicBezTo>
                  <a:pt x="148" y="79"/>
                  <a:pt x="141" y="81"/>
                  <a:pt x="134" y="84"/>
                </a:cubicBezTo>
                <a:cubicBezTo>
                  <a:pt x="127" y="86"/>
                  <a:pt x="120" y="88"/>
                  <a:pt x="113" y="90"/>
                </a:cubicBezTo>
                <a:cubicBezTo>
                  <a:pt x="110" y="91"/>
                  <a:pt x="106" y="91"/>
                  <a:pt x="104" y="92"/>
                </a:cubicBezTo>
                <a:cubicBezTo>
                  <a:pt x="107" y="90"/>
                  <a:pt x="111" y="90"/>
                  <a:pt x="114" y="88"/>
                </a:cubicBezTo>
                <a:cubicBezTo>
                  <a:pt x="119" y="87"/>
                  <a:pt x="124" y="84"/>
                  <a:pt x="129" y="83"/>
                </a:cubicBezTo>
                <a:cubicBezTo>
                  <a:pt x="141" y="79"/>
                  <a:pt x="153" y="76"/>
                  <a:pt x="164" y="71"/>
                </a:cubicBezTo>
                <a:cubicBezTo>
                  <a:pt x="164" y="71"/>
                  <a:pt x="164" y="71"/>
                  <a:pt x="164" y="71"/>
                </a:cubicBezTo>
                <a:cubicBezTo>
                  <a:pt x="165" y="72"/>
                  <a:pt x="166" y="72"/>
                  <a:pt x="166" y="73"/>
                </a:cubicBezTo>
                <a:cubicBezTo>
                  <a:pt x="162" y="74"/>
                  <a:pt x="159" y="75"/>
                  <a:pt x="155" y="77"/>
                </a:cubicBezTo>
                <a:close/>
                <a:moveTo>
                  <a:pt x="141" y="79"/>
                </a:moveTo>
                <a:cubicBezTo>
                  <a:pt x="145" y="77"/>
                  <a:pt x="149" y="76"/>
                  <a:pt x="153" y="74"/>
                </a:cubicBezTo>
                <a:cubicBezTo>
                  <a:pt x="156" y="73"/>
                  <a:pt x="159" y="73"/>
                  <a:pt x="162" y="71"/>
                </a:cubicBezTo>
                <a:cubicBezTo>
                  <a:pt x="159" y="73"/>
                  <a:pt x="156" y="74"/>
                  <a:pt x="152" y="75"/>
                </a:cubicBezTo>
                <a:cubicBezTo>
                  <a:pt x="148" y="77"/>
                  <a:pt x="144" y="78"/>
                  <a:pt x="141" y="79"/>
                </a:cubicBezTo>
                <a:close/>
                <a:moveTo>
                  <a:pt x="148" y="76"/>
                </a:moveTo>
                <a:cubicBezTo>
                  <a:pt x="142" y="78"/>
                  <a:pt x="136" y="80"/>
                  <a:pt x="130" y="82"/>
                </a:cubicBezTo>
                <a:cubicBezTo>
                  <a:pt x="129" y="82"/>
                  <a:pt x="129" y="82"/>
                  <a:pt x="128" y="82"/>
                </a:cubicBezTo>
                <a:cubicBezTo>
                  <a:pt x="122" y="84"/>
                  <a:pt x="115" y="86"/>
                  <a:pt x="109" y="88"/>
                </a:cubicBezTo>
                <a:cubicBezTo>
                  <a:pt x="105" y="89"/>
                  <a:pt x="102" y="90"/>
                  <a:pt x="99" y="91"/>
                </a:cubicBezTo>
                <a:cubicBezTo>
                  <a:pt x="97" y="92"/>
                  <a:pt x="101" y="90"/>
                  <a:pt x="101" y="90"/>
                </a:cubicBezTo>
                <a:cubicBezTo>
                  <a:pt x="102" y="90"/>
                  <a:pt x="104" y="89"/>
                  <a:pt x="105" y="89"/>
                </a:cubicBezTo>
                <a:cubicBezTo>
                  <a:pt x="119" y="84"/>
                  <a:pt x="132" y="79"/>
                  <a:pt x="146" y="74"/>
                </a:cubicBezTo>
                <a:cubicBezTo>
                  <a:pt x="149" y="73"/>
                  <a:pt x="152" y="71"/>
                  <a:pt x="154" y="70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56" y="70"/>
                  <a:pt x="157" y="70"/>
                  <a:pt x="157" y="70"/>
                </a:cubicBezTo>
                <a:cubicBezTo>
                  <a:pt x="158" y="70"/>
                  <a:pt x="159" y="70"/>
                  <a:pt x="160" y="70"/>
                </a:cubicBezTo>
                <a:cubicBezTo>
                  <a:pt x="161" y="70"/>
                  <a:pt x="162" y="70"/>
                  <a:pt x="163" y="71"/>
                </a:cubicBezTo>
                <a:cubicBezTo>
                  <a:pt x="157" y="72"/>
                  <a:pt x="153" y="74"/>
                  <a:pt x="148" y="76"/>
                </a:cubicBezTo>
                <a:close/>
                <a:moveTo>
                  <a:pt x="157" y="69"/>
                </a:moveTo>
                <a:cubicBezTo>
                  <a:pt x="156" y="69"/>
                  <a:pt x="155" y="69"/>
                  <a:pt x="155" y="70"/>
                </a:cubicBezTo>
                <a:cubicBezTo>
                  <a:pt x="147" y="71"/>
                  <a:pt x="141" y="73"/>
                  <a:pt x="134" y="76"/>
                </a:cubicBezTo>
                <a:cubicBezTo>
                  <a:pt x="128" y="78"/>
                  <a:pt x="122" y="80"/>
                  <a:pt x="117" y="81"/>
                </a:cubicBezTo>
                <a:cubicBezTo>
                  <a:pt x="119" y="80"/>
                  <a:pt x="122" y="80"/>
                  <a:pt x="125" y="79"/>
                </a:cubicBezTo>
                <a:cubicBezTo>
                  <a:pt x="134" y="75"/>
                  <a:pt x="145" y="72"/>
                  <a:pt x="154" y="67"/>
                </a:cubicBezTo>
                <a:cubicBezTo>
                  <a:pt x="155" y="68"/>
                  <a:pt x="157" y="68"/>
                  <a:pt x="158" y="69"/>
                </a:cubicBezTo>
                <a:cubicBezTo>
                  <a:pt x="158" y="69"/>
                  <a:pt x="158" y="69"/>
                  <a:pt x="157" y="69"/>
                </a:cubicBezTo>
                <a:close/>
                <a:moveTo>
                  <a:pt x="123" y="76"/>
                </a:moveTo>
                <a:cubicBezTo>
                  <a:pt x="117" y="78"/>
                  <a:pt x="111" y="79"/>
                  <a:pt x="105" y="81"/>
                </a:cubicBezTo>
                <a:cubicBezTo>
                  <a:pt x="100" y="82"/>
                  <a:pt x="95" y="84"/>
                  <a:pt x="90" y="86"/>
                </a:cubicBezTo>
                <a:cubicBezTo>
                  <a:pt x="88" y="87"/>
                  <a:pt x="84" y="88"/>
                  <a:pt x="90" y="86"/>
                </a:cubicBezTo>
                <a:cubicBezTo>
                  <a:pt x="93" y="85"/>
                  <a:pt x="95" y="84"/>
                  <a:pt x="98" y="83"/>
                </a:cubicBezTo>
                <a:cubicBezTo>
                  <a:pt x="104" y="81"/>
                  <a:pt x="109" y="79"/>
                  <a:pt x="115" y="77"/>
                </a:cubicBezTo>
                <a:cubicBezTo>
                  <a:pt x="126" y="73"/>
                  <a:pt x="137" y="68"/>
                  <a:pt x="149" y="64"/>
                </a:cubicBezTo>
                <a:cubicBezTo>
                  <a:pt x="150" y="65"/>
                  <a:pt x="152" y="66"/>
                  <a:pt x="153" y="67"/>
                </a:cubicBezTo>
                <a:cubicBezTo>
                  <a:pt x="143" y="70"/>
                  <a:pt x="133" y="73"/>
                  <a:pt x="123" y="76"/>
                </a:cubicBezTo>
                <a:close/>
                <a:moveTo>
                  <a:pt x="117" y="73"/>
                </a:moveTo>
                <a:cubicBezTo>
                  <a:pt x="107" y="76"/>
                  <a:pt x="97" y="80"/>
                  <a:pt x="86" y="83"/>
                </a:cubicBezTo>
                <a:cubicBezTo>
                  <a:pt x="80" y="84"/>
                  <a:pt x="89" y="81"/>
                  <a:pt x="90" y="81"/>
                </a:cubicBezTo>
                <a:cubicBezTo>
                  <a:pt x="93" y="80"/>
                  <a:pt x="96" y="80"/>
                  <a:pt x="98" y="79"/>
                </a:cubicBezTo>
                <a:cubicBezTo>
                  <a:pt x="104" y="77"/>
                  <a:pt x="109" y="75"/>
                  <a:pt x="114" y="73"/>
                </a:cubicBezTo>
                <a:cubicBezTo>
                  <a:pt x="125" y="70"/>
                  <a:pt x="135" y="67"/>
                  <a:pt x="145" y="62"/>
                </a:cubicBezTo>
                <a:cubicBezTo>
                  <a:pt x="145" y="62"/>
                  <a:pt x="145" y="62"/>
                  <a:pt x="145" y="62"/>
                </a:cubicBezTo>
                <a:cubicBezTo>
                  <a:pt x="146" y="62"/>
                  <a:pt x="147" y="63"/>
                  <a:pt x="147" y="63"/>
                </a:cubicBezTo>
                <a:cubicBezTo>
                  <a:pt x="147" y="63"/>
                  <a:pt x="148" y="63"/>
                  <a:pt x="148" y="63"/>
                </a:cubicBezTo>
                <a:cubicBezTo>
                  <a:pt x="138" y="67"/>
                  <a:pt x="127" y="70"/>
                  <a:pt x="117" y="73"/>
                </a:cubicBezTo>
                <a:close/>
                <a:moveTo>
                  <a:pt x="145" y="61"/>
                </a:moveTo>
                <a:cubicBezTo>
                  <a:pt x="134" y="63"/>
                  <a:pt x="124" y="67"/>
                  <a:pt x="114" y="70"/>
                </a:cubicBezTo>
                <a:cubicBezTo>
                  <a:pt x="112" y="71"/>
                  <a:pt x="111" y="71"/>
                  <a:pt x="109" y="71"/>
                </a:cubicBezTo>
                <a:cubicBezTo>
                  <a:pt x="110" y="71"/>
                  <a:pt x="112" y="71"/>
                  <a:pt x="113" y="70"/>
                </a:cubicBezTo>
                <a:cubicBezTo>
                  <a:pt x="123" y="67"/>
                  <a:pt x="133" y="64"/>
                  <a:pt x="143" y="60"/>
                </a:cubicBezTo>
                <a:cubicBezTo>
                  <a:pt x="143" y="60"/>
                  <a:pt x="143" y="59"/>
                  <a:pt x="142" y="59"/>
                </a:cubicBezTo>
                <a:cubicBezTo>
                  <a:pt x="132" y="61"/>
                  <a:pt x="123" y="64"/>
                  <a:pt x="114" y="67"/>
                </a:cubicBezTo>
                <a:cubicBezTo>
                  <a:pt x="108" y="68"/>
                  <a:pt x="103" y="70"/>
                  <a:pt x="97" y="71"/>
                </a:cubicBezTo>
                <a:cubicBezTo>
                  <a:pt x="93" y="73"/>
                  <a:pt x="86" y="73"/>
                  <a:pt x="82" y="76"/>
                </a:cubicBezTo>
                <a:cubicBezTo>
                  <a:pt x="82" y="76"/>
                  <a:pt x="82" y="76"/>
                  <a:pt x="82" y="76"/>
                </a:cubicBezTo>
                <a:cubicBezTo>
                  <a:pt x="91" y="71"/>
                  <a:pt x="102" y="69"/>
                  <a:pt x="111" y="66"/>
                </a:cubicBezTo>
                <a:cubicBezTo>
                  <a:pt x="116" y="64"/>
                  <a:pt x="121" y="62"/>
                  <a:pt x="127" y="61"/>
                </a:cubicBezTo>
                <a:cubicBezTo>
                  <a:pt x="131" y="60"/>
                  <a:pt x="136" y="59"/>
                  <a:pt x="140" y="57"/>
                </a:cubicBezTo>
                <a:cubicBezTo>
                  <a:pt x="140" y="57"/>
                  <a:pt x="141" y="57"/>
                  <a:pt x="141" y="57"/>
                </a:cubicBezTo>
                <a:cubicBezTo>
                  <a:pt x="142" y="59"/>
                  <a:pt x="143" y="60"/>
                  <a:pt x="145" y="61"/>
                </a:cubicBezTo>
                <a:cubicBezTo>
                  <a:pt x="145" y="61"/>
                  <a:pt x="145" y="61"/>
                  <a:pt x="145" y="61"/>
                </a:cubicBezTo>
                <a:close/>
                <a:moveTo>
                  <a:pt x="82" y="76"/>
                </a:moveTo>
                <a:cubicBezTo>
                  <a:pt x="92" y="74"/>
                  <a:pt x="102" y="71"/>
                  <a:pt x="112" y="68"/>
                </a:cubicBezTo>
                <a:cubicBezTo>
                  <a:pt x="117" y="67"/>
                  <a:pt x="122" y="65"/>
                  <a:pt x="128" y="63"/>
                </a:cubicBezTo>
                <a:cubicBezTo>
                  <a:pt x="132" y="62"/>
                  <a:pt x="138" y="61"/>
                  <a:pt x="141" y="60"/>
                </a:cubicBezTo>
                <a:cubicBezTo>
                  <a:pt x="131" y="64"/>
                  <a:pt x="121" y="67"/>
                  <a:pt x="111" y="70"/>
                </a:cubicBezTo>
                <a:cubicBezTo>
                  <a:pt x="102" y="73"/>
                  <a:pt x="93" y="76"/>
                  <a:pt x="84" y="79"/>
                </a:cubicBezTo>
                <a:cubicBezTo>
                  <a:pt x="83" y="79"/>
                  <a:pt x="82" y="79"/>
                  <a:pt x="82" y="79"/>
                </a:cubicBezTo>
                <a:cubicBezTo>
                  <a:pt x="82" y="79"/>
                  <a:pt x="82" y="79"/>
                  <a:pt x="82" y="79"/>
                </a:cubicBezTo>
                <a:cubicBezTo>
                  <a:pt x="82" y="78"/>
                  <a:pt x="82" y="77"/>
                  <a:pt x="82" y="76"/>
                </a:cubicBezTo>
                <a:close/>
                <a:moveTo>
                  <a:pt x="84" y="70"/>
                </a:moveTo>
                <a:cubicBezTo>
                  <a:pt x="94" y="69"/>
                  <a:pt x="103" y="66"/>
                  <a:pt x="112" y="64"/>
                </a:cubicBezTo>
                <a:cubicBezTo>
                  <a:pt x="117" y="62"/>
                  <a:pt x="123" y="61"/>
                  <a:pt x="128" y="60"/>
                </a:cubicBezTo>
                <a:cubicBezTo>
                  <a:pt x="130" y="60"/>
                  <a:pt x="131" y="59"/>
                  <a:pt x="133" y="59"/>
                </a:cubicBezTo>
                <a:cubicBezTo>
                  <a:pt x="129" y="60"/>
                  <a:pt x="125" y="61"/>
                  <a:pt x="121" y="62"/>
                </a:cubicBezTo>
                <a:cubicBezTo>
                  <a:pt x="116" y="64"/>
                  <a:pt x="111" y="66"/>
                  <a:pt x="105" y="67"/>
                </a:cubicBezTo>
                <a:cubicBezTo>
                  <a:pt x="98" y="70"/>
                  <a:pt x="90" y="71"/>
                  <a:pt x="83" y="75"/>
                </a:cubicBezTo>
                <a:cubicBezTo>
                  <a:pt x="83" y="73"/>
                  <a:pt x="83" y="72"/>
                  <a:pt x="84" y="70"/>
                </a:cubicBezTo>
                <a:close/>
                <a:moveTo>
                  <a:pt x="112" y="71"/>
                </a:moveTo>
                <a:cubicBezTo>
                  <a:pt x="118" y="70"/>
                  <a:pt x="123" y="68"/>
                  <a:pt x="128" y="67"/>
                </a:cubicBezTo>
                <a:cubicBezTo>
                  <a:pt x="133" y="65"/>
                  <a:pt x="139" y="64"/>
                  <a:pt x="143" y="62"/>
                </a:cubicBezTo>
                <a:cubicBezTo>
                  <a:pt x="133" y="67"/>
                  <a:pt x="122" y="70"/>
                  <a:pt x="111" y="74"/>
                </a:cubicBezTo>
                <a:cubicBezTo>
                  <a:pt x="106" y="75"/>
                  <a:pt x="101" y="77"/>
                  <a:pt x="97" y="79"/>
                </a:cubicBezTo>
                <a:cubicBezTo>
                  <a:pt x="92" y="80"/>
                  <a:pt x="87" y="81"/>
                  <a:pt x="83" y="83"/>
                </a:cubicBezTo>
                <a:cubicBezTo>
                  <a:pt x="83" y="83"/>
                  <a:pt x="83" y="82"/>
                  <a:pt x="83" y="82"/>
                </a:cubicBezTo>
                <a:cubicBezTo>
                  <a:pt x="83" y="81"/>
                  <a:pt x="82" y="81"/>
                  <a:pt x="82" y="80"/>
                </a:cubicBezTo>
                <a:cubicBezTo>
                  <a:pt x="92" y="78"/>
                  <a:pt x="102" y="74"/>
                  <a:pt x="112" y="71"/>
                </a:cubicBezTo>
                <a:close/>
                <a:moveTo>
                  <a:pt x="95" y="81"/>
                </a:moveTo>
                <a:cubicBezTo>
                  <a:pt x="100" y="79"/>
                  <a:pt x="105" y="77"/>
                  <a:pt x="110" y="76"/>
                </a:cubicBezTo>
                <a:cubicBezTo>
                  <a:pt x="119" y="73"/>
                  <a:pt x="128" y="70"/>
                  <a:pt x="137" y="68"/>
                </a:cubicBezTo>
                <a:cubicBezTo>
                  <a:pt x="137" y="68"/>
                  <a:pt x="136" y="68"/>
                  <a:pt x="135" y="68"/>
                </a:cubicBezTo>
                <a:cubicBezTo>
                  <a:pt x="130" y="71"/>
                  <a:pt x="124" y="73"/>
                  <a:pt x="118" y="75"/>
                </a:cubicBezTo>
                <a:cubicBezTo>
                  <a:pt x="108" y="79"/>
                  <a:pt x="96" y="82"/>
                  <a:pt x="86" y="87"/>
                </a:cubicBezTo>
                <a:cubicBezTo>
                  <a:pt x="85" y="86"/>
                  <a:pt x="84" y="85"/>
                  <a:pt x="83" y="84"/>
                </a:cubicBezTo>
                <a:cubicBezTo>
                  <a:pt x="87" y="84"/>
                  <a:pt x="91" y="82"/>
                  <a:pt x="95" y="81"/>
                </a:cubicBezTo>
                <a:close/>
                <a:moveTo>
                  <a:pt x="107" y="81"/>
                </a:moveTo>
                <a:cubicBezTo>
                  <a:pt x="116" y="79"/>
                  <a:pt x="124" y="76"/>
                  <a:pt x="133" y="73"/>
                </a:cubicBezTo>
                <a:cubicBezTo>
                  <a:pt x="137" y="72"/>
                  <a:pt x="141" y="71"/>
                  <a:pt x="145" y="70"/>
                </a:cubicBezTo>
                <a:cubicBezTo>
                  <a:pt x="146" y="70"/>
                  <a:pt x="147" y="69"/>
                  <a:pt x="148" y="69"/>
                </a:cubicBezTo>
                <a:cubicBezTo>
                  <a:pt x="141" y="72"/>
                  <a:pt x="133" y="75"/>
                  <a:pt x="126" y="77"/>
                </a:cubicBezTo>
                <a:cubicBezTo>
                  <a:pt x="118" y="80"/>
                  <a:pt x="110" y="82"/>
                  <a:pt x="103" y="85"/>
                </a:cubicBezTo>
                <a:cubicBezTo>
                  <a:pt x="101" y="86"/>
                  <a:pt x="99" y="87"/>
                  <a:pt x="98" y="87"/>
                </a:cubicBezTo>
                <a:cubicBezTo>
                  <a:pt x="97" y="88"/>
                  <a:pt x="96" y="88"/>
                  <a:pt x="95" y="88"/>
                </a:cubicBezTo>
                <a:cubicBezTo>
                  <a:pt x="95" y="88"/>
                  <a:pt x="94" y="88"/>
                  <a:pt x="94" y="89"/>
                </a:cubicBezTo>
                <a:cubicBezTo>
                  <a:pt x="93" y="89"/>
                  <a:pt x="93" y="89"/>
                  <a:pt x="92" y="89"/>
                </a:cubicBezTo>
                <a:cubicBezTo>
                  <a:pt x="92" y="89"/>
                  <a:pt x="92" y="90"/>
                  <a:pt x="91" y="90"/>
                </a:cubicBezTo>
                <a:cubicBezTo>
                  <a:pt x="90" y="89"/>
                  <a:pt x="88" y="88"/>
                  <a:pt x="87" y="88"/>
                </a:cubicBezTo>
                <a:cubicBezTo>
                  <a:pt x="94" y="86"/>
                  <a:pt x="100" y="83"/>
                  <a:pt x="107" y="81"/>
                </a:cubicBezTo>
                <a:close/>
                <a:moveTo>
                  <a:pt x="99" y="88"/>
                </a:moveTo>
                <a:cubicBezTo>
                  <a:pt x="102" y="87"/>
                  <a:pt x="104" y="86"/>
                  <a:pt x="106" y="85"/>
                </a:cubicBezTo>
                <a:cubicBezTo>
                  <a:pt x="115" y="82"/>
                  <a:pt x="124" y="80"/>
                  <a:pt x="132" y="77"/>
                </a:cubicBezTo>
                <a:cubicBezTo>
                  <a:pt x="138" y="75"/>
                  <a:pt x="143" y="73"/>
                  <a:pt x="149" y="72"/>
                </a:cubicBezTo>
                <a:cubicBezTo>
                  <a:pt x="148" y="72"/>
                  <a:pt x="147" y="72"/>
                  <a:pt x="146" y="73"/>
                </a:cubicBezTo>
                <a:cubicBezTo>
                  <a:pt x="140" y="75"/>
                  <a:pt x="134" y="78"/>
                  <a:pt x="128" y="80"/>
                </a:cubicBezTo>
                <a:cubicBezTo>
                  <a:pt x="122" y="82"/>
                  <a:pt x="116" y="84"/>
                  <a:pt x="110" y="86"/>
                </a:cubicBezTo>
                <a:cubicBezTo>
                  <a:pt x="105" y="88"/>
                  <a:pt x="100" y="89"/>
                  <a:pt x="96" y="91"/>
                </a:cubicBezTo>
                <a:cubicBezTo>
                  <a:pt x="95" y="91"/>
                  <a:pt x="93" y="90"/>
                  <a:pt x="92" y="90"/>
                </a:cubicBezTo>
                <a:cubicBezTo>
                  <a:pt x="94" y="89"/>
                  <a:pt x="97" y="88"/>
                  <a:pt x="99" y="88"/>
                </a:cubicBezTo>
                <a:close/>
                <a:moveTo>
                  <a:pt x="111" y="88"/>
                </a:moveTo>
                <a:cubicBezTo>
                  <a:pt x="114" y="87"/>
                  <a:pt x="117" y="86"/>
                  <a:pt x="121" y="85"/>
                </a:cubicBezTo>
                <a:cubicBezTo>
                  <a:pt x="118" y="86"/>
                  <a:pt x="115" y="87"/>
                  <a:pt x="112" y="88"/>
                </a:cubicBezTo>
                <a:cubicBezTo>
                  <a:pt x="109" y="89"/>
                  <a:pt x="105" y="90"/>
                  <a:pt x="102" y="92"/>
                </a:cubicBezTo>
                <a:cubicBezTo>
                  <a:pt x="101" y="92"/>
                  <a:pt x="100" y="92"/>
                  <a:pt x="99" y="92"/>
                </a:cubicBezTo>
                <a:cubicBezTo>
                  <a:pt x="103" y="91"/>
                  <a:pt x="107" y="89"/>
                  <a:pt x="111" y="88"/>
                </a:cubicBezTo>
                <a:close/>
                <a:moveTo>
                  <a:pt x="128" y="86"/>
                </a:moveTo>
                <a:cubicBezTo>
                  <a:pt x="123" y="88"/>
                  <a:pt x="119" y="89"/>
                  <a:pt x="114" y="90"/>
                </a:cubicBezTo>
                <a:cubicBezTo>
                  <a:pt x="112" y="91"/>
                  <a:pt x="108" y="92"/>
                  <a:pt x="106" y="94"/>
                </a:cubicBezTo>
                <a:cubicBezTo>
                  <a:pt x="105" y="93"/>
                  <a:pt x="105" y="93"/>
                  <a:pt x="104" y="93"/>
                </a:cubicBezTo>
                <a:cubicBezTo>
                  <a:pt x="112" y="91"/>
                  <a:pt x="120" y="89"/>
                  <a:pt x="128" y="86"/>
                </a:cubicBezTo>
                <a:close/>
                <a:moveTo>
                  <a:pt x="161" y="78"/>
                </a:moveTo>
                <a:cubicBezTo>
                  <a:pt x="147" y="83"/>
                  <a:pt x="133" y="88"/>
                  <a:pt x="119" y="91"/>
                </a:cubicBezTo>
                <a:cubicBezTo>
                  <a:pt x="116" y="91"/>
                  <a:pt x="113" y="93"/>
                  <a:pt x="110" y="94"/>
                </a:cubicBezTo>
                <a:cubicBezTo>
                  <a:pt x="109" y="94"/>
                  <a:pt x="108" y="94"/>
                  <a:pt x="107" y="94"/>
                </a:cubicBezTo>
                <a:cubicBezTo>
                  <a:pt x="107" y="94"/>
                  <a:pt x="107" y="94"/>
                  <a:pt x="107" y="94"/>
                </a:cubicBezTo>
                <a:cubicBezTo>
                  <a:pt x="108" y="94"/>
                  <a:pt x="112" y="92"/>
                  <a:pt x="113" y="92"/>
                </a:cubicBezTo>
                <a:cubicBezTo>
                  <a:pt x="119" y="90"/>
                  <a:pt x="125" y="88"/>
                  <a:pt x="132" y="86"/>
                </a:cubicBezTo>
                <a:cubicBezTo>
                  <a:pt x="138" y="83"/>
                  <a:pt x="145" y="82"/>
                  <a:pt x="152" y="80"/>
                </a:cubicBezTo>
                <a:cubicBezTo>
                  <a:pt x="157" y="78"/>
                  <a:pt x="163" y="76"/>
                  <a:pt x="169" y="74"/>
                </a:cubicBezTo>
                <a:cubicBezTo>
                  <a:pt x="169" y="74"/>
                  <a:pt x="169" y="74"/>
                  <a:pt x="169" y="74"/>
                </a:cubicBezTo>
                <a:cubicBezTo>
                  <a:pt x="170" y="74"/>
                  <a:pt x="171" y="74"/>
                  <a:pt x="171" y="74"/>
                </a:cubicBezTo>
                <a:cubicBezTo>
                  <a:pt x="172" y="74"/>
                  <a:pt x="173" y="73"/>
                  <a:pt x="174" y="73"/>
                </a:cubicBezTo>
                <a:cubicBezTo>
                  <a:pt x="183" y="71"/>
                  <a:pt x="191" y="66"/>
                  <a:pt x="200" y="63"/>
                </a:cubicBezTo>
                <a:cubicBezTo>
                  <a:pt x="200" y="64"/>
                  <a:pt x="201" y="64"/>
                  <a:pt x="201" y="65"/>
                </a:cubicBezTo>
                <a:cubicBezTo>
                  <a:pt x="188" y="71"/>
                  <a:pt x="174" y="74"/>
                  <a:pt x="161" y="78"/>
                </a:cubicBezTo>
                <a:close/>
                <a:moveTo>
                  <a:pt x="185" y="68"/>
                </a:moveTo>
                <a:cubicBezTo>
                  <a:pt x="182" y="69"/>
                  <a:pt x="179" y="70"/>
                  <a:pt x="177" y="71"/>
                </a:cubicBezTo>
                <a:cubicBezTo>
                  <a:pt x="177" y="71"/>
                  <a:pt x="176" y="71"/>
                  <a:pt x="175" y="72"/>
                </a:cubicBezTo>
                <a:cubicBezTo>
                  <a:pt x="175" y="71"/>
                  <a:pt x="176" y="71"/>
                  <a:pt x="176" y="70"/>
                </a:cubicBezTo>
                <a:cubicBezTo>
                  <a:pt x="183" y="67"/>
                  <a:pt x="191" y="65"/>
                  <a:pt x="197" y="60"/>
                </a:cubicBezTo>
                <a:cubicBezTo>
                  <a:pt x="197" y="60"/>
                  <a:pt x="197" y="59"/>
                  <a:pt x="196" y="59"/>
                </a:cubicBezTo>
                <a:cubicBezTo>
                  <a:pt x="190" y="61"/>
                  <a:pt x="182" y="64"/>
                  <a:pt x="177" y="67"/>
                </a:cubicBezTo>
                <a:cubicBezTo>
                  <a:pt x="183" y="63"/>
                  <a:pt x="190" y="61"/>
                  <a:pt x="196" y="57"/>
                </a:cubicBezTo>
                <a:cubicBezTo>
                  <a:pt x="196" y="57"/>
                  <a:pt x="196" y="57"/>
                  <a:pt x="196" y="57"/>
                </a:cubicBezTo>
                <a:cubicBezTo>
                  <a:pt x="197" y="59"/>
                  <a:pt x="198" y="60"/>
                  <a:pt x="200" y="62"/>
                </a:cubicBezTo>
                <a:cubicBezTo>
                  <a:pt x="194" y="64"/>
                  <a:pt x="190" y="66"/>
                  <a:pt x="185" y="68"/>
                </a:cubicBezTo>
                <a:close/>
                <a:moveTo>
                  <a:pt x="182" y="61"/>
                </a:moveTo>
                <a:cubicBezTo>
                  <a:pt x="181" y="61"/>
                  <a:pt x="180" y="62"/>
                  <a:pt x="179" y="62"/>
                </a:cubicBezTo>
                <a:cubicBezTo>
                  <a:pt x="179" y="62"/>
                  <a:pt x="180" y="61"/>
                  <a:pt x="180" y="61"/>
                </a:cubicBezTo>
                <a:cubicBezTo>
                  <a:pt x="180" y="60"/>
                  <a:pt x="180" y="60"/>
                  <a:pt x="180" y="60"/>
                </a:cubicBezTo>
                <a:cubicBezTo>
                  <a:pt x="185" y="59"/>
                  <a:pt x="189" y="57"/>
                  <a:pt x="194" y="55"/>
                </a:cubicBezTo>
                <a:cubicBezTo>
                  <a:pt x="194" y="55"/>
                  <a:pt x="194" y="55"/>
                  <a:pt x="194" y="55"/>
                </a:cubicBezTo>
                <a:cubicBezTo>
                  <a:pt x="195" y="55"/>
                  <a:pt x="195" y="56"/>
                  <a:pt x="196" y="57"/>
                </a:cubicBezTo>
                <a:cubicBezTo>
                  <a:pt x="191" y="58"/>
                  <a:pt x="187" y="59"/>
                  <a:pt x="182" y="61"/>
                </a:cubicBezTo>
                <a:close/>
                <a:moveTo>
                  <a:pt x="194" y="54"/>
                </a:moveTo>
                <a:cubicBezTo>
                  <a:pt x="189" y="56"/>
                  <a:pt x="185" y="58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84" y="57"/>
                  <a:pt x="189" y="55"/>
                  <a:pt x="193" y="53"/>
                </a:cubicBezTo>
                <a:cubicBezTo>
                  <a:pt x="193" y="53"/>
                  <a:pt x="194" y="54"/>
                  <a:pt x="194" y="54"/>
                </a:cubicBezTo>
                <a:cubicBezTo>
                  <a:pt x="194" y="54"/>
                  <a:pt x="194" y="54"/>
                  <a:pt x="194" y="54"/>
                </a:cubicBezTo>
                <a:close/>
                <a:moveTo>
                  <a:pt x="180" y="57"/>
                </a:moveTo>
                <a:cubicBezTo>
                  <a:pt x="180" y="56"/>
                  <a:pt x="179" y="56"/>
                  <a:pt x="179" y="55"/>
                </a:cubicBezTo>
                <a:cubicBezTo>
                  <a:pt x="183" y="54"/>
                  <a:pt x="187" y="52"/>
                  <a:pt x="191" y="50"/>
                </a:cubicBezTo>
                <a:cubicBezTo>
                  <a:pt x="191" y="50"/>
                  <a:pt x="191" y="50"/>
                  <a:pt x="191" y="50"/>
                </a:cubicBezTo>
                <a:cubicBezTo>
                  <a:pt x="191" y="51"/>
                  <a:pt x="192" y="52"/>
                  <a:pt x="192" y="52"/>
                </a:cubicBezTo>
                <a:cubicBezTo>
                  <a:pt x="188" y="54"/>
                  <a:pt x="184" y="56"/>
                  <a:pt x="180" y="57"/>
                </a:cubicBezTo>
                <a:close/>
                <a:moveTo>
                  <a:pt x="179" y="55"/>
                </a:moveTo>
                <a:cubicBezTo>
                  <a:pt x="181" y="54"/>
                  <a:pt x="185" y="50"/>
                  <a:pt x="188" y="48"/>
                </a:cubicBezTo>
                <a:cubicBezTo>
                  <a:pt x="188" y="48"/>
                  <a:pt x="188" y="47"/>
                  <a:pt x="187" y="47"/>
                </a:cubicBezTo>
                <a:cubicBezTo>
                  <a:pt x="186" y="48"/>
                  <a:pt x="184" y="49"/>
                  <a:pt x="182" y="50"/>
                </a:cubicBezTo>
                <a:cubicBezTo>
                  <a:pt x="181" y="50"/>
                  <a:pt x="179" y="51"/>
                  <a:pt x="178" y="51"/>
                </a:cubicBezTo>
                <a:cubicBezTo>
                  <a:pt x="177" y="52"/>
                  <a:pt x="175" y="53"/>
                  <a:pt x="177" y="52"/>
                </a:cubicBezTo>
                <a:cubicBezTo>
                  <a:pt x="180" y="49"/>
                  <a:pt x="183" y="48"/>
                  <a:pt x="186" y="45"/>
                </a:cubicBezTo>
                <a:cubicBezTo>
                  <a:pt x="187" y="46"/>
                  <a:pt x="189" y="48"/>
                  <a:pt x="190" y="50"/>
                </a:cubicBezTo>
                <a:cubicBezTo>
                  <a:pt x="186" y="51"/>
                  <a:pt x="183" y="53"/>
                  <a:pt x="179" y="55"/>
                </a:cubicBezTo>
                <a:close/>
                <a:moveTo>
                  <a:pt x="178" y="48"/>
                </a:moveTo>
                <a:cubicBezTo>
                  <a:pt x="176" y="48"/>
                  <a:pt x="175" y="49"/>
                  <a:pt x="174" y="50"/>
                </a:cubicBezTo>
                <a:cubicBezTo>
                  <a:pt x="177" y="48"/>
                  <a:pt x="181" y="45"/>
                  <a:pt x="183" y="42"/>
                </a:cubicBezTo>
                <a:cubicBezTo>
                  <a:pt x="183" y="43"/>
                  <a:pt x="184" y="44"/>
                  <a:pt x="185" y="44"/>
                </a:cubicBezTo>
                <a:cubicBezTo>
                  <a:pt x="183" y="45"/>
                  <a:pt x="180" y="46"/>
                  <a:pt x="178" y="48"/>
                </a:cubicBezTo>
                <a:close/>
                <a:moveTo>
                  <a:pt x="172" y="45"/>
                </a:moveTo>
                <a:cubicBezTo>
                  <a:pt x="175" y="43"/>
                  <a:pt x="177" y="42"/>
                  <a:pt x="179" y="40"/>
                </a:cubicBezTo>
                <a:cubicBezTo>
                  <a:pt x="179" y="40"/>
                  <a:pt x="179" y="39"/>
                  <a:pt x="178" y="39"/>
                </a:cubicBezTo>
                <a:cubicBezTo>
                  <a:pt x="175" y="41"/>
                  <a:pt x="172" y="42"/>
                  <a:pt x="168" y="44"/>
                </a:cubicBezTo>
                <a:cubicBezTo>
                  <a:pt x="171" y="42"/>
                  <a:pt x="174" y="40"/>
                  <a:pt x="177" y="37"/>
                </a:cubicBezTo>
                <a:cubicBezTo>
                  <a:pt x="177" y="37"/>
                  <a:pt x="177" y="37"/>
                  <a:pt x="177" y="37"/>
                </a:cubicBezTo>
                <a:cubicBezTo>
                  <a:pt x="177" y="38"/>
                  <a:pt x="178" y="38"/>
                  <a:pt x="179" y="38"/>
                </a:cubicBezTo>
                <a:cubicBezTo>
                  <a:pt x="180" y="39"/>
                  <a:pt x="181" y="40"/>
                  <a:pt x="182" y="41"/>
                </a:cubicBezTo>
                <a:cubicBezTo>
                  <a:pt x="179" y="42"/>
                  <a:pt x="176" y="44"/>
                  <a:pt x="172" y="45"/>
                </a:cubicBezTo>
                <a:close/>
                <a:moveTo>
                  <a:pt x="176" y="37"/>
                </a:moveTo>
                <a:cubicBezTo>
                  <a:pt x="172" y="38"/>
                  <a:pt x="169" y="40"/>
                  <a:pt x="165" y="42"/>
                </a:cubicBezTo>
                <a:cubicBezTo>
                  <a:pt x="164" y="43"/>
                  <a:pt x="162" y="44"/>
                  <a:pt x="161" y="45"/>
                </a:cubicBezTo>
                <a:cubicBezTo>
                  <a:pt x="160" y="45"/>
                  <a:pt x="156" y="48"/>
                  <a:pt x="159" y="46"/>
                </a:cubicBezTo>
                <a:cubicBezTo>
                  <a:pt x="163" y="42"/>
                  <a:pt x="170" y="40"/>
                  <a:pt x="173" y="35"/>
                </a:cubicBezTo>
                <a:cubicBezTo>
                  <a:pt x="173" y="35"/>
                  <a:pt x="173" y="35"/>
                  <a:pt x="173" y="34"/>
                </a:cubicBezTo>
                <a:cubicBezTo>
                  <a:pt x="174" y="35"/>
                  <a:pt x="175" y="36"/>
                  <a:pt x="176" y="37"/>
                </a:cubicBezTo>
                <a:cubicBezTo>
                  <a:pt x="176" y="37"/>
                  <a:pt x="176" y="37"/>
                  <a:pt x="176" y="37"/>
                </a:cubicBezTo>
                <a:close/>
                <a:moveTo>
                  <a:pt x="173" y="34"/>
                </a:moveTo>
                <a:cubicBezTo>
                  <a:pt x="170" y="35"/>
                  <a:pt x="167" y="37"/>
                  <a:pt x="164" y="38"/>
                </a:cubicBezTo>
                <a:cubicBezTo>
                  <a:pt x="166" y="37"/>
                  <a:pt x="168" y="35"/>
                  <a:pt x="171" y="33"/>
                </a:cubicBezTo>
                <a:cubicBezTo>
                  <a:pt x="171" y="33"/>
                  <a:pt x="171" y="33"/>
                  <a:pt x="171" y="33"/>
                </a:cubicBezTo>
                <a:cubicBezTo>
                  <a:pt x="172" y="33"/>
                  <a:pt x="172" y="34"/>
                  <a:pt x="173" y="34"/>
                </a:cubicBezTo>
                <a:cubicBezTo>
                  <a:pt x="173" y="34"/>
                  <a:pt x="173" y="34"/>
                  <a:pt x="173" y="34"/>
                </a:cubicBezTo>
                <a:close/>
                <a:moveTo>
                  <a:pt x="170" y="33"/>
                </a:moveTo>
                <a:cubicBezTo>
                  <a:pt x="165" y="35"/>
                  <a:pt x="160" y="38"/>
                  <a:pt x="155" y="41"/>
                </a:cubicBezTo>
                <a:cubicBezTo>
                  <a:pt x="159" y="39"/>
                  <a:pt x="164" y="35"/>
                  <a:pt x="168" y="32"/>
                </a:cubicBezTo>
                <a:cubicBezTo>
                  <a:pt x="168" y="31"/>
                  <a:pt x="168" y="31"/>
                  <a:pt x="167" y="31"/>
                </a:cubicBezTo>
                <a:cubicBezTo>
                  <a:pt x="167" y="31"/>
                  <a:pt x="166" y="32"/>
                  <a:pt x="166" y="32"/>
                </a:cubicBezTo>
                <a:cubicBezTo>
                  <a:pt x="165" y="32"/>
                  <a:pt x="165" y="32"/>
                  <a:pt x="165" y="32"/>
                </a:cubicBezTo>
                <a:cubicBezTo>
                  <a:pt x="164" y="33"/>
                  <a:pt x="162" y="34"/>
                  <a:pt x="161" y="35"/>
                </a:cubicBezTo>
                <a:cubicBezTo>
                  <a:pt x="158" y="37"/>
                  <a:pt x="155" y="38"/>
                  <a:pt x="152" y="40"/>
                </a:cubicBezTo>
                <a:cubicBezTo>
                  <a:pt x="152" y="40"/>
                  <a:pt x="152" y="40"/>
                  <a:pt x="152" y="40"/>
                </a:cubicBezTo>
                <a:cubicBezTo>
                  <a:pt x="152" y="40"/>
                  <a:pt x="152" y="39"/>
                  <a:pt x="151" y="39"/>
                </a:cubicBezTo>
                <a:cubicBezTo>
                  <a:pt x="157" y="37"/>
                  <a:pt x="161" y="33"/>
                  <a:pt x="166" y="31"/>
                </a:cubicBezTo>
                <a:cubicBezTo>
                  <a:pt x="167" y="31"/>
                  <a:pt x="166" y="30"/>
                  <a:pt x="166" y="30"/>
                </a:cubicBezTo>
                <a:cubicBezTo>
                  <a:pt x="162" y="32"/>
                  <a:pt x="159" y="34"/>
                  <a:pt x="155" y="37"/>
                </a:cubicBezTo>
                <a:cubicBezTo>
                  <a:pt x="154" y="37"/>
                  <a:pt x="153" y="38"/>
                  <a:pt x="151" y="38"/>
                </a:cubicBezTo>
                <a:cubicBezTo>
                  <a:pt x="151" y="38"/>
                  <a:pt x="151" y="38"/>
                  <a:pt x="151" y="39"/>
                </a:cubicBezTo>
                <a:cubicBezTo>
                  <a:pt x="151" y="39"/>
                  <a:pt x="151" y="39"/>
                  <a:pt x="151" y="39"/>
                </a:cubicBezTo>
                <a:cubicBezTo>
                  <a:pt x="151" y="38"/>
                  <a:pt x="151" y="38"/>
                  <a:pt x="151" y="38"/>
                </a:cubicBezTo>
                <a:cubicBezTo>
                  <a:pt x="153" y="37"/>
                  <a:pt x="154" y="36"/>
                  <a:pt x="155" y="35"/>
                </a:cubicBezTo>
                <a:cubicBezTo>
                  <a:pt x="155" y="35"/>
                  <a:pt x="156" y="35"/>
                  <a:pt x="156" y="35"/>
                </a:cubicBezTo>
                <a:cubicBezTo>
                  <a:pt x="159" y="35"/>
                  <a:pt x="160" y="33"/>
                  <a:pt x="159" y="31"/>
                </a:cubicBezTo>
                <a:cubicBezTo>
                  <a:pt x="161" y="30"/>
                  <a:pt x="162" y="30"/>
                  <a:pt x="163" y="29"/>
                </a:cubicBezTo>
                <a:cubicBezTo>
                  <a:pt x="164" y="29"/>
                  <a:pt x="164" y="29"/>
                  <a:pt x="163" y="29"/>
                </a:cubicBezTo>
                <a:cubicBezTo>
                  <a:pt x="162" y="29"/>
                  <a:pt x="161" y="29"/>
                  <a:pt x="159" y="30"/>
                </a:cubicBezTo>
                <a:cubicBezTo>
                  <a:pt x="160" y="29"/>
                  <a:pt x="161" y="29"/>
                  <a:pt x="162" y="28"/>
                </a:cubicBezTo>
                <a:cubicBezTo>
                  <a:pt x="162" y="28"/>
                  <a:pt x="162" y="27"/>
                  <a:pt x="162" y="27"/>
                </a:cubicBezTo>
                <a:cubicBezTo>
                  <a:pt x="160" y="27"/>
                  <a:pt x="159" y="28"/>
                  <a:pt x="157" y="28"/>
                </a:cubicBezTo>
                <a:cubicBezTo>
                  <a:pt x="157" y="28"/>
                  <a:pt x="157" y="28"/>
                  <a:pt x="157" y="28"/>
                </a:cubicBezTo>
                <a:cubicBezTo>
                  <a:pt x="157" y="27"/>
                  <a:pt x="158" y="27"/>
                  <a:pt x="158" y="27"/>
                </a:cubicBezTo>
                <a:cubicBezTo>
                  <a:pt x="158" y="27"/>
                  <a:pt x="158" y="26"/>
                  <a:pt x="158" y="26"/>
                </a:cubicBezTo>
                <a:cubicBezTo>
                  <a:pt x="157" y="26"/>
                  <a:pt x="156" y="27"/>
                  <a:pt x="154" y="27"/>
                </a:cubicBezTo>
                <a:cubicBezTo>
                  <a:pt x="155" y="27"/>
                  <a:pt x="156" y="26"/>
                  <a:pt x="157" y="26"/>
                </a:cubicBezTo>
                <a:cubicBezTo>
                  <a:pt x="157" y="26"/>
                  <a:pt x="157" y="25"/>
                  <a:pt x="157" y="25"/>
                </a:cubicBezTo>
                <a:cubicBezTo>
                  <a:pt x="157" y="25"/>
                  <a:pt x="157" y="25"/>
                  <a:pt x="157" y="25"/>
                </a:cubicBezTo>
                <a:cubicBezTo>
                  <a:pt x="162" y="27"/>
                  <a:pt x="166" y="30"/>
                  <a:pt x="171" y="33"/>
                </a:cubicBezTo>
                <a:cubicBezTo>
                  <a:pt x="170" y="33"/>
                  <a:pt x="170" y="33"/>
                  <a:pt x="170" y="33"/>
                </a:cubicBezTo>
                <a:close/>
                <a:moveTo>
                  <a:pt x="137" y="38"/>
                </a:moveTo>
                <a:cubicBezTo>
                  <a:pt x="137" y="38"/>
                  <a:pt x="137" y="38"/>
                  <a:pt x="137" y="39"/>
                </a:cubicBezTo>
                <a:cubicBezTo>
                  <a:pt x="137" y="39"/>
                  <a:pt x="137" y="39"/>
                  <a:pt x="137" y="39"/>
                </a:cubicBezTo>
                <a:cubicBezTo>
                  <a:pt x="139" y="37"/>
                  <a:pt x="140" y="36"/>
                  <a:pt x="142" y="35"/>
                </a:cubicBezTo>
                <a:cubicBezTo>
                  <a:pt x="142" y="35"/>
                  <a:pt x="142" y="35"/>
                  <a:pt x="142" y="34"/>
                </a:cubicBezTo>
                <a:cubicBezTo>
                  <a:pt x="144" y="34"/>
                  <a:pt x="148" y="32"/>
                  <a:pt x="144" y="35"/>
                </a:cubicBezTo>
                <a:cubicBezTo>
                  <a:pt x="143" y="36"/>
                  <a:pt x="142" y="36"/>
                  <a:pt x="141" y="37"/>
                </a:cubicBezTo>
                <a:cubicBezTo>
                  <a:pt x="140" y="37"/>
                  <a:pt x="139" y="38"/>
                  <a:pt x="137" y="38"/>
                </a:cubicBezTo>
                <a:close/>
                <a:moveTo>
                  <a:pt x="141" y="34"/>
                </a:moveTo>
                <a:cubicBezTo>
                  <a:pt x="141" y="34"/>
                  <a:pt x="141" y="34"/>
                  <a:pt x="141" y="34"/>
                </a:cubicBezTo>
                <a:cubicBezTo>
                  <a:pt x="141" y="34"/>
                  <a:pt x="141" y="34"/>
                  <a:pt x="141" y="34"/>
                </a:cubicBezTo>
                <a:close/>
                <a:moveTo>
                  <a:pt x="144" y="33"/>
                </a:moveTo>
                <a:cubicBezTo>
                  <a:pt x="143" y="33"/>
                  <a:pt x="143" y="33"/>
                  <a:pt x="143" y="33"/>
                </a:cubicBezTo>
                <a:cubicBezTo>
                  <a:pt x="143" y="33"/>
                  <a:pt x="143" y="33"/>
                  <a:pt x="143" y="33"/>
                </a:cubicBezTo>
                <a:cubicBezTo>
                  <a:pt x="143" y="33"/>
                  <a:pt x="143" y="32"/>
                  <a:pt x="142" y="33"/>
                </a:cubicBezTo>
                <a:cubicBezTo>
                  <a:pt x="142" y="33"/>
                  <a:pt x="141" y="33"/>
                  <a:pt x="140" y="34"/>
                </a:cubicBezTo>
                <a:cubicBezTo>
                  <a:pt x="140" y="34"/>
                  <a:pt x="140" y="34"/>
                  <a:pt x="140" y="34"/>
                </a:cubicBezTo>
                <a:cubicBezTo>
                  <a:pt x="141" y="33"/>
                  <a:pt x="142" y="32"/>
                  <a:pt x="142" y="31"/>
                </a:cubicBezTo>
                <a:cubicBezTo>
                  <a:pt x="143" y="30"/>
                  <a:pt x="143" y="30"/>
                  <a:pt x="142" y="30"/>
                </a:cubicBezTo>
                <a:cubicBezTo>
                  <a:pt x="143" y="31"/>
                  <a:pt x="144" y="32"/>
                  <a:pt x="145" y="32"/>
                </a:cubicBezTo>
                <a:cubicBezTo>
                  <a:pt x="145" y="32"/>
                  <a:pt x="144" y="32"/>
                  <a:pt x="144" y="33"/>
                </a:cubicBezTo>
                <a:close/>
                <a:moveTo>
                  <a:pt x="142" y="30"/>
                </a:moveTo>
                <a:cubicBezTo>
                  <a:pt x="137" y="32"/>
                  <a:pt x="139" y="31"/>
                  <a:pt x="140" y="29"/>
                </a:cubicBezTo>
                <a:cubicBezTo>
                  <a:pt x="141" y="29"/>
                  <a:pt x="141" y="29"/>
                  <a:pt x="141" y="29"/>
                </a:cubicBezTo>
                <a:cubicBezTo>
                  <a:pt x="141" y="29"/>
                  <a:pt x="142" y="30"/>
                  <a:pt x="142" y="30"/>
                </a:cubicBezTo>
                <a:cubicBezTo>
                  <a:pt x="142" y="30"/>
                  <a:pt x="142" y="30"/>
                  <a:pt x="142" y="30"/>
                </a:cubicBezTo>
                <a:cubicBezTo>
                  <a:pt x="142" y="30"/>
                  <a:pt x="142" y="30"/>
                  <a:pt x="142" y="30"/>
                </a:cubicBezTo>
                <a:close/>
                <a:moveTo>
                  <a:pt x="140" y="28"/>
                </a:moveTo>
                <a:cubicBezTo>
                  <a:pt x="139" y="28"/>
                  <a:pt x="138" y="29"/>
                  <a:pt x="138" y="29"/>
                </a:cubicBezTo>
                <a:cubicBezTo>
                  <a:pt x="138" y="28"/>
                  <a:pt x="138" y="27"/>
                  <a:pt x="139" y="28"/>
                </a:cubicBezTo>
                <a:cubicBezTo>
                  <a:pt x="139" y="28"/>
                  <a:pt x="140" y="28"/>
                  <a:pt x="140" y="28"/>
                </a:cubicBezTo>
                <a:cubicBezTo>
                  <a:pt x="140" y="28"/>
                  <a:pt x="140" y="28"/>
                  <a:pt x="140" y="28"/>
                </a:cubicBezTo>
                <a:close/>
                <a:moveTo>
                  <a:pt x="138" y="31"/>
                </a:moveTo>
                <a:cubicBezTo>
                  <a:pt x="138" y="30"/>
                  <a:pt x="138" y="30"/>
                  <a:pt x="138" y="29"/>
                </a:cubicBezTo>
                <a:cubicBezTo>
                  <a:pt x="139" y="29"/>
                  <a:pt x="138" y="30"/>
                  <a:pt x="138" y="31"/>
                </a:cubicBezTo>
                <a:close/>
                <a:moveTo>
                  <a:pt x="138" y="34"/>
                </a:moveTo>
                <a:cubicBezTo>
                  <a:pt x="138" y="33"/>
                  <a:pt x="138" y="33"/>
                  <a:pt x="138" y="32"/>
                </a:cubicBezTo>
                <a:cubicBezTo>
                  <a:pt x="139" y="32"/>
                  <a:pt x="142" y="31"/>
                  <a:pt x="140" y="32"/>
                </a:cubicBezTo>
                <a:cubicBezTo>
                  <a:pt x="139" y="33"/>
                  <a:pt x="138" y="34"/>
                  <a:pt x="138" y="35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5" y="37"/>
                  <a:pt x="133" y="39"/>
                  <a:pt x="130" y="39"/>
                </a:cubicBezTo>
                <a:cubicBezTo>
                  <a:pt x="130" y="39"/>
                  <a:pt x="130" y="39"/>
                  <a:pt x="130" y="40"/>
                </a:cubicBezTo>
                <a:cubicBezTo>
                  <a:pt x="130" y="39"/>
                  <a:pt x="130" y="39"/>
                  <a:pt x="129" y="39"/>
                </a:cubicBezTo>
                <a:cubicBezTo>
                  <a:pt x="130" y="39"/>
                  <a:pt x="132" y="38"/>
                  <a:pt x="132" y="38"/>
                </a:cubicBezTo>
                <a:cubicBezTo>
                  <a:pt x="132" y="37"/>
                  <a:pt x="132" y="37"/>
                  <a:pt x="133" y="37"/>
                </a:cubicBezTo>
                <a:cubicBezTo>
                  <a:pt x="135" y="37"/>
                  <a:pt x="137" y="36"/>
                  <a:pt x="138" y="34"/>
                </a:cubicBezTo>
                <a:close/>
                <a:moveTo>
                  <a:pt x="129" y="36"/>
                </a:moveTo>
                <a:cubicBezTo>
                  <a:pt x="130" y="36"/>
                  <a:pt x="130" y="36"/>
                  <a:pt x="131" y="36"/>
                </a:cubicBezTo>
                <a:cubicBezTo>
                  <a:pt x="130" y="37"/>
                  <a:pt x="128" y="38"/>
                  <a:pt x="127" y="38"/>
                </a:cubicBezTo>
                <a:cubicBezTo>
                  <a:pt x="127" y="38"/>
                  <a:pt x="128" y="37"/>
                  <a:pt x="129" y="36"/>
                </a:cubicBezTo>
                <a:cubicBezTo>
                  <a:pt x="129" y="36"/>
                  <a:pt x="129" y="36"/>
                  <a:pt x="129" y="36"/>
                </a:cubicBezTo>
                <a:close/>
                <a:moveTo>
                  <a:pt x="125" y="37"/>
                </a:moveTo>
                <a:cubicBezTo>
                  <a:pt x="123" y="38"/>
                  <a:pt x="125" y="37"/>
                  <a:pt x="125" y="35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6" y="35"/>
                  <a:pt x="127" y="35"/>
                  <a:pt x="128" y="36"/>
                </a:cubicBezTo>
                <a:cubicBezTo>
                  <a:pt x="127" y="36"/>
                  <a:pt x="127" y="36"/>
                  <a:pt x="125" y="37"/>
                </a:cubicBezTo>
                <a:close/>
                <a:moveTo>
                  <a:pt x="122" y="36"/>
                </a:moveTo>
                <a:cubicBezTo>
                  <a:pt x="122" y="36"/>
                  <a:pt x="122" y="36"/>
                  <a:pt x="122" y="36"/>
                </a:cubicBezTo>
                <a:cubicBezTo>
                  <a:pt x="122" y="35"/>
                  <a:pt x="123" y="35"/>
                  <a:pt x="125" y="35"/>
                </a:cubicBezTo>
                <a:cubicBezTo>
                  <a:pt x="124" y="36"/>
                  <a:pt x="123" y="36"/>
                  <a:pt x="122" y="36"/>
                </a:cubicBezTo>
                <a:close/>
                <a:moveTo>
                  <a:pt x="123" y="37"/>
                </a:moveTo>
                <a:cubicBezTo>
                  <a:pt x="123" y="37"/>
                  <a:pt x="123" y="37"/>
                  <a:pt x="123" y="37"/>
                </a:cubicBezTo>
                <a:cubicBezTo>
                  <a:pt x="124" y="36"/>
                  <a:pt x="124" y="36"/>
                  <a:pt x="123" y="37"/>
                </a:cubicBezTo>
                <a:close/>
                <a:moveTo>
                  <a:pt x="125" y="38"/>
                </a:moveTo>
                <a:cubicBezTo>
                  <a:pt x="125" y="38"/>
                  <a:pt x="124" y="38"/>
                  <a:pt x="124" y="38"/>
                </a:cubicBezTo>
                <a:cubicBezTo>
                  <a:pt x="125" y="38"/>
                  <a:pt x="127" y="37"/>
                  <a:pt x="125" y="38"/>
                </a:cubicBezTo>
                <a:close/>
                <a:moveTo>
                  <a:pt x="131" y="37"/>
                </a:moveTo>
                <a:cubicBezTo>
                  <a:pt x="131" y="37"/>
                  <a:pt x="130" y="38"/>
                  <a:pt x="129" y="39"/>
                </a:cubicBezTo>
                <a:cubicBezTo>
                  <a:pt x="128" y="39"/>
                  <a:pt x="127" y="39"/>
                  <a:pt x="127" y="39"/>
                </a:cubicBezTo>
                <a:cubicBezTo>
                  <a:pt x="128" y="38"/>
                  <a:pt x="130" y="38"/>
                  <a:pt x="131" y="37"/>
                </a:cubicBezTo>
                <a:close/>
                <a:moveTo>
                  <a:pt x="139" y="36"/>
                </a:moveTo>
                <a:cubicBezTo>
                  <a:pt x="139" y="36"/>
                  <a:pt x="139" y="36"/>
                  <a:pt x="140" y="36"/>
                </a:cubicBezTo>
                <a:cubicBezTo>
                  <a:pt x="139" y="36"/>
                  <a:pt x="138" y="37"/>
                  <a:pt x="137" y="37"/>
                </a:cubicBezTo>
                <a:cubicBezTo>
                  <a:pt x="136" y="38"/>
                  <a:pt x="135" y="39"/>
                  <a:pt x="134" y="40"/>
                </a:cubicBezTo>
                <a:cubicBezTo>
                  <a:pt x="133" y="40"/>
                  <a:pt x="132" y="40"/>
                  <a:pt x="131" y="40"/>
                </a:cubicBezTo>
                <a:cubicBezTo>
                  <a:pt x="134" y="39"/>
                  <a:pt x="136" y="37"/>
                  <a:pt x="139" y="36"/>
                </a:cubicBezTo>
                <a:close/>
                <a:moveTo>
                  <a:pt x="147" y="33"/>
                </a:moveTo>
                <a:cubicBezTo>
                  <a:pt x="148" y="33"/>
                  <a:pt x="148" y="33"/>
                  <a:pt x="149" y="34"/>
                </a:cubicBezTo>
                <a:cubicBezTo>
                  <a:pt x="148" y="34"/>
                  <a:pt x="146" y="35"/>
                  <a:pt x="145" y="36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44" y="36"/>
                  <a:pt x="144" y="36"/>
                  <a:pt x="143" y="36"/>
                </a:cubicBezTo>
                <a:cubicBezTo>
                  <a:pt x="145" y="35"/>
                  <a:pt x="146" y="34"/>
                  <a:pt x="147" y="33"/>
                </a:cubicBezTo>
                <a:close/>
                <a:moveTo>
                  <a:pt x="151" y="27"/>
                </a:moveTo>
                <a:cubicBezTo>
                  <a:pt x="152" y="26"/>
                  <a:pt x="154" y="26"/>
                  <a:pt x="156" y="26"/>
                </a:cubicBezTo>
                <a:cubicBezTo>
                  <a:pt x="155" y="26"/>
                  <a:pt x="154" y="26"/>
                  <a:pt x="153" y="27"/>
                </a:cubicBezTo>
                <a:cubicBezTo>
                  <a:pt x="152" y="27"/>
                  <a:pt x="151" y="27"/>
                  <a:pt x="151" y="27"/>
                </a:cubicBezTo>
                <a:close/>
                <a:moveTo>
                  <a:pt x="158" y="29"/>
                </a:moveTo>
                <a:cubicBezTo>
                  <a:pt x="159" y="28"/>
                  <a:pt x="160" y="28"/>
                  <a:pt x="160" y="28"/>
                </a:cubicBezTo>
                <a:cubicBezTo>
                  <a:pt x="160" y="29"/>
                  <a:pt x="159" y="29"/>
                  <a:pt x="159" y="29"/>
                </a:cubicBezTo>
                <a:cubicBezTo>
                  <a:pt x="159" y="29"/>
                  <a:pt x="158" y="29"/>
                  <a:pt x="158" y="29"/>
                </a:cubicBezTo>
                <a:close/>
                <a:moveTo>
                  <a:pt x="156" y="28"/>
                </a:moveTo>
                <a:cubicBezTo>
                  <a:pt x="156" y="27"/>
                  <a:pt x="156" y="27"/>
                  <a:pt x="156" y="27"/>
                </a:cubicBezTo>
                <a:cubicBezTo>
                  <a:pt x="156" y="27"/>
                  <a:pt x="156" y="27"/>
                  <a:pt x="157" y="27"/>
                </a:cubicBezTo>
                <a:cubicBezTo>
                  <a:pt x="157" y="27"/>
                  <a:pt x="156" y="27"/>
                  <a:pt x="156" y="28"/>
                </a:cubicBezTo>
                <a:close/>
                <a:moveTo>
                  <a:pt x="148" y="37"/>
                </a:moveTo>
                <a:cubicBezTo>
                  <a:pt x="148" y="37"/>
                  <a:pt x="148" y="37"/>
                  <a:pt x="148" y="37"/>
                </a:cubicBezTo>
                <a:cubicBezTo>
                  <a:pt x="148" y="37"/>
                  <a:pt x="148" y="36"/>
                  <a:pt x="148" y="36"/>
                </a:cubicBezTo>
                <a:cubicBezTo>
                  <a:pt x="149" y="35"/>
                  <a:pt x="149" y="35"/>
                  <a:pt x="150" y="34"/>
                </a:cubicBezTo>
                <a:cubicBezTo>
                  <a:pt x="151" y="34"/>
                  <a:pt x="152" y="34"/>
                  <a:pt x="152" y="34"/>
                </a:cubicBezTo>
                <a:cubicBezTo>
                  <a:pt x="152" y="35"/>
                  <a:pt x="151" y="35"/>
                  <a:pt x="151" y="35"/>
                </a:cubicBezTo>
                <a:cubicBezTo>
                  <a:pt x="151" y="35"/>
                  <a:pt x="149" y="37"/>
                  <a:pt x="148" y="37"/>
                </a:cubicBezTo>
                <a:close/>
                <a:moveTo>
                  <a:pt x="149" y="34"/>
                </a:moveTo>
                <a:cubicBezTo>
                  <a:pt x="148" y="35"/>
                  <a:pt x="148" y="36"/>
                  <a:pt x="147" y="36"/>
                </a:cubicBezTo>
                <a:cubicBezTo>
                  <a:pt x="146" y="36"/>
                  <a:pt x="146" y="36"/>
                  <a:pt x="146" y="36"/>
                </a:cubicBezTo>
                <a:cubicBezTo>
                  <a:pt x="147" y="36"/>
                  <a:pt x="148" y="35"/>
                  <a:pt x="149" y="34"/>
                </a:cubicBezTo>
                <a:close/>
                <a:moveTo>
                  <a:pt x="152" y="35"/>
                </a:moveTo>
                <a:cubicBezTo>
                  <a:pt x="153" y="35"/>
                  <a:pt x="153" y="35"/>
                  <a:pt x="153" y="35"/>
                </a:cubicBezTo>
                <a:cubicBezTo>
                  <a:pt x="154" y="35"/>
                  <a:pt x="154" y="35"/>
                  <a:pt x="154" y="35"/>
                </a:cubicBezTo>
                <a:cubicBezTo>
                  <a:pt x="154" y="35"/>
                  <a:pt x="154" y="35"/>
                  <a:pt x="154" y="35"/>
                </a:cubicBezTo>
                <a:cubicBezTo>
                  <a:pt x="153" y="36"/>
                  <a:pt x="151" y="37"/>
                  <a:pt x="150" y="38"/>
                </a:cubicBezTo>
                <a:cubicBezTo>
                  <a:pt x="150" y="38"/>
                  <a:pt x="149" y="37"/>
                  <a:pt x="149" y="37"/>
                </a:cubicBezTo>
                <a:cubicBezTo>
                  <a:pt x="150" y="37"/>
                  <a:pt x="151" y="36"/>
                  <a:pt x="152" y="35"/>
                </a:cubicBezTo>
                <a:close/>
                <a:moveTo>
                  <a:pt x="12" y="131"/>
                </a:moveTo>
                <a:cubicBezTo>
                  <a:pt x="13" y="131"/>
                  <a:pt x="13" y="131"/>
                  <a:pt x="13" y="131"/>
                </a:cubicBezTo>
                <a:cubicBezTo>
                  <a:pt x="14" y="131"/>
                  <a:pt x="18" y="129"/>
                  <a:pt x="16" y="131"/>
                </a:cubicBezTo>
                <a:cubicBezTo>
                  <a:pt x="15" y="132"/>
                  <a:pt x="14" y="133"/>
                  <a:pt x="13" y="134"/>
                </a:cubicBezTo>
                <a:cubicBezTo>
                  <a:pt x="13" y="133"/>
                  <a:pt x="13" y="132"/>
                  <a:pt x="12" y="131"/>
                </a:cubicBezTo>
                <a:close/>
                <a:moveTo>
                  <a:pt x="11" y="124"/>
                </a:moveTo>
                <a:cubicBezTo>
                  <a:pt x="13" y="124"/>
                  <a:pt x="14" y="123"/>
                  <a:pt x="16" y="123"/>
                </a:cubicBezTo>
                <a:cubicBezTo>
                  <a:pt x="16" y="122"/>
                  <a:pt x="17" y="122"/>
                  <a:pt x="17" y="122"/>
                </a:cubicBezTo>
                <a:cubicBezTo>
                  <a:pt x="17" y="122"/>
                  <a:pt x="17" y="122"/>
                  <a:pt x="17" y="123"/>
                </a:cubicBezTo>
                <a:cubicBezTo>
                  <a:pt x="17" y="123"/>
                  <a:pt x="16" y="123"/>
                  <a:pt x="16" y="124"/>
                </a:cubicBezTo>
                <a:cubicBezTo>
                  <a:pt x="14" y="125"/>
                  <a:pt x="13" y="126"/>
                  <a:pt x="12" y="127"/>
                </a:cubicBezTo>
                <a:cubicBezTo>
                  <a:pt x="12" y="126"/>
                  <a:pt x="11" y="125"/>
                  <a:pt x="11" y="124"/>
                </a:cubicBezTo>
                <a:close/>
                <a:moveTo>
                  <a:pt x="12" y="128"/>
                </a:moveTo>
                <a:cubicBezTo>
                  <a:pt x="13" y="128"/>
                  <a:pt x="13" y="128"/>
                  <a:pt x="14" y="127"/>
                </a:cubicBezTo>
                <a:cubicBezTo>
                  <a:pt x="15" y="127"/>
                  <a:pt x="15" y="126"/>
                  <a:pt x="16" y="127"/>
                </a:cubicBezTo>
                <a:cubicBezTo>
                  <a:pt x="15" y="128"/>
                  <a:pt x="14" y="129"/>
                  <a:pt x="12" y="131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2" y="130"/>
                  <a:pt x="12" y="129"/>
                  <a:pt x="12" y="128"/>
                </a:cubicBezTo>
                <a:cubicBezTo>
                  <a:pt x="12" y="128"/>
                  <a:pt x="12" y="128"/>
                  <a:pt x="12" y="128"/>
                </a:cubicBezTo>
                <a:close/>
                <a:moveTo>
                  <a:pt x="17" y="133"/>
                </a:moveTo>
                <a:cubicBezTo>
                  <a:pt x="17" y="133"/>
                  <a:pt x="17" y="133"/>
                  <a:pt x="17" y="133"/>
                </a:cubicBezTo>
                <a:cubicBezTo>
                  <a:pt x="16" y="133"/>
                  <a:pt x="14" y="134"/>
                  <a:pt x="15" y="133"/>
                </a:cubicBezTo>
                <a:cubicBezTo>
                  <a:pt x="16" y="132"/>
                  <a:pt x="17" y="131"/>
                  <a:pt x="17" y="130"/>
                </a:cubicBezTo>
                <a:cubicBezTo>
                  <a:pt x="17" y="131"/>
                  <a:pt x="17" y="132"/>
                  <a:pt x="17" y="133"/>
                </a:cubicBezTo>
                <a:close/>
                <a:moveTo>
                  <a:pt x="13" y="135"/>
                </a:moveTo>
                <a:cubicBezTo>
                  <a:pt x="14" y="135"/>
                  <a:pt x="18" y="133"/>
                  <a:pt x="16" y="135"/>
                </a:cubicBezTo>
                <a:cubicBezTo>
                  <a:pt x="16" y="136"/>
                  <a:pt x="15" y="136"/>
                  <a:pt x="15" y="137"/>
                </a:cubicBezTo>
                <a:cubicBezTo>
                  <a:pt x="14" y="137"/>
                  <a:pt x="14" y="138"/>
                  <a:pt x="14" y="139"/>
                </a:cubicBezTo>
                <a:cubicBezTo>
                  <a:pt x="14" y="137"/>
                  <a:pt x="14" y="136"/>
                  <a:pt x="13" y="135"/>
                </a:cubicBezTo>
                <a:cubicBezTo>
                  <a:pt x="13" y="135"/>
                  <a:pt x="13" y="135"/>
                  <a:pt x="13" y="135"/>
                </a:cubicBezTo>
                <a:close/>
                <a:moveTo>
                  <a:pt x="15" y="140"/>
                </a:moveTo>
                <a:cubicBezTo>
                  <a:pt x="15" y="140"/>
                  <a:pt x="15" y="140"/>
                  <a:pt x="15" y="140"/>
                </a:cubicBezTo>
                <a:cubicBezTo>
                  <a:pt x="15" y="140"/>
                  <a:pt x="15" y="141"/>
                  <a:pt x="15" y="141"/>
                </a:cubicBezTo>
                <a:cubicBezTo>
                  <a:pt x="15" y="140"/>
                  <a:pt x="15" y="140"/>
                  <a:pt x="15" y="140"/>
                </a:cubicBezTo>
                <a:cubicBezTo>
                  <a:pt x="15" y="140"/>
                  <a:pt x="15" y="140"/>
                  <a:pt x="15" y="140"/>
                </a:cubicBezTo>
                <a:close/>
                <a:moveTo>
                  <a:pt x="15" y="139"/>
                </a:moveTo>
                <a:cubicBezTo>
                  <a:pt x="15" y="138"/>
                  <a:pt x="16" y="137"/>
                  <a:pt x="17" y="136"/>
                </a:cubicBezTo>
                <a:cubicBezTo>
                  <a:pt x="17" y="136"/>
                  <a:pt x="16" y="137"/>
                  <a:pt x="16" y="137"/>
                </a:cubicBezTo>
                <a:cubicBezTo>
                  <a:pt x="16" y="138"/>
                  <a:pt x="16" y="139"/>
                  <a:pt x="15" y="139"/>
                </a:cubicBezTo>
                <a:close/>
                <a:moveTo>
                  <a:pt x="17" y="127"/>
                </a:moveTo>
                <a:cubicBezTo>
                  <a:pt x="17" y="128"/>
                  <a:pt x="17" y="129"/>
                  <a:pt x="17" y="129"/>
                </a:cubicBezTo>
                <a:cubicBezTo>
                  <a:pt x="17" y="129"/>
                  <a:pt x="17" y="129"/>
                  <a:pt x="17" y="129"/>
                </a:cubicBezTo>
                <a:cubicBezTo>
                  <a:pt x="16" y="129"/>
                  <a:pt x="16" y="130"/>
                  <a:pt x="15" y="130"/>
                </a:cubicBezTo>
                <a:cubicBezTo>
                  <a:pt x="12" y="131"/>
                  <a:pt x="15" y="129"/>
                  <a:pt x="15" y="129"/>
                </a:cubicBezTo>
                <a:cubicBezTo>
                  <a:pt x="16" y="128"/>
                  <a:pt x="16" y="128"/>
                  <a:pt x="17" y="127"/>
                </a:cubicBezTo>
                <a:cubicBezTo>
                  <a:pt x="17" y="127"/>
                  <a:pt x="17" y="127"/>
                  <a:pt x="17" y="127"/>
                </a:cubicBezTo>
                <a:close/>
                <a:moveTo>
                  <a:pt x="17" y="125"/>
                </a:moveTo>
                <a:cubicBezTo>
                  <a:pt x="17" y="125"/>
                  <a:pt x="16" y="125"/>
                  <a:pt x="16" y="126"/>
                </a:cubicBezTo>
                <a:cubicBezTo>
                  <a:pt x="15" y="126"/>
                  <a:pt x="14" y="126"/>
                  <a:pt x="14" y="127"/>
                </a:cubicBezTo>
                <a:cubicBezTo>
                  <a:pt x="12" y="127"/>
                  <a:pt x="12" y="127"/>
                  <a:pt x="13" y="127"/>
                </a:cubicBezTo>
                <a:cubicBezTo>
                  <a:pt x="14" y="126"/>
                  <a:pt x="16" y="125"/>
                  <a:pt x="17" y="124"/>
                </a:cubicBezTo>
                <a:cubicBezTo>
                  <a:pt x="17" y="124"/>
                  <a:pt x="17" y="125"/>
                  <a:pt x="17" y="125"/>
                </a:cubicBezTo>
                <a:close/>
                <a:moveTo>
                  <a:pt x="18" y="121"/>
                </a:moveTo>
                <a:cubicBezTo>
                  <a:pt x="15" y="122"/>
                  <a:pt x="13" y="123"/>
                  <a:pt x="11" y="124"/>
                </a:cubicBezTo>
                <a:cubicBezTo>
                  <a:pt x="11" y="123"/>
                  <a:pt x="11" y="122"/>
                  <a:pt x="11" y="122"/>
                </a:cubicBezTo>
                <a:cubicBezTo>
                  <a:pt x="15" y="120"/>
                  <a:pt x="19" y="119"/>
                  <a:pt x="22" y="117"/>
                </a:cubicBezTo>
                <a:cubicBezTo>
                  <a:pt x="24" y="116"/>
                  <a:pt x="25" y="115"/>
                  <a:pt x="27" y="115"/>
                </a:cubicBezTo>
                <a:cubicBezTo>
                  <a:pt x="28" y="114"/>
                  <a:pt x="29" y="114"/>
                  <a:pt x="27" y="115"/>
                </a:cubicBezTo>
                <a:cubicBezTo>
                  <a:pt x="25" y="116"/>
                  <a:pt x="24" y="117"/>
                  <a:pt x="23" y="118"/>
                </a:cubicBezTo>
                <a:cubicBezTo>
                  <a:pt x="22" y="118"/>
                  <a:pt x="21" y="118"/>
                  <a:pt x="20" y="118"/>
                </a:cubicBezTo>
                <a:cubicBezTo>
                  <a:pt x="19" y="119"/>
                  <a:pt x="18" y="120"/>
                  <a:pt x="18" y="121"/>
                </a:cubicBezTo>
                <a:close/>
                <a:moveTo>
                  <a:pt x="18" y="77"/>
                </a:moveTo>
                <a:cubicBezTo>
                  <a:pt x="19" y="77"/>
                  <a:pt x="20" y="76"/>
                  <a:pt x="21" y="76"/>
                </a:cubicBezTo>
                <a:cubicBezTo>
                  <a:pt x="22" y="75"/>
                  <a:pt x="26" y="73"/>
                  <a:pt x="23" y="75"/>
                </a:cubicBezTo>
                <a:cubicBezTo>
                  <a:pt x="21" y="76"/>
                  <a:pt x="19" y="77"/>
                  <a:pt x="17" y="78"/>
                </a:cubicBezTo>
                <a:cubicBezTo>
                  <a:pt x="17" y="78"/>
                  <a:pt x="18" y="78"/>
                  <a:pt x="18" y="77"/>
                </a:cubicBezTo>
                <a:close/>
                <a:moveTo>
                  <a:pt x="26" y="61"/>
                </a:moveTo>
                <a:cubicBezTo>
                  <a:pt x="28" y="60"/>
                  <a:pt x="28" y="60"/>
                  <a:pt x="26" y="61"/>
                </a:cubicBezTo>
                <a:cubicBezTo>
                  <a:pt x="26" y="61"/>
                  <a:pt x="26" y="61"/>
                  <a:pt x="26" y="61"/>
                </a:cubicBezTo>
                <a:close/>
                <a:moveTo>
                  <a:pt x="25" y="63"/>
                </a:moveTo>
                <a:cubicBezTo>
                  <a:pt x="26" y="63"/>
                  <a:pt x="27" y="62"/>
                  <a:pt x="29" y="62"/>
                </a:cubicBezTo>
                <a:cubicBezTo>
                  <a:pt x="28" y="62"/>
                  <a:pt x="26" y="63"/>
                  <a:pt x="25" y="64"/>
                </a:cubicBezTo>
                <a:cubicBezTo>
                  <a:pt x="25" y="64"/>
                  <a:pt x="24" y="64"/>
                  <a:pt x="24" y="64"/>
                </a:cubicBezTo>
                <a:cubicBezTo>
                  <a:pt x="24" y="64"/>
                  <a:pt x="25" y="64"/>
                  <a:pt x="25" y="63"/>
                </a:cubicBezTo>
                <a:close/>
                <a:moveTo>
                  <a:pt x="22" y="68"/>
                </a:moveTo>
                <a:cubicBezTo>
                  <a:pt x="23" y="67"/>
                  <a:pt x="24" y="67"/>
                  <a:pt x="24" y="67"/>
                </a:cubicBezTo>
                <a:cubicBezTo>
                  <a:pt x="26" y="66"/>
                  <a:pt x="31" y="64"/>
                  <a:pt x="27" y="67"/>
                </a:cubicBezTo>
                <a:cubicBezTo>
                  <a:pt x="25" y="68"/>
                  <a:pt x="23" y="69"/>
                  <a:pt x="21" y="70"/>
                </a:cubicBezTo>
                <a:cubicBezTo>
                  <a:pt x="21" y="69"/>
                  <a:pt x="22" y="69"/>
                  <a:pt x="22" y="68"/>
                </a:cubicBezTo>
                <a:close/>
                <a:moveTo>
                  <a:pt x="20" y="72"/>
                </a:moveTo>
                <a:cubicBezTo>
                  <a:pt x="21" y="72"/>
                  <a:pt x="22" y="72"/>
                  <a:pt x="23" y="71"/>
                </a:cubicBezTo>
                <a:cubicBezTo>
                  <a:pt x="25" y="71"/>
                  <a:pt x="27" y="70"/>
                  <a:pt x="28" y="69"/>
                </a:cubicBezTo>
                <a:cubicBezTo>
                  <a:pt x="27" y="70"/>
                  <a:pt x="26" y="70"/>
                  <a:pt x="25" y="71"/>
                </a:cubicBezTo>
                <a:cubicBezTo>
                  <a:pt x="23" y="72"/>
                  <a:pt x="21" y="73"/>
                  <a:pt x="19" y="74"/>
                </a:cubicBezTo>
                <a:cubicBezTo>
                  <a:pt x="19" y="74"/>
                  <a:pt x="20" y="73"/>
                  <a:pt x="20" y="72"/>
                </a:cubicBezTo>
                <a:close/>
                <a:moveTo>
                  <a:pt x="16" y="81"/>
                </a:moveTo>
                <a:cubicBezTo>
                  <a:pt x="18" y="81"/>
                  <a:pt x="19" y="80"/>
                  <a:pt x="20" y="80"/>
                </a:cubicBezTo>
                <a:cubicBezTo>
                  <a:pt x="21" y="79"/>
                  <a:pt x="28" y="76"/>
                  <a:pt x="23" y="79"/>
                </a:cubicBezTo>
                <a:cubicBezTo>
                  <a:pt x="21" y="81"/>
                  <a:pt x="18" y="82"/>
                  <a:pt x="15" y="84"/>
                </a:cubicBezTo>
                <a:cubicBezTo>
                  <a:pt x="16" y="83"/>
                  <a:pt x="16" y="82"/>
                  <a:pt x="16" y="81"/>
                </a:cubicBezTo>
                <a:close/>
                <a:moveTo>
                  <a:pt x="26" y="80"/>
                </a:moveTo>
                <a:cubicBezTo>
                  <a:pt x="25" y="81"/>
                  <a:pt x="23" y="81"/>
                  <a:pt x="22" y="82"/>
                </a:cubicBezTo>
                <a:cubicBezTo>
                  <a:pt x="21" y="82"/>
                  <a:pt x="20" y="83"/>
                  <a:pt x="19" y="83"/>
                </a:cubicBezTo>
                <a:cubicBezTo>
                  <a:pt x="20" y="83"/>
                  <a:pt x="13" y="86"/>
                  <a:pt x="16" y="84"/>
                </a:cubicBezTo>
                <a:cubicBezTo>
                  <a:pt x="19" y="82"/>
                  <a:pt x="23" y="81"/>
                  <a:pt x="26" y="78"/>
                </a:cubicBezTo>
                <a:cubicBezTo>
                  <a:pt x="26" y="79"/>
                  <a:pt x="26" y="80"/>
                  <a:pt x="26" y="80"/>
                </a:cubicBezTo>
                <a:close/>
                <a:moveTo>
                  <a:pt x="15" y="86"/>
                </a:moveTo>
                <a:cubicBezTo>
                  <a:pt x="16" y="85"/>
                  <a:pt x="18" y="84"/>
                  <a:pt x="20" y="84"/>
                </a:cubicBezTo>
                <a:cubicBezTo>
                  <a:pt x="21" y="83"/>
                  <a:pt x="23" y="82"/>
                  <a:pt x="25" y="81"/>
                </a:cubicBezTo>
                <a:cubicBezTo>
                  <a:pt x="27" y="81"/>
                  <a:pt x="27" y="81"/>
                  <a:pt x="25" y="82"/>
                </a:cubicBezTo>
                <a:cubicBezTo>
                  <a:pt x="22" y="84"/>
                  <a:pt x="18" y="86"/>
                  <a:pt x="14" y="88"/>
                </a:cubicBezTo>
                <a:cubicBezTo>
                  <a:pt x="14" y="87"/>
                  <a:pt x="14" y="87"/>
                  <a:pt x="15" y="86"/>
                </a:cubicBezTo>
                <a:close/>
                <a:moveTo>
                  <a:pt x="14" y="90"/>
                </a:moveTo>
                <a:cubicBezTo>
                  <a:pt x="16" y="89"/>
                  <a:pt x="18" y="88"/>
                  <a:pt x="20" y="87"/>
                </a:cubicBezTo>
                <a:cubicBezTo>
                  <a:pt x="22" y="87"/>
                  <a:pt x="24" y="86"/>
                  <a:pt x="25" y="85"/>
                </a:cubicBezTo>
                <a:cubicBezTo>
                  <a:pt x="26" y="85"/>
                  <a:pt x="31" y="84"/>
                  <a:pt x="28" y="85"/>
                </a:cubicBezTo>
                <a:cubicBezTo>
                  <a:pt x="23" y="88"/>
                  <a:pt x="17" y="90"/>
                  <a:pt x="13" y="93"/>
                </a:cubicBezTo>
                <a:cubicBezTo>
                  <a:pt x="13" y="92"/>
                  <a:pt x="13" y="91"/>
                  <a:pt x="14" y="90"/>
                </a:cubicBezTo>
                <a:close/>
                <a:moveTo>
                  <a:pt x="12" y="95"/>
                </a:moveTo>
                <a:cubicBezTo>
                  <a:pt x="16" y="93"/>
                  <a:pt x="19" y="92"/>
                  <a:pt x="22" y="91"/>
                </a:cubicBezTo>
                <a:cubicBezTo>
                  <a:pt x="25" y="90"/>
                  <a:pt x="27" y="88"/>
                  <a:pt x="30" y="87"/>
                </a:cubicBezTo>
                <a:cubicBezTo>
                  <a:pt x="34" y="86"/>
                  <a:pt x="29" y="88"/>
                  <a:pt x="28" y="89"/>
                </a:cubicBezTo>
                <a:cubicBezTo>
                  <a:pt x="23" y="92"/>
                  <a:pt x="17" y="94"/>
                  <a:pt x="12" y="98"/>
                </a:cubicBezTo>
                <a:cubicBezTo>
                  <a:pt x="12" y="97"/>
                  <a:pt x="12" y="96"/>
                  <a:pt x="12" y="95"/>
                </a:cubicBezTo>
                <a:close/>
                <a:moveTo>
                  <a:pt x="12" y="99"/>
                </a:moveTo>
                <a:cubicBezTo>
                  <a:pt x="15" y="98"/>
                  <a:pt x="17" y="97"/>
                  <a:pt x="20" y="95"/>
                </a:cubicBezTo>
                <a:cubicBezTo>
                  <a:pt x="23" y="94"/>
                  <a:pt x="25" y="93"/>
                  <a:pt x="28" y="92"/>
                </a:cubicBezTo>
                <a:cubicBezTo>
                  <a:pt x="29" y="92"/>
                  <a:pt x="30" y="92"/>
                  <a:pt x="31" y="91"/>
                </a:cubicBezTo>
                <a:cubicBezTo>
                  <a:pt x="30" y="92"/>
                  <a:pt x="29" y="92"/>
                  <a:pt x="29" y="93"/>
                </a:cubicBezTo>
                <a:cubicBezTo>
                  <a:pt x="26" y="95"/>
                  <a:pt x="22" y="96"/>
                  <a:pt x="19" y="98"/>
                </a:cubicBezTo>
                <a:cubicBezTo>
                  <a:pt x="17" y="100"/>
                  <a:pt x="14" y="100"/>
                  <a:pt x="11" y="102"/>
                </a:cubicBezTo>
                <a:cubicBezTo>
                  <a:pt x="11" y="101"/>
                  <a:pt x="12" y="100"/>
                  <a:pt x="12" y="99"/>
                </a:cubicBezTo>
                <a:close/>
                <a:moveTo>
                  <a:pt x="11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5" y="102"/>
                  <a:pt x="19" y="100"/>
                  <a:pt x="23" y="99"/>
                </a:cubicBezTo>
                <a:cubicBezTo>
                  <a:pt x="25" y="98"/>
                  <a:pt x="27" y="97"/>
                  <a:pt x="29" y="96"/>
                </a:cubicBezTo>
                <a:cubicBezTo>
                  <a:pt x="30" y="96"/>
                  <a:pt x="36" y="93"/>
                  <a:pt x="31" y="95"/>
                </a:cubicBezTo>
                <a:cubicBezTo>
                  <a:pt x="25" y="99"/>
                  <a:pt x="17" y="102"/>
                  <a:pt x="11" y="107"/>
                </a:cubicBezTo>
                <a:cubicBezTo>
                  <a:pt x="11" y="106"/>
                  <a:pt x="11" y="105"/>
                  <a:pt x="11" y="103"/>
                </a:cubicBezTo>
                <a:close/>
                <a:moveTo>
                  <a:pt x="19" y="111"/>
                </a:moveTo>
                <a:cubicBezTo>
                  <a:pt x="16" y="112"/>
                  <a:pt x="13" y="114"/>
                  <a:pt x="11" y="116"/>
                </a:cubicBezTo>
                <a:cubicBezTo>
                  <a:pt x="11" y="115"/>
                  <a:pt x="11" y="114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8" y="111"/>
                  <a:pt x="25" y="108"/>
                  <a:pt x="31" y="104"/>
                </a:cubicBezTo>
                <a:cubicBezTo>
                  <a:pt x="27" y="106"/>
                  <a:pt x="23" y="109"/>
                  <a:pt x="19" y="111"/>
                </a:cubicBezTo>
                <a:close/>
                <a:moveTo>
                  <a:pt x="11" y="112"/>
                </a:moveTo>
                <a:cubicBezTo>
                  <a:pt x="11" y="111"/>
                  <a:pt x="11" y="109"/>
                  <a:pt x="11" y="108"/>
                </a:cubicBezTo>
                <a:cubicBezTo>
                  <a:pt x="16" y="107"/>
                  <a:pt x="20" y="104"/>
                  <a:pt x="25" y="102"/>
                </a:cubicBezTo>
                <a:cubicBezTo>
                  <a:pt x="26" y="102"/>
                  <a:pt x="27" y="101"/>
                  <a:pt x="29" y="101"/>
                </a:cubicBezTo>
                <a:cubicBezTo>
                  <a:pt x="30" y="100"/>
                  <a:pt x="32" y="99"/>
                  <a:pt x="33" y="99"/>
                </a:cubicBezTo>
                <a:cubicBezTo>
                  <a:pt x="33" y="99"/>
                  <a:pt x="34" y="99"/>
                  <a:pt x="34" y="99"/>
                </a:cubicBezTo>
                <a:cubicBezTo>
                  <a:pt x="34" y="99"/>
                  <a:pt x="34" y="99"/>
                  <a:pt x="33" y="99"/>
                </a:cubicBezTo>
                <a:cubicBezTo>
                  <a:pt x="30" y="101"/>
                  <a:pt x="25" y="103"/>
                  <a:pt x="21" y="105"/>
                </a:cubicBezTo>
                <a:cubicBezTo>
                  <a:pt x="18" y="107"/>
                  <a:pt x="14" y="110"/>
                  <a:pt x="11" y="112"/>
                </a:cubicBezTo>
                <a:close/>
                <a:moveTo>
                  <a:pt x="11" y="117"/>
                </a:moveTo>
                <a:cubicBezTo>
                  <a:pt x="11" y="117"/>
                  <a:pt x="11" y="117"/>
                  <a:pt x="11" y="117"/>
                </a:cubicBezTo>
                <a:cubicBezTo>
                  <a:pt x="14" y="117"/>
                  <a:pt x="16" y="116"/>
                  <a:pt x="18" y="114"/>
                </a:cubicBezTo>
                <a:cubicBezTo>
                  <a:pt x="22" y="113"/>
                  <a:pt x="26" y="111"/>
                  <a:pt x="29" y="110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23" y="113"/>
                  <a:pt x="17" y="117"/>
                  <a:pt x="11" y="121"/>
                </a:cubicBezTo>
                <a:cubicBezTo>
                  <a:pt x="11" y="119"/>
                  <a:pt x="11" y="118"/>
                  <a:pt x="11" y="117"/>
                </a:cubicBezTo>
                <a:close/>
                <a:moveTo>
                  <a:pt x="26" y="120"/>
                </a:moveTo>
                <a:cubicBezTo>
                  <a:pt x="27" y="120"/>
                  <a:pt x="27" y="120"/>
                  <a:pt x="28" y="120"/>
                </a:cubicBezTo>
                <a:cubicBezTo>
                  <a:pt x="27" y="121"/>
                  <a:pt x="27" y="121"/>
                  <a:pt x="25" y="120"/>
                </a:cubicBezTo>
                <a:cubicBezTo>
                  <a:pt x="25" y="120"/>
                  <a:pt x="24" y="119"/>
                  <a:pt x="24" y="119"/>
                </a:cubicBezTo>
                <a:cubicBezTo>
                  <a:pt x="25" y="119"/>
                  <a:pt x="27" y="119"/>
                  <a:pt x="26" y="120"/>
                </a:cubicBezTo>
                <a:cubicBezTo>
                  <a:pt x="25" y="120"/>
                  <a:pt x="26" y="120"/>
                  <a:pt x="26" y="120"/>
                </a:cubicBezTo>
                <a:close/>
                <a:moveTo>
                  <a:pt x="28" y="119"/>
                </a:moveTo>
                <a:cubicBezTo>
                  <a:pt x="27" y="119"/>
                  <a:pt x="27" y="119"/>
                  <a:pt x="28" y="118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6" y="117"/>
                  <a:pt x="22" y="119"/>
                  <a:pt x="25" y="117"/>
                </a:cubicBezTo>
                <a:cubicBezTo>
                  <a:pt x="26" y="116"/>
                  <a:pt x="28" y="115"/>
                  <a:pt x="29" y="114"/>
                </a:cubicBezTo>
                <a:cubicBezTo>
                  <a:pt x="29" y="115"/>
                  <a:pt x="29" y="117"/>
                  <a:pt x="28" y="119"/>
                </a:cubicBezTo>
                <a:close/>
                <a:moveTo>
                  <a:pt x="29" y="113"/>
                </a:moveTo>
                <a:cubicBezTo>
                  <a:pt x="26" y="114"/>
                  <a:pt x="23" y="115"/>
                  <a:pt x="21" y="117"/>
                </a:cubicBezTo>
                <a:cubicBezTo>
                  <a:pt x="19" y="117"/>
                  <a:pt x="18" y="118"/>
                  <a:pt x="16" y="119"/>
                </a:cubicBezTo>
                <a:cubicBezTo>
                  <a:pt x="16" y="119"/>
                  <a:pt x="9" y="123"/>
                  <a:pt x="13" y="120"/>
                </a:cubicBezTo>
                <a:cubicBezTo>
                  <a:pt x="18" y="117"/>
                  <a:pt x="24" y="114"/>
                  <a:pt x="29" y="110"/>
                </a:cubicBezTo>
                <a:cubicBezTo>
                  <a:pt x="29" y="111"/>
                  <a:pt x="29" y="112"/>
                  <a:pt x="29" y="113"/>
                </a:cubicBezTo>
                <a:close/>
                <a:moveTo>
                  <a:pt x="30" y="107"/>
                </a:moveTo>
                <a:cubicBezTo>
                  <a:pt x="30" y="108"/>
                  <a:pt x="29" y="108"/>
                  <a:pt x="29" y="109"/>
                </a:cubicBezTo>
                <a:cubicBezTo>
                  <a:pt x="26" y="110"/>
                  <a:pt x="23" y="111"/>
                  <a:pt x="20" y="113"/>
                </a:cubicBezTo>
                <a:cubicBezTo>
                  <a:pt x="19" y="113"/>
                  <a:pt x="18" y="114"/>
                  <a:pt x="17" y="114"/>
                </a:cubicBezTo>
                <a:cubicBezTo>
                  <a:pt x="17" y="114"/>
                  <a:pt x="12" y="116"/>
                  <a:pt x="12" y="116"/>
                </a:cubicBezTo>
                <a:cubicBezTo>
                  <a:pt x="14" y="113"/>
                  <a:pt x="19" y="112"/>
                  <a:pt x="23" y="110"/>
                </a:cubicBezTo>
                <a:cubicBezTo>
                  <a:pt x="25" y="108"/>
                  <a:pt x="28" y="107"/>
                  <a:pt x="31" y="105"/>
                </a:cubicBezTo>
                <a:cubicBezTo>
                  <a:pt x="30" y="105"/>
                  <a:pt x="30" y="106"/>
                  <a:pt x="30" y="107"/>
                </a:cubicBezTo>
                <a:close/>
                <a:moveTo>
                  <a:pt x="33" y="103"/>
                </a:moveTo>
                <a:cubicBezTo>
                  <a:pt x="33" y="103"/>
                  <a:pt x="33" y="103"/>
                  <a:pt x="33" y="103"/>
                </a:cubicBezTo>
                <a:cubicBezTo>
                  <a:pt x="29" y="104"/>
                  <a:pt x="26" y="106"/>
                  <a:pt x="23" y="108"/>
                </a:cubicBezTo>
                <a:cubicBezTo>
                  <a:pt x="21" y="109"/>
                  <a:pt x="18" y="110"/>
                  <a:pt x="15" y="111"/>
                </a:cubicBezTo>
                <a:cubicBezTo>
                  <a:pt x="13" y="112"/>
                  <a:pt x="10" y="113"/>
                  <a:pt x="15" y="110"/>
                </a:cubicBezTo>
                <a:cubicBezTo>
                  <a:pt x="21" y="105"/>
                  <a:pt x="29" y="103"/>
                  <a:pt x="36" y="98"/>
                </a:cubicBezTo>
                <a:cubicBezTo>
                  <a:pt x="36" y="100"/>
                  <a:pt x="35" y="102"/>
                  <a:pt x="33" y="103"/>
                </a:cubicBezTo>
                <a:close/>
                <a:moveTo>
                  <a:pt x="12" y="107"/>
                </a:moveTo>
                <a:cubicBezTo>
                  <a:pt x="14" y="106"/>
                  <a:pt x="16" y="104"/>
                  <a:pt x="17" y="104"/>
                </a:cubicBezTo>
                <a:cubicBezTo>
                  <a:pt x="19" y="103"/>
                  <a:pt x="21" y="102"/>
                  <a:pt x="23" y="101"/>
                </a:cubicBezTo>
                <a:cubicBezTo>
                  <a:pt x="27" y="99"/>
                  <a:pt x="30" y="97"/>
                  <a:pt x="34" y="94"/>
                </a:cubicBezTo>
                <a:cubicBezTo>
                  <a:pt x="34" y="95"/>
                  <a:pt x="35" y="96"/>
                  <a:pt x="35" y="96"/>
                </a:cubicBezTo>
                <a:cubicBezTo>
                  <a:pt x="35" y="96"/>
                  <a:pt x="36" y="97"/>
                  <a:pt x="36" y="97"/>
                </a:cubicBezTo>
                <a:cubicBezTo>
                  <a:pt x="28" y="100"/>
                  <a:pt x="20" y="104"/>
                  <a:pt x="12" y="107"/>
                </a:cubicBezTo>
                <a:close/>
                <a:moveTo>
                  <a:pt x="24" y="97"/>
                </a:moveTo>
                <a:cubicBezTo>
                  <a:pt x="21" y="99"/>
                  <a:pt x="19" y="100"/>
                  <a:pt x="16" y="101"/>
                </a:cubicBezTo>
                <a:cubicBezTo>
                  <a:pt x="16" y="101"/>
                  <a:pt x="11" y="103"/>
                  <a:pt x="13" y="102"/>
                </a:cubicBezTo>
                <a:cubicBezTo>
                  <a:pt x="20" y="98"/>
                  <a:pt x="27" y="95"/>
                  <a:pt x="33" y="91"/>
                </a:cubicBezTo>
                <a:cubicBezTo>
                  <a:pt x="33" y="90"/>
                  <a:pt x="33" y="90"/>
                  <a:pt x="32" y="90"/>
                </a:cubicBezTo>
                <a:cubicBezTo>
                  <a:pt x="29" y="91"/>
                  <a:pt x="26" y="92"/>
                  <a:pt x="23" y="93"/>
                </a:cubicBezTo>
                <a:cubicBezTo>
                  <a:pt x="21" y="94"/>
                  <a:pt x="19" y="95"/>
                  <a:pt x="17" y="96"/>
                </a:cubicBezTo>
                <a:cubicBezTo>
                  <a:pt x="15" y="97"/>
                  <a:pt x="9" y="100"/>
                  <a:pt x="15" y="96"/>
                </a:cubicBezTo>
                <a:cubicBezTo>
                  <a:pt x="20" y="92"/>
                  <a:pt x="28" y="91"/>
                  <a:pt x="33" y="87"/>
                </a:cubicBezTo>
                <a:cubicBezTo>
                  <a:pt x="34" y="88"/>
                  <a:pt x="33" y="89"/>
                  <a:pt x="33" y="91"/>
                </a:cubicBezTo>
                <a:cubicBezTo>
                  <a:pt x="33" y="92"/>
                  <a:pt x="33" y="93"/>
                  <a:pt x="33" y="94"/>
                </a:cubicBezTo>
                <a:cubicBezTo>
                  <a:pt x="30" y="94"/>
                  <a:pt x="27" y="96"/>
                  <a:pt x="24" y="97"/>
                </a:cubicBezTo>
                <a:close/>
                <a:moveTo>
                  <a:pt x="23" y="89"/>
                </a:moveTo>
                <a:cubicBezTo>
                  <a:pt x="21" y="90"/>
                  <a:pt x="19" y="91"/>
                  <a:pt x="17" y="92"/>
                </a:cubicBezTo>
                <a:cubicBezTo>
                  <a:pt x="15" y="93"/>
                  <a:pt x="11" y="95"/>
                  <a:pt x="15" y="92"/>
                </a:cubicBezTo>
                <a:cubicBezTo>
                  <a:pt x="20" y="89"/>
                  <a:pt x="26" y="88"/>
                  <a:pt x="31" y="84"/>
                </a:cubicBezTo>
                <a:cubicBezTo>
                  <a:pt x="32" y="84"/>
                  <a:pt x="33" y="85"/>
                  <a:pt x="33" y="86"/>
                </a:cubicBezTo>
                <a:cubicBezTo>
                  <a:pt x="30" y="87"/>
                  <a:pt x="26" y="88"/>
                  <a:pt x="23" y="89"/>
                </a:cubicBezTo>
                <a:close/>
                <a:moveTo>
                  <a:pt x="16" y="89"/>
                </a:moveTo>
                <a:cubicBezTo>
                  <a:pt x="12" y="90"/>
                  <a:pt x="16" y="88"/>
                  <a:pt x="17" y="87"/>
                </a:cubicBezTo>
                <a:cubicBezTo>
                  <a:pt x="18" y="87"/>
                  <a:pt x="19" y="86"/>
                  <a:pt x="20" y="85"/>
                </a:cubicBezTo>
                <a:cubicBezTo>
                  <a:pt x="23" y="84"/>
                  <a:pt x="25" y="83"/>
                  <a:pt x="27" y="81"/>
                </a:cubicBezTo>
                <a:cubicBezTo>
                  <a:pt x="28" y="82"/>
                  <a:pt x="28" y="83"/>
                  <a:pt x="29" y="83"/>
                </a:cubicBezTo>
                <a:cubicBezTo>
                  <a:pt x="29" y="83"/>
                  <a:pt x="30" y="83"/>
                  <a:pt x="30" y="83"/>
                </a:cubicBezTo>
                <a:cubicBezTo>
                  <a:pt x="25" y="84"/>
                  <a:pt x="20" y="87"/>
                  <a:pt x="16" y="89"/>
                </a:cubicBezTo>
                <a:close/>
                <a:moveTo>
                  <a:pt x="26" y="74"/>
                </a:moveTo>
                <a:cubicBezTo>
                  <a:pt x="26" y="75"/>
                  <a:pt x="26" y="76"/>
                  <a:pt x="26" y="77"/>
                </a:cubicBezTo>
                <a:cubicBezTo>
                  <a:pt x="23" y="78"/>
                  <a:pt x="20" y="79"/>
                  <a:pt x="17" y="80"/>
                </a:cubicBezTo>
                <a:cubicBezTo>
                  <a:pt x="17" y="80"/>
                  <a:pt x="17" y="80"/>
                  <a:pt x="17" y="80"/>
                </a:cubicBezTo>
                <a:cubicBezTo>
                  <a:pt x="20" y="79"/>
                  <a:pt x="23" y="76"/>
                  <a:pt x="26" y="74"/>
                </a:cubicBezTo>
                <a:cubicBezTo>
                  <a:pt x="26" y="73"/>
                  <a:pt x="26" y="73"/>
                  <a:pt x="26" y="73"/>
                </a:cubicBezTo>
                <a:cubicBezTo>
                  <a:pt x="24" y="73"/>
                  <a:pt x="23" y="74"/>
                  <a:pt x="22" y="75"/>
                </a:cubicBezTo>
                <a:cubicBezTo>
                  <a:pt x="21" y="75"/>
                  <a:pt x="20" y="76"/>
                  <a:pt x="18" y="76"/>
                </a:cubicBezTo>
                <a:cubicBezTo>
                  <a:pt x="19" y="76"/>
                  <a:pt x="19" y="76"/>
                  <a:pt x="19" y="75"/>
                </a:cubicBezTo>
                <a:cubicBezTo>
                  <a:pt x="20" y="74"/>
                  <a:pt x="21" y="74"/>
                  <a:pt x="21" y="73"/>
                </a:cubicBezTo>
                <a:cubicBezTo>
                  <a:pt x="24" y="72"/>
                  <a:pt x="26" y="71"/>
                  <a:pt x="28" y="70"/>
                </a:cubicBezTo>
                <a:cubicBezTo>
                  <a:pt x="28" y="71"/>
                  <a:pt x="27" y="73"/>
                  <a:pt x="26" y="74"/>
                </a:cubicBezTo>
                <a:close/>
                <a:moveTo>
                  <a:pt x="29" y="68"/>
                </a:moveTo>
                <a:cubicBezTo>
                  <a:pt x="28" y="69"/>
                  <a:pt x="27" y="69"/>
                  <a:pt x="25" y="70"/>
                </a:cubicBezTo>
                <a:cubicBezTo>
                  <a:pt x="23" y="71"/>
                  <a:pt x="19" y="72"/>
                  <a:pt x="23" y="70"/>
                </a:cubicBezTo>
                <a:cubicBezTo>
                  <a:pt x="25" y="68"/>
                  <a:pt x="28" y="67"/>
                  <a:pt x="30" y="65"/>
                </a:cubicBezTo>
                <a:cubicBezTo>
                  <a:pt x="30" y="66"/>
                  <a:pt x="29" y="67"/>
                  <a:pt x="29" y="68"/>
                </a:cubicBezTo>
                <a:close/>
                <a:moveTo>
                  <a:pt x="30" y="63"/>
                </a:moveTo>
                <a:cubicBezTo>
                  <a:pt x="30" y="63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29" y="64"/>
                  <a:pt x="28" y="64"/>
                  <a:pt x="27" y="65"/>
                </a:cubicBezTo>
                <a:cubicBezTo>
                  <a:pt x="25" y="66"/>
                  <a:pt x="24" y="66"/>
                  <a:pt x="23" y="67"/>
                </a:cubicBezTo>
                <a:cubicBezTo>
                  <a:pt x="23" y="66"/>
                  <a:pt x="23" y="66"/>
                  <a:pt x="23" y="66"/>
                </a:cubicBezTo>
                <a:cubicBezTo>
                  <a:pt x="25" y="64"/>
                  <a:pt x="28" y="63"/>
                  <a:pt x="30" y="62"/>
                </a:cubicBezTo>
                <a:cubicBezTo>
                  <a:pt x="30" y="62"/>
                  <a:pt x="30" y="62"/>
                  <a:pt x="30" y="63"/>
                </a:cubicBezTo>
                <a:close/>
                <a:moveTo>
                  <a:pt x="30" y="61"/>
                </a:moveTo>
                <a:cubicBezTo>
                  <a:pt x="29" y="61"/>
                  <a:pt x="28" y="61"/>
                  <a:pt x="27" y="62"/>
                </a:cubicBezTo>
                <a:cubicBezTo>
                  <a:pt x="28" y="61"/>
                  <a:pt x="29" y="61"/>
                  <a:pt x="29" y="60"/>
                </a:cubicBezTo>
                <a:cubicBezTo>
                  <a:pt x="30" y="60"/>
                  <a:pt x="29" y="59"/>
                  <a:pt x="29" y="59"/>
                </a:cubicBezTo>
                <a:cubicBezTo>
                  <a:pt x="28" y="60"/>
                  <a:pt x="28" y="60"/>
                  <a:pt x="27" y="60"/>
                </a:cubicBezTo>
                <a:cubicBezTo>
                  <a:pt x="28" y="59"/>
                  <a:pt x="28" y="58"/>
                  <a:pt x="29" y="57"/>
                </a:cubicBezTo>
                <a:cubicBezTo>
                  <a:pt x="29" y="58"/>
                  <a:pt x="30" y="59"/>
                  <a:pt x="30" y="61"/>
                </a:cubicBezTo>
                <a:close/>
                <a:moveTo>
                  <a:pt x="20" y="154"/>
                </a:moveTo>
                <a:cubicBezTo>
                  <a:pt x="19" y="151"/>
                  <a:pt x="18" y="148"/>
                  <a:pt x="17" y="145"/>
                </a:cubicBezTo>
                <a:cubicBezTo>
                  <a:pt x="17" y="145"/>
                  <a:pt x="17" y="145"/>
                  <a:pt x="17" y="145"/>
                </a:cubicBezTo>
                <a:cubicBezTo>
                  <a:pt x="17" y="141"/>
                  <a:pt x="19" y="138"/>
                  <a:pt x="20" y="135"/>
                </a:cubicBezTo>
                <a:cubicBezTo>
                  <a:pt x="21" y="132"/>
                  <a:pt x="20" y="130"/>
                  <a:pt x="20" y="127"/>
                </a:cubicBezTo>
                <a:cubicBezTo>
                  <a:pt x="20" y="125"/>
                  <a:pt x="20" y="119"/>
                  <a:pt x="23" y="122"/>
                </a:cubicBezTo>
                <a:cubicBezTo>
                  <a:pt x="24" y="123"/>
                  <a:pt x="24" y="123"/>
                  <a:pt x="26" y="124"/>
                </a:cubicBezTo>
                <a:cubicBezTo>
                  <a:pt x="28" y="124"/>
                  <a:pt x="30" y="123"/>
                  <a:pt x="31" y="121"/>
                </a:cubicBezTo>
                <a:cubicBezTo>
                  <a:pt x="31" y="119"/>
                  <a:pt x="32" y="117"/>
                  <a:pt x="32" y="115"/>
                </a:cubicBezTo>
                <a:cubicBezTo>
                  <a:pt x="32" y="111"/>
                  <a:pt x="33" y="108"/>
                  <a:pt x="36" y="105"/>
                </a:cubicBezTo>
                <a:cubicBezTo>
                  <a:pt x="38" y="102"/>
                  <a:pt x="40" y="98"/>
                  <a:pt x="38" y="95"/>
                </a:cubicBezTo>
                <a:cubicBezTo>
                  <a:pt x="37" y="94"/>
                  <a:pt x="35" y="93"/>
                  <a:pt x="36" y="91"/>
                </a:cubicBezTo>
                <a:cubicBezTo>
                  <a:pt x="36" y="89"/>
                  <a:pt x="37" y="87"/>
                  <a:pt x="36" y="85"/>
                </a:cubicBezTo>
                <a:cubicBezTo>
                  <a:pt x="36" y="84"/>
                  <a:pt x="35" y="82"/>
                  <a:pt x="34" y="81"/>
                </a:cubicBezTo>
                <a:cubicBezTo>
                  <a:pt x="33" y="81"/>
                  <a:pt x="32" y="81"/>
                  <a:pt x="32" y="80"/>
                </a:cubicBezTo>
                <a:cubicBezTo>
                  <a:pt x="28" y="79"/>
                  <a:pt x="29" y="74"/>
                  <a:pt x="30" y="72"/>
                </a:cubicBezTo>
                <a:cubicBezTo>
                  <a:pt x="31" y="69"/>
                  <a:pt x="33" y="67"/>
                  <a:pt x="33" y="64"/>
                </a:cubicBezTo>
                <a:cubicBezTo>
                  <a:pt x="33" y="61"/>
                  <a:pt x="32" y="57"/>
                  <a:pt x="32" y="53"/>
                </a:cubicBezTo>
                <a:cubicBezTo>
                  <a:pt x="37" y="46"/>
                  <a:pt x="44" y="40"/>
                  <a:pt x="51" y="35"/>
                </a:cubicBezTo>
                <a:cubicBezTo>
                  <a:pt x="80" y="13"/>
                  <a:pt x="120" y="10"/>
                  <a:pt x="153" y="23"/>
                </a:cubicBezTo>
                <a:cubicBezTo>
                  <a:pt x="151" y="24"/>
                  <a:pt x="149" y="24"/>
                  <a:pt x="148" y="25"/>
                </a:cubicBezTo>
                <a:cubicBezTo>
                  <a:pt x="146" y="27"/>
                  <a:pt x="149" y="30"/>
                  <a:pt x="150" y="30"/>
                </a:cubicBezTo>
                <a:cubicBezTo>
                  <a:pt x="151" y="30"/>
                  <a:pt x="152" y="30"/>
                  <a:pt x="153" y="30"/>
                </a:cubicBezTo>
                <a:cubicBezTo>
                  <a:pt x="153" y="30"/>
                  <a:pt x="153" y="30"/>
                  <a:pt x="154" y="30"/>
                </a:cubicBezTo>
                <a:cubicBezTo>
                  <a:pt x="155" y="30"/>
                  <a:pt x="155" y="30"/>
                  <a:pt x="155" y="32"/>
                </a:cubicBezTo>
                <a:cubicBezTo>
                  <a:pt x="152" y="32"/>
                  <a:pt x="148" y="30"/>
                  <a:pt x="145" y="29"/>
                </a:cubicBezTo>
                <a:cubicBezTo>
                  <a:pt x="143" y="28"/>
                  <a:pt x="139" y="22"/>
                  <a:pt x="136" y="25"/>
                </a:cubicBezTo>
                <a:cubicBezTo>
                  <a:pt x="135" y="26"/>
                  <a:pt x="135" y="27"/>
                  <a:pt x="135" y="29"/>
                </a:cubicBezTo>
                <a:cubicBezTo>
                  <a:pt x="134" y="31"/>
                  <a:pt x="137" y="34"/>
                  <a:pt x="133" y="34"/>
                </a:cubicBezTo>
                <a:cubicBezTo>
                  <a:pt x="130" y="34"/>
                  <a:pt x="127" y="32"/>
                  <a:pt x="124" y="32"/>
                </a:cubicBezTo>
                <a:cubicBezTo>
                  <a:pt x="118" y="31"/>
                  <a:pt x="118" y="38"/>
                  <a:pt x="123" y="40"/>
                </a:cubicBezTo>
                <a:cubicBezTo>
                  <a:pt x="126" y="42"/>
                  <a:pt x="130" y="43"/>
                  <a:pt x="133" y="43"/>
                </a:cubicBezTo>
                <a:cubicBezTo>
                  <a:pt x="135" y="43"/>
                  <a:pt x="137" y="42"/>
                  <a:pt x="138" y="41"/>
                </a:cubicBezTo>
                <a:cubicBezTo>
                  <a:pt x="142" y="39"/>
                  <a:pt x="146" y="38"/>
                  <a:pt x="150" y="42"/>
                </a:cubicBezTo>
                <a:cubicBezTo>
                  <a:pt x="154" y="45"/>
                  <a:pt x="153" y="51"/>
                  <a:pt x="158" y="54"/>
                </a:cubicBezTo>
                <a:cubicBezTo>
                  <a:pt x="161" y="57"/>
                  <a:pt x="164" y="51"/>
                  <a:pt x="167" y="52"/>
                </a:cubicBezTo>
                <a:cubicBezTo>
                  <a:pt x="169" y="52"/>
                  <a:pt x="171" y="53"/>
                  <a:pt x="173" y="54"/>
                </a:cubicBezTo>
                <a:cubicBezTo>
                  <a:pt x="174" y="55"/>
                  <a:pt x="175" y="56"/>
                  <a:pt x="176" y="57"/>
                </a:cubicBezTo>
                <a:cubicBezTo>
                  <a:pt x="177" y="57"/>
                  <a:pt x="179" y="62"/>
                  <a:pt x="175" y="61"/>
                </a:cubicBezTo>
                <a:cubicBezTo>
                  <a:pt x="172" y="59"/>
                  <a:pt x="170" y="55"/>
                  <a:pt x="167" y="55"/>
                </a:cubicBezTo>
                <a:cubicBezTo>
                  <a:pt x="164" y="55"/>
                  <a:pt x="163" y="57"/>
                  <a:pt x="163" y="59"/>
                </a:cubicBezTo>
                <a:cubicBezTo>
                  <a:pt x="163" y="63"/>
                  <a:pt x="167" y="65"/>
                  <a:pt x="170" y="66"/>
                </a:cubicBezTo>
                <a:cubicBezTo>
                  <a:pt x="170" y="66"/>
                  <a:pt x="170" y="66"/>
                  <a:pt x="171" y="66"/>
                </a:cubicBezTo>
                <a:cubicBezTo>
                  <a:pt x="173" y="67"/>
                  <a:pt x="172" y="69"/>
                  <a:pt x="170" y="71"/>
                </a:cubicBezTo>
                <a:cubicBezTo>
                  <a:pt x="170" y="71"/>
                  <a:pt x="170" y="71"/>
                  <a:pt x="170" y="71"/>
                </a:cubicBezTo>
                <a:cubicBezTo>
                  <a:pt x="164" y="68"/>
                  <a:pt x="159" y="66"/>
                  <a:pt x="154" y="64"/>
                </a:cubicBezTo>
                <a:cubicBezTo>
                  <a:pt x="148" y="61"/>
                  <a:pt x="144" y="57"/>
                  <a:pt x="140" y="52"/>
                </a:cubicBezTo>
                <a:cubicBezTo>
                  <a:pt x="137" y="48"/>
                  <a:pt x="134" y="45"/>
                  <a:pt x="129" y="44"/>
                </a:cubicBezTo>
                <a:cubicBezTo>
                  <a:pt x="125" y="42"/>
                  <a:pt x="120" y="42"/>
                  <a:pt x="115" y="43"/>
                </a:cubicBezTo>
                <a:cubicBezTo>
                  <a:pt x="99" y="47"/>
                  <a:pt x="72" y="66"/>
                  <a:pt x="81" y="86"/>
                </a:cubicBezTo>
                <a:cubicBezTo>
                  <a:pt x="86" y="95"/>
                  <a:pt x="100" y="93"/>
                  <a:pt x="109" y="98"/>
                </a:cubicBezTo>
                <a:cubicBezTo>
                  <a:pt x="115" y="101"/>
                  <a:pt x="112" y="109"/>
                  <a:pt x="110" y="114"/>
                </a:cubicBezTo>
                <a:cubicBezTo>
                  <a:pt x="109" y="116"/>
                  <a:pt x="108" y="119"/>
                  <a:pt x="108" y="121"/>
                </a:cubicBezTo>
                <a:cubicBezTo>
                  <a:pt x="107" y="124"/>
                  <a:pt x="108" y="127"/>
                  <a:pt x="109" y="130"/>
                </a:cubicBezTo>
                <a:cubicBezTo>
                  <a:pt x="109" y="135"/>
                  <a:pt x="105" y="140"/>
                  <a:pt x="104" y="144"/>
                </a:cubicBezTo>
                <a:cubicBezTo>
                  <a:pt x="102" y="147"/>
                  <a:pt x="101" y="151"/>
                  <a:pt x="101" y="154"/>
                </a:cubicBezTo>
                <a:cubicBezTo>
                  <a:pt x="99" y="160"/>
                  <a:pt x="98" y="167"/>
                  <a:pt x="101" y="173"/>
                </a:cubicBezTo>
                <a:cubicBezTo>
                  <a:pt x="103" y="179"/>
                  <a:pt x="108" y="180"/>
                  <a:pt x="114" y="179"/>
                </a:cubicBezTo>
                <a:cubicBezTo>
                  <a:pt x="119" y="179"/>
                  <a:pt x="124" y="176"/>
                  <a:pt x="128" y="172"/>
                </a:cubicBezTo>
                <a:cubicBezTo>
                  <a:pt x="134" y="168"/>
                  <a:pt x="140" y="165"/>
                  <a:pt x="146" y="162"/>
                </a:cubicBezTo>
                <a:cubicBezTo>
                  <a:pt x="151" y="160"/>
                  <a:pt x="155" y="158"/>
                  <a:pt x="157" y="154"/>
                </a:cubicBezTo>
                <a:cubicBezTo>
                  <a:pt x="161" y="149"/>
                  <a:pt x="157" y="143"/>
                  <a:pt x="163" y="139"/>
                </a:cubicBezTo>
                <a:cubicBezTo>
                  <a:pt x="168" y="135"/>
                  <a:pt x="177" y="134"/>
                  <a:pt x="181" y="127"/>
                </a:cubicBezTo>
                <a:cubicBezTo>
                  <a:pt x="182" y="124"/>
                  <a:pt x="182" y="121"/>
                  <a:pt x="180" y="118"/>
                </a:cubicBezTo>
                <a:cubicBezTo>
                  <a:pt x="179" y="115"/>
                  <a:pt x="176" y="113"/>
                  <a:pt x="175" y="110"/>
                </a:cubicBezTo>
                <a:cubicBezTo>
                  <a:pt x="174" y="107"/>
                  <a:pt x="175" y="103"/>
                  <a:pt x="174" y="100"/>
                </a:cubicBezTo>
                <a:cubicBezTo>
                  <a:pt x="174" y="98"/>
                  <a:pt x="173" y="95"/>
                  <a:pt x="172" y="93"/>
                </a:cubicBezTo>
                <a:cubicBezTo>
                  <a:pt x="171" y="92"/>
                  <a:pt x="171" y="90"/>
                  <a:pt x="170" y="89"/>
                </a:cubicBezTo>
                <a:cubicBezTo>
                  <a:pt x="170" y="88"/>
                  <a:pt x="170" y="88"/>
                  <a:pt x="170" y="88"/>
                </a:cubicBezTo>
                <a:cubicBezTo>
                  <a:pt x="169" y="85"/>
                  <a:pt x="170" y="84"/>
                  <a:pt x="173" y="84"/>
                </a:cubicBezTo>
                <a:cubicBezTo>
                  <a:pt x="176" y="89"/>
                  <a:pt x="175" y="96"/>
                  <a:pt x="175" y="101"/>
                </a:cubicBezTo>
                <a:cubicBezTo>
                  <a:pt x="175" y="105"/>
                  <a:pt x="175" y="108"/>
                  <a:pt x="177" y="111"/>
                </a:cubicBezTo>
                <a:cubicBezTo>
                  <a:pt x="180" y="113"/>
                  <a:pt x="185" y="113"/>
                  <a:pt x="188" y="112"/>
                </a:cubicBezTo>
                <a:cubicBezTo>
                  <a:pt x="191" y="112"/>
                  <a:pt x="196" y="110"/>
                  <a:pt x="197" y="107"/>
                </a:cubicBezTo>
                <a:cubicBezTo>
                  <a:pt x="198" y="102"/>
                  <a:pt x="195" y="98"/>
                  <a:pt x="193" y="95"/>
                </a:cubicBezTo>
                <a:cubicBezTo>
                  <a:pt x="192" y="93"/>
                  <a:pt x="191" y="92"/>
                  <a:pt x="190" y="91"/>
                </a:cubicBezTo>
                <a:cubicBezTo>
                  <a:pt x="190" y="90"/>
                  <a:pt x="189" y="90"/>
                  <a:pt x="189" y="89"/>
                </a:cubicBezTo>
                <a:cubicBezTo>
                  <a:pt x="189" y="89"/>
                  <a:pt x="186" y="82"/>
                  <a:pt x="189" y="84"/>
                </a:cubicBezTo>
                <a:cubicBezTo>
                  <a:pt x="194" y="87"/>
                  <a:pt x="196" y="93"/>
                  <a:pt x="198" y="97"/>
                </a:cubicBezTo>
                <a:cubicBezTo>
                  <a:pt x="200" y="100"/>
                  <a:pt x="203" y="103"/>
                  <a:pt x="206" y="106"/>
                </a:cubicBezTo>
                <a:cubicBezTo>
                  <a:pt x="211" y="111"/>
                  <a:pt x="212" y="115"/>
                  <a:pt x="213" y="121"/>
                </a:cubicBezTo>
                <a:cubicBezTo>
                  <a:pt x="213" y="122"/>
                  <a:pt x="213" y="122"/>
                  <a:pt x="213" y="122"/>
                </a:cubicBezTo>
                <a:cubicBezTo>
                  <a:pt x="209" y="164"/>
                  <a:pt x="176" y="197"/>
                  <a:pt x="135" y="207"/>
                </a:cubicBezTo>
                <a:cubicBezTo>
                  <a:pt x="90" y="217"/>
                  <a:pt x="41" y="195"/>
                  <a:pt x="20" y="154"/>
                </a:cubicBezTo>
                <a:close/>
                <a:moveTo>
                  <a:pt x="63" y="219"/>
                </a:moveTo>
                <a:cubicBezTo>
                  <a:pt x="61" y="217"/>
                  <a:pt x="65" y="211"/>
                  <a:pt x="66" y="210"/>
                </a:cubicBezTo>
                <a:cubicBezTo>
                  <a:pt x="68" y="208"/>
                  <a:pt x="69" y="206"/>
                  <a:pt x="70" y="203"/>
                </a:cubicBezTo>
                <a:cubicBezTo>
                  <a:pt x="72" y="204"/>
                  <a:pt x="73" y="204"/>
                  <a:pt x="74" y="205"/>
                </a:cubicBezTo>
                <a:cubicBezTo>
                  <a:pt x="72" y="209"/>
                  <a:pt x="66" y="224"/>
                  <a:pt x="63" y="219"/>
                </a:cubicBezTo>
                <a:close/>
                <a:moveTo>
                  <a:pt x="108" y="222"/>
                </a:moveTo>
                <a:cubicBezTo>
                  <a:pt x="111" y="222"/>
                  <a:pt x="114" y="222"/>
                  <a:pt x="116" y="222"/>
                </a:cubicBezTo>
                <a:cubicBezTo>
                  <a:pt x="113" y="223"/>
                  <a:pt x="110" y="224"/>
                  <a:pt x="107" y="224"/>
                </a:cubicBezTo>
                <a:cubicBezTo>
                  <a:pt x="107" y="223"/>
                  <a:pt x="107" y="223"/>
                  <a:pt x="107" y="222"/>
                </a:cubicBezTo>
                <a:cubicBezTo>
                  <a:pt x="108" y="222"/>
                  <a:pt x="108" y="222"/>
                  <a:pt x="108" y="222"/>
                </a:cubicBezTo>
                <a:close/>
                <a:moveTo>
                  <a:pt x="120" y="228"/>
                </a:moveTo>
                <a:cubicBezTo>
                  <a:pt x="120" y="228"/>
                  <a:pt x="120" y="229"/>
                  <a:pt x="120" y="230"/>
                </a:cubicBezTo>
                <a:cubicBezTo>
                  <a:pt x="115" y="231"/>
                  <a:pt x="110" y="233"/>
                  <a:pt x="104" y="235"/>
                </a:cubicBezTo>
                <a:cubicBezTo>
                  <a:pt x="104" y="235"/>
                  <a:pt x="104" y="235"/>
                  <a:pt x="104" y="235"/>
                </a:cubicBezTo>
                <a:cubicBezTo>
                  <a:pt x="104" y="235"/>
                  <a:pt x="104" y="235"/>
                  <a:pt x="104" y="235"/>
                </a:cubicBezTo>
                <a:cubicBezTo>
                  <a:pt x="106" y="234"/>
                  <a:pt x="107" y="233"/>
                  <a:pt x="109" y="232"/>
                </a:cubicBezTo>
                <a:cubicBezTo>
                  <a:pt x="112" y="231"/>
                  <a:pt x="116" y="229"/>
                  <a:pt x="119" y="228"/>
                </a:cubicBezTo>
                <a:cubicBezTo>
                  <a:pt x="119" y="228"/>
                  <a:pt x="120" y="228"/>
                  <a:pt x="120" y="228"/>
                </a:cubicBezTo>
                <a:close/>
                <a:moveTo>
                  <a:pt x="121" y="234"/>
                </a:moveTo>
                <a:cubicBezTo>
                  <a:pt x="121" y="234"/>
                  <a:pt x="121" y="234"/>
                  <a:pt x="121" y="234"/>
                </a:cubicBezTo>
                <a:cubicBezTo>
                  <a:pt x="115" y="236"/>
                  <a:pt x="109" y="238"/>
                  <a:pt x="102" y="238"/>
                </a:cubicBezTo>
                <a:cubicBezTo>
                  <a:pt x="102" y="238"/>
                  <a:pt x="102" y="238"/>
                  <a:pt x="102" y="238"/>
                </a:cubicBezTo>
                <a:cubicBezTo>
                  <a:pt x="105" y="238"/>
                  <a:pt x="108" y="236"/>
                  <a:pt x="111" y="235"/>
                </a:cubicBezTo>
                <a:cubicBezTo>
                  <a:pt x="114" y="233"/>
                  <a:pt x="117" y="232"/>
                  <a:pt x="120" y="230"/>
                </a:cubicBezTo>
                <a:cubicBezTo>
                  <a:pt x="121" y="232"/>
                  <a:pt x="121" y="233"/>
                  <a:pt x="121" y="234"/>
                </a:cubicBezTo>
                <a:close/>
                <a:moveTo>
                  <a:pt x="135" y="249"/>
                </a:moveTo>
                <a:cubicBezTo>
                  <a:pt x="132" y="250"/>
                  <a:pt x="128" y="251"/>
                  <a:pt x="125" y="253"/>
                </a:cubicBezTo>
                <a:cubicBezTo>
                  <a:pt x="122" y="253"/>
                  <a:pt x="120" y="254"/>
                  <a:pt x="117" y="254"/>
                </a:cubicBezTo>
                <a:cubicBezTo>
                  <a:pt x="111" y="256"/>
                  <a:pt x="104" y="258"/>
                  <a:pt x="98" y="260"/>
                </a:cubicBezTo>
                <a:cubicBezTo>
                  <a:pt x="84" y="264"/>
                  <a:pt x="71" y="269"/>
                  <a:pt x="57" y="272"/>
                </a:cubicBezTo>
                <a:cubicBezTo>
                  <a:pt x="62" y="271"/>
                  <a:pt x="69" y="268"/>
                  <a:pt x="74" y="266"/>
                </a:cubicBezTo>
                <a:cubicBezTo>
                  <a:pt x="81" y="264"/>
                  <a:pt x="87" y="261"/>
                  <a:pt x="93" y="259"/>
                </a:cubicBezTo>
                <a:cubicBezTo>
                  <a:pt x="104" y="256"/>
                  <a:pt x="116" y="253"/>
                  <a:pt x="126" y="247"/>
                </a:cubicBezTo>
                <a:cubicBezTo>
                  <a:pt x="129" y="247"/>
                  <a:pt x="132" y="248"/>
                  <a:pt x="135" y="249"/>
                </a:cubicBezTo>
                <a:close/>
                <a:moveTo>
                  <a:pt x="145" y="251"/>
                </a:moveTo>
                <a:cubicBezTo>
                  <a:pt x="132" y="253"/>
                  <a:pt x="120" y="257"/>
                  <a:pt x="108" y="261"/>
                </a:cubicBezTo>
                <a:cubicBezTo>
                  <a:pt x="95" y="265"/>
                  <a:pt x="82" y="270"/>
                  <a:pt x="69" y="273"/>
                </a:cubicBezTo>
                <a:cubicBezTo>
                  <a:pt x="68" y="273"/>
                  <a:pt x="67" y="273"/>
                  <a:pt x="66" y="274"/>
                </a:cubicBezTo>
                <a:cubicBezTo>
                  <a:pt x="67" y="273"/>
                  <a:pt x="69" y="272"/>
                  <a:pt x="71" y="272"/>
                </a:cubicBezTo>
                <a:cubicBezTo>
                  <a:pt x="74" y="271"/>
                  <a:pt x="77" y="270"/>
                  <a:pt x="81" y="269"/>
                </a:cubicBezTo>
                <a:cubicBezTo>
                  <a:pt x="87" y="266"/>
                  <a:pt x="94" y="264"/>
                  <a:pt x="100" y="262"/>
                </a:cubicBezTo>
                <a:cubicBezTo>
                  <a:pt x="107" y="260"/>
                  <a:pt x="113" y="258"/>
                  <a:pt x="119" y="256"/>
                </a:cubicBezTo>
                <a:cubicBezTo>
                  <a:pt x="121" y="255"/>
                  <a:pt x="123" y="254"/>
                  <a:pt x="125" y="253"/>
                </a:cubicBezTo>
                <a:cubicBezTo>
                  <a:pt x="129" y="252"/>
                  <a:pt x="133" y="251"/>
                  <a:pt x="137" y="249"/>
                </a:cubicBezTo>
                <a:cubicBezTo>
                  <a:pt x="139" y="249"/>
                  <a:pt x="142" y="250"/>
                  <a:pt x="145" y="251"/>
                </a:cubicBezTo>
                <a:close/>
                <a:moveTo>
                  <a:pt x="151" y="252"/>
                </a:moveTo>
                <a:cubicBezTo>
                  <a:pt x="140" y="255"/>
                  <a:pt x="128" y="259"/>
                  <a:pt x="117" y="263"/>
                </a:cubicBezTo>
                <a:cubicBezTo>
                  <a:pt x="111" y="265"/>
                  <a:pt x="106" y="267"/>
                  <a:pt x="100" y="268"/>
                </a:cubicBezTo>
                <a:cubicBezTo>
                  <a:pt x="94" y="270"/>
                  <a:pt x="88" y="272"/>
                  <a:pt x="82" y="274"/>
                </a:cubicBezTo>
                <a:cubicBezTo>
                  <a:pt x="77" y="275"/>
                  <a:pt x="84" y="273"/>
                  <a:pt x="85" y="272"/>
                </a:cubicBezTo>
                <a:cubicBezTo>
                  <a:pt x="87" y="271"/>
                  <a:pt x="90" y="271"/>
                  <a:pt x="93" y="270"/>
                </a:cubicBezTo>
                <a:cubicBezTo>
                  <a:pt x="99" y="268"/>
                  <a:pt x="105" y="267"/>
                  <a:pt x="111" y="264"/>
                </a:cubicBezTo>
                <a:cubicBezTo>
                  <a:pt x="122" y="260"/>
                  <a:pt x="134" y="255"/>
                  <a:pt x="146" y="251"/>
                </a:cubicBezTo>
                <a:cubicBezTo>
                  <a:pt x="146" y="251"/>
                  <a:pt x="146" y="251"/>
                  <a:pt x="146" y="251"/>
                </a:cubicBezTo>
                <a:cubicBezTo>
                  <a:pt x="148" y="251"/>
                  <a:pt x="150" y="252"/>
                  <a:pt x="151" y="252"/>
                </a:cubicBezTo>
                <a:close/>
                <a:moveTo>
                  <a:pt x="167" y="258"/>
                </a:moveTo>
                <a:cubicBezTo>
                  <a:pt x="158" y="261"/>
                  <a:pt x="149" y="265"/>
                  <a:pt x="139" y="268"/>
                </a:cubicBezTo>
                <a:cubicBezTo>
                  <a:pt x="135" y="269"/>
                  <a:pt x="131" y="270"/>
                  <a:pt x="127" y="272"/>
                </a:cubicBezTo>
                <a:cubicBezTo>
                  <a:pt x="131" y="270"/>
                  <a:pt x="136" y="268"/>
                  <a:pt x="140" y="266"/>
                </a:cubicBezTo>
                <a:cubicBezTo>
                  <a:pt x="145" y="264"/>
                  <a:pt x="149" y="261"/>
                  <a:pt x="154" y="260"/>
                </a:cubicBezTo>
                <a:cubicBezTo>
                  <a:pt x="157" y="259"/>
                  <a:pt x="160" y="258"/>
                  <a:pt x="163" y="256"/>
                </a:cubicBezTo>
                <a:cubicBezTo>
                  <a:pt x="164" y="257"/>
                  <a:pt x="166" y="257"/>
                  <a:pt x="167" y="258"/>
                </a:cubicBezTo>
                <a:close/>
                <a:moveTo>
                  <a:pt x="176" y="263"/>
                </a:moveTo>
                <a:cubicBezTo>
                  <a:pt x="176" y="263"/>
                  <a:pt x="176" y="263"/>
                  <a:pt x="176" y="263"/>
                </a:cubicBezTo>
                <a:cubicBezTo>
                  <a:pt x="173" y="264"/>
                  <a:pt x="171" y="265"/>
                  <a:pt x="169" y="266"/>
                </a:cubicBezTo>
                <a:cubicBezTo>
                  <a:pt x="169" y="266"/>
                  <a:pt x="168" y="266"/>
                  <a:pt x="168" y="266"/>
                </a:cubicBezTo>
                <a:cubicBezTo>
                  <a:pt x="163" y="268"/>
                  <a:pt x="158" y="269"/>
                  <a:pt x="153" y="271"/>
                </a:cubicBezTo>
                <a:cubicBezTo>
                  <a:pt x="151" y="272"/>
                  <a:pt x="148" y="274"/>
                  <a:pt x="145" y="275"/>
                </a:cubicBezTo>
                <a:cubicBezTo>
                  <a:pt x="144" y="275"/>
                  <a:pt x="142" y="276"/>
                  <a:pt x="140" y="276"/>
                </a:cubicBezTo>
                <a:cubicBezTo>
                  <a:pt x="141" y="276"/>
                  <a:pt x="143" y="274"/>
                  <a:pt x="143" y="274"/>
                </a:cubicBezTo>
                <a:cubicBezTo>
                  <a:pt x="153" y="268"/>
                  <a:pt x="163" y="267"/>
                  <a:pt x="172" y="260"/>
                </a:cubicBezTo>
                <a:cubicBezTo>
                  <a:pt x="173" y="261"/>
                  <a:pt x="175" y="262"/>
                  <a:pt x="176" y="263"/>
                </a:cubicBezTo>
                <a:close/>
                <a:moveTo>
                  <a:pt x="180" y="267"/>
                </a:moveTo>
                <a:cubicBezTo>
                  <a:pt x="181" y="268"/>
                  <a:pt x="181" y="268"/>
                  <a:pt x="180" y="269"/>
                </a:cubicBezTo>
                <a:cubicBezTo>
                  <a:pt x="180" y="269"/>
                  <a:pt x="180" y="269"/>
                  <a:pt x="180" y="269"/>
                </a:cubicBezTo>
                <a:cubicBezTo>
                  <a:pt x="178" y="270"/>
                  <a:pt x="175" y="271"/>
                  <a:pt x="173" y="272"/>
                </a:cubicBezTo>
                <a:cubicBezTo>
                  <a:pt x="171" y="272"/>
                  <a:pt x="170" y="273"/>
                  <a:pt x="168" y="273"/>
                </a:cubicBezTo>
                <a:cubicBezTo>
                  <a:pt x="168" y="273"/>
                  <a:pt x="168" y="273"/>
                  <a:pt x="168" y="273"/>
                </a:cubicBezTo>
                <a:cubicBezTo>
                  <a:pt x="172" y="271"/>
                  <a:pt x="176" y="269"/>
                  <a:pt x="180" y="267"/>
                </a:cubicBezTo>
                <a:cubicBezTo>
                  <a:pt x="180" y="267"/>
                  <a:pt x="180" y="267"/>
                  <a:pt x="180" y="267"/>
                </a:cubicBezTo>
                <a:close/>
                <a:moveTo>
                  <a:pt x="177" y="268"/>
                </a:moveTo>
                <a:cubicBezTo>
                  <a:pt x="176" y="268"/>
                  <a:pt x="176" y="269"/>
                  <a:pt x="175" y="269"/>
                </a:cubicBezTo>
                <a:cubicBezTo>
                  <a:pt x="172" y="271"/>
                  <a:pt x="168" y="272"/>
                  <a:pt x="165" y="274"/>
                </a:cubicBezTo>
                <a:cubicBezTo>
                  <a:pt x="165" y="274"/>
                  <a:pt x="165" y="274"/>
                  <a:pt x="165" y="274"/>
                </a:cubicBezTo>
                <a:cubicBezTo>
                  <a:pt x="161" y="275"/>
                  <a:pt x="157" y="275"/>
                  <a:pt x="153" y="275"/>
                </a:cubicBezTo>
                <a:cubicBezTo>
                  <a:pt x="160" y="272"/>
                  <a:pt x="167" y="270"/>
                  <a:pt x="174" y="268"/>
                </a:cubicBezTo>
                <a:cubicBezTo>
                  <a:pt x="175" y="268"/>
                  <a:pt x="177" y="267"/>
                  <a:pt x="178" y="267"/>
                </a:cubicBezTo>
                <a:cubicBezTo>
                  <a:pt x="178" y="267"/>
                  <a:pt x="178" y="267"/>
                  <a:pt x="177" y="268"/>
                </a:cubicBezTo>
                <a:close/>
                <a:moveTo>
                  <a:pt x="152" y="275"/>
                </a:moveTo>
                <a:cubicBezTo>
                  <a:pt x="151" y="275"/>
                  <a:pt x="151" y="275"/>
                  <a:pt x="151" y="276"/>
                </a:cubicBezTo>
                <a:cubicBezTo>
                  <a:pt x="151" y="276"/>
                  <a:pt x="151" y="276"/>
                  <a:pt x="151" y="276"/>
                </a:cubicBezTo>
                <a:cubicBezTo>
                  <a:pt x="148" y="276"/>
                  <a:pt x="145" y="276"/>
                  <a:pt x="142" y="276"/>
                </a:cubicBezTo>
                <a:cubicBezTo>
                  <a:pt x="148" y="274"/>
                  <a:pt x="154" y="272"/>
                  <a:pt x="160" y="269"/>
                </a:cubicBezTo>
                <a:cubicBezTo>
                  <a:pt x="162" y="269"/>
                  <a:pt x="164" y="268"/>
                  <a:pt x="166" y="268"/>
                </a:cubicBezTo>
                <a:cubicBezTo>
                  <a:pt x="161" y="270"/>
                  <a:pt x="156" y="272"/>
                  <a:pt x="152" y="275"/>
                </a:cubicBezTo>
                <a:close/>
                <a:moveTo>
                  <a:pt x="125" y="277"/>
                </a:moveTo>
                <a:cubicBezTo>
                  <a:pt x="125" y="277"/>
                  <a:pt x="125" y="277"/>
                  <a:pt x="125" y="277"/>
                </a:cubicBezTo>
                <a:cubicBezTo>
                  <a:pt x="125" y="277"/>
                  <a:pt x="126" y="277"/>
                  <a:pt x="127" y="276"/>
                </a:cubicBezTo>
                <a:cubicBezTo>
                  <a:pt x="129" y="275"/>
                  <a:pt x="131" y="274"/>
                  <a:pt x="134" y="273"/>
                </a:cubicBezTo>
                <a:cubicBezTo>
                  <a:pt x="137" y="272"/>
                  <a:pt x="141" y="270"/>
                  <a:pt x="144" y="269"/>
                </a:cubicBezTo>
                <a:cubicBezTo>
                  <a:pt x="152" y="266"/>
                  <a:pt x="160" y="262"/>
                  <a:pt x="168" y="259"/>
                </a:cubicBezTo>
                <a:cubicBezTo>
                  <a:pt x="168" y="259"/>
                  <a:pt x="168" y="259"/>
                  <a:pt x="168" y="258"/>
                </a:cubicBezTo>
                <a:cubicBezTo>
                  <a:pt x="169" y="259"/>
                  <a:pt x="170" y="259"/>
                  <a:pt x="171" y="260"/>
                </a:cubicBezTo>
                <a:cubicBezTo>
                  <a:pt x="157" y="266"/>
                  <a:pt x="142" y="273"/>
                  <a:pt x="127" y="276"/>
                </a:cubicBezTo>
                <a:cubicBezTo>
                  <a:pt x="126" y="277"/>
                  <a:pt x="126" y="277"/>
                  <a:pt x="125" y="277"/>
                </a:cubicBezTo>
                <a:close/>
                <a:moveTo>
                  <a:pt x="143" y="264"/>
                </a:moveTo>
                <a:cubicBezTo>
                  <a:pt x="133" y="269"/>
                  <a:pt x="122" y="273"/>
                  <a:pt x="111" y="277"/>
                </a:cubicBezTo>
                <a:cubicBezTo>
                  <a:pt x="108" y="277"/>
                  <a:pt x="105" y="277"/>
                  <a:pt x="101" y="276"/>
                </a:cubicBezTo>
                <a:cubicBezTo>
                  <a:pt x="103" y="276"/>
                  <a:pt x="105" y="275"/>
                  <a:pt x="107" y="275"/>
                </a:cubicBezTo>
                <a:cubicBezTo>
                  <a:pt x="113" y="273"/>
                  <a:pt x="118" y="271"/>
                  <a:pt x="123" y="269"/>
                </a:cubicBezTo>
                <a:cubicBezTo>
                  <a:pt x="133" y="266"/>
                  <a:pt x="142" y="263"/>
                  <a:pt x="151" y="260"/>
                </a:cubicBezTo>
                <a:cubicBezTo>
                  <a:pt x="149" y="261"/>
                  <a:pt x="146" y="263"/>
                  <a:pt x="143" y="264"/>
                </a:cubicBezTo>
                <a:close/>
                <a:moveTo>
                  <a:pt x="90" y="276"/>
                </a:moveTo>
                <a:cubicBezTo>
                  <a:pt x="101" y="273"/>
                  <a:pt x="112" y="269"/>
                  <a:pt x="123" y="265"/>
                </a:cubicBezTo>
                <a:cubicBezTo>
                  <a:pt x="133" y="262"/>
                  <a:pt x="143" y="256"/>
                  <a:pt x="154" y="254"/>
                </a:cubicBezTo>
                <a:cubicBezTo>
                  <a:pt x="152" y="255"/>
                  <a:pt x="150" y="256"/>
                  <a:pt x="148" y="257"/>
                </a:cubicBezTo>
                <a:cubicBezTo>
                  <a:pt x="145" y="258"/>
                  <a:pt x="142" y="260"/>
                  <a:pt x="138" y="261"/>
                </a:cubicBezTo>
                <a:cubicBezTo>
                  <a:pt x="133" y="263"/>
                  <a:pt x="127" y="265"/>
                  <a:pt x="122" y="266"/>
                </a:cubicBezTo>
                <a:cubicBezTo>
                  <a:pt x="113" y="269"/>
                  <a:pt x="103" y="271"/>
                  <a:pt x="95" y="276"/>
                </a:cubicBezTo>
                <a:cubicBezTo>
                  <a:pt x="94" y="276"/>
                  <a:pt x="92" y="276"/>
                  <a:pt x="90" y="276"/>
                </a:cubicBezTo>
                <a:close/>
                <a:moveTo>
                  <a:pt x="79" y="275"/>
                </a:moveTo>
                <a:cubicBezTo>
                  <a:pt x="83" y="274"/>
                  <a:pt x="88" y="273"/>
                  <a:pt x="92" y="272"/>
                </a:cubicBezTo>
                <a:cubicBezTo>
                  <a:pt x="98" y="269"/>
                  <a:pt x="104" y="268"/>
                  <a:pt x="110" y="266"/>
                </a:cubicBezTo>
                <a:cubicBezTo>
                  <a:pt x="123" y="262"/>
                  <a:pt x="135" y="257"/>
                  <a:pt x="147" y="254"/>
                </a:cubicBezTo>
                <a:cubicBezTo>
                  <a:pt x="148" y="254"/>
                  <a:pt x="149" y="254"/>
                  <a:pt x="151" y="253"/>
                </a:cubicBezTo>
                <a:cubicBezTo>
                  <a:pt x="151" y="253"/>
                  <a:pt x="147" y="255"/>
                  <a:pt x="146" y="255"/>
                </a:cubicBezTo>
                <a:cubicBezTo>
                  <a:pt x="143" y="256"/>
                  <a:pt x="140" y="257"/>
                  <a:pt x="136" y="258"/>
                </a:cubicBezTo>
                <a:cubicBezTo>
                  <a:pt x="130" y="260"/>
                  <a:pt x="125" y="263"/>
                  <a:pt x="119" y="265"/>
                </a:cubicBezTo>
                <a:cubicBezTo>
                  <a:pt x="108" y="269"/>
                  <a:pt x="97" y="271"/>
                  <a:pt x="88" y="276"/>
                </a:cubicBezTo>
                <a:cubicBezTo>
                  <a:pt x="85" y="276"/>
                  <a:pt x="82" y="275"/>
                  <a:pt x="79" y="275"/>
                </a:cubicBezTo>
                <a:close/>
                <a:moveTo>
                  <a:pt x="120" y="265"/>
                </a:moveTo>
                <a:cubicBezTo>
                  <a:pt x="124" y="264"/>
                  <a:pt x="128" y="262"/>
                  <a:pt x="132" y="261"/>
                </a:cubicBezTo>
                <a:cubicBezTo>
                  <a:pt x="130" y="262"/>
                  <a:pt x="127" y="263"/>
                  <a:pt x="124" y="264"/>
                </a:cubicBezTo>
                <a:cubicBezTo>
                  <a:pt x="118" y="266"/>
                  <a:pt x="112" y="268"/>
                  <a:pt x="107" y="270"/>
                </a:cubicBezTo>
                <a:cubicBezTo>
                  <a:pt x="101" y="272"/>
                  <a:pt x="94" y="273"/>
                  <a:pt x="89" y="276"/>
                </a:cubicBezTo>
                <a:cubicBezTo>
                  <a:pt x="89" y="276"/>
                  <a:pt x="89" y="276"/>
                  <a:pt x="89" y="276"/>
                </a:cubicBezTo>
                <a:cubicBezTo>
                  <a:pt x="99" y="271"/>
                  <a:pt x="110" y="269"/>
                  <a:pt x="120" y="265"/>
                </a:cubicBezTo>
                <a:close/>
                <a:moveTo>
                  <a:pt x="148" y="255"/>
                </a:moveTo>
                <a:cubicBezTo>
                  <a:pt x="150" y="254"/>
                  <a:pt x="151" y="254"/>
                  <a:pt x="152" y="253"/>
                </a:cubicBezTo>
                <a:cubicBezTo>
                  <a:pt x="152" y="253"/>
                  <a:pt x="152" y="253"/>
                  <a:pt x="153" y="253"/>
                </a:cubicBezTo>
                <a:cubicBezTo>
                  <a:pt x="153" y="253"/>
                  <a:pt x="154" y="253"/>
                  <a:pt x="154" y="253"/>
                </a:cubicBezTo>
                <a:cubicBezTo>
                  <a:pt x="152" y="254"/>
                  <a:pt x="150" y="254"/>
                  <a:pt x="148" y="255"/>
                </a:cubicBezTo>
                <a:close/>
                <a:moveTo>
                  <a:pt x="51" y="271"/>
                </a:moveTo>
                <a:cubicBezTo>
                  <a:pt x="59" y="268"/>
                  <a:pt x="66" y="265"/>
                  <a:pt x="74" y="263"/>
                </a:cubicBezTo>
                <a:cubicBezTo>
                  <a:pt x="80" y="261"/>
                  <a:pt x="86" y="260"/>
                  <a:pt x="92" y="258"/>
                </a:cubicBezTo>
                <a:cubicBezTo>
                  <a:pt x="98" y="256"/>
                  <a:pt x="104" y="255"/>
                  <a:pt x="110" y="253"/>
                </a:cubicBezTo>
                <a:cubicBezTo>
                  <a:pt x="112" y="252"/>
                  <a:pt x="115" y="251"/>
                  <a:pt x="118" y="250"/>
                </a:cubicBezTo>
                <a:cubicBezTo>
                  <a:pt x="119" y="250"/>
                  <a:pt x="120" y="249"/>
                  <a:pt x="121" y="249"/>
                </a:cubicBezTo>
                <a:cubicBezTo>
                  <a:pt x="111" y="254"/>
                  <a:pt x="100" y="256"/>
                  <a:pt x="90" y="260"/>
                </a:cubicBezTo>
                <a:cubicBezTo>
                  <a:pt x="84" y="262"/>
                  <a:pt x="78" y="264"/>
                  <a:pt x="73" y="266"/>
                </a:cubicBezTo>
                <a:cubicBezTo>
                  <a:pt x="67" y="268"/>
                  <a:pt x="61" y="270"/>
                  <a:pt x="56" y="272"/>
                </a:cubicBezTo>
                <a:cubicBezTo>
                  <a:pt x="54" y="272"/>
                  <a:pt x="53" y="272"/>
                  <a:pt x="51" y="271"/>
                </a:cubicBezTo>
                <a:close/>
                <a:moveTo>
                  <a:pt x="90" y="258"/>
                </a:moveTo>
                <a:cubicBezTo>
                  <a:pt x="99" y="255"/>
                  <a:pt x="108" y="252"/>
                  <a:pt x="116" y="248"/>
                </a:cubicBezTo>
                <a:cubicBezTo>
                  <a:pt x="117" y="247"/>
                  <a:pt x="117" y="247"/>
                  <a:pt x="117" y="247"/>
                </a:cubicBezTo>
                <a:cubicBezTo>
                  <a:pt x="119" y="247"/>
                  <a:pt x="121" y="247"/>
                  <a:pt x="123" y="247"/>
                </a:cubicBezTo>
                <a:cubicBezTo>
                  <a:pt x="123" y="247"/>
                  <a:pt x="123" y="247"/>
                  <a:pt x="124" y="246"/>
                </a:cubicBezTo>
                <a:cubicBezTo>
                  <a:pt x="124" y="246"/>
                  <a:pt x="124" y="246"/>
                  <a:pt x="124" y="247"/>
                </a:cubicBezTo>
                <a:cubicBezTo>
                  <a:pt x="113" y="251"/>
                  <a:pt x="102" y="254"/>
                  <a:pt x="90" y="258"/>
                </a:cubicBezTo>
                <a:close/>
                <a:moveTo>
                  <a:pt x="103" y="236"/>
                </a:moveTo>
                <a:cubicBezTo>
                  <a:pt x="107" y="235"/>
                  <a:pt x="111" y="233"/>
                  <a:pt x="116" y="232"/>
                </a:cubicBezTo>
                <a:cubicBezTo>
                  <a:pt x="114" y="233"/>
                  <a:pt x="112" y="233"/>
                  <a:pt x="111" y="234"/>
                </a:cubicBezTo>
                <a:cubicBezTo>
                  <a:pt x="108" y="235"/>
                  <a:pt x="105" y="236"/>
                  <a:pt x="102" y="237"/>
                </a:cubicBezTo>
                <a:cubicBezTo>
                  <a:pt x="102" y="237"/>
                  <a:pt x="103" y="236"/>
                  <a:pt x="103" y="236"/>
                </a:cubicBezTo>
                <a:close/>
                <a:moveTo>
                  <a:pt x="115" y="247"/>
                </a:moveTo>
                <a:cubicBezTo>
                  <a:pt x="106" y="250"/>
                  <a:pt x="98" y="252"/>
                  <a:pt x="89" y="254"/>
                </a:cubicBezTo>
                <a:cubicBezTo>
                  <a:pt x="95" y="252"/>
                  <a:pt x="102" y="250"/>
                  <a:pt x="108" y="247"/>
                </a:cubicBezTo>
                <a:cubicBezTo>
                  <a:pt x="110" y="247"/>
                  <a:pt x="112" y="247"/>
                  <a:pt x="115" y="247"/>
                </a:cubicBezTo>
                <a:close/>
                <a:moveTo>
                  <a:pt x="121" y="244"/>
                </a:moveTo>
                <a:cubicBezTo>
                  <a:pt x="121" y="244"/>
                  <a:pt x="121" y="244"/>
                  <a:pt x="121" y="244"/>
                </a:cubicBezTo>
                <a:cubicBezTo>
                  <a:pt x="121" y="244"/>
                  <a:pt x="121" y="244"/>
                  <a:pt x="120" y="244"/>
                </a:cubicBezTo>
                <a:cubicBezTo>
                  <a:pt x="120" y="244"/>
                  <a:pt x="117" y="243"/>
                  <a:pt x="117" y="243"/>
                </a:cubicBezTo>
                <a:cubicBezTo>
                  <a:pt x="118" y="243"/>
                  <a:pt x="120" y="242"/>
                  <a:pt x="122" y="241"/>
                </a:cubicBezTo>
                <a:cubicBezTo>
                  <a:pt x="122" y="242"/>
                  <a:pt x="121" y="243"/>
                  <a:pt x="121" y="244"/>
                </a:cubicBezTo>
                <a:close/>
                <a:moveTo>
                  <a:pt x="115" y="244"/>
                </a:moveTo>
                <a:cubicBezTo>
                  <a:pt x="114" y="244"/>
                  <a:pt x="114" y="244"/>
                  <a:pt x="115" y="244"/>
                </a:cubicBezTo>
                <a:cubicBezTo>
                  <a:pt x="112" y="244"/>
                  <a:pt x="109" y="244"/>
                  <a:pt x="106" y="244"/>
                </a:cubicBezTo>
                <a:cubicBezTo>
                  <a:pt x="108" y="243"/>
                  <a:pt x="111" y="243"/>
                  <a:pt x="113" y="242"/>
                </a:cubicBezTo>
                <a:cubicBezTo>
                  <a:pt x="115" y="242"/>
                  <a:pt x="118" y="241"/>
                  <a:pt x="120" y="241"/>
                </a:cubicBezTo>
                <a:cubicBezTo>
                  <a:pt x="119" y="241"/>
                  <a:pt x="116" y="243"/>
                  <a:pt x="115" y="244"/>
                </a:cubicBezTo>
                <a:close/>
                <a:moveTo>
                  <a:pt x="103" y="243"/>
                </a:moveTo>
                <a:cubicBezTo>
                  <a:pt x="103" y="243"/>
                  <a:pt x="103" y="243"/>
                  <a:pt x="103" y="243"/>
                </a:cubicBezTo>
                <a:cubicBezTo>
                  <a:pt x="103" y="242"/>
                  <a:pt x="103" y="242"/>
                  <a:pt x="103" y="242"/>
                </a:cubicBezTo>
                <a:cubicBezTo>
                  <a:pt x="108" y="242"/>
                  <a:pt x="113" y="239"/>
                  <a:pt x="118" y="238"/>
                </a:cubicBezTo>
                <a:cubicBezTo>
                  <a:pt x="122" y="238"/>
                  <a:pt x="116" y="240"/>
                  <a:pt x="116" y="239"/>
                </a:cubicBezTo>
                <a:cubicBezTo>
                  <a:pt x="114" y="240"/>
                  <a:pt x="112" y="241"/>
                  <a:pt x="111" y="241"/>
                </a:cubicBezTo>
                <a:cubicBezTo>
                  <a:pt x="108" y="242"/>
                  <a:pt x="105" y="242"/>
                  <a:pt x="103" y="243"/>
                </a:cubicBezTo>
                <a:close/>
                <a:moveTo>
                  <a:pt x="102" y="239"/>
                </a:moveTo>
                <a:cubicBezTo>
                  <a:pt x="105" y="239"/>
                  <a:pt x="108" y="238"/>
                  <a:pt x="110" y="238"/>
                </a:cubicBezTo>
                <a:cubicBezTo>
                  <a:pt x="110" y="238"/>
                  <a:pt x="110" y="238"/>
                  <a:pt x="110" y="238"/>
                </a:cubicBezTo>
                <a:cubicBezTo>
                  <a:pt x="108" y="239"/>
                  <a:pt x="105" y="239"/>
                  <a:pt x="102" y="241"/>
                </a:cubicBezTo>
                <a:cubicBezTo>
                  <a:pt x="102" y="240"/>
                  <a:pt x="102" y="239"/>
                  <a:pt x="102" y="239"/>
                </a:cubicBezTo>
                <a:close/>
                <a:moveTo>
                  <a:pt x="116" y="228"/>
                </a:moveTo>
                <a:cubicBezTo>
                  <a:pt x="112" y="230"/>
                  <a:pt x="107" y="232"/>
                  <a:pt x="103" y="234"/>
                </a:cubicBezTo>
                <a:cubicBezTo>
                  <a:pt x="103" y="234"/>
                  <a:pt x="104" y="233"/>
                  <a:pt x="104" y="232"/>
                </a:cubicBezTo>
                <a:cubicBezTo>
                  <a:pt x="106" y="231"/>
                  <a:pt x="108" y="230"/>
                  <a:pt x="111" y="230"/>
                </a:cubicBezTo>
                <a:cubicBezTo>
                  <a:pt x="112" y="229"/>
                  <a:pt x="114" y="229"/>
                  <a:pt x="115" y="229"/>
                </a:cubicBezTo>
                <a:cubicBezTo>
                  <a:pt x="116" y="228"/>
                  <a:pt x="120" y="227"/>
                  <a:pt x="116" y="228"/>
                </a:cubicBezTo>
                <a:close/>
                <a:moveTo>
                  <a:pt x="105" y="228"/>
                </a:moveTo>
                <a:cubicBezTo>
                  <a:pt x="109" y="228"/>
                  <a:pt x="113" y="227"/>
                  <a:pt x="116" y="225"/>
                </a:cubicBezTo>
                <a:cubicBezTo>
                  <a:pt x="112" y="227"/>
                  <a:pt x="108" y="228"/>
                  <a:pt x="104" y="230"/>
                </a:cubicBezTo>
                <a:cubicBezTo>
                  <a:pt x="105" y="229"/>
                  <a:pt x="105" y="229"/>
                  <a:pt x="105" y="228"/>
                </a:cubicBezTo>
                <a:close/>
                <a:moveTo>
                  <a:pt x="106" y="225"/>
                </a:moveTo>
                <a:cubicBezTo>
                  <a:pt x="108" y="225"/>
                  <a:pt x="110" y="224"/>
                  <a:pt x="112" y="224"/>
                </a:cubicBezTo>
                <a:cubicBezTo>
                  <a:pt x="113" y="224"/>
                  <a:pt x="113" y="223"/>
                  <a:pt x="114" y="223"/>
                </a:cubicBezTo>
                <a:cubicBezTo>
                  <a:pt x="114" y="223"/>
                  <a:pt x="114" y="223"/>
                  <a:pt x="113" y="223"/>
                </a:cubicBezTo>
                <a:cubicBezTo>
                  <a:pt x="111" y="224"/>
                  <a:pt x="108" y="225"/>
                  <a:pt x="106" y="226"/>
                </a:cubicBezTo>
                <a:cubicBezTo>
                  <a:pt x="106" y="226"/>
                  <a:pt x="106" y="225"/>
                  <a:pt x="106" y="225"/>
                </a:cubicBezTo>
                <a:close/>
                <a:moveTo>
                  <a:pt x="82" y="251"/>
                </a:moveTo>
                <a:cubicBezTo>
                  <a:pt x="88" y="249"/>
                  <a:pt x="95" y="248"/>
                  <a:pt x="102" y="246"/>
                </a:cubicBezTo>
                <a:cubicBezTo>
                  <a:pt x="102" y="246"/>
                  <a:pt x="102" y="246"/>
                  <a:pt x="103" y="246"/>
                </a:cubicBezTo>
                <a:cubicBezTo>
                  <a:pt x="96" y="248"/>
                  <a:pt x="90" y="251"/>
                  <a:pt x="84" y="252"/>
                </a:cubicBezTo>
                <a:cubicBezTo>
                  <a:pt x="75" y="255"/>
                  <a:pt x="66" y="257"/>
                  <a:pt x="57" y="260"/>
                </a:cubicBezTo>
                <a:cubicBezTo>
                  <a:pt x="65" y="255"/>
                  <a:pt x="73" y="253"/>
                  <a:pt x="82" y="251"/>
                </a:cubicBezTo>
                <a:close/>
                <a:moveTo>
                  <a:pt x="55" y="262"/>
                </a:moveTo>
                <a:cubicBezTo>
                  <a:pt x="55" y="262"/>
                  <a:pt x="56" y="261"/>
                  <a:pt x="56" y="261"/>
                </a:cubicBezTo>
                <a:cubicBezTo>
                  <a:pt x="56" y="261"/>
                  <a:pt x="56" y="261"/>
                  <a:pt x="56" y="261"/>
                </a:cubicBezTo>
                <a:cubicBezTo>
                  <a:pt x="67" y="257"/>
                  <a:pt x="77" y="255"/>
                  <a:pt x="88" y="252"/>
                </a:cubicBezTo>
                <a:cubicBezTo>
                  <a:pt x="93" y="251"/>
                  <a:pt x="97" y="249"/>
                  <a:pt x="102" y="247"/>
                </a:cubicBezTo>
                <a:cubicBezTo>
                  <a:pt x="103" y="247"/>
                  <a:pt x="104" y="247"/>
                  <a:pt x="105" y="247"/>
                </a:cubicBezTo>
                <a:cubicBezTo>
                  <a:pt x="105" y="247"/>
                  <a:pt x="106" y="247"/>
                  <a:pt x="106" y="247"/>
                </a:cubicBezTo>
                <a:cubicBezTo>
                  <a:pt x="105" y="247"/>
                  <a:pt x="104" y="248"/>
                  <a:pt x="103" y="248"/>
                </a:cubicBezTo>
                <a:cubicBezTo>
                  <a:pt x="85" y="256"/>
                  <a:pt x="66" y="259"/>
                  <a:pt x="48" y="268"/>
                </a:cubicBezTo>
                <a:cubicBezTo>
                  <a:pt x="50" y="266"/>
                  <a:pt x="54" y="262"/>
                  <a:pt x="55" y="262"/>
                </a:cubicBezTo>
                <a:close/>
                <a:moveTo>
                  <a:pt x="75" y="259"/>
                </a:moveTo>
                <a:cubicBezTo>
                  <a:pt x="67" y="262"/>
                  <a:pt x="59" y="265"/>
                  <a:pt x="50" y="268"/>
                </a:cubicBezTo>
                <a:cubicBezTo>
                  <a:pt x="51" y="267"/>
                  <a:pt x="52" y="267"/>
                  <a:pt x="53" y="267"/>
                </a:cubicBezTo>
                <a:cubicBezTo>
                  <a:pt x="56" y="265"/>
                  <a:pt x="59" y="264"/>
                  <a:pt x="62" y="263"/>
                </a:cubicBezTo>
                <a:cubicBezTo>
                  <a:pt x="66" y="261"/>
                  <a:pt x="71" y="260"/>
                  <a:pt x="75" y="259"/>
                </a:cubicBezTo>
                <a:close/>
                <a:moveTo>
                  <a:pt x="48" y="269"/>
                </a:moveTo>
                <a:cubicBezTo>
                  <a:pt x="59" y="266"/>
                  <a:pt x="70" y="261"/>
                  <a:pt x="82" y="257"/>
                </a:cubicBezTo>
                <a:cubicBezTo>
                  <a:pt x="88" y="255"/>
                  <a:pt x="94" y="254"/>
                  <a:pt x="101" y="252"/>
                </a:cubicBezTo>
                <a:cubicBezTo>
                  <a:pt x="103" y="251"/>
                  <a:pt x="106" y="251"/>
                  <a:pt x="109" y="250"/>
                </a:cubicBezTo>
                <a:cubicBezTo>
                  <a:pt x="110" y="250"/>
                  <a:pt x="111" y="249"/>
                  <a:pt x="111" y="249"/>
                </a:cubicBezTo>
                <a:cubicBezTo>
                  <a:pt x="101" y="253"/>
                  <a:pt x="91" y="257"/>
                  <a:pt x="80" y="260"/>
                </a:cubicBezTo>
                <a:cubicBezTo>
                  <a:pt x="77" y="261"/>
                  <a:pt x="73" y="262"/>
                  <a:pt x="70" y="264"/>
                </a:cubicBezTo>
                <a:cubicBezTo>
                  <a:pt x="63" y="266"/>
                  <a:pt x="56" y="268"/>
                  <a:pt x="50" y="271"/>
                </a:cubicBezTo>
                <a:cubicBezTo>
                  <a:pt x="49" y="271"/>
                  <a:pt x="49" y="270"/>
                  <a:pt x="48" y="270"/>
                </a:cubicBezTo>
                <a:cubicBezTo>
                  <a:pt x="48" y="270"/>
                  <a:pt x="48" y="270"/>
                  <a:pt x="48" y="269"/>
                </a:cubicBezTo>
                <a:close/>
                <a:moveTo>
                  <a:pt x="58" y="273"/>
                </a:moveTo>
                <a:cubicBezTo>
                  <a:pt x="72" y="270"/>
                  <a:pt x="86" y="265"/>
                  <a:pt x="100" y="260"/>
                </a:cubicBezTo>
                <a:cubicBezTo>
                  <a:pt x="106" y="258"/>
                  <a:pt x="113" y="256"/>
                  <a:pt x="119" y="255"/>
                </a:cubicBezTo>
                <a:cubicBezTo>
                  <a:pt x="113" y="257"/>
                  <a:pt x="107" y="259"/>
                  <a:pt x="100" y="261"/>
                </a:cubicBezTo>
                <a:cubicBezTo>
                  <a:pt x="88" y="266"/>
                  <a:pt x="76" y="269"/>
                  <a:pt x="64" y="274"/>
                </a:cubicBezTo>
                <a:cubicBezTo>
                  <a:pt x="64" y="274"/>
                  <a:pt x="64" y="274"/>
                  <a:pt x="64" y="274"/>
                </a:cubicBezTo>
                <a:cubicBezTo>
                  <a:pt x="62" y="273"/>
                  <a:pt x="60" y="273"/>
                  <a:pt x="58" y="273"/>
                </a:cubicBezTo>
                <a:close/>
                <a:moveTo>
                  <a:pt x="67" y="274"/>
                </a:moveTo>
                <a:cubicBezTo>
                  <a:pt x="78" y="272"/>
                  <a:pt x="89" y="269"/>
                  <a:pt x="100" y="265"/>
                </a:cubicBezTo>
                <a:cubicBezTo>
                  <a:pt x="112" y="260"/>
                  <a:pt x="125" y="256"/>
                  <a:pt x="137" y="253"/>
                </a:cubicBezTo>
                <a:cubicBezTo>
                  <a:pt x="136" y="254"/>
                  <a:pt x="134" y="254"/>
                  <a:pt x="132" y="255"/>
                </a:cubicBezTo>
                <a:cubicBezTo>
                  <a:pt x="126" y="258"/>
                  <a:pt x="119" y="260"/>
                  <a:pt x="112" y="263"/>
                </a:cubicBezTo>
                <a:cubicBezTo>
                  <a:pt x="101" y="267"/>
                  <a:pt x="88" y="270"/>
                  <a:pt x="77" y="275"/>
                </a:cubicBezTo>
                <a:cubicBezTo>
                  <a:pt x="77" y="275"/>
                  <a:pt x="77" y="275"/>
                  <a:pt x="77" y="275"/>
                </a:cubicBezTo>
                <a:cubicBezTo>
                  <a:pt x="76" y="275"/>
                  <a:pt x="76" y="275"/>
                  <a:pt x="75" y="275"/>
                </a:cubicBezTo>
                <a:cubicBezTo>
                  <a:pt x="72" y="274"/>
                  <a:pt x="70" y="274"/>
                  <a:pt x="67" y="274"/>
                </a:cubicBezTo>
                <a:close/>
                <a:moveTo>
                  <a:pt x="113" y="277"/>
                </a:moveTo>
                <a:cubicBezTo>
                  <a:pt x="121" y="274"/>
                  <a:pt x="129" y="272"/>
                  <a:pt x="137" y="269"/>
                </a:cubicBezTo>
                <a:cubicBezTo>
                  <a:pt x="146" y="267"/>
                  <a:pt x="154" y="264"/>
                  <a:pt x="162" y="261"/>
                </a:cubicBezTo>
                <a:cubicBezTo>
                  <a:pt x="161" y="261"/>
                  <a:pt x="160" y="261"/>
                  <a:pt x="159" y="262"/>
                </a:cubicBezTo>
                <a:cubicBezTo>
                  <a:pt x="154" y="264"/>
                  <a:pt x="149" y="266"/>
                  <a:pt x="144" y="268"/>
                </a:cubicBezTo>
                <a:cubicBezTo>
                  <a:pt x="137" y="271"/>
                  <a:pt x="130" y="273"/>
                  <a:pt x="124" y="277"/>
                </a:cubicBezTo>
                <a:cubicBezTo>
                  <a:pt x="120" y="277"/>
                  <a:pt x="117" y="277"/>
                  <a:pt x="113" y="277"/>
                </a:cubicBezTo>
                <a:close/>
                <a:moveTo>
                  <a:pt x="128" y="277"/>
                </a:moveTo>
                <a:cubicBezTo>
                  <a:pt x="135" y="275"/>
                  <a:pt x="140" y="273"/>
                  <a:pt x="146" y="271"/>
                </a:cubicBezTo>
                <a:cubicBezTo>
                  <a:pt x="153" y="268"/>
                  <a:pt x="160" y="266"/>
                  <a:pt x="166" y="263"/>
                </a:cubicBezTo>
                <a:cubicBezTo>
                  <a:pt x="168" y="262"/>
                  <a:pt x="169" y="261"/>
                  <a:pt x="171" y="260"/>
                </a:cubicBezTo>
                <a:cubicBezTo>
                  <a:pt x="169" y="262"/>
                  <a:pt x="167" y="262"/>
                  <a:pt x="166" y="263"/>
                </a:cubicBezTo>
                <a:cubicBezTo>
                  <a:pt x="162" y="265"/>
                  <a:pt x="159" y="266"/>
                  <a:pt x="155" y="268"/>
                </a:cubicBezTo>
                <a:cubicBezTo>
                  <a:pt x="149" y="270"/>
                  <a:pt x="144" y="273"/>
                  <a:pt x="139" y="276"/>
                </a:cubicBezTo>
                <a:cubicBezTo>
                  <a:pt x="138" y="276"/>
                  <a:pt x="137" y="276"/>
                  <a:pt x="137" y="276"/>
                </a:cubicBezTo>
                <a:cubicBezTo>
                  <a:pt x="134" y="277"/>
                  <a:pt x="131" y="277"/>
                  <a:pt x="128" y="277"/>
                </a:cubicBezTo>
                <a:close/>
                <a:moveTo>
                  <a:pt x="171" y="273"/>
                </a:moveTo>
                <a:cubicBezTo>
                  <a:pt x="174" y="272"/>
                  <a:pt x="177" y="271"/>
                  <a:pt x="180" y="270"/>
                </a:cubicBezTo>
                <a:cubicBezTo>
                  <a:pt x="178" y="271"/>
                  <a:pt x="174" y="272"/>
                  <a:pt x="171" y="273"/>
                </a:cubicBezTo>
                <a:close/>
                <a:moveTo>
                  <a:pt x="179" y="266"/>
                </a:moveTo>
                <a:cubicBezTo>
                  <a:pt x="174" y="267"/>
                  <a:pt x="169" y="269"/>
                  <a:pt x="165" y="270"/>
                </a:cubicBezTo>
                <a:cubicBezTo>
                  <a:pt x="162" y="271"/>
                  <a:pt x="159" y="272"/>
                  <a:pt x="157" y="273"/>
                </a:cubicBezTo>
                <a:cubicBezTo>
                  <a:pt x="156" y="273"/>
                  <a:pt x="155" y="274"/>
                  <a:pt x="155" y="274"/>
                </a:cubicBezTo>
                <a:cubicBezTo>
                  <a:pt x="158" y="272"/>
                  <a:pt x="163" y="270"/>
                  <a:pt x="166" y="268"/>
                </a:cubicBezTo>
                <a:cubicBezTo>
                  <a:pt x="168" y="267"/>
                  <a:pt x="169" y="267"/>
                  <a:pt x="171" y="266"/>
                </a:cubicBezTo>
                <a:cubicBezTo>
                  <a:pt x="173" y="265"/>
                  <a:pt x="174" y="264"/>
                  <a:pt x="176" y="263"/>
                </a:cubicBezTo>
                <a:cubicBezTo>
                  <a:pt x="176" y="263"/>
                  <a:pt x="176" y="263"/>
                  <a:pt x="176" y="263"/>
                </a:cubicBezTo>
                <a:cubicBezTo>
                  <a:pt x="177" y="264"/>
                  <a:pt x="178" y="265"/>
                  <a:pt x="179" y="266"/>
                </a:cubicBezTo>
                <a:close/>
                <a:moveTo>
                  <a:pt x="161" y="256"/>
                </a:moveTo>
                <a:cubicBezTo>
                  <a:pt x="151" y="260"/>
                  <a:pt x="141" y="264"/>
                  <a:pt x="130" y="267"/>
                </a:cubicBezTo>
                <a:cubicBezTo>
                  <a:pt x="124" y="268"/>
                  <a:pt x="119" y="270"/>
                  <a:pt x="113" y="272"/>
                </a:cubicBezTo>
                <a:cubicBezTo>
                  <a:pt x="108" y="273"/>
                  <a:pt x="103" y="276"/>
                  <a:pt x="98" y="276"/>
                </a:cubicBezTo>
                <a:cubicBezTo>
                  <a:pt x="98" y="276"/>
                  <a:pt x="97" y="276"/>
                  <a:pt x="97" y="276"/>
                </a:cubicBezTo>
                <a:cubicBezTo>
                  <a:pt x="98" y="276"/>
                  <a:pt x="100" y="274"/>
                  <a:pt x="101" y="274"/>
                </a:cubicBezTo>
                <a:cubicBezTo>
                  <a:pt x="104" y="273"/>
                  <a:pt x="107" y="272"/>
                  <a:pt x="109" y="271"/>
                </a:cubicBezTo>
                <a:cubicBezTo>
                  <a:pt x="114" y="269"/>
                  <a:pt x="119" y="268"/>
                  <a:pt x="124" y="266"/>
                </a:cubicBezTo>
                <a:cubicBezTo>
                  <a:pt x="135" y="263"/>
                  <a:pt x="146" y="259"/>
                  <a:pt x="156" y="254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57" y="254"/>
                  <a:pt x="158" y="254"/>
                  <a:pt x="158" y="255"/>
                </a:cubicBezTo>
                <a:cubicBezTo>
                  <a:pt x="159" y="255"/>
                  <a:pt x="160" y="255"/>
                  <a:pt x="161" y="256"/>
                </a:cubicBezTo>
                <a:close/>
                <a:moveTo>
                  <a:pt x="122" y="240"/>
                </a:moveTo>
                <a:cubicBezTo>
                  <a:pt x="119" y="240"/>
                  <a:pt x="116" y="241"/>
                  <a:pt x="113" y="242"/>
                </a:cubicBezTo>
                <a:cubicBezTo>
                  <a:pt x="111" y="242"/>
                  <a:pt x="110" y="242"/>
                  <a:pt x="108" y="243"/>
                </a:cubicBezTo>
                <a:cubicBezTo>
                  <a:pt x="108" y="243"/>
                  <a:pt x="106" y="243"/>
                  <a:pt x="104" y="244"/>
                </a:cubicBezTo>
                <a:cubicBezTo>
                  <a:pt x="104" y="244"/>
                  <a:pt x="104" y="244"/>
                  <a:pt x="104" y="244"/>
                </a:cubicBezTo>
                <a:cubicBezTo>
                  <a:pt x="104" y="244"/>
                  <a:pt x="104" y="243"/>
                  <a:pt x="105" y="243"/>
                </a:cubicBezTo>
                <a:cubicBezTo>
                  <a:pt x="110" y="242"/>
                  <a:pt x="116" y="241"/>
                  <a:pt x="120" y="238"/>
                </a:cubicBezTo>
                <a:cubicBezTo>
                  <a:pt x="121" y="238"/>
                  <a:pt x="121" y="237"/>
                  <a:pt x="120" y="237"/>
                </a:cubicBezTo>
                <a:cubicBezTo>
                  <a:pt x="114" y="238"/>
                  <a:pt x="109" y="241"/>
                  <a:pt x="102" y="241"/>
                </a:cubicBezTo>
                <a:cubicBezTo>
                  <a:pt x="102" y="241"/>
                  <a:pt x="102" y="241"/>
                  <a:pt x="102" y="241"/>
                </a:cubicBezTo>
                <a:cubicBezTo>
                  <a:pt x="105" y="241"/>
                  <a:pt x="109" y="239"/>
                  <a:pt x="112" y="238"/>
                </a:cubicBezTo>
                <a:cubicBezTo>
                  <a:pt x="115" y="237"/>
                  <a:pt x="118" y="236"/>
                  <a:pt x="121" y="235"/>
                </a:cubicBezTo>
                <a:cubicBezTo>
                  <a:pt x="122" y="236"/>
                  <a:pt x="122" y="238"/>
                  <a:pt x="122" y="240"/>
                </a:cubicBezTo>
                <a:close/>
                <a:moveTo>
                  <a:pt x="119" y="227"/>
                </a:moveTo>
                <a:cubicBezTo>
                  <a:pt x="119" y="227"/>
                  <a:pt x="119" y="227"/>
                  <a:pt x="119" y="227"/>
                </a:cubicBezTo>
                <a:cubicBezTo>
                  <a:pt x="114" y="228"/>
                  <a:pt x="110" y="230"/>
                  <a:pt x="105" y="231"/>
                </a:cubicBezTo>
                <a:cubicBezTo>
                  <a:pt x="107" y="230"/>
                  <a:pt x="109" y="229"/>
                  <a:pt x="111" y="228"/>
                </a:cubicBezTo>
                <a:cubicBezTo>
                  <a:pt x="113" y="227"/>
                  <a:pt x="115" y="226"/>
                  <a:pt x="117" y="225"/>
                </a:cubicBezTo>
                <a:cubicBezTo>
                  <a:pt x="118" y="225"/>
                  <a:pt x="118" y="225"/>
                  <a:pt x="117" y="225"/>
                </a:cubicBezTo>
                <a:cubicBezTo>
                  <a:pt x="115" y="225"/>
                  <a:pt x="113" y="225"/>
                  <a:pt x="111" y="226"/>
                </a:cubicBezTo>
                <a:cubicBezTo>
                  <a:pt x="110" y="226"/>
                  <a:pt x="107" y="227"/>
                  <a:pt x="106" y="227"/>
                </a:cubicBezTo>
                <a:cubicBezTo>
                  <a:pt x="106" y="227"/>
                  <a:pt x="106" y="227"/>
                  <a:pt x="106" y="227"/>
                </a:cubicBezTo>
                <a:cubicBezTo>
                  <a:pt x="109" y="225"/>
                  <a:pt x="114" y="224"/>
                  <a:pt x="117" y="222"/>
                </a:cubicBezTo>
                <a:cubicBezTo>
                  <a:pt x="118" y="222"/>
                  <a:pt x="118" y="222"/>
                  <a:pt x="118" y="222"/>
                </a:cubicBezTo>
                <a:cubicBezTo>
                  <a:pt x="118" y="222"/>
                  <a:pt x="118" y="222"/>
                  <a:pt x="118" y="222"/>
                </a:cubicBezTo>
                <a:cubicBezTo>
                  <a:pt x="118" y="224"/>
                  <a:pt x="119" y="225"/>
                  <a:pt x="119" y="227"/>
                </a:cubicBezTo>
                <a:close/>
                <a:moveTo>
                  <a:pt x="216" y="159"/>
                </a:moveTo>
                <a:cubicBezTo>
                  <a:pt x="202" y="190"/>
                  <a:pt x="174" y="209"/>
                  <a:pt x="142" y="216"/>
                </a:cubicBezTo>
                <a:cubicBezTo>
                  <a:pt x="132" y="218"/>
                  <a:pt x="122" y="219"/>
                  <a:pt x="111" y="219"/>
                </a:cubicBezTo>
                <a:cubicBezTo>
                  <a:pt x="99" y="219"/>
                  <a:pt x="85" y="218"/>
                  <a:pt x="74" y="213"/>
                </a:cubicBezTo>
                <a:cubicBezTo>
                  <a:pt x="75" y="210"/>
                  <a:pt x="76" y="208"/>
                  <a:pt x="77" y="206"/>
                </a:cubicBezTo>
                <a:cubicBezTo>
                  <a:pt x="95" y="212"/>
                  <a:pt x="114" y="213"/>
                  <a:pt x="133" y="210"/>
                </a:cubicBezTo>
                <a:cubicBezTo>
                  <a:pt x="180" y="201"/>
                  <a:pt x="217" y="160"/>
                  <a:pt x="217" y="112"/>
                </a:cubicBezTo>
                <a:cubicBezTo>
                  <a:pt x="217" y="72"/>
                  <a:pt x="192" y="38"/>
                  <a:pt x="157" y="22"/>
                </a:cubicBezTo>
                <a:cubicBezTo>
                  <a:pt x="158" y="20"/>
                  <a:pt x="161" y="16"/>
                  <a:pt x="162" y="13"/>
                </a:cubicBezTo>
                <a:cubicBezTo>
                  <a:pt x="174" y="20"/>
                  <a:pt x="186" y="27"/>
                  <a:pt x="196" y="37"/>
                </a:cubicBezTo>
                <a:cubicBezTo>
                  <a:pt x="206" y="47"/>
                  <a:pt x="213" y="61"/>
                  <a:pt x="218" y="74"/>
                </a:cubicBezTo>
                <a:cubicBezTo>
                  <a:pt x="230" y="102"/>
                  <a:pt x="228" y="132"/>
                  <a:pt x="216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208"/>
          <p:cNvSpPr>
            <a:spLocks noEditPoints="1"/>
          </p:cNvSpPr>
          <p:nvPr/>
        </p:nvSpPr>
        <p:spPr bwMode="auto">
          <a:xfrm>
            <a:off x="8630535" y="5127721"/>
            <a:ext cx="768332" cy="897684"/>
          </a:xfrm>
          <a:custGeom>
            <a:avLst/>
            <a:gdLst>
              <a:gd name="T0" fmla="*/ 197 w 268"/>
              <a:gd name="T1" fmla="*/ 288 h 334"/>
              <a:gd name="T2" fmla="*/ 193 w 268"/>
              <a:gd name="T3" fmla="*/ 88 h 334"/>
              <a:gd name="T4" fmla="*/ 173 w 268"/>
              <a:gd name="T5" fmla="*/ 88 h 334"/>
              <a:gd name="T6" fmla="*/ 201 w 268"/>
              <a:gd name="T7" fmla="*/ 244 h 334"/>
              <a:gd name="T8" fmla="*/ 264 w 268"/>
              <a:gd name="T9" fmla="*/ 254 h 334"/>
              <a:gd name="T10" fmla="*/ 212 w 268"/>
              <a:gd name="T11" fmla="*/ 300 h 334"/>
              <a:gd name="T12" fmla="*/ 247 w 268"/>
              <a:gd name="T13" fmla="*/ 271 h 334"/>
              <a:gd name="T14" fmla="*/ 246 w 268"/>
              <a:gd name="T15" fmla="*/ 215 h 334"/>
              <a:gd name="T16" fmla="*/ 204 w 268"/>
              <a:gd name="T17" fmla="*/ 199 h 334"/>
              <a:gd name="T18" fmla="*/ 211 w 268"/>
              <a:gd name="T19" fmla="*/ 221 h 334"/>
              <a:gd name="T20" fmla="*/ 207 w 268"/>
              <a:gd name="T21" fmla="*/ 166 h 334"/>
              <a:gd name="T22" fmla="*/ 238 w 268"/>
              <a:gd name="T23" fmla="*/ 164 h 334"/>
              <a:gd name="T24" fmla="*/ 220 w 268"/>
              <a:gd name="T25" fmla="*/ 176 h 334"/>
              <a:gd name="T26" fmla="*/ 203 w 268"/>
              <a:gd name="T27" fmla="*/ 212 h 334"/>
              <a:gd name="T28" fmla="*/ 217 w 268"/>
              <a:gd name="T29" fmla="*/ 265 h 334"/>
              <a:gd name="T30" fmla="*/ 232 w 268"/>
              <a:gd name="T31" fmla="*/ 236 h 334"/>
              <a:gd name="T32" fmla="*/ 207 w 268"/>
              <a:gd name="T33" fmla="*/ 157 h 334"/>
              <a:gd name="T34" fmla="*/ 160 w 268"/>
              <a:gd name="T35" fmla="*/ 313 h 334"/>
              <a:gd name="T36" fmla="*/ 134 w 268"/>
              <a:gd name="T37" fmla="*/ 305 h 334"/>
              <a:gd name="T38" fmla="*/ 167 w 268"/>
              <a:gd name="T39" fmla="*/ 259 h 334"/>
              <a:gd name="T40" fmla="*/ 157 w 268"/>
              <a:gd name="T41" fmla="*/ 224 h 334"/>
              <a:gd name="T42" fmla="*/ 99 w 268"/>
              <a:gd name="T43" fmla="*/ 284 h 334"/>
              <a:gd name="T44" fmla="*/ 110 w 268"/>
              <a:gd name="T45" fmla="*/ 265 h 334"/>
              <a:gd name="T46" fmla="*/ 170 w 268"/>
              <a:gd name="T47" fmla="*/ 240 h 334"/>
              <a:gd name="T48" fmla="*/ 175 w 268"/>
              <a:gd name="T49" fmla="*/ 201 h 334"/>
              <a:gd name="T50" fmla="*/ 131 w 268"/>
              <a:gd name="T51" fmla="*/ 215 h 334"/>
              <a:gd name="T52" fmla="*/ 130 w 268"/>
              <a:gd name="T53" fmla="*/ 194 h 334"/>
              <a:gd name="T54" fmla="*/ 139 w 268"/>
              <a:gd name="T55" fmla="*/ 178 h 334"/>
              <a:gd name="T56" fmla="*/ 126 w 268"/>
              <a:gd name="T57" fmla="*/ 191 h 334"/>
              <a:gd name="T58" fmla="*/ 119 w 268"/>
              <a:gd name="T59" fmla="*/ 184 h 334"/>
              <a:gd name="T60" fmla="*/ 176 w 268"/>
              <a:gd name="T61" fmla="*/ 167 h 334"/>
              <a:gd name="T62" fmla="*/ 161 w 268"/>
              <a:gd name="T63" fmla="*/ 174 h 334"/>
              <a:gd name="T64" fmla="*/ 98 w 268"/>
              <a:gd name="T65" fmla="*/ 201 h 334"/>
              <a:gd name="T66" fmla="*/ 171 w 268"/>
              <a:gd name="T67" fmla="*/ 255 h 334"/>
              <a:gd name="T68" fmla="*/ 135 w 268"/>
              <a:gd name="T69" fmla="*/ 304 h 334"/>
              <a:gd name="T70" fmla="*/ 164 w 268"/>
              <a:gd name="T71" fmla="*/ 304 h 334"/>
              <a:gd name="T72" fmla="*/ 194 w 268"/>
              <a:gd name="T73" fmla="*/ 312 h 334"/>
              <a:gd name="T74" fmla="*/ 258 w 268"/>
              <a:gd name="T75" fmla="*/ 275 h 334"/>
              <a:gd name="T76" fmla="*/ 207 w 268"/>
              <a:gd name="T77" fmla="*/ 260 h 334"/>
              <a:gd name="T78" fmla="*/ 107 w 268"/>
              <a:gd name="T79" fmla="*/ 133 h 334"/>
              <a:gd name="T80" fmla="*/ 31 w 268"/>
              <a:gd name="T81" fmla="*/ 256 h 334"/>
              <a:gd name="T82" fmla="*/ 49 w 268"/>
              <a:gd name="T83" fmla="*/ 76 h 334"/>
              <a:gd name="T84" fmla="*/ 121 w 268"/>
              <a:gd name="T85" fmla="*/ 15 h 334"/>
              <a:gd name="T86" fmla="*/ 100 w 268"/>
              <a:gd name="T87" fmla="*/ 46 h 334"/>
              <a:gd name="T88" fmla="*/ 140 w 268"/>
              <a:gd name="T89" fmla="*/ 35 h 334"/>
              <a:gd name="T90" fmla="*/ 38 w 268"/>
              <a:gd name="T91" fmla="*/ 168 h 334"/>
              <a:gd name="T92" fmla="*/ 15 w 268"/>
              <a:gd name="T93" fmla="*/ 153 h 334"/>
              <a:gd name="T94" fmla="*/ 42 w 268"/>
              <a:gd name="T95" fmla="*/ 123 h 334"/>
              <a:gd name="T96" fmla="*/ 35 w 268"/>
              <a:gd name="T97" fmla="*/ 154 h 334"/>
              <a:gd name="T98" fmla="*/ 37 w 268"/>
              <a:gd name="T99" fmla="*/ 105 h 334"/>
              <a:gd name="T100" fmla="*/ 36 w 268"/>
              <a:gd name="T101" fmla="*/ 86 h 334"/>
              <a:gd name="T102" fmla="*/ 24 w 268"/>
              <a:gd name="T103" fmla="*/ 120 h 334"/>
              <a:gd name="T104" fmla="*/ 28 w 268"/>
              <a:gd name="T105" fmla="*/ 140 h 334"/>
              <a:gd name="T106" fmla="*/ 22 w 268"/>
              <a:gd name="T107" fmla="*/ 178 h 334"/>
              <a:gd name="T108" fmla="*/ 8 w 268"/>
              <a:gd name="T109" fmla="*/ 209 h 334"/>
              <a:gd name="T110" fmla="*/ 20 w 268"/>
              <a:gd name="T111" fmla="*/ 214 h 334"/>
              <a:gd name="T112" fmla="*/ 37 w 268"/>
              <a:gd name="T113" fmla="*/ 182 h 334"/>
              <a:gd name="T114" fmla="*/ 10 w 268"/>
              <a:gd name="T115" fmla="*/ 205 h 334"/>
              <a:gd name="T116" fmla="*/ 32 w 268"/>
              <a:gd name="T117" fmla="*/ 230 h 334"/>
              <a:gd name="T118" fmla="*/ 33 w 268"/>
              <a:gd name="T119" fmla="*/ 250 h 334"/>
              <a:gd name="T120" fmla="*/ 146 w 268"/>
              <a:gd name="T121" fmla="*/ 30 h 334"/>
              <a:gd name="T122" fmla="*/ 6 w 268"/>
              <a:gd name="T123" fmla="*/ 257 h 334"/>
              <a:gd name="T124" fmla="*/ 81 w 268"/>
              <a:gd name="T125" fmla="*/ 293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8" h="334">
                <a:moveTo>
                  <a:pt x="262" y="170"/>
                </a:moveTo>
                <a:cubicBezTo>
                  <a:pt x="262" y="170"/>
                  <a:pt x="262" y="169"/>
                  <a:pt x="262" y="169"/>
                </a:cubicBezTo>
                <a:cubicBezTo>
                  <a:pt x="262" y="167"/>
                  <a:pt x="261" y="166"/>
                  <a:pt x="261" y="164"/>
                </a:cubicBezTo>
                <a:cubicBezTo>
                  <a:pt x="260" y="151"/>
                  <a:pt x="257" y="139"/>
                  <a:pt x="252" y="127"/>
                </a:cubicBezTo>
                <a:cubicBezTo>
                  <a:pt x="251" y="124"/>
                  <a:pt x="250" y="121"/>
                  <a:pt x="248" y="119"/>
                </a:cubicBezTo>
                <a:cubicBezTo>
                  <a:pt x="248" y="118"/>
                  <a:pt x="248" y="118"/>
                  <a:pt x="248" y="118"/>
                </a:cubicBezTo>
                <a:cubicBezTo>
                  <a:pt x="238" y="98"/>
                  <a:pt x="224" y="82"/>
                  <a:pt x="206" y="68"/>
                </a:cubicBezTo>
                <a:cubicBezTo>
                  <a:pt x="191" y="56"/>
                  <a:pt x="173" y="46"/>
                  <a:pt x="153" y="42"/>
                </a:cubicBezTo>
                <a:cubicBezTo>
                  <a:pt x="153" y="38"/>
                  <a:pt x="152" y="33"/>
                  <a:pt x="149" y="29"/>
                </a:cubicBezTo>
                <a:cubicBezTo>
                  <a:pt x="145" y="25"/>
                  <a:pt x="138" y="26"/>
                  <a:pt x="133" y="24"/>
                </a:cubicBezTo>
                <a:cubicBezTo>
                  <a:pt x="125" y="23"/>
                  <a:pt x="124" y="10"/>
                  <a:pt x="118" y="6"/>
                </a:cubicBezTo>
                <a:cubicBezTo>
                  <a:pt x="111" y="0"/>
                  <a:pt x="104" y="8"/>
                  <a:pt x="101" y="14"/>
                </a:cubicBezTo>
                <a:cubicBezTo>
                  <a:pt x="98" y="19"/>
                  <a:pt x="94" y="24"/>
                  <a:pt x="91" y="30"/>
                </a:cubicBezTo>
                <a:cubicBezTo>
                  <a:pt x="89" y="35"/>
                  <a:pt x="90" y="41"/>
                  <a:pt x="91" y="47"/>
                </a:cubicBezTo>
                <a:cubicBezTo>
                  <a:pt x="91" y="47"/>
                  <a:pt x="91" y="47"/>
                  <a:pt x="90" y="47"/>
                </a:cubicBezTo>
                <a:cubicBezTo>
                  <a:pt x="77" y="49"/>
                  <a:pt x="64" y="52"/>
                  <a:pt x="53" y="59"/>
                </a:cubicBezTo>
                <a:cubicBezTo>
                  <a:pt x="43" y="65"/>
                  <a:pt x="37" y="75"/>
                  <a:pt x="32" y="86"/>
                </a:cubicBezTo>
                <a:cubicBezTo>
                  <a:pt x="27" y="99"/>
                  <a:pt x="23" y="113"/>
                  <a:pt x="19" y="127"/>
                </a:cubicBezTo>
                <a:cubicBezTo>
                  <a:pt x="15" y="142"/>
                  <a:pt x="11" y="157"/>
                  <a:pt x="8" y="172"/>
                </a:cubicBezTo>
                <a:cubicBezTo>
                  <a:pt x="6" y="187"/>
                  <a:pt x="6" y="201"/>
                  <a:pt x="5" y="216"/>
                </a:cubicBezTo>
                <a:cubicBezTo>
                  <a:pt x="5" y="224"/>
                  <a:pt x="4" y="231"/>
                  <a:pt x="2" y="238"/>
                </a:cubicBezTo>
                <a:cubicBezTo>
                  <a:pt x="1" y="244"/>
                  <a:pt x="0" y="251"/>
                  <a:pt x="2" y="257"/>
                </a:cubicBezTo>
                <a:cubicBezTo>
                  <a:pt x="4" y="262"/>
                  <a:pt x="8" y="266"/>
                  <a:pt x="14" y="268"/>
                </a:cubicBezTo>
                <a:cubicBezTo>
                  <a:pt x="14" y="269"/>
                  <a:pt x="14" y="269"/>
                  <a:pt x="14" y="269"/>
                </a:cubicBezTo>
                <a:cubicBezTo>
                  <a:pt x="16" y="276"/>
                  <a:pt x="19" y="284"/>
                  <a:pt x="26" y="287"/>
                </a:cubicBezTo>
                <a:cubicBezTo>
                  <a:pt x="33" y="290"/>
                  <a:pt x="43" y="284"/>
                  <a:pt x="48" y="290"/>
                </a:cubicBezTo>
                <a:cubicBezTo>
                  <a:pt x="49" y="291"/>
                  <a:pt x="49" y="291"/>
                  <a:pt x="49" y="291"/>
                </a:cubicBezTo>
                <a:cubicBezTo>
                  <a:pt x="50" y="291"/>
                  <a:pt x="50" y="292"/>
                  <a:pt x="50" y="292"/>
                </a:cubicBezTo>
                <a:cubicBezTo>
                  <a:pt x="56" y="301"/>
                  <a:pt x="62" y="309"/>
                  <a:pt x="70" y="315"/>
                </a:cubicBezTo>
                <a:cubicBezTo>
                  <a:pt x="88" y="327"/>
                  <a:pt x="110" y="329"/>
                  <a:pt x="130" y="329"/>
                </a:cubicBezTo>
                <a:cubicBezTo>
                  <a:pt x="145" y="330"/>
                  <a:pt x="160" y="329"/>
                  <a:pt x="174" y="330"/>
                </a:cubicBezTo>
                <a:cubicBezTo>
                  <a:pt x="188" y="331"/>
                  <a:pt x="202" y="334"/>
                  <a:pt x="216" y="329"/>
                </a:cubicBezTo>
                <a:cubicBezTo>
                  <a:pt x="236" y="321"/>
                  <a:pt x="250" y="302"/>
                  <a:pt x="259" y="283"/>
                </a:cubicBezTo>
                <a:cubicBezTo>
                  <a:pt x="263" y="272"/>
                  <a:pt x="266" y="261"/>
                  <a:pt x="267" y="250"/>
                </a:cubicBezTo>
                <a:cubicBezTo>
                  <a:pt x="268" y="235"/>
                  <a:pt x="266" y="219"/>
                  <a:pt x="264" y="204"/>
                </a:cubicBezTo>
                <a:cubicBezTo>
                  <a:pt x="263" y="193"/>
                  <a:pt x="263" y="181"/>
                  <a:pt x="262" y="170"/>
                </a:cubicBezTo>
                <a:close/>
                <a:moveTo>
                  <a:pt x="262" y="264"/>
                </a:moveTo>
                <a:cubicBezTo>
                  <a:pt x="262" y="263"/>
                  <a:pt x="262" y="263"/>
                  <a:pt x="261" y="263"/>
                </a:cubicBezTo>
                <a:cubicBezTo>
                  <a:pt x="256" y="265"/>
                  <a:pt x="251" y="268"/>
                  <a:pt x="246" y="270"/>
                </a:cubicBezTo>
                <a:cubicBezTo>
                  <a:pt x="240" y="272"/>
                  <a:pt x="234" y="274"/>
                  <a:pt x="227" y="277"/>
                </a:cubicBezTo>
                <a:cubicBezTo>
                  <a:pt x="222" y="279"/>
                  <a:pt x="216" y="281"/>
                  <a:pt x="210" y="283"/>
                </a:cubicBezTo>
                <a:cubicBezTo>
                  <a:pt x="206" y="285"/>
                  <a:pt x="201" y="286"/>
                  <a:pt x="197" y="288"/>
                </a:cubicBezTo>
                <a:cubicBezTo>
                  <a:pt x="197" y="287"/>
                  <a:pt x="197" y="286"/>
                  <a:pt x="197" y="285"/>
                </a:cubicBezTo>
                <a:cubicBezTo>
                  <a:pt x="202" y="284"/>
                  <a:pt x="207" y="282"/>
                  <a:pt x="212" y="280"/>
                </a:cubicBezTo>
                <a:cubicBezTo>
                  <a:pt x="218" y="278"/>
                  <a:pt x="224" y="276"/>
                  <a:pt x="231" y="275"/>
                </a:cubicBezTo>
                <a:cubicBezTo>
                  <a:pt x="236" y="273"/>
                  <a:pt x="242" y="272"/>
                  <a:pt x="247" y="269"/>
                </a:cubicBezTo>
                <a:cubicBezTo>
                  <a:pt x="252" y="267"/>
                  <a:pt x="257" y="265"/>
                  <a:pt x="262" y="262"/>
                </a:cubicBezTo>
                <a:cubicBezTo>
                  <a:pt x="262" y="263"/>
                  <a:pt x="262" y="263"/>
                  <a:pt x="262" y="264"/>
                </a:cubicBezTo>
                <a:close/>
                <a:moveTo>
                  <a:pt x="260" y="269"/>
                </a:moveTo>
                <a:cubicBezTo>
                  <a:pt x="260" y="269"/>
                  <a:pt x="260" y="269"/>
                  <a:pt x="260" y="269"/>
                </a:cubicBezTo>
                <a:cubicBezTo>
                  <a:pt x="256" y="272"/>
                  <a:pt x="250" y="273"/>
                  <a:pt x="245" y="275"/>
                </a:cubicBezTo>
                <a:cubicBezTo>
                  <a:pt x="239" y="277"/>
                  <a:pt x="233" y="280"/>
                  <a:pt x="227" y="282"/>
                </a:cubicBezTo>
                <a:cubicBezTo>
                  <a:pt x="221" y="284"/>
                  <a:pt x="214" y="285"/>
                  <a:pt x="209" y="288"/>
                </a:cubicBezTo>
                <a:cubicBezTo>
                  <a:pt x="206" y="289"/>
                  <a:pt x="203" y="290"/>
                  <a:pt x="201" y="291"/>
                </a:cubicBezTo>
                <a:cubicBezTo>
                  <a:pt x="200" y="291"/>
                  <a:pt x="198" y="291"/>
                  <a:pt x="197" y="292"/>
                </a:cubicBezTo>
                <a:cubicBezTo>
                  <a:pt x="198" y="291"/>
                  <a:pt x="200" y="290"/>
                  <a:pt x="201" y="290"/>
                </a:cubicBezTo>
                <a:cubicBezTo>
                  <a:pt x="207" y="287"/>
                  <a:pt x="213" y="285"/>
                  <a:pt x="219" y="283"/>
                </a:cubicBezTo>
                <a:cubicBezTo>
                  <a:pt x="225" y="281"/>
                  <a:pt x="231" y="278"/>
                  <a:pt x="237" y="276"/>
                </a:cubicBezTo>
                <a:cubicBezTo>
                  <a:pt x="243" y="274"/>
                  <a:pt x="248" y="272"/>
                  <a:pt x="253" y="270"/>
                </a:cubicBezTo>
                <a:cubicBezTo>
                  <a:pt x="256" y="268"/>
                  <a:pt x="259" y="267"/>
                  <a:pt x="262" y="264"/>
                </a:cubicBezTo>
                <a:cubicBezTo>
                  <a:pt x="261" y="266"/>
                  <a:pt x="261" y="267"/>
                  <a:pt x="260" y="269"/>
                </a:cubicBezTo>
                <a:close/>
                <a:moveTo>
                  <a:pt x="204" y="92"/>
                </a:moveTo>
                <a:cubicBezTo>
                  <a:pt x="207" y="93"/>
                  <a:pt x="210" y="94"/>
                  <a:pt x="212" y="95"/>
                </a:cubicBezTo>
                <a:cubicBezTo>
                  <a:pt x="210" y="94"/>
                  <a:pt x="207" y="93"/>
                  <a:pt x="205" y="93"/>
                </a:cubicBezTo>
                <a:cubicBezTo>
                  <a:pt x="205" y="92"/>
                  <a:pt x="204" y="92"/>
                  <a:pt x="204" y="92"/>
                </a:cubicBezTo>
                <a:cubicBezTo>
                  <a:pt x="204" y="92"/>
                  <a:pt x="204" y="92"/>
                  <a:pt x="204" y="92"/>
                </a:cubicBezTo>
                <a:close/>
                <a:moveTo>
                  <a:pt x="202" y="92"/>
                </a:moveTo>
                <a:cubicBezTo>
                  <a:pt x="202" y="91"/>
                  <a:pt x="201" y="91"/>
                  <a:pt x="201" y="91"/>
                </a:cubicBezTo>
                <a:cubicBezTo>
                  <a:pt x="201" y="91"/>
                  <a:pt x="201" y="91"/>
                  <a:pt x="201" y="90"/>
                </a:cubicBezTo>
                <a:cubicBezTo>
                  <a:pt x="201" y="90"/>
                  <a:pt x="201" y="90"/>
                  <a:pt x="201" y="90"/>
                </a:cubicBezTo>
                <a:cubicBezTo>
                  <a:pt x="201" y="90"/>
                  <a:pt x="201" y="90"/>
                  <a:pt x="202" y="91"/>
                </a:cubicBezTo>
                <a:cubicBezTo>
                  <a:pt x="202" y="91"/>
                  <a:pt x="202" y="91"/>
                  <a:pt x="202" y="92"/>
                </a:cubicBezTo>
                <a:close/>
                <a:moveTo>
                  <a:pt x="198" y="90"/>
                </a:moveTo>
                <a:cubicBezTo>
                  <a:pt x="197" y="90"/>
                  <a:pt x="197" y="90"/>
                  <a:pt x="197" y="90"/>
                </a:cubicBezTo>
                <a:cubicBezTo>
                  <a:pt x="197" y="90"/>
                  <a:pt x="197" y="90"/>
                  <a:pt x="197" y="90"/>
                </a:cubicBezTo>
                <a:cubicBezTo>
                  <a:pt x="197" y="89"/>
                  <a:pt x="197" y="89"/>
                  <a:pt x="197" y="89"/>
                </a:cubicBezTo>
                <a:cubicBezTo>
                  <a:pt x="197" y="89"/>
                  <a:pt x="197" y="89"/>
                  <a:pt x="197" y="89"/>
                </a:cubicBezTo>
                <a:cubicBezTo>
                  <a:pt x="197" y="89"/>
                  <a:pt x="197" y="89"/>
                  <a:pt x="197" y="89"/>
                </a:cubicBezTo>
                <a:cubicBezTo>
                  <a:pt x="197" y="89"/>
                  <a:pt x="198" y="89"/>
                  <a:pt x="198" y="89"/>
                </a:cubicBezTo>
                <a:cubicBezTo>
                  <a:pt x="198" y="89"/>
                  <a:pt x="198" y="90"/>
                  <a:pt x="198" y="90"/>
                </a:cubicBezTo>
                <a:cubicBezTo>
                  <a:pt x="198" y="90"/>
                  <a:pt x="198" y="90"/>
                  <a:pt x="198" y="90"/>
                </a:cubicBezTo>
                <a:close/>
                <a:moveTo>
                  <a:pt x="194" y="90"/>
                </a:moveTo>
                <a:cubicBezTo>
                  <a:pt x="194" y="89"/>
                  <a:pt x="193" y="89"/>
                  <a:pt x="193" y="89"/>
                </a:cubicBezTo>
                <a:cubicBezTo>
                  <a:pt x="193" y="89"/>
                  <a:pt x="193" y="88"/>
                  <a:pt x="193" y="88"/>
                </a:cubicBezTo>
                <a:cubicBezTo>
                  <a:pt x="193" y="88"/>
                  <a:pt x="194" y="88"/>
                  <a:pt x="194" y="88"/>
                </a:cubicBezTo>
                <a:cubicBezTo>
                  <a:pt x="194" y="89"/>
                  <a:pt x="194" y="89"/>
                  <a:pt x="194" y="90"/>
                </a:cubicBezTo>
                <a:cubicBezTo>
                  <a:pt x="194" y="90"/>
                  <a:pt x="194" y="90"/>
                  <a:pt x="194" y="90"/>
                </a:cubicBezTo>
                <a:close/>
                <a:moveTo>
                  <a:pt x="190" y="89"/>
                </a:moveTo>
                <a:cubicBezTo>
                  <a:pt x="189" y="89"/>
                  <a:pt x="188" y="89"/>
                  <a:pt x="188" y="89"/>
                </a:cubicBezTo>
                <a:cubicBezTo>
                  <a:pt x="188" y="88"/>
                  <a:pt x="188" y="88"/>
                  <a:pt x="188" y="87"/>
                </a:cubicBezTo>
                <a:cubicBezTo>
                  <a:pt x="188" y="87"/>
                  <a:pt x="189" y="88"/>
                  <a:pt x="190" y="88"/>
                </a:cubicBezTo>
                <a:cubicBezTo>
                  <a:pt x="190" y="88"/>
                  <a:pt x="190" y="88"/>
                  <a:pt x="190" y="89"/>
                </a:cubicBezTo>
                <a:close/>
                <a:moveTo>
                  <a:pt x="185" y="87"/>
                </a:moveTo>
                <a:cubicBezTo>
                  <a:pt x="185" y="87"/>
                  <a:pt x="185" y="88"/>
                  <a:pt x="185" y="88"/>
                </a:cubicBezTo>
                <a:cubicBezTo>
                  <a:pt x="185" y="88"/>
                  <a:pt x="185" y="88"/>
                  <a:pt x="185" y="88"/>
                </a:cubicBezTo>
                <a:cubicBezTo>
                  <a:pt x="185" y="88"/>
                  <a:pt x="184" y="88"/>
                  <a:pt x="184" y="88"/>
                </a:cubicBezTo>
                <a:cubicBezTo>
                  <a:pt x="184" y="88"/>
                  <a:pt x="184" y="88"/>
                  <a:pt x="184" y="87"/>
                </a:cubicBezTo>
                <a:cubicBezTo>
                  <a:pt x="184" y="87"/>
                  <a:pt x="184" y="87"/>
                  <a:pt x="185" y="87"/>
                </a:cubicBezTo>
                <a:close/>
                <a:moveTo>
                  <a:pt x="181" y="87"/>
                </a:moveTo>
                <a:cubicBezTo>
                  <a:pt x="181" y="87"/>
                  <a:pt x="181" y="87"/>
                  <a:pt x="181" y="87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1" y="87"/>
                  <a:pt x="181" y="87"/>
                  <a:pt x="181" y="88"/>
                </a:cubicBezTo>
                <a:cubicBezTo>
                  <a:pt x="181" y="87"/>
                  <a:pt x="181" y="88"/>
                  <a:pt x="181" y="88"/>
                </a:cubicBezTo>
                <a:cubicBezTo>
                  <a:pt x="181" y="88"/>
                  <a:pt x="181" y="88"/>
                  <a:pt x="181" y="88"/>
                </a:cubicBezTo>
                <a:cubicBezTo>
                  <a:pt x="181" y="88"/>
                  <a:pt x="181" y="88"/>
                  <a:pt x="181" y="88"/>
                </a:cubicBezTo>
                <a:cubicBezTo>
                  <a:pt x="181" y="88"/>
                  <a:pt x="181" y="88"/>
                  <a:pt x="181" y="88"/>
                </a:cubicBezTo>
                <a:cubicBezTo>
                  <a:pt x="181" y="88"/>
                  <a:pt x="180" y="88"/>
                  <a:pt x="180" y="88"/>
                </a:cubicBezTo>
                <a:cubicBezTo>
                  <a:pt x="180" y="88"/>
                  <a:pt x="180" y="88"/>
                  <a:pt x="180" y="88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1" y="87"/>
                  <a:pt x="181" y="87"/>
                </a:cubicBezTo>
                <a:close/>
                <a:moveTo>
                  <a:pt x="177" y="88"/>
                </a:moveTo>
                <a:cubicBezTo>
                  <a:pt x="177" y="88"/>
                  <a:pt x="177" y="88"/>
                  <a:pt x="177" y="88"/>
                </a:cubicBezTo>
                <a:cubicBezTo>
                  <a:pt x="177" y="88"/>
                  <a:pt x="177" y="88"/>
                  <a:pt x="177" y="88"/>
                </a:cubicBezTo>
                <a:cubicBezTo>
                  <a:pt x="177" y="88"/>
                  <a:pt x="177" y="88"/>
                  <a:pt x="177" y="88"/>
                </a:cubicBezTo>
                <a:cubicBezTo>
                  <a:pt x="177" y="88"/>
                  <a:pt x="177" y="88"/>
                  <a:pt x="177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6" y="88"/>
                  <a:pt x="176" y="88"/>
                  <a:pt x="177" y="88"/>
                </a:cubicBezTo>
                <a:close/>
                <a:moveTo>
                  <a:pt x="173" y="88"/>
                </a:moveTo>
                <a:cubicBezTo>
                  <a:pt x="173" y="88"/>
                  <a:pt x="173" y="88"/>
                  <a:pt x="173" y="89"/>
                </a:cubicBezTo>
                <a:cubicBezTo>
                  <a:pt x="173" y="89"/>
                  <a:pt x="173" y="89"/>
                  <a:pt x="173" y="8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72" y="89"/>
                  <a:pt x="172" y="88"/>
                  <a:pt x="172" y="88"/>
                </a:cubicBezTo>
                <a:cubicBezTo>
                  <a:pt x="172" y="88"/>
                  <a:pt x="172" y="88"/>
                  <a:pt x="173" y="88"/>
                </a:cubicBezTo>
                <a:close/>
                <a:moveTo>
                  <a:pt x="167" y="101"/>
                </a:moveTo>
                <a:cubicBezTo>
                  <a:pt x="167" y="99"/>
                  <a:pt x="168" y="96"/>
                  <a:pt x="168" y="94"/>
                </a:cubicBezTo>
                <a:cubicBezTo>
                  <a:pt x="169" y="96"/>
                  <a:pt x="169" y="99"/>
                  <a:pt x="170" y="101"/>
                </a:cubicBezTo>
                <a:cubicBezTo>
                  <a:pt x="170" y="105"/>
                  <a:pt x="171" y="110"/>
                  <a:pt x="169" y="113"/>
                </a:cubicBezTo>
                <a:cubicBezTo>
                  <a:pt x="167" y="116"/>
                  <a:pt x="166" y="110"/>
                  <a:pt x="166" y="109"/>
                </a:cubicBezTo>
                <a:cubicBezTo>
                  <a:pt x="166" y="107"/>
                  <a:pt x="166" y="104"/>
                  <a:pt x="167" y="101"/>
                </a:cubicBezTo>
                <a:close/>
                <a:moveTo>
                  <a:pt x="172" y="93"/>
                </a:moveTo>
                <a:cubicBezTo>
                  <a:pt x="176" y="95"/>
                  <a:pt x="179" y="98"/>
                  <a:pt x="182" y="101"/>
                </a:cubicBezTo>
                <a:cubicBezTo>
                  <a:pt x="184" y="103"/>
                  <a:pt x="186" y="105"/>
                  <a:pt x="187" y="108"/>
                </a:cubicBezTo>
                <a:cubicBezTo>
                  <a:pt x="187" y="110"/>
                  <a:pt x="185" y="113"/>
                  <a:pt x="183" y="113"/>
                </a:cubicBezTo>
                <a:cubicBezTo>
                  <a:pt x="179" y="114"/>
                  <a:pt x="176" y="105"/>
                  <a:pt x="175" y="103"/>
                </a:cubicBezTo>
                <a:cubicBezTo>
                  <a:pt x="174" y="100"/>
                  <a:pt x="173" y="97"/>
                  <a:pt x="172" y="93"/>
                </a:cubicBezTo>
                <a:close/>
                <a:moveTo>
                  <a:pt x="168" y="86"/>
                </a:moveTo>
                <a:cubicBezTo>
                  <a:pt x="169" y="85"/>
                  <a:pt x="170" y="85"/>
                  <a:pt x="171" y="85"/>
                </a:cubicBezTo>
                <a:cubicBezTo>
                  <a:pt x="172" y="85"/>
                  <a:pt x="172" y="85"/>
                  <a:pt x="172" y="85"/>
                </a:cubicBezTo>
                <a:cubicBezTo>
                  <a:pt x="171" y="85"/>
                  <a:pt x="170" y="85"/>
                  <a:pt x="168" y="86"/>
                </a:cubicBezTo>
                <a:close/>
                <a:moveTo>
                  <a:pt x="165" y="90"/>
                </a:moveTo>
                <a:cubicBezTo>
                  <a:pt x="165" y="90"/>
                  <a:pt x="165" y="90"/>
                  <a:pt x="165" y="90"/>
                </a:cubicBezTo>
                <a:cubicBezTo>
                  <a:pt x="164" y="90"/>
                  <a:pt x="162" y="91"/>
                  <a:pt x="160" y="91"/>
                </a:cubicBezTo>
                <a:cubicBezTo>
                  <a:pt x="162" y="91"/>
                  <a:pt x="164" y="90"/>
                  <a:pt x="165" y="90"/>
                </a:cubicBezTo>
                <a:close/>
                <a:moveTo>
                  <a:pt x="135" y="164"/>
                </a:moveTo>
                <a:cubicBezTo>
                  <a:pt x="135" y="165"/>
                  <a:pt x="135" y="165"/>
                  <a:pt x="135" y="165"/>
                </a:cubicBezTo>
                <a:cubicBezTo>
                  <a:pt x="135" y="165"/>
                  <a:pt x="135" y="165"/>
                  <a:pt x="135" y="165"/>
                </a:cubicBezTo>
                <a:cubicBezTo>
                  <a:pt x="134" y="165"/>
                  <a:pt x="134" y="166"/>
                  <a:pt x="133" y="166"/>
                </a:cubicBezTo>
                <a:cubicBezTo>
                  <a:pt x="133" y="166"/>
                  <a:pt x="133" y="165"/>
                  <a:pt x="134" y="165"/>
                </a:cubicBezTo>
                <a:cubicBezTo>
                  <a:pt x="134" y="164"/>
                  <a:pt x="134" y="164"/>
                  <a:pt x="135" y="164"/>
                </a:cubicBezTo>
                <a:close/>
                <a:moveTo>
                  <a:pt x="263" y="215"/>
                </a:moveTo>
                <a:cubicBezTo>
                  <a:pt x="263" y="215"/>
                  <a:pt x="262" y="215"/>
                  <a:pt x="262" y="215"/>
                </a:cubicBezTo>
                <a:cubicBezTo>
                  <a:pt x="252" y="221"/>
                  <a:pt x="241" y="225"/>
                  <a:pt x="230" y="230"/>
                </a:cubicBezTo>
                <a:cubicBezTo>
                  <a:pt x="225" y="232"/>
                  <a:pt x="219" y="234"/>
                  <a:pt x="214" y="237"/>
                </a:cubicBezTo>
                <a:cubicBezTo>
                  <a:pt x="211" y="238"/>
                  <a:pt x="209" y="240"/>
                  <a:pt x="206" y="241"/>
                </a:cubicBezTo>
                <a:cubicBezTo>
                  <a:pt x="205" y="242"/>
                  <a:pt x="203" y="242"/>
                  <a:pt x="202" y="243"/>
                </a:cubicBezTo>
                <a:cubicBezTo>
                  <a:pt x="203" y="242"/>
                  <a:pt x="204" y="242"/>
                  <a:pt x="205" y="241"/>
                </a:cubicBezTo>
                <a:cubicBezTo>
                  <a:pt x="210" y="239"/>
                  <a:pt x="214" y="236"/>
                  <a:pt x="219" y="234"/>
                </a:cubicBezTo>
                <a:cubicBezTo>
                  <a:pt x="224" y="231"/>
                  <a:pt x="230" y="229"/>
                  <a:pt x="235" y="226"/>
                </a:cubicBezTo>
                <a:cubicBezTo>
                  <a:pt x="244" y="222"/>
                  <a:pt x="254" y="218"/>
                  <a:pt x="262" y="212"/>
                </a:cubicBezTo>
                <a:cubicBezTo>
                  <a:pt x="262" y="213"/>
                  <a:pt x="263" y="214"/>
                  <a:pt x="263" y="215"/>
                </a:cubicBezTo>
                <a:close/>
                <a:moveTo>
                  <a:pt x="263" y="221"/>
                </a:moveTo>
                <a:cubicBezTo>
                  <a:pt x="263" y="221"/>
                  <a:pt x="263" y="221"/>
                  <a:pt x="263" y="221"/>
                </a:cubicBezTo>
                <a:cubicBezTo>
                  <a:pt x="252" y="225"/>
                  <a:pt x="242" y="229"/>
                  <a:pt x="231" y="232"/>
                </a:cubicBezTo>
                <a:cubicBezTo>
                  <a:pt x="221" y="236"/>
                  <a:pt x="211" y="241"/>
                  <a:pt x="201" y="245"/>
                </a:cubicBezTo>
                <a:cubicBezTo>
                  <a:pt x="201" y="245"/>
                  <a:pt x="201" y="244"/>
                  <a:pt x="201" y="244"/>
                </a:cubicBezTo>
                <a:cubicBezTo>
                  <a:pt x="206" y="242"/>
                  <a:pt x="210" y="240"/>
                  <a:pt x="214" y="238"/>
                </a:cubicBezTo>
                <a:cubicBezTo>
                  <a:pt x="219" y="235"/>
                  <a:pt x="225" y="233"/>
                  <a:pt x="230" y="231"/>
                </a:cubicBezTo>
                <a:cubicBezTo>
                  <a:pt x="241" y="226"/>
                  <a:pt x="252" y="222"/>
                  <a:pt x="263" y="216"/>
                </a:cubicBezTo>
                <a:cubicBezTo>
                  <a:pt x="263" y="216"/>
                  <a:pt x="263" y="216"/>
                  <a:pt x="263" y="216"/>
                </a:cubicBezTo>
                <a:cubicBezTo>
                  <a:pt x="263" y="218"/>
                  <a:pt x="263" y="219"/>
                  <a:pt x="263" y="221"/>
                </a:cubicBezTo>
                <a:close/>
                <a:moveTo>
                  <a:pt x="264" y="231"/>
                </a:moveTo>
                <a:cubicBezTo>
                  <a:pt x="264" y="231"/>
                  <a:pt x="264" y="231"/>
                  <a:pt x="264" y="231"/>
                </a:cubicBezTo>
                <a:cubicBezTo>
                  <a:pt x="253" y="235"/>
                  <a:pt x="241" y="240"/>
                  <a:pt x="230" y="243"/>
                </a:cubicBezTo>
                <a:cubicBezTo>
                  <a:pt x="225" y="245"/>
                  <a:pt x="220" y="246"/>
                  <a:pt x="215" y="248"/>
                </a:cubicBezTo>
                <a:cubicBezTo>
                  <a:pt x="213" y="249"/>
                  <a:pt x="210" y="250"/>
                  <a:pt x="208" y="251"/>
                </a:cubicBezTo>
                <a:cubicBezTo>
                  <a:pt x="208" y="251"/>
                  <a:pt x="209" y="251"/>
                  <a:pt x="209" y="251"/>
                </a:cubicBezTo>
                <a:cubicBezTo>
                  <a:pt x="212" y="249"/>
                  <a:pt x="214" y="248"/>
                  <a:pt x="217" y="247"/>
                </a:cubicBezTo>
                <a:cubicBezTo>
                  <a:pt x="222" y="244"/>
                  <a:pt x="228" y="242"/>
                  <a:pt x="233" y="239"/>
                </a:cubicBezTo>
                <a:cubicBezTo>
                  <a:pt x="243" y="235"/>
                  <a:pt x="254" y="231"/>
                  <a:pt x="264" y="226"/>
                </a:cubicBezTo>
                <a:cubicBezTo>
                  <a:pt x="264" y="228"/>
                  <a:pt x="264" y="229"/>
                  <a:pt x="264" y="231"/>
                </a:cubicBezTo>
                <a:close/>
                <a:moveTo>
                  <a:pt x="264" y="248"/>
                </a:moveTo>
                <a:cubicBezTo>
                  <a:pt x="264" y="249"/>
                  <a:pt x="264" y="250"/>
                  <a:pt x="264" y="251"/>
                </a:cubicBezTo>
                <a:cubicBezTo>
                  <a:pt x="254" y="255"/>
                  <a:pt x="243" y="259"/>
                  <a:pt x="233" y="263"/>
                </a:cubicBezTo>
                <a:cubicBezTo>
                  <a:pt x="230" y="264"/>
                  <a:pt x="226" y="265"/>
                  <a:pt x="223" y="266"/>
                </a:cubicBezTo>
                <a:cubicBezTo>
                  <a:pt x="216" y="268"/>
                  <a:pt x="210" y="271"/>
                  <a:pt x="203" y="274"/>
                </a:cubicBezTo>
                <a:cubicBezTo>
                  <a:pt x="202" y="274"/>
                  <a:pt x="201" y="274"/>
                  <a:pt x="200" y="275"/>
                </a:cubicBezTo>
                <a:cubicBezTo>
                  <a:pt x="201" y="274"/>
                  <a:pt x="203" y="273"/>
                  <a:pt x="205" y="273"/>
                </a:cubicBezTo>
                <a:cubicBezTo>
                  <a:pt x="208" y="272"/>
                  <a:pt x="210" y="270"/>
                  <a:pt x="213" y="268"/>
                </a:cubicBezTo>
                <a:cubicBezTo>
                  <a:pt x="223" y="263"/>
                  <a:pt x="235" y="260"/>
                  <a:pt x="245" y="256"/>
                </a:cubicBezTo>
                <a:cubicBezTo>
                  <a:pt x="252" y="254"/>
                  <a:pt x="258" y="252"/>
                  <a:pt x="264" y="248"/>
                </a:cubicBezTo>
                <a:close/>
                <a:moveTo>
                  <a:pt x="260" y="250"/>
                </a:moveTo>
                <a:cubicBezTo>
                  <a:pt x="260" y="250"/>
                  <a:pt x="260" y="250"/>
                  <a:pt x="260" y="250"/>
                </a:cubicBezTo>
                <a:cubicBezTo>
                  <a:pt x="260" y="250"/>
                  <a:pt x="260" y="250"/>
                  <a:pt x="260" y="250"/>
                </a:cubicBezTo>
                <a:close/>
                <a:moveTo>
                  <a:pt x="261" y="249"/>
                </a:moveTo>
                <a:cubicBezTo>
                  <a:pt x="261" y="249"/>
                  <a:pt x="261" y="249"/>
                  <a:pt x="262" y="249"/>
                </a:cubicBezTo>
                <a:cubicBezTo>
                  <a:pt x="261" y="249"/>
                  <a:pt x="261" y="249"/>
                  <a:pt x="261" y="249"/>
                </a:cubicBezTo>
                <a:close/>
                <a:moveTo>
                  <a:pt x="264" y="254"/>
                </a:moveTo>
                <a:cubicBezTo>
                  <a:pt x="250" y="261"/>
                  <a:pt x="236" y="266"/>
                  <a:pt x="221" y="271"/>
                </a:cubicBezTo>
                <a:cubicBezTo>
                  <a:pt x="215" y="273"/>
                  <a:pt x="208" y="275"/>
                  <a:pt x="201" y="277"/>
                </a:cubicBezTo>
                <a:cubicBezTo>
                  <a:pt x="197" y="278"/>
                  <a:pt x="200" y="277"/>
                  <a:pt x="201" y="277"/>
                </a:cubicBezTo>
                <a:cubicBezTo>
                  <a:pt x="203" y="276"/>
                  <a:pt x="204" y="275"/>
                  <a:pt x="206" y="275"/>
                </a:cubicBezTo>
                <a:cubicBezTo>
                  <a:pt x="209" y="274"/>
                  <a:pt x="212" y="272"/>
                  <a:pt x="215" y="271"/>
                </a:cubicBezTo>
                <a:cubicBezTo>
                  <a:pt x="221" y="268"/>
                  <a:pt x="228" y="266"/>
                  <a:pt x="234" y="263"/>
                </a:cubicBezTo>
                <a:cubicBezTo>
                  <a:pt x="244" y="260"/>
                  <a:pt x="253" y="257"/>
                  <a:pt x="262" y="253"/>
                </a:cubicBezTo>
                <a:cubicBezTo>
                  <a:pt x="263" y="253"/>
                  <a:pt x="263" y="253"/>
                  <a:pt x="263" y="252"/>
                </a:cubicBezTo>
                <a:cubicBezTo>
                  <a:pt x="263" y="252"/>
                  <a:pt x="264" y="252"/>
                  <a:pt x="264" y="252"/>
                </a:cubicBezTo>
                <a:cubicBezTo>
                  <a:pt x="264" y="253"/>
                  <a:pt x="264" y="253"/>
                  <a:pt x="264" y="254"/>
                </a:cubicBezTo>
                <a:close/>
                <a:moveTo>
                  <a:pt x="231" y="270"/>
                </a:moveTo>
                <a:cubicBezTo>
                  <a:pt x="241" y="267"/>
                  <a:pt x="251" y="264"/>
                  <a:pt x="260" y="259"/>
                </a:cubicBezTo>
                <a:cubicBezTo>
                  <a:pt x="261" y="259"/>
                  <a:pt x="262" y="259"/>
                  <a:pt x="262" y="258"/>
                </a:cubicBezTo>
                <a:cubicBezTo>
                  <a:pt x="262" y="258"/>
                  <a:pt x="263" y="258"/>
                  <a:pt x="263" y="258"/>
                </a:cubicBezTo>
                <a:cubicBezTo>
                  <a:pt x="263" y="259"/>
                  <a:pt x="263" y="260"/>
                  <a:pt x="262" y="262"/>
                </a:cubicBezTo>
                <a:cubicBezTo>
                  <a:pt x="258" y="264"/>
                  <a:pt x="253" y="266"/>
                  <a:pt x="248" y="268"/>
                </a:cubicBezTo>
                <a:cubicBezTo>
                  <a:pt x="242" y="270"/>
                  <a:pt x="237" y="273"/>
                  <a:pt x="230" y="274"/>
                </a:cubicBezTo>
                <a:cubicBezTo>
                  <a:pt x="225" y="276"/>
                  <a:pt x="219" y="277"/>
                  <a:pt x="213" y="279"/>
                </a:cubicBezTo>
                <a:cubicBezTo>
                  <a:pt x="211" y="280"/>
                  <a:pt x="208" y="281"/>
                  <a:pt x="206" y="282"/>
                </a:cubicBezTo>
                <a:cubicBezTo>
                  <a:pt x="204" y="283"/>
                  <a:pt x="200" y="283"/>
                  <a:pt x="198" y="284"/>
                </a:cubicBezTo>
                <a:cubicBezTo>
                  <a:pt x="201" y="282"/>
                  <a:pt x="204" y="281"/>
                  <a:pt x="207" y="279"/>
                </a:cubicBezTo>
                <a:cubicBezTo>
                  <a:pt x="215" y="276"/>
                  <a:pt x="223" y="273"/>
                  <a:pt x="231" y="270"/>
                </a:cubicBezTo>
                <a:close/>
                <a:moveTo>
                  <a:pt x="197" y="284"/>
                </a:moveTo>
                <a:cubicBezTo>
                  <a:pt x="197" y="284"/>
                  <a:pt x="197" y="283"/>
                  <a:pt x="198" y="283"/>
                </a:cubicBezTo>
                <a:cubicBezTo>
                  <a:pt x="199" y="282"/>
                  <a:pt x="200" y="282"/>
                  <a:pt x="202" y="281"/>
                </a:cubicBezTo>
                <a:cubicBezTo>
                  <a:pt x="200" y="282"/>
                  <a:pt x="199" y="283"/>
                  <a:pt x="197" y="284"/>
                </a:cubicBezTo>
                <a:close/>
                <a:moveTo>
                  <a:pt x="194" y="308"/>
                </a:moveTo>
                <a:cubicBezTo>
                  <a:pt x="194" y="308"/>
                  <a:pt x="194" y="308"/>
                  <a:pt x="194" y="308"/>
                </a:cubicBezTo>
                <a:cubicBezTo>
                  <a:pt x="198" y="308"/>
                  <a:pt x="202" y="306"/>
                  <a:pt x="206" y="305"/>
                </a:cubicBezTo>
                <a:cubicBezTo>
                  <a:pt x="211" y="303"/>
                  <a:pt x="217" y="301"/>
                  <a:pt x="223" y="300"/>
                </a:cubicBezTo>
                <a:cubicBezTo>
                  <a:pt x="228" y="298"/>
                  <a:pt x="234" y="296"/>
                  <a:pt x="239" y="294"/>
                </a:cubicBezTo>
                <a:cubicBezTo>
                  <a:pt x="241" y="293"/>
                  <a:pt x="244" y="292"/>
                  <a:pt x="246" y="290"/>
                </a:cubicBezTo>
                <a:cubicBezTo>
                  <a:pt x="248" y="290"/>
                  <a:pt x="250" y="289"/>
                  <a:pt x="251" y="288"/>
                </a:cubicBezTo>
                <a:cubicBezTo>
                  <a:pt x="252" y="288"/>
                  <a:pt x="252" y="287"/>
                  <a:pt x="253" y="287"/>
                </a:cubicBezTo>
                <a:cubicBezTo>
                  <a:pt x="252" y="288"/>
                  <a:pt x="252" y="289"/>
                  <a:pt x="252" y="289"/>
                </a:cubicBezTo>
                <a:cubicBezTo>
                  <a:pt x="250" y="293"/>
                  <a:pt x="244" y="293"/>
                  <a:pt x="240" y="294"/>
                </a:cubicBezTo>
                <a:cubicBezTo>
                  <a:pt x="234" y="296"/>
                  <a:pt x="227" y="298"/>
                  <a:pt x="221" y="301"/>
                </a:cubicBezTo>
                <a:cubicBezTo>
                  <a:pt x="215" y="303"/>
                  <a:pt x="209" y="305"/>
                  <a:pt x="202" y="307"/>
                </a:cubicBezTo>
                <a:cubicBezTo>
                  <a:pt x="199" y="308"/>
                  <a:pt x="196" y="308"/>
                  <a:pt x="194" y="310"/>
                </a:cubicBezTo>
                <a:cubicBezTo>
                  <a:pt x="194" y="309"/>
                  <a:pt x="194" y="309"/>
                  <a:pt x="194" y="308"/>
                </a:cubicBezTo>
                <a:close/>
                <a:moveTo>
                  <a:pt x="208" y="302"/>
                </a:moveTo>
                <a:cubicBezTo>
                  <a:pt x="214" y="300"/>
                  <a:pt x="219" y="298"/>
                  <a:pt x="225" y="297"/>
                </a:cubicBezTo>
                <a:cubicBezTo>
                  <a:pt x="230" y="295"/>
                  <a:pt x="235" y="294"/>
                  <a:pt x="240" y="292"/>
                </a:cubicBezTo>
                <a:cubicBezTo>
                  <a:pt x="241" y="292"/>
                  <a:pt x="242" y="292"/>
                  <a:pt x="242" y="292"/>
                </a:cubicBezTo>
                <a:cubicBezTo>
                  <a:pt x="237" y="294"/>
                  <a:pt x="232" y="296"/>
                  <a:pt x="226" y="298"/>
                </a:cubicBezTo>
                <a:cubicBezTo>
                  <a:pt x="221" y="300"/>
                  <a:pt x="215" y="301"/>
                  <a:pt x="210" y="303"/>
                </a:cubicBezTo>
                <a:cubicBezTo>
                  <a:pt x="206" y="304"/>
                  <a:pt x="202" y="306"/>
                  <a:pt x="198" y="307"/>
                </a:cubicBezTo>
                <a:cubicBezTo>
                  <a:pt x="193" y="308"/>
                  <a:pt x="198" y="306"/>
                  <a:pt x="199" y="305"/>
                </a:cubicBezTo>
                <a:cubicBezTo>
                  <a:pt x="202" y="304"/>
                  <a:pt x="205" y="303"/>
                  <a:pt x="208" y="302"/>
                </a:cubicBezTo>
                <a:close/>
                <a:moveTo>
                  <a:pt x="239" y="292"/>
                </a:moveTo>
                <a:cubicBezTo>
                  <a:pt x="233" y="294"/>
                  <a:pt x="228" y="295"/>
                  <a:pt x="223" y="296"/>
                </a:cubicBezTo>
                <a:cubicBezTo>
                  <a:pt x="219" y="297"/>
                  <a:pt x="216" y="298"/>
                  <a:pt x="212" y="300"/>
                </a:cubicBezTo>
                <a:cubicBezTo>
                  <a:pt x="215" y="299"/>
                  <a:pt x="217" y="298"/>
                  <a:pt x="220" y="297"/>
                </a:cubicBezTo>
                <a:cubicBezTo>
                  <a:pt x="229" y="294"/>
                  <a:pt x="238" y="292"/>
                  <a:pt x="247" y="289"/>
                </a:cubicBezTo>
                <a:cubicBezTo>
                  <a:pt x="244" y="290"/>
                  <a:pt x="242" y="291"/>
                  <a:pt x="239" y="292"/>
                </a:cubicBezTo>
                <a:close/>
                <a:moveTo>
                  <a:pt x="194" y="307"/>
                </a:moveTo>
                <a:cubicBezTo>
                  <a:pt x="195" y="306"/>
                  <a:pt x="195" y="306"/>
                  <a:pt x="195" y="305"/>
                </a:cubicBezTo>
                <a:cubicBezTo>
                  <a:pt x="197" y="305"/>
                  <a:pt x="199" y="304"/>
                  <a:pt x="201" y="304"/>
                </a:cubicBezTo>
                <a:cubicBezTo>
                  <a:pt x="199" y="305"/>
                  <a:pt x="197" y="306"/>
                  <a:pt x="194" y="307"/>
                </a:cubicBezTo>
                <a:close/>
                <a:moveTo>
                  <a:pt x="195" y="302"/>
                </a:moveTo>
                <a:cubicBezTo>
                  <a:pt x="200" y="300"/>
                  <a:pt x="205" y="298"/>
                  <a:pt x="211" y="296"/>
                </a:cubicBezTo>
                <a:cubicBezTo>
                  <a:pt x="216" y="295"/>
                  <a:pt x="222" y="293"/>
                  <a:pt x="228" y="292"/>
                </a:cubicBezTo>
                <a:cubicBezTo>
                  <a:pt x="229" y="291"/>
                  <a:pt x="230" y="291"/>
                  <a:pt x="231" y="291"/>
                </a:cubicBezTo>
                <a:cubicBezTo>
                  <a:pt x="219" y="295"/>
                  <a:pt x="207" y="299"/>
                  <a:pt x="195" y="304"/>
                </a:cubicBezTo>
                <a:cubicBezTo>
                  <a:pt x="195" y="303"/>
                  <a:pt x="195" y="302"/>
                  <a:pt x="195" y="302"/>
                </a:cubicBezTo>
                <a:close/>
                <a:moveTo>
                  <a:pt x="196" y="297"/>
                </a:moveTo>
                <a:cubicBezTo>
                  <a:pt x="201" y="296"/>
                  <a:pt x="205" y="294"/>
                  <a:pt x="210" y="292"/>
                </a:cubicBezTo>
                <a:cubicBezTo>
                  <a:pt x="216" y="290"/>
                  <a:pt x="221" y="288"/>
                  <a:pt x="227" y="286"/>
                </a:cubicBezTo>
                <a:cubicBezTo>
                  <a:pt x="233" y="284"/>
                  <a:pt x="239" y="282"/>
                  <a:pt x="244" y="280"/>
                </a:cubicBezTo>
                <a:cubicBezTo>
                  <a:pt x="247" y="279"/>
                  <a:pt x="250" y="278"/>
                  <a:pt x="253" y="277"/>
                </a:cubicBezTo>
                <a:cubicBezTo>
                  <a:pt x="254" y="277"/>
                  <a:pt x="255" y="276"/>
                  <a:pt x="256" y="276"/>
                </a:cubicBezTo>
                <a:cubicBezTo>
                  <a:pt x="257" y="276"/>
                  <a:pt x="257" y="275"/>
                  <a:pt x="257" y="275"/>
                </a:cubicBezTo>
                <a:cubicBezTo>
                  <a:pt x="257" y="275"/>
                  <a:pt x="257" y="275"/>
                  <a:pt x="257" y="275"/>
                </a:cubicBezTo>
                <a:cubicBezTo>
                  <a:pt x="253" y="278"/>
                  <a:pt x="248" y="280"/>
                  <a:pt x="244" y="282"/>
                </a:cubicBezTo>
                <a:cubicBezTo>
                  <a:pt x="238" y="285"/>
                  <a:pt x="231" y="287"/>
                  <a:pt x="225" y="289"/>
                </a:cubicBezTo>
                <a:cubicBezTo>
                  <a:pt x="215" y="293"/>
                  <a:pt x="205" y="296"/>
                  <a:pt x="195" y="300"/>
                </a:cubicBezTo>
                <a:cubicBezTo>
                  <a:pt x="196" y="299"/>
                  <a:pt x="196" y="298"/>
                  <a:pt x="196" y="297"/>
                </a:cubicBezTo>
                <a:close/>
                <a:moveTo>
                  <a:pt x="196" y="293"/>
                </a:moveTo>
                <a:cubicBezTo>
                  <a:pt x="201" y="292"/>
                  <a:pt x="205" y="290"/>
                  <a:pt x="209" y="288"/>
                </a:cubicBezTo>
                <a:cubicBezTo>
                  <a:pt x="215" y="286"/>
                  <a:pt x="222" y="284"/>
                  <a:pt x="228" y="282"/>
                </a:cubicBezTo>
                <a:cubicBezTo>
                  <a:pt x="234" y="280"/>
                  <a:pt x="240" y="278"/>
                  <a:pt x="245" y="276"/>
                </a:cubicBezTo>
                <a:cubicBezTo>
                  <a:pt x="249" y="274"/>
                  <a:pt x="254" y="273"/>
                  <a:pt x="258" y="271"/>
                </a:cubicBezTo>
                <a:cubicBezTo>
                  <a:pt x="254" y="273"/>
                  <a:pt x="250" y="274"/>
                  <a:pt x="246" y="276"/>
                </a:cubicBezTo>
                <a:cubicBezTo>
                  <a:pt x="240" y="279"/>
                  <a:pt x="233" y="281"/>
                  <a:pt x="227" y="283"/>
                </a:cubicBezTo>
                <a:cubicBezTo>
                  <a:pt x="217" y="287"/>
                  <a:pt x="206" y="291"/>
                  <a:pt x="196" y="296"/>
                </a:cubicBezTo>
                <a:cubicBezTo>
                  <a:pt x="196" y="295"/>
                  <a:pt x="196" y="294"/>
                  <a:pt x="196" y="293"/>
                </a:cubicBezTo>
                <a:close/>
                <a:moveTo>
                  <a:pt x="197" y="289"/>
                </a:moveTo>
                <a:cubicBezTo>
                  <a:pt x="202" y="286"/>
                  <a:pt x="207" y="285"/>
                  <a:pt x="212" y="283"/>
                </a:cubicBezTo>
                <a:cubicBezTo>
                  <a:pt x="218" y="281"/>
                  <a:pt x="225" y="279"/>
                  <a:pt x="231" y="276"/>
                </a:cubicBezTo>
                <a:cubicBezTo>
                  <a:pt x="237" y="274"/>
                  <a:pt x="242" y="272"/>
                  <a:pt x="248" y="270"/>
                </a:cubicBezTo>
                <a:cubicBezTo>
                  <a:pt x="251" y="269"/>
                  <a:pt x="253" y="268"/>
                  <a:pt x="256" y="267"/>
                </a:cubicBezTo>
                <a:cubicBezTo>
                  <a:pt x="257" y="266"/>
                  <a:pt x="258" y="266"/>
                  <a:pt x="259" y="265"/>
                </a:cubicBezTo>
                <a:cubicBezTo>
                  <a:pt x="263" y="263"/>
                  <a:pt x="259" y="266"/>
                  <a:pt x="258" y="266"/>
                </a:cubicBezTo>
                <a:cubicBezTo>
                  <a:pt x="255" y="268"/>
                  <a:pt x="251" y="270"/>
                  <a:pt x="247" y="271"/>
                </a:cubicBezTo>
                <a:cubicBezTo>
                  <a:pt x="241" y="274"/>
                  <a:pt x="234" y="276"/>
                  <a:pt x="228" y="279"/>
                </a:cubicBezTo>
                <a:cubicBezTo>
                  <a:pt x="222" y="281"/>
                  <a:pt x="216" y="283"/>
                  <a:pt x="211" y="285"/>
                </a:cubicBezTo>
                <a:cubicBezTo>
                  <a:pt x="206" y="287"/>
                  <a:pt x="201" y="289"/>
                  <a:pt x="197" y="291"/>
                </a:cubicBezTo>
                <a:cubicBezTo>
                  <a:pt x="197" y="290"/>
                  <a:pt x="197" y="290"/>
                  <a:pt x="197" y="289"/>
                </a:cubicBezTo>
                <a:close/>
                <a:moveTo>
                  <a:pt x="211" y="161"/>
                </a:moveTo>
                <a:cubicBezTo>
                  <a:pt x="209" y="162"/>
                  <a:pt x="208" y="162"/>
                  <a:pt x="207" y="162"/>
                </a:cubicBezTo>
                <a:cubicBezTo>
                  <a:pt x="207" y="162"/>
                  <a:pt x="207" y="162"/>
                  <a:pt x="207" y="161"/>
                </a:cubicBezTo>
                <a:cubicBezTo>
                  <a:pt x="208" y="161"/>
                  <a:pt x="209" y="161"/>
                  <a:pt x="211" y="161"/>
                </a:cubicBezTo>
                <a:close/>
                <a:moveTo>
                  <a:pt x="201" y="246"/>
                </a:moveTo>
                <a:cubicBezTo>
                  <a:pt x="212" y="241"/>
                  <a:pt x="223" y="236"/>
                  <a:pt x="235" y="232"/>
                </a:cubicBezTo>
                <a:cubicBezTo>
                  <a:pt x="240" y="230"/>
                  <a:pt x="246" y="228"/>
                  <a:pt x="251" y="226"/>
                </a:cubicBezTo>
                <a:cubicBezTo>
                  <a:pt x="253" y="225"/>
                  <a:pt x="255" y="224"/>
                  <a:pt x="257" y="224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46" y="229"/>
                  <a:pt x="235" y="233"/>
                  <a:pt x="224" y="238"/>
                </a:cubicBezTo>
                <a:cubicBezTo>
                  <a:pt x="219" y="240"/>
                  <a:pt x="214" y="242"/>
                  <a:pt x="209" y="245"/>
                </a:cubicBezTo>
                <a:cubicBezTo>
                  <a:pt x="206" y="246"/>
                  <a:pt x="204" y="247"/>
                  <a:pt x="201" y="249"/>
                </a:cubicBezTo>
                <a:cubicBezTo>
                  <a:pt x="201" y="248"/>
                  <a:pt x="201" y="247"/>
                  <a:pt x="201" y="246"/>
                </a:cubicBezTo>
                <a:close/>
                <a:moveTo>
                  <a:pt x="202" y="240"/>
                </a:moveTo>
                <a:cubicBezTo>
                  <a:pt x="205" y="239"/>
                  <a:pt x="209" y="236"/>
                  <a:pt x="213" y="234"/>
                </a:cubicBezTo>
                <a:cubicBezTo>
                  <a:pt x="218" y="232"/>
                  <a:pt x="223" y="230"/>
                  <a:pt x="228" y="227"/>
                </a:cubicBezTo>
                <a:cubicBezTo>
                  <a:pt x="234" y="225"/>
                  <a:pt x="239" y="223"/>
                  <a:pt x="244" y="220"/>
                </a:cubicBezTo>
                <a:cubicBezTo>
                  <a:pt x="247" y="219"/>
                  <a:pt x="249" y="218"/>
                  <a:pt x="252" y="216"/>
                </a:cubicBezTo>
                <a:cubicBezTo>
                  <a:pt x="253" y="216"/>
                  <a:pt x="255" y="215"/>
                  <a:pt x="256" y="214"/>
                </a:cubicBezTo>
                <a:cubicBezTo>
                  <a:pt x="257" y="214"/>
                  <a:pt x="263" y="210"/>
                  <a:pt x="260" y="213"/>
                </a:cubicBezTo>
                <a:cubicBezTo>
                  <a:pt x="250" y="220"/>
                  <a:pt x="238" y="224"/>
                  <a:pt x="228" y="229"/>
                </a:cubicBezTo>
                <a:cubicBezTo>
                  <a:pt x="219" y="233"/>
                  <a:pt x="209" y="237"/>
                  <a:pt x="201" y="242"/>
                </a:cubicBezTo>
                <a:cubicBezTo>
                  <a:pt x="202" y="242"/>
                  <a:pt x="202" y="241"/>
                  <a:pt x="202" y="240"/>
                </a:cubicBezTo>
                <a:close/>
                <a:moveTo>
                  <a:pt x="208" y="236"/>
                </a:moveTo>
                <a:cubicBezTo>
                  <a:pt x="207" y="236"/>
                  <a:pt x="200" y="241"/>
                  <a:pt x="204" y="238"/>
                </a:cubicBezTo>
                <a:cubicBezTo>
                  <a:pt x="206" y="237"/>
                  <a:pt x="208" y="236"/>
                  <a:pt x="210" y="235"/>
                </a:cubicBezTo>
                <a:cubicBezTo>
                  <a:pt x="209" y="235"/>
                  <a:pt x="209" y="236"/>
                  <a:pt x="208" y="236"/>
                </a:cubicBezTo>
                <a:close/>
                <a:moveTo>
                  <a:pt x="213" y="233"/>
                </a:moveTo>
                <a:cubicBezTo>
                  <a:pt x="209" y="234"/>
                  <a:pt x="205" y="236"/>
                  <a:pt x="202" y="239"/>
                </a:cubicBezTo>
                <a:cubicBezTo>
                  <a:pt x="202" y="238"/>
                  <a:pt x="202" y="238"/>
                  <a:pt x="202" y="237"/>
                </a:cubicBezTo>
                <a:cubicBezTo>
                  <a:pt x="202" y="237"/>
                  <a:pt x="202" y="236"/>
                  <a:pt x="202" y="236"/>
                </a:cubicBezTo>
                <a:cubicBezTo>
                  <a:pt x="211" y="231"/>
                  <a:pt x="220" y="226"/>
                  <a:pt x="230" y="221"/>
                </a:cubicBezTo>
                <a:cubicBezTo>
                  <a:pt x="235" y="219"/>
                  <a:pt x="241" y="216"/>
                  <a:pt x="247" y="214"/>
                </a:cubicBezTo>
                <a:cubicBezTo>
                  <a:pt x="250" y="212"/>
                  <a:pt x="252" y="211"/>
                  <a:pt x="255" y="210"/>
                </a:cubicBezTo>
                <a:cubicBezTo>
                  <a:pt x="256" y="209"/>
                  <a:pt x="257" y="208"/>
                  <a:pt x="259" y="207"/>
                </a:cubicBezTo>
                <a:cubicBezTo>
                  <a:pt x="259" y="207"/>
                  <a:pt x="259" y="207"/>
                  <a:pt x="259" y="207"/>
                </a:cubicBezTo>
                <a:cubicBezTo>
                  <a:pt x="259" y="207"/>
                  <a:pt x="259" y="207"/>
                  <a:pt x="259" y="207"/>
                </a:cubicBezTo>
                <a:cubicBezTo>
                  <a:pt x="255" y="210"/>
                  <a:pt x="250" y="212"/>
                  <a:pt x="246" y="215"/>
                </a:cubicBezTo>
                <a:cubicBezTo>
                  <a:pt x="240" y="218"/>
                  <a:pt x="235" y="221"/>
                  <a:pt x="229" y="224"/>
                </a:cubicBezTo>
                <a:cubicBezTo>
                  <a:pt x="224" y="227"/>
                  <a:pt x="219" y="230"/>
                  <a:pt x="213" y="233"/>
                </a:cubicBezTo>
                <a:close/>
                <a:moveTo>
                  <a:pt x="248" y="212"/>
                </a:moveTo>
                <a:cubicBezTo>
                  <a:pt x="243" y="215"/>
                  <a:pt x="238" y="217"/>
                  <a:pt x="232" y="219"/>
                </a:cubicBezTo>
                <a:cubicBezTo>
                  <a:pt x="225" y="223"/>
                  <a:pt x="218" y="227"/>
                  <a:pt x="210" y="231"/>
                </a:cubicBezTo>
                <a:cubicBezTo>
                  <a:pt x="212" y="230"/>
                  <a:pt x="213" y="229"/>
                  <a:pt x="214" y="228"/>
                </a:cubicBezTo>
                <a:cubicBezTo>
                  <a:pt x="219" y="225"/>
                  <a:pt x="224" y="222"/>
                  <a:pt x="229" y="220"/>
                </a:cubicBezTo>
                <a:cubicBezTo>
                  <a:pt x="240" y="215"/>
                  <a:pt x="251" y="209"/>
                  <a:pt x="261" y="203"/>
                </a:cubicBezTo>
                <a:cubicBezTo>
                  <a:pt x="261" y="203"/>
                  <a:pt x="261" y="204"/>
                  <a:pt x="262" y="205"/>
                </a:cubicBezTo>
                <a:cubicBezTo>
                  <a:pt x="261" y="205"/>
                  <a:pt x="261" y="205"/>
                  <a:pt x="261" y="205"/>
                </a:cubicBezTo>
                <a:cubicBezTo>
                  <a:pt x="257" y="207"/>
                  <a:pt x="253" y="210"/>
                  <a:pt x="248" y="212"/>
                </a:cubicBezTo>
                <a:close/>
                <a:moveTo>
                  <a:pt x="259" y="187"/>
                </a:moveTo>
                <a:cubicBezTo>
                  <a:pt x="250" y="191"/>
                  <a:pt x="240" y="195"/>
                  <a:pt x="231" y="199"/>
                </a:cubicBezTo>
                <a:cubicBezTo>
                  <a:pt x="226" y="201"/>
                  <a:pt x="221" y="204"/>
                  <a:pt x="216" y="206"/>
                </a:cubicBezTo>
                <a:cubicBezTo>
                  <a:pt x="214" y="207"/>
                  <a:pt x="213" y="208"/>
                  <a:pt x="211" y="209"/>
                </a:cubicBezTo>
                <a:cubicBezTo>
                  <a:pt x="209" y="211"/>
                  <a:pt x="206" y="211"/>
                  <a:pt x="204" y="213"/>
                </a:cubicBezTo>
                <a:cubicBezTo>
                  <a:pt x="212" y="207"/>
                  <a:pt x="221" y="203"/>
                  <a:pt x="229" y="198"/>
                </a:cubicBezTo>
                <a:cubicBezTo>
                  <a:pt x="234" y="195"/>
                  <a:pt x="239" y="193"/>
                  <a:pt x="244" y="191"/>
                </a:cubicBezTo>
                <a:cubicBezTo>
                  <a:pt x="247" y="190"/>
                  <a:pt x="250" y="188"/>
                  <a:pt x="252" y="187"/>
                </a:cubicBezTo>
                <a:cubicBezTo>
                  <a:pt x="253" y="187"/>
                  <a:pt x="255" y="186"/>
                  <a:pt x="256" y="186"/>
                </a:cubicBezTo>
                <a:cubicBezTo>
                  <a:pt x="256" y="185"/>
                  <a:pt x="257" y="185"/>
                  <a:pt x="257" y="185"/>
                </a:cubicBezTo>
                <a:cubicBezTo>
                  <a:pt x="258" y="185"/>
                  <a:pt x="259" y="184"/>
                  <a:pt x="259" y="184"/>
                </a:cubicBezTo>
                <a:cubicBezTo>
                  <a:pt x="259" y="184"/>
                  <a:pt x="260" y="184"/>
                  <a:pt x="260" y="183"/>
                </a:cubicBezTo>
                <a:cubicBezTo>
                  <a:pt x="260" y="186"/>
                  <a:pt x="260" y="188"/>
                  <a:pt x="260" y="191"/>
                </a:cubicBezTo>
                <a:cubicBezTo>
                  <a:pt x="250" y="194"/>
                  <a:pt x="241" y="199"/>
                  <a:pt x="232" y="204"/>
                </a:cubicBezTo>
                <a:cubicBezTo>
                  <a:pt x="226" y="206"/>
                  <a:pt x="221" y="209"/>
                  <a:pt x="216" y="211"/>
                </a:cubicBezTo>
                <a:cubicBezTo>
                  <a:pt x="214" y="213"/>
                  <a:pt x="211" y="214"/>
                  <a:pt x="209" y="215"/>
                </a:cubicBezTo>
                <a:cubicBezTo>
                  <a:pt x="208" y="216"/>
                  <a:pt x="207" y="217"/>
                  <a:pt x="206" y="217"/>
                </a:cubicBezTo>
                <a:cubicBezTo>
                  <a:pt x="205" y="218"/>
                  <a:pt x="201" y="220"/>
                  <a:pt x="205" y="218"/>
                </a:cubicBezTo>
                <a:cubicBezTo>
                  <a:pt x="213" y="211"/>
                  <a:pt x="223" y="206"/>
                  <a:pt x="233" y="201"/>
                </a:cubicBezTo>
                <a:cubicBezTo>
                  <a:pt x="238" y="199"/>
                  <a:pt x="243" y="196"/>
                  <a:pt x="248" y="194"/>
                </a:cubicBezTo>
                <a:cubicBezTo>
                  <a:pt x="252" y="192"/>
                  <a:pt x="256" y="190"/>
                  <a:pt x="260" y="187"/>
                </a:cubicBezTo>
                <a:cubicBezTo>
                  <a:pt x="260" y="187"/>
                  <a:pt x="260" y="186"/>
                  <a:pt x="259" y="187"/>
                </a:cubicBezTo>
                <a:close/>
                <a:moveTo>
                  <a:pt x="204" y="206"/>
                </a:moveTo>
                <a:cubicBezTo>
                  <a:pt x="213" y="202"/>
                  <a:pt x="222" y="197"/>
                  <a:pt x="231" y="193"/>
                </a:cubicBezTo>
                <a:cubicBezTo>
                  <a:pt x="236" y="190"/>
                  <a:pt x="241" y="188"/>
                  <a:pt x="246" y="186"/>
                </a:cubicBezTo>
                <a:cubicBezTo>
                  <a:pt x="248" y="185"/>
                  <a:pt x="251" y="183"/>
                  <a:pt x="254" y="182"/>
                </a:cubicBezTo>
                <a:cubicBezTo>
                  <a:pt x="254" y="182"/>
                  <a:pt x="254" y="182"/>
                  <a:pt x="254" y="182"/>
                </a:cubicBezTo>
                <a:cubicBezTo>
                  <a:pt x="247" y="187"/>
                  <a:pt x="239" y="190"/>
                  <a:pt x="231" y="193"/>
                </a:cubicBezTo>
                <a:cubicBezTo>
                  <a:pt x="221" y="198"/>
                  <a:pt x="212" y="204"/>
                  <a:pt x="204" y="209"/>
                </a:cubicBezTo>
                <a:cubicBezTo>
                  <a:pt x="204" y="208"/>
                  <a:pt x="204" y="207"/>
                  <a:pt x="204" y="206"/>
                </a:cubicBezTo>
                <a:close/>
                <a:moveTo>
                  <a:pt x="204" y="199"/>
                </a:moveTo>
                <a:cubicBezTo>
                  <a:pt x="204" y="199"/>
                  <a:pt x="204" y="199"/>
                  <a:pt x="204" y="199"/>
                </a:cubicBezTo>
                <a:cubicBezTo>
                  <a:pt x="213" y="194"/>
                  <a:pt x="222" y="190"/>
                  <a:pt x="231" y="186"/>
                </a:cubicBezTo>
                <a:cubicBezTo>
                  <a:pt x="240" y="182"/>
                  <a:pt x="249" y="177"/>
                  <a:pt x="258" y="172"/>
                </a:cubicBezTo>
                <a:cubicBezTo>
                  <a:pt x="258" y="172"/>
                  <a:pt x="259" y="173"/>
                  <a:pt x="259" y="173"/>
                </a:cubicBezTo>
                <a:cubicBezTo>
                  <a:pt x="259" y="173"/>
                  <a:pt x="259" y="174"/>
                  <a:pt x="259" y="174"/>
                </a:cubicBezTo>
                <a:cubicBezTo>
                  <a:pt x="259" y="174"/>
                  <a:pt x="259" y="174"/>
                  <a:pt x="259" y="174"/>
                </a:cubicBezTo>
                <a:cubicBezTo>
                  <a:pt x="250" y="179"/>
                  <a:pt x="241" y="183"/>
                  <a:pt x="232" y="188"/>
                </a:cubicBezTo>
                <a:cubicBezTo>
                  <a:pt x="226" y="190"/>
                  <a:pt x="221" y="192"/>
                  <a:pt x="216" y="194"/>
                </a:cubicBezTo>
                <a:cubicBezTo>
                  <a:pt x="212" y="196"/>
                  <a:pt x="208" y="199"/>
                  <a:pt x="204" y="201"/>
                </a:cubicBezTo>
                <a:cubicBezTo>
                  <a:pt x="204" y="200"/>
                  <a:pt x="204" y="200"/>
                  <a:pt x="204" y="199"/>
                </a:cubicBezTo>
                <a:close/>
                <a:moveTo>
                  <a:pt x="259" y="175"/>
                </a:moveTo>
                <a:cubicBezTo>
                  <a:pt x="259" y="176"/>
                  <a:pt x="259" y="177"/>
                  <a:pt x="259" y="179"/>
                </a:cubicBezTo>
                <a:cubicBezTo>
                  <a:pt x="259" y="178"/>
                  <a:pt x="259" y="178"/>
                  <a:pt x="259" y="179"/>
                </a:cubicBezTo>
                <a:cubicBezTo>
                  <a:pt x="250" y="184"/>
                  <a:pt x="240" y="188"/>
                  <a:pt x="231" y="192"/>
                </a:cubicBezTo>
                <a:cubicBezTo>
                  <a:pt x="226" y="195"/>
                  <a:pt x="221" y="197"/>
                  <a:pt x="216" y="200"/>
                </a:cubicBezTo>
                <a:cubicBezTo>
                  <a:pt x="213" y="201"/>
                  <a:pt x="210" y="202"/>
                  <a:pt x="207" y="204"/>
                </a:cubicBezTo>
                <a:cubicBezTo>
                  <a:pt x="201" y="207"/>
                  <a:pt x="205" y="204"/>
                  <a:pt x="208" y="203"/>
                </a:cubicBezTo>
                <a:cubicBezTo>
                  <a:pt x="216" y="197"/>
                  <a:pt x="226" y="193"/>
                  <a:pt x="235" y="189"/>
                </a:cubicBezTo>
                <a:cubicBezTo>
                  <a:pt x="243" y="185"/>
                  <a:pt x="252" y="181"/>
                  <a:pt x="259" y="175"/>
                </a:cubicBezTo>
                <a:close/>
                <a:moveTo>
                  <a:pt x="232" y="193"/>
                </a:moveTo>
                <a:cubicBezTo>
                  <a:pt x="242" y="189"/>
                  <a:pt x="251" y="185"/>
                  <a:pt x="259" y="179"/>
                </a:cubicBezTo>
                <a:cubicBezTo>
                  <a:pt x="260" y="179"/>
                  <a:pt x="260" y="179"/>
                  <a:pt x="260" y="179"/>
                </a:cubicBezTo>
                <a:cubicBezTo>
                  <a:pt x="260" y="180"/>
                  <a:pt x="260" y="181"/>
                  <a:pt x="260" y="183"/>
                </a:cubicBezTo>
                <a:cubicBezTo>
                  <a:pt x="258" y="184"/>
                  <a:pt x="255" y="185"/>
                  <a:pt x="253" y="186"/>
                </a:cubicBezTo>
                <a:cubicBezTo>
                  <a:pt x="246" y="190"/>
                  <a:pt x="238" y="193"/>
                  <a:pt x="230" y="196"/>
                </a:cubicBezTo>
                <a:cubicBezTo>
                  <a:pt x="225" y="199"/>
                  <a:pt x="220" y="201"/>
                  <a:pt x="215" y="203"/>
                </a:cubicBezTo>
                <a:cubicBezTo>
                  <a:pt x="213" y="205"/>
                  <a:pt x="211" y="206"/>
                  <a:pt x="209" y="207"/>
                </a:cubicBezTo>
                <a:cubicBezTo>
                  <a:pt x="209" y="207"/>
                  <a:pt x="208" y="207"/>
                  <a:pt x="208" y="207"/>
                </a:cubicBezTo>
                <a:cubicBezTo>
                  <a:pt x="216" y="202"/>
                  <a:pt x="224" y="197"/>
                  <a:pt x="232" y="193"/>
                </a:cubicBezTo>
                <a:close/>
                <a:moveTo>
                  <a:pt x="229" y="206"/>
                </a:moveTo>
                <a:cubicBezTo>
                  <a:pt x="234" y="204"/>
                  <a:pt x="238" y="201"/>
                  <a:pt x="243" y="199"/>
                </a:cubicBezTo>
                <a:cubicBezTo>
                  <a:pt x="248" y="197"/>
                  <a:pt x="255" y="195"/>
                  <a:pt x="259" y="192"/>
                </a:cubicBezTo>
                <a:cubicBezTo>
                  <a:pt x="250" y="198"/>
                  <a:pt x="239" y="202"/>
                  <a:pt x="230" y="207"/>
                </a:cubicBezTo>
                <a:cubicBezTo>
                  <a:pt x="220" y="211"/>
                  <a:pt x="212" y="217"/>
                  <a:pt x="203" y="222"/>
                </a:cubicBezTo>
                <a:cubicBezTo>
                  <a:pt x="203" y="221"/>
                  <a:pt x="203" y="220"/>
                  <a:pt x="203" y="219"/>
                </a:cubicBezTo>
                <a:cubicBezTo>
                  <a:pt x="212" y="215"/>
                  <a:pt x="220" y="210"/>
                  <a:pt x="229" y="206"/>
                </a:cubicBezTo>
                <a:close/>
                <a:moveTo>
                  <a:pt x="203" y="223"/>
                </a:moveTo>
                <a:cubicBezTo>
                  <a:pt x="207" y="222"/>
                  <a:pt x="210" y="220"/>
                  <a:pt x="214" y="218"/>
                </a:cubicBezTo>
                <a:cubicBezTo>
                  <a:pt x="219" y="215"/>
                  <a:pt x="224" y="212"/>
                  <a:pt x="229" y="210"/>
                </a:cubicBezTo>
                <a:cubicBezTo>
                  <a:pt x="233" y="208"/>
                  <a:pt x="236" y="207"/>
                  <a:pt x="239" y="205"/>
                </a:cubicBezTo>
                <a:cubicBezTo>
                  <a:pt x="234" y="207"/>
                  <a:pt x="230" y="210"/>
                  <a:pt x="225" y="212"/>
                </a:cubicBezTo>
                <a:cubicBezTo>
                  <a:pt x="220" y="214"/>
                  <a:pt x="215" y="218"/>
                  <a:pt x="211" y="221"/>
                </a:cubicBezTo>
                <a:cubicBezTo>
                  <a:pt x="208" y="223"/>
                  <a:pt x="205" y="224"/>
                  <a:pt x="202" y="226"/>
                </a:cubicBezTo>
                <a:cubicBezTo>
                  <a:pt x="203" y="225"/>
                  <a:pt x="203" y="224"/>
                  <a:pt x="203" y="223"/>
                </a:cubicBezTo>
                <a:close/>
                <a:moveTo>
                  <a:pt x="202" y="228"/>
                </a:moveTo>
                <a:cubicBezTo>
                  <a:pt x="212" y="224"/>
                  <a:pt x="220" y="219"/>
                  <a:pt x="229" y="214"/>
                </a:cubicBezTo>
                <a:cubicBezTo>
                  <a:pt x="235" y="212"/>
                  <a:pt x="240" y="210"/>
                  <a:pt x="246" y="207"/>
                </a:cubicBezTo>
                <a:cubicBezTo>
                  <a:pt x="248" y="206"/>
                  <a:pt x="250" y="205"/>
                  <a:pt x="252" y="204"/>
                </a:cubicBezTo>
                <a:cubicBezTo>
                  <a:pt x="244" y="208"/>
                  <a:pt x="235" y="212"/>
                  <a:pt x="227" y="216"/>
                </a:cubicBezTo>
                <a:cubicBezTo>
                  <a:pt x="221" y="219"/>
                  <a:pt x="216" y="222"/>
                  <a:pt x="211" y="225"/>
                </a:cubicBezTo>
                <a:cubicBezTo>
                  <a:pt x="208" y="227"/>
                  <a:pt x="205" y="228"/>
                  <a:pt x="202" y="231"/>
                </a:cubicBezTo>
                <a:cubicBezTo>
                  <a:pt x="202" y="230"/>
                  <a:pt x="202" y="229"/>
                  <a:pt x="202" y="228"/>
                </a:cubicBezTo>
                <a:close/>
                <a:moveTo>
                  <a:pt x="215" y="224"/>
                </a:moveTo>
                <a:cubicBezTo>
                  <a:pt x="220" y="221"/>
                  <a:pt x="225" y="218"/>
                  <a:pt x="230" y="216"/>
                </a:cubicBezTo>
                <a:cubicBezTo>
                  <a:pt x="241" y="211"/>
                  <a:pt x="251" y="206"/>
                  <a:pt x="261" y="200"/>
                </a:cubicBezTo>
                <a:cubicBezTo>
                  <a:pt x="261" y="200"/>
                  <a:pt x="261" y="199"/>
                  <a:pt x="260" y="199"/>
                </a:cubicBezTo>
                <a:cubicBezTo>
                  <a:pt x="250" y="204"/>
                  <a:pt x="239" y="209"/>
                  <a:pt x="229" y="214"/>
                </a:cubicBezTo>
                <a:cubicBezTo>
                  <a:pt x="224" y="216"/>
                  <a:pt x="219" y="218"/>
                  <a:pt x="215" y="221"/>
                </a:cubicBezTo>
                <a:cubicBezTo>
                  <a:pt x="212" y="222"/>
                  <a:pt x="210" y="224"/>
                  <a:pt x="207" y="225"/>
                </a:cubicBezTo>
                <a:cubicBezTo>
                  <a:pt x="206" y="226"/>
                  <a:pt x="204" y="226"/>
                  <a:pt x="202" y="227"/>
                </a:cubicBezTo>
                <a:cubicBezTo>
                  <a:pt x="202" y="227"/>
                  <a:pt x="202" y="227"/>
                  <a:pt x="202" y="227"/>
                </a:cubicBezTo>
                <a:cubicBezTo>
                  <a:pt x="203" y="226"/>
                  <a:pt x="204" y="226"/>
                  <a:pt x="205" y="225"/>
                </a:cubicBezTo>
                <a:cubicBezTo>
                  <a:pt x="213" y="220"/>
                  <a:pt x="221" y="215"/>
                  <a:pt x="230" y="210"/>
                </a:cubicBezTo>
                <a:cubicBezTo>
                  <a:pt x="240" y="205"/>
                  <a:pt x="250" y="201"/>
                  <a:pt x="260" y="195"/>
                </a:cubicBezTo>
                <a:cubicBezTo>
                  <a:pt x="261" y="195"/>
                  <a:pt x="260" y="194"/>
                  <a:pt x="260" y="194"/>
                </a:cubicBezTo>
                <a:cubicBezTo>
                  <a:pt x="250" y="199"/>
                  <a:pt x="240" y="204"/>
                  <a:pt x="231" y="208"/>
                </a:cubicBezTo>
                <a:cubicBezTo>
                  <a:pt x="222" y="213"/>
                  <a:pt x="211" y="218"/>
                  <a:pt x="203" y="223"/>
                </a:cubicBezTo>
                <a:cubicBezTo>
                  <a:pt x="213" y="217"/>
                  <a:pt x="222" y="211"/>
                  <a:pt x="231" y="206"/>
                </a:cubicBezTo>
                <a:cubicBezTo>
                  <a:pt x="241" y="202"/>
                  <a:pt x="251" y="197"/>
                  <a:pt x="260" y="192"/>
                </a:cubicBezTo>
                <a:cubicBezTo>
                  <a:pt x="261" y="193"/>
                  <a:pt x="261" y="194"/>
                  <a:pt x="261" y="195"/>
                </a:cubicBezTo>
                <a:cubicBezTo>
                  <a:pt x="261" y="197"/>
                  <a:pt x="261" y="200"/>
                  <a:pt x="261" y="202"/>
                </a:cubicBezTo>
                <a:cubicBezTo>
                  <a:pt x="261" y="202"/>
                  <a:pt x="261" y="202"/>
                  <a:pt x="261" y="202"/>
                </a:cubicBezTo>
                <a:cubicBezTo>
                  <a:pt x="260" y="202"/>
                  <a:pt x="260" y="202"/>
                  <a:pt x="259" y="203"/>
                </a:cubicBezTo>
                <a:cubicBezTo>
                  <a:pt x="259" y="203"/>
                  <a:pt x="259" y="203"/>
                  <a:pt x="258" y="203"/>
                </a:cubicBezTo>
                <a:cubicBezTo>
                  <a:pt x="249" y="208"/>
                  <a:pt x="239" y="213"/>
                  <a:pt x="230" y="217"/>
                </a:cubicBezTo>
                <a:cubicBezTo>
                  <a:pt x="225" y="220"/>
                  <a:pt x="220" y="222"/>
                  <a:pt x="215" y="225"/>
                </a:cubicBezTo>
                <a:cubicBezTo>
                  <a:pt x="213" y="226"/>
                  <a:pt x="211" y="227"/>
                  <a:pt x="209" y="228"/>
                </a:cubicBezTo>
                <a:cubicBezTo>
                  <a:pt x="207" y="230"/>
                  <a:pt x="204" y="230"/>
                  <a:pt x="202" y="232"/>
                </a:cubicBezTo>
                <a:cubicBezTo>
                  <a:pt x="206" y="228"/>
                  <a:pt x="211" y="226"/>
                  <a:pt x="215" y="224"/>
                </a:cubicBezTo>
                <a:close/>
                <a:moveTo>
                  <a:pt x="207" y="163"/>
                </a:moveTo>
                <a:cubicBezTo>
                  <a:pt x="208" y="163"/>
                  <a:pt x="210" y="163"/>
                  <a:pt x="210" y="162"/>
                </a:cubicBezTo>
                <a:cubicBezTo>
                  <a:pt x="209" y="163"/>
                  <a:pt x="208" y="164"/>
                  <a:pt x="207" y="165"/>
                </a:cubicBezTo>
                <a:cubicBezTo>
                  <a:pt x="207" y="164"/>
                  <a:pt x="207" y="164"/>
                  <a:pt x="207" y="163"/>
                </a:cubicBezTo>
                <a:close/>
                <a:moveTo>
                  <a:pt x="207" y="166"/>
                </a:moveTo>
                <a:cubicBezTo>
                  <a:pt x="210" y="165"/>
                  <a:pt x="213" y="164"/>
                  <a:pt x="215" y="163"/>
                </a:cubicBezTo>
                <a:cubicBezTo>
                  <a:pt x="213" y="165"/>
                  <a:pt x="210" y="167"/>
                  <a:pt x="207" y="169"/>
                </a:cubicBezTo>
                <a:cubicBezTo>
                  <a:pt x="207" y="168"/>
                  <a:pt x="207" y="167"/>
                  <a:pt x="207" y="166"/>
                </a:cubicBezTo>
                <a:close/>
                <a:moveTo>
                  <a:pt x="207" y="171"/>
                </a:moveTo>
                <a:cubicBezTo>
                  <a:pt x="212" y="169"/>
                  <a:pt x="217" y="166"/>
                  <a:pt x="220" y="164"/>
                </a:cubicBezTo>
                <a:cubicBezTo>
                  <a:pt x="216" y="167"/>
                  <a:pt x="211" y="170"/>
                  <a:pt x="207" y="173"/>
                </a:cubicBezTo>
                <a:cubicBezTo>
                  <a:pt x="207" y="172"/>
                  <a:pt x="207" y="171"/>
                  <a:pt x="207" y="171"/>
                </a:cubicBezTo>
                <a:close/>
                <a:moveTo>
                  <a:pt x="207" y="175"/>
                </a:moveTo>
                <a:cubicBezTo>
                  <a:pt x="214" y="173"/>
                  <a:pt x="220" y="167"/>
                  <a:pt x="227" y="164"/>
                </a:cubicBezTo>
                <a:cubicBezTo>
                  <a:pt x="220" y="167"/>
                  <a:pt x="213" y="174"/>
                  <a:pt x="206" y="178"/>
                </a:cubicBezTo>
                <a:cubicBezTo>
                  <a:pt x="207" y="177"/>
                  <a:pt x="207" y="176"/>
                  <a:pt x="207" y="175"/>
                </a:cubicBezTo>
                <a:close/>
                <a:moveTo>
                  <a:pt x="228" y="163"/>
                </a:moveTo>
                <a:cubicBezTo>
                  <a:pt x="229" y="164"/>
                  <a:pt x="230" y="164"/>
                  <a:pt x="231" y="164"/>
                </a:cubicBezTo>
                <a:cubicBezTo>
                  <a:pt x="226" y="166"/>
                  <a:pt x="221" y="169"/>
                  <a:pt x="216" y="172"/>
                </a:cubicBezTo>
                <a:cubicBezTo>
                  <a:pt x="220" y="169"/>
                  <a:pt x="224" y="166"/>
                  <a:pt x="228" y="164"/>
                </a:cubicBezTo>
                <a:cubicBezTo>
                  <a:pt x="228" y="164"/>
                  <a:pt x="228" y="164"/>
                  <a:pt x="228" y="163"/>
                </a:cubicBezTo>
                <a:close/>
                <a:moveTo>
                  <a:pt x="206" y="179"/>
                </a:moveTo>
                <a:cubicBezTo>
                  <a:pt x="207" y="179"/>
                  <a:pt x="207" y="179"/>
                  <a:pt x="208" y="178"/>
                </a:cubicBezTo>
                <a:cubicBezTo>
                  <a:pt x="211" y="176"/>
                  <a:pt x="214" y="174"/>
                  <a:pt x="217" y="172"/>
                </a:cubicBezTo>
                <a:cubicBezTo>
                  <a:pt x="220" y="170"/>
                  <a:pt x="222" y="169"/>
                  <a:pt x="224" y="168"/>
                </a:cubicBezTo>
                <a:cubicBezTo>
                  <a:pt x="227" y="166"/>
                  <a:pt x="230" y="166"/>
                  <a:pt x="232" y="164"/>
                </a:cubicBezTo>
                <a:cubicBezTo>
                  <a:pt x="228" y="168"/>
                  <a:pt x="223" y="170"/>
                  <a:pt x="218" y="173"/>
                </a:cubicBezTo>
                <a:cubicBezTo>
                  <a:pt x="214" y="176"/>
                  <a:pt x="210" y="179"/>
                  <a:pt x="206" y="182"/>
                </a:cubicBezTo>
                <a:cubicBezTo>
                  <a:pt x="206" y="181"/>
                  <a:pt x="206" y="180"/>
                  <a:pt x="206" y="179"/>
                </a:cubicBezTo>
                <a:cubicBezTo>
                  <a:pt x="206" y="179"/>
                  <a:pt x="206" y="179"/>
                  <a:pt x="206" y="179"/>
                </a:cubicBezTo>
                <a:close/>
                <a:moveTo>
                  <a:pt x="210" y="180"/>
                </a:moveTo>
                <a:cubicBezTo>
                  <a:pt x="213" y="178"/>
                  <a:pt x="216" y="176"/>
                  <a:pt x="219" y="174"/>
                </a:cubicBezTo>
                <a:cubicBezTo>
                  <a:pt x="224" y="171"/>
                  <a:pt x="229" y="168"/>
                  <a:pt x="233" y="164"/>
                </a:cubicBezTo>
                <a:cubicBezTo>
                  <a:pt x="234" y="164"/>
                  <a:pt x="236" y="164"/>
                  <a:pt x="237" y="164"/>
                </a:cubicBezTo>
                <a:cubicBezTo>
                  <a:pt x="233" y="167"/>
                  <a:pt x="228" y="169"/>
                  <a:pt x="223" y="172"/>
                </a:cubicBezTo>
                <a:cubicBezTo>
                  <a:pt x="219" y="174"/>
                  <a:pt x="214" y="177"/>
                  <a:pt x="210" y="180"/>
                </a:cubicBezTo>
                <a:cubicBezTo>
                  <a:pt x="210" y="180"/>
                  <a:pt x="210" y="180"/>
                  <a:pt x="210" y="180"/>
                </a:cubicBezTo>
                <a:close/>
                <a:moveTo>
                  <a:pt x="238" y="164"/>
                </a:moveTo>
                <a:cubicBezTo>
                  <a:pt x="240" y="165"/>
                  <a:pt x="241" y="165"/>
                  <a:pt x="243" y="165"/>
                </a:cubicBezTo>
                <a:cubicBezTo>
                  <a:pt x="240" y="166"/>
                  <a:pt x="238" y="168"/>
                  <a:pt x="236" y="169"/>
                </a:cubicBezTo>
                <a:cubicBezTo>
                  <a:pt x="233" y="172"/>
                  <a:pt x="229" y="173"/>
                  <a:pt x="226" y="175"/>
                </a:cubicBezTo>
                <a:cubicBezTo>
                  <a:pt x="219" y="178"/>
                  <a:pt x="213" y="183"/>
                  <a:pt x="207" y="186"/>
                </a:cubicBezTo>
                <a:cubicBezTo>
                  <a:pt x="206" y="186"/>
                  <a:pt x="206" y="186"/>
                  <a:pt x="206" y="186"/>
                </a:cubicBezTo>
                <a:cubicBezTo>
                  <a:pt x="206" y="186"/>
                  <a:pt x="206" y="186"/>
                  <a:pt x="206" y="186"/>
                </a:cubicBezTo>
                <a:cubicBezTo>
                  <a:pt x="207" y="185"/>
                  <a:pt x="211" y="183"/>
                  <a:pt x="212" y="182"/>
                </a:cubicBezTo>
                <a:cubicBezTo>
                  <a:pt x="215" y="180"/>
                  <a:pt x="218" y="178"/>
                  <a:pt x="222" y="176"/>
                </a:cubicBezTo>
                <a:cubicBezTo>
                  <a:pt x="227" y="172"/>
                  <a:pt x="233" y="169"/>
                  <a:pt x="238" y="164"/>
                </a:cubicBezTo>
                <a:close/>
                <a:moveTo>
                  <a:pt x="205" y="187"/>
                </a:moveTo>
                <a:cubicBezTo>
                  <a:pt x="212" y="184"/>
                  <a:pt x="217" y="180"/>
                  <a:pt x="223" y="177"/>
                </a:cubicBezTo>
                <a:cubicBezTo>
                  <a:pt x="229" y="173"/>
                  <a:pt x="236" y="170"/>
                  <a:pt x="243" y="166"/>
                </a:cubicBezTo>
                <a:cubicBezTo>
                  <a:pt x="230" y="174"/>
                  <a:pt x="217" y="181"/>
                  <a:pt x="205" y="190"/>
                </a:cubicBezTo>
                <a:cubicBezTo>
                  <a:pt x="205" y="189"/>
                  <a:pt x="205" y="188"/>
                  <a:pt x="205" y="187"/>
                </a:cubicBezTo>
                <a:close/>
                <a:moveTo>
                  <a:pt x="205" y="190"/>
                </a:moveTo>
                <a:cubicBezTo>
                  <a:pt x="207" y="189"/>
                  <a:pt x="209" y="188"/>
                  <a:pt x="211" y="186"/>
                </a:cubicBezTo>
                <a:cubicBezTo>
                  <a:pt x="215" y="184"/>
                  <a:pt x="218" y="181"/>
                  <a:pt x="222" y="179"/>
                </a:cubicBezTo>
                <a:cubicBezTo>
                  <a:pt x="229" y="175"/>
                  <a:pt x="237" y="171"/>
                  <a:pt x="244" y="166"/>
                </a:cubicBezTo>
                <a:cubicBezTo>
                  <a:pt x="244" y="166"/>
                  <a:pt x="244" y="166"/>
                  <a:pt x="244" y="165"/>
                </a:cubicBezTo>
                <a:cubicBezTo>
                  <a:pt x="245" y="166"/>
                  <a:pt x="247" y="166"/>
                  <a:pt x="249" y="167"/>
                </a:cubicBezTo>
                <a:cubicBezTo>
                  <a:pt x="243" y="171"/>
                  <a:pt x="236" y="174"/>
                  <a:pt x="229" y="177"/>
                </a:cubicBezTo>
                <a:cubicBezTo>
                  <a:pt x="222" y="181"/>
                  <a:pt x="215" y="185"/>
                  <a:pt x="208" y="189"/>
                </a:cubicBezTo>
                <a:cubicBezTo>
                  <a:pt x="208" y="189"/>
                  <a:pt x="205" y="191"/>
                  <a:pt x="205" y="190"/>
                </a:cubicBezTo>
                <a:close/>
                <a:moveTo>
                  <a:pt x="207" y="174"/>
                </a:moveTo>
                <a:cubicBezTo>
                  <a:pt x="207" y="174"/>
                  <a:pt x="207" y="174"/>
                  <a:pt x="207" y="174"/>
                </a:cubicBezTo>
                <a:cubicBezTo>
                  <a:pt x="210" y="173"/>
                  <a:pt x="213" y="170"/>
                  <a:pt x="215" y="168"/>
                </a:cubicBezTo>
                <a:cubicBezTo>
                  <a:pt x="218" y="166"/>
                  <a:pt x="220" y="165"/>
                  <a:pt x="223" y="163"/>
                </a:cubicBezTo>
                <a:cubicBezTo>
                  <a:pt x="224" y="163"/>
                  <a:pt x="226" y="163"/>
                  <a:pt x="227" y="163"/>
                </a:cubicBezTo>
                <a:cubicBezTo>
                  <a:pt x="220" y="166"/>
                  <a:pt x="214" y="171"/>
                  <a:pt x="207" y="174"/>
                </a:cubicBezTo>
                <a:close/>
                <a:moveTo>
                  <a:pt x="211" y="168"/>
                </a:moveTo>
                <a:cubicBezTo>
                  <a:pt x="210" y="169"/>
                  <a:pt x="209" y="169"/>
                  <a:pt x="208" y="169"/>
                </a:cubicBezTo>
                <a:cubicBezTo>
                  <a:pt x="204" y="171"/>
                  <a:pt x="211" y="166"/>
                  <a:pt x="211" y="167"/>
                </a:cubicBezTo>
                <a:cubicBezTo>
                  <a:pt x="213" y="165"/>
                  <a:pt x="215" y="164"/>
                  <a:pt x="217" y="162"/>
                </a:cubicBezTo>
                <a:cubicBezTo>
                  <a:pt x="217" y="162"/>
                  <a:pt x="217" y="162"/>
                  <a:pt x="217" y="162"/>
                </a:cubicBezTo>
                <a:cubicBezTo>
                  <a:pt x="218" y="162"/>
                  <a:pt x="220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17" y="164"/>
                  <a:pt x="214" y="166"/>
                  <a:pt x="211" y="168"/>
                </a:cubicBezTo>
                <a:close/>
                <a:moveTo>
                  <a:pt x="216" y="162"/>
                </a:moveTo>
                <a:cubicBezTo>
                  <a:pt x="213" y="163"/>
                  <a:pt x="211" y="164"/>
                  <a:pt x="209" y="165"/>
                </a:cubicBezTo>
                <a:cubicBezTo>
                  <a:pt x="208" y="165"/>
                  <a:pt x="207" y="166"/>
                  <a:pt x="207" y="166"/>
                </a:cubicBezTo>
                <a:cubicBezTo>
                  <a:pt x="207" y="166"/>
                  <a:pt x="207" y="166"/>
                  <a:pt x="207" y="166"/>
                </a:cubicBezTo>
                <a:cubicBezTo>
                  <a:pt x="208" y="165"/>
                  <a:pt x="208" y="165"/>
                  <a:pt x="209" y="164"/>
                </a:cubicBezTo>
                <a:cubicBezTo>
                  <a:pt x="210" y="164"/>
                  <a:pt x="211" y="163"/>
                  <a:pt x="211" y="162"/>
                </a:cubicBezTo>
                <a:cubicBezTo>
                  <a:pt x="212" y="162"/>
                  <a:pt x="212" y="161"/>
                  <a:pt x="212" y="161"/>
                </a:cubicBezTo>
                <a:cubicBezTo>
                  <a:pt x="213" y="161"/>
                  <a:pt x="214" y="162"/>
                  <a:pt x="216" y="162"/>
                </a:cubicBezTo>
                <a:close/>
                <a:moveTo>
                  <a:pt x="206" y="183"/>
                </a:moveTo>
                <a:cubicBezTo>
                  <a:pt x="211" y="180"/>
                  <a:pt x="216" y="177"/>
                  <a:pt x="221" y="174"/>
                </a:cubicBezTo>
                <a:cubicBezTo>
                  <a:pt x="225" y="171"/>
                  <a:pt x="229" y="170"/>
                  <a:pt x="233" y="168"/>
                </a:cubicBezTo>
                <a:cubicBezTo>
                  <a:pt x="233" y="168"/>
                  <a:pt x="233" y="168"/>
                  <a:pt x="233" y="168"/>
                </a:cubicBezTo>
                <a:cubicBezTo>
                  <a:pt x="231" y="169"/>
                  <a:pt x="230" y="170"/>
                  <a:pt x="228" y="171"/>
                </a:cubicBezTo>
                <a:cubicBezTo>
                  <a:pt x="226" y="172"/>
                  <a:pt x="223" y="174"/>
                  <a:pt x="220" y="176"/>
                </a:cubicBezTo>
                <a:cubicBezTo>
                  <a:pt x="215" y="180"/>
                  <a:pt x="210" y="182"/>
                  <a:pt x="206" y="186"/>
                </a:cubicBezTo>
                <a:cubicBezTo>
                  <a:pt x="206" y="185"/>
                  <a:pt x="206" y="184"/>
                  <a:pt x="206" y="183"/>
                </a:cubicBezTo>
                <a:close/>
                <a:moveTo>
                  <a:pt x="205" y="191"/>
                </a:moveTo>
                <a:cubicBezTo>
                  <a:pt x="212" y="188"/>
                  <a:pt x="219" y="183"/>
                  <a:pt x="226" y="179"/>
                </a:cubicBezTo>
                <a:cubicBezTo>
                  <a:pt x="234" y="175"/>
                  <a:pt x="242" y="172"/>
                  <a:pt x="249" y="167"/>
                </a:cubicBezTo>
                <a:cubicBezTo>
                  <a:pt x="249" y="167"/>
                  <a:pt x="249" y="167"/>
                  <a:pt x="249" y="167"/>
                </a:cubicBezTo>
                <a:cubicBezTo>
                  <a:pt x="250" y="167"/>
                  <a:pt x="250" y="167"/>
                  <a:pt x="250" y="167"/>
                </a:cubicBezTo>
                <a:cubicBezTo>
                  <a:pt x="248" y="169"/>
                  <a:pt x="245" y="171"/>
                  <a:pt x="242" y="173"/>
                </a:cubicBezTo>
                <a:cubicBezTo>
                  <a:pt x="238" y="175"/>
                  <a:pt x="234" y="177"/>
                  <a:pt x="229" y="179"/>
                </a:cubicBezTo>
                <a:cubicBezTo>
                  <a:pt x="222" y="184"/>
                  <a:pt x="213" y="188"/>
                  <a:pt x="205" y="192"/>
                </a:cubicBezTo>
                <a:cubicBezTo>
                  <a:pt x="205" y="193"/>
                  <a:pt x="205" y="193"/>
                  <a:pt x="206" y="193"/>
                </a:cubicBezTo>
                <a:cubicBezTo>
                  <a:pt x="214" y="189"/>
                  <a:pt x="222" y="185"/>
                  <a:pt x="230" y="180"/>
                </a:cubicBezTo>
                <a:cubicBezTo>
                  <a:pt x="233" y="178"/>
                  <a:pt x="237" y="176"/>
                  <a:pt x="241" y="174"/>
                </a:cubicBezTo>
                <a:cubicBezTo>
                  <a:pt x="243" y="173"/>
                  <a:pt x="245" y="172"/>
                  <a:pt x="247" y="171"/>
                </a:cubicBezTo>
                <a:cubicBezTo>
                  <a:pt x="248" y="170"/>
                  <a:pt x="250" y="169"/>
                  <a:pt x="251" y="168"/>
                </a:cubicBezTo>
                <a:cubicBezTo>
                  <a:pt x="253" y="169"/>
                  <a:pt x="254" y="169"/>
                  <a:pt x="256" y="170"/>
                </a:cubicBezTo>
                <a:cubicBezTo>
                  <a:pt x="239" y="179"/>
                  <a:pt x="221" y="187"/>
                  <a:pt x="205" y="196"/>
                </a:cubicBezTo>
                <a:cubicBezTo>
                  <a:pt x="204" y="196"/>
                  <a:pt x="205" y="197"/>
                  <a:pt x="205" y="197"/>
                </a:cubicBezTo>
                <a:cubicBezTo>
                  <a:pt x="222" y="187"/>
                  <a:pt x="240" y="180"/>
                  <a:pt x="256" y="171"/>
                </a:cubicBezTo>
                <a:cubicBezTo>
                  <a:pt x="257" y="171"/>
                  <a:pt x="257" y="171"/>
                  <a:pt x="258" y="172"/>
                </a:cubicBezTo>
                <a:cubicBezTo>
                  <a:pt x="249" y="176"/>
                  <a:pt x="240" y="181"/>
                  <a:pt x="231" y="185"/>
                </a:cubicBezTo>
                <a:cubicBezTo>
                  <a:pt x="222" y="189"/>
                  <a:pt x="213" y="193"/>
                  <a:pt x="204" y="198"/>
                </a:cubicBezTo>
                <a:cubicBezTo>
                  <a:pt x="204" y="197"/>
                  <a:pt x="204" y="196"/>
                  <a:pt x="205" y="195"/>
                </a:cubicBezTo>
                <a:cubicBezTo>
                  <a:pt x="212" y="191"/>
                  <a:pt x="220" y="187"/>
                  <a:pt x="228" y="183"/>
                </a:cubicBezTo>
                <a:cubicBezTo>
                  <a:pt x="236" y="179"/>
                  <a:pt x="245" y="175"/>
                  <a:pt x="254" y="170"/>
                </a:cubicBezTo>
                <a:cubicBezTo>
                  <a:pt x="254" y="170"/>
                  <a:pt x="254" y="169"/>
                  <a:pt x="254" y="170"/>
                </a:cubicBezTo>
                <a:cubicBezTo>
                  <a:pt x="245" y="174"/>
                  <a:pt x="236" y="178"/>
                  <a:pt x="227" y="183"/>
                </a:cubicBezTo>
                <a:cubicBezTo>
                  <a:pt x="220" y="187"/>
                  <a:pt x="212" y="190"/>
                  <a:pt x="205" y="194"/>
                </a:cubicBezTo>
                <a:cubicBezTo>
                  <a:pt x="205" y="193"/>
                  <a:pt x="205" y="192"/>
                  <a:pt x="205" y="191"/>
                </a:cubicBezTo>
                <a:close/>
                <a:moveTo>
                  <a:pt x="204" y="202"/>
                </a:moveTo>
                <a:cubicBezTo>
                  <a:pt x="208" y="200"/>
                  <a:pt x="212" y="197"/>
                  <a:pt x="217" y="195"/>
                </a:cubicBezTo>
                <a:cubicBezTo>
                  <a:pt x="222" y="193"/>
                  <a:pt x="227" y="190"/>
                  <a:pt x="232" y="188"/>
                </a:cubicBezTo>
                <a:cubicBezTo>
                  <a:pt x="237" y="186"/>
                  <a:pt x="242" y="183"/>
                  <a:pt x="247" y="181"/>
                </a:cubicBezTo>
                <a:cubicBezTo>
                  <a:pt x="249" y="180"/>
                  <a:pt x="251" y="179"/>
                  <a:pt x="253" y="178"/>
                </a:cubicBezTo>
                <a:cubicBezTo>
                  <a:pt x="254" y="177"/>
                  <a:pt x="261" y="173"/>
                  <a:pt x="256" y="177"/>
                </a:cubicBezTo>
                <a:cubicBezTo>
                  <a:pt x="248" y="182"/>
                  <a:pt x="238" y="186"/>
                  <a:pt x="229" y="190"/>
                </a:cubicBezTo>
                <a:cubicBezTo>
                  <a:pt x="221" y="195"/>
                  <a:pt x="212" y="199"/>
                  <a:pt x="204" y="205"/>
                </a:cubicBezTo>
                <a:cubicBezTo>
                  <a:pt x="204" y="204"/>
                  <a:pt x="204" y="203"/>
                  <a:pt x="204" y="202"/>
                </a:cubicBezTo>
                <a:close/>
                <a:moveTo>
                  <a:pt x="203" y="210"/>
                </a:moveTo>
                <a:cubicBezTo>
                  <a:pt x="213" y="206"/>
                  <a:pt x="222" y="201"/>
                  <a:pt x="232" y="196"/>
                </a:cubicBezTo>
                <a:cubicBezTo>
                  <a:pt x="233" y="196"/>
                  <a:pt x="235" y="195"/>
                  <a:pt x="236" y="194"/>
                </a:cubicBezTo>
                <a:cubicBezTo>
                  <a:pt x="225" y="200"/>
                  <a:pt x="214" y="205"/>
                  <a:pt x="203" y="212"/>
                </a:cubicBezTo>
                <a:cubicBezTo>
                  <a:pt x="203" y="212"/>
                  <a:pt x="203" y="211"/>
                  <a:pt x="203" y="210"/>
                </a:cubicBezTo>
                <a:close/>
                <a:moveTo>
                  <a:pt x="203" y="214"/>
                </a:moveTo>
                <a:cubicBezTo>
                  <a:pt x="206" y="213"/>
                  <a:pt x="209" y="212"/>
                  <a:pt x="212" y="210"/>
                </a:cubicBezTo>
                <a:cubicBezTo>
                  <a:pt x="216" y="207"/>
                  <a:pt x="221" y="204"/>
                  <a:pt x="226" y="202"/>
                </a:cubicBezTo>
                <a:cubicBezTo>
                  <a:pt x="237" y="197"/>
                  <a:pt x="248" y="193"/>
                  <a:pt x="258" y="188"/>
                </a:cubicBezTo>
                <a:cubicBezTo>
                  <a:pt x="239" y="197"/>
                  <a:pt x="220" y="206"/>
                  <a:pt x="203" y="218"/>
                </a:cubicBezTo>
                <a:cubicBezTo>
                  <a:pt x="203" y="217"/>
                  <a:pt x="203" y="215"/>
                  <a:pt x="203" y="214"/>
                </a:cubicBezTo>
                <a:close/>
                <a:moveTo>
                  <a:pt x="202" y="232"/>
                </a:moveTo>
                <a:cubicBezTo>
                  <a:pt x="206" y="231"/>
                  <a:pt x="209" y="229"/>
                  <a:pt x="212" y="227"/>
                </a:cubicBezTo>
                <a:cubicBezTo>
                  <a:pt x="217" y="225"/>
                  <a:pt x="222" y="222"/>
                  <a:pt x="227" y="220"/>
                </a:cubicBezTo>
                <a:cubicBezTo>
                  <a:pt x="234" y="216"/>
                  <a:pt x="242" y="212"/>
                  <a:pt x="250" y="208"/>
                </a:cubicBezTo>
                <a:cubicBezTo>
                  <a:pt x="248" y="209"/>
                  <a:pt x="247" y="210"/>
                  <a:pt x="245" y="211"/>
                </a:cubicBezTo>
                <a:cubicBezTo>
                  <a:pt x="240" y="214"/>
                  <a:pt x="234" y="217"/>
                  <a:pt x="229" y="219"/>
                </a:cubicBezTo>
                <a:cubicBezTo>
                  <a:pt x="224" y="222"/>
                  <a:pt x="219" y="224"/>
                  <a:pt x="214" y="228"/>
                </a:cubicBezTo>
                <a:cubicBezTo>
                  <a:pt x="210" y="230"/>
                  <a:pt x="206" y="232"/>
                  <a:pt x="202" y="234"/>
                </a:cubicBezTo>
                <a:cubicBezTo>
                  <a:pt x="202" y="234"/>
                  <a:pt x="202" y="233"/>
                  <a:pt x="202" y="232"/>
                </a:cubicBezTo>
                <a:close/>
                <a:moveTo>
                  <a:pt x="201" y="250"/>
                </a:moveTo>
                <a:cubicBezTo>
                  <a:pt x="212" y="245"/>
                  <a:pt x="223" y="241"/>
                  <a:pt x="234" y="237"/>
                </a:cubicBezTo>
                <a:cubicBezTo>
                  <a:pt x="239" y="235"/>
                  <a:pt x="245" y="233"/>
                  <a:pt x="250" y="231"/>
                </a:cubicBezTo>
                <a:cubicBezTo>
                  <a:pt x="243" y="234"/>
                  <a:pt x="236" y="237"/>
                  <a:pt x="229" y="240"/>
                </a:cubicBezTo>
                <a:cubicBezTo>
                  <a:pt x="224" y="242"/>
                  <a:pt x="219" y="245"/>
                  <a:pt x="213" y="248"/>
                </a:cubicBezTo>
                <a:cubicBezTo>
                  <a:pt x="209" y="250"/>
                  <a:pt x="205" y="251"/>
                  <a:pt x="201" y="254"/>
                </a:cubicBezTo>
                <a:cubicBezTo>
                  <a:pt x="201" y="253"/>
                  <a:pt x="201" y="252"/>
                  <a:pt x="201" y="250"/>
                </a:cubicBezTo>
                <a:close/>
                <a:moveTo>
                  <a:pt x="206" y="252"/>
                </a:moveTo>
                <a:cubicBezTo>
                  <a:pt x="204" y="253"/>
                  <a:pt x="199" y="256"/>
                  <a:pt x="202" y="254"/>
                </a:cubicBezTo>
                <a:cubicBezTo>
                  <a:pt x="203" y="253"/>
                  <a:pt x="204" y="253"/>
                  <a:pt x="206" y="252"/>
                </a:cubicBezTo>
                <a:close/>
                <a:moveTo>
                  <a:pt x="198" y="276"/>
                </a:moveTo>
                <a:cubicBezTo>
                  <a:pt x="204" y="274"/>
                  <a:pt x="209" y="272"/>
                  <a:pt x="215" y="270"/>
                </a:cubicBezTo>
                <a:cubicBezTo>
                  <a:pt x="217" y="269"/>
                  <a:pt x="220" y="268"/>
                  <a:pt x="222" y="267"/>
                </a:cubicBezTo>
                <a:cubicBezTo>
                  <a:pt x="218" y="269"/>
                  <a:pt x="213" y="271"/>
                  <a:pt x="209" y="273"/>
                </a:cubicBezTo>
                <a:cubicBezTo>
                  <a:pt x="205" y="274"/>
                  <a:pt x="201" y="275"/>
                  <a:pt x="198" y="277"/>
                </a:cubicBezTo>
                <a:cubicBezTo>
                  <a:pt x="198" y="277"/>
                  <a:pt x="198" y="276"/>
                  <a:pt x="198" y="276"/>
                </a:cubicBezTo>
                <a:close/>
                <a:moveTo>
                  <a:pt x="198" y="282"/>
                </a:moveTo>
                <a:cubicBezTo>
                  <a:pt x="198" y="281"/>
                  <a:pt x="198" y="280"/>
                  <a:pt x="198" y="279"/>
                </a:cubicBezTo>
                <a:cubicBezTo>
                  <a:pt x="204" y="277"/>
                  <a:pt x="209" y="275"/>
                  <a:pt x="215" y="273"/>
                </a:cubicBezTo>
                <a:cubicBezTo>
                  <a:pt x="221" y="271"/>
                  <a:pt x="228" y="269"/>
                  <a:pt x="234" y="267"/>
                </a:cubicBezTo>
                <a:cubicBezTo>
                  <a:pt x="237" y="266"/>
                  <a:pt x="240" y="265"/>
                  <a:pt x="244" y="264"/>
                </a:cubicBezTo>
                <a:cubicBezTo>
                  <a:pt x="228" y="270"/>
                  <a:pt x="212" y="274"/>
                  <a:pt x="198" y="282"/>
                </a:cubicBezTo>
                <a:close/>
                <a:moveTo>
                  <a:pt x="213" y="268"/>
                </a:moveTo>
                <a:cubicBezTo>
                  <a:pt x="208" y="270"/>
                  <a:pt x="203" y="272"/>
                  <a:pt x="199" y="275"/>
                </a:cubicBezTo>
                <a:cubicBezTo>
                  <a:pt x="199" y="274"/>
                  <a:pt x="199" y="273"/>
                  <a:pt x="199" y="273"/>
                </a:cubicBezTo>
                <a:cubicBezTo>
                  <a:pt x="205" y="270"/>
                  <a:pt x="211" y="268"/>
                  <a:pt x="217" y="265"/>
                </a:cubicBezTo>
                <a:cubicBezTo>
                  <a:pt x="216" y="266"/>
                  <a:pt x="214" y="267"/>
                  <a:pt x="213" y="268"/>
                </a:cubicBezTo>
                <a:close/>
                <a:moveTo>
                  <a:pt x="199" y="272"/>
                </a:moveTo>
                <a:cubicBezTo>
                  <a:pt x="199" y="271"/>
                  <a:pt x="199" y="270"/>
                  <a:pt x="199" y="268"/>
                </a:cubicBezTo>
                <a:cubicBezTo>
                  <a:pt x="204" y="267"/>
                  <a:pt x="208" y="265"/>
                  <a:pt x="212" y="263"/>
                </a:cubicBezTo>
                <a:cubicBezTo>
                  <a:pt x="218" y="260"/>
                  <a:pt x="225" y="258"/>
                  <a:pt x="231" y="255"/>
                </a:cubicBezTo>
                <a:cubicBezTo>
                  <a:pt x="242" y="251"/>
                  <a:pt x="254" y="247"/>
                  <a:pt x="263" y="243"/>
                </a:cubicBezTo>
                <a:cubicBezTo>
                  <a:pt x="258" y="245"/>
                  <a:pt x="254" y="248"/>
                  <a:pt x="249" y="250"/>
                </a:cubicBezTo>
                <a:cubicBezTo>
                  <a:pt x="243" y="253"/>
                  <a:pt x="236" y="255"/>
                  <a:pt x="230" y="258"/>
                </a:cubicBezTo>
                <a:cubicBezTo>
                  <a:pt x="219" y="262"/>
                  <a:pt x="209" y="266"/>
                  <a:pt x="199" y="272"/>
                </a:cubicBezTo>
                <a:close/>
                <a:moveTo>
                  <a:pt x="206" y="265"/>
                </a:moveTo>
                <a:cubicBezTo>
                  <a:pt x="204" y="266"/>
                  <a:pt x="202" y="267"/>
                  <a:pt x="200" y="268"/>
                </a:cubicBezTo>
                <a:cubicBezTo>
                  <a:pt x="201" y="267"/>
                  <a:pt x="203" y="266"/>
                  <a:pt x="204" y="265"/>
                </a:cubicBezTo>
                <a:cubicBezTo>
                  <a:pt x="207" y="264"/>
                  <a:pt x="210" y="263"/>
                  <a:pt x="212" y="262"/>
                </a:cubicBezTo>
                <a:cubicBezTo>
                  <a:pt x="213" y="262"/>
                  <a:pt x="214" y="262"/>
                  <a:pt x="214" y="261"/>
                </a:cubicBezTo>
                <a:cubicBezTo>
                  <a:pt x="212" y="263"/>
                  <a:pt x="209" y="264"/>
                  <a:pt x="206" y="265"/>
                </a:cubicBezTo>
                <a:close/>
                <a:moveTo>
                  <a:pt x="210" y="262"/>
                </a:moveTo>
                <a:cubicBezTo>
                  <a:pt x="207" y="264"/>
                  <a:pt x="203" y="265"/>
                  <a:pt x="200" y="267"/>
                </a:cubicBezTo>
                <a:cubicBezTo>
                  <a:pt x="200" y="266"/>
                  <a:pt x="200" y="265"/>
                  <a:pt x="200" y="264"/>
                </a:cubicBezTo>
                <a:cubicBezTo>
                  <a:pt x="206" y="262"/>
                  <a:pt x="210" y="259"/>
                  <a:pt x="216" y="257"/>
                </a:cubicBezTo>
                <a:cubicBezTo>
                  <a:pt x="222" y="254"/>
                  <a:pt x="228" y="252"/>
                  <a:pt x="234" y="250"/>
                </a:cubicBezTo>
                <a:cubicBezTo>
                  <a:pt x="240" y="248"/>
                  <a:pt x="246" y="247"/>
                  <a:pt x="252" y="245"/>
                </a:cubicBezTo>
                <a:cubicBezTo>
                  <a:pt x="253" y="245"/>
                  <a:pt x="253" y="244"/>
                  <a:pt x="254" y="244"/>
                </a:cubicBezTo>
                <a:cubicBezTo>
                  <a:pt x="253" y="245"/>
                  <a:pt x="252" y="245"/>
                  <a:pt x="251" y="246"/>
                </a:cubicBezTo>
                <a:cubicBezTo>
                  <a:pt x="244" y="249"/>
                  <a:pt x="237" y="252"/>
                  <a:pt x="230" y="254"/>
                </a:cubicBezTo>
                <a:cubicBezTo>
                  <a:pt x="223" y="256"/>
                  <a:pt x="217" y="259"/>
                  <a:pt x="210" y="262"/>
                </a:cubicBezTo>
                <a:close/>
                <a:moveTo>
                  <a:pt x="200" y="263"/>
                </a:moveTo>
                <a:cubicBezTo>
                  <a:pt x="200" y="261"/>
                  <a:pt x="200" y="260"/>
                  <a:pt x="200" y="259"/>
                </a:cubicBezTo>
                <a:cubicBezTo>
                  <a:pt x="205" y="258"/>
                  <a:pt x="210" y="255"/>
                  <a:pt x="215" y="253"/>
                </a:cubicBezTo>
                <a:cubicBezTo>
                  <a:pt x="221" y="251"/>
                  <a:pt x="227" y="249"/>
                  <a:pt x="233" y="247"/>
                </a:cubicBezTo>
                <a:cubicBezTo>
                  <a:pt x="238" y="245"/>
                  <a:pt x="244" y="243"/>
                  <a:pt x="250" y="241"/>
                </a:cubicBezTo>
                <a:cubicBezTo>
                  <a:pt x="244" y="244"/>
                  <a:pt x="238" y="246"/>
                  <a:pt x="232" y="248"/>
                </a:cubicBezTo>
                <a:cubicBezTo>
                  <a:pt x="221" y="252"/>
                  <a:pt x="211" y="258"/>
                  <a:pt x="200" y="263"/>
                </a:cubicBezTo>
                <a:close/>
                <a:moveTo>
                  <a:pt x="201" y="255"/>
                </a:moveTo>
                <a:cubicBezTo>
                  <a:pt x="211" y="251"/>
                  <a:pt x="221" y="247"/>
                  <a:pt x="232" y="243"/>
                </a:cubicBezTo>
                <a:cubicBezTo>
                  <a:pt x="237" y="242"/>
                  <a:pt x="243" y="240"/>
                  <a:pt x="248" y="237"/>
                </a:cubicBezTo>
                <a:cubicBezTo>
                  <a:pt x="251" y="236"/>
                  <a:pt x="254" y="235"/>
                  <a:pt x="257" y="234"/>
                </a:cubicBezTo>
                <a:cubicBezTo>
                  <a:pt x="257" y="234"/>
                  <a:pt x="258" y="234"/>
                  <a:pt x="258" y="234"/>
                </a:cubicBezTo>
                <a:cubicBezTo>
                  <a:pt x="248" y="238"/>
                  <a:pt x="238" y="243"/>
                  <a:pt x="228" y="246"/>
                </a:cubicBezTo>
                <a:cubicBezTo>
                  <a:pt x="219" y="250"/>
                  <a:pt x="209" y="253"/>
                  <a:pt x="200" y="258"/>
                </a:cubicBezTo>
                <a:cubicBezTo>
                  <a:pt x="200" y="257"/>
                  <a:pt x="201" y="256"/>
                  <a:pt x="201" y="255"/>
                </a:cubicBezTo>
                <a:close/>
                <a:moveTo>
                  <a:pt x="249" y="231"/>
                </a:moveTo>
                <a:cubicBezTo>
                  <a:pt x="243" y="233"/>
                  <a:pt x="238" y="234"/>
                  <a:pt x="232" y="236"/>
                </a:cubicBezTo>
                <a:cubicBezTo>
                  <a:pt x="227" y="238"/>
                  <a:pt x="222" y="240"/>
                  <a:pt x="217" y="243"/>
                </a:cubicBezTo>
                <a:cubicBezTo>
                  <a:pt x="214" y="244"/>
                  <a:pt x="211" y="245"/>
                  <a:pt x="208" y="246"/>
                </a:cubicBezTo>
                <a:cubicBezTo>
                  <a:pt x="207" y="247"/>
                  <a:pt x="206" y="247"/>
                  <a:pt x="205" y="248"/>
                </a:cubicBezTo>
                <a:cubicBezTo>
                  <a:pt x="205" y="248"/>
                  <a:pt x="200" y="251"/>
                  <a:pt x="202" y="249"/>
                </a:cubicBezTo>
                <a:cubicBezTo>
                  <a:pt x="206" y="246"/>
                  <a:pt x="211" y="245"/>
                  <a:pt x="216" y="243"/>
                </a:cubicBezTo>
                <a:cubicBezTo>
                  <a:pt x="221" y="241"/>
                  <a:pt x="225" y="238"/>
                  <a:pt x="229" y="236"/>
                </a:cubicBezTo>
                <a:cubicBezTo>
                  <a:pt x="240" y="231"/>
                  <a:pt x="251" y="228"/>
                  <a:pt x="261" y="223"/>
                </a:cubicBezTo>
                <a:cubicBezTo>
                  <a:pt x="261" y="223"/>
                  <a:pt x="261" y="223"/>
                  <a:pt x="262" y="222"/>
                </a:cubicBezTo>
                <a:cubicBezTo>
                  <a:pt x="262" y="222"/>
                  <a:pt x="263" y="222"/>
                  <a:pt x="263" y="222"/>
                </a:cubicBezTo>
                <a:cubicBezTo>
                  <a:pt x="263" y="223"/>
                  <a:pt x="264" y="224"/>
                  <a:pt x="264" y="225"/>
                </a:cubicBezTo>
                <a:cubicBezTo>
                  <a:pt x="259" y="227"/>
                  <a:pt x="254" y="229"/>
                  <a:pt x="249" y="231"/>
                </a:cubicBezTo>
                <a:close/>
                <a:moveTo>
                  <a:pt x="262" y="211"/>
                </a:moveTo>
                <a:cubicBezTo>
                  <a:pt x="257" y="213"/>
                  <a:pt x="253" y="215"/>
                  <a:pt x="248" y="217"/>
                </a:cubicBezTo>
                <a:cubicBezTo>
                  <a:pt x="243" y="220"/>
                  <a:pt x="237" y="223"/>
                  <a:pt x="231" y="225"/>
                </a:cubicBezTo>
                <a:cubicBezTo>
                  <a:pt x="226" y="228"/>
                  <a:pt x="220" y="230"/>
                  <a:pt x="214" y="233"/>
                </a:cubicBezTo>
                <a:cubicBezTo>
                  <a:pt x="216" y="232"/>
                  <a:pt x="217" y="232"/>
                  <a:pt x="218" y="231"/>
                </a:cubicBezTo>
                <a:cubicBezTo>
                  <a:pt x="224" y="228"/>
                  <a:pt x="229" y="225"/>
                  <a:pt x="234" y="222"/>
                </a:cubicBezTo>
                <a:cubicBezTo>
                  <a:pt x="239" y="219"/>
                  <a:pt x="245" y="216"/>
                  <a:pt x="250" y="214"/>
                </a:cubicBezTo>
                <a:cubicBezTo>
                  <a:pt x="254" y="211"/>
                  <a:pt x="258" y="209"/>
                  <a:pt x="261" y="205"/>
                </a:cubicBezTo>
                <a:cubicBezTo>
                  <a:pt x="262" y="205"/>
                  <a:pt x="262" y="205"/>
                  <a:pt x="262" y="205"/>
                </a:cubicBezTo>
                <a:cubicBezTo>
                  <a:pt x="262" y="207"/>
                  <a:pt x="262" y="209"/>
                  <a:pt x="262" y="211"/>
                </a:cubicBezTo>
                <a:cubicBezTo>
                  <a:pt x="262" y="211"/>
                  <a:pt x="262" y="211"/>
                  <a:pt x="262" y="211"/>
                </a:cubicBezTo>
                <a:close/>
                <a:moveTo>
                  <a:pt x="225" y="160"/>
                </a:moveTo>
                <a:cubicBezTo>
                  <a:pt x="223" y="160"/>
                  <a:pt x="220" y="160"/>
                  <a:pt x="218" y="159"/>
                </a:cubicBezTo>
                <a:cubicBezTo>
                  <a:pt x="218" y="159"/>
                  <a:pt x="218" y="159"/>
                  <a:pt x="218" y="159"/>
                </a:cubicBezTo>
                <a:cubicBezTo>
                  <a:pt x="218" y="159"/>
                  <a:pt x="218" y="158"/>
                  <a:pt x="218" y="158"/>
                </a:cubicBezTo>
                <a:cubicBezTo>
                  <a:pt x="218" y="158"/>
                  <a:pt x="219" y="159"/>
                  <a:pt x="219" y="159"/>
                </a:cubicBezTo>
                <a:cubicBezTo>
                  <a:pt x="222" y="159"/>
                  <a:pt x="225" y="160"/>
                  <a:pt x="228" y="161"/>
                </a:cubicBezTo>
                <a:cubicBezTo>
                  <a:pt x="227" y="161"/>
                  <a:pt x="226" y="160"/>
                  <a:pt x="225" y="160"/>
                </a:cubicBezTo>
                <a:close/>
                <a:moveTo>
                  <a:pt x="215" y="159"/>
                </a:moveTo>
                <a:cubicBezTo>
                  <a:pt x="214" y="159"/>
                  <a:pt x="212" y="159"/>
                  <a:pt x="210" y="158"/>
                </a:cubicBezTo>
                <a:cubicBezTo>
                  <a:pt x="210" y="158"/>
                  <a:pt x="210" y="157"/>
                  <a:pt x="210" y="157"/>
                </a:cubicBezTo>
                <a:cubicBezTo>
                  <a:pt x="212" y="157"/>
                  <a:pt x="213" y="157"/>
                  <a:pt x="215" y="158"/>
                </a:cubicBezTo>
                <a:cubicBezTo>
                  <a:pt x="215" y="158"/>
                  <a:pt x="215" y="158"/>
                  <a:pt x="215" y="159"/>
                </a:cubicBezTo>
                <a:cubicBezTo>
                  <a:pt x="215" y="159"/>
                  <a:pt x="215" y="159"/>
                  <a:pt x="215" y="159"/>
                </a:cubicBezTo>
                <a:close/>
                <a:moveTo>
                  <a:pt x="207" y="157"/>
                </a:moveTo>
                <a:cubicBezTo>
                  <a:pt x="208" y="158"/>
                  <a:pt x="208" y="158"/>
                  <a:pt x="208" y="158"/>
                </a:cubicBezTo>
                <a:cubicBezTo>
                  <a:pt x="207" y="158"/>
                  <a:pt x="206" y="158"/>
                  <a:pt x="205" y="158"/>
                </a:cubicBezTo>
                <a:cubicBezTo>
                  <a:pt x="205" y="158"/>
                  <a:pt x="205" y="158"/>
                  <a:pt x="205" y="158"/>
                </a:cubicBezTo>
                <a:cubicBezTo>
                  <a:pt x="205" y="157"/>
                  <a:pt x="205" y="157"/>
                  <a:pt x="205" y="156"/>
                </a:cubicBezTo>
                <a:cubicBezTo>
                  <a:pt x="206" y="156"/>
                  <a:pt x="207" y="156"/>
                  <a:pt x="207" y="157"/>
                </a:cubicBezTo>
                <a:cubicBezTo>
                  <a:pt x="207" y="157"/>
                  <a:pt x="207" y="157"/>
                  <a:pt x="207" y="157"/>
                </a:cubicBezTo>
                <a:close/>
                <a:moveTo>
                  <a:pt x="202" y="158"/>
                </a:moveTo>
                <a:cubicBezTo>
                  <a:pt x="202" y="158"/>
                  <a:pt x="201" y="158"/>
                  <a:pt x="201" y="158"/>
                </a:cubicBezTo>
                <a:cubicBezTo>
                  <a:pt x="200" y="158"/>
                  <a:pt x="200" y="158"/>
                  <a:pt x="199" y="158"/>
                </a:cubicBezTo>
                <a:cubicBezTo>
                  <a:pt x="199" y="157"/>
                  <a:pt x="199" y="157"/>
                  <a:pt x="199" y="156"/>
                </a:cubicBezTo>
                <a:cubicBezTo>
                  <a:pt x="200" y="156"/>
                  <a:pt x="201" y="156"/>
                  <a:pt x="202" y="156"/>
                </a:cubicBezTo>
                <a:cubicBezTo>
                  <a:pt x="202" y="157"/>
                  <a:pt x="202" y="157"/>
                  <a:pt x="202" y="158"/>
                </a:cubicBezTo>
                <a:close/>
                <a:moveTo>
                  <a:pt x="196" y="158"/>
                </a:moveTo>
                <a:cubicBezTo>
                  <a:pt x="195" y="158"/>
                  <a:pt x="195" y="158"/>
                  <a:pt x="194" y="158"/>
                </a:cubicBezTo>
                <a:cubicBezTo>
                  <a:pt x="194" y="157"/>
                  <a:pt x="194" y="157"/>
                  <a:pt x="194" y="156"/>
                </a:cubicBezTo>
                <a:cubicBezTo>
                  <a:pt x="194" y="156"/>
                  <a:pt x="195" y="156"/>
                  <a:pt x="196" y="156"/>
                </a:cubicBezTo>
                <a:cubicBezTo>
                  <a:pt x="196" y="157"/>
                  <a:pt x="196" y="157"/>
                  <a:pt x="196" y="158"/>
                </a:cubicBezTo>
                <a:close/>
                <a:moveTo>
                  <a:pt x="191" y="156"/>
                </a:moveTo>
                <a:cubicBezTo>
                  <a:pt x="191" y="157"/>
                  <a:pt x="191" y="158"/>
                  <a:pt x="191" y="158"/>
                </a:cubicBezTo>
                <a:cubicBezTo>
                  <a:pt x="190" y="158"/>
                  <a:pt x="190" y="158"/>
                  <a:pt x="189" y="158"/>
                </a:cubicBezTo>
                <a:cubicBezTo>
                  <a:pt x="189" y="158"/>
                  <a:pt x="189" y="157"/>
                  <a:pt x="189" y="156"/>
                </a:cubicBezTo>
                <a:cubicBezTo>
                  <a:pt x="190" y="156"/>
                  <a:pt x="190" y="156"/>
                  <a:pt x="191" y="156"/>
                </a:cubicBezTo>
                <a:close/>
                <a:moveTo>
                  <a:pt x="186" y="159"/>
                </a:moveTo>
                <a:cubicBezTo>
                  <a:pt x="185" y="159"/>
                  <a:pt x="184" y="159"/>
                  <a:pt x="183" y="159"/>
                </a:cubicBezTo>
                <a:cubicBezTo>
                  <a:pt x="183" y="158"/>
                  <a:pt x="183" y="158"/>
                  <a:pt x="183" y="157"/>
                </a:cubicBezTo>
                <a:cubicBezTo>
                  <a:pt x="184" y="157"/>
                  <a:pt x="185" y="156"/>
                  <a:pt x="187" y="156"/>
                </a:cubicBezTo>
                <a:cubicBezTo>
                  <a:pt x="186" y="157"/>
                  <a:pt x="186" y="158"/>
                  <a:pt x="186" y="159"/>
                </a:cubicBezTo>
                <a:close/>
                <a:moveTo>
                  <a:pt x="180" y="159"/>
                </a:moveTo>
                <a:cubicBezTo>
                  <a:pt x="180" y="159"/>
                  <a:pt x="180" y="159"/>
                  <a:pt x="180" y="159"/>
                </a:cubicBezTo>
                <a:cubicBezTo>
                  <a:pt x="179" y="160"/>
                  <a:pt x="178" y="160"/>
                  <a:pt x="177" y="160"/>
                </a:cubicBezTo>
                <a:cubicBezTo>
                  <a:pt x="177" y="159"/>
                  <a:pt x="177" y="158"/>
                  <a:pt x="177" y="158"/>
                </a:cubicBezTo>
                <a:cubicBezTo>
                  <a:pt x="177" y="158"/>
                  <a:pt x="177" y="158"/>
                  <a:pt x="177" y="158"/>
                </a:cubicBezTo>
                <a:cubicBezTo>
                  <a:pt x="178" y="157"/>
                  <a:pt x="179" y="157"/>
                  <a:pt x="180" y="157"/>
                </a:cubicBezTo>
                <a:cubicBezTo>
                  <a:pt x="180" y="158"/>
                  <a:pt x="180" y="159"/>
                  <a:pt x="180" y="159"/>
                </a:cubicBezTo>
                <a:close/>
                <a:moveTo>
                  <a:pt x="163" y="313"/>
                </a:moveTo>
                <a:cubicBezTo>
                  <a:pt x="164" y="313"/>
                  <a:pt x="165" y="312"/>
                  <a:pt x="165" y="312"/>
                </a:cubicBezTo>
                <a:cubicBezTo>
                  <a:pt x="165" y="312"/>
                  <a:pt x="165" y="313"/>
                  <a:pt x="165" y="314"/>
                </a:cubicBezTo>
                <a:cubicBezTo>
                  <a:pt x="163" y="315"/>
                  <a:pt x="159" y="316"/>
                  <a:pt x="163" y="313"/>
                </a:cubicBezTo>
                <a:close/>
                <a:moveTo>
                  <a:pt x="155" y="312"/>
                </a:moveTo>
                <a:cubicBezTo>
                  <a:pt x="153" y="313"/>
                  <a:pt x="151" y="314"/>
                  <a:pt x="150" y="315"/>
                </a:cubicBezTo>
                <a:cubicBezTo>
                  <a:pt x="155" y="310"/>
                  <a:pt x="161" y="307"/>
                  <a:pt x="166" y="302"/>
                </a:cubicBezTo>
                <a:cubicBezTo>
                  <a:pt x="166" y="303"/>
                  <a:pt x="166" y="304"/>
                  <a:pt x="166" y="305"/>
                </a:cubicBezTo>
                <a:cubicBezTo>
                  <a:pt x="163" y="307"/>
                  <a:pt x="161" y="308"/>
                  <a:pt x="158" y="310"/>
                </a:cubicBezTo>
                <a:cubicBezTo>
                  <a:pt x="158" y="310"/>
                  <a:pt x="155" y="312"/>
                  <a:pt x="155" y="312"/>
                </a:cubicBezTo>
                <a:close/>
                <a:moveTo>
                  <a:pt x="166" y="306"/>
                </a:moveTo>
                <a:cubicBezTo>
                  <a:pt x="166" y="307"/>
                  <a:pt x="166" y="308"/>
                  <a:pt x="165" y="309"/>
                </a:cubicBezTo>
                <a:cubicBezTo>
                  <a:pt x="164" y="310"/>
                  <a:pt x="163" y="310"/>
                  <a:pt x="162" y="311"/>
                </a:cubicBezTo>
                <a:cubicBezTo>
                  <a:pt x="161" y="312"/>
                  <a:pt x="161" y="312"/>
                  <a:pt x="160" y="313"/>
                </a:cubicBezTo>
                <a:cubicBezTo>
                  <a:pt x="160" y="313"/>
                  <a:pt x="156" y="316"/>
                  <a:pt x="157" y="314"/>
                </a:cubicBezTo>
                <a:cubicBezTo>
                  <a:pt x="160" y="311"/>
                  <a:pt x="163" y="309"/>
                  <a:pt x="166" y="306"/>
                </a:cubicBezTo>
                <a:close/>
                <a:moveTo>
                  <a:pt x="166" y="301"/>
                </a:moveTo>
                <a:cubicBezTo>
                  <a:pt x="166" y="301"/>
                  <a:pt x="166" y="301"/>
                  <a:pt x="166" y="301"/>
                </a:cubicBezTo>
                <a:cubicBezTo>
                  <a:pt x="162" y="304"/>
                  <a:pt x="158" y="306"/>
                  <a:pt x="154" y="309"/>
                </a:cubicBezTo>
                <a:cubicBezTo>
                  <a:pt x="151" y="310"/>
                  <a:pt x="149" y="312"/>
                  <a:pt x="147" y="313"/>
                </a:cubicBezTo>
                <a:cubicBezTo>
                  <a:pt x="147" y="314"/>
                  <a:pt x="145" y="315"/>
                  <a:pt x="144" y="316"/>
                </a:cubicBezTo>
                <a:cubicBezTo>
                  <a:pt x="144" y="316"/>
                  <a:pt x="144" y="316"/>
                  <a:pt x="144" y="316"/>
                </a:cubicBezTo>
                <a:cubicBezTo>
                  <a:pt x="144" y="316"/>
                  <a:pt x="144" y="315"/>
                  <a:pt x="145" y="315"/>
                </a:cubicBezTo>
                <a:cubicBezTo>
                  <a:pt x="152" y="309"/>
                  <a:pt x="160" y="304"/>
                  <a:pt x="167" y="298"/>
                </a:cubicBezTo>
                <a:cubicBezTo>
                  <a:pt x="167" y="299"/>
                  <a:pt x="167" y="300"/>
                  <a:pt x="166" y="301"/>
                </a:cubicBezTo>
                <a:close/>
                <a:moveTo>
                  <a:pt x="167" y="296"/>
                </a:moveTo>
                <a:cubicBezTo>
                  <a:pt x="162" y="299"/>
                  <a:pt x="157" y="302"/>
                  <a:pt x="152" y="305"/>
                </a:cubicBezTo>
                <a:cubicBezTo>
                  <a:pt x="150" y="307"/>
                  <a:pt x="147" y="309"/>
                  <a:pt x="145" y="310"/>
                </a:cubicBezTo>
                <a:cubicBezTo>
                  <a:pt x="144" y="311"/>
                  <a:pt x="143" y="312"/>
                  <a:pt x="141" y="312"/>
                </a:cubicBezTo>
                <a:cubicBezTo>
                  <a:pt x="150" y="306"/>
                  <a:pt x="160" y="301"/>
                  <a:pt x="168" y="293"/>
                </a:cubicBezTo>
                <a:cubicBezTo>
                  <a:pt x="168" y="293"/>
                  <a:pt x="168" y="293"/>
                  <a:pt x="168" y="293"/>
                </a:cubicBezTo>
                <a:cubicBezTo>
                  <a:pt x="168" y="294"/>
                  <a:pt x="167" y="295"/>
                  <a:pt x="167" y="296"/>
                </a:cubicBezTo>
                <a:close/>
                <a:moveTo>
                  <a:pt x="168" y="293"/>
                </a:moveTo>
                <a:cubicBezTo>
                  <a:pt x="168" y="293"/>
                  <a:pt x="167" y="293"/>
                  <a:pt x="167" y="293"/>
                </a:cubicBezTo>
                <a:cubicBezTo>
                  <a:pt x="160" y="296"/>
                  <a:pt x="154" y="301"/>
                  <a:pt x="148" y="304"/>
                </a:cubicBezTo>
                <a:cubicBezTo>
                  <a:pt x="145" y="306"/>
                  <a:pt x="142" y="308"/>
                  <a:pt x="140" y="310"/>
                </a:cubicBezTo>
                <a:cubicBezTo>
                  <a:pt x="138" y="311"/>
                  <a:pt x="137" y="312"/>
                  <a:pt x="136" y="312"/>
                </a:cubicBezTo>
                <a:cubicBezTo>
                  <a:pt x="135" y="313"/>
                  <a:pt x="132" y="316"/>
                  <a:pt x="135" y="313"/>
                </a:cubicBezTo>
                <a:cubicBezTo>
                  <a:pt x="141" y="307"/>
                  <a:pt x="149" y="303"/>
                  <a:pt x="155" y="298"/>
                </a:cubicBezTo>
                <a:cubicBezTo>
                  <a:pt x="160" y="295"/>
                  <a:pt x="165" y="293"/>
                  <a:pt x="168" y="290"/>
                </a:cubicBezTo>
                <a:cubicBezTo>
                  <a:pt x="168" y="291"/>
                  <a:pt x="168" y="292"/>
                  <a:pt x="168" y="293"/>
                </a:cubicBezTo>
                <a:close/>
                <a:moveTo>
                  <a:pt x="163" y="292"/>
                </a:moveTo>
                <a:cubicBezTo>
                  <a:pt x="165" y="292"/>
                  <a:pt x="166" y="291"/>
                  <a:pt x="167" y="290"/>
                </a:cubicBezTo>
                <a:cubicBezTo>
                  <a:pt x="166" y="291"/>
                  <a:pt x="164" y="292"/>
                  <a:pt x="165" y="292"/>
                </a:cubicBezTo>
                <a:cubicBezTo>
                  <a:pt x="164" y="292"/>
                  <a:pt x="164" y="292"/>
                  <a:pt x="163" y="292"/>
                </a:cubicBezTo>
                <a:close/>
                <a:moveTo>
                  <a:pt x="168" y="288"/>
                </a:moveTo>
                <a:cubicBezTo>
                  <a:pt x="162" y="293"/>
                  <a:pt x="155" y="297"/>
                  <a:pt x="148" y="301"/>
                </a:cubicBezTo>
                <a:cubicBezTo>
                  <a:pt x="145" y="303"/>
                  <a:pt x="141" y="305"/>
                  <a:pt x="138" y="307"/>
                </a:cubicBezTo>
                <a:cubicBezTo>
                  <a:pt x="137" y="307"/>
                  <a:pt x="137" y="308"/>
                  <a:pt x="137" y="308"/>
                </a:cubicBezTo>
                <a:cubicBezTo>
                  <a:pt x="142" y="304"/>
                  <a:pt x="147" y="300"/>
                  <a:pt x="152" y="296"/>
                </a:cubicBezTo>
                <a:cubicBezTo>
                  <a:pt x="158" y="293"/>
                  <a:pt x="164" y="290"/>
                  <a:pt x="169" y="285"/>
                </a:cubicBezTo>
                <a:cubicBezTo>
                  <a:pt x="169" y="286"/>
                  <a:pt x="168" y="287"/>
                  <a:pt x="168" y="288"/>
                </a:cubicBezTo>
                <a:close/>
                <a:moveTo>
                  <a:pt x="169" y="284"/>
                </a:moveTo>
                <a:cubicBezTo>
                  <a:pt x="162" y="289"/>
                  <a:pt x="154" y="293"/>
                  <a:pt x="147" y="297"/>
                </a:cubicBezTo>
                <a:cubicBezTo>
                  <a:pt x="142" y="300"/>
                  <a:pt x="137" y="304"/>
                  <a:pt x="132" y="308"/>
                </a:cubicBezTo>
                <a:cubicBezTo>
                  <a:pt x="133" y="307"/>
                  <a:pt x="133" y="306"/>
                  <a:pt x="134" y="305"/>
                </a:cubicBezTo>
                <a:cubicBezTo>
                  <a:pt x="139" y="302"/>
                  <a:pt x="144" y="298"/>
                  <a:pt x="149" y="295"/>
                </a:cubicBezTo>
                <a:cubicBezTo>
                  <a:pt x="155" y="290"/>
                  <a:pt x="164" y="286"/>
                  <a:pt x="169" y="280"/>
                </a:cubicBezTo>
                <a:cubicBezTo>
                  <a:pt x="169" y="281"/>
                  <a:pt x="169" y="283"/>
                  <a:pt x="169" y="284"/>
                </a:cubicBezTo>
                <a:close/>
                <a:moveTo>
                  <a:pt x="169" y="277"/>
                </a:moveTo>
                <a:cubicBezTo>
                  <a:pt x="169" y="278"/>
                  <a:pt x="169" y="278"/>
                  <a:pt x="169" y="279"/>
                </a:cubicBezTo>
                <a:cubicBezTo>
                  <a:pt x="162" y="285"/>
                  <a:pt x="153" y="290"/>
                  <a:pt x="144" y="295"/>
                </a:cubicBezTo>
                <a:cubicBezTo>
                  <a:pt x="139" y="299"/>
                  <a:pt x="133" y="302"/>
                  <a:pt x="128" y="306"/>
                </a:cubicBezTo>
                <a:cubicBezTo>
                  <a:pt x="128" y="305"/>
                  <a:pt x="129" y="305"/>
                  <a:pt x="130" y="304"/>
                </a:cubicBezTo>
                <a:cubicBezTo>
                  <a:pt x="135" y="301"/>
                  <a:pt x="140" y="297"/>
                  <a:pt x="145" y="294"/>
                </a:cubicBezTo>
                <a:cubicBezTo>
                  <a:pt x="153" y="288"/>
                  <a:pt x="162" y="283"/>
                  <a:pt x="170" y="276"/>
                </a:cubicBezTo>
                <a:cubicBezTo>
                  <a:pt x="169" y="276"/>
                  <a:pt x="169" y="277"/>
                  <a:pt x="169" y="277"/>
                </a:cubicBezTo>
                <a:close/>
                <a:moveTo>
                  <a:pt x="170" y="274"/>
                </a:moveTo>
                <a:cubicBezTo>
                  <a:pt x="160" y="282"/>
                  <a:pt x="149" y="289"/>
                  <a:pt x="138" y="295"/>
                </a:cubicBezTo>
                <a:cubicBezTo>
                  <a:pt x="135" y="297"/>
                  <a:pt x="132" y="298"/>
                  <a:pt x="129" y="300"/>
                </a:cubicBezTo>
                <a:cubicBezTo>
                  <a:pt x="134" y="296"/>
                  <a:pt x="140" y="293"/>
                  <a:pt x="146" y="289"/>
                </a:cubicBezTo>
                <a:cubicBezTo>
                  <a:pt x="150" y="286"/>
                  <a:pt x="155" y="283"/>
                  <a:pt x="159" y="280"/>
                </a:cubicBezTo>
                <a:cubicBezTo>
                  <a:pt x="162" y="277"/>
                  <a:pt x="167" y="274"/>
                  <a:pt x="170" y="271"/>
                </a:cubicBezTo>
                <a:cubicBezTo>
                  <a:pt x="170" y="272"/>
                  <a:pt x="170" y="273"/>
                  <a:pt x="170" y="274"/>
                </a:cubicBezTo>
                <a:close/>
                <a:moveTo>
                  <a:pt x="170" y="269"/>
                </a:moveTo>
                <a:cubicBezTo>
                  <a:pt x="161" y="279"/>
                  <a:pt x="148" y="284"/>
                  <a:pt x="137" y="291"/>
                </a:cubicBezTo>
                <a:cubicBezTo>
                  <a:pt x="132" y="294"/>
                  <a:pt x="126" y="297"/>
                  <a:pt x="121" y="301"/>
                </a:cubicBezTo>
                <a:cubicBezTo>
                  <a:pt x="124" y="298"/>
                  <a:pt x="127" y="296"/>
                  <a:pt x="131" y="294"/>
                </a:cubicBezTo>
                <a:cubicBezTo>
                  <a:pt x="136" y="290"/>
                  <a:pt x="142" y="286"/>
                  <a:pt x="147" y="283"/>
                </a:cubicBezTo>
                <a:cubicBezTo>
                  <a:pt x="154" y="277"/>
                  <a:pt x="165" y="272"/>
                  <a:pt x="170" y="264"/>
                </a:cubicBezTo>
                <a:cubicBezTo>
                  <a:pt x="170" y="266"/>
                  <a:pt x="170" y="268"/>
                  <a:pt x="170" y="269"/>
                </a:cubicBezTo>
                <a:close/>
                <a:moveTo>
                  <a:pt x="170" y="263"/>
                </a:moveTo>
                <a:cubicBezTo>
                  <a:pt x="162" y="268"/>
                  <a:pt x="155" y="275"/>
                  <a:pt x="146" y="281"/>
                </a:cubicBezTo>
                <a:cubicBezTo>
                  <a:pt x="138" y="287"/>
                  <a:pt x="128" y="292"/>
                  <a:pt x="119" y="297"/>
                </a:cubicBezTo>
                <a:cubicBezTo>
                  <a:pt x="114" y="300"/>
                  <a:pt x="110" y="303"/>
                  <a:pt x="105" y="305"/>
                </a:cubicBezTo>
                <a:cubicBezTo>
                  <a:pt x="105" y="306"/>
                  <a:pt x="104" y="306"/>
                  <a:pt x="103" y="306"/>
                </a:cubicBezTo>
                <a:cubicBezTo>
                  <a:pt x="103" y="306"/>
                  <a:pt x="103" y="306"/>
                  <a:pt x="103" y="306"/>
                </a:cubicBezTo>
                <a:cubicBezTo>
                  <a:pt x="109" y="303"/>
                  <a:pt x="113" y="299"/>
                  <a:pt x="118" y="296"/>
                </a:cubicBezTo>
                <a:cubicBezTo>
                  <a:pt x="125" y="291"/>
                  <a:pt x="133" y="286"/>
                  <a:pt x="140" y="281"/>
                </a:cubicBezTo>
                <a:cubicBezTo>
                  <a:pt x="147" y="277"/>
                  <a:pt x="153" y="272"/>
                  <a:pt x="160" y="267"/>
                </a:cubicBezTo>
                <a:cubicBezTo>
                  <a:pt x="163" y="264"/>
                  <a:pt x="168" y="262"/>
                  <a:pt x="170" y="258"/>
                </a:cubicBezTo>
                <a:cubicBezTo>
                  <a:pt x="170" y="260"/>
                  <a:pt x="170" y="261"/>
                  <a:pt x="170" y="263"/>
                </a:cubicBezTo>
                <a:close/>
                <a:moveTo>
                  <a:pt x="105" y="304"/>
                </a:moveTo>
                <a:cubicBezTo>
                  <a:pt x="105" y="304"/>
                  <a:pt x="105" y="304"/>
                  <a:pt x="105" y="304"/>
                </a:cubicBezTo>
                <a:cubicBezTo>
                  <a:pt x="107" y="302"/>
                  <a:pt x="109" y="301"/>
                  <a:pt x="111" y="299"/>
                </a:cubicBezTo>
                <a:cubicBezTo>
                  <a:pt x="120" y="292"/>
                  <a:pt x="129" y="286"/>
                  <a:pt x="139" y="279"/>
                </a:cubicBezTo>
                <a:cubicBezTo>
                  <a:pt x="147" y="274"/>
                  <a:pt x="155" y="268"/>
                  <a:pt x="163" y="262"/>
                </a:cubicBezTo>
                <a:cubicBezTo>
                  <a:pt x="164" y="261"/>
                  <a:pt x="166" y="260"/>
                  <a:pt x="167" y="259"/>
                </a:cubicBezTo>
                <a:cubicBezTo>
                  <a:pt x="168" y="258"/>
                  <a:pt x="169" y="257"/>
                  <a:pt x="170" y="257"/>
                </a:cubicBezTo>
                <a:cubicBezTo>
                  <a:pt x="170" y="257"/>
                  <a:pt x="170" y="257"/>
                  <a:pt x="170" y="257"/>
                </a:cubicBezTo>
                <a:cubicBezTo>
                  <a:pt x="169" y="259"/>
                  <a:pt x="168" y="260"/>
                  <a:pt x="166" y="261"/>
                </a:cubicBezTo>
                <a:cubicBezTo>
                  <a:pt x="163" y="264"/>
                  <a:pt x="159" y="267"/>
                  <a:pt x="155" y="270"/>
                </a:cubicBezTo>
                <a:cubicBezTo>
                  <a:pt x="146" y="277"/>
                  <a:pt x="136" y="283"/>
                  <a:pt x="127" y="289"/>
                </a:cubicBezTo>
                <a:cubicBezTo>
                  <a:pt x="120" y="294"/>
                  <a:pt x="113" y="300"/>
                  <a:pt x="105" y="304"/>
                </a:cubicBezTo>
                <a:close/>
                <a:moveTo>
                  <a:pt x="99" y="305"/>
                </a:moveTo>
                <a:cubicBezTo>
                  <a:pt x="99" y="304"/>
                  <a:pt x="100" y="304"/>
                  <a:pt x="100" y="304"/>
                </a:cubicBezTo>
                <a:cubicBezTo>
                  <a:pt x="112" y="292"/>
                  <a:pt x="125" y="283"/>
                  <a:pt x="138" y="273"/>
                </a:cubicBezTo>
                <a:cubicBezTo>
                  <a:pt x="145" y="268"/>
                  <a:pt x="151" y="262"/>
                  <a:pt x="157" y="257"/>
                </a:cubicBezTo>
                <a:cubicBezTo>
                  <a:pt x="162" y="253"/>
                  <a:pt x="167" y="249"/>
                  <a:pt x="171" y="244"/>
                </a:cubicBezTo>
                <a:cubicBezTo>
                  <a:pt x="171" y="246"/>
                  <a:pt x="171" y="247"/>
                  <a:pt x="171" y="249"/>
                </a:cubicBezTo>
                <a:cubicBezTo>
                  <a:pt x="166" y="253"/>
                  <a:pt x="160" y="256"/>
                  <a:pt x="155" y="260"/>
                </a:cubicBezTo>
                <a:cubicBezTo>
                  <a:pt x="149" y="265"/>
                  <a:pt x="143" y="271"/>
                  <a:pt x="137" y="276"/>
                </a:cubicBezTo>
                <a:cubicBezTo>
                  <a:pt x="130" y="282"/>
                  <a:pt x="123" y="287"/>
                  <a:pt x="116" y="293"/>
                </a:cubicBezTo>
                <a:cubicBezTo>
                  <a:pt x="113" y="295"/>
                  <a:pt x="109" y="298"/>
                  <a:pt x="106" y="301"/>
                </a:cubicBezTo>
                <a:cubicBezTo>
                  <a:pt x="104" y="302"/>
                  <a:pt x="103" y="302"/>
                  <a:pt x="101" y="303"/>
                </a:cubicBezTo>
                <a:cubicBezTo>
                  <a:pt x="101" y="304"/>
                  <a:pt x="100" y="304"/>
                  <a:pt x="99" y="305"/>
                </a:cubicBezTo>
                <a:cubicBezTo>
                  <a:pt x="99" y="305"/>
                  <a:pt x="99" y="305"/>
                  <a:pt x="99" y="305"/>
                </a:cubicBezTo>
                <a:close/>
                <a:moveTo>
                  <a:pt x="99" y="268"/>
                </a:moveTo>
                <a:cubicBezTo>
                  <a:pt x="101" y="266"/>
                  <a:pt x="103" y="263"/>
                  <a:pt x="106" y="261"/>
                </a:cubicBezTo>
                <a:cubicBezTo>
                  <a:pt x="112" y="256"/>
                  <a:pt x="118" y="251"/>
                  <a:pt x="125" y="247"/>
                </a:cubicBezTo>
                <a:cubicBezTo>
                  <a:pt x="134" y="240"/>
                  <a:pt x="143" y="235"/>
                  <a:pt x="152" y="229"/>
                </a:cubicBezTo>
                <a:cubicBezTo>
                  <a:pt x="155" y="226"/>
                  <a:pt x="159" y="223"/>
                  <a:pt x="162" y="220"/>
                </a:cubicBezTo>
                <a:cubicBezTo>
                  <a:pt x="164" y="218"/>
                  <a:pt x="166" y="216"/>
                  <a:pt x="168" y="214"/>
                </a:cubicBezTo>
                <a:cubicBezTo>
                  <a:pt x="169" y="213"/>
                  <a:pt x="170" y="213"/>
                  <a:pt x="171" y="212"/>
                </a:cubicBezTo>
                <a:cubicBezTo>
                  <a:pt x="171" y="212"/>
                  <a:pt x="171" y="212"/>
                  <a:pt x="171" y="212"/>
                </a:cubicBezTo>
                <a:cubicBezTo>
                  <a:pt x="172" y="211"/>
                  <a:pt x="173" y="210"/>
                  <a:pt x="174" y="210"/>
                </a:cubicBezTo>
                <a:cubicBezTo>
                  <a:pt x="174" y="211"/>
                  <a:pt x="174" y="213"/>
                  <a:pt x="174" y="214"/>
                </a:cubicBezTo>
                <a:cubicBezTo>
                  <a:pt x="172" y="215"/>
                  <a:pt x="171" y="217"/>
                  <a:pt x="169" y="218"/>
                </a:cubicBezTo>
                <a:cubicBezTo>
                  <a:pt x="166" y="221"/>
                  <a:pt x="162" y="223"/>
                  <a:pt x="158" y="226"/>
                </a:cubicBezTo>
                <a:cubicBezTo>
                  <a:pt x="157" y="227"/>
                  <a:pt x="156" y="228"/>
                  <a:pt x="154" y="229"/>
                </a:cubicBezTo>
                <a:cubicBezTo>
                  <a:pt x="146" y="235"/>
                  <a:pt x="137" y="241"/>
                  <a:pt x="128" y="246"/>
                </a:cubicBezTo>
                <a:cubicBezTo>
                  <a:pt x="117" y="254"/>
                  <a:pt x="106" y="262"/>
                  <a:pt x="96" y="271"/>
                </a:cubicBezTo>
                <a:cubicBezTo>
                  <a:pt x="91" y="276"/>
                  <a:pt x="98" y="269"/>
                  <a:pt x="99" y="268"/>
                </a:cubicBezTo>
                <a:close/>
                <a:moveTo>
                  <a:pt x="94" y="272"/>
                </a:moveTo>
                <a:cubicBezTo>
                  <a:pt x="94" y="270"/>
                  <a:pt x="94" y="269"/>
                  <a:pt x="94" y="267"/>
                </a:cubicBezTo>
                <a:cubicBezTo>
                  <a:pt x="96" y="266"/>
                  <a:pt x="98" y="264"/>
                  <a:pt x="100" y="263"/>
                </a:cubicBezTo>
                <a:cubicBezTo>
                  <a:pt x="103" y="260"/>
                  <a:pt x="106" y="258"/>
                  <a:pt x="110" y="256"/>
                </a:cubicBezTo>
                <a:cubicBezTo>
                  <a:pt x="117" y="251"/>
                  <a:pt x="124" y="246"/>
                  <a:pt x="131" y="241"/>
                </a:cubicBezTo>
                <a:cubicBezTo>
                  <a:pt x="142" y="234"/>
                  <a:pt x="153" y="225"/>
                  <a:pt x="164" y="217"/>
                </a:cubicBezTo>
                <a:cubicBezTo>
                  <a:pt x="162" y="219"/>
                  <a:pt x="159" y="222"/>
                  <a:pt x="157" y="224"/>
                </a:cubicBezTo>
                <a:cubicBezTo>
                  <a:pt x="149" y="230"/>
                  <a:pt x="140" y="235"/>
                  <a:pt x="132" y="241"/>
                </a:cubicBezTo>
                <a:cubicBezTo>
                  <a:pt x="118" y="250"/>
                  <a:pt x="105" y="260"/>
                  <a:pt x="94" y="272"/>
                </a:cubicBezTo>
                <a:close/>
                <a:moveTo>
                  <a:pt x="173" y="215"/>
                </a:moveTo>
                <a:cubicBezTo>
                  <a:pt x="173" y="215"/>
                  <a:pt x="173" y="215"/>
                  <a:pt x="173" y="215"/>
                </a:cubicBezTo>
                <a:cubicBezTo>
                  <a:pt x="173" y="215"/>
                  <a:pt x="173" y="215"/>
                  <a:pt x="173" y="215"/>
                </a:cubicBezTo>
                <a:close/>
                <a:moveTo>
                  <a:pt x="159" y="227"/>
                </a:moveTo>
                <a:cubicBezTo>
                  <a:pt x="164" y="223"/>
                  <a:pt x="169" y="220"/>
                  <a:pt x="174" y="216"/>
                </a:cubicBezTo>
                <a:cubicBezTo>
                  <a:pt x="173" y="216"/>
                  <a:pt x="173" y="217"/>
                  <a:pt x="173" y="217"/>
                </a:cubicBezTo>
                <a:cubicBezTo>
                  <a:pt x="162" y="225"/>
                  <a:pt x="152" y="234"/>
                  <a:pt x="140" y="242"/>
                </a:cubicBezTo>
                <a:cubicBezTo>
                  <a:pt x="128" y="250"/>
                  <a:pt x="116" y="259"/>
                  <a:pt x="105" y="268"/>
                </a:cubicBezTo>
                <a:cubicBezTo>
                  <a:pt x="103" y="270"/>
                  <a:pt x="100" y="272"/>
                  <a:pt x="98" y="274"/>
                </a:cubicBezTo>
                <a:cubicBezTo>
                  <a:pt x="98" y="274"/>
                  <a:pt x="93" y="279"/>
                  <a:pt x="96" y="275"/>
                </a:cubicBezTo>
                <a:cubicBezTo>
                  <a:pt x="97" y="274"/>
                  <a:pt x="98" y="273"/>
                  <a:pt x="99" y="272"/>
                </a:cubicBezTo>
                <a:cubicBezTo>
                  <a:pt x="105" y="266"/>
                  <a:pt x="111" y="261"/>
                  <a:pt x="117" y="256"/>
                </a:cubicBezTo>
                <a:cubicBezTo>
                  <a:pt x="129" y="247"/>
                  <a:pt x="141" y="240"/>
                  <a:pt x="153" y="231"/>
                </a:cubicBezTo>
                <a:cubicBezTo>
                  <a:pt x="155" y="230"/>
                  <a:pt x="157" y="228"/>
                  <a:pt x="159" y="227"/>
                </a:cubicBezTo>
                <a:close/>
                <a:moveTo>
                  <a:pt x="96" y="300"/>
                </a:moveTo>
                <a:cubicBezTo>
                  <a:pt x="96" y="298"/>
                  <a:pt x="96" y="296"/>
                  <a:pt x="96" y="295"/>
                </a:cubicBezTo>
                <a:cubicBezTo>
                  <a:pt x="98" y="294"/>
                  <a:pt x="100" y="292"/>
                  <a:pt x="102" y="290"/>
                </a:cubicBezTo>
                <a:cubicBezTo>
                  <a:pt x="105" y="287"/>
                  <a:pt x="108" y="284"/>
                  <a:pt x="111" y="281"/>
                </a:cubicBezTo>
                <a:cubicBezTo>
                  <a:pt x="118" y="275"/>
                  <a:pt x="125" y="269"/>
                  <a:pt x="133" y="263"/>
                </a:cubicBezTo>
                <a:cubicBezTo>
                  <a:pt x="140" y="258"/>
                  <a:pt x="147" y="253"/>
                  <a:pt x="154" y="248"/>
                </a:cubicBezTo>
                <a:cubicBezTo>
                  <a:pt x="158" y="245"/>
                  <a:pt x="161" y="242"/>
                  <a:pt x="164" y="240"/>
                </a:cubicBezTo>
                <a:cubicBezTo>
                  <a:pt x="160" y="244"/>
                  <a:pt x="156" y="247"/>
                  <a:pt x="152" y="251"/>
                </a:cubicBezTo>
                <a:cubicBezTo>
                  <a:pt x="145" y="257"/>
                  <a:pt x="138" y="262"/>
                  <a:pt x="131" y="268"/>
                </a:cubicBezTo>
                <a:cubicBezTo>
                  <a:pt x="124" y="274"/>
                  <a:pt x="117" y="280"/>
                  <a:pt x="111" y="286"/>
                </a:cubicBezTo>
                <a:cubicBezTo>
                  <a:pt x="106" y="291"/>
                  <a:pt x="100" y="294"/>
                  <a:pt x="96" y="300"/>
                </a:cubicBezTo>
                <a:close/>
                <a:moveTo>
                  <a:pt x="172" y="232"/>
                </a:moveTo>
                <a:cubicBezTo>
                  <a:pt x="172" y="232"/>
                  <a:pt x="172" y="232"/>
                  <a:pt x="172" y="233"/>
                </a:cubicBezTo>
                <a:cubicBezTo>
                  <a:pt x="159" y="244"/>
                  <a:pt x="145" y="253"/>
                  <a:pt x="131" y="264"/>
                </a:cubicBezTo>
                <a:cubicBezTo>
                  <a:pt x="125" y="269"/>
                  <a:pt x="118" y="274"/>
                  <a:pt x="112" y="280"/>
                </a:cubicBezTo>
                <a:cubicBezTo>
                  <a:pt x="109" y="282"/>
                  <a:pt x="106" y="285"/>
                  <a:pt x="103" y="288"/>
                </a:cubicBezTo>
                <a:cubicBezTo>
                  <a:pt x="102" y="289"/>
                  <a:pt x="100" y="290"/>
                  <a:pt x="99" y="291"/>
                </a:cubicBezTo>
                <a:cubicBezTo>
                  <a:pt x="98" y="293"/>
                  <a:pt x="94" y="296"/>
                  <a:pt x="98" y="292"/>
                </a:cubicBezTo>
                <a:cubicBezTo>
                  <a:pt x="110" y="280"/>
                  <a:pt x="123" y="268"/>
                  <a:pt x="137" y="257"/>
                </a:cubicBezTo>
                <a:cubicBezTo>
                  <a:pt x="149" y="247"/>
                  <a:pt x="162" y="238"/>
                  <a:pt x="173" y="226"/>
                </a:cubicBezTo>
                <a:cubicBezTo>
                  <a:pt x="172" y="228"/>
                  <a:pt x="172" y="230"/>
                  <a:pt x="172" y="232"/>
                </a:cubicBezTo>
                <a:close/>
                <a:moveTo>
                  <a:pt x="173" y="224"/>
                </a:moveTo>
                <a:cubicBezTo>
                  <a:pt x="171" y="225"/>
                  <a:pt x="169" y="227"/>
                  <a:pt x="168" y="229"/>
                </a:cubicBezTo>
                <a:cubicBezTo>
                  <a:pt x="166" y="231"/>
                  <a:pt x="163" y="233"/>
                  <a:pt x="160" y="236"/>
                </a:cubicBezTo>
                <a:cubicBezTo>
                  <a:pt x="153" y="241"/>
                  <a:pt x="145" y="247"/>
                  <a:pt x="138" y="252"/>
                </a:cubicBezTo>
                <a:cubicBezTo>
                  <a:pt x="124" y="262"/>
                  <a:pt x="112" y="273"/>
                  <a:pt x="99" y="284"/>
                </a:cubicBezTo>
                <a:cubicBezTo>
                  <a:pt x="98" y="285"/>
                  <a:pt x="94" y="288"/>
                  <a:pt x="97" y="285"/>
                </a:cubicBezTo>
                <a:cubicBezTo>
                  <a:pt x="98" y="283"/>
                  <a:pt x="100" y="282"/>
                  <a:pt x="102" y="280"/>
                </a:cubicBezTo>
                <a:cubicBezTo>
                  <a:pt x="105" y="277"/>
                  <a:pt x="108" y="275"/>
                  <a:pt x="111" y="272"/>
                </a:cubicBezTo>
                <a:cubicBezTo>
                  <a:pt x="118" y="266"/>
                  <a:pt x="126" y="260"/>
                  <a:pt x="133" y="254"/>
                </a:cubicBezTo>
                <a:cubicBezTo>
                  <a:pt x="147" y="244"/>
                  <a:pt x="160" y="234"/>
                  <a:pt x="173" y="222"/>
                </a:cubicBezTo>
                <a:cubicBezTo>
                  <a:pt x="173" y="223"/>
                  <a:pt x="173" y="224"/>
                  <a:pt x="173" y="224"/>
                </a:cubicBezTo>
                <a:close/>
                <a:moveTo>
                  <a:pt x="95" y="283"/>
                </a:moveTo>
                <a:cubicBezTo>
                  <a:pt x="96" y="283"/>
                  <a:pt x="97" y="282"/>
                  <a:pt x="98" y="281"/>
                </a:cubicBezTo>
                <a:cubicBezTo>
                  <a:pt x="101" y="278"/>
                  <a:pt x="104" y="275"/>
                  <a:pt x="107" y="273"/>
                </a:cubicBezTo>
                <a:cubicBezTo>
                  <a:pt x="114" y="266"/>
                  <a:pt x="121" y="260"/>
                  <a:pt x="129" y="255"/>
                </a:cubicBezTo>
                <a:cubicBezTo>
                  <a:pt x="136" y="250"/>
                  <a:pt x="144" y="245"/>
                  <a:pt x="151" y="240"/>
                </a:cubicBezTo>
                <a:cubicBezTo>
                  <a:pt x="145" y="245"/>
                  <a:pt x="139" y="249"/>
                  <a:pt x="133" y="254"/>
                </a:cubicBezTo>
                <a:cubicBezTo>
                  <a:pt x="120" y="264"/>
                  <a:pt x="105" y="273"/>
                  <a:pt x="95" y="286"/>
                </a:cubicBezTo>
                <a:cubicBezTo>
                  <a:pt x="95" y="285"/>
                  <a:pt x="95" y="284"/>
                  <a:pt x="95" y="283"/>
                </a:cubicBezTo>
                <a:close/>
                <a:moveTo>
                  <a:pt x="172" y="222"/>
                </a:moveTo>
                <a:cubicBezTo>
                  <a:pt x="170" y="224"/>
                  <a:pt x="169" y="225"/>
                  <a:pt x="167" y="227"/>
                </a:cubicBezTo>
                <a:cubicBezTo>
                  <a:pt x="165" y="228"/>
                  <a:pt x="164" y="229"/>
                  <a:pt x="163" y="230"/>
                </a:cubicBezTo>
                <a:cubicBezTo>
                  <a:pt x="165" y="228"/>
                  <a:pt x="167" y="226"/>
                  <a:pt x="169" y="225"/>
                </a:cubicBezTo>
                <a:cubicBezTo>
                  <a:pt x="169" y="225"/>
                  <a:pt x="174" y="221"/>
                  <a:pt x="172" y="222"/>
                </a:cubicBezTo>
                <a:close/>
                <a:moveTo>
                  <a:pt x="156" y="235"/>
                </a:moveTo>
                <a:cubicBezTo>
                  <a:pt x="148" y="241"/>
                  <a:pt x="140" y="247"/>
                  <a:pt x="131" y="252"/>
                </a:cubicBezTo>
                <a:cubicBezTo>
                  <a:pt x="124" y="257"/>
                  <a:pt x="118" y="262"/>
                  <a:pt x="111" y="267"/>
                </a:cubicBezTo>
                <a:cubicBezTo>
                  <a:pt x="108" y="271"/>
                  <a:pt x="104" y="274"/>
                  <a:pt x="101" y="277"/>
                </a:cubicBezTo>
                <a:cubicBezTo>
                  <a:pt x="99" y="278"/>
                  <a:pt x="98" y="280"/>
                  <a:pt x="97" y="281"/>
                </a:cubicBezTo>
                <a:cubicBezTo>
                  <a:pt x="95" y="282"/>
                  <a:pt x="95" y="282"/>
                  <a:pt x="96" y="280"/>
                </a:cubicBezTo>
                <a:cubicBezTo>
                  <a:pt x="97" y="279"/>
                  <a:pt x="98" y="278"/>
                  <a:pt x="99" y="277"/>
                </a:cubicBezTo>
                <a:cubicBezTo>
                  <a:pt x="101" y="274"/>
                  <a:pt x="105" y="272"/>
                  <a:pt x="108" y="270"/>
                </a:cubicBezTo>
                <a:cubicBezTo>
                  <a:pt x="111" y="267"/>
                  <a:pt x="114" y="264"/>
                  <a:pt x="117" y="261"/>
                </a:cubicBezTo>
                <a:cubicBezTo>
                  <a:pt x="125" y="254"/>
                  <a:pt x="133" y="249"/>
                  <a:pt x="141" y="243"/>
                </a:cubicBezTo>
                <a:cubicBezTo>
                  <a:pt x="148" y="239"/>
                  <a:pt x="154" y="234"/>
                  <a:pt x="161" y="229"/>
                </a:cubicBezTo>
                <a:cubicBezTo>
                  <a:pt x="163" y="228"/>
                  <a:pt x="165" y="227"/>
                  <a:pt x="166" y="226"/>
                </a:cubicBezTo>
                <a:cubicBezTo>
                  <a:pt x="163" y="229"/>
                  <a:pt x="160" y="232"/>
                  <a:pt x="156" y="235"/>
                </a:cubicBezTo>
                <a:close/>
                <a:moveTo>
                  <a:pt x="173" y="219"/>
                </a:moveTo>
                <a:cubicBezTo>
                  <a:pt x="173" y="219"/>
                  <a:pt x="172" y="220"/>
                  <a:pt x="172" y="220"/>
                </a:cubicBezTo>
                <a:cubicBezTo>
                  <a:pt x="167" y="226"/>
                  <a:pt x="160" y="229"/>
                  <a:pt x="154" y="233"/>
                </a:cubicBezTo>
                <a:cubicBezTo>
                  <a:pt x="155" y="233"/>
                  <a:pt x="155" y="233"/>
                  <a:pt x="155" y="232"/>
                </a:cubicBezTo>
                <a:cubicBezTo>
                  <a:pt x="159" y="230"/>
                  <a:pt x="162" y="227"/>
                  <a:pt x="166" y="224"/>
                </a:cubicBezTo>
                <a:cubicBezTo>
                  <a:pt x="168" y="222"/>
                  <a:pt x="170" y="220"/>
                  <a:pt x="172" y="219"/>
                </a:cubicBezTo>
                <a:cubicBezTo>
                  <a:pt x="173" y="219"/>
                  <a:pt x="173" y="218"/>
                  <a:pt x="173" y="218"/>
                </a:cubicBezTo>
                <a:cubicBezTo>
                  <a:pt x="173" y="218"/>
                  <a:pt x="173" y="219"/>
                  <a:pt x="173" y="219"/>
                </a:cubicBezTo>
                <a:close/>
                <a:moveTo>
                  <a:pt x="99" y="274"/>
                </a:moveTo>
                <a:cubicBezTo>
                  <a:pt x="103" y="271"/>
                  <a:pt x="106" y="268"/>
                  <a:pt x="110" y="265"/>
                </a:cubicBezTo>
                <a:cubicBezTo>
                  <a:pt x="118" y="258"/>
                  <a:pt x="126" y="253"/>
                  <a:pt x="135" y="247"/>
                </a:cubicBezTo>
                <a:cubicBezTo>
                  <a:pt x="139" y="244"/>
                  <a:pt x="144" y="241"/>
                  <a:pt x="148" y="238"/>
                </a:cubicBezTo>
                <a:cubicBezTo>
                  <a:pt x="142" y="242"/>
                  <a:pt x="136" y="246"/>
                  <a:pt x="130" y="250"/>
                </a:cubicBezTo>
                <a:cubicBezTo>
                  <a:pt x="123" y="255"/>
                  <a:pt x="117" y="260"/>
                  <a:pt x="111" y="266"/>
                </a:cubicBezTo>
                <a:cubicBezTo>
                  <a:pt x="105" y="271"/>
                  <a:pt x="99" y="275"/>
                  <a:pt x="95" y="281"/>
                </a:cubicBezTo>
                <a:cubicBezTo>
                  <a:pt x="94" y="280"/>
                  <a:pt x="94" y="279"/>
                  <a:pt x="94" y="278"/>
                </a:cubicBezTo>
                <a:cubicBezTo>
                  <a:pt x="96" y="277"/>
                  <a:pt x="98" y="276"/>
                  <a:pt x="99" y="274"/>
                </a:cubicBezTo>
                <a:close/>
                <a:moveTo>
                  <a:pt x="100" y="284"/>
                </a:moveTo>
                <a:cubicBezTo>
                  <a:pt x="104" y="281"/>
                  <a:pt x="108" y="277"/>
                  <a:pt x="111" y="274"/>
                </a:cubicBezTo>
                <a:cubicBezTo>
                  <a:pt x="118" y="268"/>
                  <a:pt x="126" y="262"/>
                  <a:pt x="134" y="256"/>
                </a:cubicBezTo>
                <a:cubicBezTo>
                  <a:pt x="141" y="251"/>
                  <a:pt x="148" y="246"/>
                  <a:pt x="155" y="240"/>
                </a:cubicBezTo>
                <a:cubicBezTo>
                  <a:pt x="158" y="238"/>
                  <a:pt x="162" y="235"/>
                  <a:pt x="165" y="233"/>
                </a:cubicBezTo>
                <a:cubicBezTo>
                  <a:pt x="168" y="230"/>
                  <a:pt x="170" y="227"/>
                  <a:pt x="173" y="225"/>
                </a:cubicBezTo>
                <a:cubicBezTo>
                  <a:pt x="173" y="225"/>
                  <a:pt x="173" y="225"/>
                  <a:pt x="173" y="225"/>
                </a:cubicBezTo>
                <a:cubicBezTo>
                  <a:pt x="170" y="227"/>
                  <a:pt x="168" y="230"/>
                  <a:pt x="166" y="232"/>
                </a:cubicBezTo>
                <a:cubicBezTo>
                  <a:pt x="163" y="235"/>
                  <a:pt x="159" y="238"/>
                  <a:pt x="156" y="241"/>
                </a:cubicBezTo>
                <a:cubicBezTo>
                  <a:pt x="149" y="246"/>
                  <a:pt x="142" y="252"/>
                  <a:pt x="135" y="257"/>
                </a:cubicBezTo>
                <a:cubicBezTo>
                  <a:pt x="121" y="268"/>
                  <a:pt x="108" y="281"/>
                  <a:pt x="96" y="294"/>
                </a:cubicBezTo>
                <a:cubicBezTo>
                  <a:pt x="95" y="292"/>
                  <a:pt x="95" y="290"/>
                  <a:pt x="95" y="287"/>
                </a:cubicBezTo>
                <a:cubicBezTo>
                  <a:pt x="97" y="287"/>
                  <a:pt x="99" y="285"/>
                  <a:pt x="100" y="284"/>
                </a:cubicBezTo>
                <a:close/>
                <a:moveTo>
                  <a:pt x="96" y="301"/>
                </a:moveTo>
                <a:cubicBezTo>
                  <a:pt x="96" y="301"/>
                  <a:pt x="97" y="301"/>
                  <a:pt x="97" y="301"/>
                </a:cubicBezTo>
                <a:cubicBezTo>
                  <a:pt x="97" y="301"/>
                  <a:pt x="96" y="301"/>
                  <a:pt x="96" y="301"/>
                </a:cubicBezTo>
                <a:cubicBezTo>
                  <a:pt x="96" y="301"/>
                  <a:pt x="96" y="301"/>
                  <a:pt x="96" y="301"/>
                </a:cubicBezTo>
                <a:close/>
                <a:moveTo>
                  <a:pt x="100" y="298"/>
                </a:moveTo>
                <a:cubicBezTo>
                  <a:pt x="104" y="295"/>
                  <a:pt x="108" y="292"/>
                  <a:pt x="112" y="288"/>
                </a:cubicBezTo>
                <a:cubicBezTo>
                  <a:pt x="114" y="286"/>
                  <a:pt x="117" y="284"/>
                  <a:pt x="120" y="282"/>
                </a:cubicBezTo>
                <a:cubicBezTo>
                  <a:pt x="127" y="276"/>
                  <a:pt x="134" y="270"/>
                  <a:pt x="141" y="265"/>
                </a:cubicBezTo>
                <a:cubicBezTo>
                  <a:pt x="148" y="259"/>
                  <a:pt x="155" y="254"/>
                  <a:pt x="162" y="248"/>
                </a:cubicBezTo>
                <a:cubicBezTo>
                  <a:pt x="166" y="245"/>
                  <a:pt x="170" y="242"/>
                  <a:pt x="172" y="238"/>
                </a:cubicBezTo>
                <a:cubicBezTo>
                  <a:pt x="172" y="240"/>
                  <a:pt x="171" y="241"/>
                  <a:pt x="171" y="243"/>
                </a:cubicBezTo>
                <a:cubicBezTo>
                  <a:pt x="157" y="253"/>
                  <a:pt x="144" y="264"/>
                  <a:pt x="132" y="276"/>
                </a:cubicBezTo>
                <a:cubicBezTo>
                  <a:pt x="125" y="282"/>
                  <a:pt x="117" y="288"/>
                  <a:pt x="110" y="293"/>
                </a:cubicBezTo>
                <a:cubicBezTo>
                  <a:pt x="107" y="295"/>
                  <a:pt x="105" y="296"/>
                  <a:pt x="103" y="298"/>
                </a:cubicBezTo>
                <a:cubicBezTo>
                  <a:pt x="101" y="300"/>
                  <a:pt x="99" y="302"/>
                  <a:pt x="97" y="303"/>
                </a:cubicBezTo>
                <a:cubicBezTo>
                  <a:pt x="97" y="303"/>
                  <a:pt x="99" y="300"/>
                  <a:pt x="100" y="298"/>
                </a:cubicBezTo>
                <a:close/>
                <a:moveTo>
                  <a:pt x="124" y="278"/>
                </a:moveTo>
                <a:cubicBezTo>
                  <a:pt x="127" y="275"/>
                  <a:pt x="131" y="271"/>
                  <a:pt x="134" y="268"/>
                </a:cubicBezTo>
                <a:cubicBezTo>
                  <a:pt x="141" y="262"/>
                  <a:pt x="148" y="256"/>
                  <a:pt x="155" y="250"/>
                </a:cubicBezTo>
                <a:cubicBezTo>
                  <a:pt x="158" y="248"/>
                  <a:pt x="162" y="246"/>
                  <a:pt x="165" y="243"/>
                </a:cubicBezTo>
                <a:cubicBezTo>
                  <a:pt x="166" y="242"/>
                  <a:pt x="167" y="241"/>
                  <a:pt x="169" y="240"/>
                </a:cubicBezTo>
                <a:cubicBezTo>
                  <a:pt x="169" y="240"/>
                  <a:pt x="172" y="237"/>
                  <a:pt x="170" y="240"/>
                </a:cubicBezTo>
                <a:cubicBezTo>
                  <a:pt x="167" y="245"/>
                  <a:pt x="159" y="250"/>
                  <a:pt x="154" y="254"/>
                </a:cubicBezTo>
                <a:cubicBezTo>
                  <a:pt x="147" y="260"/>
                  <a:pt x="139" y="265"/>
                  <a:pt x="132" y="271"/>
                </a:cubicBezTo>
                <a:cubicBezTo>
                  <a:pt x="129" y="273"/>
                  <a:pt x="126" y="276"/>
                  <a:pt x="124" y="278"/>
                </a:cubicBezTo>
                <a:close/>
                <a:moveTo>
                  <a:pt x="169" y="245"/>
                </a:moveTo>
                <a:cubicBezTo>
                  <a:pt x="173" y="243"/>
                  <a:pt x="169" y="246"/>
                  <a:pt x="169" y="246"/>
                </a:cubicBezTo>
                <a:cubicBezTo>
                  <a:pt x="167" y="248"/>
                  <a:pt x="166" y="249"/>
                  <a:pt x="164" y="251"/>
                </a:cubicBezTo>
                <a:cubicBezTo>
                  <a:pt x="162" y="253"/>
                  <a:pt x="159" y="255"/>
                  <a:pt x="156" y="258"/>
                </a:cubicBezTo>
                <a:cubicBezTo>
                  <a:pt x="149" y="263"/>
                  <a:pt x="143" y="268"/>
                  <a:pt x="136" y="273"/>
                </a:cubicBezTo>
                <a:cubicBezTo>
                  <a:pt x="133" y="276"/>
                  <a:pt x="130" y="278"/>
                  <a:pt x="127" y="281"/>
                </a:cubicBezTo>
                <a:cubicBezTo>
                  <a:pt x="127" y="280"/>
                  <a:pt x="128" y="280"/>
                  <a:pt x="128" y="280"/>
                </a:cubicBezTo>
                <a:cubicBezTo>
                  <a:pt x="142" y="268"/>
                  <a:pt x="155" y="256"/>
                  <a:pt x="169" y="245"/>
                </a:cubicBezTo>
                <a:close/>
                <a:moveTo>
                  <a:pt x="172" y="236"/>
                </a:moveTo>
                <a:cubicBezTo>
                  <a:pt x="172" y="236"/>
                  <a:pt x="172" y="236"/>
                  <a:pt x="172" y="236"/>
                </a:cubicBezTo>
                <a:cubicBezTo>
                  <a:pt x="166" y="242"/>
                  <a:pt x="160" y="246"/>
                  <a:pt x="154" y="250"/>
                </a:cubicBezTo>
                <a:cubicBezTo>
                  <a:pt x="147" y="256"/>
                  <a:pt x="140" y="262"/>
                  <a:pt x="134" y="268"/>
                </a:cubicBezTo>
                <a:cubicBezTo>
                  <a:pt x="127" y="274"/>
                  <a:pt x="121" y="280"/>
                  <a:pt x="114" y="285"/>
                </a:cubicBezTo>
                <a:cubicBezTo>
                  <a:pt x="111" y="288"/>
                  <a:pt x="108" y="291"/>
                  <a:pt x="104" y="293"/>
                </a:cubicBezTo>
                <a:cubicBezTo>
                  <a:pt x="102" y="295"/>
                  <a:pt x="98" y="298"/>
                  <a:pt x="97" y="300"/>
                </a:cubicBezTo>
                <a:cubicBezTo>
                  <a:pt x="99" y="297"/>
                  <a:pt x="102" y="295"/>
                  <a:pt x="105" y="293"/>
                </a:cubicBezTo>
                <a:cubicBezTo>
                  <a:pt x="108" y="290"/>
                  <a:pt x="111" y="287"/>
                  <a:pt x="114" y="284"/>
                </a:cubicBezTo>
                <a:cubicBezTo>
                  <a:pt x="120" y="278"/>
                  <a:pt x="127" y="272"/>
                  <a:pt x="134" y="267"/>
                </a:cubicBezTo>
                <a:cubicBezTo>
                  <a:pt x="141" y="261"/>
                  <a:pt x="148" y="255"/>
                  <a:pt x="155" y="249"/>
                </a:cubicBezTo>
                <a:cubicBezTo>
                  <a:pt x="161" y="244"/>
                  <a:pt x="166" y="239"/>
                  <a:pt x="172" y="234"/>
                </a:cubicBezTo>
                <a:cubicBezTo>
                  <a:pt x="172" y="234"/>
                  <a:pt x="172" y="235"/>
                  <a:pt x="172" y="236"/>
                </a:cubicBezTo>
                <a:close/>
                <a:moveTo>
                  <a:pt x="173" y="221"/>
                </a:moveTo>
                <a:cubicBezTo>
                  <a:pt x="172" y="222"/>
                  <a:pt x="171" y="222"/>
                  <a:pt x="170" y="223"/>
                </a:cubicBezTo>
                <a:cubicBezTo>
                  <a:pt x="171" y="222"/>
                  <a:pt x="172" y="221"/>
                  <a:pt x="173" y="220"/>
                </a:cubicBezTo>
                <a:cubicBezTo>
                  <a:pt x="173" y="220"/>
                  <a:pt x="173" y="221"/>
                  <a:pt x="173" y="221"/>
                </a:cubicBezTo>
                <a:close/>
                <a:moveTo>
                  <a:pt x="174" y="209"/>
                </a:moveTo>
                <a:cubicBezTo>
                  <a:pt x="174" y="209"/>
                  <a:pt x="173" y="210"/>
                  <a:pt x="172" y="210"/>
                </a:cubicBezTo>
                <a:cubicBezTo>
                  <a:pt x="172" y="210"/>
                  <a:pt x="172" y="211"/>
                  <a:pt x="172" y="211"/>
                </a:cubicBezTo>
                <a:cubicBezTo>
                  <a:pt x="162" y="218"/>
                  <a:pt x="153" y="225"/>
                  <a:pt x="143" y="232"/>
                </a:cubicBezTo>
                <a:cubicBezTo>
                  <a:pt x="133" y="239"/>
                  <a:pt x="123" y="245"/>
                  <a:pt x="114" y="252"/>
                </a:cubicBezTo>
                <a:cubicBezTo>
                  <a:pt x="109" y="255"/>
                  <a:pt x="105" y="258"/>
                  <a:pt x="101" y="261"/>
                </a:cubicBezTo>
                <a:cubicBezTo>
                  <a:pt x="99" y="263"/>
                  <a:pt x="97" y="264"/>
                  <a:pt x="95" y="266"/>
                </a:cubicBezTo>
                <a:cubicBezTo>
                  <a:pt x="93" y="267"/>
                  <a:pt x="93" y="267"/>
                  <a:pt x="95" y="265"/>
                </a:cubicBezTo>
                <a:cubicBezTo>
                  <a:pt x="96" y="264"/>
                  <a:pt x="98" y="263"/>
                  <a:pt x="100" y="261"/>
                </a:cubicBezTo>
                <a:cubicBezTo>
                  <a:pt x="108" y="255"/>
                  <a:pt x="117" y="249"/>
                  <a:pt x="125" y="242"/>
                </a:cubicBezTo>
                <a:cubicBezTo>
                  <a:pt x="142" y="229"/>
                  <a:pt x="160" y="217"/>
                  <a:pt x="175" y="202"/>
                </a:cubicBezTo>
                <a:cubicBezTo>
                  <a:pt x="175" y="204"/>
                  <a:pt x="174" y="207"/>
                  <a:pt x="174" y="209"/>
                </a:cubicBezTo>
                <a:close/>
                <a:moveTo>
                  <a:pt x="175" y="199"/>
                </a:moveTo>
                <a:cubicBezTo>
                  <a:pt x="175" y="199"/>
                  <a:pt x="175" y="200"/>
                  <a:pt x="175" y="201"/>
                </a:cubicBezTo>
                <a:cubicBezTo>
                  <a:pt x="168" y="205"/>
                  <a:pt x="163" y="211"/>
                  <a:pt x="156" y="216"/>
                </a:cubicBezTo>
                <a:cubicBezTo>
                  <a:pt x="149" y="221"/>
                  <a:pt x="142" y="226"/>
                  <a:pt x="134" y="232"/>
                </a:cubicBezTo>
                <a:cubicBezTo>
                  <a:pt x="128" y="236"/>
                  <a:pt x="122" y="240"/>
                  <a:pt x="115" y="245"/>
                </a:cubicBezTo>
                <a:cubicBezTo>
                  <a:pt x="122" y="240"/>
                  <a:pt x="128" y="235"/>
                  <a:pt x="135" y="230"/>
                </a:cubicBezTo>
                <a:cubicBezTo>
                  <a:pt x="149" y="219"/>
                  <a:pt x="162" y="207"/>
                  <a:pt x="175" y="195"/>
                </a:cubicBezTo>
                <a:cubicBezTo>
                  <a:pt x="175" y="196"/>
                  <a:pt x="175" y="198"/>
                  <a:pt x="175" y="199"/>
                </a:cubicBezTo>
                <a:close/>
                <a:moveTo>
                  <a:pt x="103" y="246"/>
                </a:moveTo>
                <a:cubicBezTo>
                  <a:pt x="100" y="248"/>
                  <a:pt x="98" y="251"/>
                  <a:pt x="95" y="253"/>
                </a:cubicBezTo>
                <a:cubicBezTo>
                  <a:pt x="95" y="253"/>
                  <a:pt x="93" y="254"/>
                  <a:pt x="93" y="254"/>
                </a:cubicBezTo>
                <a:cubicBezTo>
                  <a:pt x="93" y="254"/>
                  <a:pt x="93" y="254"/>
                  <a:pt x="93" y="254"/>
                </a:cubicBezTo>
                <a:cubicBezTo>
                  <a:pt x="94" y="253"/>
                  <a:pt x="95" y="252"/>
                  <a:pt x="97" y="251"/>
                </a:cubicBezTo>
                <a:cubicBezTo>
                  <a:pt x="102" y="246"/>
                  <a:pt x="108" y="242"/>
                  <a:pt x="113" y="237"/>
                </a:cubicBezTo>
                <a:cubicBezTo>
                  <a:pt x="118" y="232"/>
                  <a:pt x="124" y="228"/>
                  <a:pt x="129" y="224"/>
                </a:cubicBezTo>
                <a:cubicBezTo>
                  <a:pt x="136" y="219"/>
                  <a:pt x="143" y="214"/>
                  <a:pt x="149" y="209"/>
                </a:cubicBezTo>
                <a:cubicBezTo>
                  <a:pt x="155" y="205"/>
                  <a:pt x="160" y="201"/>
                  <a:pt x="165" y="197"/>
                </a:cubicBezTo>
                <a:cubicBezTo>
                  <a:pt x="167" y="196"/>
                  <a:pt x="169" y="194"/>
                  <a:pt x="170" y="193"/>
                </a:cubicBezTo>
                <a:cubicBezTo>
                  <a:pt x="172" y="192"/>
                  <a:pt x="174" y="190"/>
                  <a:pt x="176" y="189"/>
                </a:cubicBezTo>
                <a:cubicBezTo>
                  <a:pt x="176" y="189"/>
                  <a:pt x="176" y="189"/>
                  <a:pt x="176" y="189"/>
                </a:cubicBezTo>
                <a:cubicBezTo>
                  <a:pt x="176" y="190"/>
                  <a:pt x="176" y="192"/>
                  <a:pt x="176" y="194"/>
                </a:cubicBezTo>
                <a:cubicBezTo>
                  <a:pt x="152" y="212"/>
                  <a:pt x="127" y="229"/>
                  <a:pt x="103" y="246"/>
                </a:cubicBezTo>
                <a:close/>
                <a:moveTo>
                  <a:pt x="176" y="187"/>
                </a:moveTo>
                <a:cubicBezTo>
                  <a:pt x="175" y="188"/>
                  <a:pt x="174" y="189"/>
                  <a:pt x="172" y="190"/>
                </a:cubicBezTo>
                <a:cubicBezTo>
                  <a:pt x="172" y="191"/>
                  <a:pt x="171" y="191"/>
                  <a:pt x="170" y="192"/>
                </a:cubicBezTo>
                <a:cubicBezTo>
                  <a:pt x="158" y="199"/>
                  <a:pt x="147" y="209"/>
                  <a:pt x="135" y="217"/>
                </a:cubicBezTo>
                <a:cubicBezTo>
                  <a:pt x="123" y="226"/>
                  <a:pt x="111" y="234"/>
                  <a:pt x="100" y="243"/>
                </a:cubicBezTo>
                <a:cubicBezTo>
                  <a:pt x="97" y="245"/>
                  <a:pt x="95" y="247"/>
                  <a:pt x="93" y="249"/>
                </a:cubicBezTo>
                <a:cubicBezTo>
                  <a:pt x="95" y="247"/>
                  <a:pt x="96" y="245"/>
                  <a:pt x="98" y="244"/>
                </a:cubicBezTo>
                <a:cubicBezTo>
                  <a:pt x="104" y="239"/>
                  <a:pt x="109" y="234"/>
                  <a:pt x="114" y="229"/>
                </a:cubicBezTo>
                <a:cubicBezTo>
                  <a:pt x="125" y="221"/>
                  <a:pt x="136" y="212"/>
                  <a:pt x="148" y="204"/>
                </a:cubicBezTo>
                <a:cubicBezTo>
                  <a:pt x="158" y="197"/>
                  <a:pt x="168" y="189"/>
                  <a:pt x="177" y="180"/>
                </a:cubicBezTo>
                <a:cubicBezTo>
                  <a:pt x="177" y="182"/>
                  <a:pt x="177" y="185"/>
                  <a:pt x="176" y="187"/>
                </a:cubicBezTo>
                <a:close/>
                <a:moveTo>
                  <a:pt x="131" y="215"/>
                </a:moveTo>
                <a:cubicBezTo>
                  <a:pt x="123" y="221"/>
                  <a:pt x="116" y="227"/>
                  <a:pt x="109" y="233"/>
                </a:cubicBezTo>
                <a:cubicBezTo>
                  <a:pt x="105" y="236"/>
                  <a:pt x="102" y="239"/>
                  <a:pt x="99" y="242"/>
                </a:cubicBezTo>
                <a:cubicBezTo>
                  <a:pt x="97" y="244"/>
                  <a:pt x="94" y="246"/>
                  <a:pt x="93" y="248"/>
                </a:cubicBezTo>
                <a:cubicBezTo>
                  <a:pt x="93" y="246"/>
                  <a:pt x="92" y="245"/>
                  <a:pt x="92" y="244"/>
                </a:cubicBezTo>
                <a:cubicBezTo>
                  <a:pt x="99" y="239"/>
                  <a:pt x="105" y="234"/>
                  <a:pt x="111" y="229"/>
                </a:cubicBezTo>
                <a:cubicBezTo>
                  <a:pt x="119" y="222"/>
                  <a:pt x="128" y="215"/>
                  <a:pt x="136" y="209"/>
                </a:cubicBezTo>
                <a:cubicBezTo>
                  <a:pt x="144" y="203"/>
                  <a:pt x="152" y="198"/>
                  <a:pt x="160" y="192"/>
                </a:cubicBezTo>
                <a:cubicBezTo>
                  <a:pt x="163" y="189"/>
                  <a:pt x="167" y="186"/>
                  <a:pt x="171" y="184"/>
                </a:cubicBezTo>
                <a:cubicBezTo>
                  <a:pt x="172" y="183"/>
                  <a:pt x="173" y="182"/>
                  <a:pt x="174" y="182"/>
                </a:cubicBezTo>
                <a:cubicBezTo>
                  <a:pt x="161" y="195"/>
                  <a:pt x="145" y="204"/>
                  <a:pt x="131" y="215"/>
                </a:cubicBezTo>
                <a:close/>
                <a:moveTo>
                  <a:pt x="93" y="250"/>
                </a:moveTo>
                <a:cubicBezTo>
                  <a:pt x="95" y="248"/>
                  <a:pt x="97" y="246"/>
                  <a:pt x="99" y="245"/>
                </a:cubicBezTo>
                <a:cubicBezTo>
                  <a:pt x="103" y="241"/>
                  <a:pt x="107" y="238"/>
                  <a:pt x="111" y="235"/>
                </a:cubicBezTo>
                <a:cubicBezTo>
                  <a:pt x="119" y="229"/>
                  <a:pt x="127" y="224"/>
                  <a:pt x="135" y="218"/>
                </a:cubicBezTo>
                <a:cubicBezTo>
                  <a:pt x="143" y="212"/>
                  <a:pt x="151" y="206"/>
                  <a:pt x="159" y="201"/>
                </a:cubicBezTo>
                <a:cubicBezTo>
                  <a:pt x="160" y="199"/>
                  <a:pt x="162" y="198"/>
                  <a:pt x="164" y="197"/>
                </a:cubicBezTo>
                <a:cubicBezTo>
                  <a:pt x="140" y="216"/>
                  <a:pt x="115" y="233"/>
                  <a:pt x="93" y="253"/>
                </a:cubicBezTo>
                <a:cubicBezTo>
                  <a:pt x="93" y="252"/>
                  <a:pt x="93" y="251"/>
                  <a:pt x="93" y="250"/>
                </a:cubicBezTo>
                <a:close/>
                <a:moveTo>
                  <a:pt x="93" y="255"/>
                </a:moveTo>
                <a:cubicBezTo>
                  <a:pt x="100" y="251"/>
                  <a:pt x="106" y="246"/>
                  <a:pt x="112" y="241"/>
                </a:cubicBezTo>
                <a:cubicBezTo>
                  <a:pt x="119" y="236"/>
                  <a:pt x="127" y="231"/>
                  <a:pt x="134" y="226"/>
                </a:cubicBezTo>
                <a:cubicBezTo>
                  <a:pt x="141" y="220"/>
                  <a:pt x="149" y="215"/>
                  <a:pt x="156" y="209"/>
                </a:cubicBezTo>
                <a:cubicBezTo>
                  <a:pt x="160" y="207"/>
                  <a:pt x="164" y="204"/>
                  <a:pt x="167" y="201"/>
                </a:cubicBezTo>
                <a:cubicBezTo>
                  <a:pt x="168" y="200"/>
                  <a:pt x="169" y="200"/>
                  <a:pt x="170" y="199"/>
                </a:cubicBezTo>
                <a:cubicBezTo>
                  <a:pt x="157" y="210"/>
                  <a:pt x="145" y="221"/>
                  <a:pt x="131" y="231"/>
                </a:cubicBezTo>
                <a:cubicBezTo>
                  <a:pt x="125" y="236"/>
                  <a:pt x="118" y="241"/>
                  <a:pt x="112" y="246"/>
                </a:cubicBezTo>
                <a:cubicBezTo>
                  <a:pt x="106" y="251"/>
                  <a:pt x="99" y="255"/>
                  <a:pt x="93" y="261"/>
                </a:cubicBezTo>
                <a:cubicBezTo>
                  <a:pt x="93" y="259"/>
                  <a:pt x="93" y="257"/>
                  <a:pt x="93" y="255"/>
                </a:cubicBezTo>
                <a:close/>
                <a:moveTo>
                  <a:pt x="93" y="262"/>
                </a:moveTo>
                <a:cubicBezTo>
                  <a:pt x="96" y="258"/>
                  <a:pt x="101" y="255"/>
                  <a:pt x="105" y="252"/>
                </a:cubicBezTo>
                <a:cubicBezTo>
                  <a:pt x="104" y="253"/>
                  <a:pt x="103" y="254"/>
                  <a:pt x="102" y="255"/>
                </a:cubicBezTo>
                <a:cubicBezTo>
                  <a:pt x="99" y="257"/>
                  <a:pt x="95" y="259"/>
                  <a:pt x="93" y="262"/>
                </a:cubicBezTo>
                <a:cubicBezTo>
                  <a:pt x="93" y="262"/>
                  <a:pt x="93" y="262"/>
                  <a:pt x="93" y="262"/>
                </a:cubicBezTo>
                <a:close/>
                <a:moveTo>
                  <a:pt x="93" y="196"/>
                </a:moveTo>
                <a:cubicBezTo>
                  <a:pt x="96" y="193"/>
                  <a:pt x="99" y="190"/>
                  <a:pt x="103" y="187"/>
                </a:cubicBezTo>
                <a:cubicBezTo>
                  <a:pt x="99" y="190"/>
                  <a:pt x="96" y="193"/>
                  <a:pt x="93" y="197"/>
                </a:cubicBezTo>
                <a:cubicBezTo>
                  <a:pt x="93" y="197"/>
                  <a:pt x="93" y="196"/>
                  <a:pt x="93" y="196"/>
                </a:cubicBezTo>
                <a:cubicBezTo>
                  <a:pt x="93" y="196"/>
                  <a:pt x="93" y="196"/>
                  <a:pt x="93" y="196"/>
                </a:cubicBezTo>
                <a:close/>
                <a:moveTo>
                  <a:pt x="153" y="167"/>
                </a:moveTo>
                <a:cubicBezTo>
                  <a:pt x="147" y="171"/>
                  <a:pt x="142" y="175"/>
                  <a:pt x="136" y="179"/>
                </a:cubicBezTo>
                <a:cubicBezTo>
                  <a:pt x="136" y="177"/>
                  <a:pt x="136" y="176"/>
                  <a:pt x="136" y="175"/>
                </a:cubicBezTo>
                <a:cubicBezTo>
                  <a:pt x="138" y="173"/>
                  <a:pt x="140" y="171"/>
                  <a:pt x="141" y="170"/>
                </a:cubicBezTo>
                <a:cubicBezTo>
                  <a:pt x="145" y="168"/>
                  <a:pt x="149" y="167"/>
                  <a:pt x="153" y="167"/>
                </a:cubicBezTo>
                <a:close/>
                <a:moveTo>
                  <a:pt x="161" y="165"/>
                </a:moveTo>
                <a:cubicBezTo>
                  <a:pt x="153" y="172"/>
                  <a:pt x="144" y="178"/>
                  <a:pt x="135" y="185"/>
                </a:cubicBezTo>
                <a:cubicBezTo>
                  <a:pt x="135" y="185"/>
                  <a:pt x="135" y="184"/>
                  <a:pt x="135" y="184"/>
                </a:cubicBezTo>
                <a:cubicBezTo>
                  <a:pt x="142" y="179"/>
                  <a:pt x="148" y="173"/>
                  <a:pt x="154" y="167"/>
                </a:cubicBezTo>
                <a:cubicBezTo>
                  <a:pt x="154" y="167"/>
                  <a:pt x="154" y="167"/>
                  <a:pt x="154" y="166"/>
                </a:cubicBezTo>
                <a:cubicBezTo>
                  <a:pt x="156" y="166"/>
                  <a:pt x="159" y="165"/>
                  <a:pt x="161" y="165"/>
                </a:cubicBezTo>
                <a:close/>
                <a:moveTo>
                  <a:pt x="168" y="164"/>
                </a:moveTo>
                <a:cubicBezTo>
                  <a:pt x="155" y="174"/>
                  <a:pt x="143" y="184"/>
                  <a:pt x="130" y="194"/>
                </a:cubicBezTo>
                <a:cubicBezTo>
                  <a:pt x="130" y="194"/>
                  <a:pt x="130" y="194"/>
                  <a:pt x="130" y="194"/>
                </a:cubicBezTo>
                <a:cubicBezTo>
                  <a:pt x="128" y="196"/>
                  <a:pt x="125" y="197"/>
                  <a:pt x="123" y="199"/>
                </a:cubicBezTo>
                <a:cubicBezTo>
                  <a:pt x="117" y="203"/>
                  <a:pt x="111" y="208"/>
                  <a:pt x="105" y="214"/>
                </a:cubicBezTo>
                <a:cubicBezTo>
                  <a:pt x="103" y="216"/>
                  <a:pt x="101" y="217"/>
                  <a:pt x="99" y="219"/>
                </a:cubicBezTo>
                <a:cubicBezTo>
                  <a:pt x="97" y="221"/>
                  <a:pt x="95" y="223"/>
                  <a:pt x="92" y="225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5" y="223"/>
                  <a:pt x="97" y="220"/>
                  <a:pt x="99" y="218"/>
                </a:cubicBezTo>
                <a:cubicBezTo>
                  <a:pt x="102" y="215"/>
                  <a:pt x="105" y="212"/>
                  <a:pt x="108" y="209"/>
                </a:cubicBezTo>
                <a:cubicBezTo>
                  <a:pt x="114" y="204"/>
                  <a:pt x="120" y="199"/>
                  <a:pt x="127" y="194"/>
                </a:cubicBezTo>
                <a:cubicBezTo>
                  <a:pt x="128" y="193"/>
                  <a:pt x="129" y="192"/>
                  <a:pt x="131" y="191"/>
                </a:cubicBezTo>
                <a:cubicBezTo>
                  <a:pt x="132" y="191"/>
                  <a:pt x="133" y="190"/>
                  <a:pt x="133" y="189"/>
                </a:cubicBezTo>
                <a:cubicBezTo>
                  <a:pt x="144" y="182"/>
                  <a:pt x="154" y="174"/>
                  <a:pt x="163" y="165"/>
                </a:cubicBezTo>
                <a:cubicBezTo>
                  <a:pt x="163" y="165"/>
                  <a:pt x="163" y="165"/>
                  <a:pt x="163" y="165"/>
                </a:cubicBezTo>
                <a:cubicBezTo>
                  <a:pt x="165" y="165"/>
                  <a:pt x="166" y="164"/>
                  <a:pt x="168" y="164"/>
                </a:cubicBezTo>
                <a:close/>
                <a:moveTo>
                  <a:pt x="140" y="170"/>
                </a:moveTo>
                <a:cubicBezTo>
                  <a:pt x="139" y="171"/>
                  <a:pt x="138" y="172"/>
                  <a:pt x="138" y="172"/>
                </a:cubicBezTo>
                <a:cubicBezTo>
                  <a:pt x="138" y="172"/>
                  <a:pt x="137" y="173"/>
                  <a:pt x="136" y="174"/>
                </a:cubicBezTo>
                <a:cubicBezTo>
                  <a:pt x="136" y="173"/>
                  <a:pt x="136" y="172"/>
                  <a:pt x="136" y="171"/>
                </a:cubicBezTo>
                <a:cubicBezTo>
                  <a:pt x="136" y="171"/>
                  <a:pt x="136" y="171"/>
                  <a:pt x="136" y="171"/>
                </a:cubicBezTo>
                <a:cubicBezTo>
                  <a:pt x="137" y="171"/>
                  <a:pt x="137" y="171"/>
                  <a:pt x="137" y="171"/>
                </a:cubicBezTo>
                <a:cubicBezTo>
                  <a:pt x="138" y="170"/>
                  <a:pt x="139" y="170"/>
                  <a:pt x="140" y="170"/>
                </a:cubicBezTo>
                <a:close/>
                <a:moveTo>
                  <a:pt x="133" y="173"/>
                </a:moveTo>
                <a:cubicBezTo>
                  <a:pt x="133" y="173"/>
                  <a:pt x="133" y="173"/>
                  <a:pt x="133" y="173"/>
                </a:cubicBezTo>
                <a:cubicBezTo>
                  <a:pt x="133" y="173"/>
                  <a:pt x="133" y="173"/>
                  <a:pt x="133" y="172"/>
                </a:cubicBezTo>
                <a:cubicBezTo>
                  <a:pt x="133" y="172"/>
                  <a:pt x="133" y="173"/>
                  <a:pt x="133" y="173"/>
                </a:cubicBezTo>
                <a:close/>
                <a:moveTo>
                  <a:pt x="132" y="175"/>
                </a:moveTo>
                <a:cubicBezTo>
                  <a:pt x="132" y="174"/>
                  <a:pt x="133" y="174"/>
                  <a:pt x="133" y="174"/>
                </a:cubicBezTo>
                <a:cubicBezTo>
                  <a:pt x="133" y="174"/>
                  <a:pt x="133" y="175"/>
                  <a:pt x="133" y="176"/>
                </a:cubicBezTo>
                <a:cubicBezTo>
                  <a:pt x="132" y="178"/>
                  <a:pt x="131" y="179"/>
                  <a:pt x="129" y="180"/>
                </a:cubicBezTo>
                <a:cubicBezTo>
                  <a:pt x="130" y="178"/>
                  <a:pt x="131" y="176"/>
                  <a:pt x="132" y="175"/>
                </a:cubicBezTo>
                <a:close/>
                <a:moveTo>
                  <a:pt x="132" y="178"/>
                </a:moveTo>
                <a:cubicBezTo>
                  <a:pt x="132" y="178"/>
                  <a:pt x="133" y="177"/>
                  <a:pt x="133" y="177"/>
                </a:cubicBezTo>
                <a:cubicBezTo>
                  <a:pt x="133" y="178"/>
                  <a:pt x="133" y="180"/>
                  <a:pt x="133" y="181"/>
                </a:cubicBezTo>
                <a:cubicBezTo>
                  <a:pt x="131" y="182"/>
                  <a:pt x="130" y="183"/>
                  <a:pt x="128" y="185"/>
                </a:cubicBezTo>
                <a:cubicBezTo>
                  <a:pt x="128" y="183"/>
                  <a:pt x="129" y="181"/>
                  <a:pt x="129" y="180"/>
                </a:cubicBezTo>
                <a:cubicBezTo>
                  <a:pt x="130" y="179"/>
                  <a:pt x="131" y="179"/>
                  <a:pt x="132" y="178"/>
                </a:cubicBezTo>
                <a:close/>
                <a:moveTo>
                  <a:pt x="132" y="186"/>
                </a:moveTo>
                <a:cubicBezTo>
                  <a:pt x="131" y="187"/>
                  <a:pt x="130" y="188"/>
                  <a:pt x="128" y="188"/>
                </a:cubicBezTo>
                <a:cubicBezTo>
                  <a:pt x="128" y="188"/>
                  <a:pt x="128" y="187"/>
                  <a:pt x="128" y="186"/>
                </a:cubicBezTo>
                <a:cubicBezTo>
                  <a:pt x="130" y="184"/>
                  <a:pt x="131" y="183"/>
                  <a:pt x="133" y="182"/>
                </a:cubicBezTo>
                <a:cubicBezTo>
                  <a:pt x="133" y="183"/>
                  <a:pt x="133" y="185"/>
                  <a:pt x="132" y="186"/>
                </a:cubicBezTo>
                <a:close/>
                <a:moveTo>
                  <a:pt x="136" y="180"/>
                </a:moveTo>
                <a:cubicBezTo>
                  <a:pt x="137" y="179"/>
                  <a:pt x="138" y="178"/>
                  <a:pt x="139" y="178"/>
                </a:cubicBezTo>
                <a:cubicBezTo>
                  <a:pt x="142" y="175"/>
                  <a:pt x="145" y="173"/>
                  <a:pt x="148" y="171"/>
                </a:cubicBezTo>
                <a:cubicBezTo>
                  <a:pt x="149" y="170"/>
                  <a:pt x="150" y="169"/>
                  <a:pt x="151" y="169"/>
                </a:cubicBezTo>
                <a:cubicBezTo>
                  <a:pt x="151" y="169"/>
                  <a:pt x="151" y="169"/>
                  <a:pt x="151" y="169"/>
                </a:cubicBezTo>
                <a:cubicBezTo>
                  <a:pt x="150" y="169"/>
                  <a:pt x="150" y="170"/>
                  <a:pt x="149" y="171"/>
                </a:cubicBezTo>
                <a:cubicBezTo>
                  <a:pt x="145" y="175"/>
                  <a:pt x="140" y="179"/>
                  <a:pt x="136" y="183"/>
                </a:cubicBezTo>
                <a:cubicBezTo>
                  <a:pt x="136" y="182"/>
                  <a:pt x="136" y="181"/>
                  <a:pt x="136" y="180"/>
                </a:cubicBezTo>
                <a:close/>
                <a:moveTo>
                  <a:pt x="128" y="191"/>
                </a:moveTo>
                <a:cubicBezTo>
                  <a:pt x="128" y="191"/>
                  <a:pt x="129" y="191"/>
                  <a:pt x="129" y="191"/>
                </a:cubicBezTo>
                <a:cubicBezTo>
                  <a:pt x="126" y="193"/>
                  <a:pt x="124" y="195"/>
                  <a:pt x="121" y="197"/>
                </a:cubicBezTo>
                <a:cubicBezTo>
                  <a:pt x="115" y="201"/>
                  <a:pt x="110" y="206"/>
                  <a:pt x="105" y="211"/>
                </a:cubicBezTo>
                <a:cubicBezTo>
                  <a:pt x="102" y="214"/>
                  <a:pt x="100" y="217"/>
                  <a:pt x="97" y="219"/>
                </a:cubicBezTo>
                <a:cubicBezTo>
                  <a:pt x="95" y="221"/>
                  <a:pt x="94" y="222"/>
                  <a:pt x="92" y="224"/>
                </a:cubicBezTo>
                <a:cubicBezTo>
                  <a:pt x="92" y="223"/>
                  <a:pt x="92" y="222"/>
                  <a:pt x="92" y="221"/>
                </a:cubicBezTo>
                <a:cubicBezTo>
                  <a:pt x="97" y="217"/>
                  <a:pt x="101" y="212"/>
                  <a:pt x="106" y="209"/>
                </a:cubicBezTo>
                <a:cubicBezTo>
                  <a:pt x="112" y="203"/>
                  <a:pt x="119" y="197"/>
                  <a:pt x="126" y="192"/>
                </a:cubicBezTo>
                <a:cubicBezTo>
                  <a:pt x="127" y="192"/>
                  <a:pt x="127" y="192"/>
                  <a:pt x="128" y="191"/>
                </a:cubicBezTo>
                <a:cubicBezTo>
                  <a:pt x="128" y="191"/>
                  <a:pt x="128" y="191"/>
                  <a:pt x="128" y="191"/>
                </a:cubicBezTo>
                <a:close/>
                <a:moveTo>
                  <a:pt x="135" y="186"/>
                </a:moveTo>
                <a:cubicBezTo>
                  <a:pt x="139" y="183"/>
                  <a:pt x="143" y="180"/>
                  <a:pt x="147" y="177"/>
                </a:cubicBezTo>
                <a:cubicBezTo>
                  <a:pt x="150" y="175"/>
                  <a:pt x="153" y="173"/>
                  <a:pt x="156" y="171"/>
                </a:cubicBezTo>
                <a:cubicBezTo>
                  <a:pt x="156" y="170"/>
                  <a:pt x="157" y="169"/>
                  <a:pt x="158" y="169"/>
                </a:cubicBezTo>
                <a:cubicBezTo>
                  <a:pt x="151" y="176"/>
                  <a:pt x="142" y="182"/>
                  <a:pt x="134" y="188"/>
                </a:cubicBezTo>
                <a:cubicBezTo>
                  <a:pt x="134" y="187"/>
                  <a:pt x="135" y="187"/>
                  <a:pt x="135" y="186"/>
                </a:cubicBezTo>
                <a:close/>
                <a:moveTo>
                  <a:pt x="92" y="213"/>
                </a:moveTo>
                <a:cubicBezTo>
                  <a:pt x="96" y="211"/>
                  <a:pt x="99" y="207"/>
                  <a:pt x="103" y="204"/>
                </a:cubicBezTo>
                <a:cubicBezTo>
                  <a:pt x="109" y="199"/>
                  <a:pt x="115" y="195"/>
                  <a:pt x="121" y="190"/>
                </a:cubicBezTo>
                <a:cubicBezTo>
                  <a:pt x="122" y="190"/>
                  <a:pt x="123" y="189"/>
                  <a:pt x="125" y="188"/>
                </a:cubicBezTo>
                <a:cubicBezTo>
                  <a:pt x="125" y="189"/>
                  <a:pt x="125" y="190"/>
                  <a:pt x="126" y="190"/>
                </a:cubicBezTo>
                <a:cubicBezTo>
                  <a:pt x="123" y="193"/>
                  <a:pt x="120" y="195"/>
                  <a:pt x="117" y="197"/>
                </a:cubicBezTo>
                <a:cubicBezTo>
                  <a:pt x="112" y="201"/>
                  <a:pt x="107" y="204"/>
                  <a:pt x="103" y="208"/>
                </a:cubicBezTo>
                <a:cubicBezTo>
                  <a:pt x="99" y="211"/>
                  <a:pt x="95" y="215"/>
                  <a:pt x="92" y="218"/>
                </a:cubicBezTo>
                <a:cubicBezTo>
                  <a:pt x="92" y="217"/>
                  <a:pt x="92" y="215"/>
                  <a:pt x="92" y="213"/>
                </a:cubicBezTo>
                <a:close/>
                <a:moveTo>
                  <a:pt x="125" y="193"/>
                </a:moveTo>
                <a:cubicBezTo>
                  <a:pt x="119" y="197"/>
                  <a:pt x="113" y="201"/>
                  <a:pt x="108" y="206"/>
                </a:cubicBezTo>
                <a:cubicBezTo>
                  <a:pt x="105" y="208"/>
                  <a:pt x="103" y="210"/>
                  <a:pt x="100" y="213"/>
                </a:cubicBezTo>
                <a:cubicBezTo>
                  <a:pt x="99" y="214"/>
                  <a:pt x="98" y="215"/>
                  <a:pt x="96" y="216"/>
                </a:cubicBezTo>
                <a:cubicBezTo>
                  <a:pt x="95" y="217"/>
                  <a:pt x="93" y="218"/>
                  <a:pt x="92" y="220"/>
                </a:cubicBezTo>
                <a:cubicBezTo>
                  <a:pt x="92" y="220"/>
                  <a:pt x="92" y="220"/>
                  <a:pt x="92" y="220"/>
                </a:cubicBezTo>
                <a:cubicBezTo>
                  <a:pt x="94" y="217"/>
                  <a:pt x="96" y="215"/>
                  <a:pt x="98" y="213"/>
                </a:cubicBezTo>
                <a:cubicBezTo>
                  <a:pt x="101" y="211"/>
                  <a:pt x="103" y="209"/>
                  <a:pt x="106" y="206"/>
                </a:cubicBezTo>
                <a:cubicBezTo>
                  <a:pt x="111" y="202"/>
                  <a:pt x="117" y="197"/>
                  <a:pt x="123" y="193"/>
                </a:cubicBezTo>
                <a:cubicBezTo>
                  <a:pt x="124" y="192"/>
                  <a:pt x="125" y="191"/>
                  <a:pt x="126" y="191"/>
                </a:cubicBezTo>
                <a:cubicBezTo>
                  <a:pt x="126" y="191"/>
                  <a:pt x="127" y="191"/>
                  <a:pt x="127" y="191"/>
                </a:cubicBezTo>
                <a:cubicBezTo>
                  <a:pt x="126" y="191"/>
                  <a:pt x="125" y="192"/>
                  <a:pt x="125" y="193"/>
                </a:cubicBezTo>
                <a:close/>
                <a:moveTo>
                  <a:pt x="130" y="188"/>
                </a:moveTo>
                <a:cubicBezTo>
                  <a:pt x="130" y="189"/>
                  <a:pt x="129" y="189"/>
                  <a:pt x="129" y="189"/>
                </a:cubicBezTo>
                <a:cubicBezTo>
                  <a:pt x="130" y="188"/>
                  <a:pt x="131" y="188"/>
                  <a:pt x="131" y="187"/>
                </a:cubicBezTo>
                <a:cubicBezTo>
                  <a:pt x="131" y="188"/>
                  <a:pt x="130" y="188"/>
                  <a:pt x="130" y="188"/>
                </a:cubicBezTo>
                <a:close/>
                <a:moveTo>
                  <a:pt x="124" y="187"/>
                </a:moveTo>
                <a:cubicBezTo>
                  <a:pt x="123" y="188"/>
                  <a:pt x="122" y="189"/>
                  <a:pt x="121" y="190"/>
                </a:cubicBezTo>
                <a:cubicBezTo>
                  <a:pt x="116" y="193"/>
                  <a:pt x="111" y="197"/>
                  <a:pt x="107" y="200"/>
                </a:cubicBezTo>
                <a:cubicBezTo>
                  <a:pt x="102" y="204"/>
                  <a:pt x="98" y="209"/>
                  <a:pt x="93" y="212"/>
                </a:cubicBezTo>
                <a:cubicBezTo>
                  <a:pt x="93" y="212"/>
                  <a:pt x="92" y="213"/>
                  <a:pt x="92" y="213"/>
                </a:cubicBezTo>
                <a:cubicBezTo>
                  <a:pt x="92" y="213"/>
                  <a:pt x="92" y="212"/>
                  <a:pt x="92" y="212"/>
                </a:cubicBezTo>
                <a:cubicBezTo>
                  <a:pt x="93" y="211"/>
                  <a:pt x="95" y="209"/>
                  <a:pt x="96" y="209"/>
                </a:cubicBezTo>
                <a:cubicBezTo>
                  <a:pt x="98" y="207"/>
                  <a:pt x="100" y="204"/>
                  <a:pt x="102" y="202"/>
                </a:cubicBezTo>
                <a:cubicBezTo>
                  <a:pt x="107" y="198"/>
                  <a:pt x="112" y="194"/>
                  <a:pt x="117" y="190"/>
                </a:cubicBezTo>
                <a:cubicBezTo>
                  <a:pt x="119" y="187"/>
                  <a:pt x="122" y="185"/>
                  <a:pt x="125" y="183"/>
                </a:cubicBezTo>
                <a:cubicBezTo>
                  <a:pt x="125" y="185"/>
                  <a:pt x="124" y="186"/>
                  <a:pt x="124" y="187"/>
                </a:cubicBezTo>
                <a:close/>
                <a:moveTo>
                  <a:pt x="92" y="230"/>
                </a:moveTo>
                <a:cubicBezTo>
                  <a:pt x="94" y="229"/>
                  <a:pt x="95" y="228"/>
                  <a:pt x="96" y="227"/>
                </a:cubicBezTo>
                <a:cubicBezTo>
                  <a:pt x="95" y="228"/>
                  <a:pt x="93" y="230"/>
                  <a:pt x="92" y="231"/>
                </a:cubicBezTo>
                <a:cubicBezTo>
                  <a:pt x="92" y="231"/>
                  <a:pt x="92" y="230"/>
                  <a:pt x="92" y="230"/>
                </a:cubicBezTo>
                <a:close/>
                <a:moveTo>
                  <a:pt x="92" y="226"/>
                </a:moveTo>
                <a:cubicBezTo>
                  <a:pt x="93" y="225"/>
                  <a:pt x="94" y="225"/>
                  <a:pt x="95" y="224"/>
                </a:cubicBezTo>
                <a:cubicBezTo>
                  <a:pt x="94" y="225"/>
                  <a:pt x="93" y="226"/>
                  <a:pt x="92" y="228"/>
                </a:cubicBezTo>
                <a:cubicBezTo>
                  <a:pt x="92" y="227"/>
                  <a:pt x="92" y="226"/>
                  <a:pt x="92" y="226"/>
                </a:cubicBezTo>
                <a:close/>
                <a:moveTo>
                  <a:pt x="93" y="198"/>
                </a:moveTo>
                <a:cubicBezTo>
                  <a:pt x="97" y="193"/>
                  <a:pt x="101" y="189"/>
                  <a:pt x="106" y="186"/>
                </a:cubicBezTo>
                <a:cubicBezTo>
                  <a:pt x="107" y="185"/>
                  <a:pt x="108" y="184"/>
                  <a:pt x="109" y="183"/>
                </a:cubicBezTo>
                <a:cubicBezTo>
                  <a:pt x="111" y="182"/>
                  <a:pt x="113" y="181"/>
                  <a:pt x="115" y="180"/>
                </a:cubicBezTo>
                <a:cubicBezTo>
                  <a:pt x="107" y="187"/>
                  <a:pt x="99" y="193"/>
                  <a:pt x="93" y="200"/>
                </a:cubicBezTo>
                <a:cubicBezTo>
                  <a:pt x="93" y="199"/>
                  <a:pt x="93" y="199"/>
                  <a:pt x="93" y="198"/>
                </a:cubicBezTo>
                <a:close/>
                <a:moveTo>
                  <a:pt x="93" y="201"/>
                </a:moveTo>
                <a:cubicBezTo>
                  <a:pt x="94" y="200"/>
                  <a:pt x="95" y="199"/>
                  <a:pt x="96" y="198"/>
                </a:cubicBezTo>
                <a:cubicBezTo>
                  <a:pt x="98" y="195"/>
                  <a:pt x="102" y="192"/>
                  <a:pt x="105" y="190"/>
                </a:cubicBezTo>
                <a:cubicBezTo>
                  <a:pt x="109" y="186"/>
                  <a:pt x="113" y="183"/>
                  <a:pt x="117" y="179"/>
                </a:cubicBezTo>
                <a:cubicBezTo>
                  <a:pt x="118" y="179"/>
                  <a:pt x="119" y="178"/>
                  <a:pt x="120" y="178"/>
                </a:cubicBezTo>
                <a:cubicBezTo>
                  <a:pt x="118" y="179"/>
                  <a:pt x="116" y="181"/>
                  <a:pt x="114" y="183"/>
                </a:cubicBezTo>
                <a:cubicBezTo>
                  <a:pt x="108" y="188"/>
                  <a:pt x="101" y="192"/>
                  <a:pt x="96" y="198"/>
                </a:cubicBezTo>
                <a:cubicBezTo>
                  <a:pt x="95" y="199"/>
                  <a:pt x="94" y="200"/>
                  <a:pt x="93" y="201"/>
                </a:cubicBezTo>
                <a:cubicBezTo>
                  <a:pt x="93" y="201"/>
                  <a:pt x="93" y="201"/>
                  <a:pt x="93" y="201"/>
                </a:cubicBezTo>
                <a:close/>
                <a:moveTo>
                  <a:pt x="127" y="178"/>
                </a:moveTo>
                <a:cubicBezTo>
                  <a:pt x="124" y="180"/>
                  <a:pt x="122" y="182"/>
                  <a:pt x="119" y="184"/>
                </a:cubicBezTo>
                <a:cubicBezTo>
                  <a:pt x="111" y="191"/>
                  <a:pt x="103" y="198"/>
                  <a:pt x="95" y="205"/>
                </a:cubicBezTo>
                <a:cubicBezTo>
                  <a:pt x="95" y="205"/>
                  <a:pt x="93" y="206"/>
                  <a:pt x="92" y="207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3" y="207"/>
                  <a:pt x="93" y="207"/>
                  <a:pt x="93" y="206"/>
                </a:cubicBezTo>
                <a:cubicBezTo>
                  <a:pt x="94" y="204"/>
                  <a:pt x="97" y="203"/>
                  <a:pt x="98" y="201"/>
                </a:cubicBezTo>
                <a:cubicBezTo>
                  <a:pt x="102" y="198"/>
                  <a:pt x="105" y="195"/>
                  <a:pt x="109" y="191"/>
                </a:cubicBezTo>
                <a:cubicBezTo>
                  <a:pt x="116" y="186"/>
                  <a:pt x="123" y="180"/>
                  <a:pt x="129" y="174"/>
                </a:cubicBezTo>
                <a:cubicBezTo>
                  <a:pt x="128" y="175"/>
                  <a:pt x="128" y="176"/>
                  <a:pt x="127" y="178"/>
                </a:cubicBezTo>
                <a:close/>
                <a:moveTo>
                  <a:pt x="115" y="188"/>
                </a:moveTo>
                <a:cubicBezTo>
                  <a:pt x="119" y="185"/>
                  <a:pt x="123" y="182"/>
                  <a:pt x="126" y="179"/>
                </a:cubicBezTo>
                <a:cubicBezTo>
                  <a:pt x="126" y="180"/>
                  <a:pt x="125" y="181"/>
                  <a:pt x="125" y="183"/>
                </a:cubicBezTo>
                <a:cubicBezTo>
                  <a:pt x="121" y="186"/>
                  <a:pt x="117" y="188"/>
                  <a:pt x="113" y="191"/>
                </a:cubicBezTo>
                <a:cubicBezTo>
                  <a:pt x="109" y="195"/>
                  <a:pt x="105" y="199"/>
                  <a:pt x="101" y="203"/>
                </a:cubicBezTo>
                <a:cubicBezTo>
                  <a:pt x="98" y="205"/>
                  <a:pt x="95" y="208"/>
                  <a:pt x="92" y="211"/>
                </a:cubicBezTo>
                <a:cubicBezTo>
                  <a:pt x="92" y="210"/>
                  <a:pt x="92" y="209"/>
                  <a:pt x="92" y="208"/>
                </a:cubicBezTo>
                <a:cubicBezTo>
                  <a:pt x="100" y="202"/>
                  <a:pt x="107" y="194"/>
                  <a:pt x="115" y="188"/>
                </a:cubicBezTo>
                <a:close/>
                <a:moveTo>
                  <a:pt x="92" y="233"/>
                </a:moveTo>
                <a:cubicBezTo>
                  <a:pt x="95" y="232"/>
                  <a:pt x="97" y="230"/>
                  <a:pt x="99" y="228"/>
                </a:cubicBezTo>
                <a:cubicBezTo>
                  <a:pt x="102" y="224"/>
                  <a:pt x="106" y="221"/>
                  <a:pt x="110" y="218"/>
                </a:cubicBezTo>
                <a:cubicBezTo>
                  <a:pt x="118" y="211"/>
                  <a:pt x="127" y="205"/>
                  <a:pt x="135" y="199"/>
                </a:cubicBezTo>
                <a:cubicBezTo>
                  <a:pt x="139" y="196"/>
                  <a:pt x="143" y="194"/>
                  <a:pt x="147" y="191"/>
                </a:cubicBezTo>
                <a:cubicBezTo>
                  <a:pt x="141" y="196"/>
                  <a:pt x="135" y="201"/>
                  <a:pt x="128" y="206"/>
                </a:cubicBezTo>
                <a:cubicBezTo>
                  <a:pt x="121" y="211"/>
                  <a:pt x="113" y="217"/>
                  <a:pt x="107" y="224"/>
                </a:cubicBezTo>
                <a:cubicBezTo>
                  <a:pt x="104" y="227"/>
                  <a:pt x="101" y="230"/>
                  <a:pt x="97" y="233"/>
                </a:cubicBezTo>
                <a:cubicBezTo>
                  <a:pt x="96" y="234"/>
                  <a:pt x="94" y="236"/>
                  <a:pt x="92" y="237"/>
                </a:cubicBezTo>
                <a:cubicBezTo>
                  <a:pt x="92" y="236"/>
                  <a:pt x="92" y="234"/>
                  <a:pt x="92" y="233"/>
                </a:cubicBezTo>
                <a:close/>
                <a:moveTo>
                  <a:pt x="92" y="238"/>
                </a:moveTo>
                <a:cubicBezTo>
                  <a:pt x="93" y="238"/>
                  <a:pt x="93" y="237"/>
                  <a:pt x="94" y="237"/>
                </a:cubicBezTo>
                <a:cubicBezTo>
                  <a:pt x="95" y="236"/>
                  <a:pt x="96" y="235"/>
                  <a:pt x="97" y="234"/>
                </a:cubicBezTo>
                <a:cubicBezTo>
                  <a:pt x="100" y="232"/>
                  <a:pt x="102" y="229"/>
                  <a:pt x="105" y="227"/>
                </a:cubicBezTo>
                <a:cubicBezTo>
                  <a:pt x="116" y="216"/>
                  <a:pt x="128" y="207"/>
                  <a:pt x="140" y="197"/>
                </a:cubicBezTo>
                <a:cubicBezTo>
                  <a:pt x="151" y="189"/>
                  <a:pt x="162" y="180"/>
                  <a:pt x="173" y="171"/>
                </a:cubicBezTo>
                <a:cubicBezTo>
                  <a:pt x="173" y="170"/>
                  <a:pt x="174" y="170"/>
                  <a:pt x="174" y="170"/>
                </a:cubicBezTo>
                <a:cubicBezTo>
                  <a:pt x="174" y="170"/>
                  <a:pt x="174" y="170"/>
                  <a:pt x="174" y="170"/>
                </a:cubicBezTo>
                <a:cubicBezTo>
                  <a:pt x="175" y="169"/>
                  <a:pt x="176" y="169"/>
                  <a:pt x="176" y="168"/>
                </a:cubicBezTo>
                <a:cubicBezTo>
                  <a:pt x="176" y="168"/>
                  <a:pt x="176" y="168"/>
                  <a:pt x="176" y="168"/>
                </a:cubicBezTo>
                <a:cubicBezTo>
                  <a:pt x="177" y="169"/>
                  <a:pt x="177" y="171"/>
                  <a:pt x="177" y="173"/>
                </a:cubicBezTo>
                <a:cubicBezTo>
                  <a:pt x="154" y="192"/>
                  <a:pt x="128" y="207"/>
                  <a:pt x="106" y="227"/>
                </a:cubicBezTo>
                <a:cubicBezTo>
                  <a:pt x="101" y="231"/>
                  <a:pt x="97" y="236"/>
                  <a:pt x="92" y="239"/>
                </a:cubicBezTo>
                <a:cubicBezTo>
                  <a:pt x="92" y="239"/>
                  <a:pt x="92" y="239"/>
                  <a:pt x="92" y="238"/>
                </a:cubicBezTo>
                <a:close/>
                <a:moveTo>
                  <a:pt x="176" y="164"/>
                </a:moveTo>
                <a:cubicBezTo>
                  <a:pt x="176" y="165"/>
                  <a:pt x="176" y="166"/>
                  <a:pt x="176" y="167"/>
                </a:cubicBezTo>
                <a:cubicBezTo>
                  <a:pt x="175" y="168"/>
                  <a:pt x="174" y="169"/>
                  <a:pt x="172" y="170"/>
                </a:cubicBezTo>
                <a:cubicBezTo>
                  <a:pt x="172" y="171"/>
                  <a:pt x="172" y="171"/>
                  <a:pt x="171" y="171"/>
                </a:cubicBezTo>
                <a:cubicBezTo>
                  <a:pt x="169" y="173"/>
                  <a:pt x="167" y="174"/>
                  <a:pt x="165" y="176"/>
                </a:cubicBezTo>
                <a:cubicBezTo>
                  <a:pt x="159" y="181"/>
                  <a:pt x="152" y="186"/>
                  <a:pt x="145" y="191"/>
                </a:cubicBezTo>
                <a:cubicBezTo>
                  <a:pt x="133" y="200"/>
                  <a:pt x="121" y="208"/>
                  <a:pt x="110" y="217"/>
                </a:cubicBezTo>
                <a:cubicBezTo>
                  <a:pt x="104" y="222"/>
                  <a:pt x="99" y="228"/>
                  <a:pt x="93" y="232"/>
                </a:cubicBezTo>
                <a:cubicBezTo>
                  <a:pt x="93" y="232"/>
                  <a:pt x="92" y="232"/>
                  <a:pt x="92" y="232"/>
                </a:cubicBezTo>
                <a:cubicBezTo>
                  <a:pt x="92" y="232"/>
                  <a:pt x="92" y="232"/>
                  <a:pt x="92" y="232"/>
                </a:cubicBezTo>
                <a:cubicBezTo>
                  <a:pt x="93" y="232"/>
                  <a:pt x="93" y="231"/>
                  <a:pt x="93" y="231"/>
                </a:cubicBezTo>
                <a:cubicBezTo>
                  <a:pt x="94" y="230"/>
                  <a:pt x="96" y="229"/>
                  <a:pt x="97" y="227"/>
                </a:cubicBezTo>
                <a:cubicBezTo>
                  <a:pt x="99" y="224"/>
                  <a:pt x="102" y="222"/>
                  <a:pt x="105" y="219"/>
                </a:cubicBezTo>
                <a:cubicBezTo>
                  <a:pt x="116" y="209"/>
                  <a:pt x="128" y="200"/>
                  <a:pt x="139" y="191"/>
                </a:cubicBezTo>
                <a:cubicBezTo>
                  <a:pt x="144" y="188"/>
                  <a:pt x="149" y="184"/>
                  <a:pt x="153" y="181"/>
                </a:cubicBezTo>
                <a:cubicBezTo>
                  <a:pt x="157" y="178"/>
                  <a:pt x="160" y="175"/>
                  <a:pt x="163" y="173"/>
                </a:cubicBezTo>
                <a:cubicBezTo>
                  <a:pt x="165" y="171"/>
                  <a:pt x="167" y="170"/>
                  <a:pt x="169" y="168"/>
                </a:cubicBezTo>
                <a:cubicBezTo>
                  <a:pt x="170" y="167"/>
                  <a:pt x="171" y="166"/>
                  <a:pt x="173" y="165"/>
                </a:cubicBezTo>
                <a:cubicBezTo>
                  <a:pt x="173" y="165"/>
                  <a:pt x="174" y="165"/>
                  <a:pt x="174" y="165"/>
                </a:cubicBezTo>
                <a:cubicBezTo>
                  <a:pt x="174" y="164"/>
                  <a:pt x="175" y="164"/>
                  <a:pt x="175" y="164"/>
                </a:cubicBezTo>
                <a:cubicBezTo>
                  <a:pt x="176" y="163"/>
                  <a:pt x="175" y="163"/>
                  <a:pt x="175" y="163"/>
                </a:cubicBezTo>
                <a:cubicBezTo>
                  <a:pt x="174" y="163"/>
                  <a:pt x="174" y="164"/>
                  <a:pt x="174" y="164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66" y="168"/>
                  <a:pt x="160" y="174"/>
                  <a:pt x="154" y="179"/>
                </a:cubicBezTo>
                <a:cubicBezTo>
                  <a:pt x="148" y="183"/>
                  <a:pt x="142" y="188"/>
                  <a:pt x="137" y="192"/>
                </a:cubicBezTo>
                <a:cubicBezTo>
                  <a:pt x="135" y="193"/>
                  <a:pt x="134" y="194"/>
                  <a:pt x="133" y="195"/>
                </a:cubicBezTo>
                <a:cubicBezTo>
                  <a:pt x="119" y="205"/>
                  <a:pt x="107" y="216"/>
                  <a:pt x="94" y="228"/>
                </a:cubicBezTo>
                <a:cubicBezTo>
                  <a:pt x="93" y="228"/>
                  <a:pt x="93" y="229"/>
                  <a:pt x="92" y="229"/>
                </a:cubicBezTo>
                <a:cubicBezTo>
                  <a:pt x="92" y="229"/>
                  <a:pt x="92" y="229"/>
                  <a:pt x="92" y="229"/>
                </a:cubicBezTo>
                <a:cubicBezTo>
                  <a:pt x="93" y="228"/>
                  <a:pt x="93" y="227"/>
                  <a:pt x="94" y="227"/>
                </a:cubicBezTo>
                <a:cubicBezTo>
                  <a:pt x="95" y="226"/>
                  <a:pt x="96" y="224"/>
                  <a:pt x="98" y="223"/>
                </a:cubicBezTo>
                <a:cubicBezTo>
                  <a:pt x="99" y="221"/>
                  <a:pt x="101" y="219"/>
                  <a:pt x="102" y="218"/>
                </a:cubicBezTo>
                <a:cubicBezTo>
                  <a:pt x="104" y="216"/>
                  <a:pt x="106" y="214"/>
                  <a:pt x="108" y="212"/>
                </a:cubicBezTo>
                <a:cubicBezTo>
                  <a:pt x="114" y="206"/>
                  <a:pt x="122" y="201"/>
                  <a:pt x="129" y="195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34" y="192"/>
                  <a:pt x="139" y="188"/>
                  <a:pt x="143" y="185"/>
                </a:cubicBezTo>
                <a:cubicBezTo>
                  <a:pt x="144" y="184"/>
                  <a:pt x="145" y="183"/>
                  <a:pt x="146" y="182"/>
                </a:cubicBezTo>
                <a:cubicBezTo>
                  <a:pt x="148" y="181"/>
                  <a:pt x="149" y="180"/>
                  <a:pt x="150" y="180"/>
                </a:cubicBezTo>
                <a:cubicBezTo>
                  <a:pt x="157" y="174"/>
                  <a:pt x="163" y="169"/>
                  <a:pt x="170" y="164"/>
                </a:cubicBezTo>
                <a:cubicBezTo>
                  <a:pt x="170" y="164"/>
                  <a:pt x="171" y="164"/>
                  <a:pt x="171" y="164"/>
                </a:cubicBezTo>
                <a:cubicBezTo>
                  <a:pt x="173" y="163"/>
                  <a:pt x="174" y="163"/>
                  <a:pt x="176" y="163"/>
                </a:cubicBezTo>
                <a:cubicBezTo>
                  <a:pt x="176" y="163"/>
                  <a:pt x="176" y="163"/>
                  <a:pt x="176" y="164"/>
                </a:cubicBezTo>
                <a:close/>
                <a:moveTo>
                  <a:pt x="154" y="179"/>
                </a:moveTo>
                <a:cubicBezTo>
                  <a:pt x="156" y="177"/>
                  <a:pt x="159" y="176"/>
                  <a:pt x="161" y="174"/>
                </a:cubicBezTo>
                <a:cubicBezTo>
                  <a:pt x="159" y="175"/>
                  <a:pt x="158" y="177"/>
                  <a:pt x="156" y="178"/>
                </a:cubicBezTo>
                <a:cubicBezTo>
                  <a:pt x="155" y="178"/>
                  <a:pt x="155" y="179"/>
                  <a:pt x="154" y="179"/>
                </a:cubicBezTo>
                <a:close/>
                <a:moveTo>
                  <a:pt x="174" y="160"/>
                </a:moveTo>
                <a:cubicBezTo>
                  <a:pt x="173" y="160"/>
                  <a:pt x="173" y="160"/>
                  <a:pt x="173" y="160"/>
                </a:cubicBezTo>
                <a:cubicBezTo>
                  <a:pt x="173" y="160"/>
                  <a:pt x="172" y="161"/>
                  <a:pt x="171" y="161"/>
                </a:cubicBezTo>
                <a:cubicBezTo>
                  <a:pt x="171" y="160"/>
                  <a:pt x="171" y="159"/>
                  <a:pt x="171" y="159"/>
                </a:cubicBezTo>
                <a:cubicBezTo>
                  <a:pt x="171" y="159"/>
                  <a:pt x="171" y="159"/>
                  <a:pt x="172" y="159"/>
                </a:cubicBezTo>
                <a:cubicBezTo>
                  <a:pt x="172" y="158"/>
                  <a:pt x="173" y="158"/>
                  <a:pt x="174" y="158"/>
                </a:cubicBezTo>
                <a:cubicBezTo>
                  <a:pt x="174" y="159"/>
                  <a:pt x="174" y="159"/>
                  <a:pt x="174" y="160"/>
                </a:cubicBezTo>
                <a:close/>
                <a:moveTo>
                  <a:pt x="168" y="160"/>
                </a:moveTo>
                <a:cubicBezTo>
                  <a:pt x="168" y="160"/>
                  <a:pt x="168" y="161"/>
                  <a:pt x="168" y="161"/>
                </a:cubicBezTo>
                <a:cubicBezTo>
                  <a:pt x="167" y="161"/>
                  <a:pt x="167" y="161"/>
                  <a:pt x="166" y="161"/>
                </a:cubicBezTo>
                <a:cubicBezTo>
                  <a:pt x="166" y="161"/>
                  <a:pt x="166" y="160"/>
                  <a:pt x="166" y="160"/>
                </a:cubicBezTo>
                <a:cubicBezTo>
                  <a:pt x="167" y="160"/>
                  <a:pt x="167" y="159"/>
                  <a:pt x="168" y="159"/>
                </a:cubicBezTo>
                <a:cubicBezTo>
                  <a:pt x="168" y="159"/>
                  <a:pt x="168" y="160"/>
                  <a:pt x="168" y="160"/>
                </a:cubicBezTo>
                <a:close/>
                <a:moveTo>
                  <a:pt x="163" y="162"/>
                </a:moveTo>
                <a:cubicBezTo>
                  <a:pt x="162" y="162"/>
                  <a:pt x="161" y="162"/>
                  <a:pt x="160" y="162"/>
                </a:cubicBezTo>
                <a:cubicBezTo>
                  <a:pt x="160" y="162"/>
                  <a:pt x="160" y="161"/>
                  <a:pt x="160" y="161"/>
                </a:cubicBezTo>
                <a:cubicBezTo>
                  <a:pt x="161" y="161"/>
                  <a:pt x="162" y="161"/>
                  <a:pt x="163" y="160"/>
                </a:cubicBezTo>
                <a:cubicBezTo>
                  <a:pt x="163" y="161"/>
                  <a:pt x="163" y="161"/>
                  <a:pt x="163" y="162"/>
                </a:cubicBezTo>
                <a:close/>
                <a:moveTo>
                  <a:pt x="157" y="163"/>
                </a:moveTo>
                <a:cubicBezTo>
                  <a:pt x="156" y="163"/>
                  <a:pt x="154" y="163"/>
                  <a:pt x="153" y="164"/>
                </a:cubicBezTo>
                <a:cubicBezTo>
                  <a:pt x="153" y="163"/>
                  <a:pt x="153" y="163"/>
                  <a:pt x="153" y="163"/>
                </a:cubicBezTo>
                <a:cubicBezTo>
                  <a:pt x="154" y="163"/>
                  <a:pt x="156" y="162"/>
                  <a:pt x="157" y="162"/>
                </a:cubicBezTo>
                <a:cubicBezTo>
                  <a:pt x="157" y="162"/>
                  <a:pt x="157" y="162"/>
                  <a:pt x="157" y="163"/>
                </a:cubicBezTo>
                <a:close/>
                <a:moveTo>
                  <a:pt x="150" y="164"/>
                </a:moveTo>
                <a:cubicBezTo>
                  <a:pt x="146" y="165"/>
                  <a:pt x="143" y="166"/>
                  <a:pt x="140" y="167"/>
                </a:cubicBezTo>
                <a:cubicBezTo>
                  <a:pt x="143" y="166"/>
                  <a:pt x="146" y="165"/>
                  <a:pt x="150" y="164"/>
                </a:cubicBezTo>
                <a:cubicBezTo>
                  <a:pt x="150" y="164"/>
                  <a:pt x="150" y="164"/>
                  <a:pt x="150" y="164"/>
                </a:cubicBezTo>
                <a:close/>
                <a:moveTo>
                  <a:pt x="93" y="192"/>
                </a:moveTo>
                <a:cubicBezTo>
                  <a:pt x="93" y="192"/>
                  <a:pt x="93" y="192"/>
                  <a:pt x="93" y="191"/>
                </a:cubicBezTo>
                <a:cubicBezTo>
                  <a:pt x="94" y="191"/>
                  <a:pt x="94" y="190"/>
                  <a:pt x="95" y="190"/>
                </a:cubicBezTo>
                <a:cubicBezTo>
                  <a:pt x="94" y="191"/>
                  <a:pt x="94" y="191"/>
                  <a:pt x="93" y="192"/>
                </a:cubicBezTo>
                <a:close/>
                <a:moveTo>
                  <a:pt x="93" y="202"/>
                </a:moveTo>
                <a:cubicBezTo>
                  <a:pt x="95" y="200"/>
                  <a:pt x="97" y="198"/>
                  <a:pt x="98" y="197"/>
                </a:cubicBezTo>
                <a:cubicBezTo>
                  <a:pt x="102" y="193"/>
                  <a:pt x="106" y="190"/>
                  <a:pt x="110" y="187"/>
                </a:cubicBezTo>
                <a:cubicBezTo>
                  <a:pt x="114" y="184"/>
                  <a:pt x="117" y="182"/>
                  <a:pt x="120" y="179"/>
                </a:cubicBezTo>
                <a:cubicBezTo>
                  <a:pt x="121" y="178"/>
                  <a:pt x="123" y="177"/>
                  <a:pt x="124" y="176"/>
                </a:cubicBezTo>
                <a:cubicBezTo>
                  <a:pt x="125" y="176"/>
                  <a:pt x="126" y="175"/>
                  <a:pt x="126" y="175"/>
                </a:cubicBezTo>
                <a:cubicBezTo>
                  <a:pt x="127" y="175"/>
                  <a:pt x="127" y="175"/>
                  <a:pt x="127" y="174"/>
                </a:cubicBezTo>
                <a:cubicBezTo>
                  <a:pt x="121" y="181"/>
                  <a:pt x="114" y="186"/>
                  <a:pt x="107" y="192"/>
                </a:cubicBezTo>
                <a:cubicBezTo>
                  <a:pt x="104" y="195"/>
                  <a:pt x="101" y="198"/>
                  <a:pt x="98" y="201"/>
                </a:cubicBezTo>
                <a:cubicBezTo>
                  <a:pt x="96" y="202"/>
                  <a:pt x="94" y="204"/>
                  <a:pt x="92" y="206"/>
                </a:cubicBezTo>
                <a:cubicBezTo>
                  <a:pt x="93" y="204"/>
                  <a:pt x="93" y="203"/>
                  <a:pt x="93" y="202"/>
                </a:cubicBezTo>
                <a:close/>
                <a:moveTo>
                  <a:pt x="96" y="237"/>
                </a:moveTo>
                <a:cubicBezTo>
                  <a:pt x="99" y="234"/>
                  <a:pt x="102" y="231"/>
                  <a:pt x="105" y="228"/>
                </a:cubicBezTo>
                <a:cubicBezTo>
                  <a:pt x="113" y="221"/>
                  <a:pt x="121" y="215"/>
                  <a:pt x="130" y="208"/>
                </a:cubicBezTo>
                <a:cubicBezTo>
                  <a:pt x="146" y="197"/>
                  <a:pt x="162" y="187"/>
                  <a:pt x="177" y="174"/>
                </a:cubicBezTo>
                <a:cubicBezTo>
                  <a:pt x="177" y="175"/>
                  <a:pt x="177" y="177"/>
                  <a:pt x="177" y="178"/>
                </a:cubicBezTo>
                <a:cubicBezTo>
                  <a:pt x="174" y="181"/>
                  <a:pt x="171" y="182"/>
                  <a:pt x="169" y="184"/>
                </a:cubicBezTo>
                <a:cubicBezTo>
                  <a:pt x="165" y="187"/>
                  <a:pt x="161" y="190"/>
                  <a:pt x="156" y="193"/>
                </a:cubicBezTo>
                <a:cubicBezTo>
                  <a:pt x="149" y="199"/>
                  <a:pt x="141" y="204"/>
                  <a:pt x="133" y="210"/>
                </a:cubicBezTo>
                <a:cubicBezTo>
                  <a:pt x="126" y="215"/>
                  <a:pt x="120" y="220"/>
                  <a:pt x="113" y="226"/>
                </a:cubicBezTo>
                <a:cubicBezTo>
                  <a:pt x="106" y="231"/>
                  <a:pt x="100" y="238"/>
                  <a:pt x="92" y="243"/>
                </a:cubicBezTo>
                <a:cubicBezTo>
                  <a:pt x="92" y="242"/>
                  <a:pt x="92" y="241"/>
                  <a:pt x="92" y="240"/>
                </a:cubicBezTo>
                <a:cubicBezTo>
                  <a:pt x="94" y="239"/>
                  <a:pt x="95" y="238"/>
                  <a:pt x="96" y="237"/>
                </a:cubicBezTo>
                <a:close/>
                <a:moveTo>
                  <a:pt x="98" y="258"/>
                </a:moveTo>
                <a:cubicBezTo>
                  <a:pt x="102" y="255"/>
                  <a:pt x="106" y="252"/>
                  <a:pt x="110" y="249"/>
                </a:cubicBezTo>
                <a:cubicBezTo>
                  <a:pt x="118" y="244"/>
                  <a:pt x="125" y="238"/>
                  <a:pt x="133" y="233"/>
                </a:cubicBezTo>
                <a:cubicBezTo>
                  <a:pt x="147" y="224"/>
                  <a:pt x="163" y="213"/>
                  <a:pt x="174" y="202"/>
                </a:cubicBezTo>
                <a:cubicBezTo>
                  <a:pt x="162" y="214"/>
                  <a:pt x="147" y="224"/>
                  <a:pt x="133" y="235"/>
                </a:cubicBezTo>
                <a:cubicBezTo>
                  <a:pt x="126" y="240"/>
                  <a:pt x="119" y="246"/>
                  <a:pt x="112" y="251"/>
                </a:cubicBezTo>
                <a:cubicBezTo>
                  <a:pt x="106" y="256"/>
                  <a:pt x="99" y="260"/>
                  <a:pt x="93" y="266"/>
                </a:cubicBezTo>
                <a:cubicBezTo>
                  <a:pt x="93" y="265"/>
                  <a:pt x="93" y="264"/>
                  <a:pt x="93" y="262"/>
                </a:cubicBezTo>
                <a:cubicBezTo>
                  <a:pt x="95" y="261"/>
                  <a:pt x="97" y="260"/>
                  <a:pt x="98" y="258"/>
                </a:cubicBezTo>
                <a:close/>
                <a:moveTo>
                  <a:pt x="111" y="260"/>
                </a:moveTo>
                <a:cubicBezTo>
                  <a:pt x="119" y="254"/>
                  <a:pt x="126" y="248"/>
                  <a:pt x="134" y="243"/>
                </a:cubicBezTo>
                <a:cubicBezTo>
                  <a:pt x="136" y="242"/>
                  <a:pt x="137" y="241"/>
                  <a:pt x="139" y="240"/>
                </a:cubicBezTo>
                <a:cubicBezTo>
                  <a:pt x="137" y="241"/>
                  <a:pt x="135" y="242"/>
                  <a:pt x="134" y="244"/>
                </a:cubicBezTo>
                <a:cubicBezTo>
                  <a:pt x="120" y="253"/>
                  <a:pt x="105" y="263"/>
                  <a:pt x="94" y="276"/>
                </a:cubicBezTo>
                <a:cubicBezTo>
                  <a:pt x="94" y="275"/>
                  <a:pt x="94" y="274"/>
                  <a:pt x="94" y="273"/>
                </a:cubicBezTo>
                <a:cubicBezTo>
                  <a:pt x="100" y="269"/>
                  <a:pt x="105" y="264"/>
                  <a:pt x="111" y="260"/>
                </a:cubicBezTo>
                <a:close/>
                <a:moveTo>
                  <a:pt x="101" y="301"/>
                </a:moveTo>
                <a:cubicBezTo>
                  <a:pt x="104" y="298"/>
                  <a:pt x="107" y="296"/>
                  <a:pt x="110" y="294"/>
                </a:cubicBezTo>
                <a:cubicBezTo>
                  <a:pt x="110" y="294"/>
                  <a:pt x="110" y="294"/>
                  <a:pt x="110" y="294"/>
                </a:cubicBezTo>
                <a:cubicBezTo>
                  <a:pt x="106" y="297"/>
                  <a:pt x="102" y="301"/>
                  <a:pt x="98" y="304"/>
                </a:cubicBezTo>
                <a:cubicBezTo>
                  <a:pt x="98" y="304"/>
                  <a:pt x="97" y="304"/>
                  <a:pt x="97" y="303"/>
                </a:cubicBezTo>
                <a:cubicBezTo>
                  <a:pt x="97" y="303"/>
                  <a:pt x="97" y="303"/>
                  <a:pt x="97" y="303"/>
                </a:cubicBezTo>
                <a:cubicBezTo>
                  <a:pt x="98" y="303"/>
                  <a:pt x="100" y="302"/>
                  <a:pt x="101" y="301"/>
                </a:cubicBezTo>
                <a:close/>
                <a:moveTo>
                  <a:pt x="115" y="294"/>
                </a:moveTo>
                <a:cubicBezTo>
                  <a:pt x="122" y="289"/>
                  <a:pt x="129" y="283"/>
                  <a:pt x="136" y="278"/>
                </a:cubicBezTo>
                <a:cubicBezTo>
                  <a:pt x="142" y="273"/>
                  <a:pt x="148" y="267"/>
                  <a:pt x="155" y="262"/>
                </a:cubicBezTo>
                <a:cubicBezTo>
                  <a:pt x="160" y="257"/>
                  <a:pt x="166" y="254"/>
                  <a:pt x="171" y="250"/>
                </a:cubicBezTo>
                <a:cubicBezTo>
                  <a:pt x="171" y="252"/>
                  <a:pt x="171" y="254"/>
                  <a:pt x="171" y="255"/>
                </a:cubicBezTo>
                <a:cubicBezTo>
                  <a:pt x="168" y="257"/>
                  <a:pt x="166" y="259"/>
                  <a:pt x="164" y="260"/>
                </a:cubicBezTo>
                <a:cubicBezTo>
                  <a:pt x="161" y="263"/>
                  <a:pt x="158" y="265"/>
                  <a:pt x="154" y="267"/>
                </a:cubicBezTo>
                <a:cubicBezTo>
                  <a:pt x="148" y="272"/>
                  <a:pt x="142" y="276"/>
                  <a:pt x="135" y="281"/>
                </a:cubicBezTo>
                <a:cubicBezTo>
                  <a:pt x="124" y="288"/>
                  <a:pt x="112" y="296"/>
                  <a:pt x="103" y="305"/>
                </a:cubicBezTo>
                <a:cubicBezTo>
                  <a:pt x="102" y="306"/>
                  <a:pt x="102" y="306"/>
                  <a:pt x="101" y="306"/>
                </a:cubicBezTo>
                <a:cubicBezTo>
                  <a:pt x="101" y="306"/>
                  <a:pt x="100" y="305"/>
                  <a:pt x="100" y="305"/>
                </a:cubicBezTo>
                <a:cubicBezTo>
                  <a:pt x="105" y="302"/>
                  <a:pt x="110" y="298"/>
                  <a:pt x="115" y="294"/>
                </a:cubicBezTo>
                <a:close/>
                <a:moveTo>
                  <a:pt x="115" y="300"/>
                </a:moveTo>
                <a:cubicBezTo>
                  <a:pt x="121" y="297"/>
                  <a:pt x="127" y="293"/>
                  <a:pt x="133" y="290"/>
                </a:cubicBezTo>
                <a:cubicBezTo>
                  <a:pt x="139" y="286"/>
                  <a:pt x="145" y="282"/>
                  <a:pt x="151" y="278"/>
                </a:cubicBezTo>
                <a:cubicBezTo>
                  <a:pt x="157" y="274"/>
                  <a:pt x="162" y="270"/>
                  <a:pt x="168" y="265"/>
                </a:cubicBezTo>
                <a:cubicBezTo>
                  <a:pt x="169" y="264"/>
                  <a:pt x="171" y="263"/>
                  <a:pt x="168" y="266"/>
                </a:cubicBezTo>
                <a:cubicBezTo>
                  <a:pt x="167" y="267"/>
                  <a:pt x="166" y="268"/>
                  <a:pt x="165" y="269"/>
                </a:cubicBezTo>
                <a:cubicBezTo>
                  <a:pt x="162" y="271"/>
                  <a:pt x="159" y="273"/>
                  <a:pt x="157" y="275"/>
                </a:cubicBezTo>
                <a:cubicBezTo>
                  <a:pt x="151" y="279"/>
                  <a:pt x="145" y="283"/>
                  <a:pt x="139" y="287"/>
                </a:cubicBezTo>
                <a:cubicBezTo>
                  <a:pt x="133" y="291"/>
                  <a:pt x="127" y="295"/>
                  <a:pt x="121" y="299"/>
                </a:cubicBezTo>
                <a:cubicBezTo>
                  <a:pt x="117" y="302"/>
                  <a:pt x="111" y="305"/>
                  <a:pt x="107" y="308"/>
                </a:cubicBezTo>
                <a:cubicBezTo>
                  <a:pt x="107" y="308"/>
                  <a:pt x="107" y="308"/>
                  <a:pt x="107" y="309"/>
                </a:cubicBezTo>
                <a:cubicBezTo>
                  <a:pt x="106" y="308"/>
                  <a:pt x="105" y="308"/>
                  <a:pt x="104" y="307"/>
                </a:cubicBezTo>
                <a:cubicBezTo>
                  <a:pt x="107" y="306"/>
                  <a:pt x="111" y="302"/>
                  <a:pt x="115" y="300"/>
                </a:cubicBezTo>
                <a:close/>
                <a:moveTo>
                  <a:pt x="141" y="290"/>
                </a:moveTo>
                <a:cubicBezTo>
                  <a:pt x="146" y="286"/>
                  <a:pt x="152" y="283"/>
                  <a:pt x="158" y="280"/>
                </a:cubicBezTo>
                <a:cubicBezTo>
                  <a:pt x="153" y="284"/>
                  <a:pt x="147" y="287"/>
                  <a:pt x="142" y="290"/>
                </a:cubicBezTo>
                <a:cubicBezTo>
                  <a:pt x="132" y="297"/>
                  <a:pt x="122" y="304"/>
                  <a:pt x="112" y="310"/>
                </a:cubicBezTo>
                <a:cubicBezTo>
                  <a:pt x="111" y="310"/>
                  <a:pt x="109" y="309"/>
                  <a:pt x="108" y="309"/>
                </a:cubicBezTo>
                <a:cubicBezTo>
                  <a:pt x="119" y="302"/>
                  <a:pt x="130" y="296"/>
                  <a:pt x="141" y="290"/>
                </a:cubicBezTo>
                <a:close/>
                <a:moveTo>
                  <a:pt x="149" y="289"/>
                </a:moveTo>
                <a:cubicBezTo>
                  <a:pt x="154" y="286"/>
                  <a:pt x="158" y="283"/>
                  <a:pt x="163" y="280"/>
                </a:cubicBezTo>
                <a:cubicBezTo>
                  <a:pt x="160" y="282"/>
                  <a:pt x="157" y="284"/>
                  <a:pt x="154" y="286"/>
                </a:cubicBezTo>
                <a:cubicBezTo>
                  <a:pt x="143" y="293"/>
                  <a:pt x="131" y="301"/>
                  <a:pt x="120" y="310"/>
                </a:cubicBezTo>
                <a:cubicBezTo>
                  <a:pt x="120" y="311"/>
                  <a:pt x="120" y="311"/>
                  <a:pt x="120" y="311"/>
                </a:cubicBezTo>
                <a:cubicBezTo>
                  <a:pt x="119" y="311"/>
                  <a:pt x="119" y="312"/>
                  <a:pt x="118" y="312"/>
                </a:cubicBezTo>
                <a:cubicBezTo>
                  <a:pt x="117" y="312"/>
                  <a:pt x="115" y="311"/>
                  <a:pt x="113" y="311"/>
                </a:cubicBezTo>
                <a:cubicBezTo>
                  <a:pt x="125" y="303"/>
                  <a:pt x="137" y="296"/>
                  <a:pt x="149" y="289"/>
                </a:cubicBezTo>
                <a:close/>
                <a:moveTo>
                  <a:pt x="122" y="311"/>
                </a:moveTo>
                <a:cubicBezTo>
                  <a:pt x="122" y="310"/>
                  <a:pt x="123" y="310"/>
                  <a:pt x="123" y="310"/>
                </a:cubicBezTo>
                <a:cubicBezTo>
                  <a:pt x="125" y="309"/>
                  <a:pt x="126" y="308"/>
                  <a:pt x="128" y="307"/>
                </a:cubicBezTo>
                <a:cubicBezTo>
                  <a:pt x="131" y="305"/>
                  <a:pt x="134" y="303"/>
                  <a:pt x="137" y="301"/>
                </a:cubicBezTo>
                <a:cubicBezTo>
                  <a:pt x="143" y="296"/>
                  <a:pt x="150" y="292"/>
                  <a:pt x="157" y="288"/>
                </a:cubicBezTo>
                <a:cubicBezTo>
                  <a:pt x="159" y="287"/>
                  <a:pt x="161" y="286"/>
                  <a:pt x="163" y="284"/>
                </a:cubicBezTo>
                <a:cubicBezTo>
                  <a:pt x="159" y="287"/>
                  <a:pt x="155" y="290"/>
                  <a:pt x="151" y="292"/>
                </a:cubicBezTo>
                <a:cubicBezTo>
                  <a:pt x="145" y="296"/>
                  <a:pt x="140" y="300"/>
                  <a:pt x="135" y="304"/>
                </a:cubicBezTo>
                <a:cubicBezTo>
                  <a:pt x="133" y="306"/>
                  <a:pt x="131" y="307"/>
                  <a:pt x="129" y="309"/>
                </a:cubicBezTo>
                <a:cubicBezTo>
                  <a:pt x="128" y="309"/>
                  <a:pt x="128" y="310"/>
                  <a:pt x="127" y="310"/>
                </a:cubicBezTo>
                <a:cubicBezTo>
                  <a:pt x="127" y="311"/>
                  <a:pt x="126" y="311"/>
                  <a:pt x="126" y="312"/>
                </a:cubicBezTo>
                <a:cubicBezTo>
                  <a:pt x="125" y="312"/>
                  <a:pt x="125" y="313"/>
                  <a:pt x="124" y="313"/>
                </a:cubicBezTo>
                <a:cubicBezTo>
                  <a:pt x="124" y="313"/>
                  <a:pt x="124" y="313"/>
                  <a:pt x="124" y="313"/>
                </a:cubicBezTo>
                <a:cubicBezTo>
                  <a:pt x="122" y="313"/>
                  <a:pt x="121" y="313"/>
                  <a:pt x="119" y="312"/>
                </a:cubicBezTo>
                <a:cubicBezTo>
                  <a:pt x="120" y="312"/>
                  <a:pt x="121" y="311"/>
                  <a:pt x="122" y="311"/>
                </a:cubicBezTo>
                <a:close/>
                <a:moveTo>
                  <a:pt x="126" y="313"/>
                </a:moveTo>
                <a:cubicBezTo>
                  <a:pt x="126" y="313"/>
                  <a:pt x="126" y="313"/>
                  <a:pt x="126" y="313"/>
                </a:cubicBezTo>
                <a:cubicBezTo>
                  <a:pt x="128" y="311"/>
                  <a:pt x="130" y="310"/>
                  <a:pt x="131" y="309"/>
                </a:cubicBezTo>
                <a:cubicBezTo>
                  <a:pt x="137" y="304"/>
                  <a:pt x="143" y="300"/>
                  <a:pt x="149" y="297"/>
                </a:cubicBezTo>
                <a:cubicBezTo>
                  <a:pt x="154" y="294"/>
                  <a:pt x="159" y="291"/>
                  <a:pt x="164" y="288"/>
                </a:cubicBezTo>
                <a:cubicBezTo>
                  <a:pt x="164" y="288"/>
                  <a:pt x="163" y="289"/>
                  <a:pt x="162" y="289"/>
                </a:cubicBezTo>
                <a:cubicBezTo>
                  <a:pt x="160" y="291"/>
                  <a:pt x="157" y="293"/>
                  <a:pt x="154" y="294"/>
                </a:cubicBezTo>
                <a:cubicBezTo>
                  <a:pt x="149" y="298"/>
                  <a:pt x="144" y="301"/>
                  <a:pt x="139" y="305"/>
                </a:cubicBezTo>
                <a:cubicBezTo>
                  <a:pt x="135" y="308"/>
                  <a:pt x="132" y="311"/>
                  <a:pt x="128" y="314"/>
                </a:cubicBezTo>
                <a:cubicBezTo>
                  <a:pt x="128" y="314"/>
                  <a:pt x="128" y="314"/>
                  <a:pt x="128" y="314"/>
                </a:cubicBezTo>
                <a:cubicBezTo>
                  <a:pt x="127" y="314"/>
                  <a:pt x="126" y="314"/>
                  <a:pt x="125" y="314"/>
                </a:cubicBezTo>
                <a:cubicBezTo>
                  <a:pt x="125" y="313"/>
                  <a:pt x="125" y="313"/>
                  <a:pt x="126" y="313"/>
                </a:cubicBezTo>
                <a:close/>
                <a:moveTo>
                  <a:pt x="130" y="313"/>
                </a:moveTo>
                <a:cubicBezTo>
                  <a:pt x="130" y="313"/>
                  <a:pt x="131" y="313"/>
                  <a:pt x="131" y="313"/>
                </a:cubicBezTo>
                <a:cubicBezTo>
                  <a:pt x="138" y="307"/>
                  <a:pt x="146" y="303"/>
                  <a:pt x="154" y="298"/>
                </a:cubicBezTo>
                <a:cubicBezTo>
                  <a:pt x="153" y="299"/>
                  <a:pt x="152" y="300"/>
                  <a:pt x="151" y="301"/>
                </a:cubicBezTo>
                <a:cubicBezTo>
                  <a:pt x="144" y="305"/>
                  <a:pt x="138" y="309"/>
                  <a:pt x="132" y="315"/>
                </a:cubicBezTo>
                <a:cubicBezTo>
                  <a:pt x="131" y="315"/>
                  <a:pt x="130" y="314"/>
                  <a:pt x="129" y="314"/>
                </a:cubicBezTo>
                <a:cubicBezTo>
                  <a:pt x="129" y="314"/>
                  <a:pt x="129" y="314"/>
                  <a:pt x="130" y="313"/>
                </a:cubicBezTo>
                <a:close/>
                <a:moveTo>
                  <a:pt x="147" y="306"/>
                </a:moveTo>
                <a:cubicBezTo>
                  <a:pt x="153" y="302"/>
                  <a:pt x="158" y="298"/>
                  <a:pt x="164" y="295"/>
                </a:cubicBezTo>
                <a:cubicBezTo>
                  <a:pt x="165" y="295"/>
                  <a:pt x="165" y="294"/>
                  <a:pt x="166" y="294"/>
                </a:cubicBezTo>
                <a:cubicBezTo>
                  <a:pt x="165" y="294"/>
                  <a:pt x="165" y="295"/>
                  <a:pt x="165" y="295"/>
                </a:cubicBezTo>
                <a:cubicBezTo>
                  <a:pt x="163" y="296"/>
                  <a:pt x="162" y="298"/>
                  <a:pt x="160" y="299"/>
                </a:cubicBezTo>
                <a:cubicBezTo>
                  <a:pt x="157" y="301"/>
                  <a:pt x="155" y="302"/>
                  <a:pt x="152" y="304"/>
                </a:cubicBezTo>
                <a:cubicBezTo>
                  <a:pt x="147" y="307"/>
                  <a:pt x="142" y="311"/>
                  <a:pt x="137" y="315"/>
                </a:cubicBezTo>
                <a:cubicBezTo>
                  <a:pt x="136" y="315"/>
                  <a:pt x="135" y="315"/>
                  <a:pt x="133" y="315"/>
                </a:cubicBezTo>
                <a:cubicBezTo>
                  <a:pt x="138" y="312"/>
                  <a:pt x="142" y="309"/>
                  <a:pt x="147" y="306"/>
                </a:cubicBezTo>
                <a:close/>
                <a:moveTo>
                  <a:pt x="153" y="306"/>
                </a:moveTo>
                <a:cubicBezTo>
                  <a:pt x="157" y="303"/>
                  <a:pt x="163" y="301"/>
                  <a:pt x="167" y="297"/>
                </a:cubicBezTo>
                <a:cubicBezTo>
                  <a:pt x="160" y="305"/>
                  <a:pt x="151" y="309"/>
                  <a:pt x="143" y="316"/>
                </a:cubicBezTo>
                <a:cubicBezTo>
                  <a:pt x="141" y="316"/>
                  <a:pt x="140" y="316"/>
                  <a:pt x="138" y="315"/>
                </a:cubicBezTo>
                <a:cubicBezTo>
                  <a:pt x="143" y="312"/>
                  <a:pt x="148" y="309"/>
                  <a:pt x="153" y="306"/>
                </a:cubicBezTo>
                <a:close/>
                <a:moveTo>
                  <a:pt x="153" y="310"/>
                </a:moveTo>
                <a:cubicBezTo>
                  <a:pt x="156" y="308"/>
                  <a:pt x="160" y="306"/>
                  <a:pt x="164" y="304"/>
                </a:cubicBezTo>
                <a:cubicBezTo>
                  <a:pt x="164" y="303"/>
                  <a:pt x="165" y="303"/>
                  <a:pt x="165" y="303"/>
                </a:cubicBezTo>
                <a:cubicBezTo>
                  <a:pt x="164" y="304"/>
                  <a:pt x="164" y="304"/>
                  <a:pt x="163" y="304"/>
                </a:cubicBezTo>
                <a:cubicBezTo>
                  <a:pt x="161" y="306"/>
                  <a:pt x="159" y="307"/>
                  <a:pt x="157" y="309"/>
                </a:cubicBezTo>
                <a:cubicBezTo>
                  <a:pt x="154" y="311"/>
                  <a:pt x="151" y="313"/>
                  <a:pt x="149" y="316"/>
                </a:cubicBezTo>
                <a:cubicBezTo>
                  <a:pt x="149" y="316"/>
                  <a:pt x="149" y="316"/>
                  <a:pt x="149" y="316"/>
                </a:cubicBezTo>
                <a:cubicBezTo>
                  <a:pt x="147" y="316"/>
                  <a:pt x="146" y="316"/>
                  <a:pt x="145" y="316"/>
                </a:cubicBezTo>
                <a:cubicBezTo>
                  <a:pt x="148" y="314"/>
                  <a:pt x="150" y="312"/>
                  <a:pt x="153" y="310"/>
                </a:cubicBezTo>
                <a:close/>
                <a:moveTo>
                  <a:pt x="155" y="313"/>
                </a:moveTo>
                <a:cubicBezTo>
                  <a:pt x="158" y="311"/>
                  <a:pt x="160" y="310"/>
                  <a:pt x="163" y="308"/>
                </a:cubicBezTo>
                <a:cubicBezTo>
                  <a:pt x="162" y="308"/>
                  <a:pt x="162" y="309"/>
                  <a:pt x="161" y="309"/>
                </a:cubicBezTo>
                <a:cubicBezTo>
                  <a:pt x="159" y="311"/>
                  <a:pt x="157" y="313"/>
                  <a:pt x="155" y="315"/>
                </a:cubicBezTo>
                <a:cubicBezTo>
                  <a:pt x="155" y="316"/>
                  <a:pt x="156" y="316"/>
                  <a:pt x="156" y="316"/>
                </a:cubicBezTo>
                <a:cubicBezTo>
                  <a:pt x="159" y="314"/>
                  <a:pt x="161" y="313"/>
                  <a:pt x="164" y="311"/>
                </a:cubicBezTo>
                <a:cubicBezTo>
                  <a:pt x="166" y="309"/>
                  <a:pt x="163" y="313"/>
                  <a:pt x="162" y="313"/>
                </a:cubicBezTo>
                <a:cubicBezTo>
                  <a:pt x="161" y="314"/>
                  <a:pt x="161" y="314"/>
                  <a:pt x="160" y="315"/>
                </a:cubicBezTo>
                <a:cubicBezTo>
                  <a:pt x="160" y="315"/>
                  <a:pt x="160" y="316"/>
                  <a:pt x="160" y="316"/>
                </a:cubicBezTo>
                <a:cubicBezTo>
                  <a:pt x="157" y="316"/>
                  <a:pt x="154" y="316"/>
                  <a:pt x="150" y="316"/>
                </a:cubicBezTo>
                <a:cubicBezTo>
                  <a:pt x="152" y="315"/>
                  <a:pt x="154" y="314"/>
                  <a:pt x="155" y="313"/>
                </a:cubicBezTo>
                <a:close/>
                <a:moveTo>
                  <a:pt x="162" y="316"/>
                </a:moveTo>
                <a:cubicBezTo>
                  <a:pt x="162" y="316"/>
                  <a:pt x="164" y="315"/>
                  <a:pt x="165" y="315"/>
                </a:cubicBezTo>
                <a:cubicBezTo>
                  <a:pt x="165" y="315"/>
                  <a:pt x="165" y="315"/>
                  <a:pt x="165" y="315"/>
                </a:cubicBezTo>
                <a:cubicBezTo>
                  <a:pt x="165" y="315"/>
                  <a:pt x="165" y="315"/>
                  <a:pt x="165" y="316"/>
                </a:cubicBezTo>
                <a:cubicBezTo>
                  <a:pt x="164" y="316"/>
                  <a:pt x="164" y="316"/>
                  <a:pt x="163" y="316"/>
                </a:cubicBezTo>
                <a:cubicBezTo>
                  <a:pt x="163" y="316"/>
                  <a:pt x="162" y="316"/>
                  <a:pt x="162" y="316"/>
                </a:cubicBezTo>
                <a:cubicBezTo>
                  <a:pt x="162" y="316"/>
                  <a:pt x="162" y="316"/>
                  <a:pt x="162" y="316"/>
                </a:cubicBezTo>
                <a:close/>
                <a:moveTo>
                  <a:pt x="168" y="315"/>
                </a:moveTo>
                <a:cubicBezTo>
                  <a:pt x="169" y="302"/>
                  <a:pt x="172" y="290"/>
                  <a:pt x="172" y="277"/>
                </a:cubicBezTo>
                <a:cubicBezTo>
                  <a:pt x="173" y="264"/>
                  <a:pt x="174" y="251"/>
                  <a:pt x="175" y="238"/>
                </a:cubicBezTo>
                <a:cubicBezTo>
                  <a:pt x="176" y="225"/>
                  <a:pt x="177" y="212"/>
                  <a:pt x="178" y="199"/>
                </a:cubicBezTo>
                <a:cubicBezTo>
                  <a:pt x="179" y="187"/>
                  <a:pt x="181" y="175"/>
                  <a:pt x="178" y="163"/>
                </a:cubicBezTo>
                <a:cubicBezTo>
                  <a:pt x="178" y="163"/>
                  <a:pt x="178" y="163"/>
                  <a:pt x="178" y="163"/>
                </a:cubicBezTo>
                <a:cubicBezTo>
                  <a:pt x="187" y="161"/>
                  <a:pt x="196" y="161"/>
                  <a:pt x="204" y="161"/>
                </a:cubicBezTo>
                <a:cubicBezTo>
                  <a:pt x="205" y="172"/>
                  <a:pt x="203" y="184"/>
                  <a:pt x="202" y="195"/>
                </a:cubicBezTo>
                <a:cubicBezTo>
                  <a:pt x="201" y="208"/>
                  <a:pt x="200" y="221"/>
                  <a:pt x="199" y="234"/>
                </a:cubicBezTo>
                <a:cubicBezTo>
                  <a:pt x="198" y="247"/>
                  <a:pt x="198" y="260"/>
                  <a:pt x="196" y="273"/>
                </a:cubicBezTo>
                <a:cubicBezTo>
                  <a:pt x="194" y="286"/>
                  <a:pt x="193" y="299"/>
                  <a:pt x="191" y="312"/>
                </a:cubicBezTo>
                <a:cubicBezTo>
                  <a:pt x="191" y="312"/>
                  <a:pt x="191" y="312"/>
                  <a:pt x="191" y="312"/>
                </a:cubicBezTo>
                <a:cubicBezTo>
                  <a:pt x="183" y="314"/>
                  <a:pt x="175" y="315"/>
                  <a:pt x="168" y="315"/>
                </a:cubicBezTo>
                <a:cubicBezTo>
                  <a:pt x="168" y="315"/>
                  <a:pt x="168" y="315"/>
                  <a:pt x="168" y="315"/>
                </a:cubicBezTo>
                <a:close/>
                <a:moveTo>
                  <a:pt x="194" y="311"/>
                </a:moveTo>
                <a:cubicBezTo>
                  <a:pt x="195" y="311"/>
                  <a:pt x="195" y="311"/>
                  <a:pt x="196" y="311"/>
                </a:cubicBezTo>
                <a:cubicBezTo>
                  <a:pt x="195" y="311"/>
                  <a:pt x="194" y="312"/>
                  <a:pt x="194" y="312"/>
                </a:cubicBezTo>
                <a:cubicBezTo>
                  <a:pt x="194" y="312"/>
                  <a:pt x="194" y="311"/>
                  <a:pt x="194" y="311"/>
                </a:cubicBezTo>
                <a:close/>
                <a:moveTo>
                  <a:pt x="250" y="293"/>
                </a:moveTo>
                <a:cubicBezTo>
                  <a:pt x="250" y="293"/>
                  <a:pt x="250" y="293"/>
                  <a:pt x="250" y="293"/>
                </a:cubicBezTo>
                <a:cubicBezTo>
                  <a:pt x="249" y="293"/>
                  <a:pt x="249" y="293"/>
                  <a:pt x="248" y="293"/>
                </a:cubicBezTo>
                <a:cubicBezTo>
                  <a:pt x="246" y="294"/>
                  <a:pt x="245" y="295"/>
                  <a:pt x="243" y="296"/>
                </a:cubicBezTo>
                <a:cubicBezTo>
                  <a:pt x="235" y="298"/>
                  <a:pt x="226" y="300"/>
                  <a:pt x="218" y="303"/>
                </a:cubicBezTo>
                <a:cubicBezTo>
                  <a:pt x="214" y="304"/>
                  <a:pt x="210" y="305"/>
                  <a:pt x="205" y="307"/>
                </a:cubicBezTo>
                <a:cubicBezTo>
                  <a:pt x="203" y="308"/>
                  <a:pt x="201" y="309"/>
                  <a:pt x="199" y="310"/>
                </a:cubicBezTo>
                <a:cubicBezTo>
                  <a:pt x="195" y="311"/>
                  <a:pt x="195" y="310"/>
                  <a:pt x="199" y="309"/>
                </a:cubicBezTo>
                <a:cubicBezTo>
                  <a:pt x="203" y="307"/>
                  <a:pt x="208" y="306"/>
                  <a:pt x="213" y="304"/>
                </a:cubicBezTo>
                <a:cubicBezTo>
                  <a:pt x="219" y="302"/>
                  <a:pt x="224" y="300"/>
                  <a:pt x="230" y="298"/>
                </a:cubicBezTo>
                <a:cubicBezTo>
                  <a:pt x="236" y="296"/>
                  <a:pt x="241" y="295"/>
                  <a:pt x="247" y="293"/>
                </a:cubicBezTo>
                <a:cubicBezTo>
                  <a:pt x="248" y="293"/>
                  <a:pt x="250" y="292"/>
                  <a:pt x="251" y="291"/>
                </a:cubicBezTo>
                <a:cubicBezTo>
                  <a:pt x="252" y="290"/>
                  <a:pt x="252" y="289"/>
                  <a:pt x="253" y="288"/>
                </a:cubicBezTo>
                <a:cubicBezTo>
                  <a:pt x="252" y="290"/>
                  <a:pt x="251" y="292"/>
                  <a:pt x="250" y="293"/>
                </a:cubicBezTo>
                <a:close/>
                <a:moveTo>
                  <a:pt x="238" y="298"/>
                </a:moveTo>
                <a:cubicBezTo>
                  <a:pt x="226" y="303"/>
                  <a:pt x="212" y="308"/>
                  <a:pt x="199" y="311"/>
                </a:cubicBezTo>
                <a:cubicBezTo>
                  <a:pt x="200" y="310"/>
                  <a:pt x="201" y="310"/>
                  <a:pt x="202" y="309"/>
                </a:cubicBezTo>
                <a:cubicBezTo>
                  <a:pt x="207" y="307"/>
                  <a:pt x="212" y="306"/>
                  <a:pt x="217" y="304"/>
                </a:cubicBezTo>
                <a:cubicBezTo>
                  <a:pt x="224" y="301"/>
                  <a:pt x="231" y="300"/>
                  <a:pt x="238" y="298"/>
                </a:cubicBezTo>
                <a:close/>
                <a:moveTo>
                  <a:pt x="254" y="286"/>
                </a:moveTo>
                <a:cubicBezTo>
                  <a:pt x="254" y="286"/>
                  <a:pt x="253" y="286"/>
                  <a:pt x="253" y="286"/>
                </a:cubicBezTo>
                <a:cubicBezTo>
                  <a:pt x="252" y="286"/>
                  <a:pt x="252" y="286"/>
                  <a:pt x="252" y="287"/>
                </a:cubicBezTo>
                <a:cubicBezTo>
                  <a:pt x="242" y="290"/>
                  <a:pt x="232" y="293"/>
                  <a:pt x="222" y="296"/>
                </a:cubicBezTo>
                <a:cubicBezTo>
                  <a:pt x="217" y="297"/>
                  <a:pt x="212" y="299"/>
                  <a:pt x="207" y="301"/>
                </a:cubicBezTo>
                <a:cubicBezTo>
                  <a:pt x="204" y="302"/>
                  <a:pt x="202" y="303"/>
                  <a:pt x="200" y="303"/>
                </a:cubicBezTo>
                <a:cubicBezTo>
                  <a:pt x="199" y="304"/>
                  <a:pt x="198" y="304"/>
                  <a:pt x="197" y="304"/>
                </a:cubicBezTo>
                <a:cubicBezTo>
                  <a:pt x="194" y="305"/>
                  <a:pt x="199" y="303"/>
                  <a:pt x="199" y="303"/>
                </a:cubicBezTo>
                <a:cubicBezTo>
                  <a:pt x="210" y="299"/>
                  <a:pt x="221" y="295"/>
                  <a:pt x="232" y="291"/>
                </a:cubicBezTo>
                <a:cubicBezTo>
                  <a:pt x="234" y="291"/>
                  <a:pt x="236" y="290"/>
                  <a:pt x="238" y="289"/>
                </a:cubicBezTo>
                <a:cubicBezTo>
                  <a:pt x="244" y="288"/>
                  <a:pt x="250" y="286"/>
                  <a:pt x="255" y="283"/>
                </a:cubicBezTo>
                <a:cubicBezTo>
                  <a:pt x="255" y="284"/>
                  <a:pt x="255" y="285"/>
                  <a:pt x="254" y="286"/>
                </a:cubicBezTo>
                <a:close/>
                <a:moveTo>
                  <a:pt x="257" y="279"/>
                </a:moveTo>
                <a:cubicBezTo>
                  <a:pt x="257" y="280"/>
                  <a:pt x="256" y="281"/>
                  <a:pt x="256" y="281"/>
                </a:cubicBezTo>
                <a:cubicBezTo>
                  <a:pt x="250" y="284"/>
                  <a:pt x="244" y="286"/>
                  <a:pt x="237" y="289"/>
                </a:cubicBezTo>
                <a:cubicBezTo>
                  <a:pt x="232" y="290"/>
                  <a:pt x="226" y="291"/>
                  <a:pt x="221" y="293"/>
                </a:cubicBezTo>
                <a:cubicBezTo>
                  <a:pt x="216" y="294"/>
                  <a:pt x="210" y="296"/>
                  <a:pt x="206" y="297"/>
                </a:cubicBezTo>
                <a:cubicBezTo>
                  <a:pt x="203" y="298"/>
                  <a:pt x="200" y="299"/>
                  <a:pt x="197" y="300"/>
                </a:cubicBezTo>
                <a:cubicBezTo>
                  <a:pt x="193" y="302"/>
                  <a:pt x="199" y="299"/>
                  <a:pt x="200" y="299"/>
                </a:cubicBezTo>
                <a:cubicBezTo>
                  <a:pt x="211" y="294"/>
                  <a:pt x="223" y="291"/>
                  <a:pt x="234" y="287"/>
                </a:cubicBezTo>
                <a:cubicBezTo>
                  <a:pt x="239" y="285"/>
                  <a:pt x="244" y="283"/>
                  <a:pt x="249" y="280"/>
                </a:cubicBezTo>
                <a:cubicBezTo>
                  <a:pt x="252" y="279"/>
                  <a:pt x="256" y="278"/>
                  <a:pt x="258" y="275"/>
                </a:cubicBezTo>
                <a:cubicBezTo>
                  <a:pt x="258" y="277"/>
                  <a:pt x="258" y="278"/>
                  <a:pt x="257" y="279"/>
                </a:cubicBezTo>
                <a:close/>
                <a:moveTo>
                  <a:pt x="259" y="274"/>
                </a:moveTo>
                <a:cubicBezTo>
                  <a:pt x="247" y="279"/>
                  <a:pt x="235" y="283"/>
                  <a:pt x="224" y="287"/>
                </a:cubicBezTo>
                <a:cubicBezTo>
                  <a:pt x="218" y="288"/>
                  <a:pt x="212" y="290"/>
                  <a:pt x="207" y="292"/>
                </a:cubicBezTo>
                <a:cubicBezTo>
                  <a:pt x="204" y="293"/>
                  <a:pt x="201" y="295"/>
                  <a:pt x="198" y="295"/>
                </a:cubicBezTo>
                <a:cubicBezTo>
                  <a:pt x="193" y="297"/>
                  <a:pt x="200" y="294"/>
                  <a:pt x="201" y="294"/>
                </a:cubicBezTo>
                <a:cubicBezTo>
                  <a:pt x="212" y="289"/>
                  <a:pt x="224" y="285"/>
                  <a:pt x="236" y="281"/>
                </a:cubicBezTo>
                <a:cubicBezTo>
                  <a:pt x="241" y="279"/>
                  <a:pt x="246" y="277"/>
                  <a:pt x="251" y="275"/>
                </a:cubicBezTo>
                <a:cubicBezTo>
                  <a:pt x="254" y="274"/>
                  <a:pt x="257" y="272"/>
                  <a:pt x="260" y="270"/>
                </a:cubicBezTo>
                <a:cubicBezTo>
                  <a:pt x="260" y="271"/>
                  <a:pt x="259" y="273"/>
                  <a:pt x="259" y="274"/>
                </a:cubicBezTo>
                <a:close/>
                <a:moveTo>
                  <a:pt x="258" y="271"/>
                </a:moveTo>
                <a:cubicBezTo>
                  <a:pt x="258" y="271"/>
                  <a:pt x="259" y="271"/>
                  <a:pt x="259" y="270"/>
                </a:cubicBezTo>
                <a:cubicBezTo>
                  <a:pt x="259" y="271"/>
                  <a:pt x="258" y="271"/>
                  <a:pt x="258" y="271"/>
                </a:cubicBezTo>
                <a:close/>
                <a:moveTo>
                  <a:pt x="263" y="257"/>
                </a:moveTo>
                <a:cubicBezTo>
                  <a:pt x="263" y="257"/>
                  <a:pt x="263" y="257"/>
                  <a:pt x="263" y="257"/>
                </a:cubicBezTo>
                <a:cubicBezTo>
                  <a:pt x="247" y="265"/>
                  <a:pt x="229" y="269"/>
                  <a:pt x="213" y="276"/>
                </a:cubicBezTo>
                <a:cubicBezTo>
                  <a:pt x="212" y="276"/>
                  <a:pt x="210" y="277"/>
                  <a:pt x="209" y="278"/>
                </a:cubicBezTo>
                <a:cubicBezTo>
                  <a:pt x="206" y="279"/>
                  <a:pt x="204" y="280"/>
                  <a:pt x="202" y="281"/>
                </a:cubicBezTo>
                <a:cubicBezTo>
                  <a:pt x="203" y="280"/>
                  <a:pt x="204" y="280"/>
                  <a:pt x="205" y="279"/>
                </a:cubicBezTo>
                <a:cubicBezTo>
                  <a:pt x="224" y="270"/>
                  <a:pt x="245" y="266"/>
                  <a:pt x="263" y="255"/>
                </a:cubicBezTo>
                <a:cubicBezTo>
                  <a:pt x="263" y="256"/>
                  <a:pt x="263" y="256"/>
                  <a:pt x="263" y="257"/>
                </a:cubicBezTo>
                <a:close/>
                <a:moveTo>
                  <a:pt x="264" y="248"/>
                </a:moveTo>
                <a:cubicBezTo>
                  <a:pt x="259" y="249"/>
                  <a:pt x="254" y="252"/>
                  <a:pt x="248" y="254"/>
                </a:cubicBezTo>
                <a:cubicBezTo>
                  <a:pt x="242" y="256"/>
                  <a:pt x="236" y="258"/>
                  <a:pt x="231" y="260"/>
                </a:cubicBezTo>
                <a:cubicBezTo>
                  <a:pt x="224" y="262"/>
                  <a:pt x="217" y="265"/>
                  <a:pt x="210" y="267"/>
                </a:cubicBezTo>
                <a:cubicBezTo>
                  <a:pt x="208" y="268"/>
                  <a:pt x="207" y="269"/>
                  <a:pt x="205" y="269"/>
                </a:cubicBezTo>
                <a:cubicBezTo>
                  <a:pt x="206" y="269"/>
                  <a:pt x="207" y="268"/>
                  <a:pt x="208" y="268"/>
                </a:cubicBezTo>
                <a:cubicBezTo>
                  <a:pt x="217" y="263"/>
                  <a:pt x="227" y="259"/>
                  <a:pt x="236" y="256"/>
                </a:cubicBezTo>
                <a:cubicBezTo>
                  <a:pt x="246" y="252"/>
                  <a:pt x="255" y="247"/>
                  <a:pt x="264" y="244"/>
                </a:cubicBezTo>
                <a:cubicBezTo>
                  <a:pt x="264" y="245"/>
                  <a:pt x="264" y="246"/>
                  <a:pt x="264" y="248"/>
                </a:cubicBezTo>
                <a:close/>
                <a:moveTo>
                  <a:pt x="264" y="243"/>
                </a:moveTo>
                <a:cubicBezTo>
                  <a:pt x="258" y="244"/>
                  <a:pt x="252" y="247"/>
                  <a:pt x="246" y="249"/>
                </a:cubicBezTo>
                <a:cubicBezTo>
                  <a:pt x="242" y="251"/>
                  <a:pt x="239" y="252"/>
                  <a:pt x="235" y="253"/>
                </a:cubicBezTo>
                <a:cubicBezTo>
                  <a:pt x="241" y="251"/>
                  <a:pt x="247" y="249"/>
                  <a:pt x="253" y="246"/>
                </a:cubicBezTo>
                <a:cubicBezTo>
                  <a:pt x="254" y="245"/>
                  <a:pt x="256" y="244"/>
                  <a:pt x="258" y="243"/>
                </a:cubicBezTo>
                <a:cubicBezTo>
                  <a:pt x="260" y="243"/>
                  <a:pt x="262" y="242"/>
                  <a:pt x="264" y="241"/>
                </a:cubicBezTo>
                <a:cubicBezTo>
                  <a:pt x="265" y="242"/>
                  <a:pt x="264" y="242"/>
                  <a:pt x="264" y="243"/>
                </a:cubicBezTo>
                <a:close/>
                <a:moveTo>
                  <a:pt x="264" y="240"/>
                </a:moveTo>
                <a:cubicBezTo>
                  <a:pt x="263" y="240"/>
                  <a:pt x="261" y="241"/>
                  <a:pt x="260" y="242"/>
                </a:cubicBezTo>
                <a:cubicBezTo>
                  <a:pt x="253" y="243"/>
                  <a:pt x="245" y="246"/>
                  <a:pt x="238" y="248"/>
                </a:cubicBezTo>
                <a:cubicBezTo>
                  <a:pt x="232" y="250"/>
                  <a:pt x="225" y="252"/>
                  <a:pt x="219" y="255"/>
                </a:cubicBezTo>
                <a:cubicBezTo>
                  <a:pt x="215" y="256"/>
                  <a:pt x="211" y="258"/>
                  <a:pt x="207" y="260"/>
                </a:cubicBezTo>
                <a:cubicBezTo>
                  <a:pt x="211" y="258"/>
                  <a:pt x="215" y="256"/>
                  <a:pt x="219" y="254"/>
                </a:cubicBezTo>
                <a:cubicBezTo>
                  <a:pt x="227" y="250"/>
                  <a:pt x="235" y="248"/>
                  <a:pt x="243" y="245"/>
                </a:cubicBezTo>
                <a:cubicBezTo>
                  <a:pt x="248" y="243"/>
                  <a:pt x="253" y="240"/>
                  <a:pt x="258" y="238"/>
                </a:cubicBezTo>
                <a:cubicBezTo>
                  <a:pt x="260" y="237"/>
                  <a:pt x="262" y="236"/>
                  <a:pt x="264" y="235"/>
                </a:cubicBezTo>
                <a:cubicBezTo>
                  <a:pt x="264" y="237"/>
                  <a:pt x="264" y="238"/>
                  <a:pt x="264" y="240"/>
                </a:cubicBezTo>
                <a:close/>
                <a:moveTo>
                  <a:pt x="259" y="236"/>
                </a:moveTo>
                <a:cubicBezTo>
                  <a:pt x="257" y="237"/>
                  <a:pt x="254" y="238"/>
                  <a:pt x="251" y="240"/>
                </a:cubicBezTo>
                <a:cubicBezTo>
                  <a:pt x="237" y="246"/>
                  <a:pt x="222" y="249"/>
                  <a:pt x="209" y="255"/>
                </a:cubicBezTo>
                <a:cubicBezTo>
                  <a:pt x="206" y="256"/>
                  <a:pt x="204" y="257"/>
                  <a:pt x="202" y="258"/>
                </a:cubicBezTo>
                <a:cubicBezTo>
                  <a:pt x="200" y="259"/>
                  <a:pt x="200" y="259"/>
                  <a:pt x="202" y="258"/>
                </a:cubicBezTo>
                <a:cubicBezTo>
                  <a:pt x="205" y="256"/>
                  <a:pt x="208" y="255"/>
                  <a:pt x="212" y="253"/>
                </a:cubicBezTo>
                <a:cubicBezTo>
                  <a:pt x="218" y="251"/>
                  <a:pt x="224" y="249"/>
                  <a:pt x="230" y="247"/>
                </a:cubicBezTo>
                <a:cubicBezTo>
                  <a:pt x="235" y="244"/>
                  <a:pt x="241" y="242"/>
                  <a:pt x="247" y="240"/>
                </a:cubicBezTo>
                <a:cubicBezTo>
                  <a:pt x="252" y="237"/>
                  <a:pt x="259" y="235"/>
                  <a:pt x="264" y="232"/>
                </a:cubicBezTo>
                <a:cubicBezTo>
                  <a:pt x="264" y="232"/>
                  <a:pt x="264" y="233"/>
                  <a:pt x="264" y="234"/>
                </a:cubicBezTo>
                <a:cubicBezTo>
                  <a:pt x="263" y="235"/>
                  <a:pt x="261" y="235"/>
                  <a:pt x="259" y="236"/>
                </a:cubicBezTo>
                <a:close/>
                <a:moveTo>
                  <a:pt x="258" y="167"/>
                </a:moveTo>
                <a:cubicBezTo>
                  <a:pt x="246" y="161"/>
                  <a:pt x="233" y="159"/>
                  <a:pt x="220" y="156"/>
                </a:cubicBezTo>
                <a:cubicBezTo>
                  <a:pt x="205" y="152"/>
                  <a:pt x="189" y="153"/>
                  <a:pt x="174" y="155"/>
                </a:cubicBezTo>
                <a:cubicBezTo>
                  <a:pt x="162" y="157"/>
                  <a:pt x="150" y="160"/>
                  <a:pt x="138" y="164"/>
                </a:cubicBezTo>
                <a:cubicBezTo>
                  <a:pt x="138" y="163"/>
                  <a:pt x="137" y="162"/>
                  <a:pt x="136" y="161"/>
                </a:cubicBezTo>
                <a:cubicBezTo>
                  <a:pt x="134" y="161"/>
                  <a:pt x="132" y="162"/>
                  <a:pt x="131" y="163"/>
                </a:cubicBezTo>
                <a:cubicBezTo>
                  <a:pt x="131" y="164"/>
                  <a:pt x="130" y="166"/>
                  <a:pt x="130" y="167"/>
                </a:cubicBezTo>
                <a:cubicBezTo>
                  <a:pt x="117" y="172"/>
                  <a:pt x="105" y="179"/>
                  <a:pt x="94" y="187"/>
                </a:cubicBezTo>
                <a:cubicBezTo>
                  <a:pt x="95" y="169"/>
                  <a:pt x="102" y="151"/>
                  <a:pt x="109" y="135"/>
                </a:cubicBezTo>
                <a:cubicBezTo>
                  <a:pt x="113" y="127"/>
                  <a:pt x="117" y="120"/>
                  <a:pt x="123" y="115"/>
                </a:cubicBezTo>
                <a:cubicBezTo>
                  <a:pt x="129" y="108"/>
                  <a:pt x="138" y="104"/>
                  <a:pt x="146" y="100"/>
                </a:cubicBezTo>
                <a:cubicBezTo>
                  <a:pt x="152" y="97"/>
                  <a:pt x="158" y="95"/>
                  <a:pt x="165" y="93"/>
                </a:cubicBezTo>
                <a:cubicBezTo>
                  <a:pt x="164" y="101"/>
                  <a:pt x="160" y="119"/>
                  <a:pt x="169" y="117"/>
                </a:cubicBezTo>
                <a:cubicBezTo>
                  <a:pt x="172" y="116"/>
                  <a:pt x="174" y="112"/>
                  <a:pt x="174" y="108"/>
                </a:cubicBezTo>
                <a:cubicBezTo>
                  <a:pt x="176" y="114"/>
                  <a:pt x="180" y="118"/>
                  <a:pt x="185" y="115"/>
                </a:cubicBezTo>
                <a:cubicBezTo>
                  <a:pt x="191" y="113"/>
                  <a:pt x="190" y="106"/>
                  <a:pt x="187" y="102"/>
                </a:cubicBezTo>
                <a:cubicBezTo>
                  <a:pt x="183" y="98"/>
                  <a:pt x="179" y="94"/>
                  <a:pt x="174" y="91"/>
                </a:cubicBezTo>
                <a:cubicBezTo>
                  <a:pt x="175" y="91"/>
                  <a:pt x="175" y="91"/>
                  <a:pt x="175" y="91"/>
                </a:cubicBezTo>
                <a:cubicBezTo>
                  <a:pt x="185" y="90"/>
                  <a:pt x="194" y="92"/>
                  <a:pt x="203" y="95"/>
                </a:cubicBezTo>
                <a:cubicBezTo>
                  <a:pt x="212" y="98"/>
                  <a:pt x="220" y="101"/>
                  <a:pt x="228" y="105"/>
                </a:cubicBezTo>
                <a:cubicBezTo>
                  <a:pt x="233" y="109"/>
                  <a:pt x="238" y="113"/>
                  <a:pt x="243" y="117"/>
                </a:cubicBezTo>
                <a:cubicBezTo>
                  <a:pt x="244" y="119"/>
                  <a:pt x="245" y="120"/>
                  <a:pt x="246" y="122"/>
                </a:cubicBezTo>
                <a:cubicBezTo>
                  <a:pt x="247" y="122"/>
                  <a:pt x="247" y="123"/>
                  <a:pt x="247" y="123"/>
                </a:cubicBezTo>
                <a:cubicBezTo>
                  <a:pt x="254" y="137"/>
                  <a:pt x="257" y="152"/>
                  <a:pt x="258" y="167"/>
                </a:cubicBezTo>
                <a:close/>
                <a:moveTo>
                  <a:pt x="98" y="158"/>
                </a:moveTo>
                <a:cubicBezTo>
                  <a:pt x="100" y="149"/>
                  <a:pt x="103" y="141"/>
                  <a:pt x="107" y="133"/>
                </a:cubicBezTo>
                <a:cubicBezTo>
                  <a:pt x="103" y="141"/>
                  <a:pt x="100" y="150"/>
                  <a:pt x="98" y="158"/>
                </a:cubicBezTo>
                <a:close/>
                <a:moveTo>
                  <a:pt x="241" y="111"/>
                </a:moveTo>
                <a:cubicBezTo>
                  <a:pt x="238" y="108"/>
                  <a:pt x="234" y="105"/>
                  <a:pt x="230" y="103"/>
                </a:cubicBezTo>
                <a:cubicBezTo>
                  <a:pt x="217" y="93"/>
                  <a:pt x="202" y="85"/>
                  <a:pt x="185" y="84"/>
                </a:cubicBezTo>
                <a:cubicBezTo>
                  <a:pt x="182" y="84"/>
                  <a:pt x="179" y="84"/>
                  <a:pt x="175" y="85"/>
                </a:cubicBezTo>
                <a:cubicBezTo>
                  <a:pt x="175" y="83"/>
                  <a:pt x="173" y="82"/>
                  <a:pt x="171" y="82"/>
                </a:cubicBezTo>
                <a:cubicBezTo>
                  <a:pt x="169" y="82"/>
                  <a:pt x="166" y="83"/>
                  <a:pt x="165" y="86"/>
                </a:cubicBezTo>
                <a:cubicBezTo>
                  <a:pt x="165" y="86"/>
                  <a:pt x="165" y="86"/>
                  <a:pt x="165" y="86"/>
                </a:cubicBezTo>
                <a:cubicBezTo>
                  <a:pt x="147" y="91"/>
                  <a:pt x="130" y="101"/>
                  <a:pt x="118" y="113"/>
                </a:cubicBezTo>
                <a:cubicBezTo>
                  <a:pt x="100" y="131"/>
                  <a:pt x="93" y="157"/>
                  <a:pt x="91" y="182"/>
                </a:cubicBezTo>
                <a:cubicBezTo>
                  <a:pt x="88" y="213"/>
                  <a:pt x="89" y="245"/>
                  <a:pt x="91" y="276"/>
                </a:cubicBezTo>
                <a:cubicBezTo>
                  <a:pt x="92" y="285"/>
                  <a:pt x="93" y="293"/>
                  <a:pt x="93" y="301"/>
                </a:cubicBezTo>
                <a:cubicBezTo>
                  <a:pt x="86" y="296"/>
                  <a:pt x="80" y="289"/>
                  <a:pt x="77" y="281"/>
                </a:cubicBezTo>
                <a:cubicBezTo>
                  <a:pt x="72" y="270"/>
                  <a:pt x="74" y="258"/>
                  <a:pt x="76" y="246"/>
                </a:cubicBezTo>
                <a:cubicBezTo>
                  <a:pt x="78" y="231"/>
                  <a:pt x="77" y="216"/>
                  <a:pt x="78" y="201"/>
                </a:cubicBezTo>
                <a:cubicBezTo>
                  <a:pt x="78" y="194"/>
                  <a:pt x="80" y="186"/>
                  <a:pt x="80" y="179"/>
                </a:cubicBezTo>
                <a:cubicBezTo>
                  <a:pt x="81" y="172"/>
                  <a:pt x="80" y="165"/>
                  <a:pt x="79" y="158"/>
                </a:cubicBezTo>
                <a:cubicBezTo>
                  <a:pt x="77" y="143"/>
                  <a:pt x="73" y="129"/>
                  <a:pt x="75" y="114"/>
                </a:cubicBezTo>
                <a:cubicBezTo>
                  <a:pt x="78" y="100"/>
                  <a:pt x="86" y="88"/>
                  <a:pt x="97" y="79"/>
                </a:cubicBezTo>
                <a:cubicBezTo>
                  <a:pt x="108" y="70"/>
                  <a:pt x="121" y="64"/>
                  <a:pt x="135" y="62"/>
                </a:cubicBezTo>
                <a:cubicBezTo>
                  <a:pt x="143" y="61"/>
                  <a:pt x="151" y="61"/>
                  <a:pt x="160" y="60"/>
                </a:cubicBezTo>
                <a:cubicBezTo>
                  <a:pt x="167" y="59"/>
                  <a:pt x="174" y="57"/>
                  <a:pt x="181" y="56"/>
                </a:cubicBezTo>
                <a:cubicBezTo>
                  <a:pt x="182" y="56"/>
                  <a:pt x="182" y="56"/>
                  <a:pt x="182" y="56"/>
                </a:cubicBezTo>
                <a:cubicBezTo>
                  <a:pt x="184" y="57"/>
                  <a:pt x="187" y="58"/>
                  <a:pt x="189" y="60"/>
                </a:cubicBezTo>
                <a:cubicBezTo>
                  <a:pt x="210" y="72"/>
                  <a:pt x="229" y="90"/>
                  <a:pt x="241" y="111"/>
                </a:cubicBezTo>
                <a:close/>
                <a:moveTo>
                  <a:pt x="42" y="229"/>
                </a:moveTo>
                <a:cubicBezTo>
                  <a:pt x="40" y="243"/>
                  <a:pt x="39" y="257"/>
                  <a:pt x="39" y="272"/>
                </a:cubicBezTo>
                <a:cubicBezTo>
                  <a:pt x="39" y="272"/>
                  <a:pt x="39" y="272"/>
                  <a:pt x="39" y="272"/>
                </a:cubicBezTo>
                <a:cubicBezTo>
                  <a:pt x="39" y="275"/>
                  <a:pt x="40" y="278"/>
                  <a:pt x="41" y="280"/>
                </a:cubicBezTo>
                <a:cubicBezTo>
                  <a:pt x="34" y="277"/>
                  <a:pt x="25" y="275"/>
                  <a:pt x="29" y="266"/>
                </a:cubicBezTo>
                <a:cubicBezTo>
                  <a:pt x="29" y="266"/>
                  <a:pt x="29" y="266"/>
                  <a:pt x="29" y="266"/>
                </a:cubicBezTo>
                <a:cubicBezTo>
                  <a:pt x="34" y="262"/>
                  <a:pt x="36" y="256"/>
                  <a:pt x="37" y="250"/>
                </a:cubicBezTo>
                <a:cubicBezTo>
                  <a:pt x="37" y="243"/>
                  <a:pt x="35" y="237"/>
                  <a:pt x="35" y="231"/>
                </a:cubicBezTo>
                <a:cubicBezTo>
                  <a:pt x="34" y="222"/>
                  <a:pt x="37" y="213"/>
                  <a:pt x="38" y="204"/>
                </a:cubicBezTo>
                <a:cubicBezTo>
                  <a:pt x="40" y="189"/>
                  <a:pt x="40" y="174"/>
                  <a:pt x="43" y="160"/>
                </a:cubicBezTo>
                <a:cubicBezTo>
                  <a:pt x="44" y="169"/>
                  <a:pt x="45" y="178"/>
                  <a:pt x="45" y="187"/>
                </a:cubicBezTo>
                <a:cubicBezTo>
                  <a:pt x="45" y="188"/>
                  <a:pt x="45" y="189"/>
                  <a:pt x="45" y="190"/>
                </a:cubicBezTo>
                <a:cubicBezTo>
                  <a:pt x="45" y="190"/>
                  <a:pt x="45" y="190"/>
                  <a:pt x="45" y="190"/>
                </a:cubicBezTo>
                <a:cubicBezTo>
                  <a:pt x="45" y="203"/>
                  <a:pt x="43" y="216"/>
                  <a:pt x="42" y="229"/>
                </a:cubicBezTo>
                <a:close/>
                <a:moveTo>
                  <a:pt x="16" y="266"/>
                </a:moveTo>
                <a:cubicBezTo>
                  <a:pt x="20" y="265"/>
                  <a:pt x="23" y="262"/>
                  <a:pt x="27" y="259"/>
                </a:cubicBezTo>
                <a:cubicBezTo>
                  <a:pt x="28" y="258"/>
                  <a:pt x="33" y="252"/>
                  <a:pt x="31" y="256"/>
                </a:cubicBezTo>
                <a:cubicBezTo>
                  <a:pt x="29" y="259"/>
                  <a:pt x="25" y="262"/>
                  <a:pt x="23" y="264"/>
                </a:cubicBezTo>
                <a:cubicBezTo>
                  <a:pt x="22" y="265"/>
                  <a:pt x="23" y="265"/>
                  <a:pt x="23" y="265"/>
                </a:cubicBezTo>
                <a:cubicBezTo>
                  <a:pt x="26" y="265"/>
                  <a:pt x="28" y="262"/>
                  <a:pt x="31" y="260"/>
                </a:cubicBezTo>
                <a:cubicBezTo>
                  <a:pt x="31" y="260"/>
                  <a:pt x="31" y="260"/>
                  <a:pt x="31" y="260"/>
                </a:cubicBezTo>
                <a:cubicBezTo>
                  <a:pt x="29" y="263"/>
                  <a:pt x="26" y="266"/>
                  <a:pt x="20" y="266"/>
                </a:cubicBezTo>
                <a:cubicBezTo>
                  <a:pt x="19" y="267"/>
                  <a:pt x="17" y="266"/>
                  <a:pt x="16" y="266"/>
                </a:cubicBezTo>
                <a:close/>
                <a:moveTo>
                  <a:pt x="9" y="186"/>
                </a:moveTo>
                <a:cubicBezTo>
                  <a:pt x="9" y="186"/>
                  <a:pt x="9" y="186"/>
                  <a:pt x="9" y="186"/>
                </a:cubicBezTo>
                <a:cubicBezTo>
                  <a:pt x="14" y="183"/>
                  <a:pt x="20" y="182"/>
                  <a:pt x="25" y="180"/>
                </a:cubicBezTo>
                <a:cubicBezTo>
                  <a:pt x="27" y="179"/>
                  <a:pt x="29" y="178"/>
                  <a:pt x="31" y="177"/>
                </a:cubicBezTo>
                <a:cubicBezTo>
                  <a:pt x="33" y="176"/>
                  <a:pt x="35" y="175"/>
                  <a:pt x="36" y="175"/>
                </a:cubicBezTo>
                <a:cubicBezTo>
                  <a:pt x="35" y="175"/>
                  <a:pt x="34" y="176"/>
                  <a:pt x="33" y="177"/>
                </a:cubicBezTo>
                <a:cubicBezTo>
                  <a:pt x="25" y="182"/>
                  <a:pt x="16" y="184"/>
                  <a:pt x="9" y="190"/>
                </a:cubicBezTo>
                <a:cubicBezTo>
                  <a:pt x="9" y="188"/>
                  <a:pt x="9" y="187"/>
                  <a:pt x="9" y="186"/>
                </a:cubicBezTo>
                <a:close/>
                <a:moveTo>
                  <a:pt x="46" y="69"/>
                </a:moveTo>
                <a:cubicBezTo>
                  <a:pt x="51" y="66"/>
                  <a:pt x="57" y="63"/>
                  <a:pt x="63" y="60"/>
                </a:cubicBezTo>
                <a:cubicBezTo>
                  <a:pt x="66" y="58"/>
                  <a:pt x="69" y="57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62" y="61"/>
                  <a:pt x="52" y="67"/>
                  <a:pt x="42" y="74"/>
                </a:cubicBezTo>
                <a:cubicBezTo>
                  <a:pt x="44" y="72"/>
                  <a:pt x="45" y="71"/>
                  <a:pt x="46" y="69"/>
                </a:cubicBezTo>
                <a:close/>
                <a:moveTo>
                  <a:pt x="84" y="51"/>
                </a:moveTo>
                <a:cubicBezTo>
                  <a:pt x="83" y="52"/>
                  <a:pt x="82" y="52"/>
                  <a:pt x="81" y="53"/>
                </a:cubicBezTo>
                <a:cubicBezTo>
                  <a:pt x="77" y="55"/>
                  <a:pt x="72" y="57"/>
                  <a:pt x="68" y="60"/>
                </a:cubicBezTo>
                <a:cubicBezTo>
                  <a:pt x="60" y="64"/>
                  <a:pt x="52" y="68"/>
                  <a:pt x="45" y="73"/>
                </a:cubicBezTo>
                <a:cubicBezTo>
                  <a:pt x="45" y="73"/>
                  <a:pt x="46" y="72"/>
                  <a:pt x="46" y="72"/>
                </a:cubicBezTo>
                <a:cubicBezTo>
                  <a:pt x="50" y="69"/>
                  <a:pt x="54" y="67"/>
                  <a:pt x="58" y="64"/>
                </a:cubicBezTo>
                <a:cubicBezTo>
                  <a:pt x="65" y="60"/>
                  <a:pt x="72" y="56"/>
                  <a:pt x="79" y="52"/>
                </a:cubicBezTo>
                <a:cubicBezTo>
                  <a:pt x="81" y="52"/>
                  <a:pt x="82" y="51"/>
                  <a:pt x="84" y="51"/>
                </a:cubicBezTo>
                <a:close/>
                <a:moveTo>
                  <a:pt x="41" y="76"/>
                </a:moveTo>
                <a:cubicBezTo>
                  <a:pt x="41" y="76"/>
                  <a:pt x="41" y="76"/>
                  <a:pt x="41" y="76"/>
                </a:cubicBezTo>
                <a:cubicBezTo>
                  <a:pt x="49" y="71"/>
                  <a:pt x="56" y="67"/>
                  <a:pt x="64" y="63"/>
                </a:cubicBezTo>
                <a:cubicBezTo>
                  <a:pt x="68" y="60"/>
                  <a:pt x="72" y="58"/>
                  <a:pt x="77" y="56"/>
                </a:cubicBezTo>
                <a:cubicBezTo>
                  <a:pt x="79" y="55"/>
                  <a:pt x="81" y="54"/>
                  <a:pt x="83" y="52"/>
                </a:cubicBezTo>
                <a:cubicBezTo>
                  <a:pt x="84" y="52"/>
                  <a:pt x="85" y="51"/>
                  <a:pt x="85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5" y="51"/>
                  <a:pt x="85" y="51"/>
                </a:cubicBezTo>
                <a:cubicBezTo>
                  <a:pt x="77" y="57"/>
                  <a:pt x="68" y="61"/>
                  <a:pt x="60" y="65"/>
                </a:cubicBezTo>
                <a:cubicBezTo>
                  <a:pt x="53" y="70"/>
                  <a:pt x="46" y="75"/>
                  <a:pt x="39" y="80"/>
                </a:cubicBezTo>
                <a:cubicBezTo>
                  <a:pt x="39" y="79"/>
                  <a:pt x="40" y="78"/>
                  <a:pt x="41" y="76"/>
                </a:cubicBezTo>
                <a:close/>
                <a:moveTo>
                  <a:pt x="38" y="82"/>
                </a:moveTo>
                <a:cubicBezTo>
                  <a:pt x="41" y="80"/>
                  <a:pt x="45" y="78"/>
                  <a:pt x="49" y="76"/>
                </a:cubicBezTo>
                <a:cubicBezTo>
                  <a:pt x="54" y="73"/>
                  <a:pt x="59" y="71"/>
                  <a:pt x="64" y="68"/>
                </a:cubicBezTo>
                <a:cubicBezTo>
                  <a:pt x="66" y="67"/>
                  <a:pt x="69" y="65"/>
                  <a:pt x="71" y="64"/>
                </a:cubicBezTo>
                <a:cubicBezTo>
                  <a:pt x="69" y="66"/>
                  <a:pt x="67" y="68"/>
                  <a:pt x="65" y="69"/>
                </a:cubicBezTo>
                <a:cubicBezTo>
                  <a:pt x="56" y="75"/>
                  <a:pt x="46" y="80"/>
                  <a:pt x="37" y="84"/>
                </a:cubicBezTo>
                <a:cubicBezTo>
                  <a:pt x="37" y="83"/>
                  <a:pt x="37" y="83"/>
                  <a:pt x="38" y="82"/>
                </a:cubicBezTo>
                <a:close/>
                <a:moveTo>
                  <a:pt x="106" y="11"/>
                </a:moveTo>
                <a:cubicBezTo>
                  <a:pt x="107" y="11"/>
                  <a:pt x="108" y="11"/>
                  <a:pt x="109" y="10"/>
                </a:cubicBezTo>
                <a:cubicBezTo>
                  <a:pt x="110" y="10"/>
                  <a:pt x="111" y="9"/>
                  <a:pt x="112" y="9"/>
                </a:cubicBezTo>
                <a:cubicBezTo>
                  <a:pt x="112" y="9"/>
                  <a:pt x="116" y="6"/>
                  <a:pt x="114" y="8"/>
                </a:cubicBezTo>
                <a:cubicBezTo>
                  <a:pt x="111" y="10"/>
                  <a:pt x="108" y="11"/>
                  <a:pt x="105" y="12"/>
                </a:cubicBezTo>
                <a:cubicBezTo>
                  <a:pt x="105" y="12"/>
                  <a:pt x="106" y="11"/>
                  <a:pt x="106" y="11"/>
                </a:cubicBezTo>
                <a:close/>
                <a:moveTo>
                  <a:pt x="117" y="9"/>
                </a:moveTo>
                <a:cubicBezTo>
                  <a:pt x="117" y="9"/>
                  <a:pt x="117" y="9"/>
                  <a:pt x="117" y="9"/>
                </a:cubicBezTo>
                <a:cubicBezTo>
                  <a:pt x="115" y="10"/>
                  <a:pt x="113" y="10"/>
                  <a:pt x="110" y="11"/>
                </a:cubicBezTo>
                <a:cubicBezTo>
                  <a:pt x="109" y="12"/>
                  <a:pt x="107" y="13"/>
                  <a:pt x="106" y="13"/>
                </a:cubicBezTo>
                <a:cubicBezTo>
                  <a:pt x="106" y="13"/>
                  <a:pt x="105" y="13"/>
                  <a:pt x="104" y="14"/>
                </a:cubicBezTo>
                <a:cubicBezTo>
                  <a:pt x="104" y="14"/>
                  <a:pt x="104" y="13"/>
                  <a:pt x="104" y="13"/>
                </a:cubicBezTo>
                <a:cubicBezTo>
                  <a:pt x="108" y="12"/>
                  <a:pt x="112" y="10"/>
                  <a:pt x="115" y="8"/>
                </a:cubicBezTo>
                <a:cubicBezTo>
                  <a:pt x="116" y="8"/>
                  <a:pt x="117" y="8"/>
                  <a:pt x="117" y="9"/>
                </a:cubicBezTo>
                <a:close/>
                <a:moveTo>
                  <a:pt x="104" y="14"/>
                </a:moveTo>
                <a:cubicBezTo>
                  <a:pt x="105" y="14"/>
                  <a:pt x="107" y="13"/>
                  <a:pt x="109" y="13"/>
                </a:cubicBezTo>
                <a:cubicBezTo>
                  <a:pt x="110" y="12"/>
                  <a:pt x="112" y="12"/>
                  <a:pt x="113" y="11"/>
                </a:cubicBezTo>
                <a:cubicBezTo>
                  <a:pt x="115" y="10"/>
                  <a:pt x="117" y="9"/>
                  <a:pt x="114" y="11"/>
                </a:cubicBezTo>
                <a:cubicBezTo>
                  <a:pt x="110" y="13"/>
                  <a:pt x="106" y="14"/>
                  <a:pt x="103" y="16"/>
                </a:cubicBezTo>
                <a:cubicBezTo>
                  <a:pt x="103" y="15"/>
                  <a:pt x="103" y="15"/>
                  <a:pt x="104" y="14"/>
                </a:cubicBezTo>
                <a:close/>
                <a:moveTo>
                  <a:pt x="101" y="19"/>
                </a:moveTo>
                <a:cubicBezTo>
                  <a:pt x="104" y="18"/>
                  <a:pt x="106" y="17"/>
                  <a:pt x="108" y="16"/>
                </a:cubicBezTo>
                <a:cubicBezTo>
                  <a:pt x="107" y="17"/>
                  <a:pt x="106" y="18"/>
                  <a:pt x="106" y="19"/>
                </a:cubicBezTo>
                <a:cubicBezTo>
                  <a:pt x="104" y="19"/>
                  <a:pt x="102" y="20"/>
                  <a:pt x="100" y="21"/>
                </a:cubicBezTo>
                <a:cubicBezTo>
                  <a:pt x="101" y="20"/>
                  <a:pt x="101" y="19"/>
                  <a:pt x="101" y="19"/>
                </a:cubicBezTo>
                <a:close/>
                <a:moveTo>
                  <a:pt x="120" y="12"/>
                </a:moveTo>
                <a:cubicBezTo>
                  <a:pt x="120" y="13"/>
                  <a:pt x="120" y="13"/>
                  <a:pt x="121" y="14"/>
                </a:cubicBezTo>
                <a:cubicBezTo>
                  <a:pt x="119" y="14"/>
                  <a:pt x="118" y="14"/>
                  <a:pt x="116" y="15"/>
                </a:cubicBezTo>
                <a:cubicBezTo>
                  <a:pt x="116" y="15"/>
                  <a:pt x="115" y="15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15"/>
                  <a:pt x="115" y="15"/>
                  <a:pt x="115" y="14"/>
                </a:cubicBezTo>
                <a:cubicBezTo>
                  <a:pt x="117" y="13"/>
                  <a:pt x="118" y="13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lose/>
                <a:moveTo>
                  <a:pt x="123" y="19"/>
                </a:moveTo>
                <a:cubicBezTo>
                  <a:pt x="123" y="18"/>
                  <a:pt x="123" y="18"/>
                  <a:pt x="122" y="18"/>
                </a:cubicBezTo>
                <a:cubicBezTo>
                  <a:pt x="123" y="18"/>
                  <a:pt x="123" y="18"/>
                  <a:pt x="122" y="17"/>
                </a:cubicBezTo>
                <a:cubicBezTo>
                  <a:pt x="120" y="16"/>
                  <a:pt x="120" y="16"/>
                  <a:pt x="121" y="15"/>
                </a:cubicBezTo>
                <a:cubicBezTo>
                  <a:pt x="122" y="16"/>
                  <a:pt x="123" y="17"/>
                  <a:pt x="123" y="19"/>
                </a:cubicBezTo>
                <a:close/>
                <a:moveTo>
                  <a:pt x="143" y="40"/>
                </a:moveTo>
                <a:cubicBezTo>
                  <a:pt x="142" y="40"/>
                  <a:pt x="141" y="40"/>
                  <a:pt x="140" y="40"/>
                </a:cubicBezTo>
                <a:cubicBezTo>
                  <a:pt x="140" y="40"/>
                  <a:pt x="140" y="39"/>
                  <a:pt x="140" y="39"/>
                </a:cubicBezTo>
                <a:cubicBezTo>
                  <a:pt x="143" y="38"/>
                  <a:pt x="145" y="37"/>
                  <a:pt x="148" y="37"/>
                </a:cubicBezTo>
                <a:cubicBezTo>
                  <a:pt x="149" y="37"/>
                  <a:pt x="146" y="39"/>
                  <a:pt x="145" y="39"/>
                </a:cubicBezTo>
                <a:cubicBezTo>
                  <a:pt x="144" y="39"/>
                  <a:pt x="144" y="40"/>
                  <a:pt x="143" y="40"/>
                </a:cubicBezTo>
                <a:close/>
                <a:moveTo>
                  <a:pt x="106" y="44"/>
                </a:moveTo>
                <a:cubicBezTo>
                  <a:pt x="106" y="37"/>
                  <a:pt x="104" y="23"/>
                  <a:pt x="110" y="18"/>
                </a:cubicBezTo>
                <a:cubicBezTo>
                  <a:pt x="115" y="15"/>
                  <a:pt x="122" y="22"/>
                  <a:pt x="126" y="24"/>
                </a:cubicBezTo>
                <a:cubicBezTo>
                  <a:pt x="131" y="28"/>
                  <a:pt x="138" y="32"/>
                  <a:pt x="137" y="40"/>
                </a:cubicBezTo>
                <a:cubicBezTo>
                  <a:pt x="126" y="39"/>
                  <a:pt x="116" y="40"/>
                  <a:pt x="106" y="44"/>
                </a:cubicBezTo>
                <a:close/>
                <a:moveTo>
                  <a:pt x="93" y="42"/>
                </a:moveTo>
                <a:cubicBezTo>
                  <a:pt x="95" y="41"/>
                  <a:pt x="97" y="40"/>
                  <a:pt x="99" y="39"/>
                </a:cubicBezTo>
                <a:cubicBezTo>
                  <a:pt x="99" y="40"/>
                  <a:pt x="99" y="40"/>
                  <a:pt x="98" y="41"/>
                </a:cubicBezTo>
                <a:cubicBezTo>
                  <a:pt x="98" y="42"/>
                  <a:pt x="97" y="42"/>
                  <a:pt x="96" y="42"/>
                </a:cubicBezTo>
                <a:cubicBezTo>
                  <a:pt x="95" y="43"/>
                  <a:pt x="94" y="44"/>
                  <a:pt x="93" y="44"/>
                </a:cubicBezTo>
                <a:cubicBezTo>
                  <a:pt x="93" y="43"/>
                  <a:pt x="93" y="43"/>
                  <a:pt x="93" y="42"/>
                </a:cubicBezTo>
                <a:close/>
                <a:moveTo>
                  <a:pt x="93" y="41"/>
                </a:moveTo>
                <a:cubicBezTo>
                  <a:pt x="93" y="40"/>
                  <a:pt x="93" y="39"/>
                  <a:pt x="93" y="38"/>
                </a:cubicBezTo>
                <a:cubicBezTo>
                  <a:pt x="93" y="38"/>
                  <a:pt x="93" y="38"/>
                  <a:pt x="93" y="38"/>
                </a:cubicBezTo>
                <a:cubicBezTo>
                  <a:pt x="94" y="38"/>
                  <a:pt x="94" y="38"/>
                  <a:pt x="95" y="37"/>
                </a:cubicBezTo>
                <a:cubicBezTo>
                  <a:pt x="96" y="37"/>
                  <a:pt x="101" y="36"/>
                  <a:pt x="98" y="37"/>
                </a:cubicBezTo>
                <a:cubicBezTo>
                  <a:pt x="97" y="39"/>
                  <a:pt x="95" y="39"/>
                  <a:pt x="93" y="41"/>
                </a:cubicBezTo>
                <a:close/>
                <a:moveTo>
                  <a:pt x="95" y="37"/>
                </a:moveTo>
                <a:cubicBezTo>
                  <a:pt x="95" y="37"/>
                  <a:pt x="96" y="36"/>
                  <a:pt x="97" y="36"/>
                </a:cubicBezTo>
                <a:cubicBezTo>
                  <a:pt x="95" y="37"/>
                  <a:pt x="92" y="38"/>
                  <a:pt x="95" y="37"/>
                </a:cubicBezTo>
                <a:close/>
                <a:moveTo>
                  <a:pt x="93" y="38"/>
                </a:moveTo>
                <a:cubicBezTo>
                  <a:pt x="93" y="37"/>
                  <a:pt x="93" y="36"/>
                  <a:pt x="93" y="35"/>
                </a:cubicBezTo>
                <a:cubicBezTo>
                  <a:pt x="94" y="35"/>
                  <a:pt x="94" y="35"/>
                  <a:pt x="95" y="35"/>
                </a:cubicBezTo>
                <a:cubicBezTo>
                  <a:pt x="96" y="34"/>
                  <a:pt x="103" y="31"/>
                  <a:pt x="100" y="34"/>
                </a:cubicBezTo>
                <a:cubicBezTo>
                  <a:pt x="97" y="35"/>
                  <a:pt x="95" y="36"/>
                  <a:pt x="93" y="38"/>
                </a:cubicBezTo>
                <a:close/>
                <a:moveTo>
                  <a:pt x="94" y="48"/>
                </a:moveTo>
                <a:cubicBezTo>
                  <a:pt x="94" y="47"/>
                  <a:pt x="94" y="46"/>
                  <a:pt x="93" y="45"/>
                </a:cubicBezTo>
                <a:cubicBezTo>
                  <a:pt x="95" y="45"/>
                  <a:pt x="96" y="44"/>
                  <a:pt x="98" y="44"/>
                </a:cubicBezTo>
                <a:cubicBezTo>
                  <a:pt x="99" y="44"/>
                  <a:pt x="100" y="44"/>
                  <a:pt x="101" y="44"/>
                </a:cubicBezTo>
                <a:cubicBezTo>
                  <a:pt x="100" y="45"/>
                  <a:pt x="99" y="45"/>
                  <a:pt x="98" y="46"/>
                </a:cubicBezTo>
                <a:cubicBezTo>
                  <a:pt x="97" y="46"/>
                  <a:pt x="96" y="47"/>
                  <a:pt x="95" y="47"/>
                </a:cubicBezTo>
                <a:cubicBezTo>
                  <a:pt x="95" y="48"/>
                  <a:pt x="95" y="48"/>
                  <a:pt x="95" y="48"/>
                </a:cubicBezTo>
                <a:cubicBezTo>
                  <a:pt x="95" y="48"/>
                  <a:pt x="94" y="48"/>
                  <a:pt x="94" y="48"/>
                </a:cubicBezTo>
                <a:close/>
                <a:moveTo>
                  <a:pt x="100" y="46"/>
                </a:moveTo>
                <a:cubicBezTo>
                  <a:pt x="100" y="46"/>
                  <a:pt x="100" y="46"/>
                  <a:pt x="100" y="46"/>
                </a:cubicBezTo>
                <a:cubicBezTo>
                  <a:pt x="100" y="46"/>
                  <a:pt x="99" y="46"/>
                  <a:pt x="99" y="46"/>
                </a:cubicBezTo>
                <a:cubicBezTo>
                  <a:pt x="101" y="45"/>
                  <a:pt x="102" y="44"/>
                  <a:pt x="102" y="43"/>
                </a:cubicBezTo>
                <a:cubicBezTo>
                  <a:pt x="102" y="43"/>
                  <a:pt x="102" y="42"/>
                  <a:pt x="102" y="42"/>
                </a:cubicBezTo>
                <a:cubicBezTo>
                  <a:pt x="101" y="42"/>
                  <a:pt x="100" y="42"/>
                  <a:pt x="99" y="43"/>
                </a:cubicBezTo>
                <a:cubicBezTo>
                  <a:pt x="98" y="43"/>
                  <a:pt x="92" y="46"/>
                  <a:pt x="95" y="44"/>
                </a:cubicBezTo>
                <a:cubicBezTo>
                  <a:pt x="97" y="43"/>
                  <a:pt x="100" y="42"/>
                  <a:pt x="101" y="39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99" y="38"/>
                  <a:pt x="97" y="39"/>
                  <a:pt x="95" y="40"/>
                </a:cubicBezTo>
                <a:cubicBezTo>
                  <a:pt x="98" y="38"/>
                  <a:pt x="100" y="37"/>
                  <a:pt x="102" y="35"/>
                </a:cubicBezTo>
                <a:cubicBezTo>
                  <a:pt x="102" y="35"/>
                  <a:pt x="102" y="34"/>
                  <a:pt x="102" y="34"/>
                </a:cubicBezTo>
                <a:cubicBezTo>
                  <a:pt x="101" y="34"/>
                  <a:pt x="100" y="34"/>
                  <a:pt x="99" y="35"/>
                </a:cubicBezTo>
                <a:cubicBezTo>
                  <a:pt x="99" y="35"/>
                  <a:pt x="99" y="35"/>
                  <a:pt x="99" y="35"/>
                </a:cubicBezTo>
                <a:cubicBezTo>
                  <a:pt x="100" y="34"/>
                  <a:pt x="101" y="33"/>
                  <a:pt x="102" y="32"/>
                </a:cubicBezTo>
                <a:cubicBezTo>
                  <a:pt x="102" y="32"/>
                  <a:pt x="102" y="31"/>
                  <a:pt x="102" y="31"/>
                </a:cubicBezTo>
                <a:cubicBezTo>
                  <a:pt x="100" y="32"/>
                  <a:pt x="99" y="32"/>
                  <a:pt x="98" y="33"/>
                </a:cubicBezTo>
                <a:cubicBezTo>
                  <a:pt x="96" y="33"/>
                  <a:pt x="91" y="36"/>
                  <a:pt x="95" y="33"/>
                </a:cubicBezTo>
                <a:cubicBezTo>
                  <a:pt x="98" y="31"/>
                  <a:pt x="101" y="30"/>
                  <a:pt x="102" y="28"/>
                </a:cubicBezTo>
                <a:cubicBezTo>
                  <a:pt x="103" y="27"/>
                  <a:pt x="102" y="27"/>
                  <a:pt x="102" y="27"/>
                </a:cubicBezTo>
                <a:cubicBezTo>
                  <a:pt x="101" y="27"/>
                  <a:pt x="100" y="27"/>
                  <a:pt x="99" y="28"/>
                </a:cubicBezTo>
                <a:cubicBezTo>
                  <a:pt x="99" y="28"/>
                  <a:pt x="96" y="29"/>
                  <a:pt x="95" y="30"/>
                </a:cubicBezTo>
                <a:cubicBezTo>
                  <a:pt x="95" y="29"/>
                  <a:pt x="95" y="29"/>
                  <a:pt x="95" y="28"/>
                </a:cubicBezTo>
                <a:cubicBezTo>
                  <a:pt x="98" y="27"/>
                  <a:pt x="101" y="26"/>
                  <a:pt x="104" y="24"/>
                </a:cubicBezTo>
                <a:cubicBezTo>
                  <a:pt x="104" y="23"/>
                  <a:pt x="104" y="23"/>
                  <a:pt x="103" y="23"/>
                </a:cubicBezTo>
                <a:cubicBezTo>
                  <a:pt x="102" y="23"/>
                  <a:pt x="101" y="23"/>
                  <a:pt x="100" y="24"/>
                </a:cubicBezTo>
                <a:cubicBezTo>
                  <a:pt x="99" y="24"/>
                  <a:pt x="98" y="25"/>
                  <a:pt x="97" y="25"/>
                </a:cubicBezTo>
                <a:cubicBezTo>
                  <a:pt x="97" y="25"/>
                  <a:pt x="97" y="25"/>
                  <a:pt x="98" y="25"/>
                </a:cubicBezTo>
                <a:cubicBezTo>
                  <a:pt x="98" y="25"/>
                  <a:pt x="98" y="25"/>
                  <a:pt x="98" y="25"/>
                </a:cubicBezTo>
                <a:cubicBezTo>
                  <a:pt x="100" y="23"/>
                  <a:pt x="102" y="22"/>
                  <a:pt x="105" y="21"/>
                </a:cubicBezTo>
                <a:cubicBezTo>
                  <a:pt x="102" y="28"/>
                  <a:pt x="103" y="39"/>
                  <a:pt x="103" y="44"/>
                </a:cubicBezTo>
                <a:cubicBezTo>
                  <a:pt x="103" y="44"/>
                  <a:pt x="103" y="44"/>
                  <a:pt x="103" y="45"/>
                </a:cubicBezTo>
                <a:cubicBezTo>
                  <a:pt x="102" y="45"/>
                  <a:pt x="101" y="45"/>
                  <a:pt x="100" y="46"/>
                </a:cubicBezTo>
                <a:close/>
                <a:moveTo>
                  <a:pt x="119" y="16"/>
                </a:moveTo>
                <a:cubicBezTo>
                  <a:pt x="118" y="16"/>
                  <a:pt x="117" y="15"/>
                  <a:pt x="117" y="15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18" y="14"/>
                  <a:pt x="119" y="14"/>
                  <a:pt x="120" y="15"/>
                </a:cubicBezTo>
                <a:cubicBezTo>
                  <a:pt x="119" y="15"/>
                  <a:pt x="119" y="16"/>
                  <a:pt x="119" y="16"/>
                </a:cubicBezTo>
                <a:close/>
                <a:moveTo>
                  <a:pt x="140" y="35"/>
                </a:moveTo>
                <a:cubicBezTo>
                  <a:pt x="142" y="35"/>
                  <a:pt x="144" y="34"/>
                  <a:pt x="147" y="34"/>
                </a:cubicBezTo>
                <a:cubicBezTo>
                  <a:pt x="147" y="34"/>
                  <a:pt x="145" y="35"/>
                  <a:pt x="145" y="35"/>
                </a:cubicBezTo>
                <a:cubicBezTo>
                  <a:pt x="144" y="36"/>
                  <a:pt x="143" y="36"/>
                  <a:pt x="142" y="37"/>
                </a:cubicBezTo>
                <a:cubicBezTo>
                  <a:pt x="141" y="37"/>
                  <a:pt x="141" y="37"/>
                  <a:pt x="140" y="38"/>
                </a:cubicBezTo>
                <a:cubicBezTo>
                  <a:pt x="140" y="37"/>
                  <a:pt x="140" y="36"/>
                  <a:pt x="140" y="35"/>
                </a:cubicBezTo>
                <a:close/>
                <a:moveTo>
                  <a:pt x="139" y="32"/>
                </a:moveTo>
                <a:cubicBezTo>
                  <a:pt x="139" y="32"/>
                  <a:pt x="140" y="32"/>
                  <a:pt x="140" y="32"/>
                </a:cubicBezTo>
                <a:cubicBezTo>
                  <a:pt x="141" y="32"/>
                  <a:pt x="145" y="31"/>
                  <a:pt x="145" y="30"/>
                </a:cubicBezTo>
                <a:cubicBezTo>
                  <a:pt x="144" y="32"/>
                  <a:pt x="141" y="33"/>
                  <a:pt x="139" y="34"/>
                </a:cubicBezTo>
                <a:cubicBezTo>
                  <a:pt x="139" y="34"/>
                  <a:pt x="139" y="33"/>
                  <a:pt x="139" y="32"/>
                </a:cubicBezTo>
                <a:close/>
                <a:moveTo>
                  <a:pt x="138" y="32"/>
                </a:moveTo>
                <a:cubicBezTo>
                  <a:pt x="138" y="32"/>
                  <a:pt x="138" y="31"/>
                  <a:pt x="138" y="31"/>
                </a:cubicBezTo>
                <a:cubicBezTo>
                  <a:pt x="139" y="31"/>
                  <a:pt x="140" y="30"/>
                  <a:pt x="140" y="30"/>
                </a:cubicBezTo>
                <a:cubicBezTo>
                  <a:pt x="141" y="29"/>
                  <a:pt x="141" y="29"/>
                  <a:pt x="142" y="28"/>
                </a:cubicBezTo>
                <a:cubicBezTo>
                  <a:pt x="143" y="29"/>
                  <a:pt x="144" y="29"/>
                  <a:pt x="145" y="30"/>
                </a:cubicBezTo>
                <a:cubicBezTo>
                  <a:pt x="143" y="30"/>
                  <a:pt x="140" y="31"/>
                  <a:pt x="138" y="32"/>
                </a:cubicBezTo>
                <a:close/>
                <a:moveTo>
                  <a:pt x="141" y="28"/>
                </a:moveTo>
                <a:cubicBezTo>
                  <a:pt x="140" y="29"/>
                  <a:pt x="139" y="30"/>
                  <a:pt x="138" y="30"/>
                </a:cubicBezTo>
                <a:cubicBezTo>
                  <a:pt x="138" y="30"/>
                  <a:pt x="138" y="30"/>
                  <a:pt x="137" y="31"/>
                </a:cubicBezTo>
                <a:cubicBezTo>
                  <a:pt x="137" y="30"/>
                  <a:pt x="137" y="30"/>
                  <a:pt x="137" y="29"/>
                </a:cubicBezTo>
                <a:cubicBezTo>
                  <a:pt x="138" y="29"/>
                  <a:pt x="139" y="29"/>
                  <a:pt x="141" y="28"/>
                </a:cubicBezTo>
                <a:cubicBezTo>
                  <a:pt x="141" y="28"/>
                  <a:pt x="141" y="28"/>
                  <a:pt x="141" y="28"/>
                </a:cubicBezTo>
                <a:close/>
                <a:moveTo>
                  <a:pt x="117" y="12"/>
                </a:moveTo>
                <a:cubicBezTo>
                  <a:pt x="116" y="13"/>
                  <a:pt x="115" y="14"/>
                  <a:pt x="114" y="15"/>
                </a:cubicBezTo>
                <a:cubicBezTo>
                  <a:pt x="113" y="15"/>
                  <a:pt x="113" y="15"/>
                  <a:pt x="112" y="15"/>
                </a:cubicBezTo>
                <a:cubicBezTo>
                  <a:pt x="112" y="15"/>
                  <a:pt x="111" y="15"/>
                  <a:pt x="111" y="15"/>
                </a:cubicBezTo>
                <a:cubicBezTo>
                  <a:pt x="112" y="14"/>
                  <a:pt x="113" y="14"/>
                  <a:pt x="114" y="13"/>
                </a:cubicBezTo>
                <a:cubicBezTo>
                  <a:pt x="115" y="13"/>
                  <a:pt x="116" y="13"/>
                  <a:pt x="117" y="13"/>
                </a:cubicBezTo>
                <a:cubicBezTo>
                  <a:pt x="117" y="12"/>
                  <a:pt x="117" y="12"/>
                  <a:pt x="118" y="12"/>
                </a:cubicBezTo>
                <a:cubicBezTo>
                  <a:pt x="118" y="12"/>
                  <a:pt x="117" y="12"/>
                  <a:pt x="117" y="12"/>
                </a:cubicBezTo>
                <a:close/>
                <a:moveTo>
                  <a:pt x="100" y="22"/>
                </a:moveTo>
                <a:cubicBezTo>
                  <a:pt x="101" y="21"/>
                  <a:pt x="102" y="21"/>
                  <a:pt x="103" y="20"/>
                </a:cubicBezTo>
                <a:cubicBezTo>
                  <a:pt x="107" y="19"/>
                  <a:pt x="104" y="21"/>
                  <a:pt x="103" y="21"/>
                </a:cubicBezTo>
                <a:cubicBezTo>
                  <a:pt x="101" y="22"/>
                  <a:pt x="100" y="23"/>
                  <a:pt x="98" y="24"/>
                </a:cubicBezTo>
                <a:cubicBezTo>
                  <a:pt x="99" y="23"/>
                  <a:pt x="99" y="22"/>
                  <a:pt x="100" y="22"/>
                </a:cubicBezTo>
                <a:close/>
                <a:moveTo>
                  <a:pt x="97" y="26"/>
                </a:moveTo>
                <a:cubicBezTo>
                  <a:pt x="98" y="26"/>
                  <a:pt x="98" y="25"/>
                  <a:pt x="99" y="25"/>
                </a:cubicBezTo>
                <a:cubicBezTo>
                  <a:pt x="101" y="24"/>
                  <a:pt x="103" y="23"/>
                  <a:pt x="100" y="25"/>
                </a:cubicBezTo>
                <a:cubicBezTo>
                  <a:pt x="99" y="26"/>
                  <a:pt x="97" y="27"/>
                  <a:pt x="96" y="28"/>
                </a:cubicBezTo>
                <a:cubicBezTo>
                  <a:pt x="96" y="27"/>
                  <a:pt x="97" y="26"/>
                  <a:pt x="97" y="26"/>
                </a:cubicBezTo>
                <a:close/>
                <a:moveTo>
                  <a:pt x="95" y="31"/>
                </a:moveTo>
                <a:cubicBezTo>
                  <a:pt x="95" y="30"/>
                  <a:pt x="96" y="30"/>
                  <a:pt x="97" y="30"/>
                </a:cubicBezTo>
                <a:cubicBezTo>
                  <a:pt x="98" y="29"/>
                  <a:pt x="99" y="29"/>
                  <a:pt x="100" y="29"/>
                </a:cubicBezTo>
                <a:cubicBezTo>
                  <a:pt x="98" y="31"/>
                  <a:pt x="95" y="32"/>
                  <a:pt x="93" y="34"/>
                </a:cubicBezTo>
                <a:cubicBezTo>
                  <a:pt x="93" y="33"/>
                  <a:pt x="93" y="32"/>
                  <a:pt x="94" y="31"/>
                </a:cubicBezTo>
                <a:cubicBezTo>
                  <a:pt x="94" y="31"/>
                  <a:pt x="94" y="31"/>
                  <a:pt x="95" y="31"/>
                </a:cubicBezTo>
                <a:close/>
                <a:moveTo>
                  <a:pt x="38" y="168"/>
                </a:moveTo>
                <a:cubicBezTo>
                  <a:pt x="34" y="170"/>
                  <a:pt x="29" y="173"/>
                  <a:pt x="25" y="175"/>
                </a:cubicBezTo>
                <a:cubicBezTo>
                  <a:pt x="22" y="177"/>
                  <a:pt x="20" y="178"/>
                  <a:pt x="17" y="179"/>
                </a:cubicBezTo>
                <a:cubicBezTo>
                  <a:pt x="16" y="180"/>
                  <a:pt x="15" y="181"/>
                  <a:pt x="14" y="181"/>
                </a:cubicBezTo>
                <a:cubicBezTo>
                  <a:pt x="13" y="182"/>
                  <a:pt x="8" y="185"/>
                  <a:pt x="12" y="182"/>
                </a:cubicBezTo>
                <a:cubicBezTo>
                  <a:pt x="17" y="178"/>
                  <a:pt x="23" y="175"/>
                  <a:pt x="28" y="171"/>
                </a:cubicBezTo>
                <a:cubicBezTo>
                  <a:pt x="32" y="169"/>
                  <a:pt x="36" y="167"/>
                  <a:pt x="39" y="164"/>
                </a:cubicBezTo>
                <a:cubicBezTo>
                  <a:pt x="39" y="165"/>
                  <a:pt x="39" y="167"/>
                  <a:pt x="38" y="168"/>
                </a:cubicBezTo>
                <a:close/>
                <a:moveTo>
                  <a:pt x="10" y="179"/>
                </a:moveTo>
                <a:cubicBezTo>
                  <a:pt x="15" y="177"/>
                  <a:pt x="20" y="174"/>
                  <a:pt x="26" y="171"/>
                </a:cubicBezTo>
                <a:cubicBezTo>
                  <a:pt x="28" y="170"/>
                  <a:pt x="31" y="168"/>
                  <a:pt x="33" y="167"/>
                </a:cubicBezTo>
                <a:cubicBezTo>
                  <a:pt x="34" y="167"/>
                  <a:pt x="34" y="166"/>
                  <a:pt x="35" y="166"/>
                </a:cubicBezTo>
                <a:cubicBezTo>
                  <a:pt x="26" y="172"/>
                  <a:pt x="17" y="177"/>
                  <a:pt x="9" y="183"/>
                </a:cubicBezTo>
                <a:cubicBezTo>
                  <a:pt x="10" y="182"/>
                  <a:pt x="10" y="180"/>
                  <a:pt x="10" y="179"/>
                </a:cubicBezTo>
                <a:close/>
                <a:moveTo>
                  <a:pt x="39" y="163"/>
                </a:moveTo>
                <a:cubicBezTo>
                  <a:pt x="35" y="166"/>
                  <a:pt x="30" y="168"/>
                  <a:pt x="25" y="170"/>
                </a:cubicBezTo>
                <a:cubicBezTo>
                  <a:pt x="23" y="172"/>
                  <a:pt x="20" y="173"/>
                  <a:pt x="17" y="175"/>
                </a:cubicBezTo>
                <a:cubicBezTo>
                  <a:pt x="16" y="176"/>
                  <a:pt x="14" y="176"/>
                  <a:pt x="13" y="177"/>
                </a:cubicBezTo>
                <a:cubicBezTo>
                  <a:pt x="9" y="179"/>
                  <a:pt x="13" y="177"/>
                  <a:pt x="13" y="176"/>
                </a:cubicBezTo>
                <a:cubicBezTo>
                  <a:pt x="22" y="170"/>
                  <a:pt x="31" y="165"/>
                  <a:pt x="40" y="159"/>
                </a:cubicBezTo>
                <a:cubicBezTo>
                  <a:pt x="40" y="160"/>
                  <a:pt x="40" y="161"/>
                  <a:pt x="39" y="163"/>
                </a:cubicBezTo>
                <a:close/>
                <a:moveTo>
                  <a:pt x="41" y="158"/>
                </a:moveTo>
                <a:cubicBezTo>
                  <a:pt x="34" y="162"/>
                  <a:pt x="26" y="165"/>
                  <a:pt x="19" y="169"/>
                </a:cubicBezTo>
                <a:cubicBezTo>
                  <a:pt x="17" y="170"/>
                  <a:pt x="15" y="171"/>
                  <a:pt x="13" y="172"/>
                </a:cubicBezTo>
                <a:cubicBezTo>
                  <a:pt x="13" y="172"/>
                  <a:pt x="14" y="172"/>
                  <a:pt x="14" y="172"/>
                </a:cubicBezTo>
                <a:cubicBezTo>
                  <a:pt x="17" y="168"/>
                  <a:pt x="22" y="167"/>
                  <a:pt x="26" y="164"/>
                </a:cubicBezTo>
                <a:cubicBezTo>
                  <a:pt x="28" y="162"/>
                  <a:pt x="31" y="160"/>
                  <a:pt x="33" y="158"/>
                </a:cubicBezTo>
                <a:cubicBezTo>
                  <a:pt x="36" y="157"/>
                  <a:pt x="39" y="155"/>
                  <a:pt x="42" y="153"/>
                </a:cubicBezTo>
                <a:cubicBezTo>
                  <a:pt x="41" y="154"/>
                  <a:pt x="41" y="156"/>
                  <a:pt x="41" y="158"/>
                </a:cubicBezTo>
                <a:close/>
                <a:moveTo>
                  <a:pt x="11" y="171"/>
                </a:moveTo>
                <a:cubicBezTo>
                  <a:pt x="17" y="169"/>
                  <a:pt x="22" y="166"/>
                  <a:pt x="26" y="163"/>
                </a:cubicBezTo>
                <a:cubicBezTo>
                  <a:pt x="26" y="163"/>
                  <a:pt x="26" y="163"/>
                  <a:pt x="25" y="163"/>
                </a:cubicBezTo>
                <a:cubicBezTo>
                  <a:pt x="21" y="167"/>
                  <a:pt x="15" y="169"/>
                  <a:pt x="11" y="173"/>
                </a:cubicBezTo>
                <a:cubicBezTo>
                  <a:pt x="11" y="173"/>
                  <a:pt x="11" y="172"/>
                  <a:pt x="11" y="171"/>
                </a:cubicBezTo>
                <a:close/>
                <a:moveTo>
                  <a:pt x="14" y="158"/>
                </a:moveTo>
                <a:cubicBezTo>
                  <a:pt x="14" y="158"/>
                  <a:pt x="14" y="158"/>
                  <a:pt x="14" y="158"/>
                </a:cubicBezTo>
                <a:cubicBezTo>
                  <a:pt x="15" y="158"/>
                  <a:pt x="15" y="158"/>
                  <a:pt x="15" y="158"/>
                </a:cubicBezTo>
                <a:cubicBezTo>
                  <a:pt x="19" y="156"/>
                  <a:pt x="23" y="153"/>
                  <a:pt x="27" y="151"/>
                </a:cubicBezTo>
                <a:cubicBezTo>
                  <a:pt x="30" y="150"/>
                  <a:pt x="33" y="148"/>
                  <a:pt x="36" y="147"/>
                </a:cubicBezTo>
                <a:cubicBezTo>
                  <a:pt x="33" y="149"/>
                  <a:pt x="29" y="152"/>
                  <a:pt x="25" y="154"/>
                </a:cubicBezTo>
                <a:cubicBezTo>
                  <a:pt x="21" y="157"/>
                  <a:pt x="17" y="158"/>
                  <a:pt x="13" y="162"/>
                </a:cubicBezTo>
                <a:cubicBezTo>
                  <a:pt x="13" y="161"/>
                  <a:pt x="14" y="160"/>
                  <a:pt x="14" y="158"/>
                </a:cubicBezTo>
                <a:close/>
                <a:moveTo>
                  <a:pt x="15" y="153"/>
                </a:moveTo>
                <a:cubicBezTo>
                  <a:pt x="15" y="153"/>
                  <a:pt x="16" y="153"/>
                  <a:pt x="16" y="153"/>
                </a:cubicBezTo>
                <a:cubicBezTo>
                  <a:pt x="17" y="151"/>
                  <a:pt x="19" y="150"/>
                  <a:pt x="21" y="149"/>
                </a:cubicBezTo>
                <a:cubicBezTo>
                  <a:pt x="23" y="148"/>
                  <a:pt x="25" y="147"/>
                  <a:pt x="27" y="145"/>
                </a:cubicBezTo>
                <a:cubicBezTo>
                  <a:pt x="32" y="143"/>
                  <a:pt x="37" y="139"/>
                  <a:pt x="42" y="136"/>
                </a:cubicBezTo>
                <a:cubicBezTo>
                  <a:pt x="42" y="137"/>
                  <a:pt x="42" y="138"/>
                  <a:pt x="42" y="139"/>
                </a:cubicBezTo>
                <a:cubicBezTo>
                  <a:pt x="38" y="140"/>
                  <a:pt x="34" y="143"/>
                  <a:pt x="30" y="145"/>
                </a:cubicBezTo>
                <a:cubicBezTo>
                  <a:pt x="25" y="148"/>
                  <a:pt x="21" y="150"/>
                  <a:pt x="16" y="153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3"/>
                  <a:pt x="15" y="153"/>
                  <a:pt x="15" y="153"/>
                </a:cubicBezTo>
                <a:close/>
                <a:moveTo>
                  <a:pt x="17" y="146"/>
                </a:moveTo>
                <a:cubicBezTo>
                  <a:pt x="17" y="145"/>
                  <a:pt x="17" y="145"/>
                  <a:pt x="17" y="145"/>
                </a:cubicBezTo>
                <a:cubicBezTo>
                  <a:pt x="18" y="145"/>
                  <a:pt x="19" y="144"/>
                  <a:pt x="20" y="143"/>
                </a:cubicBezTo>
                <a:cubicBezTo>
                  <a:pt x="24" y="140"/>
                  <a:pt x="28" y="138"/>
                  <a:pt x="32" y="136"/>
                </a:cubicBezTo>
                <a:cubicBezTo>
                  <a:pt x="36" y="134"/>
                  <a:pt x="39" y="132"/>
                  <a:pt x="42" y="129"/>
                </a:cubicBezTo>
                <a:cubicBezTo>
                  <a:pt x="42" y="130"/>
                  <a:pt x="42" y="131"/>
                  <a:pt x="42" y="132"/>
                </a:cubicBezTo>
                <a:cubicBezTo>
                  <a:pt x="37" y="134"/>
                  <a:pt x="33" y="136"/>
                  <a:pt x="29" y="138"/>
                </a:cubicBezTo>
                <a:cubicBezTo>
                  <a:pt x="27" y="140"/>
                  <a:pt x="24" y="141"/>
                  <a:pt x="22" y="143"/>
                </a:cubicBezTo>
                <a:cubicBezTo>
                  <a:pt x="21" y="143"/>
                  <a:pt x="20" y="144"/>
                  <a:pt x="20" y="144"/>
                </a:cubicBezTo>
                <a:cubicBezTo>
                  <a:pt x="18" y="145"/>
                  <a:pt x="18" y="145"/>
                  <a:pt x="17" y="146"/>
                </a:cubicBezTo>
                <a:cubicBezTo>
                  <a:pt x="17" y="146"/>
                  <a:pt x="17" y="146"/>
                  <a:pt x="17" y="146"/>
                </a:cubicBezTo>
                <a:close/>
                <a:moveTo>
                  <a:pt x="42" y="116"/>
                </a:moveTo>
                <a:cubicBezTo>
                  <a:pt x="43" y="116"/>
                  <a:pt x="43" y="115"/>
                  <a:pt x="43" y="115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3" y="116"/>
                  <a:pt x="43" y="117"/>
                  <a:pt x="43" y="117"/>
                </a:cubicBezTo>
                <a:cubicBezTo>
                  <a:pt x="40" y="118"/>
                  <a:pt x="38" y="120"/>
                  <a:pt x="35" y="122"/>
                </a:cubicBezTo>
                <a:cubicBezTo>
                  <a:pt x="32" y="124"/>
                  <a:pt x="30" y="125"/>
                  <a:pt x="27" y="126"/>
                </a:cubicBezTo>
                <a:cubicBezTo>
                  <a:pt x="29" y="125"/>
                  <a:pt x="30" y="124"/>
                  <a:pt x="32" y="123"/>
                </a:cubicBezTo>
                <a:cubicBezTo>
                  <a:pt x="35" y="121"/>
                  <a:pt x="39" y="118"/>
                  <a:pt x="42" y="116"/>
                </a:cubicBezTo>
                <a:close/>
                <a:moveTo>
                  <a:pt x="42" y="122"/>
                </a:moveTo>
                <a:cubicBezTo>
                  <a:pt x="39" y="124"/>
                  <a:pt x="35" y="126"/>
                  <a:pt x="31" y="128"/>
                </a:cubicBezTo>
                <a:cubicBezTo>
                  <a:pt x="29" y="129"/>
                  <a:pt x="27" y="130"/>
                  <a:pt x="25" y="132"/>
                </a:cubicBezTo>
                <a:cubicBezTo>
                  <a:pt x="24" y="132"/>
                  <a:pt x="23" y="133"/>
                  <a:pt x="22" y="133"/>
                </a:cubicBezTo>
                <a:cubicBezTo>
                  <a:pt x="21" y="134"/>
                  <a:pt x="20" y="134"/>
                  <a:pt x="20" y="134"/>
                </a:cubicBezTo>
                <a:cubicBezTo>
                  <a:pt x="20" y="134"/>
                  <a:pt x="21" y="134"/>
                  <a:pt x="21" y="133"/>
                </a:cubicBezTo>
                <a:cubicBezTo>
                  <a:pt x="24" y="130"/>
                  <a:pt x="27" y="128"/>
                  <a:pt x="31" y="126"/>
                </a:cubicBezTo>
                <a:cubicBezTo>
                  <a:pt x="35" y="124"/>
                  <a:pt x="39" y="121"/>
                  <a:pt x="43" y="118"/>
                </a:cubicBezTo>
                <a:cubicBezTo>
                  <a:pt x="43" y="119"/>
                  <a:pt x="42" y="121"/>
                  <a:pt x="42" y="122"/>
                </a:cubicBezTo>
                <a:close/>
                <a:moveTo>
                  <a:pt x="42" y="126"/>
                </a:moveTo>
                <a:cubicBezTo>
                  <a:pt x="38" y="128"/>
                  <a:pt x="34" y="131"/>
                  <a:pt x="30" y="134"/>
                </a:cubicBezTo>
                <a:cubicBezTo>
                  <a:pt x="28" y="135"/>
                  <a:pt x="25" y="136"/>
                  <a:pt x="23" y="137"/>
                </a:cubicBezTo>
                <a:cubicBezTo>
                  <a:pt x="22" y="138"/>
                  <a:pt x="17" y="141"/>
                  <a:pt x="20" y="138"/>
                </a:cubicBezTo>
                <a:cubicBezTo>
                  <a:pt x="27" y="132"/>
                  <a:pt x="36" y="129"/>
                  <a:pt x="42" y="123"/>
                </a:cubicBezTo>
                <a:cubicBezTo>
                  <a:pt x="42" y="124"/>
                  <a:pt x="42" y="125"/>
                  <a:pt x="42" y="126"/>
                </a:cubicBezTo>
                <a:close/>
                <a:moveTo>
                  <a:pt x="42" y="127"/>
                </a:moveTo>
                <a:cubicBezTo>
                  <a:pt x="42" y="127"/>
                  <a:pt x="42" y="127"/>
                  <a:pt x="42" y="128"/>
                </a:cubicBezTo>
                <a:cubicBezTo>
                  <a:pt x="41" y="128"/>
                  <a:pt x="41" y="128"/>
                  <a:pt x="40" y="128"/>
                </a:cubicBezTo>
                <a:cubicBezTo>
                  <a:pt x="41" y="128"/>
                  <a:pt x="41" y="127"/>
                  <a:pt x="42" y="127"/>
                </a:cubicBezTo>
                <a:close/>
                <a:moveTo>
                  <a:pt x="42" y="135"/>
                </a:moveTo>
                <a:cubicBezTo>
                  <a:pt x="37" y="137"/>
                  <a:pt x="33" y="139"/>
                  <a:pt x="29" y="142"/>
                </a:cubicBezTo>
                <a:cubicBezTo>
                  <a:pt x="27" y="143"/>
                  <a:pt x="25" y="144"/>
                  <a:pt x="22" y="146"/>
                </a:cubicBezTo>
                <a:cubicBezTo>
                  <a:pt x="21" y="146"/>
                  <a:pt x="20" y="147"/>
                  <a:pt x="19" y="147"/>
                </a:cubicBezTo>
                <a:cubicBezTo>
                  <a:pt x="19" y="147"/>
                  <a:pt x="15" y="150"/>
                  <a:pt x="18" y="148"/>
                </a:cubicBezTo>
                <a:cubicBezTo>
                  <a:pt x="22" y="145"/>
                  <a:pt x="27" y="142"/>
                  <a:pt x="32" y="139"/>
                </a:cubicBezTo>
                <a:cubicBezTo>
                  <a:pt x="35" y="137"/>
                  <a:pt x="39" y="136"/>
                  <a:pt x="42" y="133"/>
                </a:cubicBezTo>
                <a:cubicBezTo>
                  <a:pt x="42" y="134"/>
                  <a:pt x="42" y="135"/>
                  <a:pt x="42" y="135"/>
                </a:cubicBezTo>
                <a:close/>
                <a:moveTo>
                  <a:pt x="42" y="143"/>
                </a:moveTo>
                <a:cubicBezTo>
                  <a:pt x="42" y="144"/>
                  <a:pt x="41" y="144"/>
                  <a:pt x="41" y="144"/>
                </a:cubicBezTo>
                <a:cubicBezTo>
                  <a:pt x="41" y="144"/>
                  <a:pt x="41" y="144"/>
                  <a:pt x="41" y="144"/>
                </a:cubicBezTo>
                <a:cubicBezTo>
                  <a:pt x="40" y="145"/>
                  <a:pt x="38" y="145"/>
                  <a:pt x="37" y="146"/>
                </a:cubicBezTo>
                <a:cubicBezTo>
                  <a:pt x="32" y="148"/>
                  <a:pt x="27" y="151"/>
                  <a:pt x="22" y="153"/>
                </a:cubicBezTo>
                <a:cubicBezTo>
                  <a:pt x="21" y="154"/>
                  <a:pt x="20" y="154"/>
                  <a:pt x="20" y="155"/>
                </a:cubicBezTo>
                <a:cubicBezTo>
                  <a:pt x="20" y="154"/>
                  <a:pt x="20" y="154"/>
                  <a:pt x="20" y="154"/>
                </a:cubicBezTo>
                <a:cubicBezTo>
                  <a:pt x="27" y="150"/>
                  <a:pt x="36" y="146"/>
                  <a:pt x="42" y="140"/>
                </a:cubicBezTo>
                <a:cubicBezTo>
                  <a:pt x="42" y="141"/>
                  <a:pt x="42" y="142"/>
                  <a:pt x="42" y="143"/>
                </a:cubicBezTo>
                <a:close/>
                <a:moveTo>
                  <a:pt x="17" y="159"/>
                </a:moveTo>
                <a:cubicBezTo>
                  <a:pt x="21" y="157"/>
                  <a:pt x="26" y="155"/>
                  <a:pt x="29" y="152"/>
                </a:cubicBezTo>
                <a:cubicBezTo>
                  <a:pt x="32" y="151"/>
                  <a:pt x="34" y="149"/>
                  <a:pt x="37" y="147"/>
                </a:cubicBezTo>
                <a:cubicBezTo>
                  <a:pt x="38" y="147"/>
                  <a:pt x="40" y="146"/>
                  <a:pt x="41" y="145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42" y="145"/>
                  <a:pt x="42" y="146"/>
                  <a:pt x="42" y="146"/>
                </a:cubicBezTo>
                <a:cubicBezTo>
                  <a:pt x="37" y="149"/>
                  <a:pt x="31" y="152"/>
                  <a:pt x="26" y="155"/>
                </a:cubicBezTo>
                <a:cubicBezTo>
                  <a:pt x="23" y="157"/>
                  <a:pt x="20" y="158"/>
                  <a:pt x="18" y="160"/>
                </a:cubicBezTo>
                <a:cubicBezTo>
                  <a:pt x="17" y="160"/>
                  <a:pt x="16" y="161"/>
                  <a:pt x="14" y="162"/>
                </a:cubicBezTo>
                <a:cubicBezTo>
                  <a:pt x="12" y="163"/>
                  <a:pt x="18" y="159"/>
                  <a:pt x="17" y="159"/>
                </a:cubicBezTo>
                <a:close/>
                <a:moveTo>
                  <a:pt x="42" y="149"/>
                </a:moveTo>
                <a:cubicBezTo>
                  <a:pt x="40" y="150"/>
                  <a:pt x="38" y="151"/>
                  <a:pt x="36" y="153"/>
                </a:cubicBezTo>
                <a:cubicBezTo>
                  <a:pt x="32" y="155"/>
                  <a:pt x="29" y="157"/>
                  <a:pt x="25" y="159"/>
                </a:cubicBezTo>
                <a:cubicBezTo>
                  <a:pt x="22" y="161"/>
                  <a:pt x="18" y="164"/>
                  <a:pt x="14" y="166"/>
                </a:cubicBezTo>
                <a:cubicBezTo>
                  <a:pt x="10" y="168"/>
                  <a:pt x="15" y="165"/>
                  <a:pt x="16" y="164"/>
                </a:cubicBezTo>
                <a:cubicBezTo>
                  <a:pt x="18" y="163"/>
                  <a:pt x="20" y="161"/>
                  <a:pt x="22" y="160"/>
                </a:cubicBezTo>
                <a:cubicBezTo>
                  <a:pt x="29" y="156"/>
                  <a:pt x="36" y="152"/>
                  <a:pt x="42" y="147"/>
                </a:cubicBezTo>
                <a:cubicBezTo>
                  <a:pt x="42" y="148"/>
                  <a:pt x="42" y="148"/>
                  <a:pt x="42" y="149"/>
                </a:cubicBezTo>
                <a:close/>
                <a:moveTo>
                  <a:pt x="35" y="154"/>
                </a:moveTo>
                <a:cubicBezTo>
                  <a:pt x="35" y="154"/>
                  <a:pt x="36" y="154"/>
                  <a:pt x="37" y="153"/>
                </a:cubicBezTo>
                <a:cubicBezTo>
                  <a:pt x="39" y="152"/>
                  <a:pt x="41" y="151"/>
                  <a:pt x="42" y="150"/>
                </a:cubicBezTo>
                <a:cubicBezTo>
                  <a:pt x="42" y="150"/>
                  <a:pt x="42" y="151"/>
                  <a:pt x="42" y="151"/>
                </a:cubicBezTo>
                <a:cubicBezTo>
                  <a:pt x="39" y="153"/>
                  <a:pt x="36" y="155"/>
                  <a:pt x="34" y="157"/>
                </a:cubicBezTo>
                <a:cubicBezTo>
                  <a:pt x="30" y="159"/>
                  <a:pt x="27" y="161"/>
                  <a:pt x="24" y="163"/>
                </a:cubicBezTo>
                <a:cubicBezTo>
                  <a:pt x="22" y="165"/>
                  <a:pt x="20" y="166"/>
                  <a:pt x="19" y="167"/>
                </a:cubicBezTo>
                <a:cubicBezTo>
                  <a:pt x="17" y="168"/>
                  <a:pt x="13" y="169"/>
                  <a:pt x="12" y="170"/>
                </a:cubicBezTo>
                <a:cubicBezTo>
                  <a:pt x="15" y="167"/>
                  <a:pt x="19" y="165"/>
                  <a:pt x="23" y="163"/>
                </a:cubicBezTo>
                <a:cubicBezTo>
                  <a:pt x="27" y="160"/>
                  <a:pt x="31" y="157"/>
                  <a:pt x="35" y="154"/>
                </a:cubicBezTo>
                <a:close/>
                <a:moveTo>
                  <a:pt x="44" y="112"/>
                </a:moveTo>
                <a:cubicBezTo>
                  <a:pt x="44" y="113"/>
                  <a:pt x="44" y="113"/>
                  <a:pt x="43" y="114"/>
                </a:cubicBezTo>
                <a:cubicBezTo>
                  <a:pt x="40" y="116"/>
                  <a:pt x="36" y="118"/>
                  <a:pt x="32" y="120"/>
                </a:cubicBezTo>
                <a:cubicBezTo>
                  <a:pt x="30" y="121"/>
                  <a:pt x="28" y="122"/>
                  <a:pt x="26" y="123"/>
                </a:cubicBezTo>
                <a:cubicBezTo>
                  <a:pt x="25" y="123"/>
                  <a:pt x="24" y="124"/>
                  <a:pt x="23" y="124"/>
                </a:cubicBezTo>
                <a:cubicBezTo>
                  <a:pt x="24" y="124"/>
                  <a:pt x="25" y="123"/>
                  <a:pt x="25" y="122"/>
                </a:cubicBezTo>
                <a:cubicBezTo>
                  <a:pt x="31" y="118"/>
                  <a:pt x="38" y="114"/>
                  <a:pt x="44" y="110"/>
                </a:cubicBezTo>
                <a:cubicBezTo>
                  <a:pt x="44" y="111"/>
                  <a:pt x="44" y="112"/>
                  <a:pt x="44" y="112"/>
                </a:cubicBezTo>
                <a:close/>
                <a:moveTo>
                  <a:pt x="45" y="109"/>
                </a:moveTo>
                <a:cubicBezTo>
                  <a:pt x="41" y="111"/>
                  <a:pt x="37" y="113"/>
                  <a:pt x="33" y="115"/>
                </a:cubicBezTo>
                <a:cubicBezTo>
                  <a:pt x="30" y="116"/>
                  <a:pt x="27" y="117"/>
                  <a:pt x="25" y="119"/>
                </a:cubicBezTo>
                <a:cubicBezTo>
                  <a:pt x="25" y="119"/>
                  <a:pt x="25" y="119"/>
                  <a:pt x="25" y="119"/>
                </a:cubicBezTo>
                <a:cubicBezTo>
                  <a:pt x="27" y="117"/>
                  <a:pt x="31" y="115"/>
                  <a:pt x="34" y="114"/>
                </a:cubicBezTo>
                <a:cubicBezTo>
                  <a:pt x="37" y="111"/>
                  <a:pt x="41" y="109"/>
                  <a:pt x="45" y="106"/>
                </a:cubicBezTo>
                <a:cubicBezTo>
                  <a:pt x="45" y="107"/>
                  <a:pt x="45" y="108"/>
                  <a:pt x="45" y="109"/>
                </a:cubicBezTo>
                <a:close/>
                <a:moveTo>
                  <a:pt x="26" y="115"/>
                </a:moveTo>
                <a:cubicBezTo>
                  <a:pt x="29" y="114"/>
                  <a:pt x="32" y="112"/>
                  <a:pt x="35" y="111"/>
                </a:cubicBezTo>
                <a:cubicBezTo>
                  <a:pt x="37" y="110"/>
                  <a:pt x="39" y="109"/>
                  <a:pt x="41" y="108"/>
                </a:cubicBezTo>
                <a:cubicBezTo>
                  <a:pt x="41" y="108"/>
                  <a:pt x="41" y="108"/>
                  <a:pt x="41" y="108"/>
                </a:cubicBezTo>
                <a:cubicBezTo>
                  <a:pt x="38" y="110"/>
                  <a:pt x="34" y="113"/>
                  <a:pt x="30" y="115"/>
                </a:cubicBezTo>
                <a:cubicBezTo>
                  <a:pt x="28" y="116"/>
                  <a:pt x="26" y="117"/>
                  <a:pt x="25" y="118"/>
                </a:cubicBezTo>
                <a:cubicBezTo>
                  <a:pt x="25" y="117"/>
                  <a:pt x="25" y="116"/>
                  <a:pt x="26" y="115"/>
                </a:cubicBezTo>
                <a:close/>
                <a:moveTo>
                  <a:pt x="45" y="105"/>
                </a:moveTo>
                <a:cubicBezTo>
                  <a:pt x="42" y="107"/>
                  <a:pt x="39" y="108"/>
                  <a:pt x="36" y="109"/>
                </a:cubicBezTo>
                <a:cubicBezTo>
                  <a:pt x="34" y="110"/>
                  <a:pt x="32" y="111"/>
                  <a:pt x="31" y="112"/>
                </a:cubicBezTo>
                <a:cubicBezTo>
                  <a:pt x="29" y="113"/>
                  <a:pt x="28" y="114"/>
                  <a:pt x="27" y="114"/>
                </a:cubicBezTo>
                <a:cubicBezTo>
                  <a:pt x="26" y="114"/>
                  <a:pt x="26" y="114"/>
                  <a:pt x="26" y="115"/>
                </a:cubicBezTo>
                <a:cubicBezTo>
                  <a:pt x="26" y="114"/>
                  <a:pt x="26" y="114"/>
                  <a:pt x="26" y="114"/>
                </a:cubicBezTo>
                <a:cubicBezTo>
                  <a:pt x="27" y="114"/>
                  <a:pt x="28" y="113"/>
                  <a:pt x="28" y="113"/>
                </a:cubicBezTo>
                <a:cubicBezTo>
                  <a:pt x="34" y="109"/>
                  <a:pt x="41" y="107"/>
                  <a:pt x="46" y="102"/>
                </a:cubicBezTo>
                <a:cubicBezTo>
                  <a:pt x="46" y="103"/>
                  <a:pt x="46" y="104"/>
                  <a:pt x="45" y="105"/>
                </a:cubicBezTo>
                <a:close/>
                <a:moveTo>
                  <a:pt x="47" y="101"/>
                </a:moveTo>
                <a:cubicBezTo>
                  <a:pt x="44" y="102"/>
                  <a:pt x="40" y="104"/>
                  <a:pt x="37" y="105"/>
                </a:cubicBezTo>
                <a:cubicBezTo>
                  <a:pt x="35" y="106"/>
                  <a:pt x="33" y="107"/>
                  <a:pt x="30" y="108"/>
                </a:cubicBezTo>
                <a:cubicBezTo>
                  <a:pt x="26" y="110"/>
                  <a:pt x="33" y="106"/>
                  <a:pt x="33" y="106"/>
                </a:cubicBezTo>
                <a:cubicBezTo>
                  <a:pt x="38" y="104"/>
                  <a:pt x="44" y="101"/>
                  <a:pt x="48" y="97"/>
                </a:cubicBezTo>
                <a:cubicBezTo>
                  <a:pt x="48" y="99"/>
                  <a:pt x="47" y="100"/>
                  <a:pt x="47" y="101"/>
                </a:cubicBezTo>
                <a:close/>
                <a:moveTo>
                  <a:pt x="49" y="95"/>
                </a:moveTo>
                <a:cubicBezTo>
                  <a:pt x="46" y="97"/>
                  <a:pt x="42" y="98"/>
                  <a:pt x="39" y="100"/>
                </a:cubicBezTo>
                <a:cubicBezTo>
                  <a:pt x="37" y="101"/>
                  <a:pt x="35" y="102"/>
                  <a:pt x="33" y="103"/>
                </a:cubicBezTo>
                <a:cubicBezTo>
                  <a:pt x="32" y="104"/>
                  <a:pt x="31" y="104"/>
                  <a:pt x="30" y="104"/>
                </a:cubicBezTo>
                <a:cubicBezTo>
                  <a:pt x="31" y="104"/>
                  <a:pt x="31" y="104"/>
                  <a:pt x="32" y="103"/>
                </a:cubicBezTo>
                <a:cubicBezTo>
                  <a:pt x="37" y="100"/>
                  <a:pt x="45" y="98"/>
                  <a:pt x="50" y="93"/>
                </a:cubicBezTo>
                <a:cubicBezTo>
                  <a:pt x="49" y="94"/>
                  <a:pt x="49" y="95"/>
                  <a:pt x="49" y="95"/>
                </a:cubicBezTo>
                <a:close/>
                <a:moveTo>
                  <a:pt x="51" y="91"/>
                </a:moveTo>
                <a:cubicBezTo>
                  <a:pt x="48" y="93"/>
                  <a:pt x="45" y="94"/>
                  <a:pt x="41" y="96"/>
                </a:cubicBezTo>
                <a:cubicBezTo>
                  <a:pt x="39" y="96"/>
                  <a:pt x="38" y="97"/>
                  <a:pt x="36" y="98"/>
                </a:cubicBezTo>
                <a:cubicBezTo>
                  <a:pt x="34" y="99"/>
                  <a:pt x="27" y="103"/>
                  <a:pt x="32" y="100"/>
                </a:cubicBezTo>
                <a:cubicBezTo>
                  <a:pt x="38" y="95"/>
                  <a:pt x="46" y="94"/>
                  <a:pt x="52" y="89"/>
                </a:cubicBezTo>
                <a:cubicBezTo>
                  <a:pt x="52" y="89"/>
                  <a:pt x="51" y="90"/>
                  <a:pt x="51" y="91"/>
                </a:cubicBezTo>
                <a:close/>
                <a:moveTo>
                  <a:pt x="31" y="98"/>
                </a:moveTo>
                <a:cubicBezTo>
                  <a:pt x="35" y="97"/>
                  <a:pt x="38" y="95"/>
                  <a:pt x="42" y="93"/>
                </a:cubicBezTo>
                <a:cubicBezTo>
                  <a:pt x="44" y="92"/>
                  <a:pt x="46" y="91"/>
                  <a:pt x="47" y="90"/>
                </a:cubicBezTo>
                <a:cubicBezTo>
                  <a:pt x="49" y="90"/>
                  <a:pt x="55" y="86"/>
                  <a:pt x="50" y="90"/>
                </a:cubicBezTo>
                <a:cubicBezTo>
                  <a:pt x="44" y="94"/>
                  <a:pt x="36" y="95"/>
                  <a:pt x="30" y="100"/>
                </a:cubicBezTo>
                <a:cubicBezTo>
                  <a:pt x="31" y="99"/>
                  <a:pt x="31" y="99"/>
                  <a:pt x="31" y="98"/>
                </a:cubicBezTo>
                <a:close/>
                <a:moveTo>
                  <a:pt x="53" y="87"/>
                </a:moveTo>
                <a:cubicBezTo>
                  <a:pt x="53" y="87"/>
                  <a:pt x="53" y="87"/>
                  <a:pt x="53" y="87"/>
                </a:cubicBezTo>
                <a:cubicBezTo>
                  <a:pt x="49" y="89"/>
                  <a:pt x="45" y="91"/>
                  <a:pt x="41" y="93"/>
                </a:cubicBezTo>
                <a:cubicBezTo>
                  <a:pt x="39" y="94"/>
                  <a:pt x="37" y="95"/>
                  <a:pt x="34" y="96"/>
                </a:cubicBezTo>
                <a:cubicBezTo>
                  <a:pt x="33" y="96"/>
                  <a:pt x="29" y="99"/>
                  <a:pt x="33" y="96"/>
                </a:cubicBezTo>
                <a:cubicBezTo>
                  <a:pt x="40" y="91"/>
                  <a:pt x="47" y="88"/>
                  <a:pt x="55" y="84"/>
                </a:cubicBezTo>
                <a:cubicBezTo>
                  <a:pt x="54" y="85"/>
                  <a:pt x="53" y="86"/>
                  <a:pt x="53" y="87"/>
                </a:cubicBezTo>
                <a:close/>
                <a:moveTo>
                  <a:pt x="56" y="82"/>
                </a:moveTo>
                <a:cubicBezTo>
                  <a:pt x="52" y="83"/>
                  <a:pt x="49" y="85"/>
                  <a:pt x="46" y="86"/>
                </a:cubicBezTo>
                <a:cubicBezTo>
                  <a:pt x="42" y="88"/>
                  <a:pt x="36" y="91"/>
                  <a:pt x="33" y="93"/>
                </a:cubicBezTo>
                <a:cubicBezTo>
                  <a:pt x="33" y="93"/>
                  <a:pt x="33" y="93"/>
                  <a:pt x="33" y="93"/>
                </a:cubicBezTo>
                <a:cubicBezTo>
                  <a:pt x="41" y="88"/>
                  <a:pt x="50" y="84"/>
                  <a:pt x="58" y="79"/>
                </a:cubicBezTo>
                <a:cubicBezTo>
                  <a:pt x="57" y="80"/>
                  <a:pt x="56" y="81"/>
                  <a:pt x="56" y="82"/>
                </a:cubicBezTo>
                <a:close/>
                <a:moveTo>
                  <a:pt x="60" y="76"/>
                </a:moveTo>
                <a:cubicBezTo>
                  <a:pt x="56" y="77"/>
                  <a:pt x="52" y="79"/>
                  <a:pt x="48" y="81"/>
                </a:cubicBezTo>
                <a:cubicBezTo>
                  <a:pt x="45" y="82"/>
                  <a:pt x="43" y="83"/>
                  <a:pt x="40" y="84"/>
                </a:cubicBezTo>
                <a:cubicBezTo>
                  <a:pt x="39" y="85"/>
                  <a:pt x="38" y="85"/>
                  <a:pt x="37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5"/>
                  <a:pt x="39" y="84"/>
                  <a:pt x="39" y="84"/>
                </a:cubicBezTo>
                <a:cubicBezTo>
                  <a:pt x="47" y="81"/>
                  <a:pt x="55" y="77"/>
                  <a:pt x="63" y="72"/>
                </a:cubicBezTo>
                <a:cubicBezTo>
                  <a:pt x="62" y="73"/>
                  <a:pt x="61" y="75"/>
                  <a:pt x="60" y="76"/>
                </a:cubicBezTo>
                <a:close/>
                <a:moveTo>
                  <a:pt x="43" y="82"/>
                </a:moveTo>
                <a:cubicBezTo>
                  <a:pt x="46" y="81"/>
                  <a:pt x="48" y="79"/>
                  <a:pt x="51" y="78"/>
                </a:cubicBezTo>
                <a:cubicBezTo>
                  <a:pt x="52" y="78"/>
                  <a:pt x="52" y="77"/>
                  <a:pt x="53" y="77"/>
                </a:cubicBezTo>
                <a:cubicBezTo>
                  <a:pt x="51" y="78"/>
                  <a:pt x="49" y="79"/>
                  <a:pt x="47" y="80"/>
                </a:cubicBezTo>
                <a:cubicBezTo>
                  <a:pt x="46" y="81"/>
                  <a:pt x="44" y="81"/>
                  <a:pt x="43" y="82"/>
                </a:cubicBezTo>
                <a:close/>
                <a:moveTo>
                  <a:pt x="35" y="87"/>
                </a:moveTo>
                <a:cubicBezTo>
                  <a:pt x="39" y="86"/>
                  <a:pt x="42" y="84"/>
                  <a:pt x="46" y="83"/>
                </a:cubicBezTo>
                <a:cubicBezTo>
                  <a:pt x="50" y="81"/>
                  <a:pt x="55" y="79"/>
                  <a:pt x="59" y="77"/>
                </a:cubicBezTo>
                <a:cubicBezTo>
                  <a:pt x="59" y="77"/>
                  <a:pt x="59" y="77"/>
                  <a:pt x="59" y="77"/>
                </a:cubicBezTo>
                <a:cubicBezTo>
                  <a:pt x="51" y="82"/>
                  <a:pt x="42" y="87"/>
                  <a:pt x="33" y="92"/>
                </a:cubicBezTo>
                <a:cubicBezTo>
                  <a:pt x="34" y="90"/>
                  <a:pt x="35" y="88"/>
                  <a:pt x="35" y="87"/>
                </a:cubicBezTo>
                <a:close/>
                <a:moveTo>
                  <a:pt x="33" y="93"/>
                </a:moveTo>
                <a:cubicBezTo>
                  <a:pt x="36" y="92"/>
                  <a:pt x="40" y="90"/>
                  <a:pt x="43" y="88"/>
                </a:cubicBezTo>
                <a:cubicBezTo>
                  <a:pt x="47" y="87"/>
                  <a:pt x="53" y="84"/>
                  <a:pt x="55" y="83"/>
                </a:cubicBezTo>
                <a:cubicBezTo>
                  <a:pt x="55" y="83"/>
                  <a:pt x="55" y="83"/>
                  <a:pt x="55" y="83"/>
                </a:cubicBezTo>
                <a:cubicBezTo>
                  <a:pt x="48" y="88"/>
                  <a:pt x="39" y="91"/>
                  <a:pt x="32" y="96"/>
                </a:cubicBezTo>
                <a:cubicBezTo>
                  <a:pt x="32" y="95"/>
                  <a:pt x="32" y="94"/>
                  <a:pt x="33" y="93"/>
                </a:cubicBezTo>
                <a:close/>
                <a:moveTo>
                  <a:pt x="30" y="102"/>
                </a:moveTo>
                <a:cubicBezTo>
                  <a:pt x="33" y="101"/>
                  <a:pt x="37" y="99"/>
                  <a:pt x="40" y="97"/>
                </a:cubicBezTo>
                <a:cubicBezTo>
                  <a:pt x="44" y="95"/>
                  <a:pt x="48" y="94"/>
                  <a:pt x="50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48" y="95"/>
                  <a:pt x="44" y="96"/>
                  <a:pt x="40" y="98"/>
                </a:cubicBezTo>
                <a:cubicBezTo>
                  <a:pt x="37" y="100"/>
                  <a:pt x="33" y="102"/>
                  <a:pt x="29" y="104"/>
                </a:cubicBezTo>
                <a:cubicBezTo>
                  <a:pt x="29" y="103"/>
                  <a:pt x="30" y="103"/>
                  <a:pt x="30" y="102"/>
                </a:cubicBezTo>
                <a:close/>
                <a:moveTo>
                  <a:pt x="29" y="106"/>
                </a:moveTo>
                <a:cubicBezTo>
                  <a:pt x="32" y="104"/>
                  <a:pt x="35" y="103"/>
                  <a:pt x="38" y="101"/>
                </a:cubicBezTo>
                <a:cubicBezTo>
                  <a:pt x="40" y="100"/>
                  <a:pt x="42" y="99"/>
                  <a:pt x="44" y="99"/>
                </a:cubicBezTo>
                <a:cubicBezTo>
                  <a:pt x="45" y="98"/>
                  <a:pt x="50" y="95"/>
                  <a:pt x="47" y="97"/>
                </a:cubicBezTo>
                <a:cubicBezTo>
                  <a:pt x="42" y="102"/>
                  <a:pt x="34" y="104"/>
                  <a:pt x="28" y="107"/>
                </a:cubicBezTo>
                <a:cubicBezTo>
                  <a:pt x="28" y="107"/>
                  <a:pt x="29" y="106"/>
                  <a:pt x="29" y="106"/>
                </a:cubicBezTo>
                <a:close/>
                <a:moveTo>
                  <a:pt x="28" y="109"/>
                </a:moveTo>
                <a:cubicBezTo>
                  <a:pt x="30" y="109"/>
                  <a:pt x="32" y="108"/>
                  <a:pt x="35" y="107"/>
                </a:cubicBezTo>
                <a:cubicBezTo>
                  <a:pt x="37" y="106"/>
                  <a:pt x="39" y="105"/>
                  <a:pt x="42" y="104"/>
                </a:cubicBezTo>
                <a:cubicBezTo>
                  <a:pt x="42" y="104"/>
                  <a:pt x="43" y="104"/>
                  <a:pt x="43" y="103"/>
                </a:cubicBezTo>
                <a:cubicBezTo>
                  <a:pt x="44" y="103"/>
                  <a:pt x="48" y="100"/>
                  <a:pt x="46" y="102"/>
                </a:cubicBezTo>
                <a:cubicBezTo>
                  <a:pt x="42" y="105"/>
                  <a:pt x="38" y="106"/>
                  <a:pt x="34" y="108"/>
                </a:cubicBezTo>
                <a:cubicBezTo>
                  <a:pt x="32" y="109"/>
                  <a:pt x="29" y="111"/>
                  <a:pt x="26" y="113"/>
                </a:cubicBezTo>
                <a:cubicBezTo>
                  <a:pt x="27" y="112"/>
                  <a:pt x="27" y="111"/>
                  <a:pt x="28" y="109"/>
                </a:cubicBezTo>
                <a:close/>
                <a:moveTo>
                  <a:pt x="24" y="120"/>
                </a:moveTo>
                <a:cubicBezTo>
                  <a:pt x="28" y="118"/>
                  <a:pt x="32" y="116"/>
                  <a:pt x="36" y="115"/>
                </a:cubicBezTo>
                <a:cubicBezTo>
                  <a:pt x="36" y="114"/>
                  <a:pt x="37" y="114"/>
                  <a:pt x="37" y="114"/>
                </a:cubicBezTo>
                <a:cubicBezTo>
                  <a:pt x="32" y="117"/>
                  <a:pt x="28" y="120"/>
                  <a:pt x="23" y="123"/>
                </a:cubicBezTo>
                <a:cubicBezTo>
                  <a:pt x="24" y="122"/>
                  <a:pt x="24" y="121"/>
                  <a:pt x="24" y="120"/>
                </a:cubicBezTo>
                <a:close/>
                <a:moveTo>
                  <a:pt x="23" y="125"/>
                </a:moveTo>
                <a:cubicBezTo>
                  <a:pt x="26" y="124"/>
                  <a:pt x="29" y="122"/>
                  <a:pt x="32" y="120"/>
                </a:cubicBezTo>
                <a:cubicBezTo>
                  <a:pt x="34" y="119"/>
                  <a:pt x="36" y="118"/>
                  <a:pt x="38" y="117"/>
                </a:cubicBezTo>
                <a:cubicBezTo>
                  <a:pt x="39" y="117"/>
                  <a:pt x="39" y="117"/>
                  <a:pt x="40" y="117"/>
                </a:cubicBezTo>
                <a:cubicBezTo>
                  <a:pt x="37" y="119"/>
                  <a:pt x="34" y="121"/>
                  <a:pt x="31" y="123"/>
                </a:cubicBezTo>
                <a:cubicBezTo>
                  <a:pt x="28" y="125"/>
                  <a:pt x="25" y="127"/>
                  <a:pt x="22" y="129"/>
                </a:cubicBezTo>
                <a:cubicBezTo>
                  <a:pt x="22" y="128"/>
                  <a:pt x="22" y="126"/>
                  <a:pt x="23" y="125"/>
                </a:cubicBezTo>
                <a:close/>
                <a:moveTo>
                  <a:pt x="21" y="130"/>
                </a:moveTo>
                <a:cubicBezTo>
                  <a:pt x="26" y="128"/>
                  <a:pt x="30" y="126"/>
                  <a:pt x="34" y="123"/>
                </a:cubicBezTo>
                <a:cubicBezTo>
                  <a:pt x="36" y="122"/>
                  <a:pt x="37" y="121"/>
                  <a:pt x="39" y="120"/>
                </a:cubicBezTo>
                <a:cubicBezTo>
                  <a:pt x="39" y="120"/>
                  <a:pt x="40" y="119"/>
                  <a:pt x="41" y="119"/>
                </a:cubicBezTo>
                <a:cubicBezTo>
                  <a:pt x="44" y="117"/>
                  <a:pt x="39" y="120"/>
                  <a:pt x="39" y="120"/>
                </a:cubicBezTo>
                <a:cubicBezTo>
                  <a:pt x="35" y="123"/>
                  <a:pt x="31" y="126"/>
                  <a:pt x="27" y="128"/>
                </a:cubicBezTo>
                <a:cubicBezTo>
                  <a:pt x="24" y="129"/>
                  <a:pt x="23" y="131"/>
                  <a:pt x="21" y="133"/>
                </a:cubicBezTo>
                <a:cubicBezTo>
                  <a:pt x="21" y="132"/>
                  <a:pt x="21" y="131"/>
                  <a:pt x="21" y="130"/>
                </a:cubicBezTo>
                <a:close/>
                <a:moveTo>
                  <a:pt x="20" y="135"/>
                </a:moveTo>
                <a:cubicBezTo>
                  <a:pt x="24" y="133"/>
                  <a:pt x="29" y="130"/>
                  <a:pt x="33" y="128"/>
                </a:cubicBezTo>
                <a:cubicBezTo>
                  <a:pt x="35" y="127"/>
                  <a:pt x="37" y="125"/>
                  <a:pt x="39" y="124"/>
                </a:cubicBezTo>
                <a:cubicBezTo>
                  <a:pt x="40" y="124"/>
                  <a:pt x="41" y="123"/>
                  <a:pt x="42" y="123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1" y="123"/>
                  <a:pt x="39" y="125"/>
                  <a:pt x="39" y="125"/>
                </a:cubicBezTo>
                <a:cubicBezTo>
                  <a:pt x="33" y="130"/>
                  <a:pt x="25" y="133"/>
                  <a:pt x="19" y="139"/>
                </a:cubicBezTo>
                <a:cubicBezTo>
                  <a:pt x="19" y="137"/>
                  <a:pt x="20" y="136"/>
                  <a:pt x="20" y="135"/>
                </a:cubicBezTo>
                <a:close/>
                <a:moveTo>
                  <a:pt x="18" y="141"/>
                </a:moveTo>
                <a:cubicBezTo>
                  <a:pt x="19" y="140"/>
                  <a:pt x="19" y="140"/>
                  <a:pt x="19" y="140"/>
                </a:cubicBezTo>
                <a:cubicBezTo>
                  <a:pt x="19" y="141"/>
                  <a:pt x="19" y="141"/>
                  <a:pt x="18" y="141"/>
                </a:cubicBezTo>
                <a:cubicBezTo>
                  <a:pt x="18" y="141"/>
                  <a:pt x="18" y="141"/>
                  <a:pt x="18" y="141"/>
                </a:cubicBezTo>
                <a:close/>
                <a:moveTo>
                  <a:pt x="18" y="142"/>
                </a:moveTo>
                <a:cubicBezTo>
                  <a:pt x="21" y="140"/>
                  <a:pt x="25" y="137"/>
                  <a:pt x="28" y="136"/>
                </a:cubicBezTo>
                <a:cubicBezTo>
                  <a:pt x="31" y="135"/>
                  <a:pt x="33" y="134"/>
                  <a:pt x="35" y="132"/>
                </a:cubicBezTo>
                <a:cubicBezTo>
                  <a:pt x="35" y="132"/>
                  <a:pt x="36" y="131"/>
                  <a:pt x="37" y="131"/>
                </a:cubicBezTo>
                <a:cubicBezTo>
                  <a:pt x="38" y="130"/>
                  <a:pt x="41" y="129"/>
                  <a:pt x="42" y="129"/>
                </a:cubicBezTo>
                <a:cubicBezTo>
                  <a:pt x="38" y="133"/>
                  <a:pt x="33" y="135"/>
                  <a:pt x="28" y="137"/>
                </a:cubicBezTo>
                <a:cubicBezTo>
                  <a:pt x="24" y="139"/>
                  <a:pt x="21" y="142"/>
                  <a:pt x="17" y="144"/>
                </a:cubicBezTo>
                <a:cubicBezTo>
                  <a:pt x="18" y="144"/>
                  <a:pt x="18" y="143"/>
                  <a:pt x="18" y="142"/>
                </a:cubicBezTo>
                <a:close/>
                <a:moveTo>
                  <a:pt x="17" y="146"/>
                </a:moveTo>
                <a:cubicBezTo>
                  <a:pt x="21" y="145"/>
                  <a:pt x="24" y="142"/>
                  <a:pt x="28" y="140"/>
                </a:cubicBezTo>
                <a:cubicBezTo>
                  <a:pt x="30" y="138"/>
                  <a:pt x="33" y="137"/>
                  <a:pt x="35" y="136"/>
                </a:cubicBezTo>
                <a:cubicBezTo>
                  <a:pt x="36" y="135"/>
                  <a:pt x="37" y="135"/>
                  <a:pt x="38" y="134"/>
                </a:cubicBezTo>
                <a:cubicBezTo>
                  <a:pt x="38" y="134"/>
                  <a:pt x="43" y="132"/>
                  <a:pt x="40" y="133"/>
                </a:cubicBezTo>
                <a:cubicBezTo>
                  <a:pt x="38" y="135"/>
                  <a:pt x="36" y="136"/>
                  <a:pt x="34" y="137"/>
                </a:cubicBezTo>
                <a:cubicBezTo>
                  <a:pt x="32" y="138"/>
                  <a:pt x="29" y="140"/>
                  <a:pt x="27" y="141"/>
                </a:cubicBezTo>
                <a:cubicBezTo>
                  <a:pt x="23" y="144"/>
                  <a:pt x="20" y="146"/>
                  <a:pt x="16" y="148"/>
                </a:cubicBezTo>
                <a:cubicBezTo>
                  <a:pt x="17" y="147"/>
                  <a:pt x="17" y="147"/>
                  <a:pt x="17" y="146"/>
                </a:cubicBezTo>
                <a:close/>
                <a:moveTo>
                  <a:pt x="16" y="149"/>
                </a:moveTo>
                <a:cubicBezTo>
                  <a:pt x="21" y="147"/>
                  <a:pt x="25" y="145"/>
                  <a:pt x="30" y="142"/>
                </a:cubicBezTo>
                <a:cubicBezTo>
                  <a:pt x="32" y="141"/>
                  <a:pt x="34" y="139"/>
                  <a:pt x="37" y="138"/>
                </a:cubicBezTo>
                <a:cubicBezTo>
                  <a:pt x="37" y="138"/>
                  <a:pt x="37" y="138"/>
                  <a:pt x="38" y="138"/>
                </a:cubicBezTo>
                <a:cubicBezTo>
                  <a:pt x="33" y="141"/>
                  <a:pt x="29" y="144"/>
                  <a:pt x="24" y="146"/>
                </a:cubicBezTo>
                <a:cubicBezTo>
                  <a:pt x="21" y="148"/>
                  <a:pt x="18" y="150"/>
                  <a:pt x="15" y="152"/>
                </a:cubicBezTo>
                <a:cubicBezTo>
                  <a:pt x="16" y="151"/>
                  <a:pt x="16" y="150"/>
                  <a:pt x="16" y="149"/>
                </a:cubicBezTo>
                <a:close/>
                <a:moveTo>
                  <a:pt x="15" y="154"/>
                </a:moveTo>
                <a:cubicBezTo>
                  <a:pt x="19" y="152"/>
                  <a:pt x="23" y="149"/>
                  <a:pt x="28" y="147"/>
                </a:cubicBezTo>
                <a:cubicBezTo>
                  <a:pt x="30" y="146"/>
                  <a:pt x="32" y="145"/>
                  <a:pt x="34" y="144"/>
                </a:cubicBezTo>
                <a:cubicBezTo>
                  <a:pt x="36" y="143"/>
                  <a:pt x="37" y="142"/>
                  <a:pt x="39" y="141"/>
                </a:cubicBezTo>
                <a:cubicBezTo>
                  <a:pt x="39" y="141"/>
                  <a:pt x="43" y="138"/>
                  <a:pt x="41" y="140"/>
                </a:cubicBezTo>
                <a:cubicBezTo>
                  <a:pt x="37" y="144"/>
                  <a:pt x="32" y="147"/>
                  <a:pt x="27" y="149"/>
                </a:cubicBezTo>
                <a:cubicBezTo>
                  <a:pt x="23" y="151"/>
                  <a:pt x="19" y="155"/>
                  <a:pt x="14" y="157"/>
                </a:cubicBezTo>
                <a:cubicBezTo>
                  <a:pt x="15" y="156"/>
                  <a:pt x="15" y="155"/>
                  <a:pt x="15" y="154"/>
                </a:cubicBezTo>
                <a:close/>
                <a:moveTo>
                  <a:pt x="13" y="163"/>
                </a:moveTo>
                <a:cubicBezTo>
                  <a:pt x="13" y="163"/>
                  <a:pt x="13" y="163"/>
                  <a:pt x="13" y="163"/>
                </a:cubicBezTo>
                <a:cubicBezTo>
                  <a:pt x="19" y="160"/>
                  <a:pt x="24" y="157"/>
                  <a:pt x="30" y="154"/>
                </a:cubicBezTo>
                <a:cubicBezTo>
                  <a:pt x="32" y="152"/>
                  <a:pt x="35" y="151"/>
                  <a:pt x="38" y="149"/>
                </a:cubicBezTo>
                <a:cubicBezTo>
                  <a:pt x="39" y="149"/>
                  <a:pt x="40" y="148"/>
                  <a:pt x="41" y="147"/>
                </a:cubicBezTo>
                <a:cubicBezTo>
                  <a:pt x="40" y="148"/>
                  <a:pt x="38" y="150"/>
                  <a:pt x="37" y="151"/>
                </a:cubicBezTo>
                <a:cubicBezTo>
                  <a:pt x="28" y="156"/>
                  <a:pt x="20" y="160"/>
                  <a:pt x="12" y="166"/>
                </a:cubicBezTo>
                <a:cubicBezTo>
                  <a:pt x="12" y="165"/>
                  <a:pt x="13" y="164"/>
                  <a:pt x="13" y="163"/>
                </a:cubicBezTo>
                <a:close/>
                <a:moveTo>
                  <a:pt x="12" y="168"/>
                </a:moveTo>
                <a:cubicBezTo>
                  <a:pt x="15" y="166"/>
                  <a:pt x="17" y="165"/>
                  <a:pt x="20" y="163"/>
                </a:cubicBezTo>
                <a:cubicBezTo>
                  <a:pt x="17" y="165"/>
                  <a:pt x="14" y="167"/>
                  <a:pt x="12" y="169"/>
                </a:cubicBezTo>
                <a:cubicBezTo>
                  <a:pt x="12" y="169"/>
                  <a:pt x="12" y="168"/>
                  <a:pt x="12" y="168"/>
                </a:cubicBezTo>
                <a:close/>
                <a:moveTo>
                  <a:pt x="11" y="175"/>
                </a:moveTo>
                <a:cubicBezTo>
                  <a:pt x="16" y="171"/>
                  <a:pt x="21" y="168"/>
                  <a:pt x="26" y="166"/>
                </a:cubicBezTo>
                <a:cubicBezTo>
                  <a:pt x="29" y="165"/>
                  <a:pt x="31" y="164"/>
                  <a:pt x="34" y="162"/>
                </a:cubicBezTo>
                <a:cubicBezTo>
                  <a:pt x="26" y="167"/>
                  <a:pt x="18" y="172"/>
                  <a:pt x="10" y="178"/>
                </a:cubicBezTo>
                <a:cubicBezTo>
                  <a:pt x="10" y="177"/>
                  <a:pt x="10" y="176"/>
                  <a:pt x="11" y="175"/>
                </a:cubicBezTo>
                <a:close/>
                <a:moveTo>
                  <a:pt x="9" y="184"/>
                </a:moveTo>
                <a:cubicBezTo>
                  <a:pt x="9" y="184"/>
                  <a:pt x="9" y="184"/>
                  <a:pt x="10" y="184"/>
                </a:cubicBezTo>
                <a:cubicBezTo>
                  <a:pt x="14" y="183"/>
                  <a:pt x="18" y="180"/>
                  <a:pt x="22" y="178"/>
                </a:cubicBezTo>
                <a:cubicBezTo>
                  <a:pt x="27" y="175"/>
                  <a:pt x="33" y="172"/>
                  <a:pt x="38" y="169"/>
                </a:cubicBezTo>
                <a:cubicBezTo>
                  <a:pt x="38" y="170"/>
                  <a:pt x="38" y="172"/>
                  <a:pt x="38" y="173"/>
                </a:cubicBezTo>
                <a:cubicBezTo>
                  <a:pt x="32" y="175"/>
                  <a:pt x="27" y="178"/>
                  <a:pt x="22" y="180"/>
                </a:cubicBezTo>
                <a:cubicBezTo>
                  <a:pt x="17" y="182"/>
                  <a:pt x="13" y="183"/>
                  <a:pt x="9" y="186"/>
                </a:cubicBezTo>
                <a:cubicBezTo>
                  <a:pt x="9" y="185"/>
                  <a:pt x="9" y="185"/>
                  <a:pt x="9" y="184"/>
                </a:cubicBezTo>
                <a:close/>
                <a:moveTo>
                  <a:pt x="4" y="244"/>
                </a:moveTo>
                <a:cubicBezTo>
                  <a:pt x="4" y="244"/>
                  <a:pt x="4" y="244"/>
                  <a:pt x="4" y="244"/>
                </a:cubicBezTo>
                <a:cubicBezTo>
                  <a:pt x="6" y="244"/>
                  <a:pt x="9" y="241"/>
                  <a:pt x="11" y="240"/>
                </a:cubicBezTo>
                <a:cubicBezTo>
                  <a:pt x="13" y="238"/>
                  <a:pt x="16" y="236"/>
                  <a:pt x="19" y="235"/>
                </a:cubicBezTo>
                <a:cubicBezTo>
                  <a:pt x="23" y="232"/>
                  <a:pt x="28" y="229"/>
                  <a:pt x="32" y="226"/>
                </a:cubicBezTo>
                <a:cubicBezTo>
                  <a:pt x="32" y="227"/>
                  <a:pt x="32" y="228"/>
                  <a:pt x="32" y="229"/>
                </a:cubicBezTo>
                <a:cubicBezTo>
                  <a:pt x="22" y="233"/>
                  <a:pt x="14" y="242"/>
                  <a:pt x="4" y="244"/>
                </a:cubicBezTo>
                <a:close/>
                <a:moveTo>
                  <a:pt x="6" y="238"/>
                </a:moveTo>
                <a:cubicBezTo>
                  <a:pt x="6" y="238"/>
                  <a:pt x="6" y="237"/>
                  <a:pt x="7" y="237"/>
                </a:cubicBezTo>
                <a:cubicBezTo>
                  <a:pt x="15" y="231"/>
                  <a:pt x="25" y="228"/>
                  <a:pt x="32" y="221"/>
                </a:cubicBezTo>
                <a:cubicBezTo>
                  <a:pt x="32" y="223"/>
                  <a:pt x="32" y="224"/>
                  <a:pt x="32" y="225"/>
                </a:cubicBezTo>
                <a:cubicBezTo>
                  <a:pt x="32" y="225"/>
                  <a:pt x="32" y="225"/>
                  <a:pt x="32" y="225"/>
                </a:cubicBezTo>
                <a:cubicBezTo>
                  <a:pt x="27" y="226"/>
                  <a:pt x="23" y="229"/>
                  <a:pt x="19" y="231"/>
                </a:cubicBezTo>
                <a:cubicBezTo>
                  <a:pt x="16" y="233"/>
                  <a:pt x="14" y="234"/>
                  <a:pt x="11" y="235"/>
                </a:cubicBezTo>
                <a:cubicBezTo>
                  <a:pt x="10" y="236"/>
                  <a:pt x="6" y="238"/>
                  <a:pt x="5" y="238"/>
                </a:cubicBezTo>
                <a:cubicBezTo>
                  <a:pt x="5" y="238"/>
                  <a:pt x="6" y="238"/>
                  <a:pt x="6" y="238"/>
                </a:cubicBezTo>
                <a:close/>
                <a:moveTo>
                  <a:pt x="32" y="220"/>
                </a:moveTo>
                <a:cubicBezTo>
                  <a:pt x="28" y="222"/>
                  <a:pt x="24" y="224"/>
                  <a:pt x="20" y="225"/>
                </a:cubicBezTo>
                <a:cubicBezTo>
                  <a:pt x="17" y="227"/>
                  <a:pt x="14" y="228"/>
                  <a:pt x="12" y="229"/>
                </a:cubicBezTo>
                <a:cubicBezTo>
                  <a:pt x="11" y="230"/>
                  <a:pt x="5" y="233"/>
                  <a:pt x="9" y="231"/>
                </a:cubicBezTo>
                <a:cubicBezTo>
                  <a:pt x="16" y="225"/>
                  <a:pt x="25" y="222"/>
                  <a:pt x="33" y="216"/>
                </a:cubicBezTo>
                <a:cubicBezTo>
                  <a:pt x="32" y="218"/>
                  <a:pt x="32" y="219"/>
                  <a:pt x="32" y="220"/>
                </a:cubicBezTo>
                <a:close/>
                <a:moveTo>
                  <a:pt x="33" y="215"/>
                </a:moveTo>
                <a:cubicBezTo>
                  <a:pt x="24" y="217"/>
                  <a:pt x="17" y="223"/>
                  <a:pt x="8" y="226"/>
                </a:cubicBezTo>
                <a:cubicBezTo>
                  <a:pt x="10" y="226"/>
                  <a:pt x="11" y="224"/>
                  <a:pt x="13" y="223"/>
                </a:cubicBezTo>
                <a:cubicBezTo>
                  <a:pt x="15" y="222"/>
                  <a:pt x="17" y="221"/>
                  <a:pt x="20" y="220"/>
                </a:cubicBezTo>
                <a:cubicBezTo>
                  <a:pt x="24" y="217"/>
                  <a:pt x="28" y="214"/>
                  <a:pt x="33" y="213"/>
                </a:cubicBezTo>
                <a:cubicBezTo>
                  <a:pt x="33" y="213"/>
                  <a:pt x="33" y="214"/>
                  <a:pt x="33" y="215"/>
                </a:cubicBezTo>
                <a:close/>
                <a:moveTo>
                  <a:pt x="33" y="212"/>
                </a:moveTo>
                <a:cubicBezTo>
                  <a:pt x="30" y="213"/>
                  <a:pt x="26" y="214"/>
                  <a:pt x="23" y="216"/>
                </a:cubicBezTo>
                <a:cubicBezTo>
                  <a:pt x="18" y="218"/>
                  <a:pt x="15" y="221"/>
                  <a:pt x="10" y="222"/>
                </a:cubicBezTo>
                <a:cubicBezTo>
                  <a:pt x="14" y="221"/>
                  <a:pt x="18" y="217"/>
                  <a:pt x="21" y="215"/>
                </a:cubicBezTo>
                <a:cubicBezTo>
                  <a:pt x="26" y="213"/>
                  <a:pt x="30" y="211"/>
                  <a:pt x="34" y="209"/>
                </a:cubicBezTo>
                <a:cubicBezTo>
                  <a:pt x="34" y="210"/>
                  <a:pt x="34" y="211"/>
                  <a:pt x="33" y="212"/>
                </a:cubicBezTo>
                <a:close/>
                <a:moveTo>
                  <a:pt x="25" y="200"/>
                </a:moveTo>
                <a:cubicBezTo>
                  <a:pt x="24" y="200"/>
                  <a:pt x="24" y="201"/>
                  <a:pt x="23" y="201"/>
                </a:cubicBezTo>
                <a:cubicBezTo>
                  <a:pt x="18" y="204"/>
                  <a:pt x="13" y="206"/>
                  <a:pt x="8" y="209"/>
                </a:cubicBezTo>
                <a:cubicBezTo>
                  <a:pt x="8" y="209"/>
                  <a:pt x="8" y="208"/>
                  <a:pt x="8" y="207"/>
                </a:cubicBezTo>
                <a:cubicBezTo>
                  <a:pt x="14" y="204"/>
                  <a:pt x="19" y="202"/>
                  <a:pt x="25" y="200"/>
                </a:cubicBezTo>
                <a:close/>
                <a:moveTo>
                  <a:pt x="33" y="197"/>
                </a:moveTo>
                <a:cubicBezTo>
                  <a:pt x="35" y="197"/>
                  <a:pt x="35" y="196"/>
                  <a:pt x="35" y="196"/>
                </a:cubicBezTo>
                <a:cubicBezTo>
                  <a:pt x="36" y="196"/>
                  <a:pt x="36" y="195"/>
                  <a:pt x="36" y="195"/>
                </a:cubicBezTo>
                <a:cubicBezTo>
                  <a:pt x="36" y="196"/>
                  <a:pt x="36" y="197"/>
                  <a:pt x="36" y="198"/>
                </a:cubicBezTo>
                <a:cubicBezTo>
                  <a:pt x="32" y="200"/>
                  <a:pt x="27" y="202"/>
                  <a:pt x="23" y="203"/>
                </a:cubicBezTo>
                <a:cubicBezTo>
                  <a:pt x="19" y="205"/>
                  <a:pt x="14" y="207"/>
                  <a:pt x="10" y="209"/>
                </a:cubicBezTo>
                <a:cubicBezTo>
                  <a:pt x="14" y="206"/>
                  <a:pt x="18" y="205"/>
                  <a:pt x="22" y="202"/>
                </a:cubicBezTo>
                <a:cubicBezTo>
                  <a:pt x="24" y="201"/>
                  <a:pt x="26" y="200"/>
                  <a:pt x="28" y="199"/>
                </a:cubicBezTo>
                <a:cubicBezTo>
                  <a:pt x="28" y="199"/>
                  <a:pt x="29" y="199"/>
                  <a:pt x="29" y="198"/>
                </a:cubicBezTo>
                <a:cubicBezTo>
                  <a:pt x="31" y="198"/>
                  <a:pt x="32" y="197"/>
                  <a:pt x="33" y="197"/>
                </a:cubicBezTo>
                <a:close/>
                <a:moveTo>
                  <a:pt x="11" y="211"/>
                </a:moveTo>
                <a:cubicBezTo>
                  <a:pt x="10" y="211"/>
                  <a:pt x="9" y="211"/>
                  <a:pt x="9" y="211"/>
                </a:cubicBezTo>
                <a:cubicBezTo>
                  <a:pt x="9" y="212"/>
                  <a:pt x="9" y="212"/>
                  <a:pt x="8" y="212"/>
                </a:cubicBezTo>
                <a:cubicBezTo>
                  <a:pt x="8" y="211"/>
                  <a:pt x="8" y="211"/>
                  <a:pt x="8" y="210"/>
                </a:cubicBezTo>
                <a:cubicBezTo>
                  <a:pt x="17" y="207"/>
                  <a:pt x="26" y="203"/>
                  <a:pt x="35" y="199"/>
                </a:cubicBezTo>
                <a:cubicBezTo>
                  <a:pt x="27" y="203"/>
                  <a:pt x="19" y="207"/>
                  <a:pt x="11" y="211"/>
                </a:cubicBezTo>
                <a:close/>
                <a:moveTo>
                  <a:pt x="8" y="213"/>
                </a:moveTo>
                <a:cubicBezTo>
                  <a:pt x="13" y="211"/>
                  <a:pt x="18" y="208"/>
                  <a:pt x="22" y="206"/>
                </a:cubicBezTo>
                <a:cubicBezTo>
                  <a:pt x="25" y="205"/>
                  <a:pt x="27" y="204"/>
                  <a:pt x="30" y="203"/>
                </a:cubicBezTo>
                <a:cubicBezTo>
                  <a:pt x="31" y="203"/>
                  <a:pt x="31" y="203"/>
                  <a:pt x="32" y="202"/>
                </a:cubicBezTo>
                <a:cubicBezTo>
                  <a:pt x="28" y="204"/>
                  <a:pt x="24" y="206"/>
                  <a:pt x="20" y="209"/>
                </a:cubicBezTo>
                <a:cubicBezTo>
                  <a:pt x="16" y="211"/>
                  <a:pt x="12" y="212"/>
                  <a:pt x="8" y="215"/>
                </a:cubicBezTo>
                <a:cubicBezTo>
                  <a:pt x="8" y="214"/>
                  <a:pt x="8" y="213"/>
                  <a:pt x="8" y="213"/>
                </a:cubicBezTo>
                <a:close/>
                <a:moveTo>
                  <a:pt x="30" y="202"/>
                </a:moveTo>
                <a:cubicBezTo>
                  <a:pt x="32" y="201"/>
                  <a:pt x="34" y="200"/>
                  <a:pt x="36" y="199"/>
                </a:cubicBezTo>
                <a:cubicBezTo>
                  <a:pt x="36" y="199"/>
                  <a:pt x="36" y="200"/>
                  <a:pt x="35" y="201"/>
                </a:cubicBezTo>
                <a:cubicBezTo>
                  <a:pt x="34" y="201"/>
                  <a:pt x="32" y="202"/>
                  <a:pt x="30" y="202"/>
                </a:cubicBezTo>
                <a:close/>
                <a:moveTo>
                  <a:pt x="8" y="216"/>
                </a:moveTo>
                <a:cubicBezTo>
                  <a:pt x="12" y="215"/>
                  <a:pt x="16" y="214"/>
                  <a:pt x="20" y="212"/>
                </a:cubicBezTo>
                <a:cubicBezTo>
                  <a:pt x="16" y="214"/>
                  <a:pt x="12" y="216"/>
                  <a:pt x="8" y="219"/>
                </a:cubicBezTo>
                <a:cubicBezTo>
                  <a:pt x="8" y="218"/>
                  <a:pt x="8" y="217"/>
                  <a:pt x="8" y="216"/>
                </a:cubicBezTo>
                <a:close/>
                <a:moveTo>
                  <a:pt x="35" y="206"/>
                </a:moveTo>
                <a:cubicBezTo>
                  <a:pt x="35" y="206"/>
                  <a:pt x="34" y="207"/>
                  <a:pt x="34" y="208"/>
                </a:cubicBezTo>
                <a:cubicBezTo>
                  <a:pt x="27" y="211"/>
                  <a:pt x="18" y="213"/>
                  <a:pt x="11" y="217"/>
                </a:cubicBezTo>
                <a:cubicBezTo>
                  <a:pt x="8" y="219"/>
                  <a:pt x="12" y="217"/>
                  <a:pt x="13" y="216"/>
                </a:cubicBezTo>
                <a:cubicBezTo>
                  <a:pt x="15" y="215"/>
                  <a:pt x="18" y="214"/>
                  <a:pt x="20" y="213"/>
                </a:cubicBezTo>
                <a:cubicBezTo>
                  <a:pt x="24" y="211"/>
                  <a:pt x="28" y="209"/>
                  <a:pt x="31" y="207"/>
                </a:cubicBezTo>
                <a:cubicBezTo>
                  <a:pt x="33" y="206"/>
                  <a:pt x="34" y="206"/>
                  <a:pt x="35" y="206"/>
                </a:cubicBezTo>
                <a:close/>
                <a:moveTo>
                  <a:pt x="8" y="220"/>
                </a:moveTo>
                <a:cubicBezTo>
                  <a:pt x="12" y="218"/>
                  <a:pt x="16" y="216"/>
                  <a:pt x="20" y="214"/>
                </a:cubicBezTo>
                <a:cubicBezTo>
                  <a:pt x="23" y="213"/>
                  <a:pt x="25" y="212"/>
                  <a:pt x="28" y="211"/>
                </a:cubicBezTo>
                <a:cubicBezTo>
                  <a:pt x="26" y="212"/>
                  <a:pt x="23" y="214"/>
                  <a:pt x="21" y="215"/>
                </a:cubicBezTo>
                <a:cubicBezTo>
                  <a:pt x="17" y="217"/>
                  <a:pt x="12" y="220"/>
                  <a:pt x="8" y="223"/>
                </a:cubicBezTo>
                <a:cubicBezTo>
                  <a:pt x="8" y="222"/>
                  <a:pt x="8" y="221"/>
                  <a:pt x="8" y="220"/>
                </a:cubicBezTo>
                <a:close/>
                <a:moveTo>
                  <a:pt x="35" y="205"/>
                </a:moveTo>
                <a:cubicBezTo>
                  <a:pt x="33" y="205"/>
                  <a:pt x="32" y="206"/>
                  <a:pt x="31" y="206"/>
                </a:cubicBezTo>
                <a:cubicBezTo>
                  <a:pt x="31" y="207"/>
                  <a:pt x="30" y="207"/>
                  <a:pt x="30" y="207"/>
                </a:cubicBezTo>
                <a:cubicBezTo>
                  <a:pt x="27" y="208"/>
                  <a:pt x="25" y="209"/>
                  <a:pt x="22" y="210"/>
                </a:cubicBezTo>
                <a:cubicBezTo>
                  <a:pt x="18" y="212"/>
                  <a:pt x="14" y="214"/>
                  <a:pt x="9" y="215"/>
                </a:cubicBezTo>
                <a:cubicBezTo>
                  <a:pt x="11" y="215"/>
                  <a:pt x="12" y="213"/>
                  <a:pt x="14" y="213"/>
                </a:cubicBezTo>
                <a:cubicBezTo>
                  <a:pt x="16" y="212"/>
                  <a:pt x="18" y="211"/>
                  <a:pt x="21" y="209"/>
                </a:cubicBezTo>
                <a:cubicBezTo>
                  <a:pt x="25" y="207"/>
                  <a:pt x="30" y="204"/>
                  <a:pt x="35" y="202"/>
                </a:cubicBezTo>
                <a:cubicBezTo>
                  <a:pt x="35" y="203"/>
                  <a:pt x="35" y="204"/>
                  <a:pt x="35" y="205"/>
                </a:cubicBezTo>
                <a:close/>
                <a:moveTo>
                  <a:pt x="36" y="193"/>
                </a:moveTo>
                <a:cubicBezTo>
                  <a:pt x="36" y="194"/>
                  <a:pt x="36" y="194"/>
                  <a:pt x="36" y="194"/>
                </a:cubicBezTo>
                <a:cubicBezTo>
                  <a:pt x="34" y="195"/>
                  <a:pt x="31" y="197"/>
                  <a:pt x="28" y="198"/>
                </a:cubicBezTo>
                <a:cubicBezTo>
                  <a:pt x="26" y="199"/>
                  <a:pt x="23" y="200"/>
                  <a:pt x="20" y="201"/>
                </a:cubicBezTo>
                <a:cubicBezTo>
                  <a:pt x="19" y="201"/>
                  <a:pt x="18" y="202"/>
                  <a:pt x="17" y="202"/>
                </a:cubicBezTo>
                <a:cubicBezTo>
                  <a:pt x="19" y="202"/>
                  <a:pt x="20" y="201"/>
                  <a:pt x="21" y="200"/>
                </a:cubicBezTo>
                <a:cubicBezTo>
                  <a:pt x="25" y="198"/>
                  <a:pt x="29" y="195"/>
                  <a:pt x="33" y="193"/>
                </a:cubicBezTo>
                <a:cubicBezTo>
                  <a:pt x="34" y="193"/>
                  <a:pt x="35" y="193"/>
                  <a:pt x="36" y="192"/>
                </a:cubicBezTo>
                <a:cubicBezTo>
                  <a:pt x="36" y="193"/>
                  <a:pt x="36" y="193"/>
                  <a:pt x="36" y="193"/>
                </a:cubicBezTo>
                <a:close/>
                <a:moveTo>
                  <a:pt x="36" y="192"/>
                </a:moveTo>
                <a:cubicBezTo>
                  <a:pt x="35" y="192"/>
                  <a:pt x="34" y="192"/>
                  <a:pt x="33" y="193"/>
                </a:cubicBezTo>
                <a:cubicBezTo>
                  <a:pt x="32" y="193"/>
                  <a:pt x="32" y="193"/>
                  <a:pt x="32" y="193"/>
                </a:cubicBezTo>
                <a:cubicBezTo>
                  <a:pt x="30" y="194"/>
                  <a:pt x="27" y="194"/>
                  <a:pt x="25" y="195"/>
                </a:cubicBezTo>
                <a:cubicBezTo>
                  <a:pt x="21" y="197"/>
                  <a:pt x="17" y="198"/>
                  <a:pt x="13" y="200"/>
                </a:cubicBezTo>
                <a:cubicBezTo>
                  <a:pt x="7" y="203"/>
                  <a:pt x="12" y="200"/>
                  <a:pt x="13" y="200"/>
                </a:cubicBezTo>
                <a:cubicBezTo>
                  <a:pt x="15" y="198"/>
                  <a:pt x="18" y="197"/>
                  <a:pt x="20" y="196"/>
                </a:cubicBezTo>
                <a:cubicBezTo>
                  <a:pt x="25" y="193"/>
                  <a:pt x="29" y="190"/>
                  <a:pt x="34" y="188"/>
                </a:cubicBezTo>
                <a:cubicBezTo>
                  <a:pt x="34" y="188"/>
                  <a:pt x="34" y="188"/>
                  <a:pt x="34" y="188"/>
                </a:cubicBezTo>
                <a:cubicBezTo>
                  <a:pt x="35" y="188"/>
                  <a:pt x="36" y="188"/>
                  <a:pt x="37" y="187"/>
                </a:cubicBezTo>
                <a:cubicBezTo>
                  <a:pt x="37" y="189"/>
                  <a:pt x="36" y="190"/>
                  <a:pt x="36" y="192"/>
                </a:cubicBezTo>
                <a:close/>
                <a:moveTo>
                  <a:pt x="35" y="187"/>
                </a:moveTo>
                <a:cubicBezTo>
                  <a:pt x="35" y="187"/>
                  <a:pt x="35" y="187"/>
                  <a:pt x="34" y="188"/>
                </a:cubicBezTo>
                <a:cubicBezTo>
                  <a:pt x="33" y="188"/>
                  <a:pt x="32" y="188"/>
                  <a:pt x="31" y="189"/>
                </a:cubicBezTo>
                <a:cubicBezTo>
                  <a:pt x="28" y="190"/>
                  <a:pt x="25" y="191"/>
                  <a:pt x="22" y="192"/>
                </a:cubicBezTo>
                <a:cubicBezTo>
                  <a:pt x="18" y="193"/>
                  <a:pt x="13" y="195"/>
                  <a:pt x="9" y="197"/>
                </a:cubicBezTo>
                <a:cubicBezTo>
                  <a:pt x="19" y="192"/>
                  <a:pt x="28" y="188"/>
                  <a:pt x="37" y="183"/>
                </a:cubicBezTo>
                <a:cubicBezTo>
                  <a:pt x="37" y="184"/>
                  <a:pt x="37" y="185"/>
                  <a:pt x="37" y="186"/>
                </a:cubicBezTo>
                <a:cubicBezTo>
                  <a:pt x="36" y="187"/>
                  <a:pt x="36" y="187"/>
                  <a:pt x="35" y="187"/>
                </a:cubicBezTo>
                <a:close/>
                <a:moveTo>
                  <a:pt x="37" y="182"/>
                </a:moveTo>
                <a:cubicBezTo>
                  <a:pt x="37" y="182"/>
                  <a:pt x="37" y="182"/>
                  <a:pt x="37" y="182"/>
                </a:cubicBezTo>
                <a:cubicBezTo>
                  <a:pt x="32" y="183"/>
                  <a:pt x="27" y="185"/>
                  <a:pt x="22" y="187"/>
                </a:cubicBezTo>
                <a:cubicBezTo>
                  <a:pt x="21" y="187"/>
                  <a:pt x="19" y="188"/>
                  <a:pt x="18" y="189"/>
                </a:cubicBezTo>
                <a:cubicBezTo>
                  <a:pt x="20" y="187"/>
                  <a:pt x="23" y="186"/>
                  <a:pt x="25" y="185"/>
                </a:cubicBezTo>
                <a:cubicBezTo>
                  <a:pt x="29" y="184"/>
                  <a:pt x="33" y="182"/>
                  <a:pt x="37" y="179"/>
                </a:cubicBezTo>
                <a:cubicBezTo>
                  <a:pt x="37" y="180"/>
                  <a:pt x="37" y="181"/>
                  <a:pt x="37" y="182"/>
                </a:cubicBezTo>
                <a:close/>
                <a:moveTo>
                  <a:pt x="22" y="186"/>
                </a:moveTo>
                <a:cubicBezTo>
                  <a:pt x="18" y="187"/>
                  <a:pt x="14" y="190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9" y="192"/>
                  <a:pt x="9" y="193"/>
                  <a:pt x="9" y="193"/>
                </a:cubicBezTo>
                <a:cubicBezTo>
                  <a:pt x="9" y="193"/>
                  <a:pt x="9" y="192"/>
                  <a:pt x="9" y="192"/>
                </a:cubicBezTo>
                <a:cubicBezTo>
                  <a:pt x="9" y="192"/>
                  <a:pt x="9" y="191"/>
                  <a:pt x="9" y="191"/>
                </a:cubicBezTo>
                <a:cubicBezTo>
                  <a:pt x="14" y="188"/>
                  <a:pt x="19" y="186"/>
                  <a:pt x="24" y="184"/>
                </a:cubicBezTo>
                <a:cubicBezTo>
                  <a:pt x="28" y="183"/>
                  <a:pt x="32" y="182"/>
                  <a:pt x="35" y="180"/>
                </a:cubicBezTo>
                <a:cubicBezTo>
                  <a:pt x="31" y="182"/>
                  <a:pt x="27" y="184"/>
                  <a:pt x="22" y="186"/>
                </a:cubicBezTo>
                <a:close/>
                <a:moveTo>
                  <a:pt x="9" y="194"/>
                </a:moveTo>
                <a:cubicBezTo>
                  <a:pt x="14" y="191"/>
                  <a:pt x="19" y="189"/>
                  <a:pt x="24" y="187"/>
                </a:cubicBezTo>
                <a:cubicBezTo>
                  <a:pt x="26" y="186"/>
                  <a:pt x="28" y="185"/>
                  <a:pt x="30" y="184"/>
                </a:cubicBezTo>
                <a:cubicBezTo>
                  <a:pt x="31" y="184"/>
                  <a:pt x="33" y="184"/>
                  <a:pt x="34" y="183"/>
                </a:cubicBezTo>
                <a:cubicBezTo>
                  <a:pt x="34" y="183"/>
                  <a:pt x="35" y="183"/>
                  <a:pt x="35" y="183"/>
                </a:cubicBezTo>
                <a:cubicBezTo>
                  <a:pt x="35" y="183"/>
                  <a:pt x="34" y="183"/>
                  <a:pt x="34" y="184"/>
                </a:cubicBezTo>
                <a:cubicBezTo>
                  <a:pt x="26" y="188"/>
                  <a:pt x="16" y="192"/>
                  <a:pt x="8" y="197"/>
                </a:cubicBezTo>
                <a:cubicBezTo>
                  <a:pt x="8" y="196"/>
                  <a:pt x="9" y="195"/>
                  <a:pt x="9" y="194"/>
                </a:cubicBezTo>
                <a:close/>
                <a:moveTo>
                  <a:pt x="8" y="198"/>
                </a:moveTo>
                <a:cubicBezTo>
                  <a:pt x="15" y="195"/>
                  <a:pt x="21" y="193"/>
                  <a:pt x="28" y="191"/>
                </a:cubicBezTo>
                <a:cubicBezTo>
                  <a:pt x="26" y="191"/>
                  <a:pt x="24" y="192"/>
                  <a:pt x="23" y="193"/>
                </a:cubicBezTo>
                <a:cubicBezTo>
                  <a:pt x="18" y="196"/>
                  <a:pt x="13" y="198"/>
                  <a:pt x="8" y="202"/>
                </a:cubicBezTo>
                <a:cubicBezTo>
                  <a:pt x="8" y="201"/>
                  <a:pt x="8" y="199"/>
                  <a:pt x="8" y="198"/>
                </a:cubicBezTo>
                <a:close/>
                <a:moveTo>
                  <a:pt x="37" y="179"/>
                </a:moveTo>
                <a:cubicBezTo>
                  <a:pt x="37" y="179"/>
                  <a:pt x="37" y="179"/>
                  <a:pt x="37" y="179"/>
                </a:cubicBezTo>
                <a:cubicBezTo>
                  <a:pt x="32" y="181"/>
                  <a:pt x="26" y="182"/>
                  <a:pt x="21" y="184"/>
                </a:cubicBezTo>
                <a:cubicBezTo>
                  <a:pt x="18" y="185"/>
                  <a:pt x="16" y="186"/>
                  <a:pt x="14" y="187"/>
                </a:cubicBezTo>
                <a:cubicBezTo>
                  <a:pt x="13" y="188"/>
                  <a:pt x="12" y="188"/>
                  <a:pt x="11" y="189"/>
                </a:cubicBezTo>
                <a:cubicBezTo>
                  <a:pt x="7" y="191"/>
                  <a:pt x="11" y="188"/>
                  <a:pt x="12" y="188"/>
                </a:cubicBezTo>
                <a:cubicBezTo>
                  <a:pt x="20" y="183"/>
                  <a:pt x="30" y="181"/>
                  <a:pt x="38" y="174"/>
                </a:cubicBezTo>
                <a:cubicBezTo>
                  <a:pt x="37" y="176"/>
                  <a:pt x="37" y="177"/>
                  <a:pt x="37" y="179"/>
                </a:cubicBezTo>
                <a:close/>
                <a:moveTo>
                  <a:pt x="8" y="202"/>
                </a:moveTo>
                <a:cubicBezTo>
                  <a:pt x="8" y="202"/>
                  <a:pt x="9" y="202"/>
                  <a:pt x="9" y="202"/>
                </a:cubicBezTo>
                <a:cubicBezTo>
                  <a:pt x="13" y="201"/>
                  <a:pt x="18" y="199"/>
                  <a:pt x="22" y="197"/>
                </a:cubicBezTo>
                <a:cubicBezTo>
                  <a:pt x="24" y="196"/>
                  <a:pt x="26" y="196"/>
                  <a:pt x="28" y="195"/>
                </a:cubicBezTo>
                <a:cubicBezTo>
                  <a:pt x="27" y="196"/>
                  <a:pt x="25" y="197"/>
                  <a:pt x="24" y="198"/>
                </a:cubicBezTo>
                <a:cubicBezTo>
                  <a:pt x="19" y="201"/>
                  <a:pt x="15" y="203"/>
                  <a:pt x="10" y="205"/>
                </a:cubicBezTo>
                <a:cubicBezTo>
                  <a:pt x="9" y="205"/>
                  <a:pt x="9" y="205"/>
                  <a:pt x="9" y="206"/>
                </a:cubicBezTo>
                <a:cubicBezTo>
                  <a:pt x="9" y="206"/>
                  <a:pt x="9" y="206"/>
                  <a:pt x="8" y="206"/>
                </a:cubicBezTo>
                <a:cubicBezTo>
                  <a:pt x="8" y="205"/>
                  <a:pt x="8" y="204"/>
                  <a:pt x="8" y="202"/>
                </a:cubicBezTo>
                <a:close/>
                <a:moveTo>
                  <a:pt x="8" y="223"/>
                </a:moveTo>
                <a:cubicBezTo>
                  <a:pt x="8" y="223"/>
                  <a:pt x="8" y="223"/>
                  <a:pt x="8" y="223"/>
                </a:cubicBezTo>
                <a:cubicBezTo>
                  <a:pt x="12" y="223"/>
                  <a:pt x="15" y="220"/>
                  <a:pt x="19" y="218"/>
                </a:cubicBezTo>
                <a:cubicBezTo>
                  <a:pt x="21" y="217"/>
                  <a:pt x="24" y="216"/>
                  <a:pt x="26" y="215"/>
                </a:cubicBezTo>
                <a:cubicBezTo>
                  <a:pt x="23" y="217"/>
                  <a:pt x="20" y="219"/>
                  <a:pt x="18" y="220"/>
                </a:cubicBezTo>
                <a:cubicBezTo>
                  <a:pt x="14" y="222"/>
                  <a:pt x="11" y="223"/>
                  <a:pt x="8" y="226"/>
                </a:cubicBezTo>
                <a:cubicBezTo>
                  <a:pt x="8" y="225"/>
                  <a:pt x="8" y="224"/>
                  <a:pt x="8" y="223"/>
                </a:cubicBezTo>
                <a:close/>
                <a:moveTo>
                  <a:pt x="8" y="227"/>
                </a:moveTo>
                <a:cubicBezTo>
                  <a:pt x="16" y="225"/>
                  <a:pt x="23" y="219"/>
                  <a:pt x="32" y="216"/>
                </a:cubicBezTo>
                <a:cubicBezTo>
                  <a:pt x="30" y="217"/>
                  <a:pt x="28" y="219"/>
                  <a:pt x="27" y="220"/>
                </a:cubicBezTo>
                <a:cubicBezTo>
                  <a:pt x="25" y="221"/>
                  <a:pt x="22" y="222"/>
                  <a:pt x="20" y="223"/>
                </a:cubicBezTo>
                <a:cubicBezTo>
                  <a:pt x="15" y="226"/>
                  <a:pt x="11" y="228"/>
                  <a:pt x="7" y="231"/>
                </a:cubicBezTo>
                <a:cubicBezTo>
                  <a:pt x="7" y="230"/>
                  <a:pt x="7" y="229"/>
                  <a:pt x="8" y="227"/>
                </a:cubicBezTo>
                <a:close/>
                <a:moveTo>
                  <a:pt x="6" y="236"/>
                </a:moveTo>
                <a:cubicBezTo>
                  <a:pt x="6" y="235"/>
                  <a:pt x="7" y="234"/>
                  <a:pt x="7" y="233"/>
                </a:cubicBezTo>
                <a:cubicBezTo>
                  <a:pt x="11" y="231"/>
                  <a:pt x="15" y="229"/>
                  <a:pt x="18" y="227"/>
                </a:cubicBezTo>
                <a:cubicBezTo>
                  <a:pt x="21" y="225"/>
                  <a:pt x="24" y="224"/>
                  <a:pt x="27" y="223"/>
                </a:cubicBezTo>
                <a:cubicBezTo>
                  <a:pt x="28" y="222"/>
                  <a:pt x="30" y="222"/>
                  <a:pt x="31" y="221"/>
                </a:cubicBezTo>
                <a:cubicBezTo>
                  <a:pt x="33" y="221"/>
                  <a:pt x="27" y="225"/>
                  <a:pt x="28" y="224"/>
                </a:cubicBezTo>
                <a:cubicBezTo>
                  <a:pt x="21" y="229"/>
                  <a:pt x="12" y="231"/>
                  <a:pt x="6" y="237"/>
                </a:cubicBezTo>
                <a:cubicBezTo>
                  <a:pt x="6" y="236"/>
                  <a:pt x="6" y="236"/>
                  <a:pt x="6" y="236"/>
                </a:cubicBezTo>
                <a:close/>
                <a:moveTo>
                  <a:pt x="5" y="239"/>
                </a:moveTo>
                <a:cubicBezTo>
                  <a:pt x="10" y="237"/>
                  <a:pt x="14" y="235"/>
                  <a:pt x="18" y="233"/>
                </a:cubicBezTo>
                <a:cubicBezTo>
                  <a:pt x="20" y="232"/>
                  <a:pt x="22" y="230"/>
                  <a:pt x="25" y="229"/>
                </a:cubicBezTo>
                <a:cubicBezTo>
                  <a:pt x="26" y="228"/>
                  <a:pt x="34" y="223"/>
                  <a:pt x="28" y="228"/>
                </a:cubicBezTo>
                <a:cubicBezTo>
                  <a:pt x="20" y="234"/>
                  <a:pt x="12" y="237"/>
                  <a:pt x="4" y="243"/>
                </a:cubicBezTo>
                <a:cubicBezTo>
                  <a:pt x="5" y="242"/>
                  <a:pt x="5" y="240"/>
                  <a:pt x="5" y="239"/>
                </a:cubicBezTo>
                <a:close/>
                <a:moveTo>
                  <a:pt x="4" y="245"/>
                </a:moveTo>
                <a:cubicBezTo>
                  <a:pt x="9" y="244"/>
                  <a:pt x="13" y="241"/>
                  <a:pt x="18" y="238"/>
                </a:cubicBezTo>
                <a:cubicBezTo>
                  <a:pt x="20" y="237"/>
                  <a:pt x="23" y="235"/>
                  <a:pt x="25" y="234"/>
                </a:cubicBezTo>
                <a:cubicBezTo>
                  <a:pt x="26" y="233"/>
                  <a:pt x="27" y="232"/>
                  <a:pt x="29" y="231"/>
                </a:cubicBezTo>
                <a:cubicBezTo>
                  <a:pt x="29" y="231"/>
                  <a:pt x="33" y="228"/>
                  <a:pt x="31" y="230"/>
                </a:cubicBezTo>
                <a:cubicBezTo>
                  <a:pt x="29" y="233"/>
                  <a:pt x="25" y="234"/>
                  <a:pt x="22" y="235"/>
                </a:cubicBezTo>
                <a:cubicBezTo>
                  <a:pt x="20" y="237"/>
                  <a:pt x="17" y="239"/>
                  <a:pt x="15" y="241"/>
                </a:cubicBezTo>
                <a:cubicBezTo>
                  <a:pt x="11" y="244"/>
                  <a:pt x="7" y="246"/>
                  <a:pt x="4" y="249"/>
                </a:cubicBezTo>
                <a:cubicBezTo>
                  <a:pt x="4" y="247"/>
                  <a:pt x="4" y="246"/>
                  <a:pt x="4" y="245"/>
                </a:cubicBezTo>
                <a:close/>
                <a:moveTo>
                  <a:pt x="6" y="248"/>
                </a:moveTo>
                <a:cubicBezTo>
                  <a:pt x="10" y="244"/>
                  <a:pt x="16" y="241"/>
                  <a:pt x="22" y="237"/>
                </a:cubicBezTo>
                <a:cubicBezTo>
                  <a:pt x="25" y="235"/>
                  <a:pt x="29" y="233"/>
                  <a:pt x="32" y="230"/>
                </a:cubicBezTo>
                <a:cubicBezTo>
                  <a:pt x="32" y="231"/>
                  <a:pt x="32" y="231"/>
                  <a:pt x="32" y="232"/>
                </a:cubicBezTo>
                <a:cubicBezTo>
                  <a:pt x="26" y="235"/>
                  <a:pt x="21" y="238"/>
                  <a:pt x="16" y="242"/>
                </a:cubicBezTo>
                <a:cubicBezTo>
                  <a:pt x="14" y="244"/>
                  <a:pt x="11" y="245"/>
                  <a:pt x="8" y="247"/>
                </a:cubicBezTo>
                <a:cubicBezTo>
                  <a:pt x="6" y="248"/>
                  <a:pt x="2" y="252"/>
                  <a:pt x="6" y="248"/>
                </a:cubicBezTo>
                <a:close/>
                <a:moveTo>
                  <a:pt x="32" y="234"/>
                </a:moveTo>
                <a:cubicBezTo>
                  <a:pt x="32" y="235"/>
                  <a:pt x="32" y="235"/>
                  <a:pt x="32" y="236"/>
                </a:cubicBezTo>
                <a:cubicBezTo>
                  <a:pt x="26" y="239"/>
                  <a:pt x="20" y="244"/>
                  <a:pt x="14" y="249"/>
                </a:cubicBezTo>
                <a:cubicBezTo>
                  <a:pt x="20" y="244"/>
                  <a:pt x="26" y="238"/>
                  <a:pt x="32" y="233"/>
                </a:cubicBezTo>
                <a:cubicBezTo>
                  <a:pt x="32" y="233"/>
                  <a:pt x="32" y="234"/>
                  <a:pt x="32" y="234"/>
                </a:cubicBezTo>
                <a:close/>
                <a:moveTo>
                  <a:pt x="31" y="238"/>
                </a:moveTo>
                <a:cubicBezTo>
                  <a:pt x="30" y="239"/>
                  <a:pt x="28" y="240"/>
                  <a:pt x="27" y="241"/>
                </a:cubicBezTo>
                <a:cubicBezTo>
                  <a:pt x="25" y="243"/>
                  <a:pt x="23" y="244"/>
                  <a:pt x="21" y="245"/>
                </a:cubicBezTo>
                <a:cubicBezTo>
                  <a:pt x="20" y="246"/>
                  <a:pt x="19" y="246"/>
                  <a:pt x="19" y="247"/>
                </a:cubicBezTo>
                <a:cubicBezTo>
                  <a:pt x="23" y="244"/>
                  <a:pt x="26" y="240"/>
                  <a:pt x="30" y="238"/>
                </a:cubicBezTo>
                <a:cubicBezTo>
                  <a:pt x="32" y="236"/>
                  <a:pt x="32" y="236"/>
                  <a:pt x="31" y="238"/>
                </a:cubicBezTo>
                <a:close/>
                <a:moveTo>
                  <a:pt x="23" y="244"/>
                </a:moveTo>
                <a:cubicBezTo>
                  <a:pt x="27" y="242"/>
                  <a:pt x="30" y="240"/>
                  <a:pt x="32" y="237"/>
                </a:cubicBezTo>
                <a:cubicBezTo>
                  <a:pt x="32" y="238"/>
                  <a:pt x="33" y="238"/>
                  <a:pt x="33" y="239"/>
                </a:cubicBezTo>
                <a:cubicBezTo>
                  <a:pt x="28" y="243"/>
                  <a:pt x="23" y="246"/>
                  <a:pt x="19" y="249"/>
                </a:cubicBezTo>
                <a:cubicBezTo>
                  <a:pt x="17" y="251"/>
                  <a:pt x="15" y="252"/>
                  <a:pt x="13" y="253"/>
                </a:cubicBezTo>
                <a:cubicBezTo>
                  <a:pt x="11" y="254"/>
                  <a:pt x="10" y="255"/>
                  <a:pt x="9" y="255"/>
                </a:cubicBezTo>
                <a:cubicBezTo>
                  <a:pt x="9" y="256"/>
                  <a:pt x="8" y="256"/>
                  <a:pt x="8" y="256"/>
                </a:cubicBezTo>
                <a:cubicBezTo>
                  <a:pt x="13" y="252"/>
                  <a:pt x="18" y="248"/>
                  <a:pt x="23" y="244"/>
                </a:cubicBezTo>
                <a:close/>
                <a:moveTo>
                  <a:pt x="33" y="240"/>
                </a:moveTo>
                <a:cubicBezTo>
                  <a:pt x="33" y="241"/>
                  <a:pt x="33" y="243"/>
                  <a:pt x="33" y="244"/>
                </a:cubicBezTo>
                <a:cubicBezTo>
                  <a:pt x="33" y="244"/>
                  <a:pt x="33" y="244"/>
                  <a:pt x="33" y="244"/>
                </a:cubicBezTo>
                <a:cubicBezTo>
                  <a:pt x="29" y="246"/>
                  <a:pt x="25" y="249"/>
                  <a:pt x="21" y="252"/>
                </a:cubicBezTo>
                <a:cubicBezTo>
                  <a:pt x="18" y="254"/>
                  <a:pt x="16" y="255"/>
                  <a:pt x="14" y="257"/>
                </a:cubicBezTo>
                <a:cubicBezTo>
                  <a:pt x="12" y="258"/>
                  <a:pt x="8" y="261"/>
                  <a:pt x="11" y="258"/>
                </a:cubicBezTo>
                <a:cubicBezTo>
                  <a:pt x="18" y="251"/>
                  <a:pt x="26" y="247"/>
                  <a:pt x="33" y="240"/>
                </a:cubicBezTo>
                <a:close/>
                <a:moveTo>
                  <a:pt x="33" y="245"/>
                </a:moveTo>
                <a:cubicBezTo>
                  <a:pt x="33" y="246"/>
                  <a:pt x="33" y="247"/>
                  <a:pt x="33" y="248"/>
                </a:cubicBezTo>
                <a:cubicBezTo>
                  <a:pt x="30" y="251"/>
                  <a:pt x="27" y="254"/>
                  <a:pt x="23" y="256"/>
                </a:cubicBezTo>
                <a:cubicBezTo>
                  <a:pt x="20" y="258"/>
                  <a:pt x="16" y="261"/>
                  <a:pt x="13" y="263"/>
                </a:cubicBezTo>
                <a:cubicBezTo>
                  <a:pt x="16" y="260"/>
                  <a:pt x="19" y="256"/>
                  <a:pt x="23" y="254"/>
                </a:cubicBezTo>
                <a:cubicBezTo>
                  <a:pt x="26" y="251"/>
                  <a:pt x="30" y="248"/>
                  <a:pt x="33" y="245"/>
                </a:cubicBezTo>
                <a:close/>
                <a:moveTo>
                  <a:pt x="33" y="254"/>
                </a:moveTo>
                <a:cubicBezTo>
                  <a:pt x="33" y="254"/>
                  <a:pt x="33" y="253"/>
                  <a:pt x="33" y="253"/>
                </a:cubicBezTo>
                <a:cubicBezTo>
                  <a:pt x="27" y="257"/>
                  <a:pt x="23" y="263"/>
                  <a:pt x="16" y="265"/>
                </a:cubicBezTo>
                <a:cubicBezTo>
                  <a:pt x="17" y="265"/>
                  <a:pt x="19" y="263"/>
                  <a:pt x="19" y="262"/>
                </a:cubicBezTo>
                <a:cubicBezTo>
                  <a:pt x="21" y="261"/>
                  <a:pt x="23" y="259"/>
                  <a:pt x="25" y="258"/>
                </a:cubicBezTo>
                <a:cubicBezTo>
                  <a:pt x="28" y="255"/>
                  <a:pt x="31" y="253"/>
                  <a:pt x="33" y="250"/>
                </a:cubicBezTo>
                <a:cubicBezTo>
                  <a:pt x="33" y="251"/>
                  <a:pt x="33" y="252"/>
                  <a:pt x="33" y="254"/>
                </a:cubicBezTo>
                <a:close/>
                <a:moveTo>
                  <a:pt x="33" y="254"/>
                </a:moveTo>
                <a:cubicBezTo>
                  <a:pt x="33" y="256"/>
                  <a:pt x="32" y="258"/>
                  <a:pt x="31" y="260"/>
                </a:cubicBezTo>
                <a:cubicBezTo>
                  <a:pt x="31" y="259"/>
                  <a:pt x="31" y="259"/>
                  <a:pt x="30" y="259"/>
                </a:cubicBezTo>
                <a:cubicBezTo>
                  <a:pt x="29" y="260"/>
                  <a:pt x="28" y="261"/>
                  <a:pt x="27" y="263"/>
                </a:cubicBezTo>
                <a:cubicBezTo>
                  <a:pt x="21" y="267"/>
                  <a:pt x="25" y="263"/>
                  <a:pt x="26" y="262"/>
                </a:cubicBezTo>
                <a:cubicBezTo>
                  <a:pt x="29" y="260"/>
                  <a:pt x="31" y="257"/>
                  <a:pt x="33" y="254"/>
                </a:cubicBezTo>
                <a:cubicBezTo>
                  <a:pt x="33" y="254"/>
                  <a:pt x="33" y="254"/>
                  <a:pt x="33" y="254"/>
                </a:cubicBezTo>
                <a:close/>
                <a:moveTo>
                  <a:pt x="47" y="178"/>
                </a:moveTo>
                <a:cubicBezTo>
                  <a:pt x="46" y="150"/>
                  <a:pt x="41" y="123"/>
                  <a:pt x="51" y="96"/>
                </a:cubicBezTo>
                <a:cubicBezTo>
                  <a:pt x="62" y="71"/>
                  <a:pt x="85" y="52"/>
                  <a:pt x="111" y="45"/>
                </a:cubicBezTo>
                <a:cubicBezTo>
                  <a:pt x="120" y="43"/>
                  <a:pt x="129" y="42"/>
                  <a:pt x="138" y="43"/>
                </a:cubicBezTo>
                <a:cubicBezTo>
                  <a:pt x="138" y="43"/>
                  <a:pt x="139" y="43"/>
                  <a:pt x="139" y="43"/>
                </a:cubicBezTo>
                <a:cubicBezTo>
                  <a:pt x="152" y="44"/>
                  <a:pt x="165" y="48"/>
                  <a:pt x="177" y="54"/>
                </a:cubicBezTo>
                <a:cubicBezTo>
                  <a:pt x="172" y="55"/>
                  <a:pt x="166" y="56"/>
                  <a:pt x="160" y="57"/>
                </a:cubicBezTo>
                <a:cubicBezTo>
                  <a:pt x="152" y="58"/>
                  <a:pt x="144" y="58"/>
                  <a:pt x="136" y="59"/>
                </a:cubicBezTo>
                <a:cubicBezTo>
                  <a:pt x="124" y="61"/>
                  <a:pt x="113" y="65"/>
                  <a:pt x="103" y="71"/>
                </a:cubicBezTo>
                <a:cubicBezTo>
                  <a:pt x="82" y="85"/>
                  <a:pt x="70" y="108"/>
                  <a:pt x="72" y="132"/>
                </a:cubicBezTo>
                <a:cubicBezTo>
                  <a:pt x="73" y="146"/>
                  <a:pt x="77" y="160"/>
                  <a:pt x="77" y="174"/>
                </a:cubicBezTo>
                <a:cubicBezTo>
                  <a:pt x="77" y="181"/>
                  <a:pt x="76" y="188"/>
                  <a:pt x="75" y="195"/>
                </a:cubicBezTo>
                <a:cubicBezTo>
                  <a:pt x="75" y="198"/>
                  <a:pt x="75" y="201"/>
                  <a:pt x="75" y="203"/>
                </a:cubicBezTo>
                <a:cubicBezTo>
                  <a:pt x="75" y="203"/>
                  <a:pt x="74" y="203"/>
                  <a:pt x="74" y="203"/>
                </a:cubicBezTo>
                <a:cubicBezTo>
                  <a:pt x="63" y="206"/>
                  <a:pt x="53" y="199"/>
                  <a:pt x="47" y="189"/>
                </a:cubicBezTo>
                <a:cubicBezTo>
                  <a:pt x="48" y="186"/>
                  <a:pt x="48" y="182"/>
                  <a:pt x="47" y="178"/>
                </a:cubicBezTo>
                <a:close/>
                <a:moveTo>
                  <a:pt x="147" y="41"/>
                </a:moveTo>
                <a:cubicBezTo>
                  <a:pt x="148" y="41"/>
                  <a:pt x="149" y="41"/>
                  <a:pt x="149" y="41"/>
                </a:cubicBezTo>
                <a:cubicBezTo>
                  <a:pt x="148" y="41"/>
                  <a:pt x="148" y="41"/>
                  <a:pt x="147" y="41"/>
                </a:cubicBezTo>
                <a:close/>
                <a:moveTo>
                  <a:pt x="148" y="33"/>
                </a:moveTo>
                <a:cubicBezTo>
                  <a:pt x="150" y="36"/>
                  <a:pt x="150" y="39"/>
                  <a:pt x="150" y="41"/>
                </a:cubicBezTo>
                <a:cubicBezTo>
                  <a:pt x="150" y="41"/>
                  <a:pt x="150" y="41"/>
                  <a:pt x="150" y="41"/>
                </a:cubicBezTo>
                <a:cubicBezTo>
                  <a:pt x="150" y="41"/>
                  <a:pt x="150" y="41"/>
                  <a:pt x="150" y="41"/>
                </a:cubicBezTo>
                <a:cubicBezTo>
                  <a:pt x="150" y="39"/>
                  <a:pt x="148" y="40"/>
                  <a:pt x="147" y="40"/>
                </a:cubicBezTo>
                <a:cubicBezTo>
                  <a:pt x="146" y="40"/>
                  <a:pt x="145" y="40"/>
                  <a:pt x="145" y="40"/>
                </a:cubicBezTo>
                <a:cubicBezTo>
                  <a:pt x="144" y="40"/>
                  <a:pt x="144" y="40"/>
                  <a:pt x="144" y="40"/>
                </a:cubicBezTo>
                <a:cubicBezTo>
                  <a:pt x="144" y="40"/>
                  <a:pt x="145" y="40"/>
                  <a:pt x="145" y="40"/>
                </a:cubicBezTo>
                <a:cubicBezTo>
                  <a:pt x="147" y="39"/>
                  <a:pt x="148" y="39"/>
                  <a:pt x="149" y="37"/>
                </a:cubicBezTo>
                <a:cubicBezTo>
                  <a:pt x="150" y="37"/>
                  <a:pt x="150" y="37"/>
                  <a:pt x="149" y="36"/>
                </a:cubicBezTo>
                <a:cubicBezTo>
                  <a:pt x="146" y="35"/>
                  <a:pt x="143" y="37"/>
                  <a:pt x="140" y="38"/>
                </a:cubicBezTo>
                <a:cubicBezTo>
                  <a:pt x="143" y="37"/>
                  <a:pt x="146" y="36"/>
                  <a:pt x="148" y="34"/>
                </a:cubicBezTo>
                <a:cubicBezTo>
                  <a:pt x="148" y="34"/>
                  <a:pt x="148" y="34"/>
                  <a:pt x="148" y="34"/>
                </a:cubicBezTo>
                <a:cubicBezTo>
                  <a:pt x="145" y="33"/>
                  <a:pt x="142" y="34"/>
                  <a:pt x="140" y="35"/>
                </a:cubicBezTo>
                <a:cubicBezTo>
                  <a:pt x="142" y="33"/>
                  <a:pt x="145" y="33"/>
                  <a:pt x="146" y="30"/>
                </a:cubicBezTo>
                <a:cubicBezTo>
                  <a:pt x="147" y="31"/>
                  <a:pt x="148" y="32"/>
                  <a:pt x="148" y="33"/>
                </a:cubicBezTo>
                <a:close/>
                <a:moveTo>
                  <a:pt x="139" y="28"/>
                </a:moveTo>
                <a:cubicBezTo>
                  <a:pt x="138" y="28"/>
                  <a:pt x="137" y="29"/>
                  <a:pt x="136" y="28"/>
                </a:cubicBezTo>
                <a:cubicBezTo>
                  <a:pt x="136" y="28"/>
                  <a:pt x="135" y="28"/>
                  <a:pt x="135" y="28"/>
                </a:cubicBezTo>
                <a:cubicBezTo>
                  <a:pt x="136" y="28"/>
                  <a:pt x="138" y="28"/>
                  <a:pt x="139" y="28"/>
                </a:cubicBezTo>
                <a:cubicBezTo>
                  <a:pt x="139" y="28"/>
                  <a:pt x="139" y="28"/>
                  <a:pt x="139" y="28"/>
                </a:cubicBezTo>
                <a:close/>
                <a:moveTo>
                  <a:pt x="119" y="11"/>
                </a:moveTo>
                <a:cubicBezTo>
                  <a:pt x="119" y="11"/>
                  <a:pt x="119" y="11"/>
                  <a:pt x="119" y="11"/>
                </a:cubicBezTo>
                <a:cubicBezTo>
                  <a:pt x="117" y="12"/>
                  <a:pt x="114" y="13"/>
                  <a:pt x="111" y="14"/>
                </a:cubicBezTo>
                <a:cubicBezTo>
                  <a:pt x="109" y="15"/>
                  <a:pt x="107" y="16"/>
                  <a:pt x="105" y="17"/>
                </a:cubicBezTo>
                <a:cubicBezTo>
                  <a:pt x="104" y="17"/>
                  <a:pt x="103" y="18"/>
                  <a:pt x="102" y="18"/>
                </a:cubicBezTo>
                <a:cubicBezTo>
                  <a:pt x="102" y="18"/>
                  <a:pt x="102" y="17"/>
                  <a:pt x="102" y="17"/>
                </a:cubicBezTo>
                <a:cubicBezTo>
                  <a:pt x="107" y="14"/>
                  <a:pt x="113" y="13"/>
                  <a:pt x="118" y="9"/>
                </a:cubicBezTo>
                <a:cubicBezTo>
                  <a:pt x="118" y="9"/>
                  <a:pt x="118" y="9"/>
                  <a:pt x="118" y="9"/>
                </a:cubicBezTo>
                <a:cubicBezTo>
                  <a:pt x="118" y="10"/>
                  <a:pt x="119" y="10"/>
                  <a:pt x="119" y="11"/>
                </a:cubicBezTo>
                <a:close/>
                <a:moveTo>
                  <a:pt x="109" y="8"/>
                </a:moveTo>
                <a:cubicBezTo>
                  <a:pt x="111" y="7"/>
                  <a:pt x="113" y="7"/>
                  <a:pt x="114" y="7"/>
                </a:cubicBezTo>
                <a:cubicBezTo>
                  <a:pt x="112" y="8"/>
                  <a:pt x="109" y="10"/>
                  <a:pt x="107" y="10"/>
                </a:cubicBezTo>
                <a:cubicBezTo>
                  <a:pt x="107" y="9"/>
                  <a:pt x="108" y="9"/>
                  <a:pt x="109" y="8"/>
                </a:cubicBezTo>
                <a:close/>
                <a:moveTo>
                  <a:pt x="91" y="50"/>
                </a:moveTo>
                <a:cubicBezTo>
                  <a:pt x="91" y="50"/>
                  <a:pt x="91" y="50"/>
                  <a:pt x="91" y="50"/>
                </a:cubicBezTo>
                <a:cubicBezTo>
                  <a:pt x="86" y="52"/>
                  <a:pt x="81" y="56"/>
                  <a:pt x="77" y="59"/>
                </a:cubicBezTo>
                <a:cubicBezTo>
                  <a:pt x="76" y="59"/>
                  <a:pt x="76" y="60"/>
                  <a:pt x="76" y="60"/>
                </a:cubicBezTo>
                <a:cubicBezTo>
                  <a:pt x="73" y="62"/>
                  <a:pt x="70" y="64"/>
                  <a:pt x="67" y="66"/>
                </a:cubicBezTo>
                <a:cubicBezTo>
                  <a:pt x="58" y="71"/>
                  <a:pt x="48" y="75"/>
                  <a:pt x="38" y="81"/>
                </a:cubicBezTo>
                <a:cubicBezTo>
                  <a:pt x="40" y="80"/>
                  <a:pt x="41" y="79"/>
                  <a:pt x="42" y="79"/>
                </a:cubicBezTo>
                <a:cubicBezTo>
                  <a:pt x="44" y="77"/>
                  <a:pt x="46" y="75"/>
                  <a:pt x="49" y="74"/>
                </a:cubicBezTo>
                <a:cubicBezTo>
                  <a:pt x="54" y="70"/>
                  <a:pt x="58" y="67"/>
                  <a:pt x="64" y="64"/>
                </a:cubicBezTo>
                <a:cubicBezTo>
                  <a:pt x="72" y="60"/>
                  <a:pt x="80" y="56"/>
                  <a:pt x="88" y="50"/>
                </a:cubicBezTo>
                <a:cubicBezTo>
                  <a:pt x="89" y="50"/>
                  <a:pt x="90" y="50"/>
                  <a:pt x="91" y="50"/>
                </a:cubicBezTo>
                <a:close/>
                <a:moveTo>
                  <a:pt x="75" y="53"/>
                </a:moveTo>
                <a:cubicBezTo>
                  <a:pt x="66" y="57"/>
                  <a:pt x="57" y="62"/>
                  <a:pt x="48" y="67"/>
                </a:cubicBezTo>
                <a:cubicBezTo>
                  <a:pt x="48" y="67"/>
                  <a:pt x="48" y="67"/>
                  <a:pt x="49" y="66"/>
                </a:cubicBezTo>
                <a:cubicBezTo>
                  <a:pt x="56" y="59"/>
                  <a:pt x="65" y="55"/>
                  <a:pt x="75" y="53"/>
                </a:cubicBezTo>
                <a:close/>
                <a:moveTo>
                  <a:pt x="6" y="259"/>
                </a:moveTo>
                <a:cubicBezTo>
                  <a:pt x="5" y="256"/>
                  <a:pt x="4" y="253"/>
                  <a:pt x="4" y="250"/>
                </a:cubicBezTo>
                <a:cubicBezTo>
                  <a:pt x="14" y="245"/>
                  <a:pt x="22" y="238"/>
                  <a:pt x="31" y="233"/>
                </a:cubicBezTo>
                <a:cubicBezTo>
                  <a:pt x="28" y="235"/>
                  <a:pt x="24" y="239"/>
                  <a:pt x="20" y="242"/>
                </a:cubicBezTo>
                <a:cubicBezTo>
                  <a:pt x="16" y="247"/>
                  <a:pt x="10" y="251"/>
                  <a:pt x="5" y="254"/>
                </a:cubicBezTo>
                <a:cubicBezTo>
                  <a:pt x="4" y="254"/>
                  <a:pt x="5" y="255"/>
                  <a:pt x="5" y="254"/>
                </a:cubicBezTo>
                <a:cubicBezTo>
                  <a:pt x="9" y="253"/>
                  <a:pt x="13" y="251"/>
                  <a:pt x="16" y="248"/>
                </a:cubicBezTo>
                <a:cubicBezTo>
                  <a:pt x="13" y="251"/>
                  <a:pt x="10" y="254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10" y="257"/>
                  <a:pt x="15" y="253"/>
                  <a:pt x="18" y="251"/>
                </a:cubicBezTo>
                <a:cubicBezTo>
                  <a:pt x="20" y="249"/>
                  <a:pt x="22" y="248"/>
                  <a:pt x="24" y="247"/>
                </a:cubicBezTo>
                <a:cubicBezTo>
                  <a:pt x="22" y="248"/>
                  <a:pt x="21" y="249"/>
                  <a:pt x="19" y="251"/>
                </a:cubicBezTo>
                <a:cubicBezTo>
                  <a:pt x="15" y="254"/>
                  <a:pt x="11" y="256"/>
                  <a:pt x="8" y="260"/>
                </a:cubicBezTo>
                <a:cubicBezTo>
                  <a:pt x="8" y="260"/>
                  <a:pt x="8" y="261"/>
                  <a:pt x="8" y="261"/>
                </a:cubicBezTo>
                <a:cubicBezTo>
                  <a:pt x="17" y="256"/>
                  <a:pt x="24" y="250"/>
                  <a:pt x="32" y="245"/>
                </a:cubicBezTo>
                <a:cubicBezTo>
                  <a:pt x="29" y="247"/>
                  <a:pt x="25" y="251"/>
                  <a:pt x="22" y="253"/>
                </a:cubicBezTo>
                <a:cubicBezTo>
                  <a:pt x="18" y="256"/>
                  <a:pt x="15" y="260"/>
                  <a:pt x="12" y="263"/>
                </a:cubicBezTo>
                <a:cubicBezTo>
                  <a:pt x="11" y="263"/>
                  <a:pt x="11" y="264"/>
                  <a:pt x="12" y="264"/>
                </a:cubicBezTo>
                <a:cubicBezTo>
                  <a:pt x="15" y="263"/>
                  <a:pt x="17" y="261"/>
                  <a:pt x="20" y="259"/>
                </a:cubicBezTo>
                <a:cubicBezTo>
                  <a:pt x="23" y="256"/>
                  <a:pt x="27" y="254"/>
                  <a:pt x="31" y="251"/>
                </a:cubicBezTo>
                <a:cubicBezTo>
                  <a:pt x="32" y="250"/>
                  <a:pt x="35" y="248"/>
                  <a:pt x="32" y="251"/>
                </a:cubicBezTo>
                <a:cubicBezTo>
                  <a:pt x="30" y="252"/>
                  <a:pt x="28" y="254"/>
                  <a:pt x="27" y="255"/>
                </a:cubicBezTo>
                <a:cubicBezTo>
                  <a:pt x="23" y="259"/>
                  <a:pt x="19" y="262"/>
                  <a:pt x="15" y="265"/>
                </a:cubicBezTo>
                <a:cubicBezTo>
                  <a:pt x="15" y="266"/>
                  <a:pt x="15" y="266"/>
                  <a:pt x="15" y="266"/>
                </a:cubicBezTo>
                <a:cubicBezTo>
                  <a:pt x="11" y="265"/>
                  <a:pt x="8" y="262"/>
                  <a:pt x="6" y="259"/>
                </a:cubicBezTo>
                <a:close/>
                <a:moveTo>
                  <a:pt x="34" y="285"/>
                </a:moveTo>
                <a:cubicBezTo>
                  <a:pt x="23" y="286"/>
                  <a:pt x="20" y="277"/>
                  <a:pt x="17" y="269"/>
                </a:cubicBezTo>
                <a:cubicBezTo>
                  <a:pt x="18" y="269"/>
                  <a:pt x="20" y="269"/>
                  <a:pt x="22" y="269"/>
                </a:cubicBezTo>
                <a:cubicBezTo>
                  <a:pt x="23" y="269"/>
                  <a:pt x="24" y="269"/>
                  <a:pt x="26" y="268"/>
                </a:cubicBezTo>
                <a:cubicBezTo>
                  <a:pt x="25" y="272"/>
                  <a:pt x="27" y="275"/>
                  <a:pt x="30" y="279"/>
                </a:cubicBezTo>
                <a:cubicBezTo>
                  <a:pt x="34" y="282"/>
                  <a:pt x="40" y="281"/>
                  <a:pt x="43" y="284"/>
                </a:cubicBezTo>
                <a:cubicBezTo>
                  <a:pt x="43" y="284"/>
                  <a:pt x="43" y="284"/>
                  <a:pt x="43" y="284"/>
                </a:cubicBezTo>
                <a:cubicBezTo>
                  <a:pt x="44" y="284"/>
                  <a:pt x="44" y="285"/>
                  <a:pt x="44" y="285"/>
                </a:cubicBezTo>
                <a:cubicBezTo>
                  <a:pt x="41" y="284"/>
                  <a:pt x="37" y="285"/>
                  <a:pt x="34" y="285"/>
                </a:cubicBezTo>
                <a:close/>
                <a:moveTo>
                  <a:pt x="62" y="304"/>
                </a:moveTo>
                <a:cubicBezTo>
                  <a:pt x="57" y="299"/>
                  <a:pt x="54" y="292"/>
                  <a:pt x="50" y="286"/>
                </a:cubicBezTo>
                <a:cubicBezTo>
                  <a:pt x="49" y="286"/>
                  <a:pt x="48" y="285"/>
                  <a:pt x="47" y="284"/>
                </a:cubicBezTo>
                <a:cubicBezTo>
                  <a:pt x="47" y="284"/>
                  <a:pt x="47" y="284"/>
                  <a:pt x="47" y="284"/>
                </a:cubicBezTo>
                <a:cubicBezTo>
                  <a:pt x="47" y="283"/>
                  <a:pt x="46" y="283"/>
                  <a:pt x="46" y="282"/>
                </a:cubicBezTo>
                <a:cubicBezTo>
                  <a:pt x="46" y="282"/>
                  <a:pt x="45" y="282"/>
                  <a:pt x="45" y="282"/>
                </a:cubicBezTo>
                <a:cubicBezTo>
                  <a:pt x="43" y="279"/>
                  <a:pt x="42" y="275"/>
                  <a:pt x="42" y="272"/>
                </a:cubicBezTo>
                <a:cubicBezTo>
                  <a:pt x="42" y="256"/>
                  <a:pt x="43" y="240"/>
                  <a:pt x="45" y="225"/>
                </a:cubicBezTo>
                <a:cubicBezTo>
                  <a:pt x="46" y="215"/>
                  <a:pt x="47" y="205"/>
                  <a:pt x="47" y="194"/>
                </a:cubicBezTo>
                <a:cubicBezTo>
                  <a:pt x="54" y="203"/>
                  <a:pt x="64" y="209"/>
                  <a:pt x="75" y="206"/>
                </a:cubicBezTo>
                <a:cubicBezTo>
                  <a:pt x="75" y="206"/>
                  <a:pt x="75" y="206"/>
                  <a:pt x="75" y="206"/>
                </a:cubicBezTo>
                <a:cubicBezTo>
                  <a:pt x="75" y="210"/>
                  <a:pt x="74" y="215"/>
                  <a:pt x="74" y="219"/>
                </a:cubicBezTo>
                <a:cubicBezTo>
                  <a:pt x="74" y="226"/>
                  <a:pt x="74" y="233"/>
                  <a:pt x="73" y="240"/>
                </a:cubicBezTo>
                <a:cubicBezTo>
                  <a:pt x="73" y="248"/>
                  <a:pt x="71" y="255"/>
                  <a:pt x="71" y="262"/>
                </a:cubicBezTo>
                <a:cubicBezTo>
                  <a:pt x="71" y="272"/>
                  <a:pt x="73" y="281"/>
                  <a:pt x="78" y="289"/>
                </a:cubicBezTo>
                <a:cubicBezTo>
                  <a:pt x="79" y="291"/>
                  <a:pt x="80" y="292"/>
                  <a:pt x="81" y="293"/>
                </a:cubicBezTo>
                <a:cubicBezTo>
                  <a:pt x="81" y="299"/>
                  <a:pt x="77" y="312"/>
                  <a:pt x="70" y="311"/>
                </a:cubicBezTo>
                <a:cubicBezTo>
                  <a:pt x="67" y="309"/>
                  <a:pt x="64" y="307"/>
                  <a:pt x="62" y="304"/>
                </a:cubicBezTo>
                <a:close/>
                <a:moveTo>
                  <a:pt x="208" y="328"/>
                </a:moveTo>
                <a:cubicBezTo>
                  <a:pt x="198" y="330"/>
                  <a:pt x="188" y="329"/>
                  <a:pt x="178" y="328"/>
                </a:cubicBezTo>
                <a:cubicBezTo>
                  <a:pt x="168" y="327"/>
                  <a:pt x="157" y="327"/>
                  <a:pt x="147" y="327"/>
                </a:cubicBezTo>
                <a:cubicBezTo>
                  <a:pt x="131" y="326"/>
                  <a:pt x="115" y="327"/>
                  <a:pt x="99" y="324"/>
                </a:cubicBezTo>
                <a:cubicBezTo>
                  <a:pt x="90" y="322"/>
                  <a:pt x="81" y="319"/>
                  <a:pt x="73" y="314"/>
                </a:cubicBezTo>
                <a:cubicBezTo>
                  <a:pt x="79" y="312"/>
                  <a:pt x="83" y="303"/>
                  <a:pt x="83" y="297"/>
                </a:cubicBezTo>
                <a:cubicBezTo>
                  <a:pt x="98" y="312"/>
                  <a:pt x="122" y="318"/>
                  <a:pt x="142" y="318"/>
                </a:cubicBezTo>
                <a:cubicBezTo>
                  <a:pt x="179" y="320"/>
                  <a:pt x="215" y="312"/>
                  <a:pt x="248" y="296"/>
                </a:cubicBezTo>
                <a:cubicBezTo>
                  <a:pt x="239" y="311"/>
                  <a:pt x="225" y="324"/>
                  <a:pt x="208" y="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16"/>
          <p:cNvSpPr>
            <a:spLocks noEditPoints="1"/>
          </p:cNvSpPr>
          <p:nvPr/>
        </p:nvSpPr>
        <p:spPr bwMode="auto">
          <a:xfrm>
            <a:off x="10422667" y="4303084"/>
            <a:ext cx="740029" cy="516358"/>
          </a:xfrm>
          <a:custGeom>
            <a:avLst/>
            <a:gdLst>
              <a:gd name="T0" fmla="*/ 68 w 134"/>
              <a:gd name="T1" fmla="*/ 90 h 91"/>
              <a:gd name="T2" fmla="*/ 132 w 134"/>
              <a:gd name="T3" fmla="*/ 91 h 91"/>
              <a:gd name="T4" fmla="*/ 132 w 134"/>
              <a:gd name="T5" fmla="*/ 91 h 91"/>
              <a:gd name="T6" fmla="*/ 132 w 134"/>
              <a:gd name="T7" fmla="*/ 50 h 91"/>
              <a:gd name="T8" fmla="*/ 133 w 134"/>
              <a:gd name="T9" fmla="*/ 3 h 91"/>
              <a:gd name="T10" fmla="*/ 100 w 134"/>
              <a:gd name="T11" fmla="*/ 2 h 91"/>
              <a:gd name="T12" fmla="*/ 33 w 134"/>
              <a:gd name="T13" fmla="*/ 0 h 91"/>
              <a:gd name="T14" fmla="*/ 1 w 134"/>
              <a:gd name="T15" fmla="*/ 1 h 91"/>
              <a:gd name="T16" fmla="*/ 1 w 134"/>
              <a:gd name="T17" fmla="*/ 14 h 91"/>
              <a:gd name="T18" fmla="*/ 5 w 134"/>
              <a:gd name="T19" fmla="*/ 86 h 91"/>
              <a:gd name="T20" fmla="*/ 8 w 134"/>
              <a:gd name="T21" fmla="*/ 87 h 91"/>
              <a:gd name="T22" fmla="*/ 38 w 134"/>
              <a:gd name="T23" fmla="*/ 86 h 91"/>
              <a:gd name="T24" fmla="*/ 29 w 134"/>
              <a:gd name="T25" fmla="*/ 71 h 91"/>
              <a:gd name="T26" fmla="*/ 55 w 134"/>
              <a:gd name="T27" fmla="*/ 47 h 91"/>
              <a:gd name="T28" fmla="*/ 70 w 134"/>
              <a:gd name="T29" fmla="*/ 57 h 91"/>
              <a:gd name="T30" fmla="*/ 81 w 134"/>
              <a:gd name="T31" fmla="*/ 48 h 91"/>
              <a:gd name="T32" fmla="*/ 129 w 134"/>
              <a:gd name="T33" fmla="*/ 88 h 91"/>
              <a:gd name="T34" fmla="*/ 38 w 134"/>
              <a:gd name="T35" fmla="*/ 86 h 91"/>
              <a:gd name="T36" fmla="*/ 129 w 134"/>
              <a:gd name="T37" fmla="*/ 50 h 91"/>
              <a:gd name="T38" fmla="*/ 88 w 134"/>
              <a:gd name="T39" fmla="*/ 42 h 91"/>
              <a:gd name="T40" fmla="*/ 130 w 134"/>
              <a:gd name="T41" fmla="*/ 7 h 91"/>
              <a:gd name="T42" fmla="*/ 32 w 134"/>
              <a:gd name="T43" fmla="*/ 3 h 91"/>
              <a:gd name="T44" fmla="*/ 101 w 134"/>
              <a:gd name="T45" fmla="*/ 5 h 91"/>
              <a:gd name="T46" fmla="*/ 97 w 134"/>
              <a:gd name="T47" fmla="*/ 30 h 91"/>
              <a:gd name="T48" fmla="*/ 69 w 134"/>
              <a:gd name="T49" fmla="*/ 55 h 91"/>
              <a:gd name="T50" fmla="*/ 33 w 134"/>
              <a:gd name="T51" fmla="*/ 24 h 91"/>
              <a:gd name="T52" fmla="*/ 32 w 134"/>
              <a:gd name="T53" fmla="*/ 3 h 91"/>
              <a:gd name="T54" fmla="*/ 4 w 134"/>
              <a:gd name="T55" fmla="*/ 16 h 91"/>
              <a:gd name="T56" fmla="*/ 31 w 134"/>
              <a:gd name="T57" fmla="*/ 26 h 91"/>
              <a:gd name="T58" fmla="*/ 53 w 134"/>
              <a:gd name="T59" fmla="*/ 45 h 91"/>
              <a:gd name="T60" fmla="*/ 9 w 134"/>
              <a:gd name="T61" fmla="*/ 84 h 91"/>
              <a:gd name="T62" fmla="*/ 5 w 134"/>
              <a:gd name="T63" fmla="*/ 3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4" h="91">
                <a:moveTo>
                  <a:pt x="36" y="89"/>
                </a:moveTo>
                <a:cubicBezTo>
                  <a:pt x="47" y="89"/>
                  <a:pt x="57" y="90"/>
                  <a:pt x="68" y="90"/>
                </a:cubicBezTo>
                <a:cubicBezTo>
                  <a:pt x="89" y="91"/>
                  <a:pt x="110" y="91"/>
                  <a:pt x="131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32" y="90"/>
                  <a:pt x="133" y="90"/>
                  <a:pt x="133" y="90"/>
                </a:cubicBezTo>
                <a:cubicBezTo>
                  <a:pt x="133" y="76"/>
                  <a:pt x="132" y="63"/>
                  <a:pt x="132" y="50"/>
                </a:cubicBezTo>
                <a:cubicBezTo>
                  <a:pt x="132" y="42"/>
                  <a:pt x="132" y="33"/>
                  <a:pt x="133" y="25"/>
                </a:cubicBezTo>
                <a:cubicBezTo>
                  <a:pt x="133" y="18"/>
                  <a:pt x="134" y="10"/>
                  <a:pt x="133" y="3"/>
                </a:cubicBezTo>
                <a:cubicBezTo>
                  <a:pt x="133" y="2"/>
                  <a:pt x="132" y="1"/>
                  <a:pt x="131" y="1"/>
                </a:cubicBezTo>
                <a:cubicBezTo>
                  <a:pt x="120" y="3"/>
                  <a:pt x="110" y="2"/>
                  <a:pt x="100" y="2"/>
                </a:cubicBezTo>
                <a:cubicBezTo>
                  <a:pt x="88" y="2"/>
                  <a:pt x="77" y="2"/>
                  <a:pt x="66" y="1"/>
                </a:cubicBezTo>
                <a:cubicBezTo>
                  <a:pt x="55" y="1"/>
                  <a:pt x="44" y="1"/>
                  <a:pt x="33" y="0"/>
                </a:cubicBezTo>
                <a:cubicBezTo>
                  <a:pt x="23" y="0"/>
                  <a:pt x="13" y="2"/>
                  <a:pt x="3" y="1"/>
                </a:cubicBezTo>
                <a:cubicBezTo>
                  <a:pt x="2" y="0"/>
                  <a:pt x="2" y="1"/>
                  <a:pt x="1" y="1"/>
                </a:cubicBezTo>
                <a:cubicBezTo>
                  <a:pt x="1" y="1"/>
                  <a:pt x="1" y="2"/>
                  <a:pt x="1" y="2"/>
                </a:cubicBezTo>
                <a:cubicBezTo>
                  <a:pt x="0" y="5"/>
                  <a:pt x="1" y="10"/>
                  <a:pt x="1" y="14"/>
                </a:cubicBezTo>
                <a:cubicBezTo>
                  <a:pt x="1" y="21"/>
                  <a:pt x="1" y="28"/>
                  <a:pt x="2" y="34"/>
                </a:cubicBezTo>
                <a:cubicBezTo>
                  <a:pt x="3" y="52"/>
                  <a:pt x="3" y="69"/>
                  <a:pt x="5" y="86"/>
                </a:cubicBezTo>
                <a:cubicBezTo>
                  <a:pt x="5" y="87"/>
                  <a:pt x="6" y="87"/>
                  <a:pt x="7" y="87"/>
                </a:cubicBezTo>
                <a:cubicBezTo>
                  <a:pt x="7" y="87"/>
                  <a:pt x="7" y="87"/>
                  <a:pt x="8" y="87"/>
                </a:cubicBezTo>
                <a:cubicBezTo>
                  <a:pt x="17" y="88"/>
                  <a:pt x="27" y="89"/>
                  <a:pt x="36" y="89"/>
                </a:cubicBezTo>
                <a:close/>
                <a:moveTo>
                  <a:pt x="38" y="86"/>
                </a:moveTo>
                <a:cubicBezTo>
                  <a:pt x="30" y="86"/>
                  <a:pt x="21" y="86"/>
                  <a:pt x="12" y="85"/>
                </a:cubicBezTo>
                <a:cubicBezTo>
                  <a:pt x="18" y="80"/>
                  <a:pt x="24" y="76"/>
                  <a:pt x="29" y="71"/>
                </a:cubicBezTo>
                <a:cubicBezTo>
                  <a:pt x="38" y="64"/>
                  <a:pt x="48" y="56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9" y="50"/>
                  <a:pt x="63" y="54"/>
                  <a:pt x="68" y="58"/>
                </a:cubicBezTo>
                <a:cubicBezTo>
                  <a:pt x="68" y="58"/>
                  <a:pt x="70" y="58"/>
                  <a:pt x="70" y="57"/>
                </a:cubicBezTo>
                <a:cubicBezTo>
                  <a:pt x="70" y="57"/>
                  <a:pt x="71" y="57"/>
                  <a:pt x="71" y="57"/>
                </a:cubicBezTo>
                <a:cubicBezTo>
                  <a:pt x="74" y="53"/>
                  <a:pt x="77" y="51"/>
                  <a:pt x="81" y="48"/>
                </a:cubicBezTo>
                <a:cubicBezTo>
                  <a:pt x="82" y="47"/>
                  <a:pt x="84" y="45"/>
                  <a:pt x="85" y="44"/>
                </a:cubicBezTo>
                <a:cubicBezTo>
                  <a:pt x="101" y="57"/>
                  <a:pt x="115" y="73"/>
                  <a:pt x="129" y="88"/>
                </a:cubicBezTo>
                <a:cubicBezTo>
                  <a:pt x="109" y="88"/>
                  <a:pt x="89" y="88"/>
                  <a:pt x="70" y="87"/>
                </a:cubicBezTo>
                <a:cubicBezTo>
                  <a:pt x="59" y="87"/>
                  <a:pt x="48" y="87"/>
                  <a:pt x="38" y="86"/>
                </a:cubicBezTo>
                <a:close/>
                <a:moveTo>
                  <a:pt x="130" y="27"/>
                </a:moveTo>
                <a:cubicBezTo>
                  <a:pt x="129" y="35"/>
                  <a:pt x="130" y="42"/>
                  <a:pt x="129" y="50"/>
                </a:cubicBezTo>
                <a:cubicBezTo>
                  <a:pt x="129" y="62"/>
                  <a:pt x="130" y="73"/>
                  <a:pt x="130" y="85"/>
                </a:cubicBezTo>
                <a:cubicBezTo>
                  <a:pt x="117" y="70"/>
                  <a:pt x="103" y="55"/>
                  <a:pt x="88" y="42"/>
                </a:cubicBezTo>
                <a:cubicBezTo>
                  <a:pt x="91" y="39"/>
                  <a:pt x="95" y="36"/>
                  <a:pt x="99" y="33"/>
                </a:cubicBezTo>
                <a:cubicBezTo>
                  <a:pt x="109" y="24"/>
                  <a:pt x="120" y="16"/>
                  <a:pt x="130" y="7"/>
                </a:cubicBezTo>
                <a:cubicBezTo>
                  <a:pt x="131" y="14"/>
                  <a:pt x="130" y="20"/>
                  <a:pt x="130" y="27"/>
                </a:cubicBezTo>
                <a:close/>
                <a:moveTo>
                  <a:pt x="32" y="3"/>
                </a:moveTo>
                <a:cubicBezTo>
                  <a:pt x="43" y="4"/>
                  <a:pt x="55" y="4"/>
                  <a:pt x="66" y="4"/>
                </a:cubicBezTo>
                <a:cubicBezTo>
                  <a:pt x="78" y="5"/>
                  <a:pt x="90" y="5"/>
                  <a:pt x="101" y="5"/>
                </a:cubicBezTo>
                <a:cubicBezTo>
                  <a:pt x="111" y="5"/>
                  <a:pt x="120" y="5"/>
                  <a:pt x="129" y="4"/>
                </a:cubicBezTo>
                <a:cubicBezTo>
                  <a:pt x="119" y="13"/>
                  <a:pt x="108" y="21"/>
                  <a:pt x="97" y="30"/>
                </a:cubicBezTo>
                <a:cubicBezTo>
                  <a:pt x="91" y="35"/>
                  <a:pt x="85" y="40"/>
                  <a:pt x="79" y="45"/>
                </a:cubicBezTo>
                <a:cubicBezTo>
                  <a:pt x="76" y="48"/>
                  <a:pt x="72" y="51"/>
                  <a:pt x="6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57" y="45"/>
                  <a:pt x="45" y="34"/>
                  <a:pt x="33" y="24"/>
                </a:cubicBezTo>
                <a:cubicBezTo>
                  <a:pt x="25" y="17"/>
                  <a:pt x="16" y="10"/>
                  <a:pt x="8" y="4"/>
                </a:cubicBezTo>
                <a:cubicBezTo>
                  <a:pt x="16" y="4"/>
                  <a:pt x="24" y="3"/>
                  <a:pt x="32" y="3"/>
                </a:cubicBezTo>
                <a:close/>
                <a:moveTo>
                  <a:pt x="5" y="35"/>
                </a:moveTo>
                <a:cubicBezTo>
                  <a:pt x="4" y="29"/>
                  <a:pt x="4" y="22"/>
                  <a:pt x="4" y="16"/>
                </a:cubicBezTo>
                <a:cubicBezTo>
                  <a:pt x="4" y="12"/>
                  <a:pt x="3" y="8"/>
                  <a:pt x="4" y="4"/>
                </a:cubicBezTo>
                <a:cubicBezTo>
                  <a:pt x="13" y="11"/>
                  <a:pt x="22" y="19"/>
                  <a:pt x="31" y="26"/>
                </a:cubicBezTo>
                <a:cubicBezTo>
                  <a:pt x="39" y="32"/>
                  <a:pt x="46" y="38"/>
                  <a:pt x="53" y="45"/>
                </a:cubicBezTo>
                <a:cubicBezTo>
                  <a:pt x="53" y="45"/>
                  <a:pt x="53" y="45"/>
                  <a:pt x="53" y="45"/>
                </a:cubicBezTo>
                <a:cubicBezTo>
                  <a:pt x="46" y="54"/>
                  <a:pt x="36" y="61"/>
                  <a:pt x="28" y="68"/>
                </a:cubicBezTo>
                <a:cubicBezTo>
                  <a:pt x="22" y="74"/>
                  <a:pt x="14" y="78"/>
                  <a:pt x="9" y="84"/>
                </a:cubicBezTo>
                <a:cubicBezTo>
                  <a:pt x="9" y="84"/>
                  <a:pt x="8" y="84"/>
                  <a:pt x="8" y="84"/>
                </a:cubicBezTo>
                <a:cubicBezTo>
                  <a:pt x="6" y="68"/>
                  <a:pt x="6" y="52"/>
                  <a:pt x="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六边形 42"/>
          <p:cNvSpPr>
            <a:spLocks noChangeArrowheads="1"/>
          </p:cNvSpPr>
          <p:nvPr/>
        </p:nvSpPr>
        <p:spPr bwMode="auto">
          <a:xfrm>
            <a:off x="2714992" y="1331012"/>
            <a:ext cx="2009775" cy="1750273"/>
          </a:xfrm>
          <a:custGeom>
            <a:avLst/>
            <a:gdLst>
              <a:gd name="connsiteX0" fmla="*/ 0 w 2009775"/>
              <a:gd name="connsiteY0" fmla="*/ 866775 h 1733550"/>
              <a:gd name="connsiteX1" fmla="*/ 433318 w 2009775"/>
              <a:gd name="connsiteY1" fmla="*/ 0 h 1733550"/>
              <a:gd name="connsiteX2" fmla="*/ 1576457 w 2009775"/>
              <a:gd name="connsiteY2" fmla="*/ 0 h 1733550"/>
              <a:gd name="connsiteX3" fmla="*/ 2009775 w 2009775"/>
              <a:gd name="connsiteY3" fmla="*/ 866775 h 1733550"/>
              <a:gd name="connsiteX4" fmla="*/ 1576457 w 2009775"/>
              <a:gd name="connsiteY4" fmla="*/ 1733550 h 1733550"/>
              <a:gd name="connsiteX5" fmla="*/ 433318 w 2009775"/>
              <a:gd name="connsiteY5" fmla="*/ 1733550 h 1733550"/>
              <a:gd name="connsiteX6" fmla="*/ 0 w 2009775"/>
              <a:gd name="connsiteY6" fmla="*/ 866775 h 1733550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0 w 2009775"/>
              <a:gd name="connsiteY7" fmla="*/ 866775 h 1750273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256197 w 2009775"/>
              <a:gd name="connsiteY7" fmla="*/ 1475953 h 1750273"/>
              <a:gd name="connsiteX8" fmla="*/ 0 w 2009775"/>
              <a:gd name="connsiteY8" fmla="*/ 866775 h 1750273"/>
              <a:gd name="connsiteX0" fmla="*/ 1576457 w 2009775"/>
              <a:gd name="connsiteY0" fmla="*/ 0 h 1750273"/>
              <a:gd name="connsiteX1" fmla="*/ 2009775 w 2009775"/>
              <a:gd name="connsiteY1" fmla="*/ 866775 h 1750273"/>
              <a:gd name="connsiteX2" fmla="*/ 1576457 w 2009775"/>
              <a:gd name="connsiteY2" fmla="*/ 1733550 h 1750273"/>
              <a:gd name="connsiteX3" fmla="*/ 972477 w 2009775"/>
              <a:gd name="connsiteY3" fmla="*/ 1750273 h 1750273"/>
              <a:gd name="connsiteX4" fmla="*/ 433318 w 2009775"/>
              <a:gd name="connsiteY4" fmla="*/ 1733550 h 1750273"/>
              <a:gd name="connsiteX5" fmla="*/ 256197 w 2009775"/>
              <a:gd name="connsiteY5" fmla="*/ 1475953 h 1750273"/>
              <a:gd name="connsiteX6" fmla="*/ 0 w 2009775"/>
              <a:gd name="connsiteY6" fmla="*/ 866775 h 1750273"/>
              <a:gd name="connsiteX7" fmla="*/ 433318 w 2009775"/>
              <a:gd name="connsiteY7" fmla="*/ 0 h 1750273"/>
              <a:gd name="connsiteX8" fmla="*/ 1667897 w 2009775"/>
              <a:gd name="connsiteY8" fmla="*/ 91440 h 175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5" h="1750273">
                <a:moveTo>
                  <a:pt x="1576457" y="0"/>
                </a:moveTo>
                <a:lnTo>
                  <a:pt x="2009775" y="866775"/>
                </a:lnTo>
                <a:lnTo>
                  <a:pt x="1576457" y="1733550"/>
                </a:lnTo>
                <a:cubicBezTo>
                  <a:pt x="1364970" y="1734044"/>
                  <a:pt x="1183964" y="1749779"/>
                  <a:pt x="972477" y="1750273"/>
                </a:cubicBezTo>
                <a:lnTo>
                  <a:pt x="433318" y="1733550"/>
                </a:lnTo>
                <a:cubicBezTo>
                  <a:pt x="379358" y="1637524"/>
                  <a:pt x="310157" y="1571979"/>
                  <a:pt x="256197" y="1475953"/>
                </a:cubicBezTo>
                <a:lnTo>
                  <a:pt x="0" y="866775"/>
                </a:lnTo>
                <a:lnTo>
                  <a:pt x="433318" y="0"/>
                </a:lnTo>
                <a:cubicBezTo>
                  <a:pt x="814364" y="0"/>
                  <a:pt x="1667897" y="91440"/>
                  <a:pt x="1667897" y="91440"/>
                </a:cubicBezTo>
              </a:path>
            </a:pathLst>
          </a:custGeom>
          <a:noFill/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6" name="六边形 42"/>
          <p:cNvSpPr>
            <a:spLocks noChangeArrowheads="1"/>
          </p:cNvSpPr>
          <p:nvPr/>
        </p:nvSpPr>
        <p:spPr bwMode="auto">
          <a:xfrm>
            <a:off x="4438066" y="2473747"/>
            <a:ext cx="2009775" cy="1750273"/>
          </a:xfrm>
          <a:custGeom>
            <a:avLst/>
            <a:gdLst>
              <a:gd name="connsiteX0" fmla="*/ 0 w 2009775"/>
              <a:gd name="connsiteY0" fmla="*/ 866775 h 1733550"/>
              <a:gd name="connsiteX1" fmla="*/ 433318 w 2009775"/>
              <a:gd name="connsiteY1" fmla="*/ 0 h 1733550"/>
              <a:gd name="connsiteX2" fmla="*/ 1576457 w 2009775"/>
              <a:gd name="connsiteY2" fmla="*/ 0 h 1733550"/>
              <a:gd name="connsiteX3" fmla="*/ 2009775 w 2009775"/>
              <a:gd name="connsiteY3" fmla="*/ 866775 h 1733550"/>
              <a:gd name="connsiteX4" fmla="*/ 1576457 w 2009775"/>
              <a:gd name="connsiteY4" fmla="*/ 1733550 h 1733550"/>
              <a:gd name="connsiteX5" fmla="*/ 433318 w 2009775"/>
              <a:gd name="connsiteY5" fmla="*/ 1733550 h 1733550"/>
              <a:gd name="connsiteX6" fmla="*/ 0 w 2009775"/>
              <a:gd name="connsiteY6" fmla="*/ 866775 h 1733550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0 w 2009775"/>
              <a:gd name="connsiteY7" fmla="*/ 866775 h 1750273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256197 w 2009775"/>
              <a:gd name="connsiteY7" fmla="*/ 1475953 h 1750273"/>
              <a:gd name="connsiteX8" fmla="*/ 0 w 2009775"/>
              <a:gd name="connsiteY8" fmla="*/ 866775 h 1750273"/>
              <a:gd name="connsiteX0" fmla="*/ 1576457 w 2009775"/>
              <a:gd name="connsiteY0" fmla="*/ 0 h 1750273"/>
              <a:gd name="connsiteX1" fmla="*/ 2009775 w 2009775"/>
              <a:gd name="connsiteY1" fmla="*/ 866775 h 1750273"/>
              <a:gd name="connsiteX2" fmla="*/ 1576457 w 2009775"/>
              <a:gd name="connsiteY2" fmla="*/ 1733550 h 1750273"/>
              <a:gd name="connsiteX3" fmla="*/ 972477 w 2009775"/>
              <a:gd name="connsiteY3" fmla="*/ 1750273 h 1750273"/>
              <a:gd name="connsiteX4" fmla="*/ 433318 w 2009775"/>
              <a:gd name="connsiteY4" fmla="*/ 1733550 h 1750273"/>
              <a:gd name="connsiteX5" fmla="*/ 256197 w 2009775"/>
              <a:gd name="connsiteY5" fmla="*/ 1475953 h 1750273"/>
              <a:gd name="connsiteX6" fmla="*/ 0 w 2009775"/>
              <a:gd name="connsiteY6" fmla="*/ 866775 h 1750273"/>
              <a:gd name="connsiteX7" fmla="*/ 433318 w 2009775"/>
              <a:gd name="connsiteY7" fmla="*/ 0 h 1750273"/>
              <a:gd name="connsiteX8" fmla="*/ 1667897 w 2009775"/>
              <a:gd name="connsiteY8" fmla="*/ 91440 h 175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5" h="1750273">
                <a:moveTo>
                  <a:pt x="1576457" y="0"/>
                </a:moveTo>
                <a:lnTo>
                  <a:pt x="2009775" y="866775"/>
                </a:lnTo>
                <a:lnTo>
                  <a:pt x="1576457" y="1733550"/>
                </a:lnTo>
                <a:cubicBezTo>
                  <a:pt x="1364970" y="1734044"/>
                  <a:pt x="1183964" y="1749779"/>
                  <a:pt x="972477" y="1750273"/>
                </a:cubicBezTo>
                <a:lnTo>
                  <a:pt x="433318" y="1733550"/>
                </a:lnTo>
                <a:cubicBezTo>
                  <a:pt x="379358" y="1637524"/>
                  <a:pt x="310157" y="1571979"/>
                  <a:pt x="256197" y="1475953"/>
                </a:cubicBezTo>
                <a:lnTo>
                  <a:pt x="0" y="866775"/>
                </a:lnTo>
                <a:lnTo>
                  <a:pt x="433318" y="0"/>
                </a:lnTo>
                <a:cubicBezTo>
                  <a:pt x="814364" y="0"/>
                  <a:pt x="1667897" y="91440"/>
                  <a:pt x="1667897" y="91440"/>
                </a:cubicBezTo>
              </a:path>
            </a:pathLst>
          </a:custGeom>
          <a:noFill/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7" name="六边形 42"/>
          <p:cNvSpPr>
            <a:spLocks noChangeArrowheads="1"/>
          </p:cNvSpPr>
          <p:nvPr/>
        </p:nvSpPr>
        <p:spPr bwMode="auto">
          <a:xfrm rot="10620606">
            <a:off x="6283156" y="1311449"/>
            <a:ext cx="2009775" cy="1750273"/>
          </a:xfrm>
          <a:custGeom>
            <a:avLst/>
            <a:gdLst>
              <a:gd name="connsiteX0" fmla="*/ 0 w 2009775"/>
              <a:gd name="connsiteY0" fmla="*/ 866775 h 1733550"/>
              <a:gd name="connsiteX1" fmla="*/ 433318 w 2009775"/>
              <a:gd name="connsiteY1" fmla="*/ 0 h 1733550"/>
              <a:gd name="connsiteX2" fmla="*/ 1576457 w 2009775"/>
              <a:gd name="connsiteY2" fmla="*/ 0 h 1733550"/>
              <a:gd name="connsiteX3" fmla="*/ 2009775 w 2009775"/>
              <a:gd name="connsiteY3" fmla="*/ 866775 h 1733550"/>
              <a:gd name="connsiteX4" fmla="*/ 1576457 w 2009775"/>
              <a:gd name="connsiteY4" fmla="*/ 1733550 h 1733550"/>
              <a:gd name="connsiteX5" fmla="*/ 433318 w 2009775"/>
              <a:gd name="connsiteY5" fmla="*/ 1733550 h 1733550"/>
              <a:gd name="connsiteX6" fmla="*/ 0 w 2009775"/>
              <a:gd name="connsiteY6" fmla="*/ 866775 h 1733550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0 w 2009775"/>
              <a:gd name="connsiteY7" fmla="*/ 866775 h 1750273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256197 w 2009775"/>
              <a:gd name="connsiteY7" fmla="*/ 1475953 h 1750273"/>
              <a:gd name="connsiteX8" fmla="*/ 0 w 2009775"/>
              <a:gd name="connsiteY8" fmla="*/ 866775 h 1750273"/>
              <a:gd name="connsiteX0" fmla="*/ 1576457 w 2009775"/>
              <a:gd name="connsiteY0" fmla="*/ 0 h 1750273"/>
              <a:gd name="connsiteX1" fmla="*/ 2009775 w 2009775"/>
              <a:gd name="connsiteY1" fmla="*/ 866775 h 1750273"/>
              <a:gd name="connsiteX2" fmla="*/ 1576457 w 2009775"/>
              <a:gd name="connsiteY2" fmla="*/ 1733550 h 1750273"/>
              <a:gd name="connsiteX3" fmla="*/ 972477 w 2009775"/>
              <a:gd name="connsiteY3" fmla="*/ 1750273 h 1750273"/>
              <a:gd name="connsiteX4" fmla="*/ 433318 w 2009775"/>
              <a:gd name="connsiteY4" fmla="*/ 1733550 h 1750273"/>
              <a:gd name="connsiteX5" fmla="*/ 256197 w 2009775"/>
              <a:gd name="connsiteY5" fmla="*/ 1475953 h 1750273"/>
              <a:gd name="connsiteX6" fmla="*/ 0 w 2009775"/>
              <a:gd name="connsiteY6" fmla="*/ 866775 h 1750273"/>
              <a:gd name="connsiteX7" fmla="*/ 433318 w 2009775"/>
              <a:gd name="connsiteY7" fmla="*/ 0 h 1750273"/>
              <a:gd name="connsiteX8" fmla="*/ 1667897 w 2009775"/>
              <a:gd name="connsiteY8" fmla="*/ 91440 h 175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5" h="1750273">
                <a:moveTo>
                  <a:pt x="1576457" y="0"/>
                </a:moveTo>
                <a:lnTo>
                  <a:pt x="2009775" y="866775"/>
                </a:lnTo>
                <a:lnTo>
                  <a:pt x="1576457" y="1733550"/>
                </a:lnTo>
                <a:cubicBezTo>
                  <a:pt x="1364970" y="1734044"/>
                  <a:pt x="1183964" y="1749779"/>
                  <a:pt x="972477" y="1750273"/>
                </a:cubicBezTo>
                <a:lnTo>
                  <a:pt x="433318" y="1733550"/>
                </a:lnTo>
                <a:cubicBezTo>
                  <a:pt x="379358" y="1637524"/>
                  <a:pt x="310157" y="1571979"/>
                  <a:pt x="256197" y="1475953"/>
                </a:cubicBezTo>
                <a:lnTo>
                  <a:pt x="0" y="866775"/>
                </a:lnTo>
                <a:lnTo>
                  <a:pt x="433318" y="0"/>
                </a:lnTo>
                <a:cubicBezTo>
                  <a:pt x="814364" y="0"/>
                  <a:pt x="1667897" y="91440"/>
                  <a:pt x="1667897" y="91440"/>
                </a:cubicBezTo>
              </a:path>
            </a:pathLst>
          </a:custGeom>
          <a:noFill/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8" name="六边形 42"/>
          <p:cNvSpPr>
            <a:spLocks noChangeArrowheads="1"/>
          </p:cNvSpPr>
          <p:nvPr/>
        </p:nvSpPr>
        <p:spPr bwMode="auto">
          <a:xfrm rot="10620606">
            <a:off x="4378536" y="4939394"/>
            <a:ext cx="2009775" cy="1750273"/>
          </a:xfrm>
          <a:custGeom>
            <a:avLst/>
            <a:gdLst>
              <a:gd name="connsiteX0" fmla="*/ 0 w 2009775"/>
              <a:gd name="connsiteY0" fmla="*/ 866775 h 1733550"/>
              <a:gd name="connsiteX1" fmla="*/ 433318 w 2009775"/>
              <a:gd name="connsiteY1" fmla="*/ 0 h 1733550"/>
              <a:gd name="connsiteX2" fmla="*/ 1576457 w 2009775"/>
              <a:gd name="connsiteY2" fmla="*/ 0 h 1733550"/>
              <a:gd name="connsiteX3" fmla="*/ 2009775 w 2009775"/>
              <a:gd name="connsiteY3" fmla="*/ 866775 h 1733550"/>
              <a:gd name="connsiteX4" fmla="*/ 1576457 w 2009775"/>
              <a:gd name="connsiteY4" fmla="*/ 1733550 h 1733550"/>
              <a:gd name="connsiteX5" fmla="*/ 433318 w 2009775"/>
              <a:gd name="connsiteY5" fmla="*/ 1733550 h 1733550"/>
              <a:gd name="connsiteX6" fmla="*/ 0 w 2009775"/>
              <a:gd name="connsiteY6" fmla="*/ 866775 h 1733550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0 w 2009775"/>
              <a:gd name="connsiteY7" fmla="*/ 866775 h 1750273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256197 w 2009775"/>
              <a:gd name="connsiteY7" fmla="*/ 1475953 h 1750273"/>
              <a:gd name="connsiteX8" fmla="*/ 0 w 2009775"/>
              <a:gd name="connsiteY8" fmla="*/ 866775 h 1750273"/>
              <a:gd name="connsiteX0" fmla="*/ 1576457 w 2009775"/>
              <a:gd name="connsiteY0" fmla="*/ 0 h 1750273"/>
              <a:gd name="connsiteX1" fmla="*/ 2009775 w 2009775"/>
              <a:gd name="connsiteY1" fmla="*/ 866775 h 1750273"/>
              <a:gd name="connsiteX2" fmla="*/ 1576457 w 2009775"/>
              <a:gd name="connsiteY2" fmla="*/ 1733550 h 1750273"/>
              <a:gd name="connsiteX3" fmla="*/ 972477 w 2009775"/>
              <a:gd name="connsiteY3" fmla="*/ 1750273 h 1750273"/>
              <a:gd name="connsiteX4" fmla="*/ 433318 w 2009775"/>
              <a:gd name="connsiteY4" fmla="*/ 1733550 h 1750273"/>
              <a:gd name="connsiteX5" fmla="*/ 256197 w 2009775"/>
              <a:gd name="connsiteY5" fmla="*/ 1475953 h 1750273"/>
              <a:gd name="connsiteX6" fmla="*/ 0 w 2009775"/>
              <a:gd name="connsiteY6" fmla="*/ 866775 h 1750273"/>
              <a:gd name="connsiteX7" fmla="*/ 433318 w 2009775"/>
              <a:gd name="connsiteY7" fmla="*/ 0 h 1750273"/>
              <a:gd name="connsiteX8" fmla="*/ 1667897 w 2009775"/>
              <a:gd name="connsiteY8" fmla="*/ 91440 h 175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5" h="1750273">
                <a:moveTo>
                  <a:pt x="1576457" y="0"/>
                </a:moveTo>
                <a:lnTo>
                  <a:pt x="2009775" y="866775"/>
                </a:lnTo>
                <a:lnTo>
                  <a:pt x="1576457" y="1733550"/>
                </a:lnTo>
                <a:cubicBezTo>
                  <a:pt x="1364970" y="1734044"/>
                  <a:pt x="1183964" y="1749779"/>
                  <a:pt x="972477" y="1750273"/>
                </a:cubicBezTo>
                <a:lnTo>
                  <a:pt x="433318" y="1733550"/>
                </a:lnTo>
                <a:cubicBezTo>
                  <a:pt x="379358" y="1637524"/>
                  <a:pt x="310157" y="1571979"/>
                  <a:pt x="256197" y="1475953"/>
                </a:cubicBezTo>
                <a:lnTo>
                  <a:pt x="0" y="866775"/>
                </a:lnTo>
                <a:lnTo>
                  <a:pt x="433318" y="0"/>
                </a:lnTo>
                <a:cubicBezTo>
                  <a:pt x="814364" y="0"/>
                  <a:pt x="1667897" y="91440"/>
                  <a:pt x="1667897" y="91440"/>
                </a:cubicBezTo>
              </a:path>
            </a:pathLst>
          </a:custGeom>
          <a:noFill/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9" name="六边形 42"/>
          <p:cNvSpPr>
            <a:spLocks noChangeArrowheads="1"/>
          </p:cNvSpPr>
          <p:nvPr/>
        </p:nvSpPr>
        <p:spPr bwMode="auto">
          <a:xfrm rot="10800000">
            <a:off x="6311147" y="3840720"/>
            <a:ext cx="2009775" cy="1750273"/>
          </a:xfrm>
          <a:custGeom>
            <a:avLst/>
            <a:gdLst>
              <a:gd name="connsiteX0" fmla="*/ 0 w 2009775"/>
              <a:gd name="connsiteY0" fmla="*/ 866775 h 1733550"/>
              <a:gd name="connsiteX1" fmla="*/ 433318 w 2009775"/>
              <a:gd name="connsiteY1" fmla="*/ 0 h 1733550"/>
              <a:gd name="connsiteX2" fmla="*/ 1576457 w 2009775"/>
              <a:gd name="connsiteY2" fmla="*/ 0 h 1733550"/>
              <a:gd name="connsiteX3" fmla="*/ 2009775 w 2009775"/>
              <a:gd name="connsiteY3" fmla="*/ 866775 h 1733550"/>
              <a:gd name="connsiteX4" fmla="*/ 1576457 w 2009775"/>
              <a:gd name="connsiteY4" fmla="*/ 1733550 h 1733550"/>
              <a:gd name="connsiteX5" fmla="*/ 433318 w 2009775"/>
              <a:gd name="connsiteY5" fmla="*/ 1733550 h 1733550"/>
              <a:gd name="connsiteX6" fmla="*/ 0 w 2009775"/>
              <a:gd name="connsiteY6" fmla="*/ 866775 h 1733550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0 w 2009775"/>
              <a:gd name="connsiteY7" fmla="*/ 866775 h 1750273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256197 w 2009775"/>
              <a:gd name="connsiteY7" fmla="*/ 1475953 h 1750273"/>
              <a:gd name="connsiteX8" fmla="*/ 0 w 2009775"/>
              <a:gd name="connsiteY8" fmla="*/ 866775 h 1750273"/>
              <a:gd name="connsiteX0" fmla="*/ 1576457 w 2009775"/>
              <a:gd name="connsiteY0" fmla="*/ 0 h 1750273"/>
              <a:gd name="connsiteX1" fmla="*/ 2009775 w 2009775"/>
              <a:gd name="connsiteY1" fmla="*/ 866775 h 1750273"/>
              <a:gd name="connsiteX2" fmla="*/ 1576457 w 2009775"/>
              <a:gd name="connsiteY2" fmla="*/ 1733550 h 1750273"/>
              <a:gd name="connsiteX3" fmla="*/ 972477 w 2009775"/>
              <a:gd name="connsiteY3" fmla="*/ 1750273 h 1750273"/>
              <a:gd name="connsiteX4" fmla="*/ 433318 w 2009775"/>
              <a:gd name="connsiteY4" fmla="*/ 1733550 h 1750273"/>
              <a:gd name="connsiteX5" fmla="*/ 256197 w 2009775"/>
              <a:gd name="connsiteY5" fmla="*/ 1475953 h 1750273"/>
              <a:gd name="connsiteX6" fmla="*/ 0 w 2009775"/>
              <a:gd name="connsiteY6" fmla="*/ 866775 h 1750273"/>
              <a:gd name="connsiteX7" fmla="*/ 433318 w 2009775"/>
              <a:gd name="connsiteY7" fmla="*/ 0 h 1750273"/>
              <a:gd name="connsiteX8" fmla="*/ 1667897 w 2009775"/>
              <a:gd name="connsiteY8" fmla="*/ 91440 h 175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5" h="1750273">
                <a:moveTo>
                  <a:pt x="1576457" y="0"/>
                </a:moveTo>
                <a:lnTo>
                  <a:pt x="2009775" y="866775"/>
                </a:lnTo>
                <a:lnTo>
                  <a:pt x="1576457" y="1733550"/>
                </a:lnTo>
                <a:cubicBezTo>
                  <a:pt x="1364970" y="1734044"/>
                  <a:pt x="1183964" y="1749779"/>
                  <a:pt x="972477" y="1750273"/>
                </a:cubicBezTo>
                <a:lnTo>
                  <a:pt x="433318" y="1733550"/>
                </a:lnTo>
                <a:cubicBezTo>
                  <a:pt x="379358" y="1637524"/>
                  <a:pt x="310157" y="1571979"/>
                  <a:pt x="256197" y="1475953"/>
                </a:cubicBezTo>
                <a:lnTo>
                  <a:pt x="0" y="866775"/>
                </a:lnTo>
                <a:lnTo>
                  <a:pt x="433318" y="0"/>
                </a:lnTo>
                <a:cubicBezTo>
                  <a:pt x="814364" y="0"/>
                  <a:pt x="1667897" y="91440"/>
                  <a:pt x="1667897" y="91440"/>
                </a:cubicBezTo>
              </a:path>
            </a:pathLst>
          </a:custGeom>
          <a:noFill/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0" name="六边形 42"/>
          <p:cNvSpPr>
            <a:spLocks noChangeArrowheads="1"/>
          </p:cNvSpPr>
          <p:nvPr/>
        </p:nvSpPr>
        <p:spPr bwMode="auto">
          <a:xfrm rot="10620606">
            <a:off x="8130388" y="4935193"/>
            <a:ext cx="1848142" cy="1727087"/>
          </a:xfrm>
          <a:custGeom>
            <a:avLst/>
            <a:gdLst>
              <a:gd name="connsiteX0" fmla="*/ 0 w 2009775"/>
              <a:gd name="connsiteY0" fmla="*/ 866775 h 1733550"/>
              <a:gd name="connsiteX1" fmla="*/ 433318 w 2009775"/>
              <a:gd name="connsiteY1" fmla="*/ 0 h 1733550"/>
              <a:gd name="connsiteX2" fmla="*/ 1576457 w 2009775"/>
              <a:gd name="connsiteY2" fmla="*/ 0 h 1733550"/>
              <a:gd name="connsiteX3" fmla="*/ 2009775 w 2009775"/>
              <a:gd name="connsiteY3" fmla="*/ 866775 h 1733550"/>
              <a:gd name="connsiteX4" fmla="*/ 1576457 w 2009775"/>
              <a:gd name="connsiteY4" fmla="*/ 1733550 h 1733550"/>
              <a:gd name="connsiteX5" fmla="*/ 433318 w 2009775"/>
              <a:gd name="connsiteY5" fmla="*/ 1733550 h 1733550"/>
              <a:gd name="connsiteX6" fmla="*/ 0 w 2009775"/>
              <a:gd name="connsiteY6" fmla="*/ 866775 h 1733550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0 w 2009775"/>
              <a:gd name="connsiteY7" fmla="*/ 866775 h 1750273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256197 w 2009775"/>
              <a:gd name="connsiteY7" fmla="*/ 1475953 h 1750273"/>
              <a:gd name="connsiteX8" fmla="*/ 0 w 2009775"/>
              <a:gd name="connsiteY8" fmla="*/ 866775 h 1750273"/>
              <a:gd name="connsiteX0" fmla="*/ 1576457 w 2009775"/>
              <a:gd name="connsiteY0" fmla="*/ 0 h 1750273"/>
              <a:gd name="connsiteX1" fmla="*/ 2009775 w 2009775"/>
              <a:gd name="connsiteY1" fmla="*/ 866775 h 1750273"/>
              <a:gd name="connsiteX2" fmla="*/ 1576457 w 2009775"/>
              <a:gd name="connsiteY2" fmla="*/ 1733550 h 1750273"/>
              <a:gd name="connsiteX3" fmla="*/ 972477 w 2009775"/>
              <a:gd name="connsiteY3" fmla="*/ 1750273 h 1750273"/>
              <a:gd name="connsiteX4" fmla="*/ 433318 w 2009775"/>
              <a:gd name="connsiteY4" fmla="*/ 1733550 h 1750273"/>
              <a:gd name="connsiteX5" fmla="*/ 256197 w 2009775"/>
              <a:gd name="connsiteY5" fmla="*/ 1475953 h 1750273"/>
              <a:gd name="connsiteX6" fmla="*/ 0 w 2009775"/>
              <a:gd name="connsiteY6" fmla="*/ 866775 h 1750273"/>
              <a:gd name="connsiteX7" fmla="*/ 433318 w 2009775"/>
              <a:gd name="connsiteY7" fmla="*/ 0 h 1750273"/>
              <a:gd name="connsiteX8" fmla="*/ 1667897 w 2009775"/>
              <a:gd name="connsiteY8" fmla="*/ 91440 h 175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5" h="1750273">
                <a:moveTo>
                  <a:pt x="1576457" y="0"/>
                </a:moveTo>
                <a:lnTo>
                  <a:pt x="2009775" y="866775"/>
                </a:lnTo>
                <a:lnTo>
                  <a:pt x="1576457" y="1733550"/>
                </a:lnTo>
                <a:cubicBezTo>
                  <a:pt x="1364970" y="1734044"/>
                  <a:pt x="1183964" y="1749779"/>
                  <a:pt x="972477" y="1750273"/>
                </a:cubicBezTo>
                <a:lnTo>
                  <a:pt x="433318" y="1733550"/>
                </a:lnTo>
                <a:cubicBezTo>
                  <a:pt x="379358" y="1637524"/>
                  <a:pt x="310157" y="1571979"/>
                  <a:pt x="256197" y="1475953"/>
                </a:cubicBezTo>
                <a:lnTo>
                  <a:pt x="0" y="866775"/>
                </a:lnTo>
                <a:lnTo>
                  <a:pt x="433318" y="0"/>
                </a:lnTo>
                <a:cubicBezTo>
                  <a:pt x="814364" y="0"/>
                  <a:pt x="1667897" y="91440"/>
                  <a:pt x="1667897" y="91440"/>
                </a:cubicBezTo>
              </a:path>
            </a:pathLst>
          </a:custGeom>
          <a:noFill/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1" name="六边形 42"/>
          <p:cNvSpPr>
            <a:spLocks noChangeArrowheads="1"/>
          </p:cNvSpPr>
          <p:nvPr/>
        </p:nvSpPr>
        <p:spPr bwMode="auto">
          <a:xfrm rot="10620606">
            <a:off x="9756050" y="3782349"/>
            <a:ext cx="2009775" cy="1750273"/>
          </a:xfrm>
          <a:custGeom>
            <a:avLst/>
            <a:gdLst>
              <a:gd name="connsiteX0" fmla="*/ 0 w 2009775"/>
              <a:gd name="connsiteY0" fmla="*/ 866775 h 1733550"/>
              <a:gd name="connsiteX1" fmla="*/ 433318 w 2009775"/>
              <a:gd name="connsiteY1" fmla="*/ 0 h 1733550"/>
              <a:gd name="connsiteX2" fmla="*/ 1576457 w 2009775"/>
              <a:gd name="connsiteY2" fmla="*/ 0 h 1733550"/>
              <a:gd name="connsiteX3" fmla="*/ 2009775 w 2009775"/>
              <a:gd name="connsiteY3" fmla="*/ 866775 h 1733550"/>
              <a:gd name="connsiteX4" fmla="*/ 1576457 w 2009775"/>
              <a:gd name="connsiteY4" fmla="*/ 1733550 h 1733550"/>
              <a:gd name="connsiteX5" fmla="*/ 433318 w 2009775"/>
              <a:gd name="connsiteY5" fmla="*/ 1733550 h 1733550"/>
              <a:gd name="connsiteX6" fmla="*/ 0 w 2009775"/>
              <a:gd name="connsiteY6" fmla="*/ 866775 h 1733550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0 w 2009775"/>
              <a:gd name="connsiteY7" fmla="*/ 866775 h 1750273"/>
              <a:gd name="connsiteX0" fmla="*/ 0 w 2009775"/>
              <a:gd name="connsiteY0" fmla="*/ 866775 h 1750273"/>
              <a:gd name="connsiteX1" fmla="*/ 433318 w 2009775"/>
              <a:gd name="connsiteY1" fmla="*/ 0 h 1750273"/>
              <a:gd name="connsiteX2" fmla="*/ 1576457 w 2009775"/>
              <a:gd name="connsiteY2" fmla="*/ 0 h 1750273"/>
              <a:gd name="connsiteX3" fmla="*/ 2009775 w 2009775"/>
              <a:gd name="connsiteY3" fmla="*/ 866775 h 1750273"/>
              <a:gd name="connsiteX4" fmla="*/ 1576457 w 2009775"/>
              <a:gd name="connsiteY4" fmla="*/ 1733550 h 1750273"/>
              <a:gd name="connsiteX5" fmla="*/ 972477 w 2009775"/>
              <a:gd name="connsiteY5" fmla="*/ 1750273 h 1750273"/>
              <a:gd name="connsiteX6" fmla="*/ 433318 w 2009775"/>
              <a:gd name="connsiteY6" fmla="*/ 1733550 h 1750273"/>
              <a:gd name="connsiteX7" fmla="*/ 256197 w 2009775"/>
              <a:gd name="connsiteY7" fmla="*/ 1475953 h 1750273"/>
              <a:gd name="connsiteX8" fmla="*/ 0 w 2009775"/>
              <a:gd name="connsiteY8" fmla="*/ 866775 h 1750273"/>
              <a:gd name="connsiteX0" fmla="*/ 1576457 w 2009775"/>
              <a:gd name="connsiteY0" fmla="*/ 0 h 1750273"/>
              <a:gd name="connsiteX1" fmla="*/ 2009775 w 2009775"/>
              <a:gd name="connsiteY1" fmla="*/ 866775 h 1750273"/>
              <a:gd name="connsiteX2" fmla="*/ 1576457 w 2009775"/>
              <a:gd name="connsiteY2" fmla="*/ 1733550 h 1750273"/>
              <a:gd name="connsiteX3" fmla="*/ 972477 w 2009775"/>
              <a:gd name="connsiteY3" fmla="*/ 1750273 h 1750273"/>
              <a:gd name="connsiteX4" fmla="*/ 433318 w 2009775"/>
              <a:gd name="connsiteY4" fmla="*/ 1733550 h 1750273"/>
              <a:gd name="connsiteX5" fmla="*/ 256197 w 2009775"/>
              <a:gd name="connsiteY5" fmla="*/ 1475953 h 1750273"/>
              <a:gd name="connsiteX6" fmla="*/ 0 w 2009775"/>
              <a:gd name="connsiteY6" fmla="*/ 866775 h 1750273"/>
              <a:gd name="connsiteX7" fmla="*/ 433318 w 2009775"/>
              <a:gd name="connsiteY7" fmla="*/ 0 h 1750273"/>
              <a:gd name="connsiteX8" fmla="*/ 1667897 w 2009775"/>
              <a:gd name="connsiteY8" fmla="*/ 91440 h 1750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9775" h="1750273">
                <a:moveTo>
                  <a:pt x="1576457" y="0"/>
                </a:moveTo>
                <a:lnTo>
                  <a:pt x="2009775" y="866775"/>
                </a:lnTo>
                <a:lnTo>
                  <a:pt x="1576457" y="1733550"/>
                </a:lnTo>
                <a:cubicBezTo>
                  <a:pt x="1364970" y="1734044"/>
                  <a:pt x="1183964" y="1749779"/>
                  <a:pt x="972477" y="1750273"/>
                </a:cubicBezTo>
                <a:lnTo>
                  <a:pt x="433318" y="1733550"/>
                </a:lnTo>
                <a:cubicBezTo>
                  <a:pt x="379358" y="1637524"/>
                  <a:pt x="310157" y="1571979"/>
                  <a:pt x="256197" y="1475953"/>
                </a:cubicBezTo>
                <a:lnTo>
                  <a:pt x="0" y="866775"/>
                </a:lnTo>
                <a:lnTo>
                  <a:pt x="433318" y="0"/>
                </a:lnTo>
                <a:cubicBezTo>
                  <a:pt x="814364" y="0"/>
                  <a:pt x="1667897" y="91440"/>
                  <a:pt x="1667897" y="91440"/>
                </a:cubicBezTo>
              </a:path>
            </a:pathLst>
          </a:custGeom>
          <a:noFill/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0" name="TextBox 1">
            <a:extLst>
              <a:ext uri="{FF2B5EF4-FFF2-40B4-BE49-F238E27FC236}">
                <a16:creationId xmlns:a16="http://schemas.microsoft.com/office/drawing/2014/main" id="{2FC0C67F-5A36-4553-BCF0-C8F60DE03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875" y="2588379"/>
            <a:ext cx="1546897" cy="369332"/>
          </a:xfrm>
          <a:prstGeom prst="rect">
            <a:avLst/>
          </a:prstGeom>
          <a:noFill/>
          <a:ln w="9525" cmpd="sng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savetoFile</a:t>
            </a:r>
            <a:r>
              <a:rPr lang="en-US" altLang="zh-CN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()</a:t>
            </a:r>
            <a:endParaRPr lang="zh-CN" altLang="en-US" dirty="0">
              <a:solidFill>
                <a:schemeClr val="bg1"/>
              </a:solidFill>
              <a:latin typeface="新蒂黑板报底字" panose="03000600000000000000" pitchFamily="66" charset="-122"/>
              <a:ea typeface="新蒂黑板报底字" panose="030006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3617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21" grpId="0"/>
      <p:bldP spid="23" grpId="0"/>
      <p:bldP spid="24" grpId="0"/>
      <p:bldP spid="35" grpId="0" animBg="1"/>
      <p:bldP spid="66" grpId="0"/>
      <p:bldP spid="67" grpId="0"/>
      <p:bldP spid="68" grpId="0"/>
      <p:bldP spid="69" grpId="0"/>
      <p:bldP spid="100" grpId="0" animBg="1"/>
      <p:bldP spid="101" grpId="0" animBg="1"/>
      <p:bldP spid="102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979" y="3429000"/>
            <a:ext cx="10992041" cy="28957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87240" y="1982450"/>
            <a:ext cx="335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Part </a:t>
            </a:r>
            <a:r>
              <a:rPr lang="en-US" altLang="zh-CN" sz="88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4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03740" y="-375417"/>
            <a:ext cx="5253401" cy="39492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895" y="3282550"/>
            <a:ext cx="5676115" cy="42669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412" y="3802562"/>
            <a:ext cx="4897495" cy="13625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98583" y="4191454"/>
            <a:ext cx="389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编译和运行</a:t>
            </a:r>
          </a:p>
        </p:txBody>
      </p:sp>
    </p:spTree>
    <p:extLst>
      <p:ext uri="{BB962C8B-B14F-4D97-AF65-F5344CB8AC3E}">
        <p14:creationId xmlns:p14="http://schemas.microsoft.com/office/powerpoint/2010/main" val="3008461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6346" y="369126"/>
            <a:ext cx="57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此处可添加标题</a:t>
            </a:r>
          </a:p>
        </p:txBody>
      </p:sp>
      <p:sp>
        <p:nvSpPr>
          <p:cNvPr id="3" name="云形 4"/>
          <p:cNvSpPr/>
          <p:nvPr/>
        </p:nvSpPr>
        <p:spPr>
          <a:xfrm rot="21357995">
            <a:off x="343740" y="196744"/>
            <a:ext cx="1767593" cy="13421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4163 w 43256"/>
              <a:gd name="connsiteY12" fmla="*/ 15648 h 43219"/>
              <a:gd name="connsiteX13" fmla="*/ 3936 w 43256"/>
              <a:gd name="connsiteY13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19"/>
          <p:cNvSpPr>
            <a:spLocks noEditPoints="1"/>
          </p:cNvSpPr>
          <p:nvPr/>
        </p:nvSpPr>
        <p:spPr bwMode="auto">
          <a:xfrm flipH="1">
            <a:off x="2255838" y="3045215"/>
            <a:ext cx="3513090" cy="2921283"/>
          </a:xfrm>
          <a:custGeom>
            <a:avLst/>
            <a:gdLst>
              <a:gd name="T0" fmla="*/ 104 w 118"/>
              <a:gd name="T1" fmla="*/ 15 h 98"/>
              <a:gd name="T2" fmla="*/ 43 w 118"/>
              <a:gd name="T3" fmla="*/ 4 h 98"/>
              <a:gd name="T4" fmla="*/ 15 w 118"/>
              <a:gd name="T5" fmla="*/ 20 h 98"/>
              <a:gd name="T6" fmla="*/ 7 w 118"/>
              <a:gd name="T7" fmla="*/ 50 h 98"/>
              <a:gd name="T8" fmla="*/ 20 w 118"/>
              <a:gd name="T9" fmla="*/ 72 h 98"/>
              <a:gd name="T10" fmla="*/ 3 w 118"/>
              <a:gd name="T11" fmla="*/ 94 h 98"/>
              <a:gd name="T12" fmla="*/ 3 w 118"/>
              <a:gd name="T13" fmla="*/ 94 h 98"/>
              <a:gd name="T14" fmla="*/ 2 w 118"/>
              <a:gd name="T15" fmla="*/ 95 h 98"/>
              <a:gd name="T16" fmla="*/ 3 w 118"/>
              <a:gd name="T17" fmla="*/ 97 h 98"/>
              <a:gd name="T18" fmla="*/ 40 w 118"/>
              <a:gd name="T19" fmla="*/ 75 h 98"/>
              <a:gd name="T20" fmla="*/ 104 w 118"/>
              <a:gd name="T21" fmla="*/ 64 h 98"/>
              <a:gd name="T22" fmla="*/ 117 w 118"/>
              <a:gd name="T23" fmla="*/ 37 h 98"/>
              <a:gd name="T24" fmla="*/ 104 w 118"/>
              <a:gd name="T25" fmla="*/ 15 h 98"/>
              <a:gd name="T26" fmla="*/ 103 w 118"/>
              <a:gd name="T27" fmla="*/ 61 h 98"/>
              <a:gd name="T28" fmla="*/ 39 w 118"/>
              <a:gd name="T29" fmla="*/ 72 h 98"/>
              <a:gd name="T30" fmla="*/ 39 w 118"/>
              <a:gd name="T31" fmla="*/ 72 h 98"/>
              <a:gd name="T32" fmla="*/ 38 w 118"/>
              <a:gd name="T33" fmla="*/ 73 h 98"/>
              <a:gd name="T34" fmla="*/ 10 w 118"/>
              <a:gd name="T35" fmla="*/ 93 h 98"/>
              <a:gd name="T36" fmla="*/ 23 w 118"/>
              <a:gd name="T37" fmla="*/ 72 h 98"/>
              <a:gd name="T38" fmla="*/ 23 w 118"/>
              <a:gd name="T39" fmla="*/ 72 h 98"/>
              <a:gd name="T40" fmla="*/ 22 w 118"/>
              <a:gd name="T41" fmla="*/ 70 h 98"/>
              <a:gd name="T42" fmla="*/ 10 w 118"/>
              <a:gd name="T43" fmla="*/ 42 h 98"/>
              <a:gd name="T44" fmla="*/ 27 w 118"/>
              <a:gd name="T45" fmla="*/ 13 h 98"/>
              <a:gd name="T46" fmla="*/ 62 w 118"/>
              <a:gd name="T47" fmla="*/ 5 h 98"/>
              <a:gd name="T48" fmla="*/ 92 w 118"/>
              <a:gd name="T49" fmla="*/ 11 h 98"/>
              <a:gd name="T50" fmla="*/ 113 w 118"/>
              <a:gd name="T51" fmla="*/ 31 h 98"/>
              <a:gd name="T52" fmla="*/ 103 w 118"/>
              <a:gd name="T53" fmla="*/ 6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8" h="98">
                <a:moveTo>
                  <a:pt x="104" y="15"/>
                </a:moveTo>
                <a:cubicBezTo>
                  <a:pt x="87" y="1"/>
                  <a:pt x="64" y="0"/>
                  <a:pt x="43" y="4"/>
                </a:cubicBezTo>
                <a:cubicBezTo>
                  <a:pt x="33" y="6"/>
                  <a:pt x="21" y="11"/>
                  <a:pt x="15" y="20"/>
                </a:cubicBezTo>
                <a:cubicBezTo>
                  <a:pt x="9" y="28"/>
                  <a:pt x="6" y="40"/>
                  <a:pt x="7" y="50"/>
                </a:cubicBezTo>
                <a:cubicBezTo>
                  <a:pt x="8" y="59"/>
                  <a:pt x="13" y="66"/>
                  <a:pt x="20" y="72"/>
                </a:cubicBezTo>
                <a:cubicBezTo>
                  <a:pt x="19" y="81"/>
                  <a:pt x="10" y="89"/>
                  <a:pt x="3" y="94"/>
                </a:cubicBezTo>
                <a:cubicBezTo>
                  <a:pt x="3" y="94"/>
                  <a:pt x="3" y="94"/>
                  <a:pt x="3" y="94"/>
                </a:cubicBezTo>
                <a:cubicBezTo>
                  <a:pt x="3" y="95"/>
                  <a:pt x="3" y="95"/>
                  <a:pt x="2" y="95"/>
                </a:cubicBezTo>
                <a:cubicBezTo>
                  <a:pt x="0" y="95"/>
                  <a:pt x="1" y="98"/>
                  <a:pt x="3" y="97"/>
                </a:cubicBezTo>
                <a:cubicBezTo>
                  <a:pt x="17" y="95"/>
                  <a:pt x="33" y="87"/>
                  <a:pt x="40" y="75"/>
                </a:cubicBezTo>
                <a:cubicBezTo>
                  <a:pt x="61" y="75"/>
                  <a:pt x="86" y="78"/>
                  <a:pt x="104" y="64"/>
                </a:cubicBezTo>
                <a:cubicBezTo>
                  <a:pt x="112" y="57"/>
                  <a:pt x="118" y="48"/>
                  <a:pt x="117" y="37"/>
                </a:cubicBezTo>
                <a:cubicBezTo>
                  <a:pt x="117" y="28"/>
                  <a:pt x="111" y="20"/>
                  <a:pt x="104" y="15"/>
                </a:cubicBezTo>
                <a:close/>
                <a:moveTo>
                  <a:pt x="103" y="61"/>
                </a:moveTo>
                <a:cubicBezTo>
                  <a:pt x="86" y="76"/>
                  <a:pt x="60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8" y="72"/>
                  <a:pt x="38" y="73"/>
                  <a:pt x="38" y="73"/>
                </a:cubicBezTo>
                <a:cubicBezTo>
                  <a:pt x="32" y="83"/>
                  <a:pt x="21" y="90"/>
                  <a:pt x="10" y="93"/>
                </a:cubicBezTo>
                <a:cubicBezTo>
                  <a:pt x="16" y="87"/>
                  <a:pt x="22" y="80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1"/>
                  <a:pt x="23" y="71"/>
                  <a:pt x="22" y="70"/>
                </a:cubicBezTo>
                <a:cubicBezTo>
                  <a:pt x="14" y="63"/>
                  <a:pt x="9" y="54"/>
                  <a:pt x="10" y="42"/>
                </a:cubicBezTo>
                <a:cubicBezTo>
                  <a:pt x="11" y="30"/>
                  <a:pt x="16" y="20"/>
                  <a:pt x="27" y="13"/>
                </a:cubicBezTo>
                <a:cubicBezTo>
                  <a:pt x="37" y="7"/>
                  <a:pt x="50" y="5"/>
                  <a:pt x="62" y="5"/>
                </a:cubicBezTo>
                <a:cubicBezTo>
                  <a:pt x="73" y="5"/>
                  <a:pt x="83" y="7"/>
                  <a:pt x="92" y="11"/>
                </a:cubicBezTo>
                <a:cubicBezTo>
                  <a:pt x="101" y="15"/>
                  <a:pt x="109" y="22"/>
                  <a:pt x="113" y="31"/>
                </a:cubicBezTo>
                <a:cubicBezTo>
                  <a:pt x="118" y="42"/>
                  <a:pt x="111" y="53"/>
                  <a:pt x="103" y="61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stelsSmooth/>
                      </a14:imgEffect>
                    </a14:imgLayer>
                  </a14:imgProps>
                </a:ext>
              </a:extLst>
            </a:blip>
            <a:srcRect/>
            <a:tile tx="-101600" ty="-469900" sx="100000" sy="100000" flip="none" algn="ctr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19"/>
          <p:cNvSpPr>
            <a:spLocks noEditPoints="1"/>
          </p:cNvSpPr>
          <p:nvPr/>
        </p:nvSpPr>
        <p:spPr bwMode="auto">
          <a:xfrm>
            <a:off x="6422073" y="3045215"/>
            <a:ext cx="3513090" cy="2921283"/>
          </a:xfrm>
          <a:custGeom>
            <a:avLst/>
            <a:gdLst>
              <a:gd name="T0" fmla="*/ 104 w 118"/>
              <a:gd name="T1" fmla="*/ 15 h 98"/>
              <a:gd name="T2" fmla="*/ 43 w 118"/>
              <a:gd name="T3" fmla="*/ 4 h 98"/>
              <a:gd name="T4" fmla="*/ 15 w 118"/>
              <a:gd name="T5" fmla="*/ 20 h 98"/>
              <a:gd name="T6" fmla="*/ 7 w 118"/>
              <a:gd name="T7" fmla="*/ 50 h 98"/>
              <a:gd name="T8" fmla="*/ 20 w 118"/>
              <a:gd name="T9" fmla="*/ 72 h 98"/>
              <a:gd name="T10" fmla="*/ 3 w 118"/>
              <a:gd name="T11" fmla="*/ 94 h 98"/>
              <a:gd name="T12" fmla="*/ 3 w 118"/>
              <a:gd name="T13" fmla="*/ 94 h 98"/>
              <a:gd name="T14" fmla="*/ 2 w 118"/>
              <a:gd name="T15" fmla="*/ 95 h 98"/>
              <a:gd name="T16" fmla="*/ 3 w 118"/>
              <a:gd name="T17" fmla="*/ 97 h 98"/>
              <a:gd name="T18" fmla="*/ 40 w 118"/>
              <a:gd name="T19" fmla="*/ 75 h 98"/>
              <a:gd name="T20" fmla="*/ 104 w 118"/>
              <a:gd name="T21" fmla="*/ 64 h 98"/>
              <a:gd name="T22" fmla="*/ 117 w 118"/>
              <a:gd name="T23" fmla="*/ 37 h 98"/>
              <a:gd name="T24" fmla="*/ 104 w 118"/>
              <a:gd name="T25" fmla="*/ 15 h 98"/>
              <a:gd name="T26" fmla="*/ 103 w 118"/>
              <a:gd name="T27" fmla="*/ 61 h 98"/>
              <a:gd name="T28" fmla="*/ 39 w 118"/>
              <a:gd name="T29" fmla="*/ 72 h 98"/>
              <a:gd name="T30" fmla="*/ 39 w 118"/>
              <a:gd name="T31" fmla="*/ 72 h 98"/>
              <a:gd name="T32" fmla="*/ 38 w 118"/>
              <a:gd name="T33" fmla="*/ 73 h 98"/>
              <a:gd name="T34" fmla="*/ 10 w 118"/>
              <a:gd name="T35" fmla="*/ 93 h 98"/>
              <a:gd name="T36" fmla="*/ 23 w 118"/>
              <a:gd name="T37" fmla="*/ 72 h 98"/>
              <a:gd name="T38" fmla="*/ 23 w 118"/>
              <a:gd name="T39" fmla="*/ 72 h 98"/>
              <a:gd name="T40" fmla="*/ 22 w 118"/>
              <a:gd name="T41" fmla="*/ 70 h 98"/>
              <a:gd name="T42" fmla="*/ 10 w 118"/>
              <a:gd name="T43" fmla="*/ 42 h 98"/>
              <a:gd name="T44" fmla="*/ 27 w 118"/>
              <a:gd name="T45" fmla="*/ 13 h 98"/>
              <a:gd name="T46" fmla="*/ 62 w 118"/>
              <a:gd name="T47" fmla="*/ 5 h 98"/>
              <a:gd name="T48" fmla="*/ 92 w 118"/>
              <a:gd name="T49" fmla="*/ 11 h 98"/>
              <a:gd name="T50" fmla="*/ 113 w 118"/>
              <a:gd name="T51" fmla="*/ 31 h 98"/>
              <a:gd name="T52" fmla="*/ 103 w 118"/>
              <a:gd name="T53" fmla="*/ 6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8" h="98">
                <a:moveTo>
                  <a:pt x="104" y="15"/>
                </a:moveTo>
                <a:cubicBezTo>
                  <a:pt x="87" y="1"/>
                  <a:pt x="64" y="0"/>
                  <a:pt x="43" y="4"/>
                </a:cubicBezTo>
                <a:cubicBezTo>
                  <a:pt x="33" y="6"/>
                  <a:pt x="21" y="11"/>
                  <a:pt x="15" y="20"/>
                </a:cubicBezTo>
                <a:cubicBezTo>
                  <a:pt x="9" y="28"/>
                  <a:pt x="6" y="40"/>
                  <a:pt x="7" y="50"/>
                </a:cubicBezTo>
                <a:cubicBezTo>
                  <a:pt x="8" y="59"/>
                  <a:pt x="13" y="66"/>
                  <a:pt x="20" y="72"/>
                </a:cubicBezTo>
                <a:cubicBezTo>
                  <a:pt x="19" y="81"/>
                  <a:pt x="10" y="89"/>
                  <a:pt x="3" y="94"/>
                </a:cubicBezTo>
                <a:cubicBezTo>
                  <a:pt x="3" y="94"/>
                  <a:pt x="3" y="94"/>
                  <a:pt x="3" y="94"/>
                </a:cubicBezTo>
                <a:cubicBezTo>
                  <a:pt x="3" y="95"/>
                  <a:pt x="3" y="95"/>
                  <a:pt x="2" y="95"/>
                </a:cubicBezTo>
                <a:cubicBezTo>
                  <a:pt x="0" y="95"/>
                  <a:pt x="1" y="98"/>
                  <a:pt x="3" y="97"/>
                </a:cubicBezTo>
                <a:cubicBezTo>
                  <a:pt x="17" y="95"/>
                  <a:pt x="33" y="87"/>
                  <a:pt x="40" y="75"/>
                </a:cubicBezTo>
                <a:cubicBezTo>
                  <a:pt x="61" y="75"/>
                  <a:pt x="86" y="78"/>
                  <a:pt x="104" y="64"/>
                </a:cubicBezTo>
                <a:cubicBezTo>
                  <a:pt x="112" y="57"/>
                  <a:pt x="118" y="48"/>
                  <a:pt x="117" y="37"/>
                </a:cubicBezTo>
                <a:cubicBezTo>
                  <a:pt x="117" y="28"/>
                  <a:pt x="111" y="20"/>
                  <a:pt x="104" y="15"/>
                </a:cubicBezTo>
                <a:close/>
                <a:moveTo>
                  <a:pt x="103" y="61"/>
                </a:moveTo>
                <a:cubicBezTo>
                  <a:pt x="86" y="76"/>
                  <a:pt x="60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8" y="72"/>
                  <a:pt x="38" y="73"/>
                  <a:pt x="38" y="73"/>
                </a:cubicBezTo>
                <a:cubicBezTo>
                  <a:pt x="32" y="83"/>
                  <a:pt x="21" y="90"/>
                  <a:pt x="10" y="93"/>
                </a:cubicBezTo>
                <a:cubicBezTo>
                  <a:pt x="16" y="87"/>
                  <a:pt x="22" y="80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1"/>
                  <a:pt x="23" y="71"/>
                  <a:pt x="22" y="70"/>
                </a:cubicBezTo>
                <a:cubicBezTo>
                  <a:pt x="14" y="63"/>
                  <a:pt x="9" y="54"/>
                  <a:pt x="10" y="42"/>
                </a:cubicBezTo>
                <a:cubicBezTo>
                  <a:pt x="11" y="30"/>
                  <a:pt x="16" y="20"/>
                  <a:pt x="27" y="13"/>
                </a:cubicBezTo>
                <a:cubicBezTo>
                  <a:pt x="37" y="7"/>
                  <a:pt x="50" y="5"/>
                  <a:pt x="62" y="5"/>
                </a:cubicBezTo>
                <a:cubicBezTo>
                  <a:pt x="73" y="5"/>
                  <a:pt x="83" y="7"/>
                  <a:pt x="92" y="11"/>
                </a:cubicBezTo>
                <a:cubicBezTo>
                  <a:pt x="101" y="15"/>
                  <a:pt x="109" y="22"/>
                  <a:pt x="113" y="31"/>
                </a:cubicBezTo>
                <a:cubicBezTo>
                  <a:pt x="118" y="42"/>
                  <a:pt x="111" y="53"/>
                  <a:pt x="103" y="61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stelsSmooth/>
                      </a14:imgEffect>
                    </a14:imgLayer>
                  </a14:imgProps>
                </a:ext>
              </a:extLst>
            </a:blip>
            <a:srcRect/>
            <a:tile tx="-101600" ty="-469900" sx="100000" sy="100000" flip="none" algn="ctr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 flipH="1">
            <a:off x="2999795" y="3535680"/>
            <a:ext cx="202517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b="1" kern="0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Python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 flipH="1">
            <a:off x="7623230" y="3535680"/>
            <a:ext cx="131122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b="1" kern="0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C++</a:t>
            </a:r>
          </a:p>
        </p:txBody>
      </p:sp>
      <p:sp>
        <p:nvSpPr>
          <p:cNvPr id="9" name="矩形 8"/>
          <p:cNvSpPr/>
          <p:nvPr/>
        </p:nvSpPr>
        <p:spPr>
          <a:xfrm>
            <a:off x="2829009" y="3961825"/>
            <a:ext cx="2505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注意它是解释语言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新蒂黑板报底字" panose="03000600000000000000" pitchFamily="66" charset="-122"/>
              <a:ea typeface="新蒂黑板报底字" panose="03000600000000000000" pitchFamily="66" charset="-122"/>
            </a:endParaRPr>
          </a:p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a typeface="新蒂黑板报底字" panose="03000600000000000000" pitchFamily="66" charset="-122"/>
              </a:rPr>
              <a:t>编译和运行是一体的</a:t>
            </a:r>
            <a:endParaRPr lang="zh-CN" altLang="en-US" dirty="0"/>
          </a:p>
        </p:txBody>
      </p:sp>
      <p:sp>
        <p:nvSpPr>
          <p:cNvPr id="11" name="Freeform 202"/>
          <p:cNvSpPr>
            <a:spLocks noEditPoints="1"/>
          </p:cNvSpPr>
          <p:nvPr/>
        </p:nvSpPr>
        <p:spPr bwMode="auto">
          <a:xfrm>
            <a:off x="3340369" y="1251527"/>
            <a:ext cx="672013" cy="533049"/>
          </a:xfrm>
          <a:custGeom>
            <a:avLst/>
            <a:gdLst>
              <a:gd name="T0" fmla="*/ 26 w 221"/>
              <a:gd name="T1" fmla="*/ 147 h 187"/>
              <a:gd name="T2" fmla="*/ 8 w 221"/>
              <a:gd name="T3" fmla="*/ 131 h 187"/>
              <a:gd name="T4" fmla="*/ 204 w 221"/>
              <a:gd name="T5" fmla="*/ 55 h 187"/>
              <a:gd name="T6" fmla="*/ 109 w 221"/>
              <a:gd name="T7" fmla="*/ 10 h 187"/>
              <a:gd name="T8" fmla="*/ 117 w 221"/>
              <a:gd name="T9" fmla="*/ 14 h 187"/>
              <a:gd name="T10" fmla="*/ 112 w 221"/>
              <a:gd name="T11" fmla="*/ 19 h 187"/>
              <a:gd name="T12" fmla="*/ 78 w 221"/>
              <a:gd name="T13" fmla="*/ 40 h 187"/>
              <a:gd name="T14" fmla="*/ 89 w 221"/>
              <a:gd name="T15" fmla="*/ 34 h 187"/>
              <a:gd name="T16" fmla="*/ 145 w 221"/>
              <a:gd name="T17" fmla="*/ 14 h 187"/>
              <a:gd name="T18" fmla="*/ 107 w 221"/>
              <a:gd name="T19" fmla="*/ 10 h 187"/>
              <a:gd name="T20" fmla="*/ 128 w 221"/>
              <a:gd name="T21" fmla="*/ 9 h 187"/>
              <a:gd name="T22" fmla="*/ 140 w 221"/>
              <a:gd name="T23" fmla="*/ 13 h 187"/>
              <a:gd name="T24" fmla="*/ 92 w 221"/>
              <a:gd name="T25" fmla="*/ 32 h 187"/>
              <a:gd name="T26" fmla="*/ 121 w 221"/>
              <a:gd name="T27" fmla="*/ 34 h 187"/>
              <a:gd name="T28" fmla="*/ 66 w 221"/>
              <a:gd name="T29" fmla="*/ 57 h 187"/>
              <a:gd name="T30" fmla="*/ 117 w 221"/>
              <a:gd name="T31" fmla="*/ 54 h 187"/>
              <a:gd name="T32" fmla="*/ 55 w 221"/>
              <a:gd name="T33" fmla="*/ 66 h 187"/>
              <a:gd name="T34" fmla="*/ 66 w 221"/>
              <a:gd name="T35" fmla="*/ 54 h 187"/>
              <a:gd name="T36" fmla="*/ 148 w 221"/>
              <a:gd name="T37" fmla="*/ 28 h 187"/>
              <a:gd name="T38" fmla="*/ 157 w 221"/>
              <a:gd name="T39" fmla="*/ 30 h 187"/>
              <a:gd name="T40" fmla="*/ 171 w 221"/>
              <a:gd name="T41" fmla="*/ 33 h 187"/>
              <a:gd name="T42" fmla="*/ 145 w 221"/>
              <a:gd name="T43" fmla="*/ 43 h 187"/>
              <a:gd name="T44" fmla="*/ 43 w 221"/>
              <a:gd name="T45" fmla="*/ 79 h 187"/>
              <a:gd name="T46" fmla="*/ 125 w 221"/>
              <a:gd name="T47" fmla="*/ 62 h 187"/>
              <a:gd name="T48" fmla="*/ 199 w 221"/>
              <a:gd name="T49" fmla="*/ 39 h 187"/>
              <a:gd name="T50" fmla="*/ 194 w 221"/>
              <a:gd name="T51" fmla="*/ 49 h 187"/>
              <a:gd name="T52" fmla="*/ 213 w 221"/>
              <a:gd name="T53" fmla="*/ 45 h 187"/>
              <a:gd name="T54" fmla="*/ 200 w 221"/>
              <a:gd name="T55" fmla="*/ 64 h 187"/>
              <a:gd name="T56" fmla="*/ 64 w 221"/>
              <a:gd name="T57" fmla="*/ 108 h 187"/>
              <a:gd name="T58" fmla="*/ 25 w 221"/>
              <a:gd name="T59" fmla="*/ 120 h 187"/>
              <a:gd name="T60" fmla="*/ 32 w 221"/>
              <a:gd name="T61" fmla="*/ 123 h 187"/>
              <a:gd name="T62" fmla="*/ 147 w 221"/>
              <a:gd name="T63" fmla="*/ 102 h 187"/>
              <a:gd name="T64" fmla="*/ 47 w 221"/>
              <a:gd name="T65" fmla="*/ 131 h 187"/>
              <a:gd name="T66" fmla="*/ 109 w 221"/>
              <a:gd name="T67" fmla="*/ 158 h 187"/>
              <a:gd name="T68" fmla="*/ 106 w 221"/>
              <a:gd name="T69" fmla="*/ 149 h 187"/>
              <a:gd name="T70" fmla="*/ 124 w 221"/>
              <a:gd name="T71" fmla="*/ 142 h 187"/>
              <a:gd name="T72" fmla="*/ 82 w 221"/>
              <a:gd name="T73" fmla="*/ 139 h 187"/>
              <a:gd name="T74" fmla="*/ 104 w 221"/>
              <a:gd name="T75" fmla="*/ 130 h 187"/>
              <a:gd name="T76" fmla="*/ 129 w 221"/>
              <a:gd name="T77" fmla="*/ 117 h 187"/>
              <a:gd name="T78" fmla="*/ 117 w 221"/>
              <a:gd name="T79" fmla="*/ 121 h 187"/>
              <a:gd name="T80" fmla="*/ 74 w 221"/>
              <a:gd name="T81" fmla="*/ 139 h 187"/>
              <a:gd name="T82" fmla="*/ 99 w 221"/>
              <a:gd name="T83" fmla="*/ 143 h 187"/>
              <a:gd name="T84" fmla="*/ 91 w 221"/>
              <a:gd name="T85" fmla="*/ 153 h 187"/>
              <a:gd name="T86" fmla="*/ 113 w 221"/>
              <a:gd name="T87" fmla="*/ 153 h 187"/>
              <a:gd name="T88" fmla="*/ 88 w 221"/>
              <a:gd name="T89" fmla="*/ 119 h 187"/>
              <a:gd name="T90" fmla="*/ 69 w 221"/>
              <a:gd name="T91" fmla="*/ 120 h 187"/>
              <a:gd name="T92" fmla="*/ 36 w 221"/>
              <a:gd name="T93" fmla="*/ 123 h 187"/>
              <a:gd name="T94" fmla="*/ 153 w 221"/>
              <a:gd name="T95" fmla="*/ 92 h 187"/>
              <a:gd name="T96" fmla="*/ 35 w 221"/>
              <a:gd name="T97" fmla="*/ 117 h 187"/>
              <a:gd name="T98" fmla="*/ 93 w 221"/>
              <a:gd name="T99" fmla="*/ 95 h 187"/>
              <a:gd name="T100" fmla="*/ 198 w 221"/>
              <a:gd name="T101" fmla="*/ 61 h 187"/>
              <a:gd name="T102" fmla="*/ 190 w 221"/>
              <a:gd name="T103" fmla="*/ 70 h 187"/>
              <a:gd name="T104" fmla="*/ 190 w 221"/>
              <a:gd name="T105" fmla="*/ 65 h 187"/>
              <a:gd name="T106" fmla="*/ 106 w 221"/>
              <a:gd name="T107" fmla="*/ 167 h 187"/>
              <a:gd name="T108" fmla="*/ 26 w 221"/>
              <a:gd name="T109" fmla="*/ 96 h 187"/>
              <a:gd name="T110" fmla="*/ 26 w 221"/>
              <a:gd name="T111" fmla="*/ 96 h 187"/>
              <a:gd name="T112" fmla="*/ 105 w 221"/>
              <a:gd name="T113" fmla="*/ 174 h 187"/>
              <a:gd name="T114" fmla="*/ 11 w 221"/>
              <a:gd name="T115" fmla="*/ 136 h 187"/>
              <a:gd name="T116" fmla="*/ 114 w 221"/>
              <a:gd name="T117" fmla="*/ 17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1" h="187">
                <a:moveTo>
                  <a:pt x="221" y="62"/>
                </a:moveTo>
                <a:cubicBezTo>
                  <a:pt x="221" y="62"/>
                  <a:pt x="220" y="62"/>
                  <a:pt x="220" y="62"/>
                </a:cubicBezTo>
                <a:cubicBezTo>
                  <a:pt x="218" y="62"/>
                  <a:pt x="217" y="58"/>
                  <a:pt x="216" y="57"/>
                </a:cubicBezTo>
                <a:cubicBezTo>
                  <a:pt x="215" y="53"/>
                  <a:pt x="216" y="49"/>
                  <a:pt x="217" y="45"/>
                </a:cubicBezTo>
                <a:cubicBezTo>
                  <a:pt x="217" y="45"/>
                  <a:pt x="217" y="45"/>
                  <a:pt x="217" y="44"/>
                </a:cubicBezTo>
                <a:cubicBezTo>
                  <a:pt x="217" y="44"/>
                  <a:pt x="217" y="44"/>
                  <a:pt x="217" y="43"/>
                </a:cubicBezTo>
                <a:cubicBezTo>
                  <a:pt x="202" y="37"/>
                  <a:pt x="187" y="30"/>
                  <a:pt x="172" y="23"/>
                </a:cubicBezTo>
                <a:cubicBezTo>
                  <a:pt x="153" y="15"/>
                  <a:pt x="134" y="6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94" y="18"/>
                  <a:pt x="76" y="39"/>
                  <a:pt x="58" y="58"/>
                </a:cubicBezTo>
                <a:cubicBezTo>
                  <a:pt x="41" y="76"/>
                  <a:pt x="24" y="94"/>
                  <a:pt x="9" y="113"/>
                </a:cubicBezTo>
                <a:cubicBezTo>
                  <a:pt x="2" y="118"/>
                  <a:pt x="0" y="134"/>
                  <a:pt x="9" y="138"/>
                </a:cubicBezTo>
                <a:cubicBezTo>
                  <a:pt x="14" y="141"/>
                  <a:pt x="20" y="144"/>
                  <a:pt x="26" y="147"/>
                </a:cubicBezTo>
                <a:cubicBezTo>
                  <a:pt x="36" y="152"/>
                  <a:pt x="46" y="158"/>
                  <a:pt x="56" y="163"/>
                </a:cubicBezTo>
                <a:cubicBezTo>
                  <a:pt x="73" y="171"/>
                  <a:pt x="89" y="180"/>
                  <a:pt x="106" y="186"/>
                </a:cubicBezTo>
                <a:cubicBezTo>
                  <a:pt x="106" y="187"/>
                  <a:pt x="107" y="186"/>
                  <a:pt x="107" y="186"/>
                </a:cubicBezTo>
                <a:cubicBezTo>
                  <a:pt x="107" y="186"/>
                  <a:pt x="107" y="186"/>
                  <a:pt x="107" y="185"/>
                </a:cubicBezTo>
                <a:cubicBezTo>
                  <a:pt x="122" y="169"/>
                  <a:pt x="138" y="153"/>
                  <a:pt x="154" y="137"/>
                </a:cubicBezTo>
                <a:cubicBezTo>
                  <a:pt x="174" y="116"/>
                  <a:pt x="194" y="94"/>
                  <a:pt x="214" y="73"/>
                </a:cubicBezTo>
                <a:cubicBezTo>
                  <a:pt x="216" y="70"/>
                  <a:pt x="220" y="67"/>
                  <a:pt x="221" y="63"/>
                </a:cubicBezTo>
                <a:cubicBezTo>
                  <a:pt x="221" y="63"/>
                  <a:pt x="221" y="62"/>
                  <a:pt x="221" y="62"/>
                </a:cubicBezTo>
                <a:close/>
                <a:moveTo>
                  <a:pt x="88" y="170"/>
                </a:moveTo>
                <a:cubicBezTo>
                  <a:pt x="77" y="165"/>
                  <a:pt x="67" y="159"/>
                  <a:pt x="56" y="154"/>
                </a:cubicBezTo>
                <a:cubicBezTo>
                  <a:pt x="46" y="149"/>
                  <a:pt x="35" y="144"/>
                  <a:pt x="25" y="139"/>
                </a:cubicBezTo>
                <a:cubicBezTo>
                  <a:pt x="20" y="137"/>
                  <a:pt x="13" y="134"/>
                  <a:pt x="9" y="131"/>
                </a:cubicBezTo>
                <a:cubicBezTo>
                  <a:pt x="9" y="131"/>
                  <a:pt x="8" y="131"/>
                  <a:pt x="8" y="131"/>
                </a:cubicBezTo>
                <a:cubicBezTo>
                  <a:pt x="8" y="129"/>
                  <a:pt x="8" y="128"/>
                  <a:pt x="8" y="126"/>
                </a:cubicBezTo>
                <a:cubicBezTo>
                  <a:pt x="22" y="135"/>
                  <a:pt x="37" y="142"/>
                  <a:pt x="52" y="149"/>
                </a:cubicBezTo>
                <a:cubicBezTo>
                  <a:pt x="69" y="157"/>
                  <a:pt x="86" y="164"/>
                  <a:pt x="102" y="172"/>
                </a:cubicBezTo>
                <a:cubicBezTo>
                  <a:pt x="102" y="174"/>
                  <a:pt x="101" y="175"/>
                  <a:pt x="101" y="176"/>
                </a:cubicBezTo>
                <a:cubicBezTo>
                  <a:pt x="97" y="174"/>
                  <a:pt x="92" y="172"/>
                  <a:pt x="88" y="17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45" y="88"/>
                  <a:pt x="60" y="85"/>
                  <a:pt x="75" y="81"/>
                </a:cubicBezTo>
                <a:cubicBezTo>
                  <a:pt x="90" y="78"/>
                  <a:pt x="104" y="74"/>
                  <a:pt x="119" y="70"/>
                </a:cubicBezTo>
                <a:cubicBezTo>
                  <a:pt x="134" y="67"/>
                  <a:pt x="149" y="64"/>
                  <a:pt x="164" y="60"/>
                </a:cubicBezTo>
                <a:cubicBezTo>
                  <a:pt x="172" y="58"/>
                  <a:pt x="180" y="56"/>
                  <a:pt x="187" y="55"/>
                </a:cubicBezTo>
                <a:cubicBezTo>
                  <a:pt x="194" y="53"/>
                  <a:pt x="201" y="52"/>
                  <a:pt x="208" y="50"/>
                </a:cubicBezTo>
                <a:cubicBezTo>
                  <a:pt x="207" y="52"/>
                  <a:pt x="205" y="54"/>
                  <a:pt x="204" y="55"/>
                </a:cubicBezTo>
                <a:cubicBezTo>
                  <a:pt x="203" y="55"/>
                  <a:pt x="203" y="56"/>
                  <a:pt x="202" y="56"/>
                </a:cubicBezTo>
                <a:cubicBezTo>
                  <a:pt x="202" y="56"/>
                  <a:pt x="202" y="56"/>
                  <a:pt x="201" y="56"/>
                </a:cubicBezTo>
                <a:cubicBezTo>
                  <a:pt x="173" y="62"/>
                  <a:pt x="144" y="67"/>
                  <a:pt x="115" y="73"/>
                </a:cubicBezTo>
                <a:cubicBezTo>
                  <a:pt x="85" y="79"/>
                  <a:pt x="56" y="88"/>
                  <a:pt x="27" y="95"/>
                </a:cubicBezTo>
                <a:cubicBezTo>
                  <a:pt x="28" y="95"/>
                  <a:pt x="29" y="94"/>
                  <a:pt x="30" y="93"/>
                </a:cubicBezTo>
                <a:close/>
                <a:moveTo>
                  <a:pt x="115" y="2"/>
                </a:moveTo>
                <a:cubicBezTo>
                  <a:pt x="116" y="3"/>
                  <a:pt x="118" y="3"/>
                  <a:pt x="119" y="4"/>
                </a:cubicBezTo>
                <a:cubicBezTo>
                  <a:pt x="117" y="4"/>
                  <a:pt x="114" y="5"/>
                  <a:pt x="112" y="5"/>
                </a:cubicBezTo>
                <a:cubicBezTo>
                  <a:pt x="113" y="4"/>
                  <a:pt x="114" y="3"/>
                  <a:pt x="115" y="2"/>
                </a:cubicBezTo>
                <a:close/>
                <a:moveTo>
                  <a:pt x="124" y="6"/>
                </a:moveTo>
                <a:cubicBezTo>
                  <a:pt x="121" y="6"/>
                  <a:pt x="118" y="7"/>
                  <a:pt x="115" y="8"/>
                </a:cubicBezTo>
                <a:cubicBezTo>
                  <a:pt x="114" y="8"/>
                  <a:pt x="112" y="9"/>
                  <a:pt x="110" y="9"/>
                </a:cubicBezTo>
                <a:cubicBezTo>
                  <a:pt x="110" y="10"/>
                  <a:pt x="110" y="10"/>
                  <a:pt x="109" y="10"/>
                </a:cubicBezTo>
                <a:cubicBezTo>
                  <a:pt x="111" y="9"/>
                  <a:pt x="112" y="8"/>
                  <a:pt x="113" y="8"/>
                </a:cubicBezTo>
                <a:cubicBezTo>
                  <a:pt x="116" y="7"/>
                  <a:pt x="119" y="6"/>
                  <a:pt x="121" y="5"/>
                </a:cubicBezTo>
                <a:cubicBezTo>
                  <a:pt x="122" y="5"/>
                  <a:pt x="123" y="5"/>
                  <a:pt x="124" y="6"/>
                </a:cubicBezTo>
                <a:close/>
                <a:moveTo>
                  <a:pt x="129" y="8"/>
                </a:moveTo>
                <a:cubicBezTo>
                  <a:pt x="126" y="8"/>
                  <a:pt x="122" y="10"/>
                  <a:pt x="118" y="11"/>
                </a:cubicBezTo>
                <a:cubicBezTo>
                  <a:pt x="113" y="12"/>
                  <a:pt x="108" y="13"/>
                  <a:pt x="102" y="1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4" y="13"/>
                  <a:pt x="106" y="13"/>
                  <a:pt x="107" y="12"/>
                </a:cubicBezTo>
                <a:cubicBezTo>
                  <a:pt x="109" y="12"/>
                  <a:pt x="112" y="11"/>
                  <a:pt x="114" y="11"/>
                </a:cubicBezTo>
                <a:cubicBezTo>
                  <a:pt x="118" y="10"/>
                  <a:pt x="122" y="9"/>
                  <a:pt x="126" y="6"/>
                </a:cubicBezTo>
                <a:cubicBezTo>
                  <a:pt x="127" y="7"/>
                  <a:pt x="128" y="7"/>
                  <a:pt x="129" y="8"/>
                </a:cubicBezTo>
                <a:close/>
                <a:moveTo>
                  <a:pt x="136" y="10"/>
                </a:moveTo>
                <a:cubicBezTo>
                  <a:pt x="130" y="11"/>
                  <a:pt x="123" y="12"/>
                  <a:pt x="117" y="14"/>
                </a:cubicBezTo>
                <a:cubicBezTo>
                  <a:pt x="111" y="15"/>
                  <a:pt x="103" y="17"/>
                  <a:pt x="98" y="19"/>
                </a:cubicBezTo>
                <a:cubicBezTo>
                  <a:pt x="104" y="17"/>
                  <a:pt x="110" y="15"/>
                  <a:pt x="116" y="13"/>
                </a:cubicBezTo>
                <a:cubicBezTo>
                  <a:pt x="121" y="12"/>
                  <a:pt x="126" y="11"/>
                  <a:pt x="131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2" y="9"/>
                  <a:pt x="134" y="10"/>
                  <a:pt x="136" y="10"/>
                </a:cubicBezTo>
                <a:close/>
                <a:moveTo>
                  <a:pt x="140" y="12"/>
                </a:moveTo>
                <a:cubicBezTo>
                  <a:pt x="138" y="12"/>
                  <a:pt x="135" y="13"/>
                  <a:pt x="133" y="14"/>
                </a:cubicBezTo>
                <a:cubicBezTo>
                  <a:pt x="129" y="14"/>
                  <a:pt x="125" y="15"/>
                  <a:pt x="122" y="16"/>
                </a:cubicBezTo>
                <a:cubicBezTo>
                  <a:pt x="113" y="18"/>
                  <a:pt x="105" y="21"/>
                  <a:pt x="97" y="24"/>
                </a:cubicBezTo>
                <a:cubicBezTo>
                  <a:pt x="96" y="24"/>
                  <a:pt x="94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4" y="24"/>
                  <a:pt x="96" y="24"/>
                  <a:pt x="97" y="23"/>
                </a:cubicBezTo>
                <a:cubicBezTo>
                  <a:pt x="102" y="22"/>
                  <a:pt x="107" y="20"/>
                  <a:pt x="112" y="19"/>
                </a:cubicBezTo>
                <a:cubicBezTo>
                  <a:pt x="120" y="16"/>
                  <a:pt x="129" y="14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8" y="11"/>
                  <a:pt x="139" y="12"/>
                  <a:pt x="140" y="12"/>
                </a:cubicBezTo>
                <a:close/>
                <a:moveTo>
                  <a:pt x="151" y="17"/>
                </a:moveTo>
                <a:cubicBezTo>
                  <a:pt x="143" y="19"/>
                  <a:pt x="134" y="20"/>
                  <a:pt x="126" y="22"/>
                </a:cubicBezTo>
                <a:cubicBezTo>
                  <a:pt x="133" y="20"/>
                  <a:pt x="140" y="18"/>
                  <a:pt x="147" y="15"/>
                </a:cubicBezTo>
                <a:cubicBezTo>
                  <a:pt x="148" y="16"/>
                  <a:pt x="150" y="16"/>
                  <a:pt x="151" y="17"/>
                </a:cubicBezTo>
                <a:close/>
                <a:moveTo>
                  <a:pt x="158" y="20"/>
                </a:moveTo>
                <a:cubicBezTo>
                  <a:pt x="152" y="22"/>
                  <a:pt x="146" y="23"/>
                  <a:pt x="140" y="25"/>
                </a:cubicBezTo>
                <a:cubicBezTo>
                  <a:pt x="132" y="26"/>
                  <a:pt x="125" y="29"/>
                  <a:pt x="118" y="30"/>
                </a:cubicBezTo>
                <a:cubicBezTo>
                  <a:pt x="110" y="32"/>
                  <a:pt x="103" y="34"/>
                  <a:pt x="96" y="36"/>
                </a:cubicBezTo>
                <a:cubicBezTo>
                  <a:pt x="93" y="37"/>
                  <a:pt x="90" y="38"/>
                  <a:pt x="86" y="39"/>
                </a:cubicBezTo>
                <a:cubicBezTo>
                  <a:pt x="84" y="39"/>
                  <a:pt x="80" y="40"/>
                  <a:pt x="78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83" y="37"/>
                  <a:pt x="89" y="36"/>
                  <a:pt x="94" y="34"/>
                </a:cubicBezTo>
                <a:cubicBezTo>
                  <a:pt x="101" y="32"/>
                  <a:pt x="108" y="30"/>
                  <a:pt x="115" y="29"/>
                </a:cubicBezTo>
                <a:cubicBezTo>
                  <a:pt x="121" y="27"/>
                  <a:pt x="128" y="25"/>
                  <a:pt x="135" y="23"/>
                </a:cubicBezTo>
                <a:cubicBezTo>
                  <a:pt x="141" y="21"/>
                  <a:pt x="147" y="20"/>
                  <a:pt x="152" y="17"/>
                </a:cubicBezTo>
                <a:cubicBezTo>
                  <a:pt x="154" y="18"/>
                  <a:pt x="156" y="19"/>
                  <a:pt x="158" y="20"/>
                </a:cubicBezTo>
                <a:close/>
                <a:moveTo>
                  <a:pt x="83" y="35"/>
                </a:moveTo>
                <a:cubicBezTo>
                  <a:pt x="87" y="33"/>
                  <a:pt x="92" y="32"/>
                  <a:pt x="97" y="31"/>
                </a:cubicBezTo>
                <a:cubicBezTo>
                  <a:pt x="103" y="29"/>
                  <a:pt x="108" y="27"/>
                  <a:pt x="114" y="25"/>
                </a:cubicBezTo>
                <a:cubicBezTo>
                  <a:pt x="115" y="25"/>
                  <a:pt x="116" y="25"/>
                  <a:pt x="118" y="25"/>
                </a:cubicBezTo>
                <a:cubicBezTo>
                  <a:pt x="117" y="25"/>
                  <a:pt x="116" y="25"/>
                  <a:pt x="115" y="25"/>
                </a:cubicBezTo>
                <a:cubicBezTo>
                  <a:pt x="109" y="27"/>
                  <a:pt x="103" y="29"/>
                  <a:pt x="97" y="31"/>
                </a:cubicBezTo>
                <a:cubicBezTo>
                  <a:pt x="95" y="32"/>
                  <a:pt x="92" y="33"/>
                  <a:pt x="89" y="34"/>
                </a:cubicBezTo>
                <a:cubicBezTo>
                  <a:pt x="87" y="34"/>
                  <a:pt x="86" y="35"/>
                  <a:pt x="84" y="35"/>
                </a:cubicBezTo>
                <a:cubicBezTo>
                  <a:pt x="84" y="35"/>
                  <a:pt x="83" y="36"/>
                  <a:pt x="82" y="36"/>
                </a:cubicBezTo>
                <a:cubicBezTo>
                  <a:pt x="82" y="36"/>
                  <a:pt x="83" y="35"/>
                  <a:pt x="83" y="35"/>
                </a:cubicBezTo>
                <a:close/>
                <a:moveTo>
                  <a:pt x="117" y="26"/>
                </a:moveTo>
                <a:cubicBezTo>
                  <a:pt x="123" y="24"/>
                  <a:pt x="130" y="22"/>
                  <a:pt x="136" y="21"/>
                </a:cubicBezTo>
                <a:cubicBezTo>
                  <a:pt x="140" y="20"/>
                  <a:pt x="144" y="19"/>
                  <a:pt x="147" y="18"/>
                </a:cubicBezTo>
                <a:cubicBezTo>
                  <a:pt x="149" y="18"/>
                  <a:pt x="150" y="18"/>
                  <a:pt x="151" y="17"/>
                </a:cubicBezTo>
                <a:cubicBezTo>
                  <a:pt x="149" y="18"/>
                  <a:pt x="148" y="19"/>
                  <a:pt x="146" y="19"/>
                </a:cubicBezTo>
                <a:cubicBezTo>
                  <a:pt x="133" y="24"/>
                  <a:pt x="120" y="26"/>
                  <a:pt x="107" y="30"/>
                </a:cubicBezTo>
                <a:cubicBezTo>
                  <a:pt x="103" y="31"/>
                  <a:pt x="99" y="32"/>
                  <a:pt x="95" y="33"/>
                </a:cubicBezTo>
                <a:cubicBezTo>
                  <a:pt x="102" y="31"/>
                  <a:pt x="110" y="28"/>
                  <a:pt x="117" y="26"/>
                </a:cubicBezTo>
                <a:close/>
                <a:moveTo>
                  <a:pt x="141" y="13"/>
                </a:moveTo>
                <a:cubicBezTo>
                  <a:pt x="143" y="13"/>
                  <a:pt x="144" y="14"/>
                  <a:pt x="145" y="14"/>
                </a:cubicBezTo>
                <a:cubicBezTo>
                  <a:pt x="136" y="17"/>
                  <a:pt x="127" y="19"/>
                  <a:pt x="118" y="21"/>
                </a:cubicBezTo>
                <a:cubicBezTo>
                  <a:pt x="109" y="23"/>
                  <a:pt x="100" y="26"/>
                  <a:pt x="91" y="29"/>
                </a:cubicBezTo>
                <a:cubicBezTo>
                  <a:pt x="90" y="29"/>
                  <a:pt x="89" y="29"/>
                  <a:pt x="88" y="30"/>
                </a:cubicBezTo>
                <a:cubicBezTo>
                  <a:pt x="90" y="29"/>
                  <a:pt x="91" y="28"/>
                  <a:pt x="93" y="27"/>
                </a:cubicBezTo>
                <a:cubicBezTo>
                  <a:pt x="95" y="27"/>
                  <a:pt x="97" y="26"/>
                  <a:pt x="99" y="25"/>
                </a:cubicBezTo>
                <a:cubicBezTo>
                  <a:pt x="105" y="23"/>
                  <a:pt x="110" y="22"/>
                  <a:pt x="115" y="21"/>
                </a:cubicBezTo>
                <a:cubicBezTo>
                  <a:pt x="124" y="18"/>
                  <a:pt x="133" y="17"/>
                  <a:pt x="141" y="13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10" y="7"/>
                </a:moveTo>
                <a:cubicBezTo>
                  <a:pt x="112" y="6"/>
                  <a:pt x="113" y="6"/>
                  <a:pt x="115" y="5"/>
                </a:cubicBezTo>
                <a:cubicBezTo>
                  <a:pt x="117" y="5"/>
                  <a:pt x="118" y="5"/>
                  <a:pt x="120" y="4"/>
                </a:cubicBezTo>
                <a:cubicBezTo>
                  <a:pt x="122" y="4"/>
                  <a:pt x="116" y="6"/>
                  <a:pt x="116" y="6"/>
                </a:cubicBezTo>
                <a:cubicBezTo>
                  <a:pt x="113" y="7"/>
                  <a:pt x="110" y="9"/>
                  <a:pt x="107" y="10"/>
                </a:cubicBezTo>
                <a:cubicBezTo>
                  <a:pt x="108" y="9"/>
                  <a:pt x="109" y="8"/>
                  <a:pt x="110" y="7"/>
                </a:cubicBezTo>
                <a:close/>
                <a:moveTo>
                  <a:pt x="105" y="12"/>
                </a:moveTo>
                <a:cubicBezTo>
                  <a:pt x="109" y="11"/>
                  <a:pt x="113" y="9"/>
                  <a:pt x="117" y="8"/>
                </a:cubicBezTo>
                <a:cubicBezTo>
                  <a:pt x="119" y="8"/>
                  <a:pt x="122" y="7"/>
                  <a:pt x="124" y="7"/>
                </a:cubicBezTo>
                <a:cubicBezTo>
                  <a:pt x="124" y="7"/>
                  <a:pt x="123" y="7"/>
                  <a:pt x="123" y="7"/>
                </a:cubicBezTo>
                <a:cubicBezTo>
                  <a:pt x="122" y="8"/>
                  <a:pt x="121" y="8"/>
                  <a:pt x="119" y="9"/>
                </a:cubicBezTo>
                <a:cubicBezTo>
                  <a:pt x="114" y="10"/>
                  <a:pt x="109" y="11"/>
                  <a:pt x="104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2" y="15"/>
                </a:moveTo>
                <a:cubicBezTo>
                  <a:pt x="106" y="15"/>
                  <a:pt x="110" y="13"/>
                  <a:pt x="114" y="13"/>
                </a:cubicBezTo>
                <a:cubicBezTo>
                  <a:pt x="116" y="12"/>
                  <a:pt x="119" y="11"/>
                  <a:pt x="121" y="11"/>
                </a:cubicBezTo>
                <a:cubicBezTo>
                  <a:pt x="123" y="10"/>
                  <a:pt x="125" y="10"/>
                  <a:pt x="126" y="9"/>
                </a:cubicBezTo>
                <a:cubicBezTo>
                  <a:pt x="127" y="9"/>
                  <a:pt x="131" y="7"/>
                  <a:pt x="128" y="9"/>
                </a:cubicBezTo>
                <a:cubicBezTo>
                  <a:pt x="123" y="12"/>
                  <a:pt x="117" y="12"/>
                  <a:pt x="112" y="14"/>
                </a:cubicBezTo>
                <a:cubicBezTo>
                  <a:pt x="107" y="15"/>
                  <a:pt x="103" y="16"/>
                  <a:pt x="99" y="18"/>
                </a:cubicBezTo>
                <a:cubicBezTo>
                  <a:pt x="100" y="17"/>
                  <a:pt x="101" y="16"/>
                  <a:pt x="102" y="15"/>
                </a:cubicBezTo>
                <a:close/>
                <a:moveTo>
                  <a:pt x="97" y="20"/>
                </a:moveTo>
                <a:cubicBezTo>
                  <a:pt x="104" y="18"/>
                  <a:pt x="111" y="16"/>
                  <a:pt x="117" y="14"/>
                </a:cubicBezTo>
                <a:cubicBezTo>
                  <a:pt x="121" y="14"/>
                  <a:pt x="124" y="13"/>
                  <a:pt x="128" y="12"/>
                </a:cubicBezTo>
                <a:cubicBezTo>
                  <a:pt x="130" y="12"/>
                  <a:pt x="131" y="12"/>
                  <a:pt x="133" y="12"/>
                </a:cubicBezTo>
                <a:cubicBezTo>
                  <a:pt x="120" y="16"/>
                  <a:pt x="106" y="19"/>
                  <a:pt x="94" y="24"/>
                </a:cubicBezTo>
                <a:cubicBezTo>
                  <a:pt x="95" y="22"/>
                  <a:pt x="96" y="21"/>
                  <a:pt x="97" y="20"/>
                </a:cubicBezTo>
                <a:close/>
                <a:moveTo>
                  <a:pt x="92" y="25"/>
                </a:moveTo>
                <a:cubicBezTo>
                  <a:pt x="100" y="24"/>
                  <a:pt x="108" y="21"/>
                  <a:pt x="115" y="19"/>
                </a:cubicBezTo>
                <a:cubicBezTo>
                  <a:pt x="119" y="17"/>
                  <a:pt x="124" y="16"/>
                  <a:pt x="128" y="15"/>
                </a:cubicBezTo>
                <a:cubicBezTo>
                  <a:pt x="132" y="15"/>
                  <a:pt x="136" y="14"/>
                  <a:pt x="140" y="13"/>
                </a:cubicBezTo>
                <a:cubicBezTo>
                  <a:pt x="135" y="15"/>
                  <a:pt x="130" y="16"/>
                  <a:pt x="126" y="17"/>
                </a:cubicBezTo>
                <a:cubicBezTo>
                  <a:pt x="121" y="18"/>
                  <a:pt x="116" y="20"/>
                  <a:pt x="111" y="21"/>
                </a:cubicBezTo>
                <a:cubicBezTo>
                  <a:pt x="104" y="23"/>
                  <a:pt x="96" y="25"/>
                  <a:pt x="89" y="28"/>
                </a:cubicBezTo>
                <a:cubicBezTo>
                  <a:pt x="90" y="27"/>
                  <a:pt x="91" y="26"/>
                  <a:pt x="92" y="25"/>
                </a:cubicBezTo>
                <a:close/>
                <a:moveTo>
                  <a:pt x="87" y="30"/>
                </a:moveTo>
                <a:cubicBezTo>
                  <a:pt x="92" y="30"/>
                  <a:pt x="96" y="28"/>
                  <a:pt x="100" y="26"/>
                </a:cubicBezTo>
                <a:cubicBezTo>
                  <a:pt x="105" y="24"/>
                  <a:pt x="111" y="23"/>
                  <a:pt x="116" y="22"/>
                </a:cubicBezTo>
                <a:cubicBezTo>
                  <a:pt x="122" y="20"/>
                  <a:pt x="128" y="19"/>
                  <a:pt x="134" y="18"/>
                </a:cubicBezTo>
                <a:cubicBezTo>
                  <a:pt x="137" y="17"/>
                  <a:pt x="140" y="16"/>
                  <a:pt x="144" y="1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2" y="16"/>
                  <a:pt x="141" y="17"/>
                  <a:pt x="140" y="17"/>
                </a:cubicBezTo>
                <a:cubicBezTo>
                  <a:pt x="129" y="21"/>
                  <a:pt x="118" y="23"/>
                  <a:pt x="108" y="27"/>
                </a:cubicBezTo>
                <a:cubicBezTo>
                  <a:pt x="102" y="28"/>
                  <a:pt x="97" y="30"/>
                  <a:pt x="92" y="32"/>
                </a:cubicBezTo>
                <a:cubicBezTo>
                  <a:pt x="89" y="32"/>
                  <a:pt x="87" y="33"/>
                  <a:pt x="84" y="34"/>
                </a:cubicBezTo>
                <a:cubicBezTo>
                  <a:pt x="85" y="33"/>
                  <a:pt x="86" y="32"/>
                  <a:pt x="87" y="30"/>
                </a:cubicBezTo>
                <a:close/>
                <a:moveTo>
                  <a:pt x="81" y="37"/>
                </a:moveTo>
                <a:cubicBezTo>
                  <a:pt x="84" y="36"/>
                  <a:pt x="86" y="36"/>
                  <a:pt x="88" y="35"/>
                </a:cubicBezTo>
                <a:cubicBezTo>
                  <a:pt x="85" y="36"/>
                  <a:pt x="82" y="37"/>
                  <a:pt x="80" y="39"/>
                </a:cubicBezTo>
                <a:cubicBezTo>
                  <a:pt x="80" y="38"/>
                  <a:pt x="81" y="37"/>
                  <a:pt x="81" y="37"/>
                </a:cubicBezTo>
                <a:close/>
                <a:moveTo>
                  <a:pt x="77" y="42"/>
                </a:moveTo>
                <a:cubicBezTo>
                  <a:pt x="91" y="39"/>
                  <a:pt x="104" y="35"/>
                  <a:pt x="118" y="31"/>
                </a:cubicBezTo>
                <a:cubicBezTo>
                  <a:pt x="125" y="29"/>
                  <a:pt x="131" y="27"/>
                  <a:pt x="138" y="26"/>
                </a:cubicBezTo>
                <a:cubicBezTo>
                  <a:pt x="145" y="24"/>
                  <a:pt x="152" y="23"/>
                  <a:pt x="159" y="20"/>
                </a:cubicBezTo>
                <a:cubicBezTo>
                  <a:pt x="161" y="21"/>
                  <a:pt x="163" y="22"/>
                  <a:pt x="165" y="23"/>
                </a:cubicBezTo>
                <a:cubicBezTo>
                  <a:pt x="158" y="23"/>
                  <a:pt x="152" y="26"/>
                  <a:pt x="146" y="27"/>
                </a:cubicBezTo>
                <a:cubicBezTo>
                  <a:pt x="137" y="30"/>
                  <a:pt x="129" y="32"/>
                  <a:pt x="121" y="34"/>
                </a:cubicBezTo>
                <a:cubicBezTo>
                  <a:pt x="112" y="36"/>
                  <a:pt x="104" y="39"/>
                  <a:pt x="96" y="41"/>
                </a:cubicBezTo>
                <a:cubicBezTo>
                  <a:pt x="88" y="42"/>
                  <a:pt x="81" y="44"/>
                  <a:pt x="73" y="46"/>
                </a:cubicBezTo>
                <a:cubicBezTo>
                  <a:pt x="74" y="44"/>
                  <a:pt x="76" y="43"/>
                  <a:pt x="77" y="42"/>
                </a:cubicBezTo>
                <a:close/>
                <a:moveTo>
                  <a:pt x="180" y="30"/>
                </a:moveTo>
                <a:cubicBezTo>
                  <a:pt x="180" y="30"/>
                  <a:pt x="180" y="30"/>
                  <a:pt x="180" y="30"/>
                </a:cubicBezTo>
                <a:cubicBezTo>
                  <a:pt x="170" y="32"/>
                  <a:pt x="161" y="34"/>
                  <a:pt x="151" y="37"/>
                </a:cubicBezTo>
                <a:cubicBezTo>
                  <a:pt x="141" y="39"/>
                  <a:pt x="131" y="41"/>
                  <a:pt x="120" y="44"/>
                </a:cubicBezTo>
                <a:cubicBezTo>
                  <a:pt x="101" y="48"/>
                  <a:pt x="81" y="54"/>
                  <a:pt x="62" y="60"/>
                </a:cubicBezTo>
                <a:cubicBezTo>
                  <a:pt x="61" y="60"/>
                  <a:pt x="60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2" y="59"/>
                  <a:pt x="64" y="58"/>
                  <a:pt x="66" y="57"/>
                </a:cubicBezTo>
                <a:cubicBezTo>
                  <a:pt x="71" y="55"/>
                  <a:pt x="76" y="54"/>
                  <a:pt x="81" y="53"/>
                </a:cubicBezTo>
                <a:cubicBezTo>
                  <a:pt x="91" y="49"/>
                  <a:pt x="101" y="46"/>
                  <a:pt x="112" y="43"/>
                </a:cubicBezTo>
                <a:cubicBezTo>
                  <a:pt x="122" y="40"/>
                  <a:pt x="132" y="37"/>
                  <a:pt x="142" y="35"/>
                </a:cubicBezTo>
                <a:cubicBezTo>
                  <a:pt x="152" y="32"/>
                  <a:pt x="162" y="30"/>
                  <a:pt x="172" y="26"/>
                </a:cubicBezTo>
                <a:cubicBezTo>
                  <a:pt x="175" y="27"/>
                  <a:pt x="177" y="28"/>
                  <a:pt x="180" y="30"/>
                </a:cubicBezTo>
                <a:close/>
                <a:moveTo>
                  <a:pt x="46" y="75"/>
                </a:move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lose/>
                <a:moveTo>
                  <a:pt x="186" y="33"/>
                </a:moveTo>
                <a:cubicBezTo>
                  <a:pt x="186" y="33"/>
                  <a:pt x="186" y="33"/>
                  <a:pt x="186" y="33"/>
                </a:cubicBezTo>
                <a:cubicBezTo>
                  <a:pt x="187" y="33"/>
                  <a:pt x="188" y="33"/>
                  <a:pt x="189" y="34"/>
                </a:cubicBezTo>
                <a:cubicBezTo>
                  <a:pt x="165" y="40"/>
                  <a:pt x="141" y="47"/>
                  <a:pt x="117" y="54"/>
                </a:cubicBezTo>
                <a:cubicBezTo>
                  <a:pt x="105" y="58"/>
                  <a:pt x="92" y="62"/>
                  <a:pt x="80" y="66"/>
                </a:cubicBezTo>
                <a:cubicBezTo>
                  <a:pt x="71" y="69"/>
                  <a:pt x="61" y="71"/>
                  <a:pt x="52" y="73"/>
                </a:cubicBezTo>
                <a:cubicBezTo>
                  <a:pt x="54" y="72"/>
                  <a:pt x="57" y="72"/>
                  <a:pt x="59" y="71"/>
                </a:cubicBezTo>
                <a:cubicBezTo>
                  <a:pt x="66" y="68"/>
                  <a:pt x="72" y="66"/>
                  <a:pt x="79" y="63"/>
                </a:cubicBezTo>
                <a:cubicBezTo>
                  <a:pt x="91" y="59"/>
                  <a:pt x="103" y="56"/>
                  <a:pt x="115" y="52"/>
                </a:cubicBezTo>
                <a:cubicBezTo>
                  <a:pt x="128" y="48"/>
                  <a:pt x="140" y="45"/>
                  <a:pt x="153" y="42"/>
                </a:cubicBezTo>
                <a:cubicBezTo>
                  <a:pt x="164" y="39"/>
                  <a:pt x="176" y="37"/>
                  <a:pt x="186" y="33"/>
                </a:cubicBezTo>
                <a:close/>
                <a:moveTo>
                  <a:pt x="121" y="48"/>
                </a:moveTo>
                <a:cubicBezTo>
                  <a:pt x="109" y="51"/>
                  <a:pt x="98" y="55"/>
                  <a:pt x="86" y="58"/>
                </a:cubicBezTo>
                <a:cubicBezTo>
                  <a:pt x="75" y="61"/>
                  <a:pt x="64" y="65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4" y="67"/>
                  <a:pt x="54" y="67"/>
                </a:cubicBezTo>
                <a:cubicBezTo>
                  <a:pt x="55" y="66"/>
                  <a:pt x="55" y="66"/>
                  <a:pt x="55" y="66"/>
                </a:cubicBezTo>
                <a:cubicBezTo>
                  <a:pt x="58" y="65"/>
                  <a:pt x="60" y="65"/>
                  <a:pt x="63" y="64"/>
                </a:cubicBezTo>
                <a:cubicBezTo>
                  <a:pt x="69" y="63"/>
                  <a:pt x="74" y="61"/>
                  <a:pt x="80" y="59"/>
                </a:cubicBezTo>
                <a:cubicBezTo>
                  <a:pt x="91" y="55"/>
                  <a:pt x="102" y="52"/>
                  <a:pt x="114" y="48"/>
                </a:cubicBezTo>
                <a:cubicBezTo>
                  <a:pt x="125" y="45"/>
                  <a:pt x="136" y="42"/>
                  <a:pt x="147" y="39"/>
                </a:cubicBezTo>
                <a:cubicBezTo>
                  <a:pt x="158" y="36"/>
                  <a:pt x="170" y="34"/>
                  <a:pt x="180" y="30"/>
                </a:cubicBezTo>
                <a:cubicBezTo>
                  <a:pt x="181" y="30"/>
                  <a:pt x="180" y="30"/>
                  <a:pt x="180" y="30"/>
                </a:cubicBezTo>
                <a:cubicBezTo>
                  <a:pt x="182" y="31"/>
                  <a:pt x="184" y="31"/>
                  <a:pt x="186" y="32"/>
                </a:cubicBezTo>
                <a:cubicBezTo>
                  <a:pt x="164" y="37"/>
                  <a:pt x="142" y="42"/>
                  <a:pt x="121" y="48"/>
                </a:cubicBezTo>
                <a:close/>
                <a:moveTo>
                  <a:pt x="116" y="40"/>
                </a:moveTo>
                <a:cubicBezTo>
                  <a:pt x="107" y="42"/>
                  <a:pt x="98" y="45"/>
                  <a:pt x="89" y="48"/>
                </a:cubicBezTo>
                <a:cubicBezTo>
                  <a:pt x="85" y="49"/>
                  <a:pt x="80" y="51"/>
                  <a:pt x="76" y="52"/>
                </a:cubicBezTo>
                <a:cubicBezTo>
                  <a:pt x="73" y="52"/>
                  <a:pt x="71" y="53"/>
                  <a:pt x="69" y="53"/>
                </a:cubicBezTo>
                <a:cubicBezTo>
                  <a:pt x="68" y="54"/>
                  <a:pt x="66" y="54"/>
                  <a:pt x="66" y="54"/>
                </a:cubicBezTo>
                <a:cubicBezTo>
                  <a:pt x="66" y="53"/>
                  <a:pt x="67" y="53"/>
                  <a:pt x="67" y="53"/>
                </a:cubicBezTo>
                <a:cubicBezTo>
                  <a:pt x="70" y="51"/>
                  <a:pt x="73" y="51"/>
                  <a:pt x="76" y="50"/>
                </a:cubicBezTo>
                <a:cubicBezTo>
                  <a:pt x="80" y="49"/>
                  <a:pt x="85" y="48"/>
                  <a:pt x="90" y="46"/>
                </a:cubicBezTo>
                <a:cubicBezTo>
                  <a:pt x="99" y="44"/>
                  <a:pt x="108" y="42"/>
                  <a:pt x="118" y="39"/>
                </a:cubicBezTo>
                <a:cubicBezTo>
                  <a:pt x="126" y="36"/>
                  <a:pt x="135" y="33"/>
                  <a:pt x="144" y="31"/>
                </a:cubicBezTo>
                <a:cubicBezTo>
                  <a:pt x="151" y="29"/>
                  <a:pt x="159" y="27"/>
                  <a:pt x="165" y="24"/>
                </a:cubicBezTo>
                <a:cubicBezTo>
                  <a:pt x="166" y="24"/>
                  <a:pt x="166" y="23"/>
                  <a:pt x="166" y="23"/>
                </a:cubicBezTo>
                <a:cubicBezTo>
                  <a:pt x="167" y="24"/>
                  <a:pt x="169" y="25"/>
                  <a:pt x="171" y="25"/>
                </a:cubicBezTo>
                <a:cubicBezTo>
                  <a:pt x="152" y="30"/>
                  <a:pt x="134" y="34"/>
                  <a:pt x="116" y="40"/>
                </a:cubicBezTo>
                <a:close/>
                <a:moveTo>
                  <a:pt x="72" y="47"/>
                </a:moveTo>
                <a:cubicBezTo>
                  <a:pt x="80" y="45"/>
                  <a:pt x="88" y="43"/>
                  <a:pt x="96" y="41"/>
                </a:cubicBezTo>
                <a:cubicBezTo>
                  <a:pt x="105" y="39"/>
                  <a:pt x="114" y="36"/>
                  <a:pt x="123" y="34"/>
                </a:cubicBezTo>
                <a:cubicBezTo>
                  <a:pt x="131" y="32"/>
                  <a:pt x="139" y="30"/>
                  <a:pt x="148" y="28"/>
                </a:cubicBezTo>
                <a:cubicBezTo>
                  <a:pt x="151" y="27"/>
                  <a:pt x="155" y="25"/>
                  <a:pt x="158" y="24"/>
                </a:cubicBezTo>
                <a:cubicBezTo>
                  <a:pt x="160" y="24"/>
                  <a:pt x="163" y="24"/>
                  <a:pt x="164" y="24"/>
                </a:cubicBezTo>
                <a:cubicBezTo>
                  <a:pt x="162" y="25"/>
                  <a:pt x="159" y="26"/>
                  <a:pt x="157" y="26"/>
                </a:cubicBezTo>
                <a:cubicBezTo>
                  <a:pt x="150" y="29"/>
                  <a:pt x="142" y="30"/>
                  <a:pt x="135" y="32"/>
                </a:cubicBezTo>
                <a:cubicBezTo>
                  <a:pt x="126" y="35"/>
                  <a:pt x="118" y="38"/>
                  <a:pt x="109" y="41"/>
                </a:cubicBezTo>
                <a:cubicBezTo>
                  <a:pt x="100" y="43"/>
                  <a:pt x="91" y="45"/>
                  <a:pt x="83" y="48"/>
                </a:cubicBezTo>
                <a:cubicBezTo>
                  <a:pt x="78" y="49"/>
                  <a:pt x="73" y="50"/>
                  <a:pt x="68" y="51"/>
                </a:cubicBezTo>
                <a:cubicBezTo>
                  <a:pt x="69" y="50"/>
                  <a:pt x="71" y="48"/>
                  <a:pt x="72" y="47"/>
                </a:cubicBezTo>
                <a:close/>
                <a:moveTo>
                  <a:pt x="65" y="54"/>
                </a:moveTo>
                <a:cubicBezTo>
                  <a:pt x="72" y="55"/>
                  <a:pt x="79" y="52"/>
                  <a:pt x="84" y="50"/>
                </a:cubicBezTo>
                <a:cubicBezTo>
                  <a:pt x="95" y="47"/>
                  <a:pt x="104" y="44"/>
                  <a:pt x="114" y="41"/>
                </a:cubicBezTo>
                <a:cubicBezTo>
                  <a:pt x="124" y="38"/>
                  <a:pt x="133" y="36"/>
                  <a:pt x="143" y="33"/>
                </a:cubicBezTo>
                <a:cubicBezTo>
                  <a:pt x="148" y="32"/>
                  <a:pt x="153" y="31"/>
                  <a:pt x="157" y="30"/>
                </a:cubicBezTo>
                <a:cubicBezTo>
                  <a:pt x="160" y="29"/>
                  <a:pt x="162" y="28"/>
                  <a:pt x="165" y="28"/>
                </a:cubicBezTo>
                <a:cubicBezTo>
                  <a:pt x="165" y="28"/>
                  <a:pt x="165" y="28"/>
                  <a:pt x="165" y="28"/>
                </a:cubicBezTo>
                <a:cubicBezTo>
                  <a:pt x="157" y="31"/>
                  <a:pt x="149" y="32"/>
                  <a:pt x="140" y="34"/>
                </a:cubicBezTo>
                <a:cubicBezTo>
                  <a:pt x="130" y="36"/>
                  <a:pt x="120" y="40"/>
                  <a:pt x="110" y="43"/>
                </a:cubicBezTo>
                <a:cubicBezTo>
                  <a:pt x="100" y="46"/>
                  <a:pt x="90" y="49"/>
                  <a:pt x="81" y="52"/>
                </a:cubicBezTo>
                <a:cubicBezTo>
                  <a:pt x="74" y="54"/>
                  <a:pt x="67" y="56"/>
                  <a:pt x="61" y="59"/>
                </a:cubicBezTo>
                <a:cubicBezTo>
                  <a:pt x="62" y="57"/>
                  <a:pt x="64" y="56"/>
                  <a:pt x="65" y="54"/>
                </a:cubicBezTo>
                <a:close/>
                <a:moveTo>
                  <a:pt x="58" y="62"/>
                </a:moveTo>
                <a:cubicBezTo>
                  <a:pt x="68" y="59"/>
                  <a:pt x="77" y="56"/>
                  <a:pt x="87" y="53"/>
                </a:cubicBezTo>
                <a:cubicBezTo>
                  <a:pt x="98" y="50"/>
                  <a:pt x="108" y="48"/>
                  <a:pt x="119" y="45"/>
                </a:cubicBezTo>
                <a:cubicBezTo>
                  <a:pt x="130" y="42"/>
                  <a:pt x="141" y="40"/>
                  <a:pt x="151" y="37"/>
                </a:cubicBezTo>
                <a:cubicBezTo>
                  <a:pt x="157" y="36"/>
                  <a:pt x="162" y="34"/>
                  <a:pt x="167" y="33"/>
                </a:cubicBezTo>
                <a:cubicBezTo>
                  <a:pt x="169" y="33"/>
                  <a:pt x="170" y="33"/>
                  <a:pt x="171" y="33"/>
                </a:cubicBezTo>
                <a:cubicBezTo>
                  <a:pt x="151" y="39"/>
                  <a:pt x="130" y="42"/>
                  <a:pt x="110" y="49"/>
                </a:cubicBezTo>
                <a:cubicBezTo>
                  <a:pt x="99" y="52"/>
                  <a:pt x="89" y="56"/>
                  <a:pt x="78" y="59"/>
                </a:cubicBezTo>
                <a:cubicBezTo>
                  <a:pt x="73" y="60"/>
                  <a:pt x="68" y="62"/>
                  <a:pt x="63" y="63"/>
                </a:cubicBezTo>
                <a:cubicBezTo>
                  <a:pt x="60" y="64"/>
                  <a:pt x="57" y="65"/>
                  <a:pt x="55" y="66"/>
                </a:cubicBezTo>
                <a:cubicBezTo>
                  <a:pt x="56" y="64"/>
                  <a:pt x="57" y="63"/>
                  <a:pt x="58" y="62"/>
                </a:cubicBezTo>
                <a:close/>
                <a:moveTo>
                  <a:pt x="52" y="68"/>
                </a:moveTo>
                <a:cubicBezTo>
                  <a:pt x="63" y="66"/>
                  <a:pt x="74" y="62"/>
                  <a:pt x="84" y="59"/>
                </a:cubicBezTo>
                <a:cubicBezTo>
                  <a:pt x="97" y="56"/>
                  <a:pt x="109" y="52"/>
                  <a:pt x="121" y="49"/>
                </a:cubicBezTo>
                <a:cubicBezTo>
                  <a:pt x="133" y="45"/>
                  <a:pt x="145" y="42"/>
                  <a:pt x="157" y="39"/>
                </a:cubicBezTo>
                <a:cubicBezTo>
                  <a:pt x="163" y="38"/>
                  <a:pt x="169" y="37"/>
                  <a:pt x="175" y="35"/>
                </a:cubicBezTo>
                <a:cubicBezTo>
                  <a:pt x="177" y="35"/>
                  <a:pt x="179" y="34"/>
                  <a:pt x="181" y="34"/>
                </a:cubicBezTo>
                <a:cubicBezTo>
                  <a:pt x="180" y="34"/>
                  <a:pt x="180" y="34"/>
                  <a:pt x="179" y="35"/>
                </a:cubicBezTo>
                <a:cubicBezTo>
                  <a:pt x="168" y="38"/>
                  <a:pt x="156" y="40"/>
                  <a:pt x="145" y="43"/>
                </a:cubicBezTo>
                <a:cubicBezTo>
                  <a:pt x="133" y="46"/>
                  <a:pt x="122" y="49"/>
                  <a:pt x="110" y="53"/>
                </a:cubicBezTo>
                <a:cubicBezTo>
                  <a:pt x="98" y="56"/>
                  <a:pt x="86" y="60"/>
                  <a:pt x="75" y="64"/>
                </a:cubicBezTo>
                <a:cubicBezTo>
                  <a:pt x="69" y="66"/>
                  <a:pt x="63" y="69"/>
                  <a:pt x="58" y="71"/>
                </a:cubicBezTo>
                <a:cubicBezTo>
                  <a:pt x="54" y="72"/>
                  <a:pt x="50" y="73"/>
                  <a:pt x="47" y="74"/>
                </a:cubicBezTo>
                <a:cubicBezTo>
                  <a:pt x="49" y="72"/>
                  <a:pt x="50" y="70"/>
                  <a:pt x="52" y="68"/>
                </a:cubicBezTo>
                <a:close/>
                <a:moveTo>
                  <a:pt x="45" y="76"/>
                </a:moveTo>
                <a:cubicBezTo>
                  <a:pt x="56" y="73"/>
                  <a:pt x="67" y="70"/>
                  <a:pt x="78" y="67"/>
                </a:cubicBezTo>
                <a:cubicBezTo>
                  <a:pt x="91" y="63"/>
                  <a:pt x="103" y="59"/>
                  <a:pt x="116" y="55"/>
                </a:cubicBezTo>
                <a:cubicBezTo>
                  <a:pt x="140" y="48"/>
                  <a:pt x="165" y="41"/>
                  <a:pt x="190" y="34"/>
                </a:cubicBezTo>
                <a:cubicBezTo>
                  <a:pt x="192" y="35"/>
                  <a:pt x="193" y="36"/>
                  <a:pt x="195" y="36"/>
                </a:cubicBezTo>
                <a:cubicBezTo>
                  <a:pt x="168" y="42"/>
                  <a:pt x="142" y="49"/>
                  <a:pt x="117" y="57"/>
                </a:cubicBezTo>
                <a:cubicBezTo>
                  <a:pt x="104" y="61"/>
                  <a:pt x="91" y="65"/>
                  <a:pt x="78" y="68"/>
                </a:cubicBezTo>
                <a:cubicBezTo>
                  <a:pt x="66" y="72"/>
                  <a:pt x="54" y="74"/>
                  <a:pt x="43" y="79"/>
                </a:cubicBezTo>
                <a:cubicBezTo>
                  <a:pt x="43" y="78"/>
                  <a:pt x="44" y="77"/>
                  <a:pt x="45" y="76"/>
                </a:cubicBezTo>
                <a:close/>
                <a:moveTo>
                  <a:pt x="42" y="80"/>
                </a:moveTo>
                <a:cubicBezTo>
                  <a:pt x="53" y="75"/>
                  <a:pt x="65" y="73"/>
                  <a:pt x="76" y="70"/>
                </a:cubicBezTo>
                <a:cubicBezTo>
                  <a:pt x="90" y="66"/>
                  <a:pt x="103" y="62"/>
                  <a:pt x="117" y="58"/>
                </a:cubicBezTo>
                <a:cubicBezTo>
                  <a:pt x="143" y="50"/>
                  <a:pt x="169" y="43"/>
                  <a:pt x="195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7" y="37"/>
                  <a:pt x="198" y="38"/>
                  <a:pt x="199" y="38"/>
                </a:cubicBezTo>
                <a:cubicBezTo>
                  <a:pt x="187" y="41"/>
                  <a:pt x="175" y="43"/>
                  <a:pt x="163" y="46"/>
                </a:cubicBezTo>
                <a:cubicBezTo>
                  <a:pt x="149" y="50"/>
                  <a:pt x="135" y="54"/>
                  <a:pt x="121" y="57"/>
                </a:cubicBezTo>
                <a:cubicBezTo>
                  <a:pt x="94" y="64"/>
                  <a:pt x="67" y="73"/>
                  <a:pt x="40" y="81"/>
                </a:cubicBezTo>
                <a:cubicBezTo>
                  <a:pt x="41" y="81"/>
                  <a:pt x="41" y="80"/>
                  <a:pt x="42" y="80"/>
                </a:cubicBezTo>
                <a:close/>
                <a:moveTo>
                  <a:pt x="208" y="42"/>
                </a:moveTo>
                <a:cubicBezTo>
                  <a:pt x="180" y="47"/>
                  <a:pt x="153" y="56"/>
                  <a:pt x="125" y="62"/>
                </a:cubicBezTo>
                <a:cubicBezTo>
                  <a:pt x="98" y="69"/>
                  <a:pt x="72" y="76"/>
                  <a:pt x="45" y="83"/>
                </a:cubicBezTo>
                <a:cubicBezTo>
                  <a:pt x="47" y="83"/>
                  <a:pt x="48" y="82"/>
                  <a:pt x="50" y="82"/>
                </a:cubicBezTo>
                <a:cubicBezTo>
                  <a:pt x="57" y="80"/>
                  <a:pt x="65" y="78"/>
                  <a:pt x="72" y="75"/>
                </a:cubicBezTo>
                <a:cubicBezTo>
                  <a:pt x="86" y="71"/>
                  <a:pt x="101" y="67"/>
                  <a:pt x="116" y="62"/>
                </a:cubicBezTo>
                <a:cubicBezTo>
                  <a:pt x="130" y="58"/>
                  <a:pt x="144" y="54"/>
                  <a:pt x="159" y="50"/>
                </a:cubicBezTo>
                <a:cubicBezTo>
                  <a:pt x="173" y="47"/>
                  <a:pt x="187" y="44"/>
                  <a:pt x="201" y="39"/>
                </a:cubicBezTo>
                <a:cubicBezTo>
                  <a:pt x="203" y="40"/>
                  <a:pt x="206" y="41"/>
                  <a:pt x="208" y="42"/>
                </a:cubicBezTo>
                <a:close/>
                <a:moveTo>
                  <a:pt x="39" y="82"/>
                </a:moveTo>
                <a:cubicBezTo>
                  <a:pt x="67" y="73"/>
                  <a:pt x="95" y="65"/>
                  <a:pt x="123" y="58"/>
                </a:cubicBezTo>
                <a:cubicBezTo>
                  <a:pt x="137" y="54"/>
                  <a:pt x="151" y="50"/>
                  <a:pt x="164" y="47"/>
                </a:cubicBezTo>
                <a:cubicBezTo>
                  <a:pt x="171" y="45"/>
                  <a:pt x="177" y="43"/>
                  <a:pt x="184" y="42"/>
                </a:cubicBezTo>
                <a:cubicBezTo>
                  <a:pt x="187" y="42"/>
                  <a:pt x="191" y="41"/>
                  <a:pt x="194" y="40"/>
                </a:cubicBezTo>
                <a:cubicBezTo>
                  <a:pt x="196" y="40"/>
                  <a:pt x="197" y="40"/>
                  <a:pt x="199" y="39"/>
                </a:cubicBezTo>
                <a:cubicBezTo>
                  <a:pt x="199" y="39"/>
                  <a:pt x="196" y="40"/>
                  <a:pt x="196" y="40"/>
                </a:cubicBezTo>
                <a:cubicBezTo>
                  <a:pt x="190" y="42"/>
                  <a:pt x="183" y="43"/>
                  <a:pt x="177" y="45"/>
                </a:cubicBezTo>
                <a:cubicBezTo>
                  <a:pt x="170" y="46"/>
                  <a:pt x="162" y="49"/>
                  <a:pt x="155" y="51"/>
                </a:cubicBezTo>
                <a:cubicBezTo>
                  <a:pt x="141" y="54"/>
                  <a:pt x="127" y="58"/>
                  <a:pt x="114" y="62"/>
                </a:cubicBezTo>
                <a:cubicBezTo>
                  <a:pt x="100" y="66"/>
                  <a:pt x="86" y="71"/>
                  <a:pt x="72" y="75"/>
                </a:cubicBezTo>
                <a:cubicBezTo>
                  <a:pt x="65" y="77"/>
                  <a:pt x="58" y="79"/>
                  <a:pt x="52" y="81"/>
                </a:cubicBezTo>
                <a:cubicBezTo>
                  <a:pt x="47" y="82"/>
                  <a:pt x="41" y="83"/>
                  <a:pt x="37" y="85"/>
                </a:cubicBezTo>
                <a:cubicBezTo>
                  <a:pt x="37" y="84"/>
                  <a:pt x="38" y="83"/>
                  <a:pt x="39" y="82"/>
                </a:cubicBezTo>
                <a:close/>
                <a:moveTo>
                  <a:pt x="35" y="87"/>
                </a:moveTo>
                <a:cubicBezTo>
                  <a:pt x="64" y="79"/>
                  <a:pt x="93" y="71"/>
                  <a:pt x="121" y="64"/>
                </a:cubicBezTo>
                <a:cubicBezTo>
                  <a:pt x="151" y="57"/>
                  <a:pt x="180" y="48"/>
                  <a:pt x="209" y="43"/>
                </a:cubicBezTo>
                <a:cubicBezTo>
                  <a:pt x="210" y="43"/>
                  <a:pt x="212" y="44"/>
                  <a:pt x="213" y="44"/>
                </a:cubicBezTo>
                <a:cubicBezTo>
                  <a:pt x="206" y="46"/>
                  <a:pt x="200" y="48"/>
                  <a:pt x="194" y="49"/>
                </a:cubicBezTo>
                <a:cubicBezTo>
                  <a:pt x="186" y="51"/>
                  <a:pt x="178" y="53"/>
                  <a:pt x="170" y="54"/>
                </a:cubicBezTo>
                <a:cubicBezTo>
                  <a:pt x="155" y="57"/>
                  <a:pt x="139" y="61"/>
                  <a:pt x="123" y="64"/>
                </a:cubicBezTo>
                <a:cubicBezTo>
                  <a:pt x="108" y="68"/>
                  <a:pt x="92" y="72"/>
                  <a:pt x="77" y="77"/>
                </a:cubicBezTo>
                <a:cubicBezTo>
                  <a:pt x="69" y="79"/>
                  <a:pt x="62" y="81"/>
                  <a:pt x="54" y="83"/>
                </a:cubicBezTo>
                <a:cubicBezTo>
                  <a:pt x="47" y="85"/>
                  <a:pt x="40" y="86"/>
                  <a:pt x="33" y="89"/>
                </a:cubicBezTo>
                <a:cubicBezTo>
                  <a:pt x="34" y="88"/>
                  <a:pt x="35" y="87"/>
                  <a:pt x="35" y="87"/>
                </a:cubicBezTo>
                <a:close/>
                <a:moveTo>
                  <a:pt x="32" y="90"/>
                </a:moveTo>
                <a:cubicBezTo>
                  <a:pt x="39" y="87"/>
                  <a:pt x="46" y="86"/>
                  <a:pt x="53" y="84"/>
                </a:cubicBezTo>
                <a:cubicBezTo>
                  <a:pt x="60" y="82"/>
                  <a:pt x="68" y="80"/>
                  <a:pt x="75" y="78"/>
                </a:cubicBezTo>
                <a:cubicBezTo>
                  <a:pt x="90" y="73"/>
                  <a:pt x="106" y="69"/>
                  <a:pt x="122" y="65"/>
                </a:cubicBezTo>
                <a:cubicBezTo>
                  <a:pt x="137" y="62"/>
                  <a:pt x="153" y="59"/>
                  <a:pt x="169" y="55"/>
                </a:cubicBezTo>
                <a:cubicBezTo>
                  <a:pt x="177" y="54"/>
                  <a:pt x="184" y="52"/>
                  <a:pt x="192" y="51"/>
                </a:cubicBezTo>
                <a:cubicBezTo>
                  <a:pt x="199" y="49"/>
                  <a:pt x="206" y="46"/>
                  <a:pt x="213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2" y="46"/>
                  <a:pt x="211" y="48"/>
                  <a:pt x="209" y="49"/>
                </a:cubicBezTo>
                <a:cubicBezTo>
                  <a:pt x="195" y="53"/>
                  <a:pt x="180" y="55"/>
                  <a:pt x="166" y="59"/>
                </a:cubicBezTo>
                <a:cubicBezTo>
                  <a:pt x="151" y="63"/>
                  <a:pt x="136" y="66"/>
                  <a:pt x="121" y="69"/>
                </a:cubicBezTo>
                <a:cubicBezTo>
                  <a:pt x="106" y="73"/>
                  <a:pt x="91" y="76"/>
                  <a:pt x="76" y="80"/>
                </a:cubicBezTo>
                <a:cubicBezTo>
                  <a:pt x="61" y="84"/>
                  <a:pt x="45" y="87"/>
                  <a:pt x="30" y="92"/>
                </a:cubicBezTo>
                <a:cubicBezTo>
                  <a:pt x="31" y="91"/>
                  <a:pt x="32" y="90"/>
                  <a:pt x="32" y="90"/>
                </a:cubicBezTo>
                <a:close/>
                <a:moveTo>
                  <a:pt x="213" y="49"/>
                </a:moveTo>
                <a:cubicBezTo>
                  <a:pt x="213" y="49"/>
                  <a:pt x="213" y="49"/>
                  <a:pt x="214" y="49"/>
                </a:cubicBezTo>
                <a:cubicBezTo>
                  <a:pt x="213" y="49"/>
                  <a:pt x="213" y="50"/>
                  <a:pt x="213" y="50"/>
                </a:cubicBezTo>
                <a:cubicBezTo>
                  <a:pt x="213" y="50"/>
                  <a:pt x="213" y="50"/>
                  <a:pt x="213" y="50"/>
                </a:cubicBezTo>
                <a:cubicBezTo>
                  <a:pt x="208" y="55"/>
                  <a:pt x="204" y="60"/>
                  <a:pt x="200" y="64"/>
                </a:cubicBezTo>
                <a:cubicBezTo>
                  <a:pt x="190" y="75"/>
                  <a:pt x="180" y="85"/>
                  <a:pt x="171" y="95"/>
                </a:cubicBezTo>
                <a:cubicBezTo>
                  <a:pt x="169" y="97"/>
                  <a:pt x="168" y="98"/>
                  <a:pt x="167" y="99"/>
                </a:cubicBezTo>
                <a:cubicBezTo>
                  <a:pt x="182" y="82"/>
                  <a:pt x="197" y="65"/>
                  <a:pt x="213" y="49"/>
                </a:cubicBezTo>
                <a:close/>
                <a:moveTo>
                  <a:pt x="147" y="83"/>
                </a:moveTo>
                <a:cubicBezTo>
                  <a:pt x="148" y="82"/>
                  <a:pt x="149" y="82"/>
                  <a:pt x="150" y="82"/>
                </a:cubicBezTo>
                <a:cubicBezTo>
                  <a:pt x="158" y="80"/>
                  <a:pt x="165" y="79"/>
                  <a:pt x="172" y="76"/>
                </a:cubicBezTo>
                <a:cubicBezTo>
                  <a:pt x="177" y="75"/>
                  <a:pt x="184" y="74"/>
                  <a:pt x="189" y="71"/>
                </a:cubicBezTo>
                <a:cubicBezTo>
                  <a:pt x="188" y="73"/>
                  <a:pt x="186" y="74"/>
                  <a:pt x="185" y="75"/>
                </a:cubicBezTo>
                <a:cubicBezTo>
                  <a:pt x="179" y="77"/>
                  <a:pt x="173" y="79"/>
                  <a:pt x="167" y="81"/>
                </a:cubicBezTo>
                <a:cubicBezTo>
                  <a:pt x="160" y="83"/>
                  <a:pt x="153" y="84"/>
                  <a:pt x="146" y="86"/>
                </a:cubicBezTo>
                <a:cubicBezTo>
                  <a:pt x="140" y="88"/>
                  <a:pt x="133" y="90"/>
                  <a:pt x="127" y="92"/>
                </a:cubicBezTo>
                <a:cubicBezTo>
                  <a:pt x="119" y="94"/>
                  <a:pt x="112" y="95"/>
                  <a:pt x="104" y="97"/>
                </a:cubicBezTo>
                <a:cubicBezTo>
                  <a:pt x="91" y="100"/>
                  <a:pt x="77" y="104"/>
                  <a:pt x="64" y="108"/>
                </a:cubicBezTo>
                <a:cubicBezTo>
                  <a:pt x="57" y="109"/>
                  <a:pt x="50" y="111"/>
                  <a:pt x="43" y="113"/>
                </a:cubicBezTo>
                <a:cubicBezTo>
                  <a:pt x="36" y="114"/>
                  <a:pt x="29" y="115"/>
                  <a:pt x="22" y="116"/>
                </a:cubicBezTo>
                <a:cubicBezTo>
                  <a:pt x="22" y="116"/>
                  <a:pt x="22" y="117"/>
                  <a:pt x="22" y="117"/>
                </a:cubicBezTo>
                <a:cubicBezTo>
                  <a:pt x="35" y="114"/>
                  <a:pt x="48" y="113"/>
                  <a:pt x="60" y="109"/>
                </a:cubicBezTo>
                <a:cubicBezTo>
                  <a:pt x="74" y="105"/>
                  <a:pt x="87" y="102"/>
                  <a:pt x="101" y="99"/>
                </a:cubicBezTo>
                <a:cubicBezTo>
                  <a:pt x="115" y="95"/>
                  <a:pt x="128" y="92"/>
                  <a:pt x="142" y="88"/>
                </a:cubicBezTo>
                <a:cubicBezTo>
                  <a:pt x="148" y="86"/>
                  <a:pt x="154" y="85"/>
                  <a:pt x="160" y="84"/>
                </a:cubicBezTo>
                <a:cubicBezTo>
                  <a:pt x="166" y="82"/>
                  <a:pt x="171" y="81"/>
                  <a:pt x="177" y="79"/>
                </a:cubicBezTo>
                <a:cubicBezTo>
                  <a:pt x="175" y="80"/>
                  <a:pt x="173" y="80"/>
                  <a:pt x="171" y="81"/>
                </a:cubicBezTo>
                <a:cubicBezTo>
                  <a:pt x="163" y="84"/>
                  <a:pt x="156" y="86"/>
                  <a:pt x="149" y="88"/>
                </a:cubicBezTo>
                <a:cubicBezTo>
                  <a:pt x="135" y="91"/>
                  <a:pt x="121" y="95"/>
                  <a:pt x="107" y="98"/>
                </a:cubicBezTo>
                <a:cubicBezTo>
                  <a:pt x="93" y="101"/>
                  <a:pt x="79" y="104"/>
                  <a:pt x="65" y="108"/>
                </a:cubicBezTo>
                <a:cubicBezTo>
                  <a:pt x="52" y="112"/>
                  <a:pt x="38" y="115"/>
                  <a:pt x="25" y="120"/>
                </a:cubicBezTo>
                <a:cubicBezTo>
                  <a:pt x="23" y="119"/>
                  <a:pt x="21" y="118"/>
                  <a:pt x="19" y="117"/>
                </a:cubicBezTo>
                <a:cubicBezTo>
                  <a:pt x="26" y="114"/>
                  <a:pt x="33" y="113"/>
                  <a:pt x="40" y="111"/>
                </a:cubicBezTo>
                <a:cubicBezTo>
                  <a:pt x="48" y="109"/>
                  <a:pt x="55" y="107"/>
                  <a:pt x="63" y="105"/>
                </a:cubicBezTo>
                <a:cubicBezTo>
                  <a:pt x="77" y="101"/>
                  <a:pt x="92" y="96"/>
                  <a:pt x="106" y="93"/>
                </a:cubicBezTo>
                <a:cubicBezTo>
                  <a:pt x="110" y="92"/>
                  <a:pt x="113" y="91"/>
                  <a:pt x="116" y="91"/>
                </a:cubicBezTo>
                <a:cubicBezTo>
                  <a:pt x="126" y="88"/>
                  <a:pt x="137" y="85"/>
                  <a:pt x="147" y="83"/>
                </a:cubicBezTo>
                <a:close/>
                <a:moveTo>
                  <a:pt x="32" y="123"/>
                </a:moveTo>
                <a:cubicBezTo>
                  <a:pt x="32" y="123"/>
                  <a:pt x="32" y="123"/>
                  <a:pt x="32" y="123"/>
                </a:cubicBezTo>
                <a:cubicBezTo>
                  <a:pt x="30" y="122"/>
                  <a:pt x="28" y="122"/>
                  <a:pt x="26" y="121"/>
                </a:cubicBezTo>
                <a:cubicBezTo>
                  <a:pt x="48" y="118"/>
                  <a:pt x="68" y="112"/>
                  <a:pt x="89" y="107"/>
                </a:cubicBezTo>
                <a:cubicBezTo>
                  <a:pt x="82" y="109"/>
                  <a:pt x="75" y="111"/>
                  <a:pt x="68" y="113"/>
                </a:cubicBezTo>
                <a:cubicBezTo>
                  <a:pt x="56" y="116"/>
                  <a:pt x="45" y="119"/>
                  <a:pt x="34" y="123"/>
                </a:cubicBezTo>
                <a:cubicBezTo>
                  <a:pt x="33" y="122"/>
                  <a:pt x="33" y="123"/>
                  <a:pt x="32" y="123"/>
                </a:cubicBezTo>
                <a:close/>
                <a:moveTo>
                  <a:pt x="38" y="127"/>
                </a:moveTo>
                <a:cubicBezTo>
                  <a:pt x="37" y="126"/>
                  <a:pt x="35" y="125"/>
                  <a:pt x="33" y="124"/>
                </a:cubicBezTo>
                <a:cubicBezTo>
                  <a:pt x="43" y="123"/>
                  <a:pt x="53" y="120"/>
                  <a:pt x="62" y="118"/>
                </a:cubicBezTo>
                <a:cubicBezTo>
                  <a:pt x="74" y="115"/>
                  <a:pt x="85" y="112"/>
                  <a:pt x="96" y="108"/>
                </a:cubicBezTo>
                <a:cubicBezTo>
                  <a:pt x="113" y="104"/>
                  <a:pt x="131" y="101"/>
                  <a:pt x="149" y="97"/>
                </a:cubicBezTo>
                <a:cubicBezTo>
                  <a:pt x="147" y="98"/>
                  <a:pt x="144" y="98"/>
                  <a:pt x="142" y="99"/>
                </a:cubicBezTo>
                <a:cubicBezTo>
                  <a:pt x="131" y="102"/>
                  <a:pt x="119" y="103"/>
                  <a:pt x="108" y="106"/>
                </a:cubicBezTo>
                <a:cubicBezTo>
                  <a:pt x="85" y="112"/>
                  <a:pt x="62" y="120"/>
                  <a:pt x="38" y="127"/>
                </a:cubicBezTo>
                <a:close/>
                <a:moveTo>
                  <a:pt x="50" y="125"/>
                </a:moveTo>
                <a:cubicBezTo>
                  <a:pt x="55" y="123"/>
                  <a:pt x="61" y="123"/>
                  <a:pt x="66" y="121"/>
                </a:cubicBezTo>
                <a:cubicBezTo>
                  <a:pt x="77" y="119"/>
                  <a:pt x="88" y="115"/>
                  <a:pt x="99" y="112"/>
                </a:cubicBezTo>
                <a:cubicBezTo>
                  <a:pt x="117" y="106"/>
                  <a:pt x="136" y="103"/>
                  <a:pt x="154" y="99"/>
                </a:cubicBezTo>
                <a:cubicBezTo>
                  <a:pt x="152" y="100"/>
                  <a:pt x="150" y="101"/>
                  <a:pt x="147" y="102"/>
                </a:cubicBezTo>
                <a:cubicBezTo>
                  <a:pt x="140" y="104"/>
                  <a:pt x="132" y="106"/>
                  <a:pt x="125" y="108"/>
                </a:cubicBezTo>
                <a:cubicBezTo>
                  <a:pt x="110" y="111"/>
                  <a:pt x="95" y="116"/>
                  <a:pt x="81" y="120"/>
                </a:cubicBezTo>
                <a:cubicBezTo>
                  <a:pt x="77" y="122"/>
                  <a:pt x="73" y="123"/>
                  <a:pt x="68" y="124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0" y="125"/>
                  <a:pt x="53" y="126"/>
                  <a:pt x="46" y="130"/>
                </a:cubicBezTo>
                <a:cubicBezTo>
                  <a:pt x="44" y="129"/>
                  <a:pt x="42" y="128"/>
                  <a:pt x="40" y="127"/>
                </a:cubicBezTo>
                <a:cubicBezTo>
                  <a:pt x="43" y="127"/>
                  <a:pt x="47" y="126"/>
                  <a:pt x="50" y="125"/>
                </a:cubicBezTo>
                <a:close/>
                <a:moveTo>
                  <a:pt x="47" y="131"/>
                </a:moveTo>
                <a:cubicBezTo>
                  <a:pt x="49" y="130"/>
                  <a:pt x="51" y="129"/>
                  <a:pt x="53" y="128"/>
                </a:cubicBezTo>
                <a:cubicBezTo>
                  <a:pt x="56" y="127"/>
                  <a:pt x="59" y="126"/>
                  <a:pt x="62" y="126"/>
                </a:cubicBezTo>
                <a:cubicBezTo>
                  <a:pt x="62" y="126"/>
                  <a:pt x="61" y="126"/>
                  <a:pt x="60" y="126"/>
                </a:cubicBezTo>
                <a:cubicBezTo>
                  <a:pt x="57" y="127"/>
                  <a:pt x="54" y="129"/>
                  <a:pt x="50" y="130"/>
                </a:cubicBezTo>
                <a:cubicBezTo>
                  <a:pt x="49" y="130"/>
                  <a:pt x="48" y="130"/>
                  <a:pt x="47" y="131"/>
                </a:cubicBezTo>
                <a:cubicBezTo>
                  <a:pt x="47" y="131"/>
                  <a:pt x="47" y="131"/>
                  <a:pt x="47" y="131"/>
                </a:cubicBezTo>
                <a:close/>
                <a:moveTo>
                  <a:pt x="66" y="126"/>
                </a:moveTo>
                <a:cubicBezTo>
                  <a:pt x="67" y="125"/>
                  <a:pt x="68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77" y="124"/>
                  <a:pt x="84" y="122"/>
                  <a:pt x="92" y="120"/>
                </a:cubicBezTo>
                <a:cubicBezTo>
                  <a:pt x="107" y="117"/>
                  <a:pt x="122" y="114"/>
                  <a:pt x="137" y="110"/>
                </a:cubicBezTo>
                <a:cubicBezTo>
                  <a:pt x="137" y="110"/>
                  <a:pt x="138" y="110"/>
                  <a:pt x="138" y="110"/>
                </a:cubicBezTo>
                <a:cubicBezTo>
                  <a:pt x="111" y="119"/>
                  <a:pt x="83" y="124"/>
                  <a:pt x="56" y="134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2" y="133"/>
                  <a:pt x="50" y="132"/>
                  <a:pt x="48" y="131"/>
                </a:cubicBezTo>
                <a:cubicBezTo>
                  <a:pt x="54" y="129"/>
                  <a:pt x="60" y="127"/>
                  <a:pt x="66" y="126"/>
                </a:cubicBezTo>
                <a:close/>
                <a:moveTo>
                  <a:pt x="109" y="158"/>
                </a:moveTo>
                <a:cubicBezTo>
                  <a:pt x="109" y="158"/>
                  <a:pt x="109" y="158"/>
                  <a:pt x="109" y="158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07" y="158"/>
                  <a:pt x="108" y="158"/>
                  <a:pt x="106" y="158"/>
                </a:cubicBezTo>
                <a:cubicBezTo>
                  <a:pt x="102" y="158"/>
                  <a:pt x="107" y="156"/>
                  <a:pt x="108" y="155"/>
                </a:cubicBezTo>
                <a:cubicBezTo>
                  <a:pt x="110" y="155"/>
                  <a:pt x="112" y="154"/>
                  <a:pt x="113" y="154"/>
                </a:cubicBezTo>
                <a:cubicBezTo>
                  <a:pt x="112" y="155"/>
                  <a:pt x="110" y="157"/>
                  <a:pt x="109" y="158"/>
                </a:cubicBezTo>
                <a:close/>
                <a:moveTo>
                  <a:pt x="114" y="152"/>
                </a:moveTo>
                <a:cubicBezTo>
                  <a:pt x="111" y="152"/>
                  <a:pt x="109" y="153"/>
                  <a:pt x="106" y="154"/>
                </a:cubicBezTo>
                <a:cubicBezTo>
                  <a:pt x="104" y="155"/>
                  <a:pt x="103" y="155"/>
                  <a:pt x="101" y="155"/>
                </a:cubicBezTo>
                <a:cubicBezTo>
                  <a:pt x="95" y="157"/>
                  <a:pt x="101" y="154"/>
                  <a:pt x="102" y="154"/>
                </a:cubicBezTo>
                <a:cubicBezTo>
                  <a:pt x="108" y="152"/>
                  <a:pt x="114" y="150"/>
                  <a:pt x="119" y="148"/>
                </a:cubicBezTo>
                <a:cubicBezTo>
                  <a:pt x="118" y="149"/>
                  <a:pt x="116" y="151"/>
                  <a:pt x="114" y="152"/>
                </a:cubicBezTo>
                <a:close/>
                <a:moveTo>
                  <a:pt x="121" y="146"/>
                </a:moveTo>
                <a:cubicBezTo>
                  <a:pt x="116" y="147"/>
                  <a:pt x="111" y="148"/>
                  <a:pt x="106" y="149"/>
                </a:cubicBezTo>
                <a:cubicBezTo>
                  <a:pt x="104" y="150"/>
                  <a:pt x="101" y="151"/>
                  <a:pt x="99" y="152"/>
                </a:cubicBezTo>
                <a:cubicBezTo>
                  <a:pt x="98" y="152"/>
                  <a:pt x="97" y="152"/>
                  <a:pt x="96" y="153"/>
                </a:cubicBezTo>
                <a:cubicBezTo>
                  <a:pt x="94" y="153"/>
                  <a:pt x="93" y="153"/>
                  <a:pt x="92" y="153"/>
                </a:cubicBezTo>
                <a:cubicBezTo>
                  <a:pt x="92" y="153"/>
                  <a:pt x="92" y="153"/>
                  <a:pt x="92" y="153"/>
                </a:cubicBezTo>
                <a:cubicBezTo>
                  <a:pt x="93" y="153"/>
                  <a:pt x="94" y="153"/>
                  <a:pt x="95" y="153"/>
                </a:cubicBezTo>
                <a:cubicBezTo>
                  <a:pt x="104" y="149"/>
                  <a:pt x="113" y="147"/>
                  <a:pt x="123" y="144"/>
                </a:cubicBezTo>
                <a:cubicBezTo>
                  <a:pt x="122" y="145"/>
                  <a:pt x="121" y="145"/>
                  <a:pt x="121" y="146"/>
                </a:cubicBezTo>
                <a:close/>
                <a:moveTo>
                  <a:pt x="106" y="146"/>
                </a:moveTo>
                <a:cubicBezTo>
                  <a:pt x="103" y="147"/>
                  <a:pt x="99" y="147"/>
                  <a:pt x="96" y="148"/>
                </a:cubicBezTo>
                <a:cubicBezTo>
                  <a:pt x="94" y="148"/>
                  <a:pt x="93" y="149"/>
                  <a:pt x="92" y="149"/>
                </a:cubicBezTo>
                <a:cubicBezTo>
                  <a:pt x="91" y="149"/>
                  <a:pt x="83" y="151"/>
                  <a:pt x="88" y="149"/>
                </a:cubicBezTo>
                <a:cubicBezTo>
                  <a:pt x="102" y="145"/>
                  <a:pt x="117" y="141"/>
                  <a:pt x="131" y="136"/>
                </a:cubicBezTo>
                <a:cubicBezTo>
                  <a:pt x="128" y="138"/>
                  <a:pt x="126" y="140"/>
                  <a:pt x="124" y="142"/>
                </a:cubicBezTo>
                <a:cubicBezTo>
                  <a:pt x="118" y="144"/>
                  <a:pt x="112" y="145"/>
                  <a:pt x="106" y="146"/>
                </a:cubicBezTo>
                <a:close/>
                <a:moveTo>
                  <a:pt x="132" y="134"/>
                </a:moveTo>
                <a:cubicBezTo>
                  <a:pt x="122" y="137"/>
                  <a:pt x="112" y="139"/>
                  <a:pt x="102" y="141"/>
                </a:cubicBezTo>
                <a:cubicBezTo>
                  <a:pt x="97" y="142"/>
                  <a:pt x="92" y="143"/>
                  <a:pt x="87" y="144"/>
                </a:cubicBezTo>
                <a:cubicBezTo>
                  <a:pt x="84" y="144"/>
                  <a:pt x="82" y="145"/>
                  <a:pt x="79" y="145"/>
                </a:cubicBezTo>
                <a:cubicBezTo>
                  <a:pt x="75" y="145"/>
                  <a:pt x="82" y="144"/>
                  <a:pt x="83" y="144"/>
                </a:cubicBezTo>
                <a:cubicBezTo>
                  <a:pt x="93" y="142"/>
                  <a:pt x="102" y="138"/>
                  <a:pt x="112" y="136"/>
                </a:cubicBezTo>
                <a:cubicBezTo>
                  <a:pt x="120" y="134"/>
                  <a:pt x="130" y="132"/>
                  <a:pt x="137" y="129"/>
                </a:cubicBezTo>
                <a:cubicBezTo>
                  <a:pt x="135" y="130"/>
                  <a:pt x="134" y="132"/>
                  <a:pt x="132" y="134"/>
                </a:cubicBezTo>
                <a:close/>
                <a:moveTo>
                  <a:pt x="138" y="127"/>
                </a:moveTo>
                <a:cubicBezTo>
                  <a:pt x="138" y="127"/>
                  <a:pt x="138" y="127"/>
                  <a:pt x="138" y="127"/>
                </a:cubicBezTo>
                <a:cubicBezTo>
                  <a:pt x="126" y="131"/>
                  <a:pt x="114" y="133"/>
                  <a:pt x="102" y="135"/>
                </a:cubicBezTo>
                <a:cubicBezTo>
                  <a:pt x="96" y="137"/>
                  <a:pt x="89" y="138"/>
                  <a:pt x="82" y="139"/>
                </a:cubicBezTo>
                <a:cubicBezTo>
                  <a:pt x="79" y="140"/>
                  <a:pt x="75" y="141"/>
                  <a:pt x="72" y="141"/>
                </a:cubicBezTo>
                <a:cubicBezTo>
                  <a:pt x="71" y="141"/>
                  <a:pt x="66" y="142"/>
                  <a:pt x="71" y="140"/>
                </a:cubicBezTo>
                <a:cubicBezTo>
                  <a:pt x="72" y="140"/>
                  <a:pt x="73" y="140"/>
                  <a:pt x="74" y="140"/>
                </a:cubicBezTo>
                <a:cubicBezTo>
                  <a:pt x="87" y="137"/>
                  <a:pt x="99" y="134"/>
                  <a:pt x="112" y="130"/>
                </a:cubicBezTo>
                <a:cubicBezTo>
                  <a:pt x="122" y="127"/>
                  <a:pt x="134" y="126"/>
                  <a:pt x="144" y="121"/>
                </a:cubicBezTo>
                <a:cubicBezTo>
                  <a:pt x="142" y="123"/>
                  <a:pt x="140" y="125"/>
                  <a:pt x="138" y="127"/>
                </a:cubicBezTo>
                <a:close/>
                <a:moveTo>
                  <a:pt x="145" y="119"/>
                </a:moveTo>
                <a:cubicBezTo>
                  <a:pt x="145" y="120"/>
                  <a:pt x="145" y="120"/>
                  <a:pt x="144" y="120"/>
                </a:cubicBezTo>
                <a:cubicBezTo>
                  <a:pt x="144" y="119"/>
                  <a:pt x="143" y="120"/>
                  <a:pt x="142" y="121"/>
                </a:cubicBezTo>
                <a:cubicBezTo>
                  <a:pt x="137" y="123"/>
                  <a:pt x="132" y="124"/>
                  <a:pt x="128" y="125"/>
                </a:cubicBezTo>
                <a:cubicBezTo>
                  <a:pt x="127" y="125"/>
                  <a:pt x="127" y="125"/>
                  <a:pt x="127" y="125"/>
                </a:cubicBezTo>
                <a:cubicBezTo>
                  <a:pt x="126" y="126"/>
                  <a:pt x="125" y="126"/>
                  <a:pt x="125" y="126"/>
                </a:cubicBezTo>
                <a:cubicBezTo>
                  <a:pt x="118" y="128"/>
                  <a:pt x="111" y="129"/>
                  <a:pt x="104" y="130"/>
                </a:cubicBezTo>
                <a:cubicBezTo>
                  <a:pt x="96" y="132"/>
                  <a:pt x="88" y="133"/>
                  <a:pt x="80" y="135"/>
                </a:cubicBezTo>
                <a:cubicBezTo>
                  <a:pt x="77" y="135"/>
                  <a:pt x="73" y="136"/>
                  <a:pt x="70" y="136"/>
                </a:cubicBezTo>
                <a:cubicBezTo>
                  <a:pt x="69" y="137"/>
                  <a:pt x="68" y="137"/>
                  <a:pt x="68" y="137"/>
                </a:cubicBezTo>
                <a:cubicBezTo>
                  <a:pt x="82" y="132"/>
                  <a:pt x="96" y="128"/>
                  <a:pt x="110" y="124"/>
                </a:cubicBezTo>
                <a:cubicBezTo>
                  <a:pt x="116" y="122"/>
                  <a:pt x="122" y="120"/>
                  <a:pt x="128" y="118"/>
                </a:cubicBezTo>
                <a:cubicBezTo>
                  <a:pt x="133" y="117"/>
                  <a:pt x="137" y="115"/>
                  <a:pt x="142" y="114"/>
                </a:cubicBezTo>
                <a:cubicBezTo>
                  <a:pt x="145" y="113"/>
                  <a:pt x="148" y="112"/>
                  <a:pt x="152" y="111"/>
                </a:cubicBezTo>
                <a:cubicBezTo>
                  <a:pt x="152" y="111"/>
                  <a:pt x="152" y="111"/>
                  <a:pt x="153" y="111"/>
                </a:cubicBezTo>
                <a:cubicBezTo>
                  <a:pt x="150" y="114"/>
                  <a:pt x="148" y="117"/>
                  <a:pt x="145" y="119"/>
                </a:cubicBezTo>
                <a:close/>
                <a:moveTo>
                  <a:pt x="154" y="110"/>
                </a:moveTo>
                <a:cubicBezTo>
                  <a:pt x="149" y="111"/>
                  <a:pt x="144" y="113"/>
                  <a:pt x="140" y="114"/>
                </a:cubicBezTo>
                <a:cubicBezTo>
                  <a:pt x="138" y="115"/>
                  <a:pt x="136" y="115"/>
                  <a:pt x="134" y="115"/>
                </a:cubicBezTo>
                <a:cubicBezTo>
                  <a:pt x="132" y="116"/>
                  <a:pt x="131" y="116"/>
                  <a:pt x="129" y="117"/>
                </a:cubicBezTo>
                <a:cubicBezTo>
                  <a:pt x="120" y="119"/>
                  <a:pt x="112" y="121"/>
                  <a:pt x="103" y="123"/>
                </a:cubicBezTo>
                <a:cubicBezTo>
                  <a:pt x="95" y="125"/>
                  <a:pt x="86" y="128"/>
                  <a:pt x="77" y="130"/>
                </a:cubicBezTo>
                <a:cubicBezTo>
                  <a:pt x="73" y="130"/>
                  <a:pt x="69" y="132"/>
                  <a:pt x="65" y="133"/>
                </a:cubicBezTo>
                <a:cubicBezTo>
                  <a:pt x="63" y="133"/>
                  <a:pt x="60" y="134"/>
                  <a:pt x="58" y="134"/>
                </a:cubicBezTo>
                <a:cubicBezTo>
                  <a:pt x="53" y="135"/>
                  <a:pt x="60" y="133"/>
                  <a:pt x="61" y="133"/>
                </a:cubicBezTo>
                <a:cubicBezTo>
                  <a:pt x="78" y="128"/>
                  <a:pt x="96" y="123"/>
                  <a:pt x="113" y="118"/>
                </a:cubicBezTo>
                <a:cubicBezTo>
                  <a:pt x="122" y="116"/>
                  <a:pt x="131" y="113"/>
                  <a:pt x="139" y="110"/>
                </a:cubicBezTo>
                <a:cubicBezTo>
                  <a:pt x="146" y="108"/>
                  <a:pt x="153" y="107"/>
                  <a:pt x="159" y="104"/>
                </a:cubicBezTo>
                <a:cubicBezTo>
                  <a:pt x="159" y="104"/>
                  <a:pt x="159" y="104"/>
                  <a:pt x="159" y="104"/>
                </a:cubicBezTo>
                <a:cubicBezTo>
                  <a:pt x="158" y="106"/>
                  <a:pt x="156" y="108"/>
                  <a:pt x="154" y="110"/>
                </a:cubicBezTo>
                <a:close/>
                <a:moveTo>
                  <a:pt x="75" y="131"/>
                </a:moveTo>
                <a:cubicBezTo>
                  <a:pt x="84" y="129"/>
                  <a:pt x="92" y="127"/>
                  <a:pt x="100" y="125"/>
                </a:cubicBezTo>
                <a:cubicBezTo>
                  <a:pt x="106" y="124"/>
                  <a:pt x="111" y="122"/>
                  <a:pt x="117" y="121"/>
                </a:cubicBezTo>
                <a:cubicBezTo>
                  <a:pt x="114" y="122"/>
                  <a:pt x="112" y="122"/>
                  <a:pt x="110" y="123"/>
                </a:cubicBezTo>
                <a:cubicBezTo>
                  <a:pt x="101" y="126"/>
                  <a:pt x="93" y="128"/>
                  <a:pt x="85" y="130"/>
                </a:cubicBezTo>
                <a:cubicBezTo>
                  <a:pt x="78" y="133"/>
                  <a:pt x="71" y="135"/>
                  <a:pt x="63" y="137"/>
                </a:cubicBezTo>
                <a:cubicBezTo>
                  <a:pt x="63" y="137"/>
                  <a:pt x="63" y="137"/>
                  <a:pt x="62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1" y="138"/>
                  <a:pt x="61" y="137"/>
                  <a:pt x="60" y="137"/>
                </a:cubicBezTo>
                <a:cubicBezTo>
                  <a:pt x="59" y="136"/>
                  <a:pt x="57" y="136"/>
                  <a:pt x="56" y="135"/>
                </a:cubicBezTo>
                <a:cubicBezTo>
                  <a:pt x="62" y="134"/>
                  <a:pt x="69" y="132"/>
                  <a:pt x="75" y="131"/>
                </a:cubicBezTo>
                <a:close/>
                <a:moveTo>
                  <a:pt x="104" y="131"/>
                </a:moveTo>
                <a:cubicBezTo>
                  <a:pt x="106" y="131"/>
                  <a:pt x="108" y="130"/>
                  <a:pt x="110" y="130"/>
                </a:cubicBezTo>
                <a:cubicBezTo>
                  <a:pt x="108" y="130"/>
                  <a:pt x="106" y="131"/>
                  <a:pt x="104" y="131"/>
                </a:cubicBezTo>
                <a:cubicBezTo>
                  <a:pt x="97" y="133"/>
                  <a:pt x="90" y="135"/>
                  <a:pt x="83" y="137"/>
                </a:cubicBezTo>
                <a:cubicBezTo>
                  <a:pt x="80" y="137"/>
                  <a:pt x="77" y="138"/>
                  <a:pt x="74" y="139"/>
                </a:cubicBezTo>
                <a:cubicBezTo>
                  <a:pt x="72" y="139"/>
                  <a:pt x="70" y="140"/>
                  <a:pt x="68" y="141"/>
                </a:cubicBezTo>
                <a:cubicBezTo>
                  <a:pt x="66" y="140"/>
                  <a:pt x="65" y="139"/>
                  <a:pt x="63" y="138"/>
                </a:cubicBezTo>
                <a:cubicBezTo>
                  <a:pt x="77" y="136"/>
                  <a:pt x="90" y="134"/>
                  <a:pt x="104" y="131"/>
                </a:cubicBezTo>
                <a:close/>
                <a:moveTo>
                  <a:pt x="102" y="136"/>
                </a:moveTo>
                <a:cubicBezTo>
                  <a:pt x="113" y="134"/>
                  <a:pt x="124" y="132"/>
                  <a:pt x="135" y="129"/>
                </a:cubicBezTo>
                <a:cubicBezTo>
                  <a:pt x="133" y="130"/>
                  <a:pt x="132" y="130"/>
                  <a:pt x="130" y="131"/>
                </a:cubicBezTo>
                <a:cubicBezTo>
                  <a:pt x="128" y="131"/>
                  <a:pt x="125" y="132"/>
                  <a:pt x="123" y="132"/>
                </a:cubicBezTo>
                <a:cubicBezTo>
                  <a:pt x="118" y="134"/>
                  <a:pt x="112" y="135"/>
                  <a:pt x="107" y="136"/>
                </a:cubicBezTo>
                <a:cubicBezTo>
                  <a:pt x="101" y="137"/>
                  <a:pt x="96" y="139"/>
                  <a:pt x="90" y="141"/>
                </a:cubicBezTo>
                <a:cubicBezTo>
                  <a:pt x="86" y="143"/>
                  <a:pt x="81" y="143"/>
                  <a:pt x="76" y="145"/>
                </a:cubicBezTo>
                <a:cubicBezTo>
                  <a:pt x="74" y="144"/>
                  <a:pt x="72" y="143"/>
                  <a:pt x="70" y="142"/>
                </a:cubicBezTo>
                <a:cubicBezTo>
                  <a:pt x="81" y="141"/>
                  <a:pt x="91" y="138"/>
                  <a:pt x="102" y="136"/>
                </a:cubicBezTo>
                <a:close/>
                <a:moveTo>
                  <a:pt x="99" y="143"/>
                </a:moveTo>
                <a:cubicBezTo>
                  <a:pt x="108" y="141"/>
                  <a:pt x="117" y="138"/>
                  <a:pt x="127" y="136"/>
                </a:cubicBezTo>
                <a:cubicBezTo>
                  <a:pt x="127" y="136"/>
                  <a:pt x="128" y="136"/>
                  <a:pt x="128" y="136"/>
                </a:cubicBezTo>
                <a:cubicBezTo>
                  <a:pt x="127" y="136"/>
                  <a:pt x="126" y="137"/>
                  <a:pt x="125" y="137"/>
                </a:cubicBezTo>
                <a:cubicBezTo>
                  <a:pt x="121" y="139"/>
                  <a:pt x="116" y="140"/>
                  <a:pt x="112" y="142"/>
                </a:cubicBezTo>
                <a:cubicBezTo>
                  <a:pt x="107" y="143"/>
                  <a:pt x="102" y="144"/>
                  <a:pt x="98" y="146"/>
                </a:cubicBezTo>
                <a:cubicBezTo>
                  <a:pt x="94" y="147"/>
                  <a:pt x="89" y="148"/>
                  <a:pt x="85" y="150"/>
                </a:cubicBezTo>
                <a:cubicBezTo>
                  <a:pt x="83" y="148"/>
                  <a:pt x="80" y="147"/>
                  <a:pt x="78" y="146"/>
                </a:cubicBezTo>
                <a:cubicBezTo>
                  <a:pt x="85" y="146"/>
                  <a:pt x="92" y="144"/>
                  <a:pt x="99" y="143"/>
                </a:cubicBezTo>
                <a:close/>
                <a:moveTo>
                  <a:pt x="101" y="148"/>
                </a:moveTo>
                <a:cubicBezTo>
                  <a:pt x="106" y="147"/>
                  <a:pt x="111" y="146"/>
                  <a:pt x="117" y="145"/>
                </a:cubicBezTo>
                <a:cubicBezTo>
                  <a:pt x="115" y="145"/>
                  <a:pt x="114" y="146"/>
                  <a:pt x="112" y="146"/>
                </a:cubicBezTo>
                <a:cubicBezTo>
                  <a:pt x="105" y="148"/>
                  <a:pt x="99" y="150"/>
                  <a:pt x="92" y="153"/>
                </a:cubicBezTo>
                <a:cubicBezTo>
                  <a:pt x="92" y="153"/>
                  <a:pt x="91" y="153"/>
                  <a:pt x="91" y="153"/>
                </a:cubicBezTo>
                <a:cubicBezTo>
                  <a:pt x="90" y="152"/>
                  <a:pt x="89" y="151"/>
                  <a:pt x="87" y="151"/>
                </a:cubicBezTo>
                <a:cubicBezTo>
                  <a:pt x="92" y="150"/>
                  <a:pt x="97" y="148"/>
                  <a:pt x="101" y="148"/>
                </a:cubicBezTo>
                <a:close/>
                <a:moveTo>
                  <a:pt x="104" y="151"/>
                </a:moveTo>
                <a:cubicBezTo>
                  <a:pt x="108" y="149"/>
                  <a:pt x="113" y="148"/>
                  <a:pt x="118" y="147"/>
                </a:cubicBezTo>
                <a:cubicBezTo>
                  <a:pt x="123" y="146"/>
                  <a:pt x="115" y="149"/>
                  <a:pt x="115" y="149"/>
                </a:cubicBezTo>
                <a:cubicBezTo>
                  <a:pt x="113" y="150"/>
                  <a:pt x="110" y="150"/>
                  <a:pt x="108" y="151"/>
                </a:cubicBezTo>
                <a:cubicBezTo>
                  <a:pt x="104" y="152"/>
                  <a:pt x="100" y="153"/>
                  <a:pt x="97" y="155"/>
                </a:cubicBezTo>
                <a:cubicBezTo>
                  <a:pt x="97" y="155"/>
                  <a:pt x="97" y="155"/>
                  <a:pt x="97" y="156"/>
                </a:cubicBezTo>
                <a:cubicBezTo>
                  <a:pt x="96" y="155"/>
                  <a:pt x="94" y="154"/>
                  <a:pt x="93" y="154"/>
                </a:cubicBezTo>
                <a:cubicBezTo>
                  <a:pt x="97" y="153"/>
                  <a:pt x="100" y="152"/>
                  <a:pt x="104" y="151"/>
                </a:cubicBezTo>
                <a:close/>
                <a:moveTo>
                  <a:pt x="105" y="155"/>
                </a:moveTo>
                <a:cubicBezTo>
                  <a:pt x="106" y="155"/>
                  <a:pt x="107" y="154"/>
                  <a:pt x="109" y="154"/>
                </a:cubicBezTo>
                <a:cubicBezTo>
                  <a:pt x="109" y="154"/>
                  <a:pt x="115" y="152"/>
                  <a:pt x="113" y="153"/>
                </a:cubicBezTo>
                <a:cubicBezTo>
                  <a:pt x="109" y="155"/>
                  <a:pt x="105" y="155"/>
                  <a:pt x="103" y="158"/>
                </a:cubicBezTo>
                <a:cubicBezTo>
                  <a:pt x="103" y="158"/>
                  <a:pt x="103" y="158"/>
                  <a:pt x="103" y="158"/>
                </a:cubicBezTo>
                <a:cubicBezTo>
                  <a:pt x="101" y="158"/>
                  <a:pt x="100" y="157"/>
                  <a:pt x="98" y="156"/>
                </a:cubicBezTo>
                <a:cubicBezTo>
                  <a:pt x="100" y="156"/>
                  <a:pt x="102" y="156"/>
                  <a:pt x="105" y="155"/>
                </a:cubicBezTo>
                <a:close/>
                <a:moveTo>
                  <a:pt x="103" y="159"/>
                </a:moveTo>
                <a:cubicBezTo>
                  <a:pt x="103" y="159"/>
                  <a:pt x="107" y="158"/>
                  <a:pt x="107" y="159"/>
                </a:cubicBezTo>
                <a:cubicBezTo>
                  <a:pt x="107" y="160"/>
                  <a:pt x="106" y="160"/>
                  <a:pt x="106" y="161"/>
                </a:cubicBezTo>
                <a:cubicBezTo>
                  <a:pt x="105" y="160"/>
                  <a:pt x="104" y="159"/>
                  <a:pt x="103" y="159"/>
                </a:cubicBezTo>
                <a:cubicBezTo>
                  <a:pt x="103" y="159"/>
                  <a:pt x="103" y="159"/>
                  <a:pt x="103" y="159"/>
                </a:cubicBezTo>
                <a:close/>
                <a:moveTo>
                  <a:pt x="161" y="102"/>
                </a:moveTo>
                <a:cubicBezTo>
                  <a:pt x="141" y="110"/>
                  <a:pt x="120" y="113"/>
                  <a:pt x="99" y="118"/>
                </a:cubicBezTo>
                <a:cubicBezTo>
                  <a:pt x="91" y="120"/>
                  <a:pt x="83" y="122"/>
                  <a:pt x="75" y="123"/>
                </a:cubicBezTo>
                <a:cubicBezTo>
                  <a:pt x="79" y="122"/>
                  <a:pt x="84" y="120"/>
                  <a:pt x="88" y="119"/>
                </a:cubicBezTo>
                <a:cubicBezTo>
                  <a:pt x="103" y="114"/>
                  <a:pt x="117" y="110"/>
                  <a:pt x="132" y="106"/>
                </a:cubicBezTo>
                <a:cubicBezTo>
                  <a:pt x="139" y="105"/>
                  <a:pt x="146" y="103"/>
                  <a:pt x="153" y="101"/>
                </a:cubicBezTo>
                <a:cubicBezTo>
                  <a:pt x="156" y="100"/>
                  <a:pt x="159" y="99"/>
                  <a:pt x="162" y="97"/>
                </a:cubicBezTo>
                <a:cubicBezTo>
                  <a:pt x="163" y="97"/>
                  <a:pt x="163" y="97"/>
                  <a:pt x="164" y="97"/>
                </a:cubicBezTo>
                <a:cubicBezTo>
                  <a:pt x="165" y="97"/>
                  <a:pt x="166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4" y="98"/>
                  <a:pt x="163" y="100"/>
                  <a:pt x="161" y="102"/>
                </a:cubicBezTo>
                <a:close/>
                <a:moveTo>
                  <a:pt x="167" y="95"/>
                </a:moveTo>
                <a:cubicBezTo>
                  <a:pt x="167" y="95"/>
                  <a:pt x="167" y="95"/>
                  <a:pt x="167" y="95"/>
                </a:cubicBezTo>
                <a:cubicBezTo>
                  <a:pt x="165" y="96"/>
                  <a:pt x="163" y="96"/>
                  <a:pt x="161" y="97"/>
                </a:cubicBezTo>
                <a:cubicBezTo>
                  <a:pt x="160" y="97"/>
                  <a:pt x="159" y="97"/>
                  <a:pt x="158" y="98"/>
                </a:cubicBezTo>
                <a:cubicBezTo>
                  <a:pt x="143" y="101"/>
                  <a:pt x="128" y="103"/>
                  <a:pt x="113" y="107"/>
                </a:cubicBezTo>
                <a:cubicBezTo>
                  <a:pt x="98" y="111"/>
                  <a:pt x="84" y="115"/>
                  <a:pt x="69" y="120"/>
                </a:cubicBezTo>
                <a:cubicBezTo>
                  <a:pt x="64" y="121"/>
                  <a:pt x="59" y="122"/>
                  <a:pt x="54" y="123"/>
                </a:cubicBezTo>
                <a:cubicBezTo>
                  <a:pt x="69" y="118"/>
                  <a:pt x="83" y="114"/>
                  <a:pt x="98" y="110"/>
                </a:cubicBezTo>
                <a:cubicBezTo>
                  <a:pt x="112" y="106"/>
                  <a:pt x="127" y="103"/>
                  <a:pt x="142" y="100"/>
                </a:cubicBezTo>
                <a:cubicBezTo>
                  <a:pt x="151" y="98"/>
                  <a:pt x="159" y="95"/>
                  <a:pt x="167" y="93"/>
                </a:cubicBezTo>
                <a:cubicBezTo>
                  <a:pt x="168" y="93"/>
                  <a:pt x="169" y="93"/>
                  <a:pt x="169" y="93"/>
                </a:cubicBezTo>
                <a:cubicBezTo>
                  <a:pt x="169" y="93"/>
                  <a:pt x="170" y="92"/>
                  <a:pt x="170" y="92"/>
                </a:cubicBezTo>
                <a:cubicBezTo>
                  <a:pt x="169" y="93"/>
                  <a:pt x="168" y="94"/>
                  <a:pt x="167" y="95"/>
                </a:cubicBezTo>
                <a:close/>
                <a:moveTo>
                  <a:pt x="171" y="91"/>
                </a:moveTo>
                <a:cubicBezTo>
                  <a:pt x="171" y="91"/>
                  <a:pt x="171" y="91"/>
                  <a:pt x="171" y="91"/>
                </a:cubicBezTo>
                <a:cubicBezTo>
                  <a:pt x="156" y="95"/>
                  <a:pt x="141" y="98"/>
                  <a:pt x="126" y="101"/>
                </a:cubicBezTo>
                <a:cubicBezTo>
                  <a:pt x="111" y="104"/>
                  <a:pt x="96" y="108"/>
                  <a:pt x="82" y="112"/>
                </a:cubicBezTo>
                <a:cubicBezTo>
                  <a:pt x="67" y="116"/>
                  <a:pt x="52" y="120"/>
                  <a:pt x="38" y="123"/>
                </a:cubicBezTo>
                <a:cubicBezTo>
                  <a:pt x="37" y="123"/>
                  <a:pt x="36" y="123"/>
                  <a:pt x="36" y="123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6" y="123"/>
                  <a:pt x="37" y="123"/>
                  <a:pt x="38" y="122"/>
                </a:cubicBezTo>
                <a:cubicBezTo>
                  <a:pt x="41" y="121"/>
                  <a:pt x="44" y="120"/>
                  <a:pt x="48" y="119"/>
                </a:cubicBezTo>
                <a:cubicBezTo>
                  <a:pt x="56" y="116"/>
                  <a:pt x="64" y="115"/>
                  <a:pt x="71" y="113"/>
                </a:cubicBezTo>
                <a:cubicBezTo>
                  <a:pt x="86" y="109"/>
                  <a:pt x="101" y="104"/>
                  <a:pt x="116" y="101"/>
                </a:cubicBezTo>
                <a:cubicBezTo>
                  <a:pt x="131" y="98"/>
                  <a:pt x="146" y="95"/>
                  <a:pt x="161" y="90"/>
                </a:cubicBezTo>
                <a:cubicBezTo>
                  <a:pt x="164" y="89"/>
                  <a:pt x="168" y="88"/>
                  <a:pt x="171" y="87"/>
                </a:cubicBezTo>
                <a:cubicBezTo>
                  <a:pt x="171" y="87"/>
                  <a:pt x="171" y="87"/>
                  <a:pt x="172" y="86"/>
                </a:cubicBezTo>
                <a:cubicBezTo>
                  <a:pt x="173" y="86"/>
                  <a:pt x="175" y="85"/>
                  <a:pt x="177" y="85"/>
                </a:cubicBezTo>
                <a:cubicBezTo>
                  <a:pt x="175" y="87"/>
                  <a:pt x="173" y="89"/>
                  <a:pt x="171" y="91"/>
                </a:cubicBezTo>
                <a:close/>
                <a:moveTo>
                  <a:pt x="108" y="102"/>
                </a:moveTo>
                <a:cubicBezTo>
                  <a:pt x="118" y="99"/>
                  <a:pt x="128" y="97"/>
                  <a:pt x="139" y="95"/>
                </a:cubicBezTo>
                <a:cubicBezTo>
                  <a:pt x="144" y="94"/>
                  <a:pt x="148" y="93"/>
                  <a:pt x="153" y="92"/>
                </a:cubicBezTo>
                <a:cubicBezTo>
                  <a:pt x="150" y="93"/>
                  <a:pt x="146" y="94"/>
                  <a:pt x="143" y="95"/>
                </a:cubicBezTo>
                <a:cubicBezTo>
                  <a:pt x="131" y="97"/>
                  <a:pt x="119" y="100"/>
                  <a:pt x="108" y="102"/>
                </a:cubicBezTo>
                <a:close/>
                <a:moveTo>
                  <a:pt x="177" y="84"/>
                </a:moveTo>
                <a:cubicBezTo>
                  <a:pt x="177" y="84"/>
                  <a:pt x="177" y="84"/>
                  <a:pt x="177" y="84"/>
                </a:cubicBezTo>
                <a:cubicBezTo>
                  <a:pt x="176" y="84"/>
                  <a:pt x="174" y="85"/>
                  <a:pt x="173" y="85"/>
                </a:cubicBezTo>
                <a:cubicBezTo>
                  <a:pt x="173" y="85"/>
                  <a:pt x="172" y="85"/>
                  <a:pt x="172" y="85"/>
                </a:cubicBezTo>
                <a:cubicBezTo>
                  <a:pt x="164" y="88"/>
                  <a:pt x="157" y="90"/>
                  <a:pt x="149" y="92"/>
                </a:cubicBezTo>
                <a:cubicBezTo>
                  <a:pt x="134" y="95"/>
                  <a:pt x="119" y="98"/>
                  <a:pt x="104" y="102"/>
                </a:cubicBezTo>
                <a:cubicBezTo>
                  <a:pt x="95" y="105"/>
                  <a:pt x="85" y="107"/>
                  <a:pt x="76" y="110"/>
                </a:cubicBezTo>
                <a:cubicBezTo>
                  <a:pt x="66" y="113"/>
                  <a:pt x="56" y="114"/>
                  <a:pt x="46" y="116"/>
                </a:cubicBezTo>
                <a:cubicBezTo>
                  <a:pt x="41" y="117"/>
                  <a:pt x="36" y="118"/>
                  <a:pt x="32" y="119"/>
                </a:cubicBezTo>
                <a:cubicBezTo>
                  <a:pt x="30" y="119"/>
                  <a:pt x="23" y="121"/>
                  <a:pt x="28" y="120"/>
                </a:cubicBezTo>
                <a:cubicBezTo>
                  <a:pt x="30" y="119"/>
                  <a:pt x="33" y="118"/>
                  <a:pt x="35" y="117"/>
                </a:cubicBezTo>
                <a:cubicBezTo>
                  <a:pt x="45" y="114"/>
                  <a:pt x="55" y="111"/>
                  <a:pt x="65" y="109"/>
                </a:cubicBezTo>
                <a:cubicBezTo>
                  <a:pt x="85" y="104"/>
                  <a:pt x="105" y="99"/>
                  <a:pt x="125" y="94"/>
                </a:cubicBezTo>
                <a:cubicBezTo>
                  <a:pt x="136" y="92"/>
                  <a:pt x="146" y="89"/>
                  <a:pt x="157" y="86"/>
                </a:cubicBezTo>
                <a:cubicBezTo>
                  <a:pt x="166" y="84"/>
                  <a:pt x="175" y="80"/>
                  <a:pt x="184" y="77"/>
                </a:cubicBezTo>
                <a:cubicBezTo>
                  <a:pt x="182" y="79"/>
                  <a:pt x="180" y="82"/>
                  <a:pt x="177" y="84"/>
                </a:cubicBezTo>
                <a:close/>
                <a:moveTo>
                  <a:pt x="61" y="105"/>
                </a:moveTo>
                <a:cubicBezTo>
                  <a:pt x="54" y="107"/>
                  <a:pt x="47" y="108"/>
                  <a:pt x="40" y="110"/>
                </a:cubicBezTo>
                <a:cubicBezTo>
                  <a:pt x="33" y="112"/>
                  <a:pt x="26" y="113"/>
                  <a:pt x="20" y="116"/>
                </a:cubicBezTo>
                <a:cubicBezTo>
                  <a:pt x="19" y="116"/>
                  <a:pt x="19" y="116"/>
                  <a:pt x="18" y="117"/>
                </a:cubicBezTo>
                <a:cubicBezTo>
                  <a:pt x="16" y="116"/>
                  <a:pt x="14" y="114"/>
                  <a:pt x="12" y="113"/>
                </a:cubicBezTo>
                <a:cubicBezTo>
                  <a:pt x="18" y="113"/>
                  <a:pt x="23" y="111"/>
                  <a:pt x="29" y="109"/>
                </a:cubicBezTo>
                <a:cubicBezTo>
                  <a:pt x="36" y="107"/>
                  <a:pt x="43" y="105"/>
                  <a:pt x="51" y="103"/>
                </a:cubicBezTo>
                <a:cubicBezTo>
                  <a:pt x="65" y="100"/>
                  <a:pt x="79" y="98"/>
                  <a:pt x="93" y="95"/>
                </a:cubicBezTo>
                <a:cubicBezTo>
                  <a:pt x="82" y="98"/>
                  <a:pt x="72" y="102"/>
                  <a:pt x="61" y="105"/>
                </a:cubicBezTo>
                <a:close/>
                <a:moveTo>
                  <a:pt x="58" y="139"/>
                </a:moveTo>
                <a:cubicBezTo>
                  <a:pt x="68" y="144"/>
                  <a:pt x="78" y="149"/>
                  <a:pt x="89" y="154"/>
                </a:cubicBezTo>
                <a:cubicBezTo>
                  <a:pt x="94" y="157"/>
                  <a:pt x="100" y="159"/>
                  <a:pt x="105" y="163"/>
                </a:cubicBezTo>
                <a:cubicBezTo>
                  <a:pt x="104" y="163"/>
                  <a:pt x="104" y="164"/>
                  <a:pt x="104" y="165"/>
                </a:cubicBezTo>
                <a:cubicBezTo>
                  <a:pt x="98" y="162"/>
                  <a:pt x="93" y="159"/>
                  <a:pt x="87" y="156"/>
                </a:cubicBezTo>
                <a:cubicBezTo>
                  <a:pt x="77" y="151"/>
                  <a:pt x="67" y="147"/>
                  <a:pt x="57" y="142"/>
                </a:cubicBezTo>
                <a:cubicBezTo>
                  <a:pt x="51" y="139"/>
                  <a:pt x="44" y="136"/>
                  <a:pt x="38" y="132"/>
                </a:cubicBezTo>
                <a:cubicBezTo>
                  <a:pt x="29" y="127"/>
                  <a:pt x="20" y="121"/>
                  <a:pt x="10" y="118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1" y="117"/>
                  <a:pt x="11" y="116"/>
                  <a:pt x="11" y="115"/>
                </a:cubicBezTo>
                <a:cubicBezTo>
                  <a:pt x="26" y="124"/>
                  <a:pt x="43" y="131"/>
                  <a:pt x="58" y="139"/>
                </a:cubicBezTo>
                <a:close/>
                <a:moveTo>
                  <a:pt x="198" y="61"/>
                </a:moveTo>
                <a:cubicBezTo>
                  <a:pt x="198" y="61"/>
                  <a:pt x="198" y="62"/>
                  <a:pt x="198" y="62"/>
                </a:cubicBezTo>
                <a:cubicBezTo>
                  <a:pt x="183" y="64"/>
                  <a:pt x="168" y="68"/>
                  <a:pt x="153" y="70"/>
                </a:cubicBezTo>
                <a:cubicBezTo>
                  <a:pt x="138" y="73"/>
                  <a:pt x="122" y="76"/>
                  <a:pt x="107" y="80"/>
                </a:cubicBezTo>
                <a:cubicBezTo>
                  <a:pt x="92" y="83"/>
                  <a:pt x="77" y="88"/>
                  <a:pt x="62" y="92"/>
                </a:cubicBezTo>
                <a:cubicBezTo>
                  <a:pt x="54" y="94"/>
                  <a:pt x="47" y="96"/>
                  <a:pt x="40" y="98"/>
                </a:cubicBezTo>
                <a:cubicBezTo>
                  <a:pt x="37" y="99"/>
                  <a:pt x="35" y="100"/>
                  <a:pt x="32" y="100"/>
                </a:cubicBezTo>
                <a:cubicBezTo>
                  <a:pt x="42" y="97"/>
                  <a:pt x="51" y="94"/>
                  <a:pt x="61" y="91"/>
                </a:cubicBezTo>
                <a:cubicBezTo>
                  <a:pt x="76" y="86"/>
                  <a:pt x="90" y="82"/>
                  <a:pt x="105" y="79"/>
                </a:cubicBezTo>
                <a:cubicBezTo>
                  <a:pt x="120" y="75"/>
                  <a:pt x="135" y="71"/>
                  <a:pt x="150" y="68"/>
                </a:cubicBezTo>
                <a:cubicBezTo>
                  <a:pt x="164" y="66"/>
                  <a:pt x="178" y="64"/>
                  <a:pt x="192" y="60"/>
                </a:cubicBezTo>
                <a:cubicBezTo>
                  <a:pt x="196" y="60"/>
                  <a:pt x="199" y="58"/>
                  <a:pt x="202" y="57"/>
                </a:cubicBezTo>
                <a:cubicBezTo>
                  <a:pt x="201" y="58"/>
                  <a:pt x="200" y="60"/>
                  <a:pt x="198" y="61"/>
                </a:cubicBezTo>
                <a:close/>
                <a:moveTo>
                  <a:pt x="190" y="70"/>
                </a:moveTo>
                <a:cubicBezTo>
                  <a:pt x="178" y="74"/>
                  <a:pt x="166" y="77"/>
                  <a:pt x="154" y="80"/>
                </a:cubicBezTo>
                <a:cubicBezTo>
                  <a:pt x="152" y="81"/>
                  <a:pt x="150" y="81"/>
                  <a:pt x="148" y="82"/>
                </a:cubicBezTo>
                <a:cubicBezTo>
                  <a:pt x="136" y="84"/>
                  <a:pt x="124" y="88"/>
                  <a:pt x="112" y="91"/>
                </a:cubicBezTo>
                <a:cubicBezTo>
                  <a:pt x="108" y="91"/>
                  <a:pt x="105" y="92"/>
                  <a:pt x="101" y="93"/>
                </a:cubicBezTo>
                <a:cubicBezTo>
                  <a:pt x="85" y="96"/>
                  <a:pt x="70" y="99"/>
                  <a:pt x="55" y="102"/>
                </a:cubicBezTo>
                <a:cubicBezTo>
                  <a:pt x="47" y="103"/>
                  <a:pt x="40" y="105"/>
                  <a:pt x="33" y="107"/>
                </a:cubicBezTo>
                <a:cubicBezTo>
                  <a:pt x="30" y="108"/>
                  <a:pt x="27" y="109"/>
                  <a:pt x="23" y="110"/>
                </a:cubicBezTo>
                <a:cubicBezTo>
                  <a:pt x="22" y="111"/>
                  <a:pt x="20" y="111"/>
                  <a:pt x="18" y="112"/>
                </a:cubicBezTo>
                <a:cubicBezTo>
                  <a:pt x="16" y="112"/>
                  <a:pt x="14" y="112"/>
                  <a:pt x="12" y="113"/>
                </a:cubicBezTo>
                <a:cubicBezTo>
                  <a:pt x="19" y="110"/>
                  <a:pt x="25" y="107"/>
                  <a:pt x="32" y="105"/>
                </a:cubicBezTo>
                <a:cubicBezTo>
                  <a:pt x="40" y="103"/>
                  <a:pt x="48" y="101"/>
                  <a:pt x="56" y="99"/>
                </a:cubicBezTo>
                <a:cubicBezTo>
                  <a:pt x="71" y="94"/>
                  <a:pt x="86" y="91"/>
                  <a:pt x="101" y="87"/>
                </a:cubicBezTo>
                <a:cubicBezTo>
                  <a:pt x="131" y="79"/>
                  <a:pt x="161" y="74"/>
                  <a:pt x="190" y="65"/>
                </a:cubicBezTo>
                <a:cubicBezTo>
                  <a:pt x="192" y="65"/>
                  <a:pt x="194" y="64"/>
                  <a:pt x="197" y="63"/>
                </a:cubicBezTo>
                <a:cubicBezTo>
                  <a:pt x="195" y="65"/>
                  <a:pt x="192" y="68"/>
                  <a:pt x="190" y="70"/>
                </a:cubicBezTo>
                <a:close/>
                <a:moveTo>
                  <a:pt x="9" y="120"/>
                </a:moveTo>
                <a:cubicBezTo>
                  <a:pt x="10" y="120"/>
                  <a:pt x="10" y="120"/>
                  <a:pt x="10" y="120"/>
                </a:cubicBezTo>
                <a:cubicBezTo>
                  <a:pt x="19" y="124"/>
                  <a:pt x="29" y="130"/>
                  <a:pt x="38" y="135"/>
                </a:cubicBezTo>
                <a:cubicBezTo>
                  <a:pt x="44" y="138"/>
                  <a:pt x="51" y="141"/>
                  <a:pt x="57" y="144"/>
                </a:cubicBezTo>
                <a:cubicBezTo>
                  <a:pt x="67" y="149"/>
                  <a:pt x="77" y="154"/>
                  <a:pt x="87" y="159"/>
                </a:cubicBezTo>
                <a:cubicBezTo>
                  <a:pt x="92" y="162"/>
                  <a:pt x="98" y="165"/>
                  <a:pt x="103" y="167"/>
                </a:cubicBezTo>
                <a:cubicBezTo>
                  <a:pt x="103" y="168"/>
                  <a:pt x="103" y="169"/>
                  <a:pt x="102" y="170"/>
                </a:cubicBezTo>
                <a:cubicBezTo>
                  <a:pt x="86" y="162"/>
                  <a:pt x="70" y="154"/>
                  <a:pt x="53" y="147"/>
                </a:cubicBezTo>
                <a:cubicBezTo>
                  <a:pt x="38" y="139"/>
                  <a:pt x="23" y="132"/>
                  <a:pt x="9" y="124"/>
                </a:cubicBezTo>
                <a:cubicBezTo>
                  <a:pt x="9" y="122"/>
                  <a:pt x="9" y="121"/>
                  <a:pt x="9" y="120"/>
                </a:cubicBezTo>
                <a:close/>
                <a:moveTo>
                  <a:pt x="106" y="167"/>
                </a:moveTo>
                <a:cubicBezTo>
                  <a:pt x="106" y="167"/>
                  <a:pt x="106" y="167"/>
                  <a:pt x="106" y="166"/>
                </a:cubicBezTo>
                <a:cubicBezTo>
                  <a:pt x="111" y="162"/>
                  <a:pt x="116" y="157"/>
                  <a:pt x="120" y="152"/>
                </a:cubicBezTo>
                <a:cubicBezTo>
                  <a:pt x="130" y="141"/>
                  <a:pt x="140" y="131"/>
                  <a:pt x="150" y="121"/>
                </a:cubicBezTo>
                <a:cubicBezTo>
                  <a:pt x="169" y="100"/>
                  <a:pt x="189" y="79"/>
                  <a:pt x="208" y="59"/>
                </a:cubicBezTo>
                <a:cubicBezTo>
                  <a:pt x="210" y="57"/>
                  <a:pt x="212" y="55"/>
                  <a:pt x="213" y="54"/>
                </a:cubicBezTo>
                <a:cubicBezTo>
                  <a:pt x="213" y="54"/>
                  <a:pt x="213" y="55"/>
                  <a:pt x="214" y="56"/>
                </a:cubicBezTo>
                <a:cubicBezTo>
                  <a:pt x="214" y="56"/>
                  <a:pt x="213" y="56"/>
                  <a:pt x="213" y="56"/>
                </a:cubicBezTo>
                <a:cubicBezTo>
                  <a:pt x="205" y="64"/>
                  <a:pt x="197" y="73"/>
                  <a:pt x="189" y="82"/>
                </a:cubicBezTo>
                <a:cubicBezTo>
                  <a:pt x="182" y="90"/>
                  <a:pt x="174" y="98"/>
                  <a:pt x="166" y="106"/>
                </a:cubicBezTo>
                <a:cubicBezTo>
                  <a:pt x="148" y="125"/>
                  <a:pt x="130" y="144"/>
                  <a:pt x="112" y="163"/>
                </a:cubicBezTo>
                <a:cubicBezTo>
                  <a:pt x="110" y="165"/>
                  <a:pt x="107" y="168"/>
                  <a:pt x="105" y="171"/>
                </a:cubicBezTo>
                <a:cubicBezTo>
                  <a:pt x="105" y="169"/>
                  <a:pt x="105" y="168"/>
                  <a:pt x="106" y="167"/>
                </a:cubicBezTo>
                <a:close/>
                <a:moveTo>
                  <a:pt x="26" y="96"/>
                </a:moveTo>
                <a:cubicBezTo>
                  <a:pt x="56" y="88"/>
                  <a:pt x="86" y="79"/>
                  <a:pt x="117" y="73"/>
                </a:cubicBezTo>
                <a:cubicBezTo>
                  <a:pt x="133" y="70"/>
                  <a:pt x="148" y="67"/>
                  <a:pt x="164" y="64"/>
                </a:cubicBezTo>
                <a:cubicBezTo>
                  <a:pt x="171" y="63"/>
                  <a:pt x="179" y="62"/>
                  <a:pt x="186" y="60"/>
                </a:cubicBezTo>
                <a:cubicBezTo>
                  <a:pt x="190" y="59"/>
                  <a:pt x="194" y="58"/>
                  <a:pt x="197" y="58"/>
                </a:cubicBezTo>
                <a:cubicBezTo>
                  <a:pt x="198" y="57"/>
                  <a:pt x="199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199" y="58"/>
                  <a:pt x="198" y="58"/>
                  <a:pt x="197" y="58"/>
                </a:cubicBezTo>
                <a:cubicBezTo>
                  <a:pt x="184" y="63"/>
                  <a:pt x="169" y="64"/>
                  <a:pt x="156" y="67"/>
                </a:cubicBezTo>
                <a:cubicBezTo>
                  <a:pt x="140" y="70"/>
                  <a:pt x="125" y="72"/>
                  <a:pt x="110" y="76"/>
                </a:cubicBezTo>
                <a:cubicBezTo>
                  <a:pt x="81" y="84"/>
                  <a:pt x="52" y="92"/>
                  <a:pt x="23" y="103"/>
                </a:cubicBezTo>
                <a:cubicBezTo>
                  <a:pt x="22" y="103"/>
                  <a:pt x="21" y="103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1"/>
                  <a:pt x="24" y="99"/>
                  <a:pt x="26" y="96"/>
                </a:cubicBezTo>
                <a:close/>
                <a:moveTo>
                  <a:pt x="18" y="105"/>
                </a:moveTo>
                <a:cubicBezTo>
                  <a:pt x="48" y="97"/>
                  <a:pt x="77" y="88"/>
                  <a:pt x="107" y="81"/>
                </a:cubicBezTo>
                <a:cubicBezTo>
                  <a:pt x="123" y="77"/>
                  <a:pt x="138" y="74"/>
                  <a:pt x="153" y="71"/>
                </a:cubicBezTo>
                <a:cubicBezTo>
                  <a:pt x="161" y="70"/>
                  <a:pt x="168" y="68"/>
                  <a:pt x="175" y="67"/>
                </a:cubicBezTo>
                <a:cubicBezTo>
                  <a:pt x="182" y="65"/>
                  <a:pt x="191" y="64"/>
                  <a:pt x="197" y="62"/>
                </a:cubicBezTo>
                <a:cubicBezTo>
                  <a:pt x="168" y="72"/>
                  <a:pt x="138" y="77"/>
                  <a:pt x="108" y="84"/>
                </a:cubicBezTo>
                <a:cubicBezTo>
                  <a:pt x="93" y="88"/>
                  <a:pt x="78" y="92"/>
                  <a:pt x="63" y="96"/>
                </a:cubicBezTo>
                <a:cubicBezTo>
                  <a:pt x="48" y="100"/>
                  <a:pt x="33" y="103"/>
                  <a:pt x="20" y="109"/>
                </a:cubicBezTo>
                <a:cubicBezTo>
                  <a:pt x="18" y="110"/>
                  <a:pt x="15" y="111"/>
                  <a:pt x="13" y="112"/>
                </a:cubicBezTo>
                <a:cubicBezTo>
                  <a:pt x="15" y="109"/>
                  <a:pt x="17" y="107"/>
                  <a:pt x="18" y="105"/>
                </a:cubicBezTo>
                <a:close/>
                <a:moveTo>
                  <a:pt x="104" y="176"/>
                </a:moveTo>
                <a:cubicBezTo>
                  <a:pt x="104" y="176"/>
                  <a:pt x="104" y="175"/>
                  <a:pt x="104" y="175"/>
                </a:cubicBezTo>
                <a:cubicBezTo>
                  <a:pt x="104" y="175"/>
                  <a:pt x="104" y="174"/>
                  <a:pt x="105" y="174"/>
                </a:cubicBezTo>
                <a:cubicBezTo>
                  <a:pt x="137" y="139"/>
                  <a:pt x="172" y="104"/>
                  <a:pt x="205" y="69"/>
                </a:cubicBezTo>
                <a:cubicBezTo>
                  <a:pt x="208" y="65"/>
                  <a:pt x="211" y="62"/>
                  <a:pt x="214" y="59"/>
                </a:cubicBezTo>
                <a:cubicBezTo>
                  <a:pt x="214" y="59"/>
                  <a:pt x="214" y="59"/>
                  <a:pt x="214" y="59"/>
                </a:cubicBezTo>
                <a:cubicBezTo>
                  <a:pt x="211" y="62"/>
                  <a:pt x="208" y="66"/>
                  <a:pt x="205" y="69"/>
                </a:cubicBezTo>
                <a:cubicBezTo>
                  <a:pt x="200" y="75"/>
                  <a:pt x="194" y="81"/>
                  <a:pt x="188" y="88"/>
                </a:cubicBezTo>
                <a:cubicBezTo>
                  <a:pt x="180" y="97"/>
                  <a:pt x="172" y="106"/>
                  <a:pt x="163" y="114"/>
                </a:cubicBezTo>
                <a:cubicBezTo>
                  <a:pt x="144" y="135"/>
                  <a:pt x="124" y="155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lose/>
                <a:moveTo>
                  <a:pt x="8" y="117"/>
                </a:moveTo>
                <a:cubicBezTo>
                  <a:pt x="7" y="120"/>
                  <a:pt x="6" y="125"/>
                  <a:pt x="6" y="129"/>
                </a:cubicBezTo>
                <a:cubicBezTo>
                  <a:pt x="5" y="125"/>
                  <a:pt x="6" y="120"/>
                  <a:pt x="8" y="117"/>
                </a:cubicBezTo>
                <a:close/>
                <a:moveTo>
                  <a:pt x="27" y="145"/>
                </a:moveTo>
                <a:cubicBezTo>
                  <a:pt x="22" y="142"/>
                  <a:pt x="16" y="140"/>
                  <a:pt x="11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14" y="137"/>
                  <a:pt x="18" y="139"/>
                  <a:pt x="22" y="141"/>
                </a:cubicBezTo>
                <a:cubicBezTo>
                  <a:pt x="32" y="146"/>
                  <a:pt x="43" y="151"/>
                  <a:pt x="53" y="156"/>
                </a:cubicBezTo>
                <a:cubicBezTo>
                  <a:pt x="64" y="161"/>
                  <a:pt x="74" y="166"/>
                  <a:pt x="85" y="171"/>
                </a:cubicBezTo>
                <a:cubicBezTo>
                  <a:pt x="90" y="174"/>
                  <a:pt x="97" y="176"/>
                  <a:pt x="101" y="179"/>
                </a:cubicBezTo>
                <a:cubicBezTo>
                  <a:pt x="102" y="179"/>
                  <a:pt x="102" y="179"/>
                  <a:pt x="102" y="179"/>
                </a:cubicBezTo>
                <a:cubicBezTo>
                  <a:pt x="102" y="181"/>
                  <a:pt x="103" y="182"/>
                  <a:pt x="103" y="183"/>
                </a:cubicBezTo>
                <a:cubicBezTo>
                  <a:pt x="88" y="177"/>
                  <a:pt x="73" y="168"/>
                  <a:pt x="58" y="161"/>
                </a:cubicBezTo>
                <a:cubicBezTo>
                  <a:pt x="47" y="156"/>
                  <a:pt x="37" y="150"/>
                  <a:pt x="27" y="145"/>
                </a:cubicBezTo>
                <a:close/>
                <a:moveTo>
                  <a:pt x="205" y="78"/>
                </a:moveTo>
                <a:cubicBezTo>
                  <a:pt x="195" y="89"/>
                  <a:pt x="185" y="100"/>
                  <a:pt x="175" y="110"/>
                </a:cubicBezTo>
                <a:cubicBezTo>
                  <a:pt x="155" y="132"/>
                  <a:pt x="134" y="153"/>
                  <a:pt x="114" y="175"/>
                </a:cubicBezTo>
                <a:cubicBezTo>
                  <a:pt x="111" y="177"/>
                  <a:pt x="109" y="180"/>
                  <a:pt x="106" y="183"/>
                </a:cubicBezTo>
                <a:cubicBezTo>
                  <a:pt x="105" y="182"/>
                  <a:pt x="105" y="181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12" y="171"/>
                  <a:pt x="120" y="163"/>
                  <a:pt x="127" y="155"/>
                </a:cubicBezTo>
                <a:cubicBezTo>
                  <a:pt x="139" y="143"/>
                  <a:pt x="150" y="131"/>
                  <a:pt x="162" y="120"/>
                </a:cubicBezTo>
                <a:cubicBezTo>
                  <a:pt x="180" y="101"/>
                  <a:pt x="196" y="80"/>
                  <a:pt x="215" y="62"/>
                </a:cubicBezTo>
                <a:cubicBezTo>
                  <a:pt x="215" y="62"/>
                  <a:pt x="215" y="62"/>
                  <a:pt x="216" y="62"/>
                </a:cubicBezTo>
                <a:cubicBezTo>
                  <a:pt x="216" y="63"/>
                  <a:pt x="217" y="63"/>
                  <a:pt x="218" y="64"/>
                </a:cubicBezTo>
                <a:cubicBezTo>
                  <a:pt x="217" y="65"/>
                  <a:pt x="216" y="67"/>
                  <a:pt x="215" y="68"/>
                </a:cubicBezTo>
                <a:cubicBezTo>
                  <a:pt x="212" y="71"/>
                  <a:pt x="208" y="75"/>
                  <a:pt x="205" y="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83143" y="2189301"/>
            <a:ext cx="5137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如何返回编译错误？</a:t>
            </a:r>
            <a:endParaRPr lang="zh-CN" altLang="en-US" dirty="0"/>
          </a:p>
        </p:txBody>
      </p:sp>
      <p:sp>
        <p:nvSpPr>
          <p:cNvPr id="14" name="Freeform 40"/>
          <p:cNvSpPr>
            <a:spLocks noEditPoints="1"/>
          </p:cNvSpPr>
          <p:nvPr/>
        </p:nvSpPr>
        <p:spPr bwMode="auto">
          <a:xfrm flipV="1">
            <a:off x="3495876" y="2107743"/>
            <a:ext cx="360997" cy="532448"/>
          </a:xfrm>
          <a:custGeom>
            <a:avLst/>
            <a:gdLst>
              <a:gd name="T0" fmla="*/ 60 w 79"/>
              <a:gd name="T1" fmla="*/ 168 h 187"/>
              <a:gd name="T2" fmla="*/ 77 w 79"/>
              <a:gd name="T3" fmla="*/ 142 h 187"/>
              <a:gd name="T4" fmla="*/ 65 w 79"/>
              <a:gd name="T5" fmla="*/ 103 h 187"/>
              <a:gd name="T6" fmla="*/ 26 w 79"/>
              <a:gd name="T7" fmla="*/ 0 h 187"/>
              <a:gd name="T8" fmla="*/ 0 w 79"/>
              <a:gd name="T9" fmla="*/ 11 h 187"/>
              <a:gd name="T10" fmla="*/ 47 w 79"/>
              <a:gd name="T11" fmla="*/ 152 h 187"/>
              <a:gd name="T12" fmla="*/ 61 w 79"/>
              <a:gd name="T13" fmla="*/ 140 h 187"/>
              <a:gd name="T14" fmla="*/ 52 w 79"/>
              <a:gd name="T15" fmla="*/ 110 h 187"/>
              <a:gd name="T16" fmla="*/ 53 w 79"/>
              <a:gd name="T17" fmla="*/ 123 h 187"/>
              <a:gd name="T18" fmla="*/ 55 w 79"/>
              <a:gd name="T19" fmla="*/ 130 h 187"/>
              <a:gd name="T20" fmla="*/ 57 w 79"/>
              <a:gd name="T21" fmla="*/ 136 h 187"/>
              <a:gd name="T22" fmla="*/ 58 w 79"/>
              <a:gd name="T23" fmla="*/ 140 h 187"/>
              <a:gd name="T24" fmla="*/ 63 w 79"/>
              <a:gd name="T25" fmla="*/ 138 h 187"/>
              <a:gd name="T26" fmla="*/ 59 w 79"/>
              <a:gd name="T27" fmla="*/ 136 h 187"/>
              <a:gd name="T28" fmla="*/ 58 w 79"/>
              <a:gd name="T29" fmla="*/ 130 h 187"/>
              <a:gd name="T30" fmla="*/ 55 w 79"/>
              <a:gd name="T31" fmla="*/ 125 h 187"/>
              <a:gd name="T32" fmla="*/ 53 w 79"/>
              <a:gd name="T33" fmla="*/ 114 h 187"/>
              <a:gd name="T34" fmla="*/ 51 w 79"/>
              <a:gd name="T35" fmla="*/ 101 h 187"/>
              <a:gd name="T36" fmla="*/ 48 w 79"/>
              <a:gd name="T37" fmla="*/ 93 h 187"/>
              <a:gd name="T38" fmla="*/ 46 w 79"/>
              <a:gd name="T39" fmla="*/ 87 h 187"/>
              <a:gd name="T40" fmla="*/ 43 w 79"/>
              <a:gd name="T41" fmla="*/ 81 h 187"/>
              <a:gd name="T42" fmla="*/ 41 w 79"/>
              <a:gd name="T43" fmla="*/ 78 h 187"/>
              <a:gd name="T44" fmla="*/ 38 w 79"/>
              <a:gd name="T45" fmla="*/ 73 h 187"/>
              <a:gd name="T46" fmla="*/ 36 w 79"/>
              <a:gd name="T47" fmla="*/ 65 h 187"/>
              <a:gd name="T48" fmla="*/ 34 w 79"/>
              <a:gd name="T49" fmla="*/ 58 h 187"/>
              <a:gd name="T50" fmla="*/ 32 w 79"/>
              <a:gd name="T51" fmla="*/ 51 h 187"/>
              <a:gd name="T52" fmla="*/ 31 w 79"/>
              <a:gd name="T53" fmla="*/ 42 h 187"/>
              <a:gd name="T54" fmla="*/ 29 w 79"/>
              <a:gd name="T55" fmla="*/ 36 h 187"/>
              <a:gd name="T56" fmla="*/ 23 w 79"/>
              <a:gd name="T57" fmla="*/ 33 h 187"/>
              <a:gd name="T58" fmla="*/ 23 w 79"/>
              <a:gd name="T59" fmla="*/ 20 h 187"/>
              <a:gd name="T60" fmla="*/ 20 w 79"/>
              <a:gd name="T61" fmla="*/ 14 h 187"/>
              <a:gd name="T62" fmla="*/ 16 w 79"/>
              <a:gd name="T63" fmla="*/ 12 h 187"/>
              <a:gd name="T64" fmla="*/ 14 w 79"/>
              <a:gd name="T65" fmla="*/ 9 h 187"/>
              <a:gd name="T66" fmla="*/ 14 w 79"/>
              <a:gd name="T67" fmla="*/ 10 h 187"/>
              <a:gd name="T68" fmla="*/ 19 w 79"/>
              <a:gd name="T69" fmla="*/ 11 h 187"/>
              <a:gd name="T70" fmla="*/ 17 w 79"/>
              <a:gd name="T71" fmla="*/ 20 h 187"/>
              <a:gd name="T72" fmla="*/ 19 w 79"/>
              <a:gd name="T73" fmla="*/ 24 h 187"/>
              <a:gd name="T74" fmla="*/ 22 w 79"/>
              <a:gd name="T75" fmla="*/ 30 h 187"/>
              <a:gd name="T76" fmla="*/ 26 w 79"/>
              <a:gd name="T77" fmla="*/ 33 h 187"/>
              <a:gd name="T78" fmla="*/ 28 w 79"/>
              <a:gd name="T79" fmla="*/ 41 h 187"/>
              <a:gd name="T80" fmla="*/ 28 w 79"/>
              <a:gd name="T81" fmla="*/ 50 h 187"/>
              <a:gd name="T82" fmla="*/ 30 w 79"/>
              <a:gd name="T83" fmla="*/ 57 h 187"/>
              <a:gd name="T84" fmla="*/ 33 w 79"/>
              <a:gd name="T85" fmla="*/ 63 h 187"/>
              <a:gd name="T86" fmla="*/ 38 w 79"/>
              <a:gd name="T87" fmla="*/ 68 h 187"/>
              <a:gd name="T88" fmla="*/ 39 w 79"/>
              <a:gd name="T89" fmla="*/ 80 h 187"/>
              <a:gd name="T90" fmla="*/ 41 w 79"/>
              <a:gd name="T91" fmla="*/ 86 h 187"/>
              <a:gd name="T92" fmla="*/ 45 w 79"/>
              <a:gd name="T93" fmla="*/ 90 h 187"/>
              <a:gd name="T94" fmla="*/ 48 w 79"/>
              <a:gd name="T95" fmla="*/ 95 h 187"/>
              <a:gd name="T96" fmla="*/ 11 w 79"/>
              <a:gd name="T97" fmla="*/ 7 h 187"/>
              <a:gd name="T98" fmla="*/ 46 w 79"/>
              <a:gd name="T99" fmla="*/ 106 h 187"/>
              <a:gd name="T100" fmla="*/ 46 w 79"/>
              <a:gd name="T101" fmla="*/ 106 h 187"/>
              <a:gd name="T102" fmla="*/ 54 w 79"/>
              <a:gd name="T103" fmla="*/ 144 h 187"/>
              <a:gd name="T104" fmla="*/ 26 w 79"/>
              <a:gd name="T105" fmla="*/ 84 h 187"/>
              <a:gd name="T106" fmla="*/ 19 w 79"/>
              <a:gd name="T107" fmla="*/ 40 h 187"/>
              <a:gd name="T108" fmla="*/ 56 w 79"/>
              <a:gd name="T109" fmla="*/ 149 h 187"/>
              <a:gd name="T110" fmla="*/ 59 w 79"/>
              <a:gd name="T111" fmla="*/ 155 h 187"/>
              <a:gd name="T112" fmla="*/ 61 w 79"/>
              <a:gd name="T113" fmla="*/ 154 h 187"/>
              <a:gd name="T114" fmla="*/ 72 w 79"/>
              <a:gd name="T115" fmla="*/ 151 h 187"/>
              <a:gd name="T116" fmla="*/ 74 w 79"/>
              <a:gd name="T117" fmla="*/ 169 h 187"/>
              <a:gd name="T118" fmla="*/ 74 w 79"/>
              <a:gd name="T119" fmla="*/ 182 h 187"/>
              <a:gd name="T120" fmla="*/ 73 w 79"/>
              <a:gd name="T121" fmla="*/ 138 h 187"/>
              <a:gd name="T122" fmla="*/ 46 w 79"/>
              <a:gd name="T123" fmla="*/ 75 h 187"/>
              <a:gd name="T124" fmla="*/ 50 w 79"/>
              <a:gd name="T125" fmla="*/ 7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9" h="187">
                <a:moveTo>
                  <a:pt x="47" y="152"/>
                </a:moveTo>
                <a:cubicBezTo>
                  <a:pt x="47" y="152"/>
                  <a:pt x="47" y="152"/>
                  <a:pt x="47" y="153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51" y="159"/>
                  <a:pt x="56" y="163"/>
                  <a:pt x="60" y="168"/>
                </a:cubicBezTo>
                <a:cubicBezTo>
                  <a:pt x="65" y="174"/>
                  <a:pt x="69" y="180"/>
                  <a:pt x="74" y="186"/>
                </a:cubicBezTo>
                <a:cubicBezTo>
                  <a:pt x="75" y="187"/>
                  <a:pt x="76" y="186"/>
                  <a:pt x="76" y="185"/>
                </a:cubicBezTo>
                <a:cubicBezTo>
                  <a:pt x="76" y="185"/>
                  <a:pt x="76" y="184"/>
                  <a:pt x="76" y="184"/>
                </a:cubicBezTo>
                <a:cubicBezTo>
                  <a:pt x="79" y="170"/>
                  <a:pt x="76" y="156"/>
                  <a:pt x="77" y="142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77" y="141"/>
                  <a:pt x="77" y="141"/>
                  <a:pt x="77" y="141"/>
                </a:cubicBezTo>
                <a:cubicBezTo>
                  <a:pt x="77" y="141"/>
                  <a:pt x="77" y="141"/>
                  <a:pt x="77" y="140"/>
                </a:cubicBezTo>
                <a:cubicBezTo>
                  <a:pt x="73" y="128"/>
                  <a:pt x="70" y="116"/>
                  <a:pt x="65" y="103"/>
                </a:cubicBezTo>
                <a:cubicBezTo>
                  <a:pt x="61" y="91"/>
                  <a:pt x="56" y="78"/>
                  <a:pt x="51" y="65"/>
                </a:cubicBezTo>
                <a:cubicBezTo>
                  <a:pt x="47" y="53"/>
                  <a:pt x="42" y="41"/>
                  <a:pt x="38" y="29"/>
                </a:cubicBezTo>
                <a:cubicBezTo>
                  <a:pt x="35" y="20"/>
                  <a:pt x="34" y="9"/>
                  <a:pt x="28" y="2"/>
                </a:cubicBezTo>
                <a:cubicBezTo>
                  <a:pt x="28" y="1"/>
                  <a:pt x="27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5" y="0"/>
                </a:cubicBezTo>
                <a:cubicBezTo>
                  <a:pt x="17" y="3"/>
                  <a:pt x="8" y="3"/>
                  <a:pt x="1" y="9"/>
                </a:cubicBezTo>
                <a:cubicBezTo>
                  <a:pt x="0" y="9"/>
                  <a:pt x="0" y="10"/>
                  <a:pt x="0" y="11"/>
                </a:cubicBezTo>
                <a:cubicBezTo>
                  <a:pt x="0" y="11"/>
                  <a:pt x="0" y="11"/>
                  <a:pt x="0" y="12"/>
                </a:cubicBezTo>
                <a:cubicBezTo>
                  <a:pt x="8" y="36"/>
                  <a:pt x="15" y="59"/>
                  <a:pt x="23" y="83"/>
                </a:cubicBezTo>
                <a:cubicBezTo>
                  <a:pt x="27" y="95"/>
                  <a:pt x="30" y="107"/>
                  <a:pt x="34" y="119"/>
                </a:cubicBezTo>
                <a:cubicBezTo>
                  <a:pt x="38" y="130"/>
                  <a:pt x="43" y="141"/>
                  <a:pt x="47" y="152"/>
                </a:cubicBezTo>
                <a:close/>
                <a:moveTo>
                  <a:pt x="43" y="76"/>
                </a:moveTo>
                <a:cubicBezTo>
                  <a:pt x="47" y="88"/>
                  <a:pt x="51" y="100"/>
                  <a:pt x="55" y="112"/>
                </a:cubicBezTo>
                <a:cubicBezTo>
                  <a:pt x="57" y="122"/>
                  <a:pt x="62" y="131"/>
                  <a:pt x="66" y="141"/>
                </a:cubicBezTo>
                <a:cubicBezTo>
                  <a:pt x="64" y="140"/>
                  <a:pt x="63" y="139"/>
                  <a:pt x="61" y="140"/>
                </a:cubicBezTo>
                <a:cubicBezTo>
                  <a:pt x="59" y="141"/>
                  <a:pt x="58" y="142"/>
                  <a:pt x="57" y="143"/>
                </a:cubicBezTo>
                <a:cubicBezTo>
                  <a:pt x="55" y="134"/>
                  <a:pt x="52" y="124"/>
                  <a:pt x="49" y="114"/>
                </a:cubicBezTo>
                <a:cubicBezTo>
                  <a:pt x="49" y="114"/>
                  <a:pt x="49" y="114"/>
                  <a:pt x="49" y="114"/>
                </a:cubicBezTo>
                <a:cubicBezTo>
                  <a:pt x="50" y="113"/>
                  <a:pt x="51" y="111"/>
                  <a:pt x="52" y="110"/>
                </a:cubicBezTo>
                <a:cubicBezTo>
                  <a:pt x="53" y="111"/>
                  <a:pt x="53" y="112"/>
                  <a:pt x="53" y="113"/>
                </a:cubicBezTo>
                <a:cubicBezTo>
                  <a:pt x="53" y="114"/>
                  <a:pt x="53" y="115"/>
                  <a:pt x="52" y="117"/>
                </a:cubicBezTo>
                <a:cubicBezTo>
                  <a:pt x="52" y="119"/>
                  <a:pt x="52" y="121"/>
                  <a:pt x="52" y="123"/>
                </a:cubicBezTo>
                <a:cubicBezTo>
                  <a:pt x="52" y="123"/>
                  <a:pt x="53" y="123"/>
                  <a:pt x="53" y="123"/>
                </a:cubicBezTo>
                <a:cubicBezTo>
                  <a:pt x="53" y="122"/>
                  <a:pt x="54" y="121"/>
                  <a:pt x="54" y="121"/>
                </a:cubicBezTo>
                <a:cubicBezTo>
                  <a:pt x="56" y="118"/>
                  <a:pt x="55" y="122"/>
                  <a:pt x="55" y="122"/>
                </a:cubicBezTo>
                <a:cubicBezTo>
                  <a:pt x="55" y="125"/>
                  <a:pt x="54" y="127"/>
                  <a:pt x="54" y="130"/>
                </a:cubicBezTo>
                <a:cubicBezTo>
                  <a:pt x="54" y="130"/>
                  <a:pt x="54" y="130"/>
                  <a:pt x="55" y="130"/>
                </a:cubicBezTo>
                <a:cubicBezTo>
                  <a:pt x="55" y="129"/>
                  <a:pt x="56" y="129"/>
                  <a:pt x="56" y="128"/>
                </a:cubicBezTo>
                <a:cubicBezTo>
                  <a:pt x="57" y="127"/>
                  <a:pt x="58" y="123"/>
                  <a:pt x="58" y="126"/>
                </a:cubicBezTo>
                <a:cubicBezTo>
                  <a:pt x="58" y="129"/>
                  <a:pt x="56" y="132"/>
                  <a:pt x="56" y="136"/>
                </a:cubicBezTo>
                <a:cubicBezTo>
                  <a:pt x="56" y="136"/>
                  <a:pt x="56" y="136"/>
                  <a:pt x="57" y="136"/>
                </a:cubicBezTo>
                <a:cubicBezTo>
                  <a:pt x="57" y="135"/>
                  <a:pt x="58" y="134"/>
                  <a:pt x="59" y="133"/>
                </a:cubicBezTo>
                <a:cubicBezTo>
                  <a:pt x="59" y="133"/>
                  <a:pt x="60" y="131"/>
                  <a:pt x="60" y="133"/>
                </a:cubicBezTo>
                <a:cubicBezTo>
                  <a:pt x="59" y="135"/>
                  <a:pt x="58" y="137"/>
                  <a:pt x="57" y="140"/>
                </a:cubicBezTo>
                <a:cubicBezTo>
                  <a:pt x="57" y="140"/>
                  <a:pt x="58" y="140"/>
                  <a:pt x="58" y="140"/>
                </a:cubicBezTo>
                <a:cubicBezTo>
                  <a:pt x="59" y="140"/>
                  <a:pt x="59" y="139"/>
                  <a:pt x="60" y="138"/>
                </a:cubicBezTo>
                <a:cubicBezTo>
                  <a:pt x="61" y="136"/>
                  <a:pt x="61" y="136"/>
                  <a:pt x="60" y="138"/>
                </a:cubicBezTo>
                <a:cubicBezTo>
                  <a:pt x="60" y="139"/>
                  <a:pt x="60" y="139"/>
                  <a:pt x="60" y="139"/>
                </a:cubicBezTo>
                <a:cubicBezTo>
                  <a:pt x="62" y="138"/>
                  <a:pt x="61" y="139"/>
                  <a:pt x="63" y="138"/>
                </a:cubicBezTo>
                <a:cubicBezTo>
                  <a:pt x="63" y="137"/>
                  <a:pt x="63" y="137"/>
                  <a:pt x="62" y="137"/>
                </a:cubicBezTo>
                <a:cubicBezTo>
                  <a:pt x="60" y="139"/>
                  <a:pt x="62" y="136"/>
                  <a:pt x="62" y="134"/>
                </a:cubicBezTo>
                <a:cubicBezTo>
                  <a:pt x="62" y="134"/>
                  <a:pt x="62" y="134"/>
                  <a:pt x="62" y="134"/>
                </a:cubicBezTo>
                <a:cubicBezTo>
                  <a:pt x="61" y="135"/>
                  <a:pt x="57" y="142"/>
                  <a:pt x="59" y="136"/>
                </a:cubicBezTo>
                <a:cubicBezTo>
                  <a:pt x="60" y="134"/>
                  <a:pt x="60" y="132"/>
                  <a:pt x="61" y="130"/>
                </a:cubicBezTo>
                <a:cubicBezTo>
                  <a:pt x="61" y="130"/>
                  <a:pt x="60" y="130"/>
                  <a:pt x="60" y="130"/>
                </a:cubicBezTo>
                <a:cubicBezTo>
                  <a:pt x="60" y="131"/>
                  <a:pt x="56" y="136"/>
                  <a:pt x="57" y="133"/>
                </a:cubicBezTo>
                <a:cubicBezTo>
                  <a:pt x="57" y="132"/>
                  <a:pt x="58" y="131"/>
                  <a:pt x="58" y="130"/>
                </a:cubicBezTo>
                <a:cubicBezTo>
                  <a:pt x="59" y="127"/>
                  <a:pt x="59" y="126"/>
                  <a:pt x="58" y="123"/>
                </a:cubicBezTo>
                <a:cubicBezTo>
                  <a:pt x="58" y="123"/>
                  <a:pt x="58" y="123"/>
                  <a:pt x="58" y="123"/>
                </a:cubicBezTo>
                <a:cubicBezTo>
                  <a:pt x="57" y="124"/>
                  <a:pt x="57" y="126"/>
                  <a:pt x="56" y="127"/>
                </a:cubicBezTo>
                <a:cubicBezTo>
                  <a:pt x="54" y="132"/>
                  <a:pt x="55" y="127"/>
                  <a:pt x="55" y="125"/>
                </a:cubicBezTo>
                <a:cubicBezTo>
                  <a:pt x="56" y="123"/>
                  <a:pt x="56" y="121"/>
                  <a:pt x="56" y="119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9"/>
                  <a:pt x="53" y="123"/>
                  <a:pt x="53" y="120"/>
                </a:cubicBezTo>
                <a:cubicBezTo>
                  <a:pt x="53" y="118"/>
                  <a:pt x="53" y="116"/>
                  <a:pt x="53" y="114"/>
                </a:cubicBezTo>
                <a:cubicBezTo>
                  <a:pt x="54" y="112"/>
                  <a:pt x="53" y="110"/>
                  <a:pt x="52" y="108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0" y="111"/>
                  <a:pt x="49" y="114"/>
                  <a:pt x="50" y="108"/>
                </a:cubicBezTo>
                <a:cubicBezTo>
                  <a:pt x="50" y="106"/>
                  <a:pt x="51" y="104"/>
                  <a:pt x="51" y="101"/>
                </a:cubicBezTo>
                <a:cubicBezTo>
                  <a:pt x="50" y="101"/>
                  <a:pt x="50" y="101"/>
                  <a:pt x="50" y="101"/>
                </a:cubicBezTo>
                <a:cubicBezTo>
                  <a:pt x="49" y="102"/>
                  <a:pt x="49" y="102"/>
                  <a:pt x="48" y="103"/>
                </a:cubicBezTo>
                <a:cubicBezTo>
                  <a:pt x="46" y="106"/>
                  <a:pt x="48" y="101"/>
                  <a:pt x="48" y="101"/>
                </a:cubicBezTo>
                <a:cubicBezTo>
                  <a:pt x="48" y="98"/>
                  <a:pt x="49" y="96"/>
                  <a:pt x="48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47" y="95"/>
                  <a:pt x="45" y="99"/>
                  <a:pt x="46" y="94"/>
                </a:cubicBezTo>
                <a:cubicBezTo>
                  <a:pt x="46" y="92"/>
                  <a:pt x="47" y="90"/>
                  <a:pt x="47" y="88"/>
                </a:cubicBezTo>
                <a:cubicBezTo>
                  <a:pt x="47" y="87"/>
                  <a:pt x="46" y="87"/>
                  <a:pt x="46" y="87"/>
                </a:cubicBezTo>
                <a:cubicBezTo>
                  <a:pt x="45" y="88"/>
                  <a:pt x="44" y="90"/>
                  <a:pt x="44" y="91"/>
                </a:cubicBezTo>
                <a:cubicBezTo>
                  <a:pt x="44" y="91"/>
                  <a:pt x="44" y="87"/>
                  <a:pt x="44" y="87"/>
                </a:cubicBezTo>
                <a:cubicBezTo>
                  <a:pt x="44" y="85"/>
                  <a:pt x="44" y="83"/>
                  <a:pt x="44" y="81"/>
                </a:cubicBezTo>
                <a:cubicBezTo>
                  <a:pt x="44" y="81"/>
                  <a:pt x="43" y="81"/>
                  <a:pt x="43" y="81"/>
                </a:cubicBezTo>
                <a:cubicBezTo>
                  <a:pt x="42" y="85"/>
                  <a:pt x="42" y="83"/>
                  <a:pt x="42" y="81"/>
                </a:cubicBezTo>
                <a:cubicBezTo>
                  <a:pt x="42" y="79"/>
                  <a:pt x="43" y="78"/>
                  <a:pt x="43" y="76"/>
                </a:cubicBezTo>
                <a:cubicBezTo>
                  <a:pt x="43" y="76"/>
                  <a:pt x="43" y="76"/>
                  <a:pt x="42" y="76"/>
                </a:cubicBezTo>
                <a:cubicBezTo>
                  <a:pt x="42" y="76"/>
                  <a:pt x="41" y="77"/>
                  <a:pt x="41" y="78"/>
                </a:cubicBezTo>
                <a:cubicBezTo>
                  <a:pt x="39" y="80"/>
                  <a:pt x="40" y="77"/>
                  <a:pt x="40" y="76"/>
                </a:cubicBezTo>
                <a:cubicBezTo>
                  <a:pt x="40" y="74"/>
                  <a:pt x="41" y="73"/>
                  <a:pt x="41" y="71"/>
                </a:cubicBezTo>
                <a:cubicBezTo>
                  <a:pt x="41" y="70"/>
                  <a:pt x="40" y="70"/>
                  <a:pt x="40" y="70"/>
                </a:cubicBezTo>
                <a:cubicBezTo>
                  <a:pt x="39" y="71"/>
                  <a:pt x="39" y="72"/>
                  <a:pt x="38" y="73"/>
                </a:cubicBezTo>
                <a:cubicBezTo>
                  <a:pt x="38" y="72"/>
                  <a:pt x="38" y="71"/>
                  <a:pt x="38" y="69"/>
                </a:cubicBezTo>
                <a:cubicBezTo>
                  <a:pt x="39" y="68"/>
                  <a:pt x="39" y="66"/>
                  <a:pt x="39" y="65"/>
                </a:cubicBezTo>
                <a:cubicBezTo>
                  <a:pt x="39" y="64"/>
                  <a:pt x="38" y="64"/>
                  <a:pt x="38" y="64"/>
                </a:cubicBezTo>
                <a:cubicBezTo>
                  <a:pt x="37" y="65"/>
                  <a:pt x="35" y="69"/>
                  <a:pt x="36" y="65"/>
                </a:cubicBezTo>
                <a:cubicBezTo>
                  <a:pt x="36" y="63"/>
                  <a:pt x="37" y="61"/>
                  <a:pt x="37" y="59"/>
                </a:cubicBezTo>
                <a:cubicBezTo>
                  <a:pt x="37" y="58"/>
                  <a:pt x="36" y="58"/>
                  <a:pt x="36" y="58"/>
                </a:cubicBezTo>
                <a:cubicBezTo>
                  <a:pt x="35" y="59"/>
                  <a:pt x="35" y="60"/>
                  <a:pt x="34" y="61"/>
                </a:cubicBezTo>
                <a:cubicBezTo>
                  <a:pt x="32" y="63"/>
                  <a:pt x="34" y="59"/>
                  <a:pt x="34" y="58"/>
                </a:cubicBezTo>
                <a:cubicBezTo>
                  <a:pt x="34" y="56"/>
                  <a:pt x="35" y="54"/>
                  <a:pt x="34" y="52"/>
                </a:cubicBezTo>
                <a:cubicBezTo>
                  <a:pt x="34" y="51"/>
                  <a:pt x="34" y="51"/>
                  <a:pt x="34" y="52"/>
                </a:cubicBezTo>
                <a:cubicBezTo>
                  <a:pt x="33" y="52"/>
                  <a:pt x="31" y="56"/>
                  <a:pt x="31" y="56"/>
                </a:cubicBezTo>
                <a:cubicBezTo>
                  <a:pt x="31" y="54"/>
                  <a:pt x="31" y="53"/>
                  <a:pt x="32" y="51"/>
                </a:cubicBezTo>
                <a:cubicBezTo>
                  <a:pt x="32" y="49"/>
                  <a:pt x="33" y="47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6"/>
                  <a:pt x="29" y="48"/>
                  <a:pt x="29" y="49"/>
                </a:cubicBezTo>
                <a:cubicBezTo>
                  <a:pt x="29" y="47"/>
                  <a:pt x="30" y="44"/>
                  <a:pt x="31" y="42"/>
                </a:cubicBezTo>
                <a:cubicBezTo>
                  <a:pt x="31" y="41"/>
                  <a:pt x="30" y="41"/>
                  <a:pt x="30" y="42"/>
                </a:cubicBezTo>
                <a:cubicBezTo>
                  <a:pt x="29" y="43"/>
                  <a:pt x="27" y="46"/>
                  <a:pt x="28" y="43"/>
                </a:cubicBezTo>
                <a:cubicBezTo>
                  <a:pt x="29" y="40"/>
                  <a:pt x="29" y="38"/>
                  <a:pt x="29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6"/>
                  <a:pt x="25" y="41"/>
                  <a:pt x="25" y="38"/>
                </a:cubicBezTo>
                <a:cubicBezTo>
                  <a:pt x="26" y="36"/>
                  <a:pt x="27" y="34"/>
                  <a:pt x="27" y="31"/>
                </a:cubicBezTo>
                <a:cubicBezTo>
                  <a:pt x="27" y="31"/>
                  <a:pt x="27" y="31"/>
                  <a:pt x="26" y="31"/>
                </a:cubicBezTo>
                <a:cubicBezTo>
                  <a:pt x="25" y="32"/>
                  <a:pt x="21" y="38"/>
                  <a:pt x="23" y="33"/>
                </a:cubicBezTo>
                <a:cubicBezTo>
                  <a:pt x="24" y="31"/>
                  <a:pt x="25" y="29"/>
                  <a:pt x="25" y="26"/>
                </a:cubicBezTo>
                <a:cubicBezTo>
                  <a:pt x="25" y="26"/>
                  <a:pt x="24" y="26"/>
                  <a:pt x="24" y="26"/>
                </a:cubicBezTo>
                <a:cubicBezTo>
                  <a:pt x="23" y="27"/>
                  <a:pt x="20" y="31"/>
                  <a:pt x="21" y="28"/>
                </a:cubicBezTo>
                <a:cubicBezTo>
                  <a:pt x="22" y="25"/>
                  <a:pt x="23" y="23"/>
                  <a:pt x="23" y="20"/>
                </a:cubicBezTo>
                <a:cubicBezTo>
                  <a:pt x="23" y="20"/>
                  <a:pt x="22" y="20"/>
                  <a:pt x="22" y="20"/>
                </a:cubicBezTo>
                <a:cubicBezTo>
                  <a:pt x="19" y="26"/>
                  <a:pt x="21" y="19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17" y="21"/>
                  <a:pt x="20" y="15"/>
                  <a:pt x="20" y="14"/>
                </a:cubicBezTo>
                <a:cubicBezTo>
                  <a:pt x="20" y="13"/>
                  <a:pt x="20" y="13"/>
                  <a:pt x="19" y="13"/>
                </a:cubicBezTo>
                <a:cubicBezTo>
                  <a:pt x="16" y="18"/>
                  <a:pt x="19" y="11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7" y="9"/>
                  <a:pt x="17" y="11"/>
                  <a:pt x="16" y="12"/>
                </a:cubicBezTo>
                <a:cubicBezTo>
                  <a:pt x="17" y="10"/>
                  <a:pt x="18" y="9"/>
                  <a:pt x="18" y="7"/>
                </a:cubicBezTo>
                <a:cubicBezTo>
                  <a:pt x="18" y="6"/>
                  <a:pt x="17" y="6"/>
                  <a:pt x="17" y="7"/>
                </a:cubicBezTo>
                <a:cubicBezTo>
                  <a:pt x="16" y="7"/>
                  <a:pt x="14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3" y="9"/>
                  <a:pt x="13" y="9"/>
                  <a:pt x="12" y="9"/>
                </a:cubicBezTo>
                <a:cubicBezTo>
                  <a:pt x="12" y="9"/>
                  <a:pt x="12" y="10"/>
                  <a:pt x="12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1"/>
                  <a:pt x="14" y="10"/>
                </a:cubicBezTo>
                <a:cubicBezTo>
                  <a:pt x="15" y="10"/>
                  <a:pt x="14" y="10"/>
                  <a:pt x="16" y="9"/>
                </a:cubicBezTo>
                <a:cubicBezTo>
                  <a:pt x="19" y="6"/>
                  <a:pt x="15" y="12"/>
                  <a:pt x="15" y="13"/>
                </a:cubicBezTo>
                <a:cubicBezTo>
                  <a:pt x="15" y="13"/>
                  <a:pt x="15" y="14"/>
                  <a:pt x="16" y="13"/>
                </a:cubicBezTo>
                <a:cubicBezTo>
                  <a:pt x="16" y="13"/>
                  <a:pt x="19" y="10"/>
                  <a:pt x="19" y="11"/>
                </a:cubicBezTo>
                <a:cubicBezTo>
                  <a:pt x="18" y="12"/>
                  <a:pt x="17" y="14"/>
                  <a:pt x="17" y="16"/>
                </a:cubicBezTo>
                <a:cubicBezTo>
                  <a:pt x="16" y="16"/>
                  <a:pt x="17" y="17"/>
                  <a:pt x="17" y="16"/>
                </a:cubicBezTo>
                <a:cubicBezTo>
                  <a:pt x="18" y="16"/>
                  <a:pt x="19" y="16"/>
                  <a:pt x="19" y="15"/>
                </a:cubicBezTo>
                <a:cubicBezTo>
                  <a:pt x="18" y="16"/>
                  <a:pt x="18" y="18"/>
                  <a:pt x="17" y="20"/>
                </a:cubicBezTo>
                <a:cubicBezTo>
                  <a:pt x="17" y="20"/>
                  <a:pt x="17" y="20"/>
                  <a:pt x="18" y="20"/>
                </a:cubicBezTo>
                <a:cubicBezTo>
                  <a:pt x="19" y="20"/>
                  <a:pt x="19" y="20"/>
                  <a:pt x="20" y="19"/>
                </a:cubicBezTo>
                <a:cubicBezTo>
                  <a:pt x="19" y="20"/>
                  <a:pt x="19" y="22"/>
                  <a:pt x="19" y="23"/>
                </a:cubicBezTo>
                <a:cubicBezTo>
                  <a:pt x="19" y="24"/>
                  <a:pt x="19" y="24"/>
                  <a:pt x="19" y="24"/>
                </a:cubicBezTo>
                <a:cubicBezTo>
                  <a:pt x="21" y="23"/>
                  <a:pt x="22" y="20"/>
                  <a:pt x="22" y="23"/>
                </a:cubicBezTo>
                <a:cubicBezTo>
                  <a:pt x="21" y="26"/>
                  <a:pt x="20" y="28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2" y="30"/>
                  <a:pt x="21" y="31"/>
                  <a:pt x="22" y="30"/>
                </a:cubicBezTo>
                <a:cubicBezTo>
                  <a:pt x="22" y="30"/>
                  <a:pt x="24" y="26"/>
                  <a:pt x="24" y="28"/>
                </a:cubicBezTo>
                <a:cubicBezTo>
                  <a:pt x="24" y="31"/>
                  <a:pt x="22" y="33"/>
                  <a:pt x="21" y="36"/>
                </a:cubicBezTo>
                <a:cubicBezTo>
                  <a:pt x="21" y="36"/>
                  <a:pt x="22" y="36"/>
                  <a:pt x="22" y="36"/>
                </a:cubicBezTo>
                <a:cubicBezTo>
                  <a:pt x="23" y="36"/>
                  <a:pt x="26" y="34"/>
                  <a:pt x="26" y="33"/>
                </a:cubicBezTo>
                <a:cubicBezTo>
                  <a:pt x="26" y="35"/>
                  <a:pt x="24" y="38"/>
                  <a:pt x="24" y="41"/>
                </a:cubicBezTo>
                <a:cubicBezTo>
                  <a:pt x="24" y="41"/>
                  <a:pt x="25" y="41"/>
                  <a:pt x="25" y="41"/>
                </a:cubicBezTo>
                <a:cubicBezTo>
                  <a:pt x="27" y="40"/>
                  <a:pt x="27" y="39"/>
                  <a:pt x="28" y="37"/>
                </a:cubicBezTo>
                <a:cubicBezTo>
                  <a:pt x="28" y="39"/>
                  <a:pt x="28" y="40"/>
                  <a:pt x="28" y="41"/>
                </a:cubicBezTo>
                <a:cubicBezTo>
                  <a:pt x="27" y="42"/>
                  <a:pt x="27" y="44"/>
                  <a:pt x="27" y="45"/>
                </a:cubicBezTo>
                <a:cubicBezTo>
                  <a:pt x="27" y="46"/>
                  <a:pt x="27" y="46"/>
                  <a:pt x="27" y="46"/>
                </a:cubicBezTo>
                <a:cubicBezTo>
                  <a:pt x="28" y="45"/>
                  <a:pt x="30" y="43"/>
                  <a:pt x="30" y="43"/>
                </a:cubicBezTo>
                <a:cubicBezTo>
                  <a:pt x="29" y="45"/>
                  <a:pt x="28" y="48"/>
                  <a:pt x="28" y="50"/>
                </a:cubicBezTo>
                <a:cubicBezTo>
                  <a:pt x="28" y="50"/>
                  <a:pt x="28" y="51"/>
                  <a:pt x="28" y="51"/>
                </a:cubicBezTo>
                <a:cubicBezTo>
                  <a:pt x="29" y="50"/>
                  <a:pt x="29" y="50"/>
                  <a:pt x="30" y="49"/>
                </a:cubicBezTo>
                <a:cubicBezTo>
                  <a:pt x="31" y="47"/>
                  <a:pt x="32" y="48"/>
                  <a:pt x="32" y="50"/>
                </a:cubicBezTo>
                <a:cubicBezTo>
                  <a:pt x="31" y="52"/>
                  <a:pt x="30" y="54"/>
                  <a:pt x="30" y="57"/>
                </a:cubicBezTo>
                <a:cubicBezTo>
                  <a:pt x="30" y="57"/>
                  <a:pt x="31" y="57"/>
                  <a:pt x="31" y="57"/>
                </a:cubicBezTo>
                <a:cubicBezTo>
                  <a:pt x="32" y="56"/>
                  <a:pt x="34" y="51"/>
                  <a:pt x="34" y="55"/>
                </a:cubicBezTo>
                <a:cubicBezTo>
                  <a:pt x="33" y="58"/>
                  <a:pt x="33" y="60"/>
                  <a:pt x="32" y="62"/>
                </a:cubicBezTo>
                <a:cubicBezTo>
                  <a:pt x="32" y="63"/>
                  <a:pt x="32" y="63"/>
                  <a:pt x="33" y="63"/>
                </a:cubicBezTo>
                <a:cubicBezTo>
                  <a:pt x="34" y="62"/>
                  <a:pt x="36" y="58"/>
                  <a:pt x="36" y="61"/>
                </a:cubicBezTo>
                <a:cubicBezTo>
                  <a:pt x="36" y="64"/>
                  <a:pt x="34" y="66"/>
                  <a:pt x="34" y="69"/>
                </a:cubicBezTo>
                <a:cubicBezTo>
                  <a:pt x="34" y="70"/>
                  <a:pt x="35" y="70"/>
                  <a:pt x="35" y="70"/>
                </a:cubicBezTo>
                <a:cubicBezTo>
                  <a:pt x="35" y="70"/>
                  <a:pt x="38" y="66"/>
                  <a:pt x="38" y="68"/>
                </a:cubicBezTo>
                <a:cubicBezTo>
                  <a:pt x="38" y="70"/>
                  <a:pt x="37" y="72"/>
                  <a:pt x="37" y="74"/>
                </a:cubicBezTo>
                <a:cubicBezTo>
                  <a:pt x="37" y="75"/>
                  <a:pt x="37" y="75"/>
                  <a:pt x="38" y="74"/>
                </a:cubicBezTo>
                <a:cubicBezTo>
                  <a:pt x="39" y="73"/>
                  <a:pt x="40" y="71"/>
                  <a:pt x="40" y="75"/>
                </a:cubicBezTo>
                <a:cubicBezTo>
                  <a:pt x="39" y="77"/>
                  <a:pt x="39" y="78"/>
                  <a:pt x="39" y="80"/>
                </a:cubicBezTo>
                <a:cubicBezTo>
                  <a:pt x="39" y="80"/>
                  <a:pt x="39" y="81"/>
                  <a:pt x="40" y="80"/>
                </a:cubicBezTo>
                <a:cubicBezTo>
                  <a:pt x="41" y="79"/>
                  <a:pt x="42" y="75"/>
                  <a:pt x="42" y="79"/>
                </a:cubicBezTo>
                <a:cubicBezTo>
                  <a:pt x="41" y="81"/>
                  <a:pt x="41" y="83"/>
                  <a:pt x="41" y="86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5"/>
                  <a:pt x="43" y="84"/>
                  <a:pt x="44" y="83"/>
                </a:cubicBezTo>
                <a:cubicBezTo>
                  <a:pt x="43" y="85"/>
                  <a:pt x="42" y="89"/>
                  <a:pt x="43" y="92"/>
                </a:cubicBezTo>
                <a:cubicBezTo>
                  <a:pt x="43" y="92"/>
                  <a:pt x="43" y="92"/>
                  <a:pt x="43" y="92"/>
                </a:cubicBezTo>
                <a:cubicBezTo>
                  <a:pt x="44" y="91"/>
                  <a:pt x="45" y="91"/>
                  <a:pt x="45" y="90"/>
                </a:cubicBezTo>
                <a:cubicBezTo>
                  <a:pt x="47" y="87"/>
                  <a:pt x="46" y="91"/>
                  <a:pt x="45" y="92"/>
                </a:cubicBezTo>
                <a:cubicBezTo>
                  <a:pt x="45" y="94"/>
                  <a:pt x="45" y="96"/>
                  <a:pt x="44" y="99"/>
                </a:cubicBezTo>
                <a:cubicBezTo>
                  <a:pt x="44" y="99"/>
                  <a:pt x="45" y="99"/>
                  <a:pt x="45" y="99"/>
                </a:cubicBezTo>
                <a:cubicBezTo>
                  <a:pt x="46" y="98"/>
                  <a:pt x="48" y="95"/>
                  <a:pt x="48" y="95"/>
                </a:cubicBezTo>
                <a:cubicBezTo>
                  <a:pt x="48" y="98"/>
                  <a:pt x="46" y="102"/>
                  <a:pt x="46" y="105"/>
                </a:cubicBezTo>
                <a:cubicBezTo>
                  <a:pt x="43" y="96"/>
                  <a:pt x="39" y="87"/>
                  <a:pt x="36" y="77"/>
                </a:cubicBezTo>
                <a:cubicBezTo>
                  <a:pt x="32" y="66"/>
                  <a:pt x="28" y="54"/>
                  <a:pt x="23" y="43"/>
                </a:cubicBezTo>
                <a:cubicBezTo>
                  <a:pt x="18" y="31"/>
                  <a:pt x="13" y="19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4" y="6"/>
                  <a:pt x="17" y="5"/>
                  <a:pt x="19" y="5"/>
                </a:cubicBezTo>
                <a:cubicBezTo>
                  <a:pt x="27" y="29"/>
                  <a:pt x="36" y="52"/>
                  <a:pt x="43" y="76"/>
                </a:cubicBezTo>
                <a:close/>
                <a:moveTo>
                  <a:pt x="46" y="106"/>
                </a:moveTo>
                <a:cubicBezTo>
                  <a:pt x="46" y="106"/>
                  <a:pt x="47" y="106"/>
                  <a:pt x="47" y="106"/>
                </a:cubicBezTo>
                <a:cubicBezTo>
                  <a:pt x="49" y="104"/>
                  <a:pt x="51" y="100"/>
                  <a:pt x="50" y="106"/>
                </a:cubicBezTo>
                <a:cubicBezTo>
                  <a:pt x="49" y="108"/>
                  <a:pt x="49" y="110"/>
                  <a:pt x="49" y="113"/>
                </a:cubicBezTo>
                <a:cubicBezTo>
                  <a:pt x="48" y="110"/>
                  <a:pt x="47" y="108"/>
                  <a:pt x="46" y="106"/>
                </a:cubicBezTo>
                <a:close/>
                <a:moveTo>
                  <a:pt x="19" y="40"/>
                </a:moveTo>
                <a:cubicBezTo>
                  <a:pt x="24" y="52"/>
                  <a:pt x="28" y="63"/>
                  <a:pt x="32" y="75"/>
                </a:cubicBezTo>
                <a:cubicBezTo>
                  <a:pt x="36" y="87"/>
                  <a:pt x="41" y="99"/>
                  <a:pt x="45" y="111"/>
                </a:cubicBezTo>
                <a:cubicBezTo>
                  <a:pt x="49" y="122"/>
                  <a:pt x="51" y="133"/>
                  <a:pt x="54" y="144"/>
                </a:cubicBezTo>
                <a:cubicBezTo>
                  <a:pt x="54" y="143"/>
                  <a:pt x="53" y="143"/>
                  <a:pt x="52" y="143"/>
                </a:cubicBezTo>
                <a:cubicBezTo>
                  <a:pt x="50" y="143"/>
                  <a:pt x="48" y="144"/>
                  <a:pt x="48" y="146"/>
                </a:cubicBezTo>
                <a:cubicBezTo>
                  <a:pt x="45" y="137"/>
                  <a:pt x="41" y="128"/>
                  <a:pt x="38" y="120"/>
                </a:cubicBezTo>
                <a:cubicBezTo>
                  <a:pt x="34" y="108"/>
                  <a:pt x="30" y="96"/>
                  <a:pt x="26" y="84"/>
                </a:cubicBezTo>
                <a:cubicBezTo>
                  <a:pt x="18" y="59"/>
                  <a:pt x="11" y="35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4" y="10"/>
                  <a:pt x="6" y="9"/>
                  <a:pt x="9" y="8"/>
                </a:cubicBezTo>
                <a:cubicBezTo>
                  <a:pt x="10" y="19"/>
                  <a:pt x="14" y="30"/>
                  <a:pt x="19" y="40"/>
                </a:cubicBezTo>
                <a:close/>
                <a:moveTo>
                  <a:pt x="50" y="152"/>
                </a:moveTo>
                <a:cubicBezTo>
                  <a:pt x="50" y="152"/>
                  <a:pt x="50" y="151"/>
                  <a:pt x="50" y="151"/>
                </a:cubicBezTo>
                <a:cubicBezTo>
                  <a:pt x="50" y="150"/>
                  <a:pt x="50" y="149"/>
                  <a:pt x="50" y="148"/>
                </a:cubicBezTo>
                <a:cubicBezTo>
                  <a:pt x="51" y="142"/>
                  <a:pt x="56" y="148"/>
                  <a:pt x="56" y="149"/>
                </a:cubicBezTo>
                <a:cubicBezTo>
                  <a:pt x="56" y="149"/>
                  <a:pt x="56" y="149"/>
                  <a:pt x="56" y="149"/>
                </a:cubicBezTo>
                <a:cubicBezTo>
                  <a:pt x="56" y="149"/>
                  <a:pt x="56" y="150"/>
                  <a:pt x="56" y="150"/>
                </a:cubicBezTo>
                <a:cubicBezTo>
                  <a:pt x="56" y="150"/>
                  <a:pt x="57" y="150"/>
                  <a:pt x="57" y="151"/>
                </a:cubicBezTo>
                <a:cubicBezTo>
                  <a:pt x="57" y="152"/>
                  <a:pt x="58" y="153"/>
                  <a:pt x="59" y="155"/>
                </a:cubicBezTo>
                <a:cubicBezTo>
                  <a:pt x="59" y="155"/>
                  <a:pt x="59" y="155"/>
                  <a:pt x="59" y="155"/>
                </a:cubicBezTo>
                <a:cubicBezTo>
                  <a:pt x="59" y="155"/>
                  <a:pt x="59" y="155"/>
                  <a:pt x="59" y="155"/>
                </a:cubicBezTo>
                <a:cubicBezTo>
                  <a:pt x="59" y="155"/>
                  <a:pt x="59" y="155"/>
                  <a:pt x="59" y="155"/>
                </a:cubicBezTo>
                <a:cubicBezTo>
                  <a:pt x="60" y="156"/>
                  <a:pt x="62" y="155"/>
                  <a:pt x="61" y="154"/>
                </a:cubicBezTo>
                <a:cubicBezTo>
                  <a:pt x="60" y="151"/>
                  <a:pt x="59" y="147"/>
                  <a:pt x="61" y="144"/>
                </a:cubicBezTo>
                <a:cubicBezTo>
                  <a:pt x="62" y="140"/>
                  <a:pt x="66" y="146"/>
                  <a:pt x="67" y="147"/>
                </a:cubicBezTo>
                <a:cubicBezTo>
                  <a:pt x="68" y="149"/>
                  <a:pt x="69" y="150"/>
                  <a:pt x="69" y="152"/>
                </a:cubicBezTo>
                <a:cubicBezTo>
                  <a:pt x="70" y="154"/>
                  <a:pt x="72" y="152"/>
                  <a:pt x="72" y="151"/>
                </a:cubicBezTo>
                <a:cubicBezTo>
                  <a:pt x="71" y="149"/>
                  <a:pt x="71" y="148"/>
                  <a:pt x="71" y="146"/>
                </a:cubicBezTo>
                <a:cubicBezTo>
                  <a:pt x="71" y="145"/>
                  <a:pt x="72" y="139"/>
                  <a:pt x="74" y="142"/>
                </a:cubicBezTo>
                <a:cubicBezTo>
                  <a:pt x="73" y="151"/>
                  <a:pt x="75" y="160"/>
                  <a:pt x="75" y="169"/>
                </a:cubicBezTo>
                <a:cubicBezTo>
                  <a:pt x="75" y="169"/>
                  <a:pt x="74" y="169"/>
                  <a:pt x="74" y="169"/>
                </a:cubicBezTo>
                <a:cubicBezTo>
                  <a:pt x="72" y="170"/>
                  <a:pt x="69" y="171"/>
                  <a:pt x="67" y="172"/>
                </a:cubicBezTo>
                <a:cubicBezTo>
                  <a:pt x="65" y="170"/>
                  <a:pt x="64" y="168"/>
                  <a:pt x="63" y="166"/>
                </a:cubicBezTo>
                <a:cubicBezTo>
                  <a:pt x="59" y="161"/>
                  <a:pt x="53" y="157"/>
                  <a:pt x="50" y="152"/>
                </a:cubicBezTo>
                <a:close/>
                <a:moveTo>
                  <a:pt x="74" y="182"/>
                </a:moveTo>
                <a:cubicBezTo>
                  <a:pt x="72" y="179"/>
                  <a:pt x="70" y="177"/>
                  <a:pt x="68" y="174"/>
                </a:cubicBezTo>
                <a:cubicBezTo>
                  <a:pt x="70" y="173"/>
                  <a:pt x="73" y="173"/>
                  <a:pt x="75" y="172"/>
                </a:cubicBezTo>
                <a:cubicBezTo>
                  <a:pt x="75" y="175"/>
                  <a:pt x="75" y="178"/>
                  <a:pt x="74" y="182"/>
                </a:cubicBezTo>
                <a:close/>
                <a:moveTo>
                  <a:pt x="73" y="138"/>
                </a:moveTo>
                <a:cubicBezTo>
                  <a:pt x="72" y="138"/>
                  <a:pt x="71" y="138"/>
                  <a:pt x="70" y="139"/>
                </a:cubicBezTo>
                <a:cubicBezTo>
                  <a:pt x="70" y="140"/>
                  <a:pt x="69" y="141"/>
                  <a:pt x="69" y="141"/>
                </a:cubicBezTo>
                <a:cubicBezTo>
                  <a:pt x="66" y="131"/>
                  <a:pt x="60" y="122"/>
                  <a:pt x="57" y="112"/>
                </a:cubicBezTo>
                <a:cubicBezTo>
                  <a:pt x="54" y="99"/>
                  <a:pt x="50" y="87"/>
                  <a:pt x="46" y="75"/>
                </a:cubicBezTo>
                <a:cubicBezTo>
                  <a:pt x="38" y="51"/>
                  <a:pt x="30" y="28"/>
                  <a:pt x="22" y="4"/>
                </a:cubicBezTo>
                <a:cubicBezTo>
                  <a:pt x="23" y="4"/>
                  <a:pt x="24" y="3"/>
                  <a:pt x="25" y="3"/>
                </a:cubicBezTo>
                <a:cubicBezTo>
                  <a:pt x="32" y="11"/>
                  <a:pt x="34" y="24"/>
                  <a:pt x="37" y="34"/>
                </a:cubicBezTo>
                <a:cubicBezTo>
                  <a:pt x="41" y="46"/>
                  <a:pt x="45" y="58"/>
                  <a:pt x="50" y="70"/>
                </a:cubicBezTo>
                <a:cubicBezTo>
                  <a:pt x="54" y="82"/>
                  <a:pt x="59" y="94"/>
                  <a:pt x="63" y="106"/>
                </a:cubicBezTo>
                <a:cubicBezTo>
                  <a:pt x="67" y="117"/>
                  <a:pt x="70" y="127"/>
                  <a:pt x="73" y="1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377512" y="1485786"/>
            <a:ext cx="5137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将编译命令写入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cmd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405FA0-BBC3-4C8A-85D5-2BD488082E84}"/>
              </a:ext>
            </a:extLst>
          </p:cNvPr>
          <p:cNvSpPr/>
          <p:nvPr/>
        </p:nvSpPr>
        <p:spPr>
          <a:xfrm>
            <a:off x="7025928" y="4068428"/>
            <a:ext cx="2505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如何解决闪退问题？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178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7" grpId="0"/>
      <p:bldP spid="8" grpId="0"/>
      <p:bldP spid="9" grpId="0"/>
      <p:bldP spid="11" grpId="0" animBg="1"/>
      <p:bldP spid="13" grpId="0"/>
      <p:bldP spid="14" grpId="0" animBg="1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979" y="3429000"/>
            <a:ext cx="10992041" cy="28957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87240" y="1982450"/>
            <a:ext cx="335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FFF Tusj" panose="02040802050405020203" pitchFamily="18" charset="0"/>
                <a:ea typeface="等线" panose="02010600030101010101" pitchFamily="2" charset="-122"/>
                <a:cs typeface="+mn-cs"/>
              </a:rPr>
              <a:t>Part 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FFF Tusj" panose="02040802050405020203" pitchFamily="18" charset="0"/>
                <a:ea typeface="等线" panose="02010600030101010101" pitchFamily="2" charset="-122"/>
                <a:cs typeface="+mn-cs"/>
              </a:rPr>
              <a:t>5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FFF Tusj" panose="020408020504050202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03740" y="-375417"/>
            <a:ext cx="5253401" cy="39492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895" y="3282550"/>
            <a:ext cx="5676115" cy="42669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412" y="3802562"/>
            <a:ext cx="4897495" cy="13625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16803" y="4191454"/>
            <a:ext cx="389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语法高亮</a:t>
            </a:r>
          </a:p>
        </p:txBody>
      </p:sp>
    </p:spTree>
    <p:extLst>
      <p:ext uri="{BB962C8B-B14F-4D97-AF65-F5344CB8AC3E}">
        <p14:creationId xmlns:p14="http://schemas.microsoft.com/office/powerpoint/2010/main" val="3639488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6346" y="369126"/>
            <a:ext cx="57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高亮类型</a:t>
            </a:r>
          </a:p>
        </p:txBody>
      </p:sp>
      <p:sp>
        <p:nvSpPr>
          <p:cNvPr id="3" name="云形 4"/>
          <p:cNvSpPr/>
          <p:nvPr/>
        </p:nvSpPr>
        <p:spPr>
          <a:xfrm rot="21357995">
            <a:off x="343740" y="196744"/>
            <a:ext cx="1767593" cy="13421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4163 w 43256"/>
              <a:gd name="connsiteY12" fmla="*/ 15648 h 43219"/>
              <a:gd name="connsiteX13" fmla="*/ 3936 w 43256"/>
              <a:gd name="connsiteY13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Freeform 19"/>
          <p:cNvSpPr>
            <a:spLocks noEditPoints="1"/>
          </p:cNvSpPr>
          <p:nvPr/>
        </p:nvSpPr>
        <p:spPr bwMode="auto">
          <a:xfrm flipH="1">
            <a:off x="2255838" y="3045215"/>
            <a:ext cx="3513090" cy="2921283"/>
          </a:xfrm>
          <a:custGeom>
            <a:avLst/>
            <a:gdLst>
              <a:gd name="T0" fmla="*/ 104 w 118"/>
              <a:gd name="T1" fmla="*/ 15 h 98"/>
              <a:gd name="T2" fmla="*/ 43 w 118"/>
              <a:gd name="T3" fmla="*/ 4 h 98"/>
              <a:gd name="T4" fmla="*/ 15 w 118"/>
              <a:gd name="T5" fmla="*/ 20 h 98"/>
              <a:gd name="T6" fmla="*/ 7 w 118"/>
              <a:gd name="T7" fmla="*/ 50 h 98"/>
              <a:gd name="T8" fmla="*/ 20 w 118"/>
              <a:gd name="T9" fmla="*/ 72 h 98"/>
              <a:gd name="T10" fmla="*/ 3 w 118"/>
              <a:gd name="T11" fmla="*/ 94 h 98"/>
              <a:gd name="T12" fmla="*/ 3 w 118"/>
              <a:gd name="T13" fmla="*/ 94 h 98"/>
              <a:gd name="T14" fmla="*/ 2 w 118"/>
              <a:gd name="T15" fmla="*/ 95 h 98"/>
              <a:gd name="T16" fmla="*/ 3 w 118"/>
              <a:gd name="T17" fmla="*/ 97 h 98"/>
              <a:gd name="T18" fmla="*/ 40 w 118"/>
              <a:gd name="T19" fmla="*/ 75 h 98"/>
              <a:gd name="T20" fmla="*/ 104 w 118"/>
              <a:gd name="T21" fmla="*/ 64 h 98"/>
              <a:gd name="T22" fmla="*/ 117 w 118"/>
              <a:gd name="T23" fmla="*/ 37 h 98"/>
              <a:gd name="T24" fmla="*/ 104 w 118"/>
              <a:gd name="T25" fmla="*/ 15 h 98"/>
              <a:gd name="T26" fmla="*/ 103 w 118"/>
              <a:gd name="T27" fmla="*/ 61 h 98"/>
              <a:gd name="T28" fmla="*/ 39 w 118"/>
              <a:gd name="T29" fmla="*/ 72 h 98"/>
              <a:gd name="T30" fmla="*/ 39 w 118"/>
              <a:gd name="T31" fmla="*/ 72 h 98"/>
              <a:gd name="T32" fmla="*/ 38 w 118"/>
              <a:gd name="T33" fmla="*/ 73 h 98"/>
              <a:gd name="T34" fmla="*/ 10 w 118"/>
              <a:gd name="T35" fmla="*/ 93 h 98"/>
              <a:gd name="T36" fmla="*/ 23 w 118"/>
              <a:gd name="T37" fmla="*/ 72 h 98"/>
              <a:gd name="T38" fmla="*/ 23 w 118"/>
              <a:gd name="T39" fmla="*/ 72 h 98"/>
              <a:gd name="T40" fmla="*/ 22 w 118"/>
              <a:gd name="T41" fmla="*/ 70 h 98"/>
              <a:gd name="T42" fmla="*/ 10 w 118"/>
              <a:gd name="T43" fmla="*/ 42 h 98"/>
              <a:gd name="T44" fmla="*/ 27 w 118"/>
              <a:gd name="T45" fmla="*/ 13 h 98"/>
              <a:gd name="T46" fmla="*/ 62 w 118"/>
              <a:gd name="T47" fmla="*/ 5 h 98"/>
              <a:gd name="T48" fmla="*/ 92 w 118"/>
              <a:gd name="T49" fmla="*/ 11 h 98"/>
              <a:gd name="T50" fmla="*/ 113 w 118"/>
              <a:gd name="T51" fmla="*/ 31 h 98"/>
              <a:gd name="T52" fmla="*/ 103 w 118"/>
              <a:gd name="T53" fmla="*/ 6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8" h="98">
                <a:moveTo>
                  <a:pt x="104" y="15"/>
                </a:moveTo>
                <a:cubicBezTo>
                  <a:pt x="87" y="1"/>
                  <a:pt x="64" y="0"/>
                  <a:pt x="43" y="4"/>
                </a:cubicBezTo>
                <a:cubicBezTo>
                  <a:pt x="33" y="6"/>
                  <a:pt x="21" y="11"/>
                  <a:pt x="15" y="20"/>
                </a:cubicBezTo>
                <a:cubicBezTo>
                  <a:pt x="9" y="28"/>
                  <a:pt x="6" y="40"/>
                  <a:pt x="7" y="50"/>
                </a:cubicBezTo>
                <a:cubicBezTo>
                  <a:pt x="8" y="59"/>
                  <a:pt x="13" y="66"/>
                  <a:pt x="20" y="72"/>
                </a:cubicBezTo>
                <a:cubicBezTo>
                  <a:pt x="19" y="81"/>
                  <a:pt x="10" y="89"/>
                  <a:pt x="3" y="94"/>
                </a:cubicBezTo>
                <a:cubicBezTo>
                  <a:pt x="3" y="94"/>
                  <a:pt x="3" y="94"/>
                  <a:pt x="3" y="94"/>
                </a:cubicBezTo>
                <a:cubicBezTo>
                  <a:pt x="3" y="95"/>
                  <a:pt x="3" y="95"/>
                  <a:pt x="2" y="95"/>
                </a:cubicBezTo>
                <a:cubicBezTo>
                  <a:pt x="0" y="95"/>
                  <a:pt x="1" y="98"/>
                  <a:pt x="3" y="97"/>
                </a:cubicBezTo>
                <a:cubicBezTo>
                  <a:pt x="17" y="95"/>
                  <a:pt x="33" y="87"/>
                  <a:pt x="40" y="75"/>
                </a:cubicBezTo>
                <a:cubicBezTo>
                  <a:pt x="61" y="75"/>
                  <a:pt x="86" y="78"/>
                  <a:pt x="104" y="64"/>
                </a:cubicBezTo>
                <a:cubicBezTo>
                  <a:pt x="112" y="57"/>
                  <a:pt x="118" y="48"/>
                  <a:pt x="117" y="37"/>
                </a:cubicBezTo>
                <a:cubicBezTo>
                  <a:pt x="117" y="28"/>
                  <a:pt x="111" y="20"/>
                  <a:pt x="104" y="15"/>
                </a:cubicBezTo>
                <a:close/>
                <a:moveTo>
                  <a:pt x="103" y="61"/>
                </a:moveTo>
                <a:cubicBezTo>
                  <a:pt x="86" y="76"/>
                  <a:pt x="60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8" y="72"/>
                  <a:pt x="38" y="73"/>
                  <a:pt x="38" y="73"/>
                </a:cubicBezTo>
                <a:cubicBezTo>
                  <a:pt x="32" y="83"/>
                  <a:pt x="21" y="90"/>
                  <a:pt x="10" y="93"/>
                </a:cubicBezTo>
                <a:cubicBezTo>
                  <a:pt x="16" y="87"/>
                  <a:pt x="22" y="80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1"/>
                  <a:pt x="23" y="71"/>
                  <a:pt x="22" y="70"/>
                </a:cubicBezTo>
                <a:cubicBezTo>
                  <a:pt x="14" y="63"/>
                  <a:pt x="9" y="54"/>
                  <a:pt x="10" y="42"/>
                </a:cubicBezTo>
                <a:cubicBezTo>
                  <a:pt x="11" y="30"/>
                  <a:pt x="16" y="20"/>
                  <a:pt x="27" y="13"/>
                </a:cubicBezTo>
                <a:cubicBezTo>
                  <a:pt x="37" y="7"/>
                  <a:pt x="50" y="5"/>
                  <a:pt x="62" y="5"/>
                </a:cubicBezTo>
                <a:cubicBezTo>
                  <a:pt x="73" y="5"/>
                  <a:pt x="83" y="7"/>
                  <a:pt x="92" y="11"/>
                </a:cubicBezTo>
                <a:cubicBezTo>
                  <a:pt x="101" y="15"/>
                  <a:pt x="109" y="22"/>
                  <a:pt x="113" y="31"/>
                </a:cubicBezTo>
                <a:cubicBezTo>
                  <a:pt x="118" y="42"/>
                  <a:pt x="111" y="53"/>
                  <a:pt x="103" y="61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stelsSmooth/>
                      </a14:imgEffect>
                    </a14:imgLayer>
                  </a14:imgProps>
                </a:ext>
              </a:extLst>
            </a:blip>
            <a:srcRect/>
            <a:tile tx="-101600" ty="-469900" sx="100000" sy="100000" flip="none" algn="ctr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reeform 19"/>
          <p:cNvSpPr>
            <a:spLocks noEditPoints="1"/>
          </p:cNvSpPr>
          <p:nvPr/>
        </p:nvSpPr>
        <p:spPr bwMode="auto">
          <a:xfrm>
            <a:off x="6422073" y="3045215"/>
            <a:ext cx="3513090" cy="2921283"/>
          </a:xfrm>
          <a:custGeom>
            <a:avLst/>
            <a:gdLst>
              <a:gd name="T0" fmla="*/ 104 w 118"/>
              <a:gd name="T1" fmla="*/ 15 h 98"/>
              <a:gd name="T2" fmla="*/ 43 w 118"/>
              <a:gd name="T3" fmla="*/ 4 h 98"/>
              <a:gd name="T4" fmla="*/ 15 w 118"/>
              <a:gd name="T5" fmla="*/ 20 h 98"/>
              <a:gd name="T6" fmla="*/ 7 w 118"/>
              <a:gd name="T7" fmla="*/ 50 h 98"/>
              <a:gd name="T8" fmla="*/ 20 w 118"/>
              <a:gd name="T9" fmla="*/ 72 h 98"/>
              <a:gd name="T10" fmla="*/ 3 w 118"/>
              <a:gd name="T11" fmla="*/ 94 h 98"/>
              <a:gd name="T12" fmla="*/ 3 w 118"/>
              <a:gd name="T13" fmla="*/ 94 h 98"/>
              <a:gd name="T14" fmla="*/ 2 w 118"/>
              <a:gd name="T15" fmla="*/ 95 h 98"/>
              <a:gd name="T16" fmla="*/ 3 w 118"/>
              <a:gd name="T17" fmla="*/ 97 h 98"/>
              <a:gd name="T18" fmla="*/ 40 w 118"/>
              <a:gd name="T19" fmla="*/ 75 h 98"/>
              <a:gd name="T20" fmla="*/ 104 w 118"/>
              <a:gd name="T21" fmla="*/ 64 h 98"/>
              <a:gd name="T22" fmla="*/ 117 w 118"/>
              <a:gd name="T23" fmla="*/ 37 h 98"/>
              <a:gd name="T24" fmla="*/ 104 w 118"/>
              <a:gd name="T25" fmla="*/ 15 h 98"/>
              <a:gd name="T26" fmla="*/ 103 w 118"/>
              <a:gd name="T27" fmla="*/ 61 h 98"/>
              <a:gd name="T28" fmla="*/ 39 w 118"/>
              <a:gd name="T29" fmla="*/ 72 h 98"/>
              <a:gd name="T30" fmla="*/ 39 w 118"/>
              <a:gd name="T31" fmla="*/ 72 h 98"/>
              <a:gd name="T32" fmla="*/ 38 w 118"/>
              <a:gd name="T33" fmla="*/ 73 h 98"/>
              <a:gd name="T34" fmla="*/ 10 w 118"/>
              <a:gd name="T35" fmla="*/ 93 h 98"/>
              <a:gd name="T36" fmla="*/ 23 w 118"/>
              <a:gd name="T37" fmla="*/ 72 h 98"/>
              <a:gd name="T38" fmla="*/ 23 w 118"/>
              <a:gd name="T39" fmla="*/ 72 h 98"/>
              <a:gd name="T40" fmla="*/ 22 w 118"/>
              <a:gd name="T41" fmla="*/ 70 h 98"/>
              <a:gd name="T42" fmla="*/ 10 w 118"/>
              <a:gd name="T43" fmla="*/ 42 h 98"/>
              <a:gd name="T44" fmla="*/ 27 w 118"/>
              <a:gd name="T45" fmla="*/ 13 h 98"/>
              <a:gd name="T46" fmla="*/ 62 w 118"/>
              <a:gd name="T47" fmla="*/ 5 h 98"/>
              <a:gd name="T48" fmla="*/ 92 w 118"/>
              <a:gd name="T49" fmla="*/ 11 h 98"/>
              <a:gd name="T50" fmla="*/ 113 w 118"/>
              <a:gd name="T51" fmla="*/ 31 h 98"/>
              <a:gd name="T52" fmla="*/ 103 w 118"/>
              <a:gd name="T53" fmla="*/ 6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8" h="98">
                <a:moveTo>
                  <a:pt x="104" y="15"/>
                </a:moveTo>
                <a:cubicBezTo>
                  <a:pt x="87" y="1"/>
                  <a:pt x="64" y="0"/>
                  <a:pt x="43" y="4"/>
                </a:cubicBezTo>
                <a:cubicBezTo>
                  <a:pt x="33" y="6"/>
                  <a:pt x="21" y="11"/>
                  <a:pt x="15" y="20"/>
                </a:cubicBezTo>
                <a:cubicBezTo>
                  <a:pt x="9" y="28"/>
                  <a:pt x="6" y="40"/>
                  <a:pt x="7" y="50"/>
                </a:cubicBezTo>
                <a:cubicBezTo>
                  <a:pt x="8" y="59"/>
                  <a:pt x="13" y="66"/>
                  <a:pt x="20" y="72"/>
                </a:cubicBezTo>
                <a:cubicBezTo>
                  <a:pt x="19" y="81"/>
                  <a:pt x="10" y="89"/>
                  <a:pt x="3" y="94"/>
                </a:cubicBezTo>
                <a:cubicBezTo>
                  <a:pt x="3" y="94"/>
                  <a:pt x="3" y="94"/>
                  <a:pt x="3" y="94"/>
                </a:cubicBezTo>
                <a:cubicBezTo>
                  <a:pt x="3" y="95"/>
                  <a:pt x="3" y="95"/>
                  <a:pt x="2" y="95"/>
                </a:cubicBezTo>
                <a:cubicBezTo>
                  <a:pt x="0" y="95"/>
                  <a:pt x="1" y="98"/>
                  <a:pt x="3" y="97"/>
                </a:cubicBezTo>
                <a:cubicBezTo>
                  <a:pt x="17" y="95"/>
                  <a:pt x="33" y="87"/>
                  <a:pt x="40" y="75"/>
                </a:cubicBezTo>
                <a:cubicBezTo>
                  <a:pt x="61" y="75"/>
                  <a:pt x="86" y="78"/>
                  <a:pt x="104" y="64"/>
                </a:cubicBezTo>
                <a:cubicBezTo>
                  <a:pt x="112" y="57"/>
                  <a:pt x="118" y="48"/>
                  <a:pt x="117" y="37"/>
                </a:cubicBezTo>
                <a:cubicBezTo>
                  <a:pt x="117" y="28"/>
                  <a:pt x="111" y="20"/>
                  <a:pt x="104" y="15"/>
                </a:cubicBezTo>
                <a:close/>
                <a:moveTo>
                  <a:pt x="103" y="61"/>
                </a:moveTo>
                <a:cubicBezTo>
                  <a:pt x="86" y="76"/>
                  <a:pt x="60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8" y="72"/>
                  <a:pt x="38" y="73"/>
                  <a:pt x="38" y="73"/>
                </a:cubicBezTo>
                <a:cubicBezTo>
                  <a:pt x="32" y="83"/>
                  <a:pt x="21" y="90"/>
                  <a:pt x="10" y="93"/>
                </a:cubicBezTo>
                <a:cubicBezTo>
                  <a:pt x="16" y="87"/>
                  <a:pt x="22" y="80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1"/>
                  <a:pt x="23" y="71"/>
                  <a:pt x="22" y="70"/>
                </a:cubicBezTo>
                <a:cubicBezTo>
                  <a:pt x="14" y="63"/>
                  <a:pt x="9" y="54"/>
                  <a:pt x="10" y="42"/>
                </a:cubicBezTo>
                <a:cubicBezTo>
                  <a:pt x="11" y="30"/>
                  <a:pt x="16" y="20"/>
                  <a:pt x="27" y="13"/>
                </a:cubicBezTo>
                <a:cubicBezTo>
                  <a:pt x="37" y="7"/>
                  <a:pt x="50" y="5"/>
                  <a:pt x="62" y="5"/>
                </a:cubicBezTo>
                <a:cubicBezTo>
                  <a:pt x="73" y="5"/>
                  <a:pt x="83" y="7"/>
                  <a:pt x="92" y="11"/>
                </a:cubicBezTo>
                <a:cubicBezTo>
                  <a:pt x="101" y="15"/>
                  <a:pt x="109" y="22"/>
                  <a:pt x="113" y="31"/>
                </a:cubicBezTo>
                <a:cubicBezTo>
                  <a:pt x="118" y="42"/>
                  <a:pt x="111" y="53"/>
                  <a:pt x="103" y="61"/>
                </a:cubicBezTo>
                <a:close/>
              </a:path>
            </a:pathLst>
          </a:cu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stelsSmooth/>
                      </a14:imgEffect>
                    </a14:imgLayer>
                  </a14:imgProps>
                </a:ext>
              </a:extLst>
            </a:blip>
            <a:srcRect/>
            <a:tile tx="-101600" ty="-469900" sx="100000" sy="100000" flip="none" algn="ctr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 flipH="1">
            <a:off x="3245623" y="3838898"/>
            <a:ext cx="202517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python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 flipH="1">
            <a:off x="7417144" y="3824908"/>
            <a:ext cx="202517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C++</a:t>
            </a:r>
          </a:p>
        </p:txBody>
      </p:sp>
      <p:sp>
        <p:nvSpPr>
          <p:cNvPr id="9" name="矩形 8"/>
          <p:cNvSpPr/>
          <p:nvPr/>
        </p:nvSpPr>
        <p:spPr>
          <a:xfrm>
            <a:off x="3249908" y="4228857"/>
            <a:ext cx="2196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新蒂黑板报底字" panose="03000600000000000000" pitchFamily="66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新蒂黑板报底字" panose="03000600000000000000" pitchFamily="66" charset="-122"/>
                <a:cs typeface="+mn-cs"/>
              </a:rPr>
              <a:t>py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新蒂黑板报底字" panose="03000600000000000000" pitchFamily="66" charset="-122"/>
                <a:cs typeface="+mn-cs"/>
              </a:rPr>
              <a:t>文件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17144" y="4208230"/>
            <a:ext cx="2196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新蒂黑板报底字" panose="03000600000000000000" pitchFamily="66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新蒂黑板报底字" panose="03000600000000000000" pitchFamily="66" charset="-122"/>
                <a:cs typeface="+mn-cs"/>
              </a:rPr>
              <a:t>cpp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新蒂黑板报底字" panose="03000600000000000000" pitchFamily="66" charset="-122"/>
                <a:cs typeface="+mn-cs"/>
              </a:rPr>
              <a:t>文件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Freeform 202"/>
          <p:cNvSpPr>
            <a:spLocks noEditPoints="1"/>
          </p:cNvSpPr>
          <p:nvPr/>
        </p:nvSpPr>
        <p:spPr bwMode="auto">
          <a:xfrm>
            <a:off x="2577895" y="3941706"/>
            <a:ext cx="672013" cy="533049"/>
          </a:xfrm>
          <a:custGeom>
            <a:avLst/>
            <a:gdLst>
              <a:gd name="T0" fmla="*/ 26 w 221"/>
              <a:gd name="T1" fmla="*/ 147 h 187"/>
              <a:gd name="T2" fmla="*/ 8 w 221"/>
              <a:gd name="T3" fmla="*/ 131 h 187"/>
              <a:gd name="T4" fmla="*/ 204 w 221"/>
              <a:gd name="T5" fmla="*/ 55 h 187"/>
              <a:gd name="T6" fmla="*/ 109 w 221"/>
              <a:gd name="T7" fmla="*/ 10 h 187"/>
              <a:gd name="T8" fmla="*/ 117 w 221"/>
              <a:gd name="T9" fmla="*/ 14 h 187"/>
              <a:gd name="T10" fmla="*/ 112 w 221"/>
              <a:gd name="T11" fmla="*/ 19 h 187"/>
              <a:gd name="T12" fmla="*/ 78 w 221"/>
              <a:gd name="T13" fmla="*/ 40 h 187"/>
              <a:gd name="T14" fmla="*/ 89 w 221"/>
              <a:gd name="T15" fmla="*/ 34 h 187"/>
              <a:gd name="T16" fmla="*/ 145 w 221"/>
              <a:gd name="T17" fmla="*/ 14 h 187"/>
              <a:gd name="T18" fmla="*/ 107 w 221"/>
              <a:gd name="T19" fmla="*/ 10 h 187"/>
              <a:gd name="T20" fmla="*/ 128 w 221"/>
              <a:gd name="T21" fmla="*/ 9 h 187"/>
              <a:gd name="T22" fmla="*/ 140 w 221"/>
              <a:gd name="T23" fmla="*/ 13 h 187"/>
              <a:gd name="T24" fmla="*/ 92 w 221"/>
              <a:gd name="T25" fmla="*/ 32 h 187"/>
              <a:gd name="T26" fmla="*/ 121 w 221"/>
              <a:gd name="T27" fmla="*/ 34 h 187"/>
              <a:gd name="T28" fmla="*/ 66 w 221"/>
              <a:gd name="T29" fmla="*/ 57 h 187"/>
              <a:gd name="T30" fmla="*/ 117 w 221"/>
              <a:gd name="T31" fmla="*/ 54 h 187"/>
              <a:gd name="T32" fmla="*/ 55 w 221"/>
              <a:gd name="T33" fmla="*/ 66 h 187"/>
              <a:gd name="T34" fmla="*/ 66 w 221"/>
              <a:gd name="T35" fmla="*/ 54 h 187"/>
              <a:gd name="T36" fmla="*/ 148 w 221"/>
              <a:gd name="T37" fmla="*/ 28 h 187"/>
              <a:gd name="T38" fmla="*/ 157 w 221"/>
              <a:gd name="T39" fmla="*/ 30 h 187"/>
              <a:gd name="T40" fmla="*/ 171 w 221"/>
              <a:gd name="T41" fmla="*/ 33 h 187"/>
              <a:gd name="T42" fmla="*/ 145 w 221"/>
              <a:gd name="T43" fmla="*/ 43 h 187"/>
              <a:gd name="T44" fmla="*/ 43 w 221"/>
              <a:gd name="T45" fmla="*/ 79 h 187"/>
              <a:gd name="T46" fmla="*/ 125 w 221"/>
              <a:gd name="T47" fmla="*/ 62 h 187"/>
              <a:gd name="T48" fmla="*/ 199 w 221"/>
              <a:gd name="T49" fmla="*/ 39 h 187"/>
              <a:gd name="T50" fmla="*/ 194 w 221"/>
              <a:gd name="T51" fmla="*/ 49 h 187"/>
              <a:gd name="T52" fmla="*/ 213 w 221"/>
              <a:gd name="T53" fmla="*/ 45 h 187"/>
              <a:gd name="T54" fmla="*/ 200 w 221"/>
              <a:gd name="T55" fmla="*/ 64 h 187"/>
              <a:gd name="T56" fmla="*/ 64 w 221"/>
              <a:gd name="T57" fmla="*/ 108 h 187"/>
              <a:gd name="T58" fmla="*/ 25 w 221"/>
              <a:gd name="T59" fmla="*/ 120 h 187"/>
              <a:gd name="T60" fmla="*/ 32 w 221"/>
              <a:gd name="T61" fmla="*/ 123 h 187"/>
              <a:gd name="T62" fmla="*/ 147 w 221"/>
              <a:gd name="T63" fmla="*/ 102 h 187"/>
              <a:gd name="T64" fmla="*/ 47 w 221"/>
              <a:gd name="T65" fmla="*/ 131 h 187"/>
              <a:gd name="T66" fmla="*/ 109 w 221"/>
              <a:gd name="T67" fmla="*/ 158 h 187"/>
              <a:gd name="T68" fmla="*/ 106 w 221"/>
              <a:gd name="T69" fmla="*/ 149 h 187"/>
              <a:gd name="T70" fmla="*/ 124 w 221"/>
              <a:gd name="T71" fmla="*/ 142 h 187"/>
              <a:gd name="T72" fmla="*/ 82 w 221"/>
              <a:gd name="T73" fmla="*/ 139 h 187"/>
              <a:gd name="T74" fmla="*/ 104 w 221"/>
              <a:gd name="T75" fmla="*/ 130 h 187"/>
              <a:gd name="T76" fmla="*/ 129 w 221"/>
              <a:gd name="T77" fmla="*/ 117 h 187"/>
              <a:gd name="T78" fmla="*/ 117 w 221"/>
              <a:gd name="T79" fmla="*/ 121 h 187"/>
              <a:gd name="T80" fmla="*/ 74 w 221"/>
              <a:gd name="T81" fmla="*/ 139 h 187"/>
              <a:gd name="T82" fmla="*/ 99 w 221"/>
              <a:gd name="T83" fmla="*/ 143 h 187"/>
              <a:gd name="T84" fmla="*/ 91 w 221"/>
              <a:gd name="T85" fmla="*/ 153 h 187"/>
              <a:gd name="T86" fmla="*/ 113 w 221"/>
              <a:gd name="T87" fmla="*/ 153 h 187"/>
              <a:gd name="T88" fmla="*/ 88 w 221"/>
              <a:gd name="T89" fmla="*/ 119 h 187"/>
              <a:gd name="T90" fmla="*/ 69 w 221"/>
              <a:gd name="T91" fmla="*/ 120 h 187"/>
              <a:gd name="T92" fmla="*/ 36 w 221"/>
              <a:gd name="T93" fmla="*/ 123 h 187"/>
              <a:gd name="T94" fmla="*/ 153 w 221"/>
              <a:gd name="T95" fmla="*/ 92 h 187"/>
              <a:gd name="T96" fmla="*/ 35 w 221"/>
              <a:gd name="T97" fmla="*/ 117 h 187"/>
              <a:gd name="T98" fmla="*/ 93 w 221"/>
              <a:gd name="T99" fmla="*/ 95 h 187"/>
              <a:gd name="T100" fmla="*/ 198 w 221"/>
              <a:gd name="T101" fmla="*/ 61 h 187"/>
              <a:gd name="T102" fmla="*/ 190 w 221"/>
              <a:gd name="T103" fmla="*/ 70 h 187"/>
              <a:gd name="T104" fmla="*/ 190 w 221"/>
              <a:gd name="T105" fmla="*/ 65 h 187"/>
              <a:gd name="T106" fmla="*/ 106 w 221"/>
              <a:gd name="T107" fmla="*/ 167 h 187"/>
              <a:gd name="T108" fmla="*/ 26 w 221"/>
              <a:gd name="T109" fmla="*/ 96 h 187"/>
              <a:gd name="T110" fmla="*/ 26 w 221"/>
              <a:gd name="T111" fmla="*/ 96 h 187"/>
              <a:gd name="T112" fmla="*/ 105 w 221"/>
              <a:gd name="T113" fmla="*/ 174 h 187"/>
              <a:gd name="T114" fmla="*/ 11 w 221"/>
              <a:gd name="T115" fmla="*/ 136 h 187"/>
              <a:gd name="T116" fmla="*/ 114 w 221"/>
              <a:gd name="T117" fmla="*/ 17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1" h="187">
                <a:moveTo>
                  <a:pt x="221" y="62"/>
                </a:moveTo>
                <a:cubicBezTo>
                  <a:pt x="221" y="62"/>
                  <a:pt x="220" y="62"/>
                  <a:pt x="220" y="62"/>
                </a:cubicBezTo>
                <a:cubicBezTo>
                  <a:pt x="218" y="62"/>
                  <a:pt x="217" y="58"/>
                  <a:pt x="216" y="57"/>
                </a:cubicBezTo>
                <a:cubicBezTo>
                  <a:pt x="215" y="53"/>
                  <a:pt x="216" y="49"/>
                  <a:pt x="217" y="45"/>
                </a:cubicBezTo>
                <a:cubicBezTo>
                  <a:pt x="217" y="45"/>
                  <a:pt x="217" y="45"/>
                  <a:pt x="217" y="44"/>
                </a:cubicBezTo>
                <a:cubicBezTo>
                  <a:pt x="217" y="44"/>
                  <a:pt x="217" y="44"/>
                  <a:pt x="217" y="43"/>
                </a:cubicBezTo>
                <a:cubicBezTo>
                  <a:pt x="202" y="37"/>
                  <a:pt x="187" y="30"/>
                  <a:pt x="172" y="23"/>
                </a:cubicBezTo>
                <a:cubicBezTo>
                  <a:pt x="153" y="15"/>
                  <a:pt x="134" y="6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94" y="18"/>
                  <a:pt x="76" y="39"/>
                  <a:pt x="58" y="58"/>
                </a:cubicBezTo>
                <a:cubicBezTo>
                  <a:pt x="41" y="76"/>
                  <a:pt x="24" y="94"/>
                  <a:pt x="9" y="113"/>
                </a:cubicBezTo>
                <a:cubicBezTo>
                  <a:pt x="2" y="118"/>
                  <a:pt x="0" y="134"/>
                  <a:pt x="9" y="138"/>
                </a:cubicBezTo>
                <a:cubicBezTo>
                  <a:pt x="14" y="141"/>
                  <a:pt x="20" y="144"/>
                  <a:pt x="26" y="147"/>
                </a:cubicBezTo>
                <a:cubicBezTo>
                  <a:pt x="36" y="152"/>
                  <a:pt x="46" y="158"/>
                  <a:pt x="56" y="163"/>
                </a:cubicBezTo>
                <a:cubicBezTo>
                  <a:pt x="73" y="171"/>
                  <a:pt x="89" y="180"/>
                  <a:pt x="106" y="186"/>
                </a:cubicBezTo>
                <a:cubicBezTo>
                  <a:pt x="106" y="187"/>
                  <a:pt x="107" y="186"/>
                  <a:pt x="107" y="186"/>
                </a:cubicBezTo>
                <a:cubicBezTo>
                  <a:pt x="107" y="186"/>
                  <a:pt x="107" y="186"/>
                  <a:pt x="107" y="185"/>
                </a:cubicBezTo>
                <a:cubicBezTo>
                  <a:pt x="122" y="169"/>
                  <a:pt x="138" y="153"/>
                  <a:pt x="154" y="137"/>
                </a:cubicBezTo>
                <a:cubicBezTo>
                  <a:pt x="174" y="116"/>
                  <a:pt x="194" y="94"/>
                  <a:pt x="214" y="73"/>
                </a:cubicBezTo>
                <a:cubicBezTo>
                  <a:pt x="216" y="70"/>
                  <a:pt x="220" y="67"/>
                  <a:pt x="221" y="63"/>
                </a:cubicBezTo>
                <a:cubicBezTo>
                  <a:pt x="221" y="63"/>
                  <a:pt x="221" y="62"/>
                  <a:pt x="221" y="62"/>
                </a:cubicBezTo>
                <a:close/>
                <a:moveTo>
                  <a:pt x="88" y="170"/>
                </a:moveTo>
                <a:cubicBezTo>
                  <a:pt x="77" y="165"/>
                  <a:pt x="67" y="159"/>
                  <a:pt x="56" y="154"/>
                </a:cubicBezTo>
                <a:cubicBezTo>
                  <a:pt x="46" y="149"/>
                  <a:pt x="35" y="144"/>
                  <a:pt x="25" y="139"/>
                </a:cubicBezTo>
                <a:cubicBezTo>
                  <a:pt x="20" y="137"/>
                  <a:pt x="13" y="134"/>
                  <a:pt x="9" y="131"/>
                </a:cubicBezTo>
                <a:cubicBezTo>
                  <a:pt x="9" y="131"/>
                  <a:pt x="8" y="131"/>
                  <a:pt x="8" y="131"/>
                </a:cubicBezTo>
                <a:cubicBezTo>
                  <a:pt x="8" y="129"/>
                  <a:pt x="8" y="128"/>
                  <a:pt x="8" y="126"/>
                </a:cubicBezTo>
                <a:cubicBezTo>
                  <a:pt x="22" y="135"/>
                  <a:pt x="37" y="142"/>
                  <a:pt x="52" y="149"/>
                </a:cubicBezTo>
                <a:cubicBezTo>
                  <a:pt x="69" y="157"/>
                  <a:pt x="86" y="164"/>
                  <a:pt x="102" y="172"/>
                </a:cubicBezTo>
                <a:cubicBezTo>
                  <a:pt x="102" y="174"/>
                  <a:pt x="101" y="175"/>
                  <a:pt x="101" y="176"/>
                </a:cubicBezTo>
                <a:cubicBezTo>
                  <a:pt x="97" y="174"/>
                  <a:pt x="92" y="172"/>
                  <a:pt x="88" y="17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45" y="88"/>
                  <a:pt x="60" y="85"/>
                  <a:pt x="75" y="81"/>
                </a:cubicBezTo>
                <a:cubicBezTo>
                  <a:pt x="90" y="78"/>
                  <a:pt x="104" y="74"/>
                  <a:pt x="119" y="70"/>
                </a:cubicBezTo>
                <a:cubicBezTo>
                  <a:pt x="134" y="67"/>
                  <a:pt x="149" y="64"/>
                  <a:pt x="164" y="60"/>
                </a:cubicBezTo>
                <a:cubicBezTo>
                  <a:pt x="172" y="58"/>
                  <a:pt x="180" y="56"/>
                  <a:pt x="187" y="55"/>
                </a:cubicBezTo>
                <a:cubicBezTo>
                  <a:pt x="194" y="53"/>
                  <a:pt x="201" y="52"/>
                  <a:pt x="208" y="50"/>
                </a:cubicBezTo>
                <a:cubicBezTo>
                  <a:pt x="207" y="52"/>
                  <a:pt x="205" y="54"/>
                  <a:pt x="204" y="55"/>
                </a:cubicBezTo>
                <a:cubicBezTo>
                  <a:pt x="203" y="55"/>
                  <a:pt x="203" y="56"/>
                  <a:pt x="202" y="56"/>
                </a:cubicBezTo>
                <a:cubicBezTo>
                  <a:pt x="202" y="56"/>
                  <a:pt x="202" y="56"/>
                  <a:pt x="201" y="56"/>
                </a:cubicBezTo>
                <a:cubicBezTo>
                  <a:pt x="173" y="62"/>
                  <a:pt x="144" y="67"/>
                  <a:pt x="115" y="73"/>
                </a:cubicBezTo>
                <a:cubicBezTo>
                  <a:pt x="85" y="79"/>
                  <a:pt x="56" y="88"/>
                  <a:pt x="27" y="95"/>
                </a:cubicBezTo>
                <a:cubicBezTo>
                  <a:pt x="28" y="95"/>
                  <a:pt x="29" y="94"/>
                  <a:pt x="30" y="93"/>
                </a:cubicBezTo>
                <a:close/>
                <a:moveTo>
                  <a:pt x="115" y="2"/>
                </a:moveTo>
                <a:cubicBezTo>
                  <a:pt x="116" y="3"/>
                  <a:pt x="118" y="3"/>
                  <a:pt x="119" y="4"/>
                </a:cubicBezTo>
                <a:cubicBezTo>
                  <a:pt x="117" y="4"/>
                  <a:pt x="114" y="5"/>
                  <a:pt x="112" y="5"/>
                </a:cubicBezTo>
                <a:cubicBezTo>
                  <a:pt x="113" y="4"/>
                  <a:pt x="114" y="3"/>
                  <a:pt x="115" y="2"/>
                </a:cubicBezTo>
                <a:close/>
                <a:moveTo>
                  <a:pt x="124" y="6"/>
                </a:moveTo>
                <a:cubicBezTo>
                  <a:pt x="121" y="6"/>
                  <a:pt x="118" y="7"/>
                  <a:pt x="115" y="8"/>
                </a:cubicBezTo>
                <a:cubicBezTo>
                  <a:pt x="114" y="8"/>
                  <a:pt x="112" y="9"/>
                  <a:pt x="110" y="9"/>
                </a:cubicBezTo>
                <a:cubicBezTo>
                  <a:pt x="110" y="10"/>
                  <a:pt x="110" y="10"/>
                  <a:pt x="109" y="10"/>
                </a:cubicBezTo>
                <a:cubicBezTo>
                  <a:pt x="111" y="9"/>
                  <a:pt x="112" y="8"/>
                  <a:pt x="113" y="8"/>
                </a:cubicBezTo>
                <a:cubicBezTo>
                  <a:pt x="116" y="7"/>
                  <a:pt x="119" y="6"/>
                  <a:pt x="121" y="5"/>
                </a:cubicBezTo>
                <a:cubicBezTo>
                  <a:pt x="122" y="5"/>
                  <a:pt x="123" y="5"/>
                  <a:pt x="124" y="6"/>
                </a:cubicBezTo>
                <a:close/>
                <a:moveTo>
                  <a:pt x="129" y="8"/>
                </a:moveTo>
                <a:cubicBezTo>
                  <a:pt x="126" y="8"/>
                  <a:pt x="122" y="10"/>
                  <a:pt x="118" y="11"/>
                </a:cubicBezTo>
                <a:cubicBezTo>
                  <a:pt x="113" y="12"/>
                  <a:pt x="108" y="13"/>
                  <a:pt x="102" y="1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4" y="13"/>
                  <a:pt x="106" y="13"/>
                  <a:pt x="107" y="12"/>
                </a:cubicBezTo>
                <a:cubicBezTo>
                  <a:pt x="109" y="12"/>
                  <a:pt x="112" y="11"/>
                  <a:pt x="114" y="11"/>
                </a:cubicBezTo>
                <a:cubicBezTo>
                  <a:pt x="118" y="10"/>
                  <a:pt x="122" y="9"/>
                  <a:pt x="126" y="6"/>
                </a:cubicBezTo>
                <a:cubicBezTo>
                  <a:pt x="127" y="7"/>
                  <a:pt x="128" y="7"/>
                  <a:pt x="129" y="8"/>
                </a:cubicBezTo>
                <a:close/>
                <a:moveTo>
                  <a:pt x="136" y="10"/>
                </a:moveTo>
                <a:cubicBezTo>
                  <a:pt x="130" y="11"/>
                  <a:pt x="123" y="12"/>
                  <a:pt x="117" y="14"/>
                </a:cubicBezTo>
                <a:cubicBezTo>
                  <a:pt x="111" y="15"/>
                  <a:pt x="103" y="17"/>
                  <a:pt x="98" y="19"/>
                </a:cubicBezTo>
                <a:cubicBezTo>
                  <a:pt x="104" y="17"/>
                  <a:pt x="110" y="15"/>
                  <a:pt x="116" y="13"/>
                </a:cubicBezTo>
                <a:cubicBezTo>
                  <a:pt x="121" y="12"/>
                  <a:pt x="126" y="11"/>
                  <a:pt x="131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2" y="9"/>
                  <a:pt x="134" y="10"/>
                  <a:pt x="136" y="10"/>
                </a:cubicBezTo>
                <a:close/>
                <a:moveTo>
                  <a:pt x="140" y="12"/>
                </a:moveTo>
                <a:cubicBezTo>
                  <a:pt x="138" y="12"/>
                  <a:pt x="135" y="13"/>
                  <a:pt x="133" y="14"/>
                </a:cubicBezTo>
                <a:cubicBezTo>
                  <a:pt x="129" y="14"/>
                  <a:pt x="125" y="15"/>
                  <a:pt x="122" y="16"/>
                </a:cubicBezTo>
                <a:cubicBezTo>
                  <a:pt x="113" y="18"/>
                  <a:pt x="105" y="21"/>
                  <a:pt x="97" y="24"/>
                </a:cubicBezTo>
                <a:cubicBezTo>
                  <a:pt x="96" y="24"/>
                  <a:pt x="94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4" y="24"/>
                  <a:pt x="96" y="24"/>
                  <a:pt x="97" y="23"/>
                </a:cubicBezTo>
                <a:cubicBezTo>
                  <a:pt x="102" y="22"/>
                  <a:pt x="107" y="20"/>
                  <a:pt x="112" y="19"/>
                </a:cubicBezTo>
                <a:cubicBezTo>
                  <a:pt x="120" y="16"/>
                  <a:pt x="129" y="14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8" y="11"/>
                  <a:pt x="139" y="12"/>
                  <a:pt x="140" y="12"/>
                </a:cubicBezTo>
                <a:close/>
                <a:moveTo>
                  <a:pt x="151" y="17"/>
                </a:moveTo>
                <a:cubicBezTo>
                  <a:pt x="143" y="19"/>
                  <a:pt x="134" y="20"/>
                  <a:pt x="126" y="22"/>
                </a:cubicBezTo>
                <a:cubicBezTo>
                  <a:pt x="133" y="20"/>
                  <a:pt x="140" y="18"/>
                  <a:pt x="147" y="15"/>
                </a:cubicBezTo>
                <a:cubicBezTo>
                  <a:pt x="148" y="16"/>
                  <a:pt x="150" y="16"/>
                  <a:pt x="151" y="17"/>
                </a:cubicBezTo>
                <a:close/>
                <a:moveTo>
                  <a:pt x="158" y="20"/>
                </a:moveTo>
                <a:cubicBezTo>
                  <a:pt x="152" y="22"/>
                  <a:pt x="146" y="23"/>
                  <a:pt x="140" y="25"/>
                </a:cubicBezTo>
                <a:cubicBezTo>
                  <a:pt x="132" y="26"/>
                  <a:pt x="125" y="29"/>
                  <a:pt x="118" y="30"/>
                </a:cubicBezTo>
                <a:cubicBezTo>
                  <a:pt x="110" y="32"/>
                  <a:pt x="103" y="34"/>
                  <a:pt x="96" y="36"/>
                </a:cubicBezTo>
                <a:cubicBezTo>
                  <a:pt x="93" y="37"/>
                  <a:pt x="90" y="38"/>
                  <a:pt x="86" y="39"/>
                </a:cubicBezTo>
                <a:cubicBezTo>
                  <a:pt x="84" y="39"/>
                  <a:pt x="80" y="40"/>
                  <a:pt x="78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83" y="37"/>
                  <a:pt x="89" y="36"/>
                  <a:pt x="94" y="34"/>
                </a:cubicBezTo>
                <a:cubicBezTo>
                  <a:pt x="101" y="32"/>
                  <a:pt x="108" y="30"/>
                  <a:pt x="115" y="29"/>
                </a:cubicBezTo>
                <a:cubicBezTo>
                  <a:pt x="121" y="27"/>
                  <a:pt x="128" y="25"/>
                  <a:pt x="135" y="23"/>
                </a:cubicBezTo>
                <a:cubicBezTo>
                  <a:pt x="141" y="21"/>
                  <a:pt x="147" y="20"/>
                  <a:pt x="152" y="17"/>
                </a:cubicBezTo>
                <a:cubicBezTo>
                  <a:pt x="154" y="18"/>
                  <a:pt x="156" y="19"/>
                  <a:pt x="158" y="20"/>
                </a:cubicBezTo>
                <a:close/>
                <a:moveTo>
                  <a:pt x="83" y="35"/>
                </a:moveTo>
                <a:cubicBezTo>
                  <a:pt x="87" y="33"/>
                  <a:pt x="92" y="32"/>
                  <a:pt x="97" y="31"/>
                </a:cubicBezTo>
                <a:cubicBezTo>
                  <a:pt x="103" y="29"/>
                  <a:pt x="108" y="27"/>
                  <a:pt x="114" y="25"/>
                </a:cubicBezTo>
                <a:cubicBezTo>
                  <a:pt x="115" y="25"/>
                  <a:pt x="116" y="25"/>
                  <a:pt x="118" y="25"/>
                </a:cubicBezTo>
                <a:cubicBezTo>
                  <a:pt x="117" y="25"/>
                  <a:pt x="116" y="25"/>
                  <a:pt x="115" y="25"/>
                </a:cubicBezTo>
                <a:cubicBezTo>
                  <a:pt x="109" y="27"/>
                  <a:pt x="103" y="29"/>
                  <a:pt x="97" y="31"/>
                </a:cubicBezTo>
                <a:cubicBezTo>
                  <a:pt x="95" y="32"/>
                  <a:pt x="92" y="33"/>
                  <a:pt x="89" y="34"/>
                </a:cubicBezTo>
                <a:cubicBezTo>
                  <a:pt x="87" y="34"/>
                  <a:pt x="86" y="35"/>
                  <a:pt x="84" y="35"/>
                </a:cubicBezTo>
                <a:cubicBezTo>
                  <a:pt x="84" y="35"/>
                  <a:pt x="83" y="36"/>
                  <a:pt x="82" y="36"/>
                </a:cubicBezTo>
                <a:cubicBezTo>
                  <a:pt x="82" y="36"/>
                  <a:pt x="83" y="35"/>
                  <a:pt x="83" y="35"/>
                </a:cubicBezTo>
                <a:close/>
                <a:moveTo>
                  <a:pt x="117" y="26"/>
                </a:moveTo>
                <a:cubicBezTo>
                  <a:pt x="123" y="24"/>
                  <a:pt x="130" y="22"/>
                  <a:pt x="136" y="21"/>
                </a:cubicBezTo>
                <a:cubicBezTo>
                  <a:pt x="140" y="20"/>
                  <a:pt x="144" y="19"/>
                  <a:pt x="147" y="18"/>
                </a:cubicBezTo>
                <a:cubicBezTo>
                  <a:pt x="149" y="18"/>
                  <a:pt x="150" y="18"/>
                  <a:pt x="151" y="17"/>
                </a:cubicBezTo>
                <a:cubicBezTo>
                  <a:pt x="149" y="18"/>
                  <a:pt x="148" y="19"/>
                  <a:pt x="146" y="19"/>
                </a:cubicBezTo>
                <a:cubicBezTo>
                  <a:pt x="133" y="24"/>
                  <a:pt x="120" y="26"/>
                  <a:pt x="107" y="30"/>
                </a:cubicBezTo>
                <a:cubicBezTo>
                  <a:pt x="103" y="31"/>
                  <a:pt x="99" y="32"/>
                  <a:pt x="95" y="33"/>
                </a:cubicBezTo>
                <a:cubicBezTo>
                  <a:pt x="102" y="31"/>
                  <a:pt x="110" y="28"/>
                  <a:pt x="117" y="26"/>
                </a:cubicBezTo>
                <a:close/>
                <a:moveTo>
                  <a:pt x="141" y="13"/>
                </a:moveTo>
                <a:cubicBezTo>
                  <a:pt x="143" y="13"/>
                  <a:pt x="144" y="14"/>
                  <a:pt x="145" y="14"/>
                </a:cubicBezTo>
                <a:cubicBezTo>
                  <a:pt x="136" y="17"/>
                  <a:pt x="127" y="19"/>
                  <a:pt x="118" y="21"/>
                </a:cubicBezTo>
                <a:cubicBezTo>
                  <a:pt x="109" y="23"/>
                  <a:pt x="100" y="26"/>
                  <a:pt x="91" y="29"/>
                </a:cubicBezTo>
                <a:cubicBezTo>
                  <a:pt x="90" y="29"/>
                  <a:pt x="89" y="29"/>
                  <a:pt x="88" y="30"/>
                </a:cubicBezTo>
                <a:cubicBezTo>
                  <a:pt x="90" y="29"/>
                  <a:pt x="91" y="28"/>
                  <a:pt x="93" y="27"/>
                </a:cubicBezTo>
                <a:cubicBezTo>
                  <a:pt x="95" y="27"/>
                  <a:pt x="97" y="26"/>
                  <a:pt x="99" y="25"/>
                </a:cubicBezTo>
                <a:cubicBezTo>
                  <a:pt x="105" y="23"/>
                  <a:pt x="110" y="22"/>
                  <a:pt x="115" y="21"/>
                </a:cubicBezTo>
                <a:cubicBezTo>
                  <a:pt x="124" y="18"/>
                  <a:pt x="133" y="17"/>
                  <a:pt x="141" y="13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10" y="7"/>
                </a:moveTo>
                <a:cubicBezTo>
                  <a:pt x="112" y="6"/>
                  <a:pt x="113" y="6"/>
                  <a:pt x="115" y="5"/>
                </a:cubicBezTo>
                <a:cubicBezTo>
                  <a:pt x="117" y="5"/>
                  <a:pt x="118" y="5"/>
                  <a:pt x="120" y="4"/>
                </a:cubicBezTo>
                <a:cubicBezTo>
                  <a:pt x="122" y="4"/>
                  <a:pt x="116" y="6"/>
                  <a:pt x="116" y="6"/>
                </a:cubicBezTo>
                <a:cubicBezTo>
                  <a:pt x="113" y="7"/>
                  <a:pt x="110" y="9"/>
                  <a:pt x="107" y="10"/>
                </a:cubicBezTo>
                <a:cubicBezTo>
                  <a:pt x="108" y="9"/>
                  <a:pt x="109" y="8"/>
                  <a:pt x="110" y="7"/>
                </a:cubicBezTo>
                <a:close/>
                <a:moveTo>
                  <a:pt x="105" y="12"/>
                </a:moveTo>
                <a:cubicBezTo>
                  <a:pt x="109" y="11"/>
                  <a:pt x="113" y="9"/>
                  <a:pt x="117" y="8"/>
                </a:cubicBezTo>
                <a:cubicBezTo>
                  <a:pt x="119" y="8"/>
                  <a:pt x="122" y="7"/>
                  <a:pt x="124" y="7"/>
                </a:cubicBezTo>
                <a:cubicBezTo>
                  <a:pt x="124" y="7"/>
                  <a:pt x="123" y="7"/>
                  <a:pt x="123" y="7"/>
                </a:cubicBezTo>
                <a:cubicBezTo>
                  <a:pt x="122" y="8"/>
                  <a:pt x="121" y="8"/>
                  <a:pt x="119" y="9"/>
                </a:cubicBezTo>
                <a:cubicBezTo>
                  <a:pt x="114" y="10"/>
                  <a:pt x="109" y="11"/>
                  <a:pt x="104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2" y="15"/>
                </a:moveTo>
                <a:cubicBezTo>
                  <a:pt x="106" y="15"/>
                  <a:pt x="110" y="13"/>
                  <a:pt x="114" y="13"/>
                </a:cubicBezTo>
                <a:cubicBezTo>
                  <a:pt x="116" y="12"/>
                  <a:pt x="119" y="11"/>
                  <a:pt x="121" y="11"/>
                </a:cubicBezTo>
                <a:cubicBezTo>
                  <a:pt x="123" y="10"/>
                  <a:pt x="125" y="10"/>
                  <a:pt x="126" y="9"/>
                </a:cubicBezTo>
                <a:cubicBezTo>
                  <a:pt x="127" y="9"/>
                  <a:pt x="131" y="7"/>
                  <a:pt x="128" y="9"/>
                </a:cubicBezTo>
                <a:cubicBezTo>
                  <a:pt x="123" y="12"/>
                  <a:pt x="117" y="12"/>
                  <a:pt x="112" y="14"/>
                </a:cubicBezTo>
                <a:cubicBezTo>
                  <a:pt x="107" y="15"/>
                  <a:pt x="103" y="16"/>
                  <a:pt x="99" y="18"/>
                </a:cubicBezTo>
                <a:cubicBezTo>
                  <a:pt x="100" y="17"/>
                  <a:pt x="101" y="16"/>
                  <a:pt x="102" y="15"/>
                </a:cubicBezTo>
                <a:close/>
                <a:moveTo>
                  <a:pt x="97" y="20"/>
                </a:moveTo>
                <a:cubicBezTo>
                  <a:pt x="104" y="18"/>
                  <a:pt x="111" y="16"/>
                  <a:pt x="117" y="14"/>
                </a:cubicBezTo>
                <a:cubicBezTo>
                  <a:pt x="121" y="14"/>
                  <a:pt x="124" y="13"/>
                  <a:pt x="128" y="12"/>
                </a:cubicBezTo>
                <a:cubicBezTo>
                  <a:pt x="130" y="12"/>
                  <a:pt x="131" y="12"/>
                  <a:pt x="133" y="12"/>
                </a:cubicBezTo>
                <a:cubicBezTo>
                  <a:pt x="120" y="16"/>
                  <a:pt x="106" y="19"/>
                  <a:pt x="94" y="24"/>
                </a:cubicBezTo>
                <a:cubicBezTo>
                  <a:pt x="95" y="22"/>
                  <a:pt x="96" y="21"/>
                  <a:pt x="97" y="20"/>
                </a:cubicBezTo>
                <a:close/>
                <a:moveTo>
                  <a:pt x="92" y="25"/>
                </a:moveTo>
                <a:cubicBezTo>
                  <a:pt x="100" y="24"/>
                  <a:pt x="108" y="21"/>
                  <a:pt x="115" y="19"/>
                </a:cubicBezTo>
                <a:cubicBezTo>
                  <a:pt x="119" y="17"/>
                  <a:pt x="124" y="16"/>
                  <a:pt x="128" y="15"/>
                </a:cubicBezTo>
                <a:cubicBezTo>
                  <a:pt x="132" y="15"/>
                  <a:pt x="136" y="14"/>
                  <a:pt x="140" y="13"/>
                </a:cubicBezTo>
                <a:cubicBezTo>
                  <a:pt x="135" y="15"/>
                  <a:pt x="130" y="16"/>
                  <a:pt x="126" y="17"/>
                </a:cubicBezTo>
                <a:cubicBezTo>
                  <a:pt x="121" y="18"/>
                  <a:pt x="116" y="20"/>
                  <a:pt x="111" y="21"/>
                </a:cubicBezTo>
                <a:cubicBezTo>
                  <a:pt x="104" y="23"/>
                  <a:pt x="96" y="25"/>
                  <a:pt x="89" y="28"/>
                </a:cubicBezTo>
                <a:cubicBezTo>
                  <a:pt x="90" y="27"/>
                  <a:pt x="91" y="26"/>
                  <a:pt x="92" y="25"/>
                </a:cubicBezTo>
                <a:close/>
                <a:moveTo>
                  <a:pt x="87" y="30"/>
                </a:moveTo>
                <a:cubicBezTo>
                  <a:pt x="92" y="30"/>
                  <a:pt x="96" y="28"/>
                  <a:pt x="100" y="26"/>
                </a:cubicBezTo>
                <a:cubicBezTo>
                  <a:pt x="105" y="24"/>
                  <a:pt x="111" y="23"/>
                  <a:pt x="116" y="22"/>
                </a:cubicBezTo>
                <a:cubicBezTo>
                  <a:pt x="122" y="20"/>
                  <a:pt x="128" y="19"/>
                  <a:pt x="134" y="18"/>
                </a:cubicBezTo>
                <a:cubicBezTo>
                  <a:pt x="137" y="17"/>
                  <a:pt x="140" y="16"/>
                  <a:pt x="144" y="1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2" y="16"/>
                  <a:pt x="141" y="17"/>
                  <a:pt x="140" y="17"/>
                </a:cubicBezTo>
                <a:cubicBezTo>
                  <a:pt x="129" y="21"/>
                  <a:pt x="118" y="23"/>
                  <a:pt x="108" y="27"/>
                </a:cubicBezTo>
                <a:cubicBezTo>
                  <a:pt x="102" y="28"/>
                  <a:pt x="97" y="30"/>
                  <a:pt x="92" y="32"/>
                </a:cubicBezTo>
                <a:cubicBezTo>
                  <a:pt x="89" y="32"/>
                  <a:pt x="87" y="33"/>
                  <a:pt x="84" y="34"/>
                </a:cubicBezTo>
                <a:cubicBezTo>
                  <a:pt x="85" y="33"/>
                  <a:pt x="86" y="32"/>
                  <a:pt x="87" y="30"/>
                </a:cubicBezTo>
                <a:close/>
                <a:moveTo>
                  <a:pt x="81" y="37"/>
                </a:moveTo>
                <a:cubicBezTo>
                  <a:pt x="84" y="36"/>
                  <a:pt x="86" y="36"/>
                  <a:pt x="88" y="35"/>
                </a:cubicBezTo>
                <a:cubicBezTo>
                  <a:pt x="85" y="36"/>
                  <a:pt x="82" y="37"/>
                  <a:pt x="80" y="39"/>
                </a:cubicBezTo>
                <a:cubicBezTo>
                  <a:pt x="80" y="38"/>
                  <a:pt x="81" y="37"/>
                  <a:pt x="81" y="37"/>
                </a:cubicBezTo>
                <a:close/>
                <a:moveTo>
                  <a:pt x="77" y="42"/>
                </a:moveTo>
                <a:cubicBezTo>
                  <a:pt x="91" y="39"/>
                  <a:pt x="104" y="35"/>
                  <a:pt x="118" y="31"/>
                </a:cubicBezTo>
                <a:cubicBezTo>
                  <a:pt x="125" y="29"/>
                  <a:pt x="131" y="27"/>
                  <a:pt x="138" y="26"/>
                </a:cubicBezTo>
                <a:cubicBezTo>
                  <a:pt x="145" y="24"/>
                  <a:pt x="152" y="23"/>
                  <a:pt x="159" y="20"/>
                </a:cubicBezTo>
                <a:cubicBezTo>
                  <a:pt x="161" y="21"/>
                  <a:pt x="163" y="22"/>
                  <a:pt x="165" y="23"/>
                </a:cubicBezTo>
                <a:cubicBezTo>
                  <a:pt x="158" y="23"/>
                  <a:pt x="152" y="26"/>
                  <a:pt x="146" y="27"/>
                </a:cubicBezTo>
                <a:cubicBezTo>
                  <a:pt x="137" y="30"/>
                  <a:pt x="129" y="32"/>
                  <a:pt x="121" y="34"/>
                </a:cubicBezTo>
                <a:cubicBezTo>
                  <a:pt x="112" y="36"/>
                  <a:pt x="104" y="39"/>
                  <a:pt x="96" y="41"/>
                </a:cubicBezTo>
                <a:cubicBezTo>
                  <a:pt x="88" y="42"/>
                  <a:pt x="81" y="44"/>
                  <a:pt x="73" y="46"/>
                </a:cubicBezTo>
                <a:cubicBezTo>
                  <a:pt x="74" y="44"/>
                  <a:pt x="76" y="43"/>
                  <a:pt x="77" y="42"/>
                </a:cubicBezTo>
                <a:close/>
                <a:moveTo>
                  <a:pt x="180" y="30"/>
                </a:moveTo>
                <a:cubicBezTo>
                  <a:pt x="180" y="30"/>
                  <a:pt x="180" y="30"/>
                  <a:pt x="180" y="30"/>
                </a:cubicBezTo>
                <a:cubicBezTo>
                  <a:pt x="170" y="32"/>
                  <a:pt x="161" y="34"/>
                  <a:pt x="151" y="37"/>
                </a:cubicBezTo>
                <a:cubicBezTo>
                  <a:pt x="141" y="39"/>
                  <a:pt x="131" y="41"/>
                  <a:pt x="120" y="44"/>
                </a:cubicBezTo>
                <a:cubicBezTo>
                  <a:pt x="101" y="48"/>
                  <a:pt x="81" y="54"/>
                  <a:pt x="62" y="60"/>
                </a:cubicBezTo>
                <a:cubicBezTo>
                  <a:pt x="61" y="60"/>
                  <a:pt x="60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2" y="59"/>
                  <a:pt x="64" y="58"/>
                  <a:pt x="66" y="57"/>
                </a:cubicBezTo>
                <a:cubicBezTo>
                  <a:pt x="71" y="55"/>
                  <a:pt x="76" y="54"/>
                  <a:pt x="81" y="53"/>
                </a:cubicBezTo>
                <a:cubicBezTo>
                  <a:pt x="91" y="49"/>
                  <a:pt x="101" y="46"/>
                  <a:pt x="112" y="43"/>
                </a:cubicBezTo>
                <a:cubicBezTo>
                  <a:pt x="122" y="40"/>
                  <a:pt x="132" y="37"/>
                  <a:pt x="142" y="35"/>
                </a:cubicBezTo>
                <a:cubicBezTo>
                  <a:pt x="152" y="32"/>
                  <a:pt x="162" y="30"/>
                  <a:pt x="172" y="26"/>
                </a:cubicBezTo>
                <a:cubicBezTo>
                  <a:pt x="175" y="27"/>
                  <a:pt x="177" y="28"/>
                  <a:pt x="180" y="30"/>
                </a:cubicBezTo>
                <a:close/>
                <a:moveTo>
                  <a:pt x="46" y="75"/>
                </a:move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lose/>
                <a:moveTo>
                  <a:pt x="186" y="33"/>
                </a:moveTo>
                <a:cubicBezTo>
                  <a:pt x="186" y="33"/>
                  <a:pt x="186" y="33"/>
                  <a:pt x="186" y="33"/>
                </a:cubicBezTo>
                <a:cubicBezTo>
                  <a:pt x="187" y="33"/>
                  <a:pt x="188" y="33"/>
                  <a:pt x="189" y="34"/>
                </a:cubicBezTo>
                <a:cubicBezTo>
                  <a:pt x="165" y="40"/>
                  <a:pt x="141" y="47"/>
                  <a:pt x="117" y="54"/>
                </a:cubicBezTo>
                <a:cubicBezTo>
                  <a:pt x="105" y="58"/>
                  <a:pt x="92" y="62"/>
                  <a:pt x="80" y="66"/>
                </a:cubicBezTo>
                <a:cubicBezTo>
                  <a:pt x="71" y="69"/>
                  <a:pt x="61" y="71"/>
                  <a:pt x="52" y="73"/>
                </a:cubicBezTo>
                <a:cubicBezTo>
                  <a:pt x="54" y="72"/>
                  <a:pt x="57" y="72"/>
                  <a:pt x="59" y="71"/>
                </a:cubicBezTo>
                <a:cubicBezTo>
                  <a:pt x="66" y="68"/>
                  <a:pt x="72" y="66"/>
                  <a:pt x="79" y="63"/>
                </a:cubicBezTo>
                <a:cubicBezTo>
                  <a:pt x="91" y="59"/>
                  <a:pt x="103" y="56"/>
                  <a:pt x="115" y="52"/>
                </a:cubicBezTo>
                <a:cubicBezTo>
                  <a:pt x="128" y="48"/>
                  <a:pt x="140" y="45"/>
                  <a:pt x="153" y="42"/>
                </a:cubicBezTo>
                <a:cubicBezTo>
                  <a:pt x="164" y="39"/>
                  <a:pt x="176" y="37"/>
                  <a:pt x="186" y="33"/>
                </a:cubicBezTo>
                <a:close/>
                <a:moveTo>
                  <a:pt x="121" y="48"/>
                </a:moveTo>
                <a:cubicBezTo>
                  <a:pt x="109" y="51"/>
                  <a:pt x="98" y="55"/>
                  <a:pt x="86" y="58"/>
                </a:cubicBezTo>
                <a:cubicBezTo>
                  <a:pt x="75" y="61"/>
                  <a:pt x="64" y="65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4" y="67"/>
                  <a:pt x="54" y="67"/>
                </a:cubicBezTo>
                <a:cubicBezTo>
                  <a:pt x="55" y="66"/>
                  <a:pt x="55" y="66"/>
                  <a:pt x="55" y="66"/>
                </a:cubicBezTo>
                <a:cubicBezTo>
                  <a:pt x="58" y="65"/>
                  <a:pt x="60" y="65"/>
                  <a:pt x="63" y="64"/>
                </a:cubicBezTo>
                <a:cubicBezTo>
                  <a:pt x="69" y="63"/>
                  <a:pt x="74" y="61"/>
                  <a:pt x="80" y="59"/>
                </a:cubicBezTo>
                <a:cubicBezTo>
                  <a:pt x="91" y="55"/>
                  <a:pt x="102" y="52"/>
                  <a:pt x="114" y="48"/>
                </a:cubicBezTo>
                <a:cubicBezTo>
                  <a:pt x="125" y="45"/>
                  <a:pt x="136" y="42"/>
                  <a:pt x="147" y="39"/>
                </a:cubicBezTo>
                <a:cubicBezTo>
                  <a:pt x="158" y="36"/>
                  <a:pt x="170" y="34"/>
                  <a:pt x="180" y="30"/>
                </a:cubicBezTo>
                <a:cubicBezTo>
                  <a:pt x="181" y="30"/>
                  <a:pt x="180" y="30"/>
                  <a:pt x="180" y="30"/>
                </a:cubicBezTo>
                <a:cubicBezTo>
                  <a:pt x="182" y="31"/>
                  <a:pt x="184" y="31"/>
                  <a:pt x="186" y="32"/>
                </a:cubicBezTo>
                <a:cubicBezTo>
                  <a:pt x="164" y="37"/>
                  <a:pt x="142" y="42"/>
                  <a:pt x="121" y="48"/>
                </a:cubicBezTo>
                <a:close/>
                <a:moveTo>
                  <a:pt x="116" y="40"/>
                </a:moveTo>
                <a:cubicBezTo>
                  <a:pt x="107" y="42"/>
                  <a:pt x="98" y="45"/>
                  <a:pt x="89" y="48"/>
                </a:cubicBezTo>
                <a:cubicBezTo>
                  <a:pt x="85" y="49"/>
                  <a:pt x="80" y="51"/>
                  <a:pt x="76" y="52"/>
                </a:cubicBezTo>
                <a:cubicBezTo>
                  <a:pt x="73" y="52"/>
                  <a:pt x="71" y="53"/>
                  <a:pt x="69" y="53"/>
                </a:cubicBezTo>
                <a:cubicBezTo>
                  <a:pt x="68" y="54"/>
                  <a:pt x="66" y="54"/>
                  <a:pt x="66" y="54"/>
                </a:cubicBezTo>
                <a:cubicBezTo>
                  <a:pt x="66" y="53"/>
                  <a:pt x="67" y="53"/>
                  <a:pt x="67" y="53"/>
                </a:cubicBezTo>
                <a:cubicBezTo>
                  <a:pt x="70" y="51"/>
                  <a:pt x="73" y="51"/>
                  <a:pt x="76" y="50"/>
                </a:cubicBezTo>
                <a:cubicBezTo>
                  <a:pt x="80" y="49"/>
                  <a:pt x="85" y="48"/>
                  <a:pt x="90" y="46"/>
                </a:cubicBezTo>
                <a:cubicBezTo>
                  <a:pt x="99" y="44"/>
                  <a:pt x="108" y="42"/>
                  <a:pt x="118" y="39"/>
                </a:cubicBezTo>
                <a:cubicBezTo>
                  <a:pt x="126" y="36"/>
                  <a:pt x="135" y="33"/>
                  <a:pt x="144" y="31"/>
                </a:cubicBezTo>
                <a:cubicBezTo>
                  <a:pt x="151" y="29"/>
                  <a:pt x="159" y="27"/>
                  <a:pt x="165" y="24"/>
                </a:cubicBezTo>
                <a:cubicBezTo>
                  <a:pt x="166" y="24"/>
                  <a:pt x="166" y="23"/>
                  <a:pt x="166" y="23"/>
                </a:cubicBezTo>
                <a:cubicBezTo>
                  <a:pt x="167" y="24"/>
                  <a:pt x="169" y="25"/>
                  <a:pt x="171" y="25"/>
                </a:cubicBezTo>
                <a:cubicBezTo>
                  <a:pt x="152" y="30"/>
                  <a:pt x="134" y="34"/>
                  <a:pt x="116" y="40"/>
                </a:cubicBezTo>
                <a:close/>
                <a:moveTo>
                  <a:pt x="72" y="47"/>
                </a:moveTo>
                <a:cubicBezTo>
                  <a:pt x="80" y="45"/>
                  <a:pt x="88" y="43"/>
                  <a:pt x="96" y="41"/>
                </a:cubicBezTo>
                <a:cubicBezTo>
                  <a:pt x="105" y="39"/>
                  <a:pt x="114" y="36"/>
                  <a:pt x="123" y="34"/>
                </a:cubicBezTo>
                <a:cubicBezTo>
                  <a:pt x="131" y="32"/>
                  <a:pt x="139" y="30"/>
                  <a:pt x="148" y="28"/>
                </a:cubicBezTo>
                <a:cubicBezTo>
                  <a:pt x="151" y="27"/>
                  <a:pt x="155" y="25"/>
                  <a:pt x="158" y="24"/>
                </a:cubicBezTo>
                <a:cubicBezTo>
                  <a:pt x="160" y="24"/>
                  <a:pt x="163" y="24"/>
                  <a:pt x="164" y="24"/>
                </a:cubicBezTo>
                <a:cubicBezTo>
                  <a:pt x="162" y="25"/>
                  <a:pt x="159" y="26"/>
                  <a:pt x="157" y="26"/>
                </a:cubicBezTo>
                <a:cubicBezTo>
                  <a:pt x="150" y="29"/>
                  <a:pt x="142" y="30"/>
                  <a:pt x="135" y="32"/>
                </a:cubicBezTo>
                <a:cubicBezTo>
                  <a:pt x="126" y="35"/>
                  <a:pt x="118" y="38"/>
                  <a:pt x="109" y="41"/>
                </a:cubicBezTo>
                <a:cubicBezTo>
                  <a:pt x="100" y="43"/>
                  <a:pt x="91" y="45"/>
                  <a:pt x="83" y="48"/>
                </a:cubicBezTo>
                <a:cubicBezTo>
                  <a:pt x="78" y="49"/>
                  <a:pt x="73" y="50"/>
                  <a:pt x="68" y="51"/>
                </a:cubicBezTo>
                <a:cubicBezTo>
                  <a:pt x="69" y="50"/>
                  <a:pt x="71" y="48"/>
                  <a:pt x="72" y="47"/>
                </a:cubicBezTo>
                <a:close/>
                <a:moveTo>
                  <a:pt x="65" y="54"/>
                </a:moveTo>
                <a:cubicBezTo>
                  <a:pt x="72" y="55"/>
                  <a:pt x="79" y="52"/>
                  <a:pt x="84" y="50"/>
                </a:cubicBezTo>
                <a:cubicBezTo>
                  <a:pt x="95" y="47"/>
                  <a:pt x="104" y="44"/>
                  <a:pt x="114" y="41"/>
                </a:cubicBezTo>
                <a:cubicBezTo>
                  <a:pt x="124" y="38"/>
                  <a:pt x="133" y="36"/>
                  <a:pt x="143" y="33"/>
                </a:cubicBezTo>
                <a:cubicBezTo>
                  <a:pt x="148" y="32"/>
                  <a:pt x="153" y="31"/>
                  <a:pt x="157" y="30"/>
                </a:cubicBezTo>
                <a:cubicBezTo>
                  <a:pt x="160" y="29"/>
                  <a:pt x="162" y="28"/>
                  <a:pt x="165" y="28"/>
                </a:cubicBezTo>
                <a:cubicBezTo>
                  <a:pt x="165" y="28"/>
                  <a:pt x="165" y="28"/>
                  <a:pt x="165" y="28"/>
                </a:cubicBezTo>
                <a:cubicBezTo>
                  <a:pt x="157" y="31"/>
                  <a:pt x="149" y="32"/>
                  <a:pt x="140" y="34"/>
                </a:cubicBezTo>
                <a:cubicBezTo>
                  <a:pt x="130" y="36"/>
                  <a:pt x="120" y="40"/>
                  <a:pt x="110" y="43"/>
                </a:cubicBezTo>
                <a:cubicBezTo>
                  <a:pt x="100" y="46"/>
                  <a:pt x="90" y="49"/>
                  <a:pt x="81" y="52"/>
                </a:cubicBezTo>
                <a:cubicBezTo>
                  <a:pt x="74" y="54"/>
                  <a:pt x="67" y="56"/>
                  <a:pt x="61" y="59"/>
                </a:cubicBezTo>
                <a:cubicBezTo>
                  <a:pt x="62" y="57"/>
                  <a:pt x="64" y="56"/>
                  <a:pt x="65" y="54"/>
                </a:cubicBezTo>
                <a:close/>
                <a:moveTo>
                  <a:pt x="58" y="62"/>
                </a:moveTo>
                <a:cubicBezTo>
                  <a:pt x="68" y="59"/>
                  <a:pt x="77" y="56"/>
                  <a:pt x="87" y="53"/>
                </a:cubicBezTo>
                <a:cubicBezTo>
                  <a:pt x="98" y="50"/>
                  <a:pt x="108" y="48"/>
                  <a:pt x="119" y="45"/>
                </a:cubicBezTo>
                <a:cubicBezTo>
                  <a:pt x="130" y="42"/>
                  <a:pt x="141" y="40"/>
                  <a:pt x="151" y="37"/>
                </a:cubicBezTo>
                <a:cubicBezTo>
                  <a:pt x="157" y="36"/>
                  <a:pt x="162" y="34"/>
                  <a:pt x="167" y="33"/>
                </a:cubicBezTo>
                <a:cubicBezTo>
                  <a:pt x="169" y="33"/>
                  <a:pt x="170" y="33"/>
                  <a:pt x="171" y="33"/>
                </a:cubicBezTo>
                <a:cubicBezTo>
                  <a:pt x="151" y="39"/>
                  <a:pt x="130" y="42"/>
                  <a:pt x="110" y="49"/>
                </a:cubicBezTo>
                <a:cubicBezTo>
                  <a:pt x="99" y="52"/>
                  <a:pt x="89" y="56"/>
                  <a:pt x="78" y="59"/>
                </a:cubicBezTo>
                <a:cubicBezTo>
                  <a:pt x="73" y="60"/>
                  <a:pt x="68" y="62"/>
                  <a:pt x="63" y="63"/>
                </a:cubicBezTo>
                <a:cubicBezTo>
                  <a:pt x="60" y="64"/>
                  <a:pt x="57" y="65"/>
                  <a:pt x="55" y="66"/>
                </a:cubicBezTo>
                <a:cubicBezTo>
                  <a:pt x="56" y="64"/>
                  <a:pt x="57" y="63"/>
                  <a:pt x="58" y="62"/>
                </a:cubicBezTo>
                <a:close/>
                <a:moveTo>
                  <a:pt x="52" y="68"/>
                </a:moveTo>
                <a:cubicBezTo>
                  <a:pt x="63" y="66"/>
                  <a:pt x="74" y="62"/>
                  <a:pt x="84" y="59"/>
                </a:cubicBezTo>
                <a:cubicBezTo>
                  <a:pt x="97" y="56"/>
                  <a:pt x="109" y="52"/>
                  <a:pt x="121" y="49"/>
                </a:cubicBezTo>
                <a:cubicBezTo>
                  <a:pt x="133" y="45"/>
                  <a:pt x="145" y="42"/>
                  <a:pt x="157" y="39"/>
                </a:cubicBezTo>
                <a:cubicBezTo>
                  <a:pt x="163" y="38"/>
                  <a:pt x="169" y="37"/>
                  <a:pt x="175" y="35"/>
                </a:cubicBezTo>
                <a:cubicBezTo>
                  <a:pt x="177" y="35"/>
                  <a:pt x="179" y="34"/>
                  <a:pt x="181" y="34"/>
                </a:cubicBezTo>
                <a:cubicBezTo>
                  <a:pt x="180" y="34"/>
                  <a:pt x="180" y="34"/>
                  <a:pt x="179" y="35"/>
                </a:cubicBezTo>
                <a:cubicBezTo>
                  <a:pt x="168" y="38"/>
                  <a:pt x="156" y="40"/>
                  <a:pt x="145" y="43"/>
                </a:cubicBezTo>
                <a:cubicBezTo>
                  <a:pt x="133" y="46"/>
                  <a:pt x="122" y="49"/>
                  <a:pt x="110" y="53"/>
                </a:cubicBezTo>
                <a:cubicBezTo>
                  <a:pt x="98" y="56"/>
                  <a:pt x="86" y="60"/>
                  <a:pt x="75" y="64"/>
                </a:cubicBezTo>
                <a:cubicBezTo>
                  <a:pt x="69" y="66"/>
                  <a:pt x="63" y="69"/>
                  <a:pt x="58" y="71"/>
                </a:cubicBezTo>
                <a:cubicBezTo>
                  <a:pt x="54" y="72"/>
                  <a:pt x="50" y="73"/>
                  <a:pt x="47" y="74"/>
                </a:cubicBezTo>
                <a:cubicBezTo>
                  <a:pt x="49" y="72"/>
                  <a:pt x="50" y="70"/>
                  <a:pt x="52" y="68"/>
                </a:cubicBezTo>
                <a:close/>
                <a:moveTo>
                  <a:pt x="45" y="76"/>
                </a:moveTo>
                <a:cubicBezTo>
                  <a:pt x="56" y="73"/>
                  <a:pt x="67" y="70"/>
                  <a:pt x="78" y="67"/>
                </a:cubicBezTo>
                <a:cubicBezTo>
                  <a:pt x="91" y="63"/>
                  <a:pt x="103" y="59"/>
                  <a:pt x="116" y="55"/>
                </a:cubicBezTo>
                <a:cubicBezTo>
                  <a:pt x="140" y="48"/>
                  <a:pt x="165" y="41"/>
                  <a:pt x="190" y="34"/>
                </a:cubicBezTo>
                <a:cubicBezTo>
                  <a:pt x="192" y="35"/>
                  <a:pt x="193" y="36"/>
                  <a:pt x="195" y="36"/>
                </a:cubicBezTo>
                <a:cubicBezTo>
                  <a:pt x="168" y="42"/>
                  <a:pt x="142" y="49"/>
                  <a:pt x="117" y="57"/>
                </a:cubicBezTo>
                <a:cubicBezTo>
                  <a:pt x="104" y="61"/>
                  <a:pt x="91" y="65"/>
                  <a:pt x="78" y="68"/>
                </a:cubicBezTo>
                <a:cubicBezTo>
                  <a:pt x="66" y="72"/>
                  <a:pt x="54" y="74"/>
                  <a:pt x="43" y="79"/>
                </a:cubicBezTo>
                <a:cubicBezTo>
                  <a:pt x="43" y="78"/>
                  <a:pt x="44" y="77"/>
                  <a:pt x="45" y="76"/>
                </a:cubicBezTo>
                <a:close/>
                <a:moveTo>
                  <a:pt x="42" y="80"/>
                </a:moveTo>
                <a:cubicBezTo>
                  <a:pt x="53" y="75"/>
                  <a:pt x="65" y="73"/>
                  <a:pt x="76" y="70"/>
                </a:cubicBezTo>
                <a:cubicBezTo>
                  <a:pt x="90" y="66"/>
                  <a:pt x="103" y="62"/>
                  <a:pt x="117" y="58"/>
                </a:cubicBezTo>
                <a:cubicBezTo>
                  <a:pt x="143" y="50"/>
                  <a:pt x="169" y="43"/>
                  <a:pt x="195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7" y="37"/>
                  <a:pt x="198" y="38"/>
                  <a:pt x="199" y="38"/>
                </a:cubicBezTo>
                <a:cubicBezTo>
                  <a:pt x="187" y="41"/>
                  <a:pt x="175" y="43"/>
                  <a:pt x="163" y="46"/>
                </a:cubicBezTo>
                <a:cubicBezTo>
                  <a:pt x="149" y="50"/>
                  <a:pt x="135" y="54"/>
                  <a:pt x="121" y="57"/>
                </a:cubicBezTo>
                <a:cubicBezTo>
                  <a:pt x="94" y="64"/>
                  <a:pt x="67" y="73"/>
                  <a:pt x="40" y="81"/>
                </a:cubicBezTo>
                <a:cubicBezTo>
                  <a:pt x="41" y="81"/>
                  <a:pt x="41" y="80"/>
                  <a:pt x="42" y="80"/>
                </a:cubicBezTo>
                <a:close/>
                <a:moveTo>
                  <a:pt x="208" y="42"/>
                </a:moveTo>
                <a:cubicBezTo>
                  <a:pt x="180" y="47"/>
                  <a:pt x="153" y="56"/>
                  <a:pt x="125" y="62"/>
                </a:cubicBezTo>
                <a:cubicBezTo>
                  <a:pt x="98" y="69"/>
                  <a:pt x="72" y="76"/>
                  <a:pt x="45" y="83"/>
                </a:cubicBezTo>
                <a:cubicBezTo>
                  <a:pt x="47" y="83"/>
                  <a:pt x="48" y="82"/>
                  <a:pt x="50" y="82"/>
                </a:cubicBezTo>
                <a:cubicBezTo>
                  <a:pt x="57" y="80"/>
                  <a:pt x="65" y="78"/>
                  <a:pt x="72" y="75"/>
                </a:cubicBezTo>
                <a:cubicBezTo>
                  <a:pt x="86" y="71"/>
                  <a:pt x="101" y="67"/>
                  <a:pt x="116" y="62"/>
                </a:cubicBezTo>
                <a:cubicBezTo>
                  <a:pt x="130" y="58"/>
                  <a:pt x="144" y="54"/>
                  <a:pt x="159" y="50"/>
                </a:cubicBezTo>
                <a:cubicBezTo>
                  <a:pt x="173" y="47"/>
                  <a:pt x="187" y="44"/>
                  <a:pt x="201" y="39"/>
                </a:cubicBezTo>
                <a:cubicBezTo>
                  <a:pt x="203" y="40"/>
                  <a:pt x="206" y="41"/>
                  <a:pt x="208" y="42"/>
                </a:cubicBezTo>
                <a:close/>
                <a:moveTo>
                  <a:pt x="39" y="82"/>
                </a:moveTo>
                <a:cubicBezTo>
                  <a:pt x="67" y="73"/>
                  <a:pt x="95" y="65"/>
                  <a:pt x="123" y="58"/>
                </a:cubicBezTo>
                <a:cubicBezTo>
                  <a:pt x="137" y="54"/>
                  <a:pt x="151" y="50"/>
                  <a:pt x="164" y="47"/>
                </a:cubicBezTo>
                <a:cubicBezTo>
                  <a:pt x="171" y="45"/>
                  <a:pt x="177" y="43"/>
                  <a:pt x="184" y="42"/>
                </a:cubicBezTo>
                <a:cubicBezTo>
                  <a:pt x="187" y="42"/>
                  <a:pt x="191" y="41"/>
                  <a:pt x="194" y="40"/>
                </a:cubicBezTo>
                <a:cubicBezTo>
                  <a:pt x="196" y="40"/>
                  <a:pt x="197" y="40"/>
                  <a:pt x="199" y="39"/>
                </a:cubicBezTo>
                <a:cubicBezTo>
                  <a:pt x="199" y="39"/>
                  <a:pt x="196" y="40"/>
                  <a:pt x="196" y="40"/>
                </a:cubicBezTo>
                <a:cubicBezTo>
                  <a:pt x="190" y="42"/>
                  <a:pt x="183" y="43"/>
                  <a:pt x="177" y="45"/>
                </a:cubicBezTo>
                <a:cubicBezTo>
                  <a:pt x="170" y="46"/>
                  <a:pt x="162" y="49"/>
                  <a:pt x="155" y="51"/>
                </a:cubicBezTo>
                <a:cubicBezTo>
                  <a:pt x="141" y="54"/>
                  <a:pt x="127" y="58"/>
                  <a:pt x="114" y="62"/>
                </a:cubicBezTo>
                <a:cubicBezTo>
                  <a:pt x="100" y="66"/>
                  <a:pt x="86" y="71"/>
                  <a:pt x="72" y="75"/>
                </a:cubicBezTo>
                <a:cubicBezTo>
                  <a:pt x="65" y="77"/>
                  <a:pt x="58" y="79"/>
                  <a:pt x="52" y="81"/>
                </a:cubicBezTo>
                <a:cubicBezTo>
                  <a:pt x="47" y="82"/>
                  <a:pt x="41" y="83"/>
                  <a:pt x="37" y="85"/>
                </a:cubicBezTo>
                <a:cubicBezTo>
                  <a:pt x="37" y="84"/>
                  <a:pt x="38" y="83"/>
                  <a:pt x="39" y="82"/>
                </a:cubicBezTo>
                <a:close/>
                <a:moveTo>
                  <a:pt x="35" y="87"/>
                </a:moveTo>
                <a:cubicBezTo>
                  <a:pt x="64" y="79"/>
                  <a:pt x="93" y="71"/>
                  <a:pt x="121" y="64"/>
                </a:cubicBezTo>
                <a:cubicBezTo>
                  <a:pt x="151" y="57"/>
                  <a:pt x="180" y="48"/>
                  <a:pt x="209" y="43"/>
                </a:cubicBezTo>
                <a:cubicBezTo>
                  <a:pt x="210" y="43"/>
                  <a:pt x="212" y="44"/>
                  <a:pt x="213" y="44"/>
                </a:cubicBezTo>
                <a:cubicBezTo>
                  <a:pt x="206" y="46"/>
                  <a:pt x="200" y="48"/>
                  <a:pt x="194" y="49"/>
                </a:cubicBezTo>
                <a:cubicBezTo>
                  <a:pt x="186" y="51"/>
                  <a:pt x="178" y="53"/>
                  <a:pt x="170" y="54"/>
                </a:cubicBezTo>
                <a:cubicBezTo>
                  <a:pt x="155" y="57"/>
                  <a:pt x="139" y="61"/>
                  <a:pt x="123" y="64"/>
                </a:cubicBezTo>
                <a:cubicBezTo>
                  <a:pt x="108" y="68"/>
                  <a:pt x="92" y="72"/>
                  <a:pt x="77" y="77"/>
                </a:cubicBezTo>
                <a:cubicBezTo>
                  <a:pt x="69" y="79"/>
                  <a:pt x="62" y="81"/>
                  <a:pt x="54" y="83"/>
                </a:cubicBezTo>
                <a:cubicBezTo>
                  <a:pt x="47" y="85"/>
                  <a:pt x="40" y="86"/>
                  <a:pt x="33" y="89"/>
                </a:cubicBezTo>
                <a:cubicBezTo>
                  <a:pt x="34" y="88"/>
                  <a:pt x="35" y="87"/>
                  <a:pt x="35" y="87"/>
                </a:cubicBezTo>
                <a:close/>
                <a:moveTo>
                  <a:pt x="32" y="90"/>
                </a:moveTo>
                <a:cubicBezTo>
                  <a:pt x="39" y="87"/>
                  <a:pt x="46" y="86"/>
                  <a:pt x="53" y="84"/>
                </a:cubicBezTo>
                <a:cubicBezTo>
                  <a:pt x="60" y="82"/>
                  <a:pt x="68" y="80"/>
                  <a:pt x="75" y="78"/>
                </a:cubicBezTo>
                <a:cubicBezTo>
                  <a:pt x="90" y="73"/>
                  <a:pt x="106" y="69"/>
                  <a:pt x="122" y="65"/>
                </a:cubicBezTo>
                <a:cubicBezTo>
                  <a:pt x="137" y="62"/>
                  <a:pt x="153" y="59"/>
                  <a:pt x="169" y="55"/>
                </a:cubicBezTo>
                <a:cubicBezTo>
                  <a:pt x="177" y="54"/>
                  <a:pt x="184" y="52"/>
                  <a:pt x="192" y="51"/>
                </a:cubicBezTo>
                <a:cubicBezTo>
                  <a:pt x="199" y="49"/>
                  <a:pt x="206" y="46"/>
                  <a:pt x="213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2" y="46"/>
                  <a:pt x="211" y="48"/>
                  <a:pt x="209" y="49"/>
                </a:cubicBezTo>
                <a:cubicBezTo>
                  <a:pt x="195" y="53"/>
                  <a:pt x="180" y="55"/>
                  <a:pt x="166" y="59"/>
                </a:cubicBezTo>
                <a:cubicBezTo>
                  <a:pt x="151" y="63"/>
                  <a:pt x="136" y="66"/>
                  <a:pt x="121" y="69"/>
                </a:cubicBezTo>
                <a:cubicBezTo>
                  <a:pt x="106" y="73"/>
                  <a:pt x="91" y="76"/>
                  <a:pt x="76" y="80"/>
                </a:cubicBezTo>
                <a:cubicBezTo>
                  <a:pt x="61" y="84"/>
                  <a:pt x="45" y="87"/>
                  <a:pt x="30" y="92"/>
                </a:cubicBezTo>
                <a:cubicBezTo>
                  <a:pt x="31" y="91"/>
                  <a:pt x="32" y="90"/>
                  <a:pt x="32" y="90"/>
                </a:cubicBezTo>
                <a:close/>
                <a:moveTo>
                  <a:pt x="213" y="49"/>
                </a:moveTo>
                <a:cubicBezTo>
                  <a:pt x="213" y="49"/>
                  <a:pt x="213" y="49"/>
                  <a:pt x="214" y="49"/>
                </a:cubicBezTo>
                <a:cubicBezTo>
                  <a:pt x="213" y="49"/>
                  <a:pt x="213" y="50"/>
                  <a:pt x="213" y="50"/>
                </a:cubicBezTo>
                <a:cubicBezTo>
                  <a:pt x="213" y="50"/>
                  <a:pt x="213" y="50"/>
                  <a:pt x="213" y="50"/>
                </a:cubicBezTo>
                <a:cubicBezTo>
                  <a:pt x="208" y="55"/>
                  <a:pt x="204" y="60"/>
                  <a:pt x="200" y="64"/>
                </a:cubicBezTo>
                <a:cubicBezTo>
                  <a:pt x="190" y="75"/>
                  <a:pt x="180" y="85"/>
                  <a:pt x="171" y="95"/>
                </a:cubicBezTo>
                <a:cubicBezTo>
                  <a:pt x="169" y="97"/>
                  <a:pt x="168" y="98"/>
                  <a:pt x="167" y="99"/>
                </a:cubicBezTo>
                <a:cubicBezTo>
                  <a:pt x="182" y="82"/>
                  <a:pt x="197" y="65"/>
                  <a:pt x="213" y="49"/>
                </a:cubicBezTo>
                <a:close/>
                <a:moveTo>
                  <a:pt x="147" y="83"/>
                </a:moveTo>
                <a:cubicBezTo>
                  <a:pt x="148" y="82"/>
                  <a:pt x="149" y="82"/>
                  <a:pt x="150" y="82"/>
                </a:cubicBezTo>
                <a:cubicBezTo>
                  <a:pt x="158" y="80"/>
                  <a:pt x="165" y="79"/>
                  <a:pt x="172" y="76"/>
                </a:cubicBezTo>
                <a:cubicBezTo>
                  <a:pt x="177" y="75"/>
                  <a:pt x="184" y="74"/>
                  <a:pt x="189" y="71"/>
                </a:cubicBezTo>
                <a:cubicBezTo>
                  <a:pt x="188" y="73"/>
                  <a:pt x="186" y="74"/>
                  <a:pt x="185" y="75"/>
                </a:cubicBezTo>
                <a:cubicBezTo>
                  <a:pt x="179" y="77"/>
                  <a:pt x="173" y="79"/>
                  <a:pt x="167" y="81"/>
                </a:cubicBezTo>
                <a:cubicBezTo>
                  <a:pt x="160" y="83"/>
                  <a:pt x="153" y="84"/>
                  <a:pt x="146" y="86"/>
                </a:cubicBezTo>
                <a:cubicBezTo>
                  <a:pt x="140" y="88"/>
                  <a:pt x="133" y="90"/>
                  <a:pt x="127" y="92"/>
                </a:cubicBezTo>
                <a:cubicBezTo>
                  <a:pt x="119" y="94"/>
                  <a:pt x="112" y="95"/>
                  <a:pt x="104" y="97"/>
                </a:cubicBezTo>
                <a:cubicBezTo>
                  <a:pt x="91" y="100"/>
                  <a:pt x="77" y="104"/>
                  <a:pt x="64" y="108"/>
                </a:cubicBezTo>
                <a:cubicBezTo>
                  <a:pt x="57" y="109"/>
                  <a:pt x="50" y="111"/>
                  <a:pt x="43" y="113"/>
                </a:cubicBezTo>
                <a:cubicBezTo>
                  <a:pt x="36" y="114"/>
                  <a:pt x="29" y="115"/>
                  <a:pt x="22" y="116"/>
                </a:cubicBezTo>
                <a:cubicBezTo>
                  <a:pt x="22" y="116"/>
                  <a:pt x="22" y="117"/>
                  <a:pt x="22" y="117"/>
                </a:cubicBezTo>
                <a:cubicBezTo>
                  <a:pt x="35" y="114"/>
                  <a:pt x="48" y="113"/>
                  <a:pt x="60" y="109"/>
                </a:cubicBezTo>
                <a:cubicBezTo>
                  <a:pt x="74" y="105"/>
                  <a:pt x="87" y="102"/>
                  <a:pt x="101" y="99"/>
                </a:cubicBezTo>
                <a:cubicBezTo>
                  <a:pt x="115" y="95"/>
                  <a:pt x="128" y="92"/>
                  <a:pt x="142" y="88"/>
                </a:cubicBezTo>
                <a:cubicBezTo>
                  <a:pt x="148" y="86"/>
                  <a:pt x="154" y="85"/>
                  <a:pt x="160" y="84"/>
                </a:cubicBezTo>
                <a:cubicBezTo>
                  <a:pt x="166" y="82"/>
                  <a:pt x="171" y="81"/>
                  <a:pt x="177" y="79"/>
                </a:cubicBezTo>
                <a:cubicBezTo>
                  <a:pt x="175" y="80"/>
                  <a:pt x="173" y="80"/>
                  <a:pt x="171" y="81"/>
                </a:cubicBezTo>
                <a:cubicBezTo>
                  <a:pt x="163" y="84"/>
                  <a:pt x="156" y="86"/>
                  <a:pt x="149" y="88"/>
                </a:cubicBezTo>
                <a:cubicBezTo>
                  <a:pt x="135" y="91"/>
                  <a:pt x="121" y="95"/>
                  <a:pt x="107" y="98"/>
                </a:cubicBezTo>
                <a:cubicBezTo>
                  <a:pt x="93" y="101"/>
                  <a:pt x="79" y="104"/>
                  <a:pt x="65" y="108"/>
                </a:cubicBezTo>
                <a:cubicBezTo>
                  <a:pt x="52" y="112"/>
                  <a:pt x="38" y="115"/>
                  <a:pt x="25" y="120"/>
                </a:cubicBezTo>
                <a:cubicBezTo>
                  <a:pt x="23" y="119"/>
                  <a:pt x="21" y="118"/>
                  <a:pt x="19" y="117"/>
                </a:cubicBezTo>
                <a:cubicBezTo>
                  <a:pt x="26" y="114"/>
                  <a:pt x="33" y="113"/>
                  <a:pt x="40" y="111"/>
                </a:cubicBezTo>
                <a:cubicBezTo>
                  <a:pt x="48" y="109"/>
                  <a:pt x="55" y="107"/>
                  <a:pt x="63" y="105"/>
                </a:cubicBezTo>
                <a:cubicBezTo>
                  <a:pt x="77" y="101"/>
                  <a:pt x="92" y="96"/>
                  <a:pt x="106" y="93"/>
                </a:cubicBezTo>
                <a:cubicBezTo>
                  <a:pt x="110" y="92"/>
                  <a:pt x="113" y="91"/>
                  <a:pt x="116" y="91"/>
                </a:cubicBezTo>
                <a:cubicBezTo>
                  <a:pt x="126" y="88"/>
                  <a:pt x="137" y="85"/>
                  <a:pt x="147" y="83"/>
                </a:cubicBezTo>
                <a:close/>
                <a:moveTo>
                  <a:pt x="32" y="123"/>
                </a:moveTo>
                <a:cubicBezTo>
                  <a:pt x="32" y="123"/>
                  <a:pt x="32" y="123"/>
                  <a:pt x="32" y="123"/>
                </a:cubicBezTo>
                <a:cubicBezTo>
                  <a:pt x="30" y="122"/>
                  <a:pt x="28" y="122"/>
                  <a:pt x="26" y="121"/>
                </a:cubicBezTo>
                <a:cubicBezTo>
                  <a:pt x="48" y="118"/>
                  <a:pt x="68" y="112"/>
                  <a:pt x="89" y="107"/>
                </a:cubicBezTo>
                <a:cubicBezTo>
                  <a:pt x="82" y="109"/>
                  <a:pt x="75" y="111"/>
                  <a:pt x="68" y="113"/>
                </a:cubicBezTo>
                <a:cubicBezTo>
                  <a:pt x="56" y="116"/>
                  <a:pt x="45" y="119"/>
                  <a:pt x="34" y="123"/>
                </a:cubicBezTo>
                <a:cubicBezTo>
                  <a:pt x="33" y="122"/>
                  <a:pt x="33" y="123"/>
                  <a:pt x="32" y="123"/>
                </a:cubicBezTo>
                <a:close/>
                <a:moveTo>
                  <a:pt x="38" y="127"/>
                </a:moveTo>
                <a:cubicBezTo>
                  <a:pt x="37" y="126"/>
                  <a:pt x="35" y="125"/>
                  <a:pt x="33" y="124"/>
                </a:cubicBezTo>
                <a:cubicBezTo>
                  <a:pt x="43" y="123"/>
                  <a:pt x="53" y="120"/>
                  <a:pt x="62" y="118"/>
                </a:cubicBezTo>
                <a:cubicBezTo>
                  <a:pt x="74" y="115"/>
                  <a:pt x="85" y="112"/>
                  <a:pt x="96" y="108"/>
                </a:cubicBezTo>
                <a:cubicBezTo>
                  <a:pt x="113" y="104"/>
                  <a:pt x="131" y="101"/>
                  <a:pt x="149" y="97"/>
                </a:cubicBezTo>
                <a:cubicBezTo>
                  <a:pt x="147" y="98"/>
                  <a:pt x="144" y="98"/>
                  <a:pt x="142" y="99"/>
                </a:cubicBezTo>
                <a:cubicBezTo>
                  <a:pt x="131" y="102"/>
                  <a:pt x="119" y="103"/>
                  <a:pt x="108" y="106"/>
                </a:cubicBezTo>
                <a:cubicBezTo>
                  <a:pt x="85" y="112"/>
                  <a:pt x="62" y="120"/>
                  <a:pt x="38" y="127"/>
                </a:cubicBezTo>
                <a:close/>
                <a:moveTo>
                  <a:pt x="50" y="125"/>
                </a:moveTo>
                <a:cubicBezTo>
                  <a:pt x="55" y="123"/>
                  <a:pt x="61" y="123"/>
                  <a:pt x="66" y="121"/>
                </a:cubicBezTo>
                <a:cubicBezTo>
                  <a:pt x="77" y="119"/>
                  <a:pt x="88" y="115"/>
                  <a:pt x="99" y="112"/>
                </a:cubicBezTo>
                <a:cubicBezTo>
                  <a:pt x="117" y="106"/>
                  <a:pt x="136" y="103"/>
                  <a:pt x="154" y="99"/>
                </a:cubicBezTo>
                <a:cubicBezTo>
                  <a:pt x="152" y="100"/>
                  <a:pt x="150" y="101"/>
                  <a:pt x="147" y="102"/>
                </a:cubicBezTo>
                <a:cubicBezTo>
                  <a:pt x="140" y="104"/>
                  <a:pt x="132" y="106"/>
                  <a:pt x="125" y="108"/>
                </a:cubicBezTo>
                <a:cubicBezTo>
                  <a:pt x="110" y="111"/>
                  <a:pt x="95" y="116"/>
                  <a:pt x="81" y="120"/>
                </a:cubicBezTo>
                <a:cubicBezTo>
                  <a:pt x="77" y="122"/>
                  <a:pt x="73" y="123"/>
                  <a:pt x="68" y="124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0" y="125"/>
                  <a:pt x="53" y="126"/>
                  <a:pt x="46" y="130"/>
                </a:cubicBezTo>
                <a:cubicBezTo>
                  <a:pt x="44" y="129"/>
                  <a:pt x="42" y="128"/>
                  <a:pt x="40" y="127"/>
                </a:cubicBezTo>
                <a:cubicBezTo>
                  <a:pt x="43" y="127"/>
                  <a:pt x="47" y="126"/>
                  <a:pt x="50" y="125"/>
                </a:cubicBezTo>
                <a:close/>
                <a:moveTo>
                  <a:pt x="47" y="131"/>
                </a:moveTo>
                <a:cubicBezTo>
                  <a:pt x="49" y="130"/>
                  <a:pt x="51" y="129"/>
                  <a:pt x="53" y="128"/>
                </a:cubicBezTo>
                <a:cubicBezTo>
                  <a:pt x="56" y="127"/>
                  <a:pt x="59" y="126"/>
                  <a:pt x="62" y="126"/>
                </a:cubicBezTo>
                <a:cubicBezTo>
                  <a:pt x="62" y="126"/>
                  <a:pt x="61" y="126"/>
                  <a:pt x="60" y="126"/>
                </a:cubicBezTo>
                <a:cubicBezTo>
                  <a:pt x="57" y="127"/>
                  <a:pt x="54" y="129"/>
                  <a:pt x="50" y="130"/>
                </a:cubicBezTo>
                <a:cubicBezTo>
                  <a:pt x="49" y="130"/>
                  <a:pt x="48" y="130"/>
                  <a:pt x="47" y="131"/>
                </a:cubicBezTo>
                <a:cubicBezTo>
                  <a:pt x="47" y="131"/>
                  <a:pt x="47" y="131"/>
                  <a:pt x="47" y="131"/>
                </a:cubicBezTo>
                <a:close/>
                <a:moveTo>
                  <a:pt x="66" y="126"/>
                </a:moveTo>
                <a:cubicBezTo>
                  <a:pt x="67" y="125"/>
                  <a:pt x="68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77" y="124"/>
                  <a:pt x="84" y="122"/>
                  <a:pt x="92" y="120"/>
                </a:cubicBezTo>
                <a:cubicBezTo>
                  <a:pt x="107" y="117"/>
                  <a:pt x="122" y="114"/>
                  <a:pt x="137" y="110"/>
                </a:cubicBezTo>
                <a:cubicBezTo>
                  <a:pt x="137" y="110"/>
                  <a:pt x="138" y="110"/>
                  <a:pt x="138" y="110"/>
                </a:cubicBezTo>
                <a:cubicBezTo>
                  <a:pt x="111" y="119"/>
                  <a:pt x="83" y="124"/>
                  <a:pt x="56" y="134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2" y="133"/>
                  <a:pt x="50" y="132"/>
                  <a:pt x="48" y="131"/>
                </a:cubicBezTo>
                <a:cubicBezTo>
                  <a:pt x="54" y="129"/>
                  <a:pt x="60" y="127"/>
                  <a:pt x="66" y="126"/>
                </a:cubicBezTo>
                <a:close/>
                <a:moveTo>
                  <a:pt x="109" y="158"/>
                </a:moveTo>
                <a:cubicBezTo>
                  <a:pt x="109" y="158"/>
                  <a:pt x="109" y="158"/>
                  <a:pt x="109" y="158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07" y="158"/>
                  <a:pt x="108" y="158"/>
                  <a:pt x="106" y="158"/>
                </a:cubicBezTo>
                <a:cubicBezTo>
                  <a:pt x="102" y="158"/>
                  <a:pt x="107" y="156"/>
                  <a:pt x="108" y="155"/>
                </a:cubicBezTo>
                <a:cubicBezTo>
                  <a:pt x="110" y="155"/>
                  <a:pt x="112" y="154"/>
                  <a:pt x="113" y="154"/>
                </a:cubicBezTo>
                <a:cubicBezTo>
                  <a:pt x="112" y="155"/>
                  <a:pt x="110" y="157"/>
                  <a:pt x="109" y="158"/>
                </a:cubicBezTo>
                <a:close/>
                <a:moveTo>
                  <a:pt x="114" y="152"/>
                </a:moveTo>
                <a:cubicBezTo>
                  <a:pt x="111" y="152"/>
                  <a:pt x="109" y="153"/>
                  <a:pt x="106" y="154"/>
                </a:cubicBezTo>
                <a:cubicBezTo>
                  <a:pt x="104" y="155"/>
                  <a:pt x="103" y="155"/>
                  <a:pt x="101" y="155"/>
                </a:cubicBezTo>
                <a:cubicBezTo>
                  <a:pt x="95" y="157"/>
                  <a:pt x="101" y="154"/>
                  <a:pt x="102" y="154"/>
                </a:cubicBezTo>
                <a:cubicBezTo>
                  <a:pt x="108" y="152"/>
                  <a:pt x="114" y="150"/>
                  <a:pt x="119" y="148"/>
                </a:cubicBezTo>
                <a:cubicBezTo>
                  <a:pt x="118" y="149"/>
                  <a:pt x="116" y="151"/>
                  <a:pt x="114" y="152"/>
                </a:cubicBezTo>
                <a:close/>
                <a:moveTo>
                  <a:pt x="121" y="146"/>
                </a:moveTo>
                <a:cubicBezTo>
                  <a:pt x="116" y="147"/>
                  <a:pt x="111" y="148"/>
                  <a:pt x="106" y="149"/>
                </a:cubicBezTo>
                <a:cubicBezTo>
                  <a:pt x="104" y="150"/>
                  <a:pt x="101" y="151"/>
                  <a:pt x="99" y="152"/>
                </a:cubicBezTo>
                <a:cubicBezTo>
                  <a:pt x="98" y="152"/>
                  <a:pt x="97" y="152"/>
                  <a:pt x="96" y="153"/>
                </a:cubicBezTo>
                <a:cubicBezTo>
                  <a:pt x="94" y="153"/>
                  <a:pt x="93" y="153"/>
                  <a:pt x="92" y="153"/>
                </a:cubicBezTo>
                <a:cubicBezTo>
                  <a:pt x="92" y="153"/>
                  <a:pt x="92" y="153"/>
                  <a:pt x="92" y="153"/>
                </a:cubicBezTo>
                <a:cubicBezTo>
                  <a:pt x="93" y="153"/>
                  <a:pt x="94" y="153"/>
                  <a:pt x="95" y="153"/>
                </a:cubicBezTo>
                <a:cubicBezTo>
                  <a:pt x="104" y="149"/>
                  <a:pt x="113" y="147"/>
                  <a:pt x="123" y="144"/>
                </a:cubicBezTo>
                <a:cubicBezTo>
                  <a:pt x="122" y="145"/>
                  <a:pt x="121" y="145"/>
                  <a:pt x="121" y="146"/>
                </a:cubicBezTo>
                <a:close/>
                <a:moveTo>
                  <a:pt x="106" y="146"/>
                </a:moveTo>
                <a:cubicBezTo>
                  <a:pt x="103" y="147"/>
                  <a:pt x="99" y="147"/>
                  <a:pt x="96" y="148"/>
                </a:cubicBezTo>
                <a:cubicBezTo>
                  <a:pt x="94" y="148"/>
                  <a:pt x="93" y="149"/>
                  <a:pt x="92" y="149"/>
                </a:cubicBezTo>
                <a:cubicBezTo>
                  <a:pt x="91" y="149"/>
                  <a:pt x="83" y="151"/>
                  <a:pt x="88" y="149"/>
                </a:cubicBezTo>
                <a:cubicBezTo>
                  <a:pt x="102" y="145"/>
                  <a:pt x="117" y="141"/>
                  <a:pt x="131" y="136"/>
                </a:cubicBezTo>
                <a:cubicBezTo>
                  <a:pt x="128" y="138"/>
                  <a:pt x="126" y="140"/>
                  <a:pt x="124" y="142"/>
                </a:cubicBezTo>
                <a:cubicBezTo>
                  <a:pt x="118" y="144"/>
                  <a:pt x="112" y="145"/>
                  <a:pt x="106" y="146"/>
                </a:cubicBezTo>
                <a:close/>
                <a:moveTo>
                  <a:pt x="132" y="134"/>
                </a:moveTo>
                <a:cubicBezTo>
                  <a:pt x="122" y="137"/>
                  <a:pt x="112" y="139"/>
                  <a:pt x="102" y="141"/>
                </a:cubicBezTo>
                <a:cubicBezTo>
                  <a:pt x="97" y="142"/>
                  <a:pt x="92" y="143"/>
                  <a:pt x="87" y="144"/>
                </a:cubicBezTo>
                <a:cubicBezTo>
                  <a:pt x="84" y="144"/>
                  <a:pt x="82" y="145"/>
                  <a:pt x="79" y="145"/>
                </a:cubicBezTo>
                <a:cubicBezTo>
                  <a:pt x="75" y="145"/>
                  <a:pt x="82" y="144"/>
                  <a:pt x="83" y="144"/>
                </a:cubicBezTo>
                <a:cubicBezTo>
                  <a:pt x="93" y="142"/>
                  <a:pt x="102" y="138"/>
                  <a:pt x="112" y="136"/>
                </a:cubicBezTo>
                <a:cubicBezTo>
                  <a:pt x="120" y="134"/>
                  <a:pt x="130" y="132"/>
                  <a:pt x="137" y="129"/>
                </a:cubicBezTo>
                <a:cubicBezTo>
                  <a:pt x="135" y="130"/>
                  <a:pt x="134" y="132"/>
                  <a:pt x="132" y="134"/>
                </a:cubicBezTo>
                <a:close/>
                <a:moveTo>
                  <a:pt x="138" y="127"/>
                </a:moveTo>
                <a:cubicBezTo>
                  <a:pt x="138" y="127"/>
                  <a:pt x="138" y="127"/>
                  <a:pt x="138" y="127"/>
                </a:cubicBezTo>
                <a:cubicBezTo>
                  <a:pt x="126" y="131"/>
                  <a:pt x="114" y="133"/>
                  <a:pt x="102" y="135"/>
                </a:cubicBezTo>
                <a:cubicBezTo>
                  <a:pt x="96" y="137"/>
                  <a:pt x="89" y="138"/>
                  <a:pt x="82" y="139"/>
                </a:cubicBezTo>
                <a:cubicBezTo>
                  <a:pt x="79" y="140"/>
                  <a:pt x="75" y="141"/>
                  <a:pt x="72" y="141"/>
                </a:cubicBezTo>
                <a:cubicBezTo>
                  <a:pt x="71" y="141"/>
                  <a:pt x="66" y="142"/>
                  <a:pt x="71" y="140"/>
                </a:cubicBezTo>
                <a:cubicBezTo>
                  <a:pt x="72" y="140"/>
                  <a:pt x="73" y="140"/>
                  <a:pt x="74" y="140"/>
                </a:cubicBezTo>
                <a:cubicBezTo>
                  <a:pt x="87" y="137"/>
                  <a:pt x="99" y="134"/>
                  <a:pt x="112" y="130"/>
                </a:cubicBezTo>
                <a:cubicBezTo>
                  <a:pt x="122" y="127"/>
                  <a:pt x="134" y="126"/>
                  <a:pt x="144" y="121"/>
                </a:cubicBezTo>
                <a:cubicBezTo>
                  <a:pt x="142" y="123"/>
                  <a:pt x="140" y="125"/>
                  <a:pt x="138" y="127"/>
                </a:cubicBezTo>
                <a:close/>
                <a:moveTo>
                  <a:pt x="145" y="119"/>
                </a:moveTo>
                <a:cubicBezTo>
                  <a:pt x="145" y="120"/>
                  <a:pt x="145" y="120"/>
                  <a:pt x="144" y="120"/>
                </a:cubicBezTo>
                <a:cubicBezTo>
                  <a:pt x="144" y="119"/>
                  <a:pt x="143" y="120"/>
                  <a:pt x="142" y="121"/>
                </a:cubicBezTo>
                <a:cubicBezTo>
                  <a:pt x="137" y="123"/>
                  <a:pt x="132" y="124"/>
                  <a:pt x="128" y="125"/>
                </a:cubicBezTo>
                <a:cubicBezTo>
                  <a:pt x="127" y="125"/>
                  <a:pt x="127" y="125"/>
                  <a:pt x="127" y="125"/>
                </a:cubicBezTo>
                <a:cubicBezTo>
                  <a:pt x="126" y="126"/>
                  <a:pt x="125" y="126"/>
                  <a:pt x="125" y="126"/>
                </a:cubicBezTo>
                <a:cubicBezTo>
                  <a:pt x="118" y="128"/>
                  <a:pt x="111" y="129"/>
                  <a:pt x="104" y="130"/>
                </a:cubicBezTo>
                <a:cubicBezTo>
                  <a:pt x="96" y="132"/>
                  <a:pt x="88" y="133"/>
                  <a:pt x="80" y="135"/>
                </a:cubicBezTo>
                <a:cubicBezTo>
                  <a:pt x="77" y="135"/>
                  <a:pt x="73" y="136"/>
                  <a:pt x="70" y="136"/>
                </a:cubicBezTo>
                <a:cubicBezTo>
                  <a:pt x="69" y="137"/>
                  <a:pt x="68" y="137"/>
                  <a:pt x="68" y="137"/>
                </a:cubicBezTo>
                <a:cubicBezTo>
                  <a:pt x="82" y="132"/>
                  <a:pt x="96" y="128"/>
                  <a:pt x="110" y="124"/>
                </a:cubicBezTo>
                <a:cubicBezTo>
                  <a:pt x="116" y="122"/>
                  <a:pt x="122" y="120"/>
                  <a:pt x="128" y="118"/>
                </a:cubicBezTo>
                <a:cubicBezTo>
                  <a:pt x="133" y="117"/>
                  <a:pt x="137" y="115"/>
                  <a:pt x="142" y="114"/>
                </a:cubicBezTo>
                <a:cubicBezTo>
                  <a:pt x="145" y="113"/>
                  <a:pt x="148" y="112"/>
                  <a:pt x="152" y="111"/>
                </a:cubicBezTo>
                <a:cubicBezTo>
                  <a:pt x="152" y="111"/>
                  <a:pt x="152" y="111"/>
                  <a:pt x="153" y="111"/>
                </a:cubicBezTo>
                <a:cubicBezTo>
                  <a:pt x="150" y="114"/>
                  <a:pt x="148" y="117"/>
                  <a:pt x="145" y="119"/>
                </a:cubicBezTo>
                <a:close/>
                <a:moveTo>
                  <a:pt x="154" y="110"/>
                </a:moveTo>
                <a:cubicBezTo>
                  <a:pt x="149" y="111"/>
                  <a:pt x="144" y="113"/>
                  <a:pt x="140" y="114"/>
                </a:cubicBezTo>
                <a:cubicBezTo>
                  <a:pt x="138" y="115"/>
                  <a:pt x="136" y="115"/>
                  <a:pt x="134" y="115"/>
                </a:cubicBezTo>
                <a:cubicBezTo>
                  <a:pt x="132" y="116"/>
                  <a:pt x="131" y="116"/>
                  <a:pt x="129" y="117"/>
                </a:cubicBezTo>
                <a:cubicBezTo>
                  <a:pt x="120" y="119"/>
                  <a:pt x="112" y="121"/>
                  <a:pt x="103" y="123"/>
                </a:cubicBezTo>
                <a:cubicBezTo>
                  <a:pt x="95" y="125"/>
                  <a:pt x="86" y="128"/>
                  <a:pt x="77" y="130"/>
                </a:cubicBezTo>
                <a:cubicBezTo>
                  <a:pt x="73" y="130"/>
                  <a:pt x="69" y="132"/>
                  <a:pt x="65" y="133"/>
                </a:cubicBezTo>
                <a:cubicBezTo>
                  <a:pt x="63" y="133"/>
                  <a:pt x="60" y="134"/>
                  <a:pt x="58" y="134"/>
                </a:cubicBezTo>
                <a:cubicBezTo>
                  <a:pt x="53" y="135"/>
                  <a:pt x="60" y="133"/>
                  <a:pt x="61" y="133"/>
                </a:cubicBezTo>
                <a:cubicBezTo>
                  <a:pt x="78" y="128"/>
                  <a:pt x="96" y="123"/>
                  <a:pt x="113" y="118"/>
                </a:cubicBezTo>
                <a:cubicBezTo>
                  <a:pt x="122" y="116"/>
                  <a:pt x="131" y="113"/>
                  <a:pt x="139" y="110"/>
                </a:cubicBezTo>
                <a:cubicBezTo>
                  <a:pt x="146" y="108"/>
                  <a:pt x="153" y="107"/>
                  <a:pt x="159" y="104"/>
                </a:cubicBezTo>
                <a:cubicBezTo>
                  <a:pt x="159" y="104"/>
                  <a:pt x="159" y="104"/>
                  <a:pt x="159" y="104"/>
                </a:cubicBezTo>
                <a:cubicBezTo>
                  <a:pt x="158" y="106"/>
                  <a:pt x="156" y="108"/>
                  <a:pt x="154" y="110"/>
                </a:cubicBezTo>
                <a:close/>
                <a:moveTo>
                  <a:pt x="75" y="131"/>
                </a:moveTo>
                <a:cubicBezTo>
                  <a:pt x="84" y="129"/>
                  <a:pt x="92" y="127"/>
                  <a:pt x="100" y="125"/>
                </a:cubicBezTo>
                <a:cubicBezTo>
                  <a:pt x="106" y="124"/>
                  <a:pt x="111" y="122"/>
                  <a:pt x="117" y="121"/>
                </a:cubicBezTo>
                <a:cubicBezTo>
                  <a:pt x="114" y="122"/>
                  <a:pt x="112" y="122"/>
                  <a:pt x="110" y="123"/>
                </a:cubicBezTo>
                <a:cubicBezTo>
                  <a:pt x="101" y="126"/>
                  <a:pt x="93" y="128"/>
                  <a:pt x="85" y="130"/>
                </a:cubicBezTo>
                <a:cubicBezTo>
                  <a:pt x="78" y="133"/>
                  <a:pt x="71" y="135"/>
                  <a:pt x="63" y="137"/>
                </a:cubicBezTo>
                <a:cubicBezTo>
                  <a:pt x="63" y="137"/>
                  <a:pt x="63" y="137"/>
                  <a:pt x="62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1" y="138"/>
                  <a:pt x="61" y="137"/>
                  <a:pt x="60" y="137"/>
                </a:cubicBezTo>
                <a:cubicBezTo>
                  <a:pt x="59" y="136"/>
                  <a:pt x="57" y="136"/>
                  <a:pt x="56" y="135"/>
                </a:cubicBezTo>
                <a:cubicBezTo>
                  <a:pt x="62" y="134"/>
                  <a:pt x="69" y="132"/>
                  <a:pt x="75" y="131"/>
                </a:cubicBezTo>
                <a:close/>
                <a:moveTo>
                  <a:pt x="104" y="131"/>
                </a:moveTo>
                <a:cubicBezTo>
                  <a:pt x="106" y="131"/>
                  <a:pt x="108" y="130"/>
                  <a:pt x="110" y="130"/>
                </a:cubicBezTo>
                <a:cubicBezTo>
                  <a:pt x="108" y="130"/>
                  <a:pt x="106" y="131"/>
                  <a:pt x="104" y="131"/>
                </a:cubicBezTo>
                <a:cubicBezTo>
                  <a:pt x="97" y="133"/>
                  <a:pt x="90" y="135"/>
                  <a:pt x="83" y="137"/>
                </a:cubicBezTo>
                <a:cubicBezTo>
                  <a:pt x="80" y="137"/>
                  <a:pt x="77" y="138"/>
                  <a:pt x="74" y="139"/>
                </a:cubicBezTo>
                <a:cubicBezTo>
                  <a:pt x="72" y="139"/>
                  <a:pt x="70" y="140"/>
                  <a:pt x="68" y="141"/>
                </a:cubicBezTo>
                <a:cubicBezTo>
                  <a:pt x="66" y="140"/>
                  <a:pt x="65" y="139"/>
                  <a:pt x="63" y="138"/>
                </a:cubicBezTo>
                <a:cubicBezTo>
                  <a:pt x="77" y="136"/>
                  <a:pt x="90" y="134"/>
                  <a:pt x="104" y="131"/>
                </a:cubicBezTo>
                <a:close/>
                <a:moveTo>
                  <a:pt x="102" y="136"/>
                </a:moveTo>
                <a:cubicBezTo>
                  <a:pt x="113" y="134"/>
                  <a:pt x="124" y="132"/>
                  <a:pt x="135" y="129"/>
                </a:cubicBezTo>
                <a:cubicBezTo>
                  <a:pt x="133" y="130"/>
                  <a:pt x="132" y="130"/>
                  <a:pt x="130" y="131"/>
                </a:cubicBezTo>
                <a:cubicBezTo>
                  <a:pt x="128" y="131"/>
                  <a:pt x="125" y="132"/>
                  <a:pt x="123" y="132"/>
                </a:cubicBezTo>
                <a:cubicBezTo>
                  <a:pt x="118" y="134"/>
                  <a:pt x="112" y="135"/>
                  <a:pt x="107" y="136"/>
                </a:cubicBezTo>
                <a:cubicBezTo>
                  <a:pt x="101" y="137"/>
                  <a:pt x="96" y="139"/>
                  <a:pt x="90" y="141"/>
                </a:cubicBezTo>
                <a:cubicBezTo>
                  <a:pt x="86" y="143"/>
                  <a:pt x="81" y="143"/>
                  <a:pt x="76" y="145"/>
                </a:cubicBezTo>
                <a:cubicBezTo>
                  <a:pt x="74" y="144"/>
                  <a:pt x="72" y="143"/>
                  <a:pt x="70" y="142"/>
                </a:cubicBezTo>
                <a:cubicBezTo>
                  <a:pt x="81" y="141"/>
                  <a:pt x="91" y="138"/>
                  <a:pt x="102" y="136"/>
                </a:cubicBezTo>
                <a:close/>
                <a:moveTo>
                  <a:pt x="99" y="143"/>
                </a:moveTo>
                <a:cubicBezTo>
                  <a:pt x="108" y="141"/>
                  <a:pt x="117" y="138"/>
                  <a:pt x="127" y="136"/>
                </a:cubicBezTo>
                <a:cubicBezTo>
                  <a:pt x="127" y="136"/>
                  <a:pt x="128" y="136"/>
                  <a:pt x="128" y="136"/>
                </a:cubicBezTo>
                <a:cubicBezTo>
                  <a:pt x="127" y="136"/>
                  <a:pt x="126" y="137"/>
                  <a:pt x="125" y="137"/>
                </a:cubicBezTo>
                <a:cubicBezTo>
                  <a:pt x="121" y="139"/>
                  <a:pt x="116" y="140"/>
                  <a:pt x="112" y="142"/>
                </a:cubicBezTo>
                <a:cubicBezTo>
                  <a:pt x="107" y="143"/>
                  <a:pt x="102" y="144"/>
                  <a:pt x="98" y="146"/>
                </a:cubicBezTo>
                <a:cubicBezTo>
                  <a:pt x="94" y="147"/>
                  <a:pt x="89" y="148"/>
                  <a:pt x="85" y="150"/>
                </a:cubicBezTo>
                <a:cubicBezTo>
                  <a:pt x="83" y="148"/>
                  <a:pt x="80" y="147"/>
                  <a:pt x="78" y="146"/>
                </a:cubicBezTo>
                <a:cubicBezTo>
                  <a:pt x="85" y="146"/>
                  <a:pt x="92" y="144"/>
                  <a:pt x="99" y="143"/>
                </a:cubicBezTo>
                <a:close/>
                <a:moveTo>
                  <a:pt x="101" y="148"/>
                </a:moveTo>
                <a:cubicBezTo>
                  <a:pt x="106" y="147"/>
                  <a:pt x="111" y="146"/>
                  <a:pt x="117" y="145"/>
                </a:cubicBezTo>
                <a:cubicBezTo>
                  <a:pt x="115" y="145"/>
                  <a:pt x="114" y="146"/>
                  <a:pt x="112" y="146"/>
                </a:cubicBezTo>
                <a:cubicBezTo>
                  <a:pt x="105" y="148"/>
                  <a:pt x="99" y="150"/>
                  <a:pt x="92" y="153"/>
                </a:cubicBezTo>
                <a:cubicBezTo>
                  <a:pt x="92" y="153"/>
                  <a:pt x="91" y="153"/>
                  <a:pt x="91" y="153"/>
                </a:cubicBezTo>
                <a:cubicBezTo>
                  <a:pt x="90" y="152"/>
                  <a:pt x="89" y="151"/>
                  <a:pt x="87" y="151"/>
                </a:cubicBezTo>
                <a:cubicBezTo>
                  <a:pt x="92" y="150"/>
                  <a:pt x="97" y="148"/>
                  <a:pt x="101" y="148"/>
                </a:cubicBezTo>
                <a:close/>
                <a:moveTo>
                  <a:pt x="104" y="151"/>
                </a:moveTo>
                <a:cubicBezTo>
                  <a:pt x="108" y="149"/>
                  <a:pt x="113" y="148"/>
                  <a:pt x="118" y="147"/>
                </a:cubicBezTo>
                <a:cubicBezTo>
                  <a:pt x="123" y="146"/>
                  <a:pt x="115" y="149"/>
                  <a:pt x="115" y="149"/>
                </a:cubicBezTo>
                <a:cubicBezTo>
                  <a:pt x="113" y="150"/>
                  <a:pt x="110" y="150"/>
                  <a:pt x="108" y="151"/>
                </a:cubicBezTo>
                <a:cubicBezTo>
                  <a:pt x="104" y="152"/>
                  <a:pt x="100" y="153"/>
                  <a:pt x="97" y="155"/>
                </a:cubicBezTo>
                <a:cubicBezTo>
                  <a:pt x="97" y="155"/>
                  <a:pt x="97" y="155"/>
                  <a:pt x="97" y="156"/>
                </a:cubicBezTo>
                <a:cubicBezTo>
                  <a:pt x="96" y="155"/>
                  <a:pt x="94" y="154"/>
                  <a:pt x="93" y="154"/>
                </a:cubicBezTo>
                <a:cubicBezTo>
                  <a:pt x="97" y="153"/>
                  <a:pt x="100" y="152"/>
                  <a:pt x="104" y="151"/>
                </a:cubicBezTo>
                <a:close/>
                <a:moveTo>
                  <a:pt x="105" y="155"/>
                </a:moveTo>
                <a:cubicBezTo>
                  <a:pt x="106" y="155"/>
                  <a:pt x="107" y="154"/>
                  <a:pt x="109" y="154"/>
                </a:cubicBezTo>
                <a:cubicBezTo>
                  <a:pt x="109" y="154"/>
                  <a:pt x="115" y="152"/>
                  <a:pt x="113" y="153"/>
                </a:cubicBezTo>
                <a:cubicBezTo>
                  <a:pt x="109" y="155"/>
                  <a:pt x="105" y="155"/>
                  <a:pt x="103" y="158"/>
                </a:cubicBezTo>
                <a:cubicBezTo>
                  <a:pt x="103" y="158"/>
                  <a:pt x="103" y="158"/>
                  <a:pt x="103" y="158"/>
                </a:cubicBezTo>
                <a:cubicBezTo>
                  <a:pt x="101" y="158"/>
                  <a:pt x="100" y="157"/>
                  <a:pt x="98" y="156"/>
                </a:cubicBezTo>
                <a:cubicBezTo>
                  <a:pt x="100" y="156"/>
                  <a:pt x="102" y="156"/>
                  <a:pt x="105" y="155"/>
                </a:cubicBezTo>
                <a:close/>
                <a:moveTo>
                  <a:pt x="103" y="159"/>
                </a:moveTo>
                <a:cubicBezTo>
                  <a:pt x="103" y="159"/>
                  <a:pt x="107" y="158"/>
                  <a:pt x="107" y="159"/>
                </a:cubicBezTo>
                <a:cubicBezTo>
                  <a:pt x="107" y="160"/>
                  <a:pt x="106" y="160"/>
                  <a:pt x="106" y="161"/>
                </a:cubicBezTo>
                <a:cubicBezTo>
                  <a:pt x="105" y="160"/>
                  <a:pt x="104" y="159"/>
                  <a:pt x="103" y="159"/>
                </a:cubicBezTo>
                <a:cubicBezTo>
                  <a:pt x="103" y="159"/>
                  <a:pt x="103" y="159"/>
                  <a:pt x="103" y="159"/>
                </a:cubicBezTo>
                <a:close/>
                <a:moveTo>
                  <a:pt x="161" y="102"/>
                </a:moveTo>
                <a:cubicBezTo>
                  <a:pt x="141" y="110"/>
                  <a:pt x="120" y="113"/>
                  <a:pt x="99" y="118"/>
                </a:cubicBezTo>
                <a:cubicBezTo>
                  <a:pt x="91" y="120"/>
                  <a:pt x="83" y="122"/>
                  <a:pt x="75" y="123"/>
                </a:cubicBezTo>
                <a:cubicBezTo>
                  <a:pt x="79" y="122"/>
                  <a:pt x="84" y="120"/>
                  <a:pt x="88" y="119"/>
                </a:cubicBezTo>
                <a:cubicBezTo>
                  <a:pt x="103" y="114"/>
                  <a:pt x="117" y="110"/>
                  <a:pt x="132" y="106"/>
                </a:cubicBezTo>
                <a:cubicBezTo>
                  <a:pt x="139" y="105"/>
                  <a:pt x="146" y="103"/>
                  <a:pt x="153" y="101"/>
                </a:cubicBezTo>
                <a:cubicBezTo>
                  <a:pt x="156" y="100"/>
                  <a:pt x="159" y="99"/>
                  <a:pt x="162" y="97"/>
                </a:cubicBezTo>
                <a:cubicBezTo>
                  <a:pt x="163" y="97"/>
                  <a:pt x="163" y="97"/>
                  <a:pt x="164" y="97"/>
                </a:cubicBezTo>
                <a:cubicBezTo>
                  <a:pt x="165" y="97"/>
                  <a:pt x="166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4" y="98"/>
                  <a:pt x="163" y="100"/>
                  <a:pt x="161" y="102"/>
                </a:cubicBezTo>
                <a:close/>
                <a:moveTo>
                  <a:pt x="167" y="95"/>
                </a:moveTo>
                <a:cubicBezTo>
                  <a:pt x="167" y="95"/>
                  <a:pt x="167" y="95"/>
                  <a:pt x="167" y="95"/>
                </a:cubicBezTo>
                <a:cubicBezTo>
                  <a:pt x="165" y="96"/>
                  <a:pt x="163" y="96"/>
                  <a:pt x="161" y="97"/>
                </a:cubicBezTo>
                <a:cubicBezTo>
                  <a:pt x="160" y="97"/>
                  <a:pt x="159" y="97"/>
                  <a:pt x="158" y="98"/>
                </a:cubicBezTo>
                <a:cubicBezTo>
                  <a:pt x="143" y="101"/>
                  <a:pt x="128" y="103"/>
                  <a:pt x="113" y="107"/>
                </a:cubicBezTo>
                <a:cubicBezTo>
                  <a:pt x="98" y="111"/>
                  <a:pt x="84" y="115"/>
                  <a:pt x="69" y="120"/>
                </a:cubicBezTo>
                <a:cubicBezTo>
                  <a:pt x="64" y="121"/>
                  <a:pt x="59" y="122"/>
                  <a:pt x="54" y="123"/>
                </a:cubicBezTo>
                <a:cubicBezTo>
                  <a:pt x="69" y="118"/>
                  <a:pt x="83" y="114"/>
                  <a:pt x="98" y="110"/>
                </a:cubicBezTo>
                <a:cubicBezTo>
                  <a:pt x="112" y="106"/>
                  <a:pt x="127" y="103"/>
                  <a:pt x="142" y="100"/>
                </a:cubicBezTo>
                <a:cubicBezTo>
                  <a:pt x="151" y="98"/>
                  <a:pt x="159" y="95"/>
                  <a:pt x="167" y="93"/>
                </a:cubicBezTo>
                <a:cubicBezTo>
                  <a:pt x="168" y="93"/>
                  <a:pt x="169" y="93"/>
                  <a:pt x="169" y="93"/>
                </a:cubicBezTo>
                <a:cubicBezTo>
                  <a:pt x="169" y="93"/>
                  <a:pt x="170" y="92"/>
                  <a:pt x="170" y="92"/>
                </a:cubicBezTo>
                <a:cubicBezTo>
                  <a:pt x="169" y="93"/>
                  <a:pt x="168" y="94"/>
                  <a:pt x="167" y="95"/>
                </a:cubicBezTo>
                <a:close/>
                <a:moveTo>
                  <a:pt x="171" y="91"/>
                </a:moveTo>
                <a:cubicBezTo>
                  <a:pt x="171" y="91"/>
                  <a:pt x="171" y="91"/>
                  <a:pt x="171" y="91"/>
                </a:cubicBezTo>
                <a:cubicBezTo>
                  <a:pt x="156" y="95"/>
                  <a:pt x="141" y="98"/>
                  <a:pt x="126" y="101"/>
                </a:cubicBezTo>
                <a:cubicBezTo>
                  <a:pt x="111" y="104"/>
                  <a:pt x="96" y="108"/>
                  <a:pt x="82" y="112"/>
                </a:cubicBezTo>
                <a:cubicBezTo>
                  <a:pt x="67" y="116"/>
                  <a:pt x="52" y="120"/>
                  <a:pt x="38" y="123"/>
                </a:cubicBezTo>
                <a:cubicBezTo>
                  <a:pt x="37" y="123"/>
                  <a:pt x="36" y="123"/>
                  <a:pt x="36" y="123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6" y="123"/>
                  <a:pt x="37" y="123"/>
                  <a:pt x="38" y="122"/>
                </a:cubicBezTo>
                <a:cubicBezTo>
                  <a:pt x="41" y="121"/>
                  <a:pt x="44" y="120"/>
                  <a:pt x="48" y="119"/>
                </a:cubicBezTo>
                <a:cubicBezTo>
                  <a:pt x="56" y="116"/>
                  <a:pt x="64" y="115"/>
                  <a:pt x="71" y="113"/>
                </a:cubicBezTo>
                <a:cubicBezTo>
                  <a:pt x="86" y="109"/>
                  <a:pt x="101" y="104"/>
                  <a:pt x="116" y="101"/>
                </a:cubicBezTo>
                <a:cubicBezTo>
                  <a:pt x="131" y="98"/>
                  <a:pt x="146" y="95"/>
                  <a:pt x="161" y="90"/>
                </a:cubicBezTo>
                <a:cubicBezTo>
                  <a:pt x="164" y="89"/>
                  <a:pt x="168" y="88"/>
                  <a:pt x="171" y="87"/>
                </a:cubicBezTo>
                <a:cubicBezTo>
                  <a:pt x="171" y="87"/>
                  <a:pt x="171" y="87"/>
                  <a:pt x="172" y="86"/>
                </a:cubicBezTo>
                <a:cubicBezTo>
                  <a:pt x="173" y="86"/>
                  <a:pt x="175" y="85"/>
                  <a:pt x="177" y="85"/>
                </a:cubicBezTo>
                <a:cubicBezTo>
                  <a:pt x="175" y="87"/>
                  <a:pt x="173" y="89"/>
                  <a:pt x="171" y="91"/>
                </a:cubicBezTo>
                <a:close/>
                <a:moveTo>
                  <a:pt x="108" y="102"/>
                </a:moveTo>
                <a:cubicBezTo>
                  <a:pt x="118" y="99"/>
                  <a:pt x="128" y="97"/>
                  <a:pt x="139" y="95"/>
                </a:cubicBezTo>
                <a:cubicBezTo>
                  <a:pt x="144" y="94"/>
                  <a:pt x="148" y="93"/>
                  <a:pt x="153" y="92"/>
                </a:cubicBezTo>
                <a:cubicBezTo>
                  <a:pt x="150" y="93"/>
                  <a:pt x="146" y="94"/>
                  <a:pt x="143" y="95"/>
                </a:cubicBezTo>
                <a:cubicBezTo>
                  <a:pt x="131" y="97"/>
                  <a:pt x="119" y="100"/>
                  <a:pt x="108" y="102"/>
                </a:cubicBezTo>
                <a:close/>
                <a:moveTo>
                  <a:pt x="177" y="84"/>
                </a:moveTo>
                <a:cubicBezTo>
                  <a:pt x="177" y="84"/>
                  <a:pt x="177" y="84"/>
                  <a:pt x="177" y="84"/>
                </a:cubicBezTo>
                <a:cubicBezTo>
                  <a:pt x="176" y="84"/>
                  <a:pt x="174" y="85"/>
                  <a:pt x="173" y="85"/>
                </a:cubicBezTo>
                <a:cubicBezTo>
                  <a:pt x="173" y="85"/>
                  <a:pt x="172" y="85"/>
                  <a:pt x="172" y="85"/>
                </a:cubicBezTo>
                <a:cubicBezTo>
                  <a:pt x="164" y="88"/>
                  <a:pt x="157" y="90"/>
                  <a:pt x="149" y="92"/>
                </a:cubicBezTo>
                <a:cubicBezTo>
                  <a:pt x="134" y="95"/>
                  <a:pt x="119" y="98"/>
                  <a:pt x="104" y="102"/>
                </a:cubicBezTo>
                <a:cubicBezTo>
                  <a:pt x="95" y="105"/>
                  <a:pt x="85" y="107"/>
                  <a:pt x="76" y="110"/>
                </a:cubicBezTo>
                <a:cubicBezTo>
                  <a:pt x="66" y="113"/>
                  <a:pt x="56" y="114"/>
                  <a:pt x="46" y="116"/>
                </a:cubicBezTo>
                <a:cubicBezTo>
                  <a:pt x="41" y="117"/>
                  <a:pt x="36" y="118"/>
                  <a:pt x="32" y="119"/>
                </a:cubicBezTo>
                <a:cubicBezTo>
                  <a:pt x="30" y="119"/>
                  <a:pt x="23" y="121"/>
                  <a:pt x="28" y="120"/>
                </a:cubicBezTo>
                <a:cubicBezTo>
                  <a:pt x="30" y="119"/>
                  <a:pt x="33" y="118"/>
                  <a:pt x="35" y="117"/>
                </a:cubicBezTo>
                <a:cubicBezTo>
                  <a:pt x="45" y="114"/>
                  <a:pt x="55" y="111"/>
                  <a:pt x="65" y="109"/>
                </a:cubicBezTo>
                <a:cubicBezTo>
                  <a:pt x="85" y="104"/>
                  <a:pt x="105" y="99"/>
                  <a:pt x="125" y="94"/>
                </a:cubicBezTo>
                <a:cubicBezTo>
                  <a:pt x="136" y="92"/>
                  <a:pt x="146" y="89"/>
                  <a:pt x="157" y="86"/>
                </a:cubicBezTo>
                <a:cubicBezTo>
                  <a:pt x="166" y="84"/>
                  <a:pt x="175" y="80"/>
                  <a:pt x="184" y="77"/>
                </a:cubicBezTo>
                <a:cubicBezTo>
                  <a:pt x="182" y="79"/>
                  <a:pt x="180" y="82"/>
                  <a:pt x="177" y="84"/>
                </a:cubicBezTo>
                <a:close/>
                <a:moveTo>
                  <a:pt x="61" y="105"/>
                </a:moveTo>
                <a:cubicBezTo>
                  <a:pt x="54" y="107"/>
                  <a:pt x="47" y="108"/>
                  <a:pt x="40" y="110"/>
                </a:cubicBezTo>
                <a:cubicBezTo>
                  <a:pt x="33" y="112"/>
                  <a:pt x="26" y="113"/>
                  <a:pt x="20" y="116"/>
                </a:cubicBezTo>
                <a:cubicBezTo>
                  <a:pt x="19" y="116"/>
                  <a:pt x="19" y="116"/>
                  <a:pt x="18" y="117"/>
                </a:cubicBezTo>
                <a:cubicBezTo>
                  <a:pt x="16" y="116"/>
                  <a:pt x="14" y="114"/>
                  <a:pt x="12" y="113"/>
                </a:cubicBezTo>
                <a:cubicBezTo>
                  <a:pt x="18" y="113"/>
                  <a:pt x="23" y="111"/>
                  <a:pt x="29" y="109"/>
                </a:cubicBezTo>
                <a:cubicBezTo>
                  <a:pt x="36" y="107"/>
                  <a:pt x="43" y="105"/>
                  <a:pt x="51" y="103"/>
                </a:cubicBezTo>
                <a:cubicBezTo>
                  <a:pt x="65" y="100"/>
                  <a:pt x="79" y="98"/>
                  <a:pt x="93" y="95"/>
                </a:cubicBezTo>
                <a:cubicBezTo>
                  <a:pt x="82" y="98"/>
                  <a:pt x="72" y="102"/>
                  <a:pt x="61" y="105"/>
                </a:cubicBezTo>
                <a:close/>
                <a:moveTo>
                  <a:pt x="58" y="139"/>
                </a:moveTo>
                <a:cubicBezTo>
                  <a:pt x="68" y="144"/>
                  <a:pt x="78" y="149"/>
                  <a:pt x="89" y="154"/>
                </a:cubicBezTo>
                <a:cubicBezTo>
                  <a:pt x="94" y="157"/>
                  <a:pt x="100" y="159"/>
                  <a:pt x="105" y="163"/>
                </a:cubicBezTo>
                <a:cubicBezTo>
                  <a:pt x="104" y="163"/>
                  <a:pt x="104" y="164"/>
                  <a:pt x="104" y="165"/>
                </a:cubicBezTo>
                <a:cubicBezTo>
                  <a:pt x="98" y="162"/>
                  <a:pt x="93" y="159"/>
                  <a:pt x="87" y="156"/>
                </a:cubicBezTo>
                <a:cubicBezTo>
                  <a:pt x="77" y="151"/>
                  <a:pt x="67" y="147"/>
                  <a:pt x="57" y="142"/>
                </a:cubicBezTo>
                <a:cubicBezTo>
                  <a:pt x="51" y="139"/>
                  <a:pt x="44" y="136"/>
                  <a:pt x="38" y="132"/>
                </a:cubicBezTo>
                <a:cubicBezTo>
                  <a:pt x="29" y="127"/>
                  <a:pt x="20" y="121"/>
                  <a:pt x="10" y="118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1" y="117"/>
                  <a:pt x="11" y="116"/>
                  <a:pt x="11" y="115"/>
                </a:cubicBezTo>
                <a:cubicBezTo>
                  <a:pt x="26" y="124"/>
                  <a:pt x="43" y="131"/>
                  <a:pt x="58" y="139"/>
                </a:cubicBezTo>
                <a:close/>
                <a:moveTo>
                  <a:pt x="198" y="61"/>
                </a:moveTo>
                <a:cubicBezTo>
                  <a:pt x="198" y="61"/>
                  <a:pt x="198" y="62"/>
                  <a:pt x="198" y="62"/>
                </a:cubicBezTo>
                <a:cubicBezTo>
                  <a:pt x="183" y="64"/>
                  <a:pt x="168" y="68"/>
                  <a:pt x="153" y="70"/>
                </a:cubicBezTo>
                <a:cubicBezTo>
                  <a:pt x="138" y="73"/>
                  <a:pt x="122" y="76"/>
                  <a:pt x="107" y="80"/>
                </a:cubicBezTo>
                <a:cubicBezTo>
                  <a:pt x="92" y="83"/>
                  <a:pt x="77" y="88"/>
                  <a:pt x="62" y="92"/>
                </a:cubicBezTo>
                <a:cubicBezTo>
                  <a:pt x="54" y="94"/>
                  <a:pt x="47" y="96"/>
                  <a:pt x="40" y="98"/>
                </a:cubicBezTo>
                <a:cubicBezTo>
                  <a:pt x="37" y="99"/>
                  <a:pt x="35" y="100"/>
                  <a:pt x="32" y="100"/>
                </a:cubicBezTo>
                <a:cubicBezTo>
                  <a:pt x="42" y="97"/>
                  <a:pt x="51" y="94"/>
                  <a:pt x="61" y="91"/>
                </a:cubicBezTo>
                <a:cubicBezTo>
                  <a:pt x="76" y="86"/>
                  <a:pt x="90" y="82"/>
                  <a:pt x="105" y="79"/>
                </a:cubicBezTo>
                <a:cubicBezTo>
                  <a:pt x="120" y="75"/>
                  <a:pt x="135" y="71"/>
                  <a:pt x="150" y="68"/>
                </a:cubicBezTo>
                <a:cubicBezTo>
                  <a:pt x="164" y="66"/>
                  <a:pt x="178" y="64"/>
                  <a:pt x="192" y="60"/>
                </a:cubicBezTo>
                <a:cubicBezTo>
                  <a:pt x="196" y="60"/>
                  <a:pt x="199" y="58"/>
                  <a:pt x="202" y="57"/>
                </a:cubicBezTo>
                <a:cubicBezTo>
                  <a:pt x="201" y="58"/>
                  <a:pt x="200" y="60"/>
                  <a:pt x="198" y="61"/>
                </a:cubicBezTo>
                <a:close/>
                <a:moveTo>
                  <a:pt x="190" y="70"/>
                </a:moveTo>
                <a:cubicBezTo>
                  <a:pt x="178" y="74"/>
                  <a:pt x="166" y="77"/>
                  <a:pt x="154" y="80"/>
                </a:cubicBezTo>
                <a:cubicBezTo>
                  <a:pt x="152" y="81"/>
                  <a:pt x="150" y="81"/>
                  <a:pt x="148" y="82"/>
                </a:cubicBezTo>
                <a:cubicBezTo>
                  <a:pt x="136" y="84"/>
                  <a:pt x="124" y="88"/>
                  <a:pt x="112" y="91"/>
                </a:cubicBezTo>
                <a:cubicBezTo>
                  <a:pt x="108" y="91"/>
                  <a:pt x="105" y="92"/>
                  <a:pt x="101" y="93"/>
                </a:cubicBezTo>
                <a:cubicBezTo>
                  <a:pt x="85" y="96"/>
                  <a:pt x="70" y="99"/>
                  <a:pt x="55" y="102"/>
                </a:cubicBezTo>
                <a:cubicBezTo>
                  <a:pt x="47" y="103"/>
                  <a:pt x="40" y="105"/>
                  <a:pt x="33" y="107"/>
                </a:cubicBezTo>
                <a:cubicBezTo>
                  <a:pt x="30" y="108"/>
                  <a:pt x="27" y="109"/>
                  <a:pt x="23" y="110"/>
                </a:cubicBezTo>
                <a:cubicBezTo>
                  <a:pt x="22" y="111"/>
                  <a:pt x="20" y="111"/>
                  <a:pt x="18" y="112"/>
                </a:cubicBezTo>
                <a:cubicBezTo>
                  <a:pt x="16" y="112"/>
                  <a:pt x="14" y="112"/>
                  <a:pt x="12" y="113"/>
                </a:cubicBezTo>
                <a:cubicBezTo>
                  <a:pt x="19" y="110"/>
                  <a:pt x="25" y="107"/>
                  <a:pt x="32" y="105"/>
                </a:cubicBezTo>
                <a:cubicBezTo>
                  <a:pt x="40" y="103"/>
                  <a:pt x="48" y="101"/>
                  <a:pt x="56" y="99"/>
                </a:cubicBezTo>
                <a:cubicBezTo>
                  <a:pt x="71" y="94"/>
                  <a:pt x="86" y="91"/>
                  <a:pt x="101" y="87"/>
                </a:cubicBezTo>
                <a:cubicBezTo>
                  <a:pt x="131" y="79"/>
                  <a:pt x="161" y="74"/>
                  <a:pt x="190" y="65"/>
                </a:cubicBezTo>
                <a:cubicBezTo>
                  <a:pt x="192" y="65"/>
                  <a:pt x="194" y="64"/>
                  <a:pt x="197" y="63"/>
                </a:cubicBezTo>
                <a:cubicBezTo>
                  <a:pt x="195" y="65"/>
                  <a:pt x="192" y="68"/>
                  <a:pt x="190" y="70"/>
                </a:cubicBezTo>
                <a:close/>
                <a:moveTo>
                  <a:pt x="9" y="120"/>
                </a:moveTo>
                <a:cubicBezTo>
                  <a:pt x="10" y="120"/>
                  <a:pt x="10" y="120"/>
                  <a:pt x="10" y="120"/>
                </a:cubicBezTo>
                <a:cubicBezTo>
                  <a:pt x="19" y="124"/>
                  <a:pt x="29" y="130"/>
                  <a:pt x="38" y="135"/>
                </a:cubicBezTo>
                <a:cubicBezTo>
                  <a:pt x="44" y="138"/>
                  <a:pt x="51" y="141"/>
                  <a:pt x="57" y="144"/>
                </a:cubicBezTo>
                <a:cubicBezTo>
                  <a:pt x="67" y="149"/>
                  <a:pt x="77" y="154"/>
                  <a:pt x="87" y="159"/>
                </a:cubicBezTo>
                <a:cubicBezTo>
                  <a:pt x="92" y="162"/>
                  <a:pt x="98" y="165"/>
                  <a:pt x="103" y="167"/>
                </a:cubicBezTo>
                <a:cubicBezTo>
                  <a:pt x="103" y="168"/>
                  <a:pt x="103" y="169"/>
                  <a:pt x="102" y="170"/>
                </a:cubicBezTo>
                <a:cubicBezTo>
                  <a:pt x="86" y="162"/>
                  <a:pt x="70" y="154"/>
                  <a:pt x="53" y="147"/>
                </a:cubicBezTo>
                <a:cubicBezTo>
                  <a:pt x="38" y="139"/>
                  <a:pt x="23" y="132"/>
                  <a:pt x="9" y="124"/>
                </a:cubicBezTo>
                <a:cubicBezTo>
                  <a:pt x="9" y="122"/>
                  <a:pt x="9" y="121"/>
                  <a:pt x="9" y="120"/>
                </a:cubicBezTo>
                <a:close/>
                <a:moveTo>
                  <a:pt x="106" y="167"/>
                </a:moveTo>
                <a:cubicBezTo>
                  <a:pt x="106" y="167"/>
                  <a:pt x="106" y="167"/>
                  <a:pt x="106" y="166"/>
                </a:cubicBezTo>
                <a:cubicBezTo>
                  <a:pt x="111" y="162"/>
                  <a:pt x="116" y="157"/>
                  <a:pt x="120" y="152"/>
                </a:cubicBezTo>
                <a:cubicBezTo>
                  <a:pt x="130" y="141"/>
                  <a:pt x="140" y="131"/>
                  <a:pt x="150" y="121"/>
                </a:cubicBezTo>
                <a:cubicBezTo>
                  <a:pt x="169" y="100"/>
                  <a:pt x="189" y="79"/>
                  <a:pt x="208" y="59"/>
                </a:cubicBezTo>
                <a:cubicBezTo>
                  <a:pt x="210" y="57"/>
                  <a:pt x="212" y="55"/>
                  <a:pt x="213" y="54"/>
                </a:cubicBezTo>
                <a:cubicBezTo>
                  <a:pt x="213" y="54"/>
                  <a:pt x="213" y="55"/>
                  <a:pt x="214" y="56"/>
                </a:cubicBezTo>
                <a:cubicBezTo>
                  <a:pt x="214" y="56"/>
                  <a:pt x="213" y="56"/>
                  <a:pt x="213" y="56"/>
                </a:cubicBezTo>
                <a:cubicBezTo>
                  <a:pt x="205" y="64"/>
                  <a:pt x="197" y="73"/>
                  <a:pt x="189" y="82"/>
                </a:cubicBezTo>
                <a:cubicBezTo>
                  <a:pt x="182" y="90"/>
                  <a:pt x="174" y="98"/>
                  <a:pt x="166" y="106"/>
                </a:cubicBezTo>
                <a:cubicBezTo>
                  <a:pt x="148" y="125"/>
                  <a:pt x="130" y="144"/>
                  <a:pt x="112" y="163"/>
                </a:cubicBezTo>
                <a:cubicBezTo>
                  <a:pt x="110" y="165"/>
                  <a:pt x="107" y="168"/>
                  <a:pt x="105" y="171"/>
                </a:cubicBezTo>
                <a:cubicBezTo>
                  <a:pt x="105" y="169"/>
                  <a:pt x="105" y="168"/>
                  <a:pt x="106" y="167"/>
                </a:cubicBezTo>
                <a:close/>
                <a:moveTo>
                  <a:pt x="26" y="96"/>
                </a:moveTo>
                <a:cubicBezTo>
                  <a:pt x="56" y="88"/>
                  <a:pt x="86" y="79"/>
                  <a:pt x="117" y="73"/>
                </a:cubicBezTo>
                <a:cubicBezTo>
                  <a:pt x="133" y="70"/>
                  <a:pt x="148" y="67"/>
                  <a:pt x="164" y="64"/>
                </a:cubicBezTo>
                <a:cubicBezTo>
                  <a:pt x="171" y="63"/>
                  <a:pt x="179" y="62"/>
                  <a:pt x="186" y="60"/>
                </a:cubicBezTo>
                <a:cubicBezTo>
                  <a:pt x="190" y="59"/>
                  <a:pt x="194" y="58"/>
                  <a:pt x="197" y="58"/>
                </a:cubicBezTo>
                <a:cubicBezTo>
                  <a:pt x="198" y="57"/>
                  <a:pt x="199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199" y="58"/>
                  <a:pt x="198" y="58"/>
                  <a:pt x="197" y="58"/>
                </a:cubicBezTo>
                <a:cubicBezTo>
                  <a:pt x="184" y="63"/>
                  <a:pt x="169" y="64"/>
                  <a:pt x="156" y="67"/>
                </a:cubicBezTo>
                <a:cubicBezTo>
                  <a:pt x="140" y="70"/>
                  <a:pt x="125" y="72"/>
                  <a:pt x="110" y="76"/>
                </a:cubicBezTo>
                <a:cubicBezTo>
                  <a:pt x="81" y="84"/>
                  <a:pt x="52" y="92"/>
                  <a:pt x="23" y="103"/>
                </a:cubicBezTo>
                <a:cubicBezTo>
                  <a:pt x="22" y="103"/>
                  <a:pt x="21" y="103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1"/>
                  <a:pt x="24" y="99"/>
                  <a:pt x="26" y="96"/>
                </a:cubicBezTo>
                <a:close/>
                <a:moveTo>
                  <a:pt x="18" y="105"/>
                </a:moveTo>
                <a:cubicBezTo>
                  <a:pt x="48" y="97"/>
                  <a:pt x="77" y="88"/>
                  <a:pt x="107" y="81"/>
                </a:cubicBezTo>
                <a:cubicBezTo>
                  <a:pt x="123" y="77"/>
                  <a:pt x="138" y="74"/>
                  <a:pt x="153" y="71"/>
                </a:cubicBezTo>
                <a:cubicBezTo>
                  <a:pt x="161" y="70"/>
                  <a:pt x="168" y="68"/>
                  <a:pt x="175" y="67"/>
                </a:cubicBezTo>
                <a:cubicBezTo>
                  <a:pt x="182" y="65"/>
                  <a:pt x="191" y="64"/>
                  <a:pt x="197" y="62"/>
                </a:cubicBezTo>
                <a:cubicBezTo>
                  <a:pt x="168" y="72"/>
                  <a:pt x="138" y="77"/>
                  <a:pt x="108" y="84"/>
                </a:cubicBezTo>
                <a:cubicBezTo>
                  <a:pt x="93" y="88"/>
                  <a:pt x="78" y="92"/>
                  <a:pt x="63" y="96"/>
                </a:cubicBezTo>
                <a:cubicBezTo>
                  <a:pt x="48" y="100"/>
                  <a:pt x="33" y="103"/>
                  <a:pt x="20" y="109"/>
                </a:cubicBezTo>
                <a:cubicBezTo>
                  <a:pt x="18" y="110"/>
                  <a:pt x="15" y="111"/>
                  <a:pt x="13" y="112"/>
                </a:cubicBezTo>
                <a:cubicBezTo>
                  <a:pt x="15" y="109"/>
                  <a:pt x="17" y="107"/>
                  <a:pt x="18" y="105"/>
                </a:cubicBezTo>
                <a:close/>
                <a:moveTo>
                  <a:pt x="104" y="176"/>
                </a:moveTo>
                <a:cubicBezTo>
                  <a:pt x="104" y="176"/>
                  <a:pt x="104" y="175"/>
                  <a:pt x="104" y="175"/>
                </a:cubicBezTo>
                <a:cubicBezTo>
                  <a:pt x="104" y="175"/>
                  <a:pt x="104" y="174"/>
                  <a:pt x="105" y="174"/>
                </a:cubicBezTo>
                <a:cubicBezTo>
                  <a:pt x="137" y="139"/>
                  <a:pt x="172" y="104"/>
                  <a:pt x="205" y="69"/>
                </a:cubicBezTo>
                <a:cubicBezTo>
                  <a:pt x="208" y="65"/>
                  <a:pt x="211" y="62"/>
                  <a:pt x="214" y="59"/>
                </a:cubicBezTo>
                <a:cubicBezTo>
                  <a:pt x="214" y="59"/>
                  <a:pt x="214" y="59"/>
                  <a:pt x="214" y="59"/>
                </a:cubicBezTo>
                <a:cubicBezTo>
                  <a:pt x="211" y="62"/>
                  <a:pt x="208" y="66"/>
                  <a:pt x="205" y="69"/>
                </a:cubicBezTo>
                <a:cubicBezTo>
                  <a:pt x="200" y="75"/>
                  <a:pt x="194" y="81"/>
                  <a:pt x="188" y="88"/>
                </a:cubicBezTo>
                <a:cubicBezTo>
                  <a:pt x="180" y="97"/>
                  <a:pt x="172" y="106"/>
                  <a:pt x="163" y="114"/>
                </a:cubicBezTo>
                <a:cubicBezTo>
                  <a:pt x="144" y="135"/>
                  <a:pt x="124" y="155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lose/>
                <a:moveTo>
                  <a:pt x="8" y="117"/>
                </a:moveTo>
                <a:cubicBezTo>
                  <a:pt x="7" y="120"/>
                  <a:pt x="6" y="125"/>
                  <a:pt x="6" y="129"/>
                </a:cubicBezTo>
                <a:cubicBezTo>
                  <a:pt x="5" y="125"/>
                  <a:pt x="6" y="120"/>
                  <a:pt x="8" y="117"/>
                </a:cubicBezTo>
                <a:close/>
                <a:moveTo>
                  <a:pt x="27" y="145"/>
                </a:moveTo>
                <a:cubicBezTo>
                  <a:pt x="22" y="142"/>
                  <a:pt x="16" y="140"/>
                  <a:pt x="11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14" y="137"/>
                  <a:pt x="18" y="139"/>
                  <a:pt x="22" y="141"/>
                </a:cubicBezTo>
                <a:cubicBezTo>
                  <a:pt x="32" y="146"/>
                  <a:pt x="43" y="151"/>
                  <a:pt x="53" y="156"/>
                </a:cubicBezTo>
                <a:cubicBezTo>
                  <a:pt x="64" y="161"/>
                  <a:pt x="74" y="166"/>
                  <a:pt x="85" y="171"/>
                </a:cubicBezTo>
                <a:cubicBezTo>
                  <a:pt x="90" y="174"/>
                  <a:pt x="97" y="176"/>
                  <a:pt x="101" y="179"/>
                </a:cubicBezTo>
                <a:cubicBezTo>
                  <a:pt x="102" y="179"/>
                  <a:pt x="102" y="179"/>
                  <a:pt x="102" y="179"/>
                </a:cubicBezTo>
                <a:cubicBezTo>
                  <a:pt x="102" y="181"/>
                  <a:pt x="103" y="182"/>
                  <a:pt x="103" y="183"/>
                </a:cubicBezTo>
                <a:cubicBezTo>
                  <a:pt x="88" y="177"/>
                  <a:pt x="73" y="168"/>
                  <a:pt x="58" y="161"/>
                </a:cubicBezTo>
                <a:cubicBezTo>
                  <a:pt x="47" y="156"/>
                  <a:pt x="37" y="150"/>
                  <a:pt x="27" y="145"/>
                </a:cubicBezTo>
                <a:close/>
                <a:moveTo>
                  <a:pt x="205" y="78"/>
                </a:moveTo>
                <a:cubicBezTo>
                  <a:pt x="195" y="89"/>
                  <a:pt x="185" y="100"/>
                  <a:pt x="175" y="110"/>
                </a:cubicBezTo>
                <a:cubicBezTo>
                  <a:pt x="155" y="132"/>
                  <a:pt x="134" y="153"/>
                  <a:pt x="114" y="175"/>
                </a:cubicBezTo>
                <a:cubicBezTo>
                  <a:pt x="111" y="177"/>
                  <a:pt x="109" y="180"/>
                  <a:pt x="106" y="183"/>
                </a:cubicBezTo>
                <a:cubicBezTo>
                  <a:pt x="105" y="182"/>
                  <a:pt x="105" y="181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12" y="171"/>
                  <a:pt x="120" y="163"/>
                  <a:pt x="127" y="155"/>
                </a:cubicBezTo>
                <a:cubicBezTo>
                  <a:pt x="139" y="143"/>
                  <a:pt x="150" y="131"/>
                  <a:pt x="162" y="120"/>
                </a:cubicBezTo>
                <a:cubicBezTo>
                  <a:pt x="180" y="101"/>
                  <a:pt x="196" y="80"/>
                  <a:pt x="215" y="62"/>
                </a:cubicBezTo>
                <a:cubicBezTo>
                  <a:pt x="215" y="62"/>
                  <a:pt x="215" y="62"/>
                  <a:pt x="216" y="62"/>
                </a:cubicBezTo>
                <a:cubicBezTo>
                  <a:pt x="216" y="63"/>
                  <a:pt x="217" y="63"/>
                  <a:pt x="218" y="64"/>
                </a:cubicBezTo>
                <a:cubicBezTo>
                  <a:pt x="217" y="65"/>
                  <a:pt x="216" y="67"/>
                  <a:pt x="215" y="68"/>
                </a:cubicBezTo>
                <a:cubicBezTo>
                  <a:pt x="212" y="71"/>
                  <a:pt x="208" y="75"/>
                  <a:pt x="205" y="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Freeform 40"/>
          <p:cNvSpPr>
            <a:spLocks noEditPoints="1"/>
          </p:cNvSpPr>
          <p:nvPr/>
        </p:nvSpPr>
        <p:spPr bwMode="auto">
          <a:xfrm flipV="1">
            <a:off x="6994244" y="3962633"/>
            <a:ext cx="360997" cy="532448"/>
          </a:xfrm>
          <a:custGeom>
            <a:avLst/>
            <a:gdLst>
              <a:gd name="T0" fmla="*/ 60 w 79"/>
              <a:gd name="T1" fmla="*/ 168 h 187"/>
              <a:gd name="T2" fmla="*/ 77 w 79"/>
              <a:gd name="T3" fmla="*/ 142 h 187"/>
              <a:gd name="T4" fmla="*/ 65 w 79"/>
              <a:gd name="T5" fmla="*/ 103 h 187"/>
              <a:gd name="T6" fmla="*/ 26 w 79"/>
              <a:gd name="T7" fmla="*/ 0 h 187"/>
              <a:gd name="T8" fmla="*/ 0 w 79"/>
              <a:gd name="T9" fmla="*/ 11 h 187"/>
              <a:gd name="T10" fmla="*/ 47 w 79"/>
              <a:gd name="T11" fmla="*/ 152 h 187"/>
              <a:gd name="T12" fmla="*/ 61 w 79"/>
              <a:gd name="T13" fmla="*/ 140 h 187"/>
              <a:gd name="T14" fmla="*/ 52 w 79"/>
              <a:gd name="T15" fmla="*/ 110 h 187"/>
              <a:gd name="T16" fmla="*/ 53 w 79"/>
              <a:gd name="T17" fmla="*/ 123 h 187"/>
              <a:gd name="T18" fmla="*/ 55 w 79"/>
              <a:gd name="T19" fmla="*/ 130 h 187"/>
              <a:gd name="T20" fmla="*/ 57 w 79"/>
              <a:gd name="T21" fmla="*/ 136 h 187"/>
              <a:gd name="T22" fmla="*/ 58 w 79"/>
              <a:gd name="T23" fmla="*/ 140 h 187"/>
              <a:gd name="T24" fmla="*/ 63 w 79"/>
              <a:gd name="T25" fmla="*/ 138 h 187"/>
              <a:gd name="T26" fmla="*/ 59 w 79"/>
              <a:gd name="T27" fmla="*/ 136 h 187"/>
              <a:gd name="T28" fmla="*/ 58 w 79"/>
              <a:gd name="T29" fmla="*/ 130 h 187"/>
              <a:gd name="T30" fmla="*/ 55 w 79"/>
              <a:gd name="T31" fmla="*/ 125 h 187"/>
              <a:gd name="T32" fmla="*/ 53 w 79"/>
              <a:gd name="T33" fmla="*/ 114 h 187"/>
              <a:gd name="T34" fmla="*/ 51 w 79"/>
              <a:gd name="T35" fmla="*/ 101 h 187"/>
              <a:gd name="T36" fmla="*/ 48 w 79"/>
              <a:gd name="T37" fmla="*/ 93 h 187"/>
              <a:gd name="T38" fmla="*/ 46 w 79"/>
              <a:gd name="T39" fmla="*/ 87 h 187"/>
              <a:gd name="T40" fmla="*/ 43 w 79"/>
              <a:gd name="T41" fmla="*/ 81 h 187"/>
              <a:gd name="T42" fmla="*/ 41 w 79"/>
              <a:gd name="T43" fmla="*/ 78 h 187"/>
              <a:gd name="T44" fmla="*/ 38 w 79"/>
              <a:gd name="T45" fmla="*/ 73 h 187"/>
              <a:gd name="T46" fmla="*/ 36 w 79"/>
              <a:gd name="T47" fmla="*/ 65 h 187"/>
              <a:gd name="T48" fmla="*/ 34 w 79"/>
              <a:gd name="T49" fmla="*/ 58 h 187"/>
              <a:gd name="T50" fmla="*/ 32 w 79"/>
              <a:gd name="T51" fmla="*/ 51 h 187"/>
              <a:gd name="T52" fmla="*/ 31 w 79"/>
              <a:gd name="T53" fmla="*/ 42 h 187"/>
              <a:gd name="T54" fmla="*/ 29 w 79"/>
              <a:gd name="T55" fmla="*/ 36 h 187"/>
              <a:gd name="T56" fmla="*/ 23 w 79"/>
              <a:gd name="T57" fmla="*/ 33 h 187"/>
              <a:gd name="T58" fmla="*/ 23 w 79"/>
              <a:gd name="T59" fmla="*/ 20 h 187"/>
              <a:gd name="T60" fmla="*/ 20 w 79"/>
              <a:gd name="T61" fmla="*/ 14 h 187"/>
              <a:gd name="T62" fmla="*/ 16 w 79"/>
              <a:gd name="T63" fmla="*/ 12 h 187"/>
              <a:gd name="T64" fmla="*/ 14 w 79"/>
              <a:gd name="T65" fmla="*/ 9 h 187"/>
              <a:gd name="T66" fmla="*/ 14 w 79"/>
              <a:gd name="T67" fmla="*/ 10 h 187"/>
              <a:gd name="T68" fmla="*/ 19 w 79"/>
              <a:gd name="T69" fmla="*/ 11 h 187"/>
              <a:gd name="T70" fmla="*/ 17 w 79"/>
              <a:gd name="T71" fmla="*/ 20 h 187"/>
              <a:gd name="T72" fmla="*/ 19 w 79"/>
              <a:gd name="T73" fmla="*/ 24 h 187"/>
              <a:gd name="T74" fmla="*/ 22 w 79"/>
              <a:gd name="T75" fmla="*/ 30 h 187"/>
              <a:gd name="T76" fmla="*/ 26 w 79"/>
              <a:gd name="T77" fmla="*/ 33 h 187"/>
              <a:gd name="T78" fmla="*/ 28 w 79"/>
              <a:gd name="T79" fmla="*/ 41 h 187"/>
              <a:gd name="T80" fmla="*/ 28 w 79"/>
              <a:gd name="T81" fmla="*/ 50 h 187"/>
              <a:gd name="T82" fmla="*/ 30 w 79"/>
              <a:gd name="T83" fmla="*/ 57 h 187"/>
              <a:gd name="T84" fmla="*/ 33 w 79"/>
              <a:gd name="T85" fmla="*/ 63 h 187"/>
              <a:gd name="T86" fmla="*/ 38 w 79"/>
              <a:gd name="T87" fmla="*/ 68 h 187"/>
              <a:gd name="T88" fmla="*/ 39 w 79"/>
              <a:gd name="T89" fmla="*/ 80 h 187"/>
              <a:gd name="T90" fmla="*/ 41 w 79"/>
              <a:gd name="T91" fmla="*/ 86 h 187"/>
              <a:gd name="T92" fmla="*/ 45 w 79"/>
              <a:gd name="T93" fmla="*/ 90 h 187"/>
              <a:gd name="T94" fmla="*/ 48 w 79"/>
              <a:gd name="T95" fmla="*/ 95 h 187"/>
              <a:gd name="T96" fmla="*/ 11 w 79"/>
              <a:gd name="T97" fmla="*/ 7 h 187"/>
              <a:gd name="T98" fmla="*/ 46 w 79"/>
              <a:gd name="T99" fmla="*/ 106 h 187"/>
              <a:gd name="T100" fmla="*/ 46 w 79"/>
              <a:gd name="T101" fmla="*/ 106 h 187"/>
              <a:gd name="T102" fmla="*/ 54 w 79"/>
              <a:gd name="T103" fmla="*/ 144 h 187"/>
              <a:gd name="T104" fmla="*/ 26 w 79"/>
              <a:gd name="T105" fmla="*/ 84 h 187"/>
              <a:gd name="T106" fmla="*/ 19 w 79"/>
              <a:gd name="T107" fmla="*/ 40 h 187"/>
              <a:gd name="T108" fmla="*/ 56 w 79"/>
              <a:gd name="T109" fmla="*/ 149 h 187"/>
              <a:gd name="T110" fmla="*/ 59 w 79"/>
              <a:gd name="T111" fmla="*/ 155 h 187"/>
              <a:gd name="T112" fmla="*/ 61 w 79"/>
              <a:gd name="T113" fmla="*/ 154 h 187"/>
              <a:gd name="T114" fmla="*/ 72 w 79"/>
              <a:gd name="T115" fmla="*/ 151 h 187"/>
              <a:gd name="T116" fmla="*/ 74 w 79"/>
              <a:gd name="T117" fmla="*/ 169 h 187"/>
              <a:gd name="T118" fmla="*/ 74 w 79"/>
              <a:gd name="T119" fmla="*/ 182 h 187"/>
              <a:gd name="T120" fmla="*/ 73 w 79"/>
              <a:gd name="T121" fmla="*/ 138 h 187"/>
              <a:gd name="T122" fmla="*/ 46 w 79"/>
              <a:gd name="T123" fmla="*/ 75 h 187"/>
              <a:gd name="T124" fmla="*/ 50 w 79"/>
              <a:gd name="T125" fmla="*/ 7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9" h="187">
                <a:moveTo>
                  <a:pt x="47" y="152"/>
                </a:moveTo>
                <a:cubicBezTo>
                  <a:pt x="47" y="152"/>
                  <a:pt x="47" y="152"/>
                  <a:pt x="47" y="153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51" y="159"/>
                  <a:pt x="56" y="163"/>
                  <a:pt x="60" y="168"/>
                </a:cubicBezTo>
                <a:cubicBezTo>
                  <a:pt x="65" y="174"/>
                  <a:pt x="69" y="180"/>
                  <a:pt x="74" y="186"/>
                </a:cubicBezTo>
                <a:cubicBezTo>
                  <a:pt x="75" y="187"/>
                  <a:pt x="76" y="186"/>
                  <a:pt x="76" y="185"/>
                </a:cubicBezTo>
                <a:cubicBezTo>
                  <a:pt x="76" y="185"/>
                  <a:pt x="76" y="184"/>
                  <a:pt x="76" y="184"/>
                </a:cubicBezTo>
                <a:cubicBezTo>
                  <a:pt x="79" y="170"/>
                  <a:pt x="76" y="156"/>
                  <a:pt x="77" y="142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77" y="141"/>
                  <a:pt x="77" y="141"/>
                  <a:pt x="77" y="141"/>
                </a:cubicBezTo>
                <a:cubicBezTo>
                  <a:pt x="77" y="141"/>
                  <a:pt x="77" y="141"/>
                  <a:pt x="77" y="140"/>
                </a:cubicBezTo>
                <a:cubicBezTo>
                  <a:pt x="73" y="128"/>
                  <a:pt x="70" y="116"/>
                  <a:pt x="65" y="103"/>
                </a:cubicBezTo>
                <a:cubicBezTo>
                  <a:pt x="61" y="91"/>
                  <a:pt x="56" y="78"/>
                  <a:pt x="51" y="65"/>
                </a:cubicBezTo>
                <a:cubicBezTo>
                  <a:pt x="47" y="53"/>
                  <a:pt x="42" y="41"/>
                  <a:pt x="38" y="29"/>
                </a:cubicBezTo>
                <a:cubicBezTo>
                  <a:pt x="35" y="20"/>
                  <a:pt x="34" y="9"/>
                  <a:pt x="28" y="2"/>
                </a:cubicBezTo>
                <a:cubicBezTo>
                  <a:pt x="28" y="1"/>
                  <a:pt x="27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5" y="0"/>
                </a:cubicBezTo>
                <a:cubicBezTo>
                  <a:pt x="17" y="3"/>
                  <a:pt x="8" y="3"/>
                  <a:pt x="1" y="9"/>
                </a:cubicBezTo>
                <a:cubicBezTo>
                  <a:pt x="0" y="9"/>
                  <a:pt x="0" y="10"/>
                  <a:pt x="0" y="11"/>
                </a:cubicBezTo>
                <a:cubicBezTo>
                  <a:pt x="0" y="11"/>
                  <a:pt x="0" y="11"/>
                  <a:pt x="0" y="12"/>
                </a:cubicBezTo>
                <a:cubicBezTo>
                  <a:pt x="8" y="36"/>
                  <a:pt x="15" y="59"/>
                  <a:pt x="23" y="83"/>
                </a:cubicBezTo>
                <a:cubicBezTo>
                  <a:pt x="27" y="95"/>
                  <a:pt x="30" y="107"/>
                  <a:pt x="34" y="119"/>
                </a:cubicBezTo>
                <a:cubicBezTo>
                  <a:pt x="38" y="130"/>
                  <a:pt x="43" y="141"/>
                  <a:pt x="47" y="152"/>
                </a:cubicBezTo>
                <a:close/>
                <a:moveTo>
                  <a:pt x="43" y="76"/>
                </a:moveTo>
                <a:cubicBezTo>
                  <a:pt x="47" y="88"/>
                  <a:pt x="51" y="100"/>
                  <a:pt x="55" y="112"/>
                </a:cubicBezTo>
                <a:cubicBezTo>
                  <a:pt x="57" y="122"/>
                  <a:pt x="62" y="131"/>
                  <a:pt x="66" y="141"/>
                </a:cubicBezTo>
                <a:cubicBezTo>
                  <a:pt x="64" y="140"/>
                  <a:pt x="63" y="139"/>
                  <a:pt x="61" y="140"/>
                </a:cubicBezTo>
                <a:cubicBezTo>
                  <a:pt x="59" y="141"/>
                  <a:pt x="58" y="142"/>
                  <a:pt x="57" y="143"/>
                </a:cubicBezTo>
                <a:cubicBezTo>
                  <a:pt x="55" y="134"/>
                  <a:pt x="52" y="124"/>
                  <a:pt x="49" y="114"/>
                </a:cubicBezTo>
                <a:cubicBezTo>
                  <a:pt x="49" y="114"/>
                  <a:pt x="49" y="114"/>
                  <a:pt x="49" y="114"/>
                </a:cubicBezTo>
                <a:cubicBezTo>
                  <a:pt x="50" y="113"/>
                  <a:pt x="51" y="111"/>
                  <a:pt x="52" y="110"/>
                </a:cubicBezTo>
                <a:cubicBezTo>
                  <a:pt x="53" y="111"/>
                  <a:pt x="53" y="112"/>
                  <a:pt x="53" y="113"/>
                </a:cubicBezTo>
                <a:cubicBezTo>
                  <a:pt x="53" y="114"/>
                  <a:pt x="53" y="115"/>
                  <a:pt x="52" y="117"/>
                </a:cubicBezTo>
                <a:cubicBezTo>
                  <a:pt x="52" y="119"/>
                  <a:pt x="52" y="121"/>
                  <a:pt x="52" y="123"/>
                </a:cubicBezTo>
                <a:cubicBezTo>
                  <a:pt x="52" y="123"/>
                  <a:pt x="53" y="123"/>
                  <a:pt x="53" y="123"/>
                </a:cubicBezTo>
                <a:cubicBezTo>
                  <a:pt x="53" y="122"/>
                  <a:pt x="54" y="121"/>
                  <a:pt x="54" y="121"/>
                </a:cubicBezTo>
                <a:cubicBezTo>
                  <a:pt x="56" y="118"/>
                  <a:pt x="55" y="122"/>
                  <a:pt x="55" y="122"/>
                </a:cubicBezTo>
                <a:cubicBezTo>
                  <a:pt x="55" y="125"/>
                  <a:pt x="54" y="127"/>
                  <a:pt x="54" y="130"/>
                </a:cubicBezTo>
                <a:cubicBezTo>
                  <a:pt x="54" y="130"/>
                  <a:pt x="54" y="130"/>
                  <a:pt x="55" y="130"/>
                </a:cubicBezTo>
                <a:cubicBezTo>
                  <a:pt x="55" y="129"/>
                  <a:pt x="56" y="129"/>
                  <a:pt x="56" y="128"/>
                </a:cubicBezTo>
                <a:cubicBezTo>
                  <a:pt x="57" y="127"/>
                  <a:pt x="58" y="123"/>
                  <a:pt x="58" y="126"/>
                </a:cubicBezTo>
                <a:cubicBezTo>
                  <a:pt x="58" y="129"/>
                  <a:pt x="56" y="132"/>
                  <a:pt x="56" y="136"/>
                </a:cubicBezTo>
                <a:cubicBezTo>
                  <a:pt x="56" y="136"/>
                  <a:pt x="56" y="136"/>
                  <a:pt x="57" y="136"/>
                </a:cubicBezTo>
                <a:cubicBezTo>
                  <a:pt x="57" y="135"/>
                  <a:pt x="58" y="134"/>
                  <a:pt x="59" y="133"/>
                </a:cubicBezTo>
                <a:cubicBezTo>
                  <a:pt x="59" y="133"/>
                  <a:pt x="60" y="131"/>
                  <a:pt x="60" y="133"/>
                </a:cubicBezTo>
                <a:cubicBezTo>
                  <a:pt x="59" y="135"/>
                  <a:pt x="58" y="137"/>
                  <a:pt x="57" y="140"/>
                </a:cubicBezTo>
                <a:cubicBezTo>
                  <a:pt x="57" y="140"/>
                  <a:pt x="58" y="140"/>
                  <a:pt x="58" y="140"/>
                </a:cubicBezTo>
                <a:cubicBezTo>
                  <a:pt x="59" y="140"/>
                  <a:pt x="59" y="139"/>
                  <a:pt x="60" y="138"/>
                </a:cubicBezTo>
                <a:cubicBezTo>
                  <a:pt x="61" y="136"/>
                  <a:pt x="61" y="136"/>
                  <a:pt x="60" y="138"/>
                </a:cubicBezTo>
                <a:cubicBezTo>
                  <a:pt x="60" y="139"/>
                  <a:pt x="60" y="139"/>
                  <a:pt x="60" y="139"/>
                </a:cubicBezTo>
                <a:cubicBezTo>
                  <a:pt x="62" y="138"/>
                  <a:pt x="61" y="139"/>
                  <a:pt x="63" y="138"/>
                </a:cubicBezTo>
                <a:cubicBezTo>
                  <a:pt x="63" y="137"/>
                  <a:pt x="63" y="137"/>
                  <a:pt x="62" y="137"/>
                </a:cubicBezTo>
                <a:cubicBezTo>
                  <a:pt x="60" y="139"/>
                  <a:pt x="62" y="136"/>
                  <a:pt x="62" y="134"/>
                </a:cubicBezTo>
                <a:cubicBezTo>
                  <a:pt x="62" y="134"/>
                  <a:pt x="62" y="134"/>
                  <a:pt x="62" y="134"/>
                </a:cubicBezTo>
                <a:cubicBezTo>
                  <a:pt x="61" y="135"/>
                  <a:pt x="57" y="142"/>
                  <a:pt x="59" y="136"/>
                </a:cubicBezTo>
                <a:cubicBezTo>
                  <a:pt x="60" y="134"/>
                  <a:pt x="60" y="132"/>
                  <a:pt x="61" y="130"/>
                </a:cubicBezTo>
                <a:cubicBezTo>
                  <a:pt x="61" y="130"/>
                  <a:pt x="60" y="130"/>
                  <a:pt x="60" y="130"/>
                </a:cubicBezTo>
                <a:cubicBezTo>
                  <a:pt x="60" y="131"/>
                  <a:pt x="56" y="136"/>
                  <a:pt x="57" y="133"/>
                </a:cubicBezTo>
                <a:cubicBezTo>
                  <a:pt x="57" y="132"/>
                  <a:pt x="58" y="131"/>
                  <a:pt x="58" y="130"/>
                </a:cubicBezTo>
                <a:cubicBezTo>
                  <a:pt x="59" y="127"/>
                  <a:pt x="59" y="126"/>
                  <a:pt x="58" y="123"/>
                </a:cubicBezTo>
                <a:cubicBezTo>
                  <a:pt x="58" y="123"/>
                  <a:pt x="58" y="123"/>
                  <a:pt x="58" y="123"/>
                </a:cubicBezTo>
                <a:cubicBezTo>
                  <a:pt x="57" y="124"/>
                  <a:pt x="57" y="126"/>
                  <a:pt x="56" y="127"/>
                </a:cubicBezTo>
                <a:cubicBezTo>
                  <a:pt x="54" y="132"/>
                  <a:pt x="55" y="127"/>
                  <a:pt x="55" y="125"/>
                </a:cubicBezTo>
                <a:cubicBezTo>
                  <a:pt x="56" y="123"/>
                  <a:pt x="56" y="121"/>
                  <a:pt x="56" y="119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9"/>
                  <a:pt x="53" y="123"/>
                  <a:pt x="53" y="120"/>
                </a:cubicBezTo>
                <a:cubicBezTo>
                  <a:pt x="53" y="118"/>
                  <a:pt x="53" y="116"/>
                  <a:pt x="53" y="114"/>
                </a:cubicBezTo>
                <a:cubicBezTo>
                  <a:pt x="54" y="112"/>
                  <a:pt x="53" y="110"/>
                  <a:pt x="52" y="108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0" y="111"/>
                  <a:pt x="49" y="114"/>
                  <a:pt x="50" y="108"/>
                </a:cubicBezTo>
                <a:cubicBezTo>
                  <a:pt x="50" y="106"/>
                  <a:pt x="51" y="104"/>
                  <a:pt x="51" y="101"/>
                </a:cubicBezTo>
                <a:cubicBezTo>
                  <a:pt x="50" y="101"/>
                  <a:pt x="50" y="101"/>
                  <a:pt x="50" y="101"/>
                </a:cubicBezTo>
                <a:cubicBezTo>
                  <a:pt x="49" y="102"/>
                  <a:pt x="49" y="102"/>
                  <a:pt x="48" y="103"/>
                </a:cubicBezTo>
                <a:cubicBezTo>
                  <a:pt x="46" y="106"/>
                  <a:pt x="48" y="101"/>
                  <a:pt x="48" y="101"/>
                </a:cubicBezTo>
                <a:cubicBezTo>
                  <a:pt x="48" y="98"/>
                  <a:pt x="49" y="96"/>
                  <a:pt x="48" y="93"/>
                </a:cubicBezTo>
                <a:cubicBezTo>
                  <a:pt x="48" y="93"/>
                  <a:pt x="48" y="93"/>
                  <a:pt x="48" y="93"/>
                </a:cubicBezTo>
                <a:cubicBezTo>
                  <a:pt x="47" y="95"/>
                  <a:pt x="45" y="99"/>
                  <a:pt x="46" y="94"/>
                </a:cubicBezTo>
                <a:cubicBezTo>
                  <a:pt x="46" y="92"/>
                  <a:pt x="47" y="90"/>
                  <a:pt x="47" y="88"/>
                </a:cubicBezTo>
                <a:cubicBezTo>
                  <a:pt x="47" y="87"/>
                  <a:pt x="46" y="87"/>
                  <a:pt x="46" y="87"/>
                </a:cubicBezTo>
                <a:cubicBezTo>
                  <a:pt x="45" y="88"/>
                  <a:pt x="44" y="90"/>
                  <a:pt x="44" y="91"/>
                </a:cubicBezTo>
                <a:cubicBezTo>
                  <a:pt x="44" y="91"/>
                  <a:pt x="44" y="87"/>
                  <a:pt x="44" y="87"/>
                </a:cubicBezTo>
                <a:cubicBezTo>
                  <a:pt x="44" y="85"/>
                  <a:pt x="44" y="83"/>
                  <a:pt x="44" y="81"/>
                </a:cubicBezTo>
                <a:cubicBezTo>
                  <a:pt x="44" y="81"/>
                  <a:pt x="43" y="81"/>
                  <a:pt x="43" y="81"/>
                </a:cubicBezTo>
                <a:cubicBezTo>
                  <a:pt x="42" y="85"/>
                  <a:pt x="42" y="83"/>
                  <a:pt x="42" y="81"/>
                </a:cubicBezTo>
                <a:cubicBezTo>
                  <a:pt x="42" y="79"/>
                  <a:pt x="43" y="78"/>
                  <a:pt x="43" y="76"/>
                </a:cubicBezTo>
                <a:cubicBezTo>
                  <a:pt x="43" y="76"/>
                  <a:pt x="43" y="76"/>
                  <a:pt x="42" y="76"/>
                </a:cubicBezTo>
                <a:cubicBezTo>
                  <a:pt x="42" y="76"/>
                  <a:pt x="41" y="77"/>
                  <a:pt x="41" y="78"/>
                </a:cubicBezTo>
                <a:cubicBezTo>
                  <a:pt x="39" y="80"/>
                  <a:pt x="40" y="77"/>
                  <a:pt x="40" y="76"/>
                </a:cubicBezTo>
                <a:cubicBezTo>
                  <a:pt x="40" y="74"/>
                  <a:pt x="41" y="73"/>
                  <a:pt x="41" y="71"/>
                </a:cubicBezTo>
                <a:cubicBezTo>
                  <a:pt x="41" y="70"/>
                  <a:pt x="40" y="70"/>
                  <a:pt x="40" y="70"/>
                </a:cubicBezTo>
                <a:cubicBezTo>
                  <a:pt x="39" y="71"/>
                  <a:pt x="39" y="72"/>
                  <a:pt x="38" y="73"/>
                </a:cubicBezTo>
                <a:cubicBezTo>
                  <a:pt x="38" y="72"/>
                  <a:pt x="38" y="71"/>
                  <a:pt x="38" y="69"/>
                </a:cubicBezTo>
                <a:cubicBezTo>
                  <a:pt x="39" y="68"/>
                  <a:pt x="39" y="66"/>
                  <a:pt x="39" y="65"/>
                </a:cubicBezTo>
                <a:cubicBezTo>
                  <a:pt x="39" y="64"/>
                  <a:pt x="38" y="64"/>
                  <a:pt x="38" y="64"/>
                </a:cubicBezTo>
                <a:cubicBezTo>
                  <a:pt x="37" y="65"/>
                  <a:pt x="35" y="69"/>
                  <a:pt x="36" y="65"/>
                </a:cubicBezTo>
                <a:cubicBezTo>
                  <a:pt x="36" y="63"/>
                  <a:pt x="37" y="61"/>
                  <a:pt x="37" y="59"/>
                </a:cubicBezTo>
                <a:cubicBezTo>
                  <a:pt x="37" y="58"/>
                  <a:pt x="36" y="58"/>
                  <a:pt x="36" y="58"/>
                </a:cubicBezTo>
                <a:cubicBezTo>
                  <a:pt x="35" y="59"/>
                  <a:pt x="35" y="60"/>
                  <a:pt x="34" y="61"/>
                </a:cubicBezTo>
                <a:cubicBezTo>
                  <a:pt x="32" y="63"/>
                  <a:pt x="34" y="59"/>
                  <a:pt x="34" y="58"/>
                </a:cubicBezTo>
                <a:cubicBezTo>
                  <a:pt x="34" y="56"/>
                  <a:pt x="35" y="54"/>
                  <a:pt x="34" y="52"/>
                </a:cubicBezTo>
                <a:cubicBezTo>
                  <a:pt x="34" y="51"/>
                  <a:pt x="34" y="51"/>
                  <a:pt x="34" y="52"/>
                </a:cubicBezTo>
                <a:cubicBezTo>
                  <a:pt x="33" y="52"/>
                  <a:pt x="31" y="56"/>
                  <a:pt x="31" y="56"/>
                </a:cubicBezTo>
                <a:cubicBezTo>
                  <a:pt x="31" y="54"/>
                  <a:pt x="31" y="53"/>
                  <a:pt x="32" y="51"/>
                </a:cubicBezTo>
                <a:cubicBezTo>
                  <a:pt x="32" y="49"/>
                  <a:pt x="33" y="47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6"/>
                  <a:pt x="29" y="48"/>
                  <a:pt x="29" y="49"/>
                </a:cubicBezTo>
                <a:cubicBezTo>
                  <a:pt x="29" y="47"/>
                  <a:pt x="30" y="44"/>
                  <a:pt x="31" y="42"/>
                </a:cubicBezTo>
                <a:cubicBezTo>
                  <a:pt x="31" y="41"/>
                  <a:pt x="30" y="41"/>
                  <a:pt x="30" y="42"/>
                </a:cubicBezTo>
                <a:cubicBezTo>
                  <a:pt x="29" y="43"/>
                  <a:pt x="27" y="46"/>
                  <a:pt x="28" y="43"/>
                </a:cubicBezTo>
                <a:cubicBezTo>
                  <a:pt x="29" y="40"/>
                  <a:pt x="29" y="38"/>
                  <a:pt x="29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6"/>
                  <a:pt x="25" y="41"/>
                  <a:pt x="25" y="38"/>
                </a:cubicBezTo>
                <a:cubicBezTo>
                  <a:pt x="26" y="36"/>
                  <a:pt x="27" y="34"/>
                  <a:pt x="27" y="31"/>
                </a:cubicBezTo>
                <a:cubicBezTo>
                  <a:pt x="27" y="31"/>
                  <a:pt x="27" y="31"/>
                  <a:pt x="26" y="31"/>
                </a:cubicBezTo>
                <a:cubicBezTo>
                  <a:pt x="25" y="32"/>
                  <a:pt x="21" y="38"/>
                  <a:pt x="23" y="33"/>
                </a:cubicBezTo>
                <a:cubicBezTo>
                  <a:pt x="24" y="31"/>
                  <a:pt x="25" y="29"/>
                  <a:pt x="25" y="26"/>
                </a:cubicBezTo>
                <a:cubicBezTo>
                  <a:pt x="25" y="26"/>
                  <a:pt x="24" y="26"/>
                  <a:pt x="24" y="26"/>
                </a:cubicBezTo>
                <a:cubicBezTo>
                  <a:pt x="23" y="27"/>
                  <a:pt x="20" y="31"/>
                  <a:pt x="21" y="28"/>
                </a:cubicBezTo>
                <a:cubicBezTo>
                  <a:pt x="22" y="25"/>
                  <a:pt x="23" y="23"/>
                  <a:pt x="23" y="20"/>
                </a:cubicBezTo>
                <a:cubicBezTo>
                  <a:pt x="23" y="20"/>
                  <a:pt x="22" y="20"/>
                  <a:pt x="22" y="20"/>
                </a:cubicBezTo>
                <a:cubicBezTo>
                  <a:pt x="19" y="26"/>
                  <a:pt x="21" y="19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17" y="21"/>
                  <a:pt x="20" y="15"/>
                  <a:pt x="20" y="14"/>
                </a:cubicBezTo>
                <a:cubicBezTo>
                  <a:pt x="20" y="13"/>
                  <a:pt x="20" y="13"/>
                  <a:pt x="19" y="13"/>
                </a:cubicBezTo>
                <a:cubicBezTo>
                  <a:pt x="16" y="18"/>
                  <a:pt x="19" y="11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7" y="9"/>
                  <a:pt x="17" y="11"/>
                  <a:pt x="16" y="12"/>
                </a:cubicBezTo>
                <a:cubicBezTo>
                  <a:pt x="17" y="10"/>
                  <a:pt x="18" y="9"/>
                  <a:pt x="18" y="7"/>
                </a:cubicBezTo>
                <a:cubicBezTo>
                  <a:pt x="18" y="6"/>
                  <a:pt x="17" y="6"/>
                  <a:pt x="17" y="7"/>
                </a:cubicBezTo>
                <a:cubicBezTo>
                  <a:pt x="16" y="7"/>
                  <a:pt x="14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3" y="9"/>
                  <a:pt x="13" y="9"/>
                  <a:pt x="12" y="9"/>
                </a:cubicBezTo>
                <a:cubicBezTo>
                  <a:pt x="12" y="9"/>
                  <a:pt x="12" y="10"/>
                  <a:pt x="12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1"/>
                  <a:pt x="14" y="10"/>
                </a:cubicBezTo>
                <a:cubicBezTo>
                  <a:pt x="15" y="10"/>
                  <a:pt x="14" y="10"/>
                  <a:pt x="16" y="9"/>
                </a:cubicBezTo>
                <a:cubicBezTo>
                  <a:pt x="19" y="6"/>
                  <a:pt x="15" y="12"/>
                  <a:pt x="15" y="13"/>
                </a:cubicBezTo>
                <a:cubicBezTo>
                  <a:pt x="15" y="13"/>
                  <a:pt x="15" y="14"/>
                  <a:pt x="16" y="13"/>
                </a:cubicBezTo>
                <a:cubicBezTo>
                  <a:pt x="16" y="13"/>
                  <a:pt x="19" y="10"/>
                  <a:pt x="19" y="11"/>
                </a:cubicBezTo>
                <a:cubicBezTo>
                  <a:pt x="18" y="12"/>
                  <a:pt x="17" y="14"/>
                  <a:pt x="17" y="16"/>
                </a:cubicBezTo>
                <a:cubicBezTo>
                  <a:pt x="16" y="16"/>
                  <a:pt x="17" y="17"/>
                  <a:pt x="17" y="16"/>
                </a:cubicBezTo>
                <a:cubicBezTo>
                  <a:pt x="18" y="16"/>
                  <a:pt x="19" y="16"/>
                  <a:pt x="19" y="15"/>
                </a:cubicBezTo>
                <a:cubicBezTo>
                  <a:pt x="18" y="16"/>
                  <a:pt x="18" y="18"/>
                  <a:pt x="17" y="20"/>
                </a:cubicBezTo>
                <a:cubicBezTo>
                  <a:pt x="17" y="20"/>
                  <a:pt x="17" y="20"/>
                  <a:pt x="18" y="20"/>
                </a:cubicBezTo>
                <a:cubicBezTo>
                  <a:pt x="19" y="20"/>
                  <a:pt x="19" y="20"/>
                  <a:pt x="20" y="19"/>
                </a:cubicBezTo>
                <a:cubicBezTo>
                  <a:pt x="19" y="20"/>
                  <a:pt x="19" y="22"/>
                  <a:pt x="19" y="23"/>
                </a:cubicBezTo>
                <a:cubicBezTo>
                  <a:pt x="19" y="24"/>
                  <a:pt x="19" y="24"/>
                  <a:pt x="19" y="24"/>
                </a:cubicBezTo>
                <a:cubicBezTo>
                  <a:pt x="21" y="23"/>
                  <a:pt x="22" y="20"/>
                  <a:pt x="22" y="23"/>
                </a:cubicBezTo>
                <a:cubicBezTo>
                  <a:pt x="21" y="26"/>
                  <a:pt x="20" y="28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2" y="30"/>
                  <a:pt x="21" y="31"/>
                  <a:pt x="22" y="30"/>
                </a:cubicBezTo>
                <a:cubicBezTo>
                  <a:pt x="22" y="30"/>
                  <a:pt x="24" y="26"/>
                  <a:pt x="24" y="28"/>
                </a:cubicBezTo>
                <a:cubicBezTo>
                  <a:pt x="24" y="31"/>
                  <a:pt x="22" y="33"/>
                  <a:pt x="21" y="36"/>
                </a:cubicBezTo>
                <a:cubicBezTo>
                  <a:pt x="21" y="36"/>
                  <a:pt x="22" y="36"/>
                  <a:pt x="22" y="36"/>
                </a:cubicBezTo>
                <a:cubicBezTo>
                  <a:pt x="23" y="36"/>
                  <a:pt x="26" y="34"/>
                  <a:pt x="26" y="33"/>
                </a:cubicBezTo>
                <a:cubicBezTo>
                  <a:pt x="26" y="35"/>
                  <a:pt x="24" y="38"/>
                  <a:pt x="24" y="41"/>
                </a:cubicBezTo>
                <a:cubicBezTo>
                  <a:pt x="24" y="41"/>
                  <a:pt x="25" y="41"/>
                  <a:pt x="25" y="41"/>
                </a:cubicBezTo>
                <a:cubicBezTo>
                  <a:pt x="27" y="40"/>
                  <a:pt x="27" y="39"/>
                  <a:pt x="28" y="37"/>
                </a:cubicBezTo>
                <a:cubicBezTo>
                  <a:pt x="28" y="39"/>
                  <a:pt x="28" y="40"/>
                  <a:pt x="28" y="41"/>
                </a:cubicBezTo>
                <a:cubicBezTo>
                  <a:pt x="27" y="42"/>
                  <a:pt x="27" y="44"/>
                  <a:pt x="27" y="45"/>
                </a:cubicBezTo>
                <a:cubicBezTo>
                  <a:pt x="27" y="46"/>
                  <a:pt x="27" y="46"/>
                  <a:pt x="27" y="46"/>
                </a:cubicBezTo>
                <a:cubicBezTo>
                  <a:pt x="28" y="45"/>
                  <a:pt x="30" y="43"/>
                  <a:pt x="30" y="43"/>
                </a:cubicBezTo>
                <a:cubicBezTo>
                  <a:pt x="29" y="45"/>
                  <a:pt x="28" y="48"/>
                  <a:pt x="28" y="50"/>
                </a:cubicBezTo>
                <a:cubicBezTo>
                  <a:pt x="28" y="50"/>
                  <a:pt x="28" y="51"/>
                  <a:pt x="28" y="51"/>
                </a:cubicBezTo>
                <a:cubicBezTo>
                  <a:pt x="29" y="50"/>
                  <a:pt x="29" y="50"/>
                  <a:pt x="30" y="49"/>
                </a:cubicBezTo>
                <a:cubicBezTo>
                  <a:pt x="31" y="47"/>
                  <a:pt x="32" y="48"/>
                  <a:pt x="32" y="50"/>
                </a:cubicBezTo>
                <a:cubicBezTo>
                  <a:pt x="31" y="52"/>
                  <a:pt x="30" y="54"/>
                  <a:pt x="30" y="57"/>
                </a:cubicBezTo>
                <a:cubicBezTo>
                  <a:pt x="30" y="57"/>
                  <a:pt x="31" y="57"/>
                  <a:pt x="31" y="57"/>
                </a:cubicBezTo>
                <a:cubicBezTo>
                  <a:pt x="32" y="56"/>
                  <a:pt x="34" y="51"/>
                  <a:pt x="34" y="55"/>
                </a:cubicBezTo>
                <a:cubicBezTo>
                  <a:pt x="33" y="58"/>
                  <a:pt x="33" y="60"/>
                  <a:pt x="32" y="62"/>
                </a:cubicBezTo>
                <a:cubicBezTo>
                  <a:pt x="32" y="63"/>
                  <a:pt x="32" y="63"/>
                  <a:pt x="33" y="63"/>
                </a:cubicBezTo>
                <a:cubicBezTo>
                  <a:pt x="34" y="62"/>
                  <a:pt x="36" y="58"/>
                  <a:pt x="36" y="61"/>
                </a:cubicBezTo>
                <a:cubicBezTo>
                  <a:pt x="36" y="64"/>
                  <a:pt x="34" y="66"/>
                  <a:pt x="34" y="69"/>
                </a:cubicBezTo>
                <a:cubicBezTo>
                  <a:pt x="34" y="70"/>
                  <a:pt x="35" y="70"/>
                  <a:pt x="35" y="70"/>
                </a:cubicBezTo>
                <a:cubicBezTo>
                  <a:pt x="35" y="70"/>
                  <a:pt x="38" y="66"/>
                  <a:pt x="38" y="68"/>
                </a:cubicBezTo>
                <a:cubicBezTo>
                  <a:pt x="38" y="70"/>
                  <a:pt x="37" y="72"/>
                  <a:pt x="37" y="74"/>
                </a:cubicBezTo>
                <a:cubicBezTo>
                  <a:pt x="37" y="75"/>
                  <a:pt x="37" y="75"/>
                  <a:pt x="38" y="74"/>
                </a:cubicBezTo>
                <a:cubicBezTo>
                  <a:pt x="39" y="73"/>
                  <a:pt x="40" y="71"/>
                  <a:pt x="40" y="75"/>
                </a:cubicBezTo>
                <a:cubicBezTo>
                  <a:pt x="39" y="77"/>
                  <a:pt x="39" y="78"/>
                  <a:pt x="39" y="80"/>
                </a:cubicBezTo>
                <a:cubicBezTo>
                  <a:pt x="39" y="80"/>
                  <a:pt x="39" y="81"/>
                  <a:pt x="40" y="80"/>
                </a:cubicBezTo>
                <a:cubicBezTo>
                  <a:pt x="41" y="79"/>
                  <a:pt x="42" y="75"/>
                  <a:pt x="42" y="79"/>
                </a:cubicBezTo>
                <a:cubicBezTo>
                  <a:pt x="41" y="81"/>
                  <a:pt x="41" y="83"/>
                  <a:pt x="41" y="86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5"/>
                  <a:pt x="43" y="84"/>
                  <a:pt x="44" y="83"/>
                </a:cubicBezTo>
                <a:cubicBezTo>
                  <a:pt x="43" y="85"/>
                  <a:pt x="42" y="89"/>
                  <a:pt x="43" y="92"/>
                </a:cubicBezTo>
                <a:cubicBezTo>
                  <a:pt x="43" y="92"/>
                  <a:pt x="43" y="92"/>
                  <a:pt x="43" y="92"/>
                </a:cubicBezTo>
                <a:cubicBezTo>
                  <a:pt x="44" y="91"/>
                  <a:pt x="45" y="91"/>
                  <a:pt x="45" y="90"/>
                </a:cubicBezTo>
                <a:cubicBezTo>
                  <a:pt x="47" y="87"/>
                  <a:pt x="46" y="91"/>
                  <a:pt x="45" y="92"/>
                </a:cubicBezTo>
                <a:cubicBezTo>
                  <a:pt x="45" y="94"/>
                  <a:pt x="45" y="96"/>
                  <a:pt x="44" y="99"/>
                </a:cubicBezTo>
                <a:cubicBezTo>
                  <a:pt x="44" y="99"/>
                  <a:pt x="45" y="99"/>
                  <a:pt x="45" y="99"/>
                </a:cubicBezTo>
                <a:cubicBezTo>
                  <a:pt x="46" y="98"/>
                  <a:pt x="48" y="95"/>
                  <a:pt x="48" y="95"/>
                </a:cubicBezTo>
                <a:cubicBezTo>
                  <a:pt x="48" y="98"/>
                  <a:pt x="46" y="102"/>
                  <a:pt x="46" y="105"/>
                </a:cubicBezTo>
                <a:cubicBezTo>
                  <a:pt x="43" y="96"/>
                  <a:pt x="39" y="87"/>
                  <a:pt x="36" y="77"/>
                </a:cubicBezTo>
                <a:cubicBezTo>
                  <a:pt x="32" y="66"/>
                  <a:pt x="28" y="54"/>
                  <a:pt x="23" y="43"/>
                </a:cubicBezTo>
                <a:cubicBezTo>
                  <a:pt x="18" y="31"/>
                  <a:pt x="13" y="19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4" y="6"/>
                  <a:pt x="17" y="5"/>
                  <a:pt x="19" y="5"/>
                </a:cubicBezTo>
                <a:cubicBezTo>
                  <a:pt x="27" y="29"/>
                  <a:pt x="36" y="52"/>
                  <a:pt x="43" y="76"/>
                </a:cubicBezTo>
                <a:close/>
                <a:moveTo>
                  <a:pt x="46" y="106"/>
                </a:moveTo>
                <a:cubicBezTo>
                  <a:pt x="46" y="106"/>
                  <a:pt x="47" y="106"/>
                  <a:pt x="47" y="106"/>
                </a:cubicBezTo>
                <a:cubicBezTo>
                  <a:pt x="49" y="104"/>
                  <a:pt x="51" y="100"/>
                  <a:pt x="50" y="106"/>
                </a:cubicBezTo>
                <a:cubicBezTo>
                  <a:pt x="49" y="108"/>
                  <a:pt x="49" y="110"/>
                  <a:pt x="49" y="113"/>
                </a:cubicBezTo>
                <a:cubicBezTo>
                  <a:pt x="48" y="110"/>
                  <a:pt x="47" y="108"/>
                  <a:pt x="46" y="106"/>
                </a:cubicBezTo>
                <a:close/>
                <a:moveTo>
                  <a:pt x="19" y="40"/>
                </a:moveTo>
                <a:cubicBezTo>
                  <a:pt x="24" y="52"/>
                  <a:pt x="28" y="63"/>
                  <a:pt x="32" y="75"/>
                </a:cubicBezTo>
                <a:cubicBezTo>
                  <a:pt x="36" y="87"/>
                  <a:pt x="41" y="99"/>
                  <a:pt x="45" y="111"/>
                </a:cubicBezTo>
                <a:cubicBezTo>
                  <a:pt x="49" y="122"/>
                  <a:pt x="51" y="133"/>
                  <a:pt x="54" y="144"/>
                </a:cubicBezTo>
                <a:cubicBezTo>
                  <a:pt x="54" y="143"/>
                  <a:pt x="53" y="143"/>
                  <a:pt x="52" y="143"/>
                </a:cubicBezTo>
                <a:cubicBezTo>
                  <a:pt x="50" y="143"/>
                  <a:pt x="48" y="144"/>
                  <a:pt x="48" y="146"/>
                </a:cubicBezTo>
                <a:cubicBezTo>
                  <a:pt x="45" y="137"/>
                  <a:pt x="41" y="128"/>
                  <a:pt x="38" y="120"/>
                </a:cubicBezTo>
                <a:cubicBezTo>
                  <a:pt x="34" y="108"/>
                  <a:pt x="30" y="96"/>
                  <a:pt x="26" y="84"/>
                </a:cubicBezTo>
                <a:cubicBezTo>
                  <a:pt x="18" y="59"/>
                  <a:pt x="11" y="35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4" y="10"/>
                  <a:pt x="6" y="9"/>
                  <a:pt x="9" y="8"/>
                </a:cubicBezTo>
                <a:cubicBezTo>
                  <a:pt x="10" y="19"/>
                  <a:pt x="14" y="30"/>
                  <a:pt x="19" y="40"/>
                </a:cubicBezTo>
                <a:close/>
                <a:moveTo>
                  <a:pt x="50" y="152"/>
                </a:moveTo>
                <a:cubicBezTo>
                  <a:pt x="50" y="152"/>
                  <a:pt x="50" y="151"/>
                  <a:pt x="50" y="151"/>
                </a:cubicBezTo>
                <a:cubicBezTo>
                  <a:pt x="50" y="150"/>
                  <a:pt x="50" y="149"/>
                  <a:pt x="50" y="148"/>
                </a:cubicBezTo>
                <a:cubicBezTo>
                  <a:pt x="51" y="142"/>
                  <a:pt x="56" y="148"/>
                  <a:pt x="56" y="149"/>
                </a:cubicBezTo>
                <a:cubicBezTo>
                  <a:pt x="56" y="149"/>
                  <a:pt x="56" y="149"/>
                  <a:pt x="56" y="149"/>
                </a:cubicBezTo>
                <a:cubicBezTo>
                  <a:pt x="56" y="149"/>
                  <a:pt x="56" y="150"/>
                  <a:pt x="56" y="150"/>
                </a:cubicBezTo>
                <a:cubicBezTo>
                  <a:pt x="56" y="150"/>
                  <a:pt x="57" y="150"/>
                  <a:pt x="57" y="151"/>
                </a:cubicBezTo>
                <a:cubicBezTo>
                  <a:pt x="57" y="152"/>
                  <a:pt x="58" y="153"/>
                  <a:pt x="59" y="155"/>
                </a:cubicBezTo>
                <a:cubicBezTo>
                  <a:pt x="59" y="155"/>
                  <a:pt x="59" y="155"/>
                  <a:pt x="59" y="155"/>
                </a:cubicBezTo>
                <a:cubicBezTo>
                  <a:pt x="59" y="155"/>
                  <a:pt x="59" y="155"/>
                  <a:pt x="59" y="155"/>
                </a:cubicBezTo>
                <a:cubicBezTo>
                  <a:pt x="59" y="155"/>
                  <a:pt x="59" y="155"/>
                  <a:pt x="59" y="155"/>
                </a:cubicBezTo>
                <a:cubicBezTo>
                  <a:pt x="60" y="156"/>
                  <a:pt x="62" y="155"/>
                  <a:pt x="61" y="154"/>
                </a:cubicBezTo>
                <a:cubicBezTo>
                  <a:pt x="60" y="151"/>
                  <a:pt x="59" y="147"/>
                  <a:pt x="61" y="144"/>
                </a:cubicBezTo>
                <a:cubicBezTo>
                  <a:pt x="62" y="140"/>
                  <a:pt x="66" y="146"/>
                  <a:pt x="67" y="147"/>
                </a:cubicBezTo>
                <a:cubicBezTo>
                  <a:pt x="68" y="149"/>
                  <a:pt x="69" y="150"/>
                  <a:pt x="69" y="152"/>
                </a:cubicBezTo>
                <a:cubicBezTo>
                  <a:pt x="70" y="154"/>
                  <a:pt x="72" y="152"/>
                  <a:pt x="72" y="151"/>
                </a:cubicBezTo>
                <a:cubicBezTo>
                  <a:pt x="71" y="149"/>
                  <a:pt x="71" y="148"/>
                  <a:pt x="71" y="146"/>
                </a:cubicBezTo>
                <a:cubicBezTo>
                  <a:pt x="71" y="145"/>
                  <a:pt x="72" y="139"/>
                  <a:pt x="74" y="142"/>
                </a:cubicBezTo>
                <a:cubicBezTo>
                  <a:pt x="73" y="151"/>
                  <a:pt x="75" y="160"/>
                  <a:pt x="75" y="169"/>
                </a:cubicBezTo>
                <a:cubicBezTo>
                  <a:pt x="75" y="169"/>
                  <a:pt x="74" y="169"/>
                  <a:pt x="74" y="169"/>
                </a:cubicBezTo>
                <a:cubicBezTo>
                  <a:pt x="72" y="170"/>
                  <a:pt x="69" y="171"/>
                  <a:pt x="67" y="172"/>
                </a:cubicBezTo>
                <a:cubicBezTo>
                  <a:pt x="65" y="170"/>
                  <a:pt x="64" y="168"/>
                  <a:pt x="63" y="166"/>
                </a:cubicBezTo>
                <a:cubicBezTo>
                  <a:pt x="59" y="161"/>
                  <a:pt x="53" y="157"/>
                  <a:pt x="50" y="152"/>
                </a:cubicBezTo>
                <a:close/>
                <a:moveTo>
                  <a:pt x="74" y="182"/>
                </a:moveTo>
                <a:cubicBezTo>
                  <a:pt x="72" y="179"/>
                  <a:pt x="70" y="177"/>
                  <a:pt x="68" y="174"/>
                </a:cubicBezTo>
                <a:cubicBezTo>
                  <a:pt x="70" y="173"/>
                  <a:pt x="73" y="173"/>
                  <a:pt x="75" y="172"/>
                </a:cubicBezTo>
                <a:cubicBezTo>
                  <a:pt x="75" y="175"/>
                  <a:pt x="75" y="178"/>
                  <a:pt x="74" y="182"/>
                </a:cubicBezTo>
                <a:close/>
                <a:moveTo>
                  <a:pt x="73" y="138"/>
                </a:moveTo>
                <a:cubicBezTo>
                  <a:pt x="72" y="138"/>
                  <a:pt x="71" y="138"/>
                  <a:pt x="70" y="139"/>
                </a:cubicBezTo>
                <a:cubicBezTo>
                  <a:pt x="70" y="140"/>
                  <a:pt x="69" y="141"/>
                  <a:pt x="69" y="141"/>
                </a:cubicBezTo>
                <a:cubicBezTo>
                  <a:pt x="66" y="131"/>
                  <a:pt x="60" y="122"/>
                  <a:pt x="57" y="112"/>
                </a:cubicBezTo>
                <a:cubicBezTo>
                  <a:pt x="54" y="99"/>
                  <a:pt x="50" y="87"/>
                  <a:pt x="46" y="75"/>
                </a:cubicBezTo>
                <a:cubicBezTo>
                  <a:pt x="38" y="51"/>
                  <a:pt x="30" y="28"/>
                  <a:pt x="22" y="4"/>
                </a:cubicBezTo>
                <a:cubicBezTo>
                  <a:pt x="23" y="4"/>
                  <a:pt x="24" y="3"/>
                  <a:pt x="25" y="3"/>
                </a:cubicBezTo>
                <a:cubicBezTo>
                  <a:pt x="32" y="11"/>
                  <a:pt x="34" y="24"/>
                  <a:pt x="37" y="34"/>
                </a:cubicBezTo>
                <a:cubicBezTo>
                  <a:pt x="41" y="46"/>
                  <a:pt x="45" y="58"/>
                  <a:pt x="50" y="70"/>
                </a:cubicBezTo>
                <a:cubicBezTo>
                  <a:pt x="54" y="82"/>
                  <a:pt x="59" y="94"/>
                  <a:pt x="63" y="106"/>
                </a:cubicBezTo>
                <a:cubicBezTo>
                  <a:pt x="67" y="117"/>
                  <a:pt x="70" y="127"/>
                  <a:pt x="73" y="1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935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6346" y="369126"/>
            <a:ext cx="57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高亮关键词</a:t>
            </a:r>
          </a:p>
        </p:txBody>
      </p:sp>
      <p:sp>
        <p:nvSpPr>
          <p:cNvPr id="3" name="云形 4"/>
          <p:cNvSpPr/>
          <p:nvPr/>
        </p:nvSpPr>
        <p:spPr>
          <a:xfrm rot="21357995">
            <a:off x="343740" y="196744"/>
            <a:ext cx="1767593" cy="13421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4163 w 43256"/>
              <a:gd name="connsiteY12" fmla="*/ 15648 h 43219"/>
              <a:gd name="connsiteX13" fmla="*/ 3936 w 43256"/>
              <a:gd name="connsiteY13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等腰三角形 4"/>
          <p:cNvSpPr/>
          <p:nvPr/>
        </p:nvSpPr>
        <p:spPr>
          <a:xfrm rot="10800000">
            <a:off x="4707732" y="1274128"/>
            <a:ext cx="2703512" cy="2118360"/>
          </a:xfrm>
          <a:custGeom>
            <a:avLst/>
            <a:gdLst>
              <a:gd name="connsiteX0" fmla="*/ 0 w 2490152"/>
              <a:gd name="connsiteY0" fmla="*/ 1950720 h 1950720"/>
              <a:gd name="connsiteX1" fmla="*/ 1245076 w 2490152"/>
              <a:gd name="connsiteY1" fmla="*/ 0 h 1950720"/>
              <a:gd name="connsiteX2" fmla="*/ 2490152 w 2490152"/>
              <a:gd name="connsiteY2" fmla="*/ 1950720 h 1950720"/>
              <a:gd name="connsiteX3" fmla="*/ 0 w 2490152"/>
              <a:gd name="connsiteY3" fmla="*/ 1950720 h 1950720"/>
              <a:gd name="connsiteX0" fmla="*/ 0 w 2490152"/>
              <a:gd name="connsiteY0" fmla="*/ 1950720 h 1950720"/>
              <a:gd name="connsiteX1" fmla="*/ 1245076 w 2490152"/>
              <a:gd name="connsiteY1" fmla="*/ 0 h 1950720"/>
              <a:gd name="connsiteX2" fmla="*/ 2013108 w 2490152"/>
              <a:gd name="connsiteY2" fmla="*/ 1158241 h 1950720"/>
              <a:gd name="connsiteX3" fmla="*/ 2490152 w 2490152"/>
              <a:gd name="connsiteY3" fmla="*/ 1950720 h 1950720"/>
              <a:gd name="connsiteX4" fmla="*/ 0 w 2490152"/>
              <a:gd name="connsiteY4" fmla="*/ 1950720 h 1950720"/>
              <a:gd name="connsiteX0" fmla="*/ 0 w 2490152"/>
              <a:gd name="connsiteY0" fmla="*/ 1950720 h 1981201"/>
              <a:gd name="connsiteX1" fmla="*/ 1245076 w 2490152"/>
              <a:gd name="connsiteY1" fmla="*/ 0 h 1981201"/>
              <a:gd name="connsiteX2" fmla="*/ 2013108 w 2490152"/>
              <a:gd name="connsiteY2" fmla="*/ 1158241 h 1981201"/>
              <a:gd name="connsiteX3" fmla="*/ 2490152 w 2490152"/>
              <a:gd name="connsiteY3" fmla="*/ 1950720 h 1981201"/>
              <a:gd name="connsiteX4" fmla="*/ 1464468 w 2490152"/>
              <a:gd name="connsiteY4" fmla="*/ 1981201 h 1981201"/>
              <a:gd name="connsiteX5" fmla="*/ 0 w 2490152"/>
              <a:gd name="connsiteY5" fmla="*/ 1950720 h 1981201"/>
              <a:gd name="connsiteX0" fmla="*/ 0 w 2490152"/>
              <a:gd name="connsiteY0" fmla="*/ 1950720 h 1981201"/>
              <a:gd name="connsiteX1" fmla="*/ 626268 w 2490152"/>
              <a:gd name="connsiteY1" fmla="*/ 975361 h 1981201"/>
              <a:gd name="connsiteX2" fmla="*/ 1245076 w 2490152"/>
              <a:gd name="connsiteY2" fmla="*/ 0 h 1981201"/>
              <a:gd name="connsiteX3" fmla="*/ 2013108 w 2490152"/>
              <a:gd name="connsiteY3" fmla="*/ 1158241 h 1981201"/>
              <a:gd name="connsiteX4" fmla="*/ 2490152 w 2490152"/>
              <a:gd name="connsiteY4" fmla="*/ 1950720 h 1981201"/>
              <a:gd name="connsiteX5" fmla="*/ 1464468 w 2490152"/>
              <a:gd name="connsiteY5" fmla="*/ 1981201 h 1981201"/>
              <a:gd name="connsiteX6" fmla="*/ 0 w 2490152"/>
              <a:gd name="connsiteY6" fmla="*/ 1950720 h 1981201"/>
              <a:gd name="connsiteX0" fmla="*/ 0 w 2490152"/>
              <a:gd name="connsiteY0" fmla="*/ 1950720 h 1981201"/>
              <a:gd name="connsiteX1" fmla="*/ 595788 w 2490152"/>
              <a:gd name="connsiteY1" fmla="*/ 944881 h 1981201"/>
              <a:gd name="connsiteX2" fmla="*/ 1245076 w 2490152"/>
              <a:gd name="connsiteY2" fmla="*/ 0 h 1981201"/>
              <a:gd name="connsiteX3" fmla="*/ 2013108 w 2490152"/>
              <a:gd name="connsiteY3" fmla="*/ 1158241 h 1981201"/>
              <a:gd name="connsiteX4" fmla="*/ 2490152 w 2490152"/>
              <a:gd name="connsiteY4" fmla="*/ 1950720 h 1981201"/>
              <a:gd name="connsiteX5" fmla="*/ 1464468 w 2490152"/>
              <a:gd name="connsiteY5" fmla="*/ 1981201 h 1981201"/>
              <a:gd name="connsiteX6" fmla="*/ 0 w 2490152"/>
              <a:gd name="connsiteY6" fmla="*/ 1950720 h 1981201"/>
              <a:gd name="connsiteX0" fmla="*/ 2490152 w 2581592"/>
              <a:gd name="connsiteY0" fmla="*/ 1950720 h 2042160"/>
              <a:gd name="connsiteX1" fmla="*/ 1464468 w 2581592"/>
              <a:gd name="connsiteY1" fmla="*/ 1981201 h 2042160"/>
              <a:gd name="connsiteX2" fmla="*/ 0 w 2581592"/>
              <a:gd name="connsiteY2" fmla="*/ 1950720 h 2042160"/>
              <a:gd name="connsiteX3" fmla="*/ 595788 w 2581592"/>
              <a:gd name="connsiteY3" fmla="*/ 944881 h 2042160"/>
              <a:gd name="connsiteX4" fmla="*/ 1245076 w 2581592"/>
              <a:gd name="connsiteY4" fmla="*/ 0 h 2042160"/>
              <a:gd name="connsiteX5" fmla="*/ 2013108 w 2581592"/>
              <a:gd name="connsiteY5" fmla="*/ 1158241 h 2042160"/>
              <a:gd name="connsiteX6" fmla="*/ 2581592 w 2581592"/>
              <a:gd name="connsiteY6" fmla="*/ 2042160 h 2042160"/>
              <a:gd name="connsiteX0" fmla="*/ 2490152 w 2581592"/>
              <a:gd name="connsiteY0" fmla="*/ 1950720 h 2042160"/>
              <a:gd name="connsiteX1" fmla="*/ 1464468 w 2581592"/>
              <a:gd name="connsiteY1" fmla="*/ 1981201 h 2042160"/>
              <a:gd name="connsiteX2" fmla="*/ 0 w 2581592"/>
              <a:gd name="connsiteY2" fmla="*/ 1950720 h 2042160"/>
              <a:gd name="connsiteX3" fmla="*/ 595788 w 2581592"/>
              <a:gd name="connsiteY3" fmla="*/ 944881 h 2042160"/>
              <a:gd name="connsiteX4" fmla="*/ 1245076 w 2581592"/>
              <a:gd name="connsiteY4" fmla="*/ 0 h 2042160"/>
              <a:gd name="connsiteX5" fmla="*/ 1799748 w 2581592"/>
              <a:gd name="connsiteY5" fmla="*/ 777240 h 2042160"/>
              <a:gd name="connsiteX6" fmla="*/ 2013108 w 2581592"/>
              <a:gd name="connsiteY6" fmla="*/ 1158241 h 2042160"/>
              <a:gd name="connsiteX7" fmla="*/ 2581592 w 2581592"/>
              <a:gd name="connsiteY7" fmla="*/ 2042160 h 2042160"/>
              <a:gd name="connsiteX0" fmla="*/ 2490152 w 2657792"/>
              <a:gd name="connsiteY0" fmla="*/ 1950720 h 2118360"/>
              <a:gd name="connsiteX1" fmla="*/ 1464468 w 2657792"/>
              <a:gd name="connsiteY1" fmla="*/ 1981201 h 2118360"/>
              <a:gd name="connsiteX2" fmla="*/ 0 w 2657792"/>
              <a:gd name="connsiteY2" fmla="*/ 1950720 h 2118360"/>
              <a:gd name="connsiteX3" fmla="*/ 595788 w 2657792"/>
              <a:gd name="connsiteY3" fmla="*/ 944881 h 2118360"/>
              <a:gd name="connsiteX4" fmla="*/ 1245076 w 2657792"/>
              <a:gd name="connsiteY4" fmla="*/ 0 h 2118360"/>
              <a:gd name="connsiteX5" fmla="*/ 1799748 w 2657792"/>
              <a:gd name="connsiteY5" fmla="*/ 777240 h 2118360"/>
              <a:gd name="connsiteX6" fmla="*/ 2013108 w 2657792"/>
              <a:gd name="connsiteY6" fmla="*/ 1158241 h 2118360"/>
              <a:gd name="connsiteX7" fmla="*/ 2657792 w 2657792"/>
              <a:gd name="connsiteY7" fmla="*/ 2118360 h 2118360"/>
              <a:gd name="connsiteX0" fmla="*/ 2612072 w 2657792"/>
              <a:gd name="connsiteY0" fmla="*/ 1935480 h 2118360"/>
              <a:gd name="connsiteX1" fmla="*/ 1464468 w 2657792"/>
              <a:gd name="connsiteY1" fmla="*/ 1981201 h 2118360"/>
              <a:gd name="connsiteX2" fmla="*/ 0 w 2657792"/>
              <a:gd name="connsiteY2" fmla="*/ 1950720 h 2118360"/>
              <a:gd name="connsiteX3" fmla="*/ 595788 w 2657792"/>
              <a:gd name="connsiteY3" fmla="*/ 944881 h 2118360"/>
              <a:gd name="connsiteX4" fmla="*/ 1245076 w 2657792"/>
              <a:gd name="connsiteY4" fmla="*/ 0 h 2118360"/>
              <a:gd name="connsiteX5" fmla="*/ 1799748 w 2657792"/>
              <a:gd name="connsiteY5" fmla="*/ 777240 h 2118360"/>
              <a:gd name="connsiteX6" fmla="*/ 2013108 w 2657792"/>
              <a:gd name="connsiteY6" fmla="*/ 1158241 h 2118360"/>
              <a:gd name="connsiteX7" fmla="*/ 2657792 w 2657792"/>
              <a:gd name="connsiteY7" fmla="*/ 2118360 h 2118360"/>
              <a:gd name="connsiteX0" fmla="*/ 2657792 w 2703512"/>
              <a:gd name="connsiteY0" fmla="*/ 1935480 h 2118360"/>
              <a:gd name="connsiteX1" fmla="*/ 1510188 w 2703512"/>
              <a:gd name="connsiteY1" fmla="*/ 1981201 h 2118360"/>
              <a:gd name="connsiteX2" fmla="*/ 0 w 2703512"/>
              <a:gd name="connsiteY2" fmla="*/ 1996440 h 2118360"/>
              <a:gd name="connsiteX3" fmla="*/ 641508 w 2703512"/>
              <a:gd name="connsiteY3" fmla="*/ 944881 h 2118360"/>
              <a:gd name="connsiteX4" fmla="*/ 1290796 w 2703512"/>
              <a:gd name="connsiteY4" fmla="*/ 0 h 2118360"/>
              <a:gd name="connsiteX5" fmla="*/ 1845468 w 2703512"/>
              <a:gd name="connsiteY5" fmla="*/ 777240 h 2118360"/>
              <a:gd name="connsiteX6" fmla="*/ 2058828 w 2703512"/>
              <a:gd name="connsiteY6" fmla="*/ 1158241 h 2118360"/>
              <a:gd name="connsiteX7" fmla="*/ 2703512 w 2703512"/>
              <a:gd name="connsiteY7" fmla="*/ 2118360 h 2118360"/>
              <a:gd name="connsiteX0" fmla="*/ 2657792 w 2703512"/>
              <a:gd name="connsiteY0" fmla="*/ 1935480 h 2118360"/>
              <a:gd name="connsiteX1" fmla="*/ 1510188 w 2703512"/>
              <a:gd name="connsiteY1" fmla="*/ 1981201 h 2118360"/>
              <a:gd name="connsiteX2" fmla="*/ 0 w 2703512"/>
              <a:gd name="connsiteY2" fmla="*/ 1996440 h 2118360"/>
              <a:gd name="connsiteX3" fmla="*/ 641508 w 2703512"/>
              <a:gd name="connsiteY3" fmla="*/ 944881 h 2118360"/>
              <a:gd name="connsiteX4" fmla="*/ 870108 w 2703512"/>
              <a:gd name="connsiteY4" fmla="*/ 685800 h 2118360"/>
              <a:gd name="connsiteX5" fmla="*/ 1290796 w 2703512"/>
              <a:gd name="connsiteY5" fmla="*/ 0 h 2118360"/>
              <a:gd name="connsiteX6" fmla="*/ 1845468 w 2703512"/>
              <a:gd name="connsiteY6" fmla="*/ 777240 h 2118360"/>
              <a:gd name="connsiteX7" fmla="*/ 2058828 w 2703512"/>
              <a:gd name="connsiteY7" fmla="*/ 1158241 h 2118360"/>
              <a:gd name="connsiteX8" fmla="*/ 2703512 w 2703512"/>
              <a:gd name="connsiteY8" fmla="*/ 211836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3512" h="2118360">
                <a:moveTo>
                  <a:pt x="2657792" y="1935480"/>
                </a:moveTo>
                <a:lnTo>
                  <a:pt x="1510188" y="1981201"/>
                </a:lnTo>
                <a:lnTo>
                  <a:pt x="0" y="1996440"/>
                </a:lnTo>
                <a:lnTo>
                  <a:pt x="641508" y="944881"/>
                </a:lnTo>
                <a:cubicBezTo>
                  <a:pt x="712628" y="848361"/>
                  <a:pt x="798988" y="782320"/>
                  <a:pt x="870108" y="685800"/>
                </a:cubicBezTo>
                <a:lnTo>
                  <a:pt x="1290796" y="0"/>
                </a:lnTo>
                <a:cubicBezTo>
                  <a:pt x="1475687" y="264160"/>
                  <a:pt x="1660577" y="513080"/>
                  <a:pt x="1845468" y="777240"/>
                </a:cubicBezTo>
                <a:lnTo>
                  <a:pt x="2058828" y="1158241"/>
                </a:lnTo>
                <a:cubicBezTo>
                  <a:pt x="2217843" y="1422401"/>
                  <a:pt x="2703512" y="2118360"/>
                  <a:pt x="2703512" y="2118360"/>
                </a:cubicBezTo>
              </a:path>
            </a:pathLst>
          </a:custGeom>
          <a:noFill/>
          <a:ln w="381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18278026">
            <a:off x="3175945" y="2865121"/>
            <a:ext cx="2703512" cy="2118360"/>
          </a:xfrm>
          <a:custGeom>
            <a:avLst/>
            <a:gdLst>
              <a:gd name="connsiteX0" fmla="*/ 0 w 2490152"/>
              <a:gd name="connsiteY0" fmla="*/ 1950720 h 1950720"/>
              <a:gd name="connsiteX1" fmla="*/ 1245076 w 2490152"/>
              <a:gd name="connsiteY1" fmla="*/ 0 h 1950720"/>
              <a:gd name="connsiteX2" fmla="*/ 2490152 w 2490152"/>
              <a:gd name="connsiteY2" fmla="*/ 1950720 h 1950720"/>
              <a:gd name="connsiteX3" fmla="*/ 0 w 2490152"/>
              <a:gd name="connsiteY3" fmla="*/ 1950720 h 1950720"/>
              <a:gd name="connsiteX0" fmla="*/ 0 w 2490152"/>
              <a:gd name="connsiteY0" fmla="*/ 1950720 h 1950720"/>
              <a:gd name="connsiteX1" fmla="*/ 1245076 w 2490152"/>
              <a:gd name="connsiteY1" fmla="*/ 0 h 1950720"/>
              <a:gd name="connsiteX2" fmla="*/ 2013108 w 2490152"/>
              <a:gd name="connsiteY2" fmla="*/ 1158241 h 1950720"/>
              <a:gd name="connsiteX3" fmla="*/ 2490152 w 2490152"/>
              <a:gd name="connsiteY3" fmla="*/ 1950720 h 1950720"/>
              <a:gd name="connsiteX4" fmla="*/ 0 w 2490152"/>
              <a:gd name="connsiteY4" fmla="*/ 1950720 h 1950720"/>
              <a:gd name="connsiteX0" fmla="*/ 0 w 2490152"/>
              <a:gd name="connsiteY0" fmla="*/ 1950720 h 1981201"/>
              <a:gd name="connsiteX1" fmla="*/ 1245076 w 2490152"/>
              <a:gd name="connsiteY1" fmla="*/ 0 h 1981201"/>
              <a:gd name="connsiteX2" fmla="*/ 2013108 w 2490152"/>
              <a:gd name="connsiteY2" fmla="*/ 1158241 h 1981201"/>
              <a:gd name="connsiteX3" fmla="*/ 2490152 w 2490152"/>
              <a:gd name="connsiteY3" fmla="*/ 1950720 h 1981201"/>
              <a:gd name="connsiteX4" fmla="*/ 1464468 w 2490152"/>
              <a:gd name="connsiteY4" fmla="*/ 1981201 h 1981201"/>
              <a:gd name="connsiteX5" fmla="*/ 0 w 2490152"/>
              <a:gd name="connsiteY5" fmla="*/ 1950720 h 1981201"/>
              <a:gd name="connsiteX0" fmla="*/ 0 w 2490152"/>
              <a:gd name="connsiteY0" fmla="*/ 1950720 h 1981201"/>
              <a:gd name="connsiteX1" fmla="*/ 626268 w 2490152"/>
              <a:gd name="connsiteY1" fmla="*/ 975361 h 1981201"/>
              <a:gd name="connsiteX2" fmla="*/ 1245076 w 2490152"/>
              <a:gd name="connsiteY2" fmla="*/ 0 h 1981201"/>
              <a:gd name="connsiteX3" fmla="*/ 2013108 w 2490152"/>
              <a:gd name="connsiteY3" fmla="*/ 1158241 h 1981201"/>
              <a:gd name="connsiteX4" fmla="*/ 2490152 w 2490152"/>
              <a:gd name="connsiteY4" fmla="*/ 1950720 h 1981201"/>
              <a:gd name="connsiteX5" fmla="*/ 1464468 w 2490152"/>
              <a:gd name="connsiteY5" fmla="*/ 1981201 h 1981201"/>
              <a:gd name="connsiteX6" fmla="*/ 0 w 2490152"/>
              <a:gd name="connsiteY6" fmla="*/ 1950720 h 1981201"/>
              <a:gd name="connsiteX0" fmla="*/ 0 w 2490152"/>
              <a:gd name="connsiteY0" fmla="*/ 1950720 h 1981201"/>
              <a:gd name="connsiteX1" fmla="*/ 595788 w 2490152"/>
              <a:gd name="connsiteY1" fmla="*/ 944881 h 1981201"/>
              <a:gd name="connsiteX2" fmla="*/ 1245076 w 2490152"/>
              <a:gd name="connsiteY2" fmla="*/ 0 h 1981201"/>
              <a:gd name="connsiteX3" fmla="*/ 2013108 w 2490152"/>
              <a:gd name="connsiteY3" fmla="*/ 1158241 h 1981201"/>
              <a:gd name="connsiteX4" fmla="*/ 2490152 w 2490152"/>
              <a:gd name="connsiteY4" fmla="*/ 1950720 h 1981201"/>
              <a:gd name="connsiteX5" fmla="*/ 1464468 w 2490152"/>
              <a:gd name="connsiteY5" fmla="*/ 1981201 h 1981201"/>
              <a:gd name="connsiteX6" fmla="*/ 0 w 2490152"/>
              <a:gd name="connsiteY6" fmla="*/ 1950720 h 1981201"/>
              <a:gd name="connsiteX0" fmla="*/ 2490152 w 2581592"/>
              <a:gd name="connsiteY0" fmla="*/ 1950720 h 2042160"/>
              <a:gd name="connsiteX1" fmla="*/ 1464468 w 2581592"/>
              <a:gd name="connsiteY1" fmla="*/ 1981201 h 2042160"/>
              <a:gd name="connsiteX2" fmla="*/ 0 w 2581592"/>
              <a:gd name="connsiteY2" fmla="*/ 1950720 h 2042160"/>
              <a:gd name="connsiteX3" fmla="*/ 595788 w 2581592"/>
              <a:gd name="connsiteY3" fmla="*/ 944881 h 2042160"/>
              <a:gd name="connsiteX4" fmla="*/ 1245076 w 2581592"/>
              <a:gd name="connsiteY4" fmla="*/ 0 h 2042160"/>
              <a:gd name="connsiteX5" fmla="*/ 2013108 w 2581592"/>
              <a:gd name="connsiteY5" fmla="*/ 1158241 h 2042160"/>
              <a:gd name="connsiteX6" fmla="*/ 2581592 w 2581592"/>
              <a:gd name="connsiteY6" fmla="*/ 2042160 h 2042160"/>
              <a:gd name="connsiteX0" fmla="*/ 2490152 w 2581592"/>
              <a:gd name="connsiteY0" fmla="*/ 1950720 h 2042160"/>
              <a:gd name="connsiteX1" fmla="*/ 1464468 w 2581592"/>
              <a:gd name="connsiteY1" fmla="*/ 1981201 h 2042160"/>
              <a:gd name="connsiteX2" fmla="*/ 0 w 2581592"/>
              <a:gd name="connsiteY2" fmla="*/ 1950720 h 2042160"/>
              <a:gd name="connsiteX3" fmla="*/ 595788 w 2581592"/>
              <a:gd name="connsiteY3" fmla="*/ 944881 h 2042160"/>
              <a:gd name="connsiteX4" fmla="*/ 1245076 w 2581592"/>
              <a:gd name="connsiteY4" fmla="*/ 0 h 2042160"/>
              <a:gd name="connsiteX5" fmla="*/ 1799748 w 2581592"/>
              <a:gd name="connsiteY5" fmla="*/ 777240 h 2042160"/>
              <a:gd name="connsiteX6" fmla="*/ 2013108 w 2581592"/>
              <a:gd name="connsiteY6" fmla="*/ 1158241 h 2042160"/>
              <a:gd name="connsiteX7" fmla="*/ 2581592 w 2581592"/>
              <a:gd name="connsiteY7" fmla="*/ 2042160 h 2042160"/>
              <a:gd name="connsiteX0" fmla="*/ 2490152 w 2657792"/>
              <a:gd name="connsiteY0" fmla="*/ 1950720 h 2118360"/>
              <a:gd name="connsiteX1" fmla="*/ 1464468 w 2657792"/>
              <a:gd name="connsiteY1" fmla="*/ 1981201 h 2118360"/>
              <a:gd name="connsiteX2" fmla="*/ 0 w 2657792"/>
              <a:gd name="connsiteY2" fmla="*/ 1950720 h 2118360"/>
              <a:gd name="connsiteX3" fmla="*/ 595788 w 2657792"/>
              <a:gd name="connsiteY3" fmla="*/ 944881 h 2118360"/>
              <a:gd name="connsiteX4" fmla="*/ 1245076 w 2657792"/>
              <a:gd name="connsiteY4" fmla="*/ 0 h 2118360"/>
              <a:gd name="connsiteX5" fmla="*/ 1799748 w 2657792"/>
              <a:gd name="connsiteY5" fmla="*/ 777240 h 2118360"/>
              <a:gd name="connsiteX6" fmla="*/ 2013108 w 2657792"/>
              <a:gd name="connsiteY6" fmla="*/ 1158241 h 2118360"/>
              <a:gd name="connsiteX7" fmla="*/ 2657792 w 2657792"/>
              <a:gd name="connsiteY7" fmla="*/ 2118360 h 2118360"/>
              <a:gd name="connsiteX0" fmla="*/ 2612072 w 2657792"/>
              <a:gd name="connsiteY0" fmla="*/ 1935480 h 2118360"/>
              <a:gd name="connsiteX1" fmla="*/ 1464468 w 2657792"/>
              <a:gd name="connsiteY1" fmla="*/ 1981201 h 2118360"/>
              <a:gd name="connsiteX2" fmla="*/ 0 w 2657792"/>
              <a:gd name="connsiteY2" fmla="*/ 1950720 h 2118360"/>
              <a:gd name="connsiteX3" fmla="*/ 595788 w 2657792"/>
              <a:gd name="connsiteY3" fmla="*/ 944881 h 2118360"/>
              <a:gd name="connsiteX4" fmla="*/ 1245076 w 2657792"/>
              <a:gd name="connsiteY4" fmla="*/ 0 h 2118360"/>
              <a:gd name="connsiteX5" fmla="*/ 1799748 w 2657792"/>
              <a:gd name="connsiteY5" fmla="*/ 777240 h 2118360"/>
              <a:gd name="connsiteX6" fmla="*/ 2013108 w 2657792"/>
              <a:gd name="connsiteY6" fmla="*/ 1158241 h 2118360"/>
              <a:gd name="connsiteX7" fmla="*/ 2657792 w 2657792"/>
              <a:gd name="connsiteY7" fmla="*/ 2118360 h 2118360"/>
              <a:gd name="connsiteX0" fmla="*/ 2657792 w 2703512"/>
              <a:gd name="connsiteY0" fmla="*/ 1935480 h 2118360"/>
              <a:gd name="connsiteX1" fmla="*/ 1510188 w 2703512"/>
              <a:gd name="connsiteY1" fmla="*/ 1981201 h 2118360"/>
              <a:gd name="connsiteX2" fmla="*/ 0 w 2703512"/>
              <a:gd name="connsiteY2" fmla="*/ 1996440 h 2118360"/>
              <a:gd name="connsiteX3" fmla="*/ 641508 w 2703512"/>
              <a:gd name="connsiteY3" fmla="*/ 944881 h 2118360"/>
              <a:gd name="connsiteX4" fmla="*/ 1290796 w 2703512"/>
              <a:gd name="connsiteY4" fmla="*/ 0 h 2118360"/>
              <a:gd name="connsiteX5" fmla="*/ 1845468 w 2703512"/>
              <a:gd name="connsiteY5" fmla="*/ 777240 h 2118360"/>
              <a:gd name="connsiteX6" fmla="*/ 2058828 w 2703512"/>
              <a:gd name="connsiteY6" fmla="*/ 1158241 h 2118360"/>
              <a:gd name="connsiteX7" fmla="*/ 2703512 w 2703512"/>
              <a:gd name="connsiteY7" fmla="*/ 2118360 h 2118360"/>
              <a:gd name="connsiteX0" fmla="*/ 2657792 w 2703512"/>
              <a:gd name="connsiteY0" fmla="*/ 1935480 h 2118360"/>
              <a:gd name="connsiteX1" fmla="*/ 1510188 w 2703512"/>
              <a:gd name="connsiteY1" fmla="*/ 1981201 h 2118360"/>
              <a:gd name="connsiteX2" fmla="*/ 0 w 2703512"/>
              <a:gd name="connsiteY2" fmla="*/ 1996440 h 2118360"/>
              <a:gd name="connsiteX3" fmla="*/ 641508 w 2703512"/>
              <a:gd name="connsiteY3" fmla="*/ 944881 h 2118360"/>
              <a:gd name="connsiteX4" fmla="*/ 870108 w 2703512"/>
              <a:gd name="connsiteY4" fmla="*/ 685800 h 2118360"/>
              <a:gd name="connsiteX5" fmla="*/ 1290796 w 2703512"/>
              <a:gd name="connsiteY5" fmla="*/ 0 h 2118360"/>
              <a:gd name="connsiteX6" fmla="*/ 1845468 w 2703512"/>
              <a:gd name="connsiteY6" fmla="*/ 777240 h 2118360"/>
              <a:gd name="connsiteX7" fmla="*/ 2058828 w 2703512"/>
              <a:gd name="connsiteY7" fmla="*/ 1158241 h 2118360"/>
              <a:gd name="connsiteX8" fmla="*/ 2703512 w 2703512"/>
              <a:gd name="connsiteY8" fmla="*/ 211836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3512" h="2118360">
                <a:moveTo>
                  <a:pt x="2657792" y="1935480"/>
                </a:moveTo>
                <a:lnTo>
                  <a:pt x="1510188" y="1981201"/>
                </a:lnTo>
                <a:lnTo>
                  <a:pt x="0" y="1996440"/>
                </a:lnTo>
                <a:lnTo>
                  <a:pt x="641508" y="944881"/>
                </a:lnTo>
                <a:cubicBezTo>
                  <a:pt x="712628" y="848361"/>
                  <a:pt x="798988" y="782320"/>
                  <a:pt x="870108" y="685800"/>
                </a:cubicBezTo>
                <a:lnTo>
                  <a:pt x="1290796" y="0"/>
                </a:lnTo>
                <a:cubicBezTo>
                  <a:pt x="1475687" y="264160"/>
                  <a:pt x="1660577" y="513080"/>
                  <a:pt x="1845468" y="777240"/>
                </a:cubicBezTo>
                <a:lnTo>
                  <a:pt x="2058828" y="1158241"/>
                </a:lnTo>
                <a:cubicBezTo>
                  <a:pt x="2217843" y="1422401"/>
                  <a:pt x="2703512" y="2118360"/>
                  <a:pt x="2703512" y="2118360"/>
                </a:cubicBezTo>
              </a:path>
            </a:pathLst>
          </a:custGeom>
          <a:noFill/>
          <a:ln w="381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 rot="10800000">
            <a:off x="6070300" y="3269292"/>
            <a:ext cx="2703512" cy="2118360"/>
          </a:xfrm>
          <a:custGeom>
            <a:avLst/>
            <a:gdLst>
              <a:gd name="connsiteX0" fmla="*/ 0 w 2490152"/>
              <a:gd name="connsiteY0" fmla="*/ 1950720 h 1950720"/>
              <a:gd name="connsiteX1" fmla="*/ 1245076 w 2490152"/>
              <a:gd name="connsiteY1" fmla="*/ 0 h 1950720"/>
              <a:gd name="connsiteX2" fmla="*/ 2490152 w 2490152"/>
              <a:gd name="connsiteY2" fmla="*/ 1950720 h 1950720"/>
              <a:gd name="connsiteX3" fmla="*/ 0 w 2490152"/>
              <a:gd name="connsiteY3" fmla="*/ 1950720 h 1950720"/>
              <a:gd name="connsiteX0" fmla="*/ 0 w 2490152"/>
              <a:gd name="connsiteY0" fmla="*/ 1950720 h 1950720"/>
              <a:gd name="connsiteX1" fmla="*/ 1245076 w 2490152"/>
              <a:gd name="connsiteY1" fmla="*/ 0 h 1950720"/>
              <a:gd name="connsiteX2" fmla="*/ 2013108 w 2490152"/>
              <a:gd name="connsiteY2" fmla="*/ 1158241 h 1950720"/>
              <a:gd name="connsiteX3" fmla="*/ 2490152 w 2490152"/>
              <a:gd name="connsiteY3" fmla="*/ 1950720 h 1950720"/>
              <a:gd name="connsiteX4" fmla="*/ 0 w 2490152"/>
              <a:gd name="connsiteY4" fmla="*/ 1950720 h 1950720"/>
              <a:gd name="connsiteX0" fmla="*/ 0 w 2490152"/>
              <a:gd name="connsiteY0" fmla="*/ 1950720 h 1981201"/>
              <a:gd name="connsiteX1" fmla="*/ 1245076 w 2490152"/>
              <a:gd name="connsiteY1" fmla="*/ 0 h 1981201"/>
              <a:gd name="connsiteX2" fmla="*/ 2013108 w 2490152"/>
              <a:gd name="connsiteY2" fmla="*/ 1158241 h 1981201"/>
              <a:gd name="connsiteX3" fmla="*/ 2490152 w 2490152"/>
              <a:gd name="connsiteY3" fmla="*/ 1950720 h 1981201"/>
              <a:gd name="connsiteX4" fmla="*/ 1464468 w 2490152"/>
              <a:gd name="connsiteY4" fmla="*/ 1981201 h 1981201"/>
              <a:gd name="connsiteX5" fmla="*/ 0 w 2490152"/>
              <a:gd name="connsiteY5" fmla="*/ 1950720 h 1981201"/>
              <a:gd name="connsiteX0" fmla="*/ 0 w 2490152"/>
              <a:gd name="connsiteY0" fmla="*/ 1950720 h 1981201"/>
              <a:gd name="connsiteX1" fmla="*/ 626268 w 2490152"/>
              <a:gd name="connsiteY1" fmla="*/ 975361 h 1981201"/>
              <a:gd name="connsiteX2" fmla="*/ 1245076 w 2490152"/>
              <a:gd name="connsiteY2" fmla="*/ 0 h 1981201"/>
              <a:gd name="connsiteX3" fmla="*/ 2013108 w 2490152"/>
              <a:gd name="connsiteY3" fmla="*/ 1158241 h 1981201"/>
              <a:gd name="connsiteX4" fmla="*/ 2490152 w 2490152"/>
              <a:gd name="connsiteY4" fmla="*/ 1950720 h 1981201"/>
              <a:gd name="connsiteX5" fmla="*/ 1464468 w 2490152"/>
              <a:gd name="connsiteY5" fmla="*/ 1981201 h 1981201"/>
              <a:gd name="connsiteX6" fmla="*/ 0 w 2490152"/>
              <a:gd name="connsiteY6" fmla="*/ 1950720 h 1981201"/>
              <a:gd name="connsiteX0" fmla="*/ 0 w 2490152"/>
              <a:gd name="connsiteY0" fmla="*/ 1950720 h 1981201"/>
              <a:gd name="connsiteX1" fmla="*/ 595788 w 2490152"/>
              <a:gd name="connsiteY1" fmla="*/ 944881 h 1981201"/>
              <a:gd name="connsiteX2" fmla="*/ 1245076 w 2490152"/>
              <a:gd name="connsiteY2" fmla="*/ 0 h 1981201"/>
              <a:gd name="connsiteX3" fmla="*/ 2013108 w 2490152"/>
              <a:gd name="connsiteY3" fmla="*/ 1158241 h 1981201"/>
              <a:gd name="connsiteX4" fmla="*/ 2490152 w 2490152"/>
              <a:gd name="connsiteY4" fmla="*/ 1950720 h 1981201"/>
              <a:gd name="connsiteX5" fmla="*/ 1464468 w 2490152"/>
              <a:gd name="connsiteY5" fmla="*/ 1981201 h 1981201"/>
              <a:gd name="connsiteX6" fmla="*/ 0 w 2490152"/>
              <a:gd name="connsiteY6" fmla="*/ 1950720 h 1981201"/>
              <a:gd name="connsiteX0" fmla="*/ 2490152 w 2581592"/>
              <a:gd name="connsiteY0" fmla="*/ 1950720 h 2042160"/>
              <a:gd name="connsiteX1" fmla="*/ 1464468 w 2581592"/>
              <a:gd name="connsiteY1" fmla="*/ 1981201 h 2042160"/>
              <a:gd name="connsiteX2" fmla="*/ 0 w 2581592"/>
              <a:gd name="connsiteY2" fmla="*/ 1950720 h 2042160"/>
              <a:gd name="connsiteX3" fmla="*/ 595788 w 2581592"/>
              <a:gd name="connsiteY3" fmla="*/ 944881 h 2042160"/>
              <a:gd name="connsiteX4" fmla="*/ 1245076 w 2581592"/>
              <a:gd name="connsiteY4" fmla="*/ 0 h 2042160"/>
              <a:gd name="connsiteX5" fmla="*/ 2013108 w 2581592"/>
              <a:gd name="connsiteY5" fmla="*/ 1158241 h 2042160"/>
              <a:gd name="connsiteX6" fmla="*/ 2581592 w 2581592"/>
              <a:gd name="connsiteY6" fmla="*/ 2042160 h 2042160"/>
              <a:gd name="connsiteX0" fmla="*/ 2490152 w 2581592"/>
              <a:gd name="connsiteY0" fmla="*/ 1950720 h 2042160"/>
              <a:gd name="connsiteX1" fmla="*/ 1464468 w 2581592"/>
              <a:gd name="connsiteY1" fmla="*/ 1981201 h 2042160"/>
              <a:gd name="connsiteX2" fmla="*/ 0 w 2581592"/>
              <a:gd name="connsiteY2" fmla="*/ 1950720 h 2042160"/>
              <a:gd name="connsiteX3" fmla="*/ 595788 w 2581592"/>
              <a:gd name="connsiteY3" fmla="*/ 944881 h 2042160"/>
              <a:gd name="connsiteX4" fmla="*/ 1245076 w 2581592"/>
              <a:gd name="connsiteY4" fmla="*/ 0 h 2042160"/>
              <a:gd name="connsiteX5" fmla="*/ 1799748 w 2581592"/>
              <a:gd name="connsiteY5" fmla="*/ 777240 h 2042160"/>
              <a:gd name="connsiteX6" fmla="*/ 2013108 w 2581592"/>
              <a:gd name="connsiteY6" fmla="*/ 1158241 h 2042160"/>
              <a:gd name="connsiteX7" fmla="*/ 2581592 w 2581592"/>
              <a:gd name="connsiteY7" fmla="*/ 2042160 h 2042160"/>
              <a:gd name="connsiteX0" fmla="*/ 2490152 w 2657792"/>
              <a:gd name="connsiteY0" fmla="*/ 1950720 h 2118360"/>
              <a:gd name="connsiteX1" fmla="*/ 1464468 w 2657792"/>
              <a:gd name="connsiteY1" fmla="*/ 1981201 h 2118360"/>
              <a:gd name="connsiteX2" fmla="*/ 0 w 2657792"/>
              <a:gd name="connsiteY2" fmla="*/ 1950720 h 2118360"/>
              <a:gd name="connsiteX3" fmla="*/ 595788 w 2657792"/>
              <a:gd name="connsiteY3" fmla="*/ 944881 h 2118360"/>
              <a:gd name="connsiteX4" fmla="*/ 1245076 w 2657792"/>
              <a:gd name="connsiteY4" fmla="*/ 0 h 2118360"/>
              <a:gd name="connsiteX5" fmla="*/ 1799748 w 2657792"/>
              <a:gd name="connsiteY5" fmla="*/ 777240 h 2118360"/>
              <a:gd name="connsiteX6" fmla="*/ 2013108 w 2657792"/>
              <a:gd name="connsiteY6" fmla="*/ 1158241 h 2118360"/>
              <a:gd name="connsiteX7" fmla="*/ 2657792 w 2657792"/>
              <a:gd name="connsiteY7" fmla="*/ 2118360 h 2118360"/>
              <a:gd name="connsiteX0" fmla="*/ 2612072 w 2657792"/>
              <a:gd name="connsiteY0" fmla="*/ 1935480 h 2118360"/>
              <a:gd name="connsiteX1" fmla="*/ 1464468 w 2657792"/>
              <a:gd name="connsiteY1" fmla="*/ 1981201 h 2118360"/>
              <a:gd name="connsiteX2" fmla="*/ 0 w 2657792"/>
              <a:gd name="connsiteY2" fmla="*/ 1950720 h 2118360"/>
              <a:gd name="connsiteX3" fmla="*/ 595788 w 2657792"/>
              <a:gd name="connsiteY3" fmla="*/ 944881 h 2118360"/>
              <a:gd name="connsiteX4" fmla="*/ 1245076 w 2657792"/>
              <a:gd name="connsiteY4" fmla="*/ 0 h 2118360"/>
              <a:gd name="connsiteX5" fmla="*/ 1799748 w 2657792"/>
              <a:gd name="connsiteY5" fmla="*/ 777240 h 2118360"/>
              <a:gd name="connsiteX6" fmla="*/ 2013108 w 2657792"/>
              <a:gd name="connsiteY6" fmla="*/ 1158241 h 2118360"/>
              <a:gd name="connsiteX7" fmla="*/ 2657792 w 2657792"/>
              <a:gd name="connsiteY7" fmla="*/ 2118360 h 2118360"/>
              <a:gd name="connsiteX0" fmla="*/ 2657792 w 2703512"/>
              <a:gd name="connsiteY0" fmla="*/ 1935480 h 2118360"/>
              <a:gd name="connsiteX1" fmla="*/ 1510188 w 2703512"/>
              <a:gd name="connsiteY1" fmla="*/ 1981201 h 2118360"/>
              <a:gd name="connsiteX2" fmla="*/ 0 w 2703512"/>
              <a:gd name="connsiteY2" fmla="*/ 1996440 h 2118360"/>
              <a:gd name="connsiteX3" fmla="*/ 641508 w 2703512"/>
              <a:gd name="connsiteY3" fmla="*/ 944881 h 2118360"/>
              <a:gd name="connsiteX4" fmla="*/ 1290796 w 2703512"/>
              <a:gd name="connsiteY4" fmla="*/ 0 h 2118360"/>
              <a:gd name="connsiteX5" fmla="*/ 1845468 w 2703512"/>
              <a:gd name="connsiteY5" fmla="*/ 777240 h 2118360"/>
              <a:gd name="connsiteX6" fmla="*/ 2058828 w 2703512"/>
              <a:gd name="connsiteY6" fmla="*/ 1158241 h 2118360"/>
              <a:gd name="connsiteX7" fmla="*/ 2703512 w 2703512"/>
              <a:gd name="connsiteY7" fmla="*/ 2118360 h 2118360"/>
              <a:gd name="connsiteX0" fmla="*/ 2657792 w 2703512"/>
              <a:gd name="connsiteY0" fmla="*/ 1935480 h 2118360"/>
              <a:gd name="connsiteX1" fmla="*/ 1510188 w 2703512"/>
              <a:gd name="connsiteY1" fmla="*/ 1981201 h 2118360"/>
              <a:gd name="connsiteX2" fmla="*/ 0 w 2703512"/>
              <a:gd name="connsiteY2" fmla="*/ 1996440 h 2118360"/>
              <a:gd name="connsiteX3" fmla="*/ 641508 w 2703512"/>
              <a:gd name="connsiteY3" fmla="*/ 944881 h 2118360"/>
              <a:gd name="connsiteX4" fmla="*/ 870108 w 2703512"/>
              <a:gd name="connsiteY4" fmla="*/ 685800 h 2118360"/>
              <a:gd name="connsiteX5" fmla="*/ 1290796 w 2703512"/>
              <a:gd name="connsiteY5" fmla="*/ 0 h 2118360"/>
              <a:gd name="connsiteX6" fmla="*/ 1845468 w 2703512"/>
              <a:gd name="connsiteY6" fmla="*/ 777240 h 2118360"/>
              <a:gd name="connsiteX7" fmla="*/ 2058828 w 2703512"/>
              <a:gd name="connsiteY7" fmla="*/ 1158241 h 2118360"/>
              <a:gd name="connsiteX8" fmla="*/ 2703512 w 2703512"/>
              <a:gd name="connsiteY8" fmla="*/ 211836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3512" h="2118360">
                <a:moveTo>
                  <a:pt x="2657792" y="1935480"/>
                </a:moveTo>
                <a:lnTo>
                  <a:pt x="1510188" y="1981201"/>
                </a:lnTo>
                <a:lnTo>
                  <a:pt x="0" y="1996440"/>
                </a:lnTo>
                <a:lnTo>
                  <a:pt x="641508" y="944881"/>
                </a:lnTo>
                <a:cubicBezTo>
                  <a:pt x="712628" y="848361"/>
                  <a:pt x="798988" y="782320"/>
                  <a:pt x="870108" y="685800"/>
                </a:cubicBezTo>
                <a:lnTo>
                  <a:pt x="1290796" y="0"/>
                </a:lnTo>
                <a:cubicBezTo>
                  <a:pt x="1475687" y="264160"/>
                  <a:pt x="1660577" y="513080"/>
                  <a:pt x="1845468" y="777240"/>
                </a:cubicBezTo>
                <a:lnTo>
                  <a:pt x="2058828" y="1158241"/>
                </a:lnTo>
                <a:cubicBezTo>
                  <a:pt x="2217843" y="1422401"/>
                  <a:pt x="2703512" y="2118360"/>
                  <a:pt x="2703512" y="2118360"/>
                </a:cubicBezTo>
              </a:path>
            </a:pathLst>
          </a:custGeom>
          <a:noFill/>
          <a:ln w="381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66803" y="1718659"/>
            <a:ext cx="1397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// 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/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* 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``` ```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416" y="3809220"/>
            <a:ext cx="1397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F()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62012" y="3631119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‘’ “”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def case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 flipH="1">
            <a:off x="1057324" y="1921418"/>
            <a:ext cx="2025176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多行注释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单行注释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  <p:sp>
        <p:nvSpPr>
          <p:cNvPr id="12" name="Freeform 334"/>
          <p:cNvSpPr>
            <a:spLocks noEditPoints="1"/>
          </p:cNvSpPr>
          <p:nvPr/>
        </p:nvSpPr>
        <p:spPr bwMode="auto">
          <a:xfrm rot="16200000" flipH="1">
            <a:off x="605786" y="2371481"/>
            <a:ext cx="903077" cy="95283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 flipH="1">
            <a:off x="9962628" y="1921418"/>
            <a:ext cx="2025176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Q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类型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常量字符串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  <p:sp>
        <p:nvSpPr>
          <p:cNvPr id="15" name="Freeform 334"/>
          <p:cNvSpPr>
            <a:spLocks noEditPoints="1"/>
          </p:cNvSpPr>
          <p:nvPr/>
        </p:nvSpPr>
        <p:spPr bwMode="auto">
          <a:xfrm rot="16200000" flipH="1">
            <a:off x="10892577" y="2285665"/>
            <a:ext cx="903077" cy="95283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 flipH="1">
            <a:off x="5154850" y="5213387"/>
            <a:ext cx="202517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函数          保留字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  <p:sp>
        <p:nvSpPr>
          <p:cNvPr id="18" name="Freeform 334"/>
          <p:cNvSpPr>
            <a:spLocks noEditPoints="1"/>
          </p:cNvSpPr>
          <p:nvPr/>
        </p:nvSpPr>
        <p:spPr bwMode="auto">
          <a:xfrm rot="10800000" flipH="1">
            <a:off x="4640114" y="5665652"/>
            <a:ext cx="2945798" cy="134398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112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 animBg="1"/>
      <p:bldP spid="17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6346" y="369126"/>
            <a:ext cx="57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正则表达式</a:t>
            </a:r>
          </a:p>
        </p:txBody>
      </p:sp>
      <p:sp>
        <p:nvSpPr>
          <p:cNvPr id="3" name="云形 4"/>
          <p:cNvSpPr/>
          <p:nvPr/>
        </p:nvSpPr>
        <p:spPr>
          <a:xfrm rot="21357995">
            <a:off x="343740" y="196744"/>
            <a:ext cx="1767593" cy="13421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4163 w 43256"/>
              <a:gd name="connsiteY12" fmla="*/ 15648 h 43219"/>
              <a:gd name="connsiteX13" fmla="*/ 3936 w 43256"/>
              <a:gd name="connsiteY13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 rot="5400000">
            <a:off x="1595197" y="3992880"/>
            <a:ext cx="5252173" cy="141445"/>
            <a:chOff x="323528" y="2065320"/>
            <a:chExt cx="8703836" cy="140996"/>
          </a:xfrm>
        </p:grpSpPr>
        <p:grpSp>
          <p:nvGrpSpPr>
            <p:cNvPr id="19" name="组合 18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23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21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 rot="5400000">
            <a:off x="5796827" y="3992880"/>
            <a:ext cx="5252173" cy="141445"/>
            <a:chOff x="323528" y="2065320"/>
            <a:chExt cx="8703836" cy="140996"/>
          </a:xfrm>
        </p:grpSpPr>
        <p:grpSp>
          <p:nvGrpSpPr>
            <p:cNvPr id="26" name="组合 25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3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28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 flipV="1">
            <a:off x="1557596" y="1405196"/>
            <a:ext cx="1197506" cy="1788428"/>
            <a:chOff x="8412163" y="1649413"/>
            <a:chExt cx="1909762" cy="2865439"/>
          </a:xfrm>
        </p:grpSpPr>
        <p:sp>
          <p:nvSpPr>
            <p:cNvPr id="33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 flipV="1">
            <a:off x="5751171" y="1376957"/>
            <a:ext cx="1197506" cy="1788428"/>
            <a:chOff x="8412163" y="1649413"/>
            <a:chExt cx="1909762" cy="2865439"/>
          </a:xfrm>
        </p:grpSpPr>
        <p:sp>
          <p:nvSpPr>
            <p:cNvPr id="251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2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3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4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5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6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7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8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9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0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1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2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3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4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5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6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7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8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9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0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1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2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3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4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5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6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7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8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9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0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1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2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3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4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5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6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7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8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9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0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1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2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3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4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5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6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7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8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9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0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1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2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3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4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5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6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7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8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9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0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1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2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8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9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0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1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2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3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4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5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6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7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8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9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0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1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2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3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4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5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6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7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8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9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0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1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2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3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4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5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6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7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8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9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0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1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2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3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4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5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6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7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8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59" name="组合 358"/>
          <p:cNvGrpSpPr/>
          <p:nvPr/>
        </p:nvGrpSpPr>
        <p:grpSpPr>
          <a:xfrm flipV="1">
            <a:off x="9841202" y="1282830"/>
            <a:ext cx="1197506" cy="1788428"/>
            <a:chOff x="8412163" y="1649413"/>
            <a:chExt cx="1909762" cy="2865439"/>
          </a:xfrm>
        </p:grpSpPr>
        <p:sp>
          <p:nvSpPr>
            <p:cNvPr id="360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1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2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3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4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5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6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7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8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9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0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1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2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3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4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5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6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7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8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9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0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1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2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3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4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5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6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7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8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9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0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1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2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3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4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5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6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7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8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9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0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1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2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3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4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5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6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7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8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9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0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1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2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3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4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5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6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7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8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9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0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1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2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3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4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5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6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7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8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9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0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1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2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3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4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5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6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7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8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9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0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1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2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3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4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5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6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7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8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9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0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1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2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3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4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5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6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7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8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9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0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1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2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3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4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5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6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7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68" name="文本框 467"/>
          <p:cNvSpPr txBox="1"/>
          <p:nvPr/>
        </p:nvSpPr>
        <p:spPr>
          <a:xfrm>
            <a:off x="1395771" y="3389807"/>
            <a:ext cx="1595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函数</a:t>
            </a:r>
          </a:p>
        </p:txBody>
      </p:sp>
      <p:sp>
        <p:nvSpPr>
          <p:cNvPr id="469" name="文本框 468"/>
          <p:cNvSpPr txBox="1"/>
          <p:nvPr/>
        </p:nvSpPr>
        <p:spPr>
          <a:xfrm>
            <a:off x="5730697" y="3390791"/>
            <a:ext cx="1595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常量字符串</a:t>
            </a:r>
          </a:p>
        </p:txBody>
      </p:sp>
      <p:sp>
        <p:nvSpPr>
          <p:cNvPr id="470" name="文本框 469"/>
          <p:cNvSpPr txBox="1"/>
          <p:nvPr/>
        </p:nvSpPr>
        <p:spPr>
          <a:xfrm>
            <a:off x="9697695" y="3353319"/>
            <a:ext cx="1527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Q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类型</a:t>
            </a:r>
          </a:p>
        </p:txBody>
      </p:sp>
      <p:sp>
        <p:nvSpPr>
          <p:cNvPr id="471" name="文本框 470"/>
          <p:cNvSpPr txBox="1"/>
          <p:nvPr/>
        </p:nvSpPr>
        <p:spPr>
          <a:xfrm>
            <a:off x="986813" y="3814502"/>
            <a:ext cx="2427665" cy="4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"\\b[A-Za-z0-9_]+(?=\\()"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5142561" y="3814502"/>
            <a:ext cx="2427665" cy="80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"\".*\"" </a:t>
            </a:r>
          </a:p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“"'.*'"</a:t>
            </a:r>
          </a:p>
        </p:txBody>
      </p:sp>
      <p:sp>
        <p:nvSpPr>
          <p:cNvPr id="473" name="文本框 472"/>
          <p:cNvSpPr txBox="1"/>
          <p:nvPr/>
        </p:nvSpPr>
        <p:spPr>
          <a:xfrm>
            <a:off x="9275599" y="3784585"/>
            <a:ext cx="2427665" cy="42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"\\bQ[A-Za-z]+\\b"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205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68" grpId="0"/>
      <p:bldP spid="469" grpId="0"/>
      <p:bldP spid="470" grpId="0"/>
      <p:bldP spid="471" grpId="0"/>
      <p:bldP spid="472" grpId="0"/>
      <p:bldP spid="4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69085">
            <a:off x="581700" y="4947013"/>
            <a:ext cx="1609483" cy="14875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1150" y="5747594"/>
            <a:ext cx="859611" cy="907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2390" y="5262607"/>
            <a:ext cx="1176562" cy="11353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97" y="4169689"/>
            <a:ext cx="816935" cy="7498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3760" y="4107832"/>
            <a:ext cx="1046731" cy="8735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7386" y="5680878"/>
            <a:ext cx="847417" cy="9327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6257803"/>
            <a:ext cx="494506" cy="4747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86110">
            <a:off x="9845029" y="5306696"/>
            <a:ext cx="512108" cy="6096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5567" y="5651735"/>
            <a:ext cx="591363" cy="8108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92810">
            <a:off x="3814123" y="6029446"/>
            <a:ext cx="457240" cy="6096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88684">
            <a:off x="6159645" y="5741007"/>
            <a:ext cx="695004" cy="9632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80438">
            <a:off x="5068830" y="5933853"/>
            <a:ext cx="871804" cy="7071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8678">
            <a:off x="7083582" y="6049313"/>
            <a:ext cx="938865" cy="5852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3892" y="5900619"/>
            <a:ext cx="816935" cy="79864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641" y="1222963"/>
            <a:ext cx="10693311" cy="348136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804161" y="3750203"/>
            <a:ext cx="633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THANKS FOR WATCHING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185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6346" y="369126"/>
            <a:ext cx="57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运行截图</a:t>
            </a:r>
          </a:p>
        </p:txBody>
      </p:sp>
      <p:sp>
        <p:nvSpPr>
          <p:cNvPr id="3" name="云形 4"/>
          <p:cNvSpPr/>
          <p:nvPr/>
        </p:nvSpPr>
        <p:spPr>
          <a:xfrm rot="21357995">
            <a:off x="343740" y="196744"/>
            <a:ext cx="1767593" cy="13421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4163 w 43256"/>
              <a:gd name="connsiteY12" fmla="*/ 15648 h 43219"/>
              <a:gd name="connsiteX13" fmla="*/ 3936 w 43256"/>
              <a:gd name="connsiteY13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 flipH="1">
            <a:off x="5191124" y="538403"/>
            <a:ext cx="5391149" cy="36647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“用我们自己</a:t>
            </a:r>
            <a:r>
              <a:rPr lang="zh-CN" altLang="en-US" b="1" kern="0">
                <a:solidFill>
                  <a:prstClr val="white">
                    <a:lumMod val="95000"/>
                  </a:prst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做的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编辑器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打开我们的源程序”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5DE262-0689-4117-93AB-A261846F6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1185414"/>
            <a:ext cx="10410825" cy="55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65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片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8" y="1737753"/>
            <a:ext cx="4590000" cy="3054615"/>
          </a:xfrm>
          <a:prstGeom prst="rect">
            <a:avLst/>
          </a:prstGeom>
        </p:spPr>
      </p:pic>
      <p:sp>
        <p:nvSpPr>
          <p:cNvPr id="142" name="矩形 141"/>
          <p:cNvSpPr/>
          <p:nvPr/>
        </p:nvSpPr>
        <p:spPr>
          <a:xfrm>
            <a:off x="971758" y="3265060"/>
            <a:ext cx="3634328" cy="523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FFF Tusj" panose="02040802050405020203" pitchFamily="18" charset="0"/>
                <a:ea typeface="迷你简卡通" pitchFamily="65" charset="-122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FFF Tusj" panose="02040802050405020203" pitchFamily="18" charset="0"/>
              <a:ea typeface="迷你简卡通" pitchFamily="65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988868" y="834962"/>
            <a:ext cx="105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01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988868" y="1907477"/>
            <a:ext cx="105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02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5988868" y="3047084"/>
            <a:ext cx="105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03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5988868" y="5320166"/>
            <a:ext cx="105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05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40880" y="1010103"/>
            <a:ext cx="4503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UI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的约定和设计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40881" y="2046603"/>
            <a:ext cx="310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文本编辑功能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039515" y="3212441"/>
            <a:ext cx="4503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保存机制和文件操作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39514" y="5466473"/>
            <a:ext cx="4503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压轴：语法高亮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AA69FD-67D9-4D13-A05C-473DBC025D98}"/>
              </a:ext>
            </a:extLst>
          </p:cNvPr>
          <p:cNvSpPr txBox="1"/>
          <p:nvPr/>
        </p:nvSpPr>
        <p:spPr>
          <a:xfrm>
            <a:off x="5988868" y="4215430"/>
            <a:ext cx="105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04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87B75A-501A-4794-8E53-49332C296A1D}"/>
              </a:ext>
            </a:extLst>
          </p:cNvPr>
          <p:cNvSpPr txBox="1"/>
          <p:nvPr/>
        </p:nvSpPr>
        <p:spPr>
          <a:xfrm>
            <a:off x="7039515" y="4371262"/>
            <a:ext cx="4503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编译和运行</a:t>
            </a:r>
          </a:p>
        </p:txBody>
      </p:sp>
    </p:spTree>
    <p:extLst>
      <p:ext uri="{BB962C8B-B14F-4D97-AF65-F5344CB8AC3E}">
        <p14:creationId xmlns:p14="http://schemas.microsoft.com/office/powerpoint/2010/main" val="748131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53" grpId="0"/>
      <p:bldP spid="154" grpId="0"/>
      <p:bldP spid="155" grpId="0"/>
      <p:bldP spid="156" grpId="0"/>
      <p:bldP spid="2" grpId="0"/>
      <p:bldP spid="13" grpId="0"/>
      <p:bldP spid="14" grpId="0"/>
      <p:bldP spid="15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979" y="3429000"/>
            <a:ext cx="10992041" cy="28957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86068" y="1744394"/>
            <a:ext cx="3353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Part </a:t>
            </a:r>
            <a:r>
              <a:rPr lang="en-US" altLang="zh-CN" sz="88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1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03740" y="-375417"/>
            <a:ext cx="5253401" cy="39492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895" y="3282550"/>
            <a:ext cx="5676115" cy="42669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3287" y="3810180"/>
            <a:ext cx="4897495" cy="10994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5927" y="4067515"/>
            <a:ext cx="389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UI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的约定和设计</a:t>
            </a:r>
          </a:p>
        </p:txBody>
      </p:sp>
    </p:spTree>
    <p:extLst>
      <p:ext uri="{BB962C8B-B14F-4D97-AF65-F5344CB8AC3E}">
        <p14:creationId xmlns:p14="http://schemas.microsoft.com/office/powerpoint/2010/main" val="3412539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979" y="3429000"/>
            <a:ext cx="10992041" cy="28957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87240" y="1746482"/>
            <a:ext cx="335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FFF Tusj" panose="02040802050405020203" pitchFamily="18" charset="0"/>
                <a:ea typeface="等线" panose="02010600030101010101" pitchFamily="2" charset="-122"/>
                <a:cs typeface="+mn-cs"/>
              </a:rPr>
              <a:t>Part </a:t>
            </a: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FFF Tusj" panose="02040802050405020203" pitchFamily="18" charset="0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FFF Tusj" panose="020408020504050202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03740" y="-375417"/>
            <a:ext cx="5253401" cy="39492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895" y="3282550"/>
            <a:ext cx="5676115" cy="42669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858" y="3802563"/>
            <a:ext cx="4366529" cy="12148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49163" y="4144325"/>
            <a:ext cx="389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文本编辑功能</a:t>
            </a:r>
          </a:p>
        </p:txBody>
      </p:sp>
    </p:spTree>
    <p:extLst>
      <p:ext uri="{BB962C8B-B14F-4D97-AF65-F5344CB8AC3E}">
        <p14:creationId xmlns:p14="http://schemas.microsoft.com/office/powerpoint/2010/main" val="1299568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6346" y="369126"/>
            <a:ext cx="57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文本编辑功能</a:t>
            </a:r>
          </a:p>
        </p:txBody>
      </p:sp>
      <p:sp>
        <p:nvSpPr>
          <p:cNvPr id="3" name="云形 4"/>
          <p:cNvSpPr/>
          <p:nvPr/>
        </p:nvSpPr>
        <p:spPr>
          <a:xfrm rot="21357995">
            <a:off x="343740" y="178989"/>
            <a:ext cx="1767593" cy="13421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4163 w 43256"/>
              <a:gd name="connsiteY12" fmla="*/ 15648 h 43219"/>
              <a:gd name="connsiteX13" fmla="*/ 3936 w 43256"/>
              <a:gd name="connsiteY13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74860" y="1481784"/>
            <a:ext cx="8009056" cy="4903775"/>
            <a:chOff x="2018431" y="714362"/>
            <a:chExt cx="6884253" cy="3789908"/>
          </a:xfrm>
        </p:grpSpPr>
        <p:sp>
          <p:nvSpPr>
            <p:cNvPr id="5" name="Freeform 10"/>
            <p:cNvSpPr>
              <a:spLocks noChangeArrowheads="1"/>
            </p:cNvSpPr>
            <p:nvPr/>
          </p:nvSpPr>
          <p:spPr bwMode="auto">
            <a:xfrm>
              <a:off x="6301681" y="839507"/>
              <a:ext cx="48761" cy="29864"/>
            </a:xfrm>
            <a:custGeom>
              <a:avLst/>
              <a:gdLst>
                <a:gd name="T0" fmla="*/ 2147483646 w 15"/>
                <a:gd name="T1" fmla="*/ 0 h 8"/>
                <a:gd name="T2" fmla="*/ 2147483646 w 15"/>
                <a:gd name="T3" fmla="*/ 2147483646 h 8"/>
                <a:gd name="T4" fmla="*/ 2147483646 w 15"/>
                <a:gd name="T5" fmla="*/ 2147483646 h 8"/>
                <a:gd name="T6" fmla="*/ 2147483646 w 15"/>
                <a:gd name="T7" fmla="*/ 2147483646 h 8"/>
                <a:gd name="T8" fmla="*/ 2147483646 w 15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8"/>
                <a:gd name="T17" fmla="*/ 15 w 15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8">
                  <a:moveTo>
                    <a:pt x="8" y="0"/>
                  </a:moveTo>
                  <a:cubicBezTo>
                    <a:pt x="9" y="0"/>
                    <a:pt x="9" y="0"/>
                    <a:pt x="9" y="1"/>
                  </a:cubicBezTo>
                  <a:cubicBezTo>
                    <a:pt x="10" y="4"/>
                    <a:pt x="15" y="4"/>
                    <a:pt x="12" y="7"/>
                  </a:cubicBezTo>
                  <a:cubicBezTo>
                    <a:pt x="8" y="8"/>
                    <a:pt x="10" y="2"/>
                    <a:pt x="5" y="4"/>
                  </a:cubicBezTo>
                  <a:cubicBezTo>
                    <a:pt x="0" y="2"/>
                    <a:pt x="11" y="4"/>
                    <a:pt x="8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1"/>
            <p:cNvSpPr>
              <a:spLocks noChangeArrowheads="1"/>
            </p:cNvSpPr>
            <p:nvPr/>
          </p:nvSpPr>
          <p:spPr bwMode="auto">
            <a:xfrm>
              <a:off x="7021544" y="839507"/>
              <a:ext cx="98804" cy="55462"/>
            </a:xfrm>
            <a:custGeom>
              <a:avLst/>
              <a:gdLst>
                <a:gd name="T0" fmla="*/ 2147483646 w 29"/>
                <a:gd name="T1" fmla="*/ 2147483646 h 15"/>
                <a:gd name="T2" fmla="*/ 2147483646 w 29"/>
                <a:gd name="T3" fmla="*/ 2147483646 h 15"/>
                <a:gd name="T4" fmla="*/ 2147483646 w 29"/>
                <a:gd name="T5" fmla="*/ 2147483646 h 15"/>
                <a:gd name="T6" fmla="*/ 0 w 29"/>
                <a:gd name="T7" fmla="*/ 2147483646 h 15"/>
                <a:gd name="T8" fmla="*/ 2147483646 w 29"/>
                <a:gd name="T9" fmla="*/ 0 h 15"/>
                <a:gd name="T10" fmla="*/ 2147483646 w 29"/>
                <a:gd name="T11" fmla="*/ 2147483646 h 15"/>
                <a:gd name="T12" fmla="*/ 2147483646 w 29"/>
                <a:gd name="T13" fmla="*/ 2147483646 h 15"/>
                <a:gd name="T14" fmla="*/ 2147483646 w 29"/>
                <a:gd name="T15" fmla="*/ 2147483646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"/>
                <a:gd name="T25" fmla="*/ 0 h 15"/>
                <a:gd name="T26" fmla="*/ 29 w 29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15">
                  <a:moveTo>
                    <a:pt x="28" y="11"/>
                  </a:moveTo>
                  <a:cubicBezTo>
                    <a:pt x="24" y="11"/>
                    <a:pt x="17" y="9"/>
                    <a:pt x="17" y="14"/>
                  </a:cubicBezTo>
                  <a:cubicBezTo>
                    <a:pt x="14" y="12"/>
                    <a:pt x="9" y="15"/>
                    <a:pt x="3" y="14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3" y="3"/>
                    <a:pt x="11" y="0"/>
                    <a:pt x="22" y="0"/>
                  </a:cubicBezTo>
                  <a:cubicBezTo>
                    <a:pt x="21" y="4"/>
                    <a:pt x="26" y="1"/>
                    <a:pt x="27" y="3"/>
                  </a:cubicBezTo>
                  <a:cubicBezTo>
                    <a:pt x="27" y="4"/>
                    <a:pt x="24" y="4"/>
                    <a:pt x="24" y="4"/>
                  </a:cubicBezTo>
                  <a:cubicBezTo>
                    <a:pt x="23" y="6"/>
                    <a:pt x="29" y="5"/>
                    <a:pt x="28" y="1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2"/>
            <p:cNvSpPr>
              <a:spLocks noChangeArrowheads="1"/>
            </p:cNvSpPr>
            <p:nvPr/>
          </p:nvSpPr>
          <p:spPr bwMode="auto">
            <a:xfrm>
              <a:off x="6455662" y="842351"/>
              <a:ext cx="51327" cy="32708"/>
            </a:xfrm>
            <a:custGeom>
              <a:avLst/>
              <a:gdLst>
                <a:gd name="T0" fmla="*/ 2147483646 w 15"/>
                <a:gd name="T1" fmla="*/ 2147483646 h 9"/>
                <a:gd name="T2" fmla="*/ 2147483646 w 15"/>
                <a:gd name="T3" fmla="*/ 2147483646 h 9"/>
                <a:gd name="T4" fmla="*/ 2147483646 w 15"/>
                <a:gd name="T5" fmla="*/ 2147483646 h 9"/>
                <a:gd name="T6" fmla="*/ 2147483646 w 15"/>
                <a:gd name="T7" fmla="*/ 2147483646 h 9"/>
                <a:gd name="T8" fmla="*/ 2147483646 w 15"/>
                <a:gd name="T9" fmla="*/ 2147483646 h 9"/>
                <a:gd name="T10" fmla="*/ 2147483646 w 15"/>
                <a:gd name="T11" fmla="*/ 2147483646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9"/>
                <a:gd name="T20" fmla="*/ 15 w 1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9">
                  <a:moveTo>
                    <a:pt x="15" y="2"/>
                  </a:moveTo>
                  <a:cubicBezTo>
                    <a:pt x="14" y="3"/>
                    <a:pt x="13" y="5"/>
                    <a:pt x="14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6" y="7"/>
                    <a:pt x="0" y="9"/>
                    <a:pt x="1" y="4"/>
                  </a:cubicBezTo>
                  <a:cubicBezTo>
                    <a:pt x="5" y="5"/>
                    <a:pt x="6" y="1"/>
                    <a:pt x="9" y="4"/>
                  </a:cubicBezTo>
                  <a:cubicBezTo>
                    <a:pt x="12" y="4"/>
                    <a:pt x="11" y="0"/>
                    <a:pt x="15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13"/>
            <p:cNvSpPr>
              <a:spLocks noChangeArrowheads="1"/>
            </p:cNvSpPr>
            <p:nvPr/>
          </p:nvSpPr>
          <p:spPr bwMode="auto">
            <a:xfrm>
              <a:off x="6152832" y="857994"/>
              <a:ext cx="64159" cy="36975"/>
            </a:xfrm>
            <a:custGeom>
              <a:avLst/>
              <a:gdLst>
                <a:gd name="T0" fmla="*/ 2147483646 w 19"/>
                <a:gd name="T1" fmla="*/ 0 h 10"/>
                <a:gd name="T2" fmla="*/ 2147483646 w 19"/>
                <a:gd name="T3" fmla="*/ 2147483646 h 10"/>
                <a:gd name="T4" fmla="*/ 2147483646 w 19"/>
                <a:gd name="T5" fmla="*/ 2147483646 h 10"/>
                <a:gd name="T6" fmla="*/ 2147483646 w 19"/>
                <a:gd name="T7" fmla="*/ 2147483646 h 10"/>
                <a:gd name="T8" fmla="*/ 2147483646 w 19"/>
                <a:gd name="T9" fmla="*/ 2147483646 h 10"/>
                <a:gd name="T10" fmla="*/ 2147483646 w 19"/>
                <a:gd name="T11" fmla="*/ 2147483646 h 10"/>
                <a:gd name="T12" fmla="*/ 2147483646 w 19"/>
                <a:gd name="T13" fmla="*/ 2147483646 h 10"/>
                <a:gd name="T14" fmla="*/ 2147483646 w 19"/>
                <a:gd name="T15" fmla="*/ 2147483646 h 10"/>
                <a:gd name="T16" fmla="*/ 2147483646 w 1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0"/>
                <a:gd name="T29" fmla="*/ 19 w 1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0">
                  <a:moveTo>
                    <a:pt x="18" y="0"/>
                  </a:moveTo>
                  <a:cubicBezTo>
                    <a:pt x="19" y="4"/>
                    <a:pt x="15" y="2"/>
                    <a:pt x="15" y="5"/>
                  </a:cubicBezTo>
                  <a:cubicBezTo>
                    <a:pt x="15" y="5"/>
                    <a:pt x="13" y="8"/>
                    <a:pt x="11" y="9"/>
                  </a:cubicBezTo>
                  <a:cubicBezTo>
                    <a:pt x="8" y="10"/>
                    <a:pt x="9" y="6"/>
                    <a:pt x="8" y="6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3" y="7"/>
                    <a:pt x="3" y="4"/>
                    <a:pt x="1" y="5"/>
                  </a:cubicBezTo>
                  <a:cubicBezTo>
                    <a:pt x="0" y="1"/>
                    <a:pt x="7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12" y="1"/>
                    <a:pt x="13" y="1"/>
                    <a:pt x="18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4"/>
            <p:cNvSpPr>
              <a:spLocks noChangeArrowheads="1"/>
            </p:cNvSpPr>
            <p:nvPr/>
          </p:nvSpPr>
          <p:spPr bwMode="auto">
            <a:xfrm>
              <a:off x="6397920" y="857994"/>
              <a:ext cx="51327" cy="17065"/>
            </a:xfrm>
            <a:custGeom>
              <a:avLst/>
              <a:gdLst>
                <a:gd name="T0" fmla="*/ 2147483646 w 15"/>
                <a:gd name="T1" fmla="*/ 2147483646 h 5"/>
                <a:gd name="T2" fmla="*/ 2147483646 w 15"/>
                <a:gd name="T3" fmla="*/ 2147483646 h 5"/>
                <a:gd name="T4" fmla="*/ 2147483646 w 15"/>
                <a:gd name="T5" fmla="*/ 0 h 5"/>
                <a:gd name="T6" fmla="*/ 2147483646 w 15"/>
                <a:gd name="T7" fmla="*/ 2147483646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5"/>
                <a:gd name="T14" fmla="*/ 15 w 15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5">
                  <a:moveTo>
                    <a:pt x="1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7" y="4"/>
                    <a:pt x="7" y="0"/>
                  </a:cubicBezTo>
                  <a:cubicBezTo>
                    <a:pt x="8" y="3"/>
                    <a:pt x="15" y="0"/>
                    <a:pt x="14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15"/>
            <p:cNvSpPr>
              <a:spLocks noChangeArrowheads="1"/>
            </p:cNvSpPr>
            <p:nvPr/>
          </p:nvSpPr>
          <p:spPr bwMode="auto">
            <a:xfrm>
              <a:off x="6327344" y="880748"/>
              <a:ext cx="60310" cy="25598"/>
            </a:xfrm>
            <a:custGeom>
              <a:avLst/>
              <a:gdLst>
                <a:gd name="T0" fmla="*/ 2147483646 w 18"/>
                <a:gd name="T1" fmla="*/ 0 h 7"/>
                <a:gd name="T2" fmla="*/ 2147483646 w 18"/>
                <a:gd name="T3" fmla="*/ 2147483646 h 7"/>
                <a:gd name="T4" fmla="*/ 0 w 18"/>
                <a:gd name="T5" fmla="*/ 2147483646 h 7"/>
                <a:gd name="T6" fmla="*/ 2147483646 w 1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7"/>
                <a:gd name="T14" fmla="*/ 18 w 18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7">
                  <a:moveTo>
                    <a:pt x="12" y="0"/>
                  </a:moveTo>
                  <a:cubicBezTo>
                    <a:pt x="18" y="2"/>
                    <a:pt x="12" y="2"/>
                    <a:pt x="12" y="6"/>
                  </a:cubicBezTo>
                  <a:cubicBezTo>
                    <a:pt x="8" y="5"/>
                    <a:pt x="2" y="7"/>
                    <a:pt x="0" y="4"/>
                  </a:cubicBezTo>
                  <a:cubicBezTo>
                    <a:pt x="2" y="1"/>
                    <a:pt x="10" y="3"/>
                    <a:pt x="12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16"/>
            <p:cNvSpPr>
              <a:spLocks noChangeArrowheads="1"/>
            </p:cNvSpPr>
            <p:nvPr/>
          </p:nvSpPr>
          <p:spPr bwMode="auto">
            <a:xfrm>
              <a:off x="3317008" y="902080"/>
              <a:ext cx="26947" cy="19909"/>
            </a:xfrm>
            <a:custGeom>
              <a:avLst/>
              <a:gdLst>
                <a:gd name="T0" fmla="*/ 0 w 8"/>
                <a:gd name="T1" fmla="*/ 0 h 5"/>
                <a:gd name="T2" fmla="*/ 2147483646 w 8"/>
                <a:gd name="T3" fmla="*/ 2147483646 h 5"/>
                <a:gd name="T4" fmla="*/ 0 w 8"/>
                <a:gd name="T5" fmla="*/ 0 h 5"/>
                <a:gd name="T6" fmla="*/ 0 60000 65536"/>
                <a:gd name="T7" fmla="*/ 0 60000 65536"/>
                <a:gd name="T8" fmla="*/ 0 60000 65536"/>
                <a:gd name="T9" fmla="*/ 0 w 8"/>
                <a:gd name="T10" fmla="*/ 0 h 5"/>
                <a:gd name="T11" fmla="*/ 8 w 8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5">
                  <a:moveTo>
                    <a:pt x="0" y="0"/>
                  </a:moveTo>
                  <a:cubicBezTo>
                    <a:pt x="5" y="0"/>
                    <a:pt x="8" y="0"/>
                    <a:pt x="8" y="5"/>
                  </a:cubicBezTo>
                  <a:cubicBezTo>
                    <a:pt x="5" y="3"/>
                    <a:pt x="0" y="4"/>
                    <a:pt x="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17"/>
            <p:cNvSpPr>
              <a:spLocks noChangeArrowheads="1"/>
            </p:cNvSpPr>
            <p:nvPr/>
          </p:nvSpPr>
          <p:spPr bwMode="auto">
            <a:xfrm>
              <a:off x="7056190" y="899236"/>
              <a:ext cx="111637" cy="59728"/>
            </a:xfrm>
            <a:custGeom>
              <a:avLst/>
              <a:gdLst>
                <a:gd name="T0" fmla="*/ 2147483646 w 33"/>
                <a:gd name="T1" fmla="*/ 2147483646 h 16"/>
                <a:gd name="T2" fmla="*/ 2147483646 w 33"/>
                <a:gd name="T3" fmla="*/ 2147483646 h 16"/>
                <a:gd name="T4" fmla="*/ 2147483646 w 33"/>
                <a:gd name="T5" fmla="*/ 2147483646 h 16"/>
                <a:gd name="T6" fmla="*/ 2147483646 w 33"/>
                <a:gd name="T7" fmla="*/ 2147483646 h 16"/>
                <a:gd name="T8" fmla="*/ 2147483646 w 33"/>
                <a:gd name="T9" fmla="*/ 2147483646 h 16"/>
                <a:gd name="T10" fmla="*/ 2147483646 w 33"/>
                <a:gd name="T11" fmla="*/ 2147483646 h 16"/>
                <a:gd name="T12" fmla="*/ 2147483646 w 33"/>
                <a:gd name="T13" fmla="*/ 2147483646 h 16"/>
                <a:gd name="T14" fmla="*/ 2147483646 w 33"/>
                <a:gd name="T15" fmla="*/ 2147483646 h 16"/>
                <a:gd name="T16" fmla="*/ 2147483646 w 33"/>
                <a:gd name="T17" fmla="*/ 2147483646 h 16"/>
                <a:gd name="T18" fmla="*/ 2147483646 w 33"/>
                <a:gd name="T19" fmla="*/ 2147483646 h 16"/>
                <a:gd name="T20" fmla="*/ 2147483646 w 33"/>
                <a:gd name="T21" fmla="*/ 2147483646 h 16"/>
                <a:gd name="T22" fmla="*/ 2147483646 w 33"/>
                <a:gd name="T23" fmla="*/ 2147483646 h 16"/>
                <a:gd name="T24" fmla="*/ 2147483646 w 33"/>
                <a:gd name="T25" fmla="*/ 2147483646 h 16"/>
                <a:gd name="T26" fmla="*/ 2147483646 w 33"/>
                <a:gd name="T27" fmla="*/ 2147483646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3"/>
                <a:gd name="T43" fmla="*/ 0 h 16"/>
                <a:gd name="T44" fmla="*/ 33 w 33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3" h="16">
                  <a:moveTo>
                    <a:pt x="29" y="3"/>
                  </a:moveTo>
                  <a:cubicBezTo>
                    <a:pt x="28" y="8"/>
                    <a:pt x="24" y="11"/>
                    <a:pt x="32" y="10"/>
                  </a:cubicBezTo>
                  <a:cubicBezTo>
                    <a:pt x="33" y="16"/>
                    <a:pt x="23" y="15"/>
                    <a:pt x="18" y="15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2" y="11"/>
                    <a:pt x="13" y="15"/>
                    <a:pt x="10" y="13"/>
                  </a:cubicBezTo>
                  <a:cubicBezTo>
                    <a:pt x="9" y="13"/>
                    <a:pt x="10" y="11"/>
                    <a:pt x="10" y="10"/>
                  </a:cubicBezTo>
                  <a:cubicBezTo>
                    <a:pt x="9" y="10"/>
                    <a:pt x="7" y="13"/>
                    <a:pt x="5" y="12"/>
                  </a:cubicBezTo>
                  <a:cubicBezTo>
                    <a:pt x="5" y="12"/>
                    <a:pt x="7" y="10"/>
                    <a:pt x="7" y="9"/>
                  </a:cubicBezTo>
                  <a:cubicBezTo>
                    <a:pt x="6" y="8"/>
                    <a:pt x="0" y="11"/>
                    <a:pt x="1" y="8"/>
                  </a:cubicBezTo>
                  <a:cubicBezTo>
                    <a:pt x="0" y="5"/>
                    <a:pt x="3" y="6"/>
                    <a:pt x="4" y="5"/>
                  </a:cubicBezTo>
                  <a:cubicBezTo>
                    <a:pt x="6" y="3"/>
                    <a:pt x="5" y="3"/>
                    <a:pt x="8" y="2"/>
                  </a:cubicBezTo>
                  <a:cubicBezTo>
                    <a:pt x="9" y="2"/>
                    <a:pt x="15" y="0"/>
                    <a:pt x="21" y="1"/>
                  </a:cubicBezTo>
                  <a:cubicBezTo>
                    <a:pt x="21" y="1"/>
                    <a:pt x="21" y="3"/>
                    <a:pt x="21" y="3"/>
                  </a:cubicBezTo>
                  <a:cubicBezTo>
                    <a:pt x="23" y="5"/>
                    <a:pt x="28" y="2"/>
                    <a:pt x="29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18"/>
            <p:cNvSpPr>
              <a:spLocks noChangeArrowheads="1"/>
            </p:cNvSpPr>
            <p:nvPr/>
          </p:nvSpPr>
          <p:spPr bwMode="auto">
            <a:xfrm>
              <a:off x="7011279" y="899236"/>
              <a:ext cx="44911" cy="34131"/>
            </a:xfrm>
            <a:custGeom>
              <a:avLst/>
              <a:gdLst>
                <a:gd name="T0" fmla="*/ 2147483646 w 13"/>
                <a:gd name="T1" fmla="*/ 2147483646 h 9"/>
                <a:gd name="T2" fmla="*/ 2147483646 w 13"/>
                <a:gd name="T3" fmla="*/ 2147483646 h 9"/>
                <a:gd name="T4" fmla="*/ 2147483646 w 13"/>
                <a:gd name="T5" fmla="*/ 2147483646 h 9"/>
                <a:gd name="T6" fmla="*/ 0 w 13"/>
                <a:gd name="T7" fmla="*/ 2147483646 h 9"/>
                <a:gd name="T8" fmla="*/ 2147483646 w 13"/>
                <a:gd name="T9" fmla="*/ 214748364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9"/>
                <a:gd name="T17" fmla="*/ 13 w 13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9">
                  <a:moveTo>
                    <a:pt x="13" y="5"/>
                  </a:moveTo>
                  <a:cubicBezTo>
                    <a:pt x="12" y="7"/>
                    <a:pt x="10" y="5"/>
                    <a:pt x="9" y="5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3" y="9"/>
                    <a:pt x="4" y="4"/>
                    <a:pt x="0" y="5"/>
                  </a:cubicBezTo>
                  <a:cubicBezTo>
                    <a:pt x="3" y="0"/>
                    <a:pt x="9" y="3"/>
                    <a:pt x="13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19"/>
            <p:cNvSpPr>
              <a:spLocks noChangeArrowheads="1"/>
            </p:cNvSpPr>
            <p:nvPr/>
          </p:nvSpPr>
          <p:spPr bwMode="auto">
            <a:xfrm>
              <a:off x="3218203" y="936210"/>
              <a:ext cx="111636" cy="68261"/>
            </a:xfrm>
            <a:custGeom>
              <a:avLst/>
              <a:gdLst>
                <a:gd name="T0" fmla="*/ 2147483646 w 33"/>
                <a:gd name="T1" fmla="*/ 2147483646 h 18"/>
                <a:gd name="T2" fmla="*/ 2147483646 w 33"/>
                <a:gd name="T3" fmla="*/ 2147483646 h 18"/>
                <a:gd name="T4" fmla="*/ 2147483646 w 33"/>
                <a:gd name="T5" fmla="*/ 2147483646 h 18"/>
                <a:gd name="T6" fmla="*/ 2147483646 w 33"/>
                <a:gd name="T7" fmla="*/ 2147483646 h 18"/>
                <a:gd name="T8" fmla="*/ 2147483646 w 33"/>
                <a:gd name="T9" fmla="*/ 2147483646 h 18"/>
                <a:gd name="T10" fmla="*/ 2147483646 w 33"/>
                <a:gd name="T11" fmla="*/ 2147483646 h 18"/>
                <a:gd name="T12" fmla="*/ 2147483646 w 33"/>
                <a:gd name="T13" fmla="*/ 2147483646 h 18"/>
                <a:gd name="T14" fmla="*/ 2147483646 w 33"/>
                <a:gd name="T15" fmla="*/ 2147483646 h 18"/>
                <a:gd name="T16" fmla="*/ 2147483646 w 33"/>
                <a:gd name="T17" fmla="*/ 2147483646 h 18"/>
                <a:gd name="T18" fmla="*/ 0 w 33"/>
                <a:gd name="T19" fmla="*/ 2147483646 h 18"/>
                <a:gd name="T20" fmla="*/ 2147483646 w 33"/>
                <a:gd name="T21" fmla="*/ 2147483646 h 18"/>
                <a:gd name="T22" fmla="*/ 2147483646 w 33"/>
                <a:gd name="T23" fmla="*/ 2147483646 h 18"/>
                <a:gd name="T24" fmla="*/ 2147483646 w 33"/>
                <a:gd name="T25" fmla="*/ 2147483646 h 18"/>
                <a:gd name="T26" fmla="*/ 2147483646 w 33"/>
                <a:gd name="T27" fmla="*/ 2147483646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3"/>
                <a:gd name="T43" fmla="*/ 0 h 18"/>
                <a:gd name="T44" fmla="*/ 33 w 33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3" h="18">
                  <a:moveTo>
                    <a:pt x="24" y="5"/>
                  </a:moveTo>
                  <a:cubicBezTo>
                    <a:pt x="26" y="6"/>
                    <a:pt x="27" y="8"/>
                    <a:pt x="28" y="10"/>
                  </a:cubicBezTo>
                  <a:cubicBezTo>
                    <a:pt x="30" y="12"/>
                    <a:pt x="33" y="14"/>
                    <a:pt x="32" y="17"/>
                  </a:cubicBezTo>
                  <a:cubicBezTo>
                    <a:pt x="32" y="17"/>
                    <a:pt x="29" y="18"/>
                    <a:pt x="28" y="17"/>
                  </a:cubicBezTo>
                  <a:cubicBezTo>
                    <a:pt x="28" y="17"/>
                    <a:pt x="29" y="15"/>
                    <a:pt x="28" y="15"/>
                  </a:cubicBezTo>
                  <a:cubicBezTo>
                    <a:pt x="28" y="14"/>
                    <a:pt x="24" y="17"/>
                    <a:pt x="25" y="13"/>
                  </a:cubicBezTo>
                  <a:cubicBezTo>
                    <a:pt x="17" y="13"/>
                    <a:pt x="12" y="13"/>
                    <a:pt x="7" y="12"/>
                  </a:cubicBezTo>
                  <a:cubicBezTo>
                    <a:pt x="6" y="9"/>
                    <a:pt x="9" y="9"/>
                    <a:pt x="11" y="9"/>
                  </a:cubicBezTo>
                  <a:cubicBezTo>
                    <a:pt x="11" y="7"/>
                    <a:pt x="8" y="8"/>
                    <a:pt x="8" y="6"/>
                  </a:cubicBezTo>
                  <a:cubicBezTo>
                    <a:pt x="3" y="4"/>
                    <a:pt x="1" y="8"/>
                    <a:pt x="0" y="2"/>
                  </a:cubicBezTo>
                  <a:cubicBezTo>
                    <a:pt x="3" y="0"/>
                    <a:pt x="8" y="1"/>
                    <a:pt x="11" y="2"/>
                  </a:cubicBezTo>
                  <a:cubicBezTo>
                    <a:pt x="13" y="2"/>
                    <a:pt x="14" y="2"/>
                    <a:pt x="14" y="5"/>
                  </a:cubicBezTo>
                  <a:cubicBezTo>
                    <a:pt x="16" y="6"/>
                    <a:pt x="20" y="0"/>
                    <a:pt x="20" y="5"/>
                  </a:cubicBezTo>
                  <a:cubicBezTo>
                    <a:pt x="20" y="6"/>
                    <a:pt x="24" y="7"/>
                    <a:pt x="24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20"/>
            <p:cNvSpPr>
              <a:spLocks noChangeArrowheads="1"/>
            </p:cNvSpPr>
            <p:nvPr/>
          </p:nvSpPr>
          <p:spPr bwMode="auto">
            <a:xfrm>
              <a:off x="7170393" y="936210"/>
              <a:ext cx="111636" cy="63994"/>
            </a:xfrm>
            <a:custGeom>
              <a:avLst/>
              <a:gdLst>
                <a:gd name="T0" fmla="*/ 2147483646 w 33"/>
                <a:gd name="T1" fmla="*/ 0 h 17"/>
                <a:gd name="T2" fmla="*/ 2147483646 w 33"/>
                <a:gd name="T3" fmla="*/ 2147483646 h 17"/>
                <a:gd name="T4" fmla="*/ 2147483646 w 33"/>
                <a:gd name="T5" fmla="*/ 2147483646 h 17"/>
                <a:gd name="T6" fmla="*/ 2147483646 w 33"/>
                <a:gd name="T7" fmla="*/ 2147483646 h 17"/>
                <a:gd name="T8" fmla="*/ 2147483646 w 33"/>
                <a:gd name="T9" fmla="*/ 2147483646 h 17"/>
                <a:gd name="T10" fmla="*/ 2147483646 w 33"/>
                <a:gd name="T11" fmla="*/ 2147483646 h 17"/>
                <a:gd name="T12" fmla="*/ 2147483646 w 33"/>
                <a:gd name="T13" fmla="*/ 2147483646 h 17"/>
                <a:gd name="T14" fmla="*/ 2147483646 w 33"/>
                <a:gd name="T15" fmla="*/ 2147483646 h 17"/>
                <a:gd name="T16" fmla="*/ 2147483646 w 33"/>
                <a:gd name="T17" fmla="*/ 2147483646 h 17"/>
                <a:gd name="T18" fmla="*/ 2147483646 w 33"/>
                <a:gd name="T19" fmla="*/ 2147483646 h 17"/>
                <a:gd name="T20" fmla="*/ 2147483646 w 33"/>
                <a:gd name="T21" fmla="*/ 2147483646 h 17"/>
                <a:gd name="T22" fmla="*/ 2147483646 w 33"/>
                <a:gd name="T23" fmla="*/ 2147483646 h 17"/>
                <a:gd name="T24" fmla="*/ 2147483646 w 33"/>
                <a:gd name="T25" fmla="*/ 2147483646 h 17"/>
                <a:gd name="T26" fmla="*/ 2147483646 w 33"/>
                <a:gd name="T27" fmla="*/ 2147483646 h 17"/>
                <a:gd name="T28" fmla="*/ 2147483646 w 33"/>
                <a:gd name="T29" fmla="*/ 2147483646 h 17"/>
                <a:gd name="T30" fmla="*/ 2147483646 w 33"/>
                <a:gd name="T31" fmla="*/ 2147483646 h 17"/>
                <a:gd name="T32" fmla="*/ 2147483646 w 33"/>
                <a:gd name="T33" fmla="*/ 0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"/>
                <a:gd name="T52" fmla="*/ 0 h 17"/>
                <a:gd name="T53" fmla="*/ 33 w 33"/>
                <a:gd name="T54" fmla="*/ 17 h 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" h="17">
                  <a:moveTo>
                    <a:pt x="13" y="0"/>
                  </a:moveTo>
                  <a:cubicBezTo>
                    <a:pt x="14" y="3"/>
                    <a:pt x="20" y="0"/>
                    <a:pt x="19" y="5"/>
                  </a:cubicBezTo>
                  <a:cubicBezTo>
                    <a:pt x="20" y="6"/>
                    <a:pt x="20" y="2"/>
                    <a:pt x="20" y="2"/>
                  </a:cubicBezTo>
                  <a:cubicBezTo>
                    <a:pt x="22" y="2"/>
                    <a:pt x="22" y="4"/>
                    <a:pt x="23" y="5"/>
                  </a:cubicBezTo>
                  <a:cubicBezTo>
                    <a:pt x="24" y="5"/>
                    <a:pt x="26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8" y="7"/>
                    <a:pt x="32" y="5"/>
                    <a:pt x="32" y="7"/>
                  </a:cubicBezTo>
                  <a:cubicBezTo>
                    <a:pt x="33" y="13"/>
                    <a:pt x="25" y="9"/>
                    <a:pt x="22" y="10"/>
                  </a:cubicBezTo>
                  <a:cubicBezTo>
                    <a:pt x="20" y="10"/>
                    <a:pt x="21" y="13"/>
                    <a:pt x="20" y="13"/>
                  </a:cubicBezTo>
                  <a:cubicBezTo>
                    <a:pt x="17" y="15"/>
                    <a:pt x="9" y="14"/>
                    <a:pt x="8" y="13"/>
                  </a:cubicBezTo>
                  <a:cubicBezTo>
                    <a:pt x="6" y="13"/>
                    <a:pt x="7" y="15"/>
                    <a:pt x="6" y="16"/>
                  </a:cubicBezTo>
                  <a:cubicBezTo>
                    <a:pt x="4" y="13"/>
                    <a:pt x="4" y="17"/>
                    <a:pt x="1" y="15"/>
                  </a:cubicBezTo>
                  <a:cubicBezTo>
                    <a:pt x="1" y="14"/>
                    <a:pt x="0" y="11"/>
                    <a:pt x="1" y="10"/>
                  </a:cubicBezTo>
                  <a:cubicBezTo>
                    <a:pt x="1" y="10"/>
                    <a:pt x="3" y="11"/>
                    <a:pt x="4" y="10"/>
                  </a:cubicBezTo>
                  <a:cubicBezTo>
                    <a:pt x="5" y="9"/>
                    <a:pt x="4" y="7"/>
                    <a:pt x="5" y="6"/>
                  </a:cubicBezTo>
                  <a:cubicBezTo>
                    <a:pt x="5" y="6"/>
                    <a:pt x="7" y="7"/>
                    <a:pt x="8" y="6"/>
                  </a:cubicBezTo>
                  <a:cubicBezTo>
                    <a:pt x="9" y="4"/>
                    <a:pt x="12" y="3"/>
                    <a:pt x="13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21"/>
            <p:cNvSpPr>
              <a:spLocks noChangeArrowheads="1"/>
            </p:cNvSpPr>
            <p:nvPr/>
          </p:nvSpPr>
          <p:spPr bwMode="auto">
            <a:xfrm>
              <a:off x="3023160" y="983139"/>
              <a:ext cx="21814" cy="35553"/>
            </a:xfrm>
            <a:custGeom>
              <a:avLst/>
              <a:gdLst>
                <a:gd name="T0" fmla="*/ 2147483646 w 6"/>
                <a:gd name="T1" fmla="*/ 2147483646 h 10"/>
                <a:gd name="T2" fmla="*/ 2147483646 w 6"/>
                <a:gd name="T3" fmla="*/ 2147483646 h 10"/>
                <a:gd name="T4" fmla="*/ 0 60000 65536"/>
                <a:gd name="T5" fmla="*/ 0 60000 65536"/>
                <a:gd name="T6" fmla="*/ 0 w 6"/>
                <a:gd name="T7" fmla="*/ 0 h 10"/>
                <a:gd name="T8" fmla="*/ 6 w 6"/>
                <a:gd name="T9" fmla="*/ 10 h 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" h="10">
                  <a:moveTo>
                    <a:pt x="6" y="5"/>
                  </a:moveTo>
                  <a:cubicBezTo>
                    <a:pt x="3" y="10"/>
                    <a:pt x="0" y="0"/>
                    <a:pt x="6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22"/>
            <p:cNvSpPr>
              <a:spLocks noChangeArrowheads="1"/>
            </p:cNvSpPr>
            <p:nvPr/>
          </p:nvSpPr>
          <p:spPr bwMode="auto">
            <a:xfrm>
              <a:off x="3066788" y="988828"/>
              <a:ext cx="61593" cy="41241"/>
            </a:xfrm>
            <a:custGeom>
              <a:avLst/>
              <a:gdLst>
                <a:gd name="T0" fmla="*/ 2147483646 w 18"/>
                <a:gd name="T1" fmla="*/ 2147483646 h 11"/>
                <a:gd name="T2" fmla="*/ 2147483646 w 18"/>
                <a:gd name="T3" fmla="*/ 2147483646 h 11"/>
                <a:gd name="T4" fmla="*/ 0 w 18"/>
                <a:gd name="T5" fmla="*/ 2147483646 h 11"/>
                <a:gd name="T6" fmla="*/ 2147483646 w 18"/>
                <a:gd name="T7" fmla="*/ 2147483646 h 11"/>
                <a:gd name="T8" fmla="*/ 2147483646 w 18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1"/>
                <a:gd name="T17" fmla="*/ 18 w 18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1">
                  <a:moveTo>
                    <a:pt x="17" y="3"/>
                  </a:moveTo>
                  <a:cubicBezTo>
                    <a:pt x="18" y="11"/>
                    <a:pt x="8" y="7"/>
                    <a:pt x="4" y="10"/>
                  </a:cubicBezTo>
                  <a:cubicBezTo>
                    <a:pt x="2" y="10"/>
                    <a:pt x="3" y="6"/>
                    <a:pt x="0" y="6"/>
                  </a:cubicBezTo>
                  <a:cubicBezTo>
                    <a:pt x="1" y="2"/>
                    <a:pt x="8" y="7"/>
                    <a:pt x="9" y="3"/>
                  </a:cubicBezTo>
                  <a:cubicBezTo>
                    <a:pt x="9" y="0"/>
                    <a:pt x="12" y="5"/>
                    <a:pt x="17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23"/>
            <p:cNvSpPr>
              <a:spLocks noChangeArrowheads="1"/>
            </p:cNvSpPr>
            <p:nvPr/>
          </p:nvSpPr>
          <p:spPr bwMode="auto">
            <a:xfrm>
              <a:off x="3404264" y="997360"/>
              <a:ext cx="53893" cy="29865"/>
            </a:xfrm>
            <a:custGeom>
              <a:avLst/>
              <a:gdLst>
                <a:gd name="T0" fmla="*/ 2147483646 w 16"/>
                <a:gd name="T1" fmla="*/ 2147483646 h 8"/>
                <a:gd name="T2" fmla="*/ 2147483646 w 16"/>
                <a:gd name="T3" fmla="*/ 2147483646 h 8"/>
                <a:gd name="T4" fmla="*/ 2147483646 w 16"/>
                <a:gd name="T5" fmla="*/ 2147483646 h 8"/>
                <a:gd name="T6" fmla="*/ 2147483646 w 16"/>
                <a:gd name="T7" fmla="*/ 2147483646 h 8"/>
                <a:gd name="T8" fmla="*/ 2147483646 w 16"/>
                <a:gd name="T9" fmla="*/ 2147483646 h 8"/>
                <a:gd name="T10" fmla="*/ 2147483646 w 16"/>
                <a:gd name="T11" fmla="*/ 2147483646 h 8"/>
                <a:gd name="T12" fmla="*/ 2147483646 w 16"/>
                <a:gd name="T13" fmla="*/ 2147483646 h 8"/>
                <a:gd name="T14" fmla="*/ 2147483646 w 16"/>
                <a:gd name="T15" fmla="*/ 2147483646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8"/>
                <a:gd name="T26" fmla="*/ 16 w 16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8">
                  <a:moveTo>
                    <a:pt x="14" y="3"/>
                  </a:moveTo>
                  <a:cubicBezTo>
                    <a:pt x="16" y="4"/>
                    <a:pt x="15" y="5"/>
                    <a:pt x="14" y="5"/>
                  </a:cubicBezTo>
                  <a:cubicBezTo>
                    <a:pt x="13" y="7"/>
                    <a:pt x="12" y="6"/>
                    <a:pt x="10" y="7"/>
                  </a:cubicBezTo>
                  <a:cubicBezTo>
                    <a:pt x="9" y="7"/>
                    <a:pt x="8" y="8"/>
                    <a:pt x="8" y="8"/>
                  </a:cubicBezTo>
                  <a:cubicBezTo>
                    <a:pt x="7" y="8"/>
                    <a:pt x="6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0"/>
                    <a:pt x="13" y="7"/>
                    <a:pt x="14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24"/>
            <p:cNvSpPr>
              <a:spLocks noChangeArrowheads="1"/>
            </p:cNvSpPr>
            <p:nvPr/>
          </p:nvSpPr>
          <p:spPr bwMode="auto">
            <a:xfrm>
              <a:off x="3205371" y="1011581"/>
              <a:ext cx="30796" cy="18488"/>
            </a:xfrm>
            <a:custGeom>
              <a:avLst/>
              <a:gdLst>
                <a:gd name="T0" fmla="*/ 0 w 9"/>
                <a:gd name="T1" fmla="*/ 2147483646 h 5"/>
                <a:gd name="T2" fmla="*/ 2147483646 w 9"/>
                <a:gd name="T3" fmla="*/ 2147483646 h 5"/>
                <a:gd name="T4" fmla="*/ 0 w 9"/>
                <a:gd name="T5" fmla="*/ 2147483646 h 5"/>
                <a:gd name="T6" fmla="*/ 0 60000 65536"/>
                <a:gd name="T7" fmla="*/ 0 60000 65536"/>
                <a:gd name="T8" fmla="*/ 0 60000 65536"/>
                <a:gd name="T9" fmla="*/ 0 w 9"/>
                <a:gd name="T10" fmla="*/ 0 h 5"/>
                <a:gd name="T11" fmla="*/ 9 w 9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5">
                  <a:moveTo>
                    <a:pt x="0" y="3"/>
                  </a:moveTo>
                  <a:cubicBezTo>
                    <a:pt x="0" y="1"/>
                    <a:pt x="9" y="0"/>
                    <a:pt x="7" y="4"/>
                  </a:cubicBezTo>
                  <a:cubicBezTo>
                    <a:pt x="4" y="3"/>
                    <a:pt x="4" y="5"/>
                    <a:pt x="0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25"/>
            <p:cNvSpPr>
              <a:spLocks noChangeArrowheads="1"/>
            </p:cNvSpPr>
            <p:nvPr/>
          </p:nvSpPr>
          <p:spPr bwMode="auto">
            <a:xfrm>
              <a:off x="3503069" y="1015848"/>
              <a:ext cx="16681" cy="19909"/>
            </a:xfrm>
            <a:custGeom>
              <a:avLst/>
              <a:gdLst>
                <a:gd name="T0" fmla="*/ 0 w 5"/>
                <a:gd name="T1" fmla="*/ 0 h 5"/>
                <a:gd name="T2" fmla="*/ 2147483646 w 5"/>
                <a:gd name="T3" fmla="*/ 2147483646 h 5"/>
                <a:gd name="T4" fmla="*/ 0 w 5"/>
                <a:gd name="T5" fmla="*/ 2147483646 h 5"/>
                <a:gd name="T6" fmla="*/ 0 w 5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5"/>
                <a:gd name="T14" fmla="*/ 5 w 5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5">
                  <a:moveTo>
                    <a:pt x="0" y="0"/>
                  </a:moveTo>
                  <a:cubicBezTo>
                    <a:pt x="3" y="0"/>
                    <a:pt x="5" y="2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26"/>
            <p:cNvSpPr>
              <a:spLocks noChangeArrowheads="1"/>
            </p:cNvSpPr>
            <p:nvPr/>
          </p:nvSpPr>
          <p:spPr bwMode="auto">
            <a:xfrm>
              <a:off x="3374751" y="1045712"/>
              <a:ext cx="336193" cy="113768"/>
            </a:xfrm>
            <a:custGeom>
              <a:avLst/>
              <a:gdLst>
                <a:gd name="T0" fmla="*/ 2147483646 w 100"/>
                <a:gd name="T1" fmla="*/ 2147483646 h 30"/>
                <a:gd name="T2" fmla="*/ 2147483646 w 100"/>
                <a:gd name="T3" fmla="*/ 2147483646 h 30"/>
                <a:gd name="T4" fmla="*/ 2147483646 w 100"/>
                <a:gd name="T5" fmla="*/ 2147483646 h 30"/>
                <a:gd name="T6" fmla="*/ 2147483646 w 100"/>
                <a:gd name="T7" fmla="*/ 2147483646 h 30"/>
                <a:gd name="T8" fmla="*/ 2147483646 w 100"/>
                <a:gd name="T9" fmla="*/ 2147483646 h 30"/>
                <a:gd name="T10" fmla="*/ 2147483646 w 100"/>
                <a:gd name="T11" fmla="*/ 2147483646 h 30"/>
                <a:gd name="T12" fmla="*/ 2147483646 w 100"/>
                <a:gd name="T13" fmla="*/ 2147483646 h 30"/>
                <a:gd name="T14" fmla="*/ 2147483646 w 100"/>
                <a:gd name="T15" fmla="*/ 2147483646 h 30"/>
                <a:gd name="T16" fmla="*/ 2147483646 w 100"/>
                <a:gd name="T17" fmla="*/ 2147483646 h 30"/>
                <a:gd name="T18" fmla="*/ 2147483646 w 100"/>
                <a:gd name="T19" fmla="*/ 2147483646 h 30"/>
                <a:gd name="T20" fmla="*/ 2147483646 w 100"/>
                <a:gd name="T21" fmla="*/ 2147483646 h 30"/>
                <a:gd name="T22" fmla="*/ 2147483646 w 100"/>
                <a:gd name="T23" fmla="*/ 2147483646 h 30"/>
                <a:gd name="T24" fmla="*/ 2147483646 w 100"/>
                <a:gd name="T25" fmla="*/ 2147483646 h 30"/>
                <a:gd name="T26" fmla="*/ 2147483646 w 100"/>
                <a:gd name="T27" fmla="*/ 2147483646 h 30"/>
                <a:gd name="T28" fmla="*/ 2147483646 w 100"/>
                <a:gd name="T29" fmla="*/ 2147483646 h 30"/>
                <a:gd name="T30" fmla="*/ 2147483646 w 100"/>
                <a:gd name="T31" fmla="*/ 2147483646 h 30"/>
                <a:gd name="T32" fmla="*/ 2147483646 w 100"/>
                <a:gd name="T33" fmla="*/ 2147483646 h 30"/>
                <a:gd name="T34" fmla="*/ 2147483646 w 100"/>
                <a:gd name="T35" fmla="*/ 2147483646 h 30"/>
                <a:gd name="T36" fmla="*/ 2147483646 w 100"/>
                <a:gd name="T37" fmla="*/ 2147483646 h 30"/>
                <a:gd name="T38" fmla="*/ 2147483646 w 100"/>
                <a:gd name="T39" fmla="*/ 2147483646 h 30"/>
                <a:gd name="T40" fmla="*/ 2147483646 w 100"/>
                <a:gd name="T41" fmla="*/ 2147483646 h 30"/>
                <a:gd name="T42" fmla="*/ 2147483646 w 100"/>
                <a:gd name="T43" fmla="*/ 2147483646 h 30"/>
                <a:gd name="T44" fmla="*/ 2147483646 w 100"/>
                <a:gd name="T45" fmla="*/ 0 h 30"/>
                <a:gd name="T46" fmla="*/ 2147483646 w 100"/>
                <a:gd name="T47" fmla="*/ 2147483646 h 30"/>
                <a:gd name="T48" fmla="*/ 2147483646 w 100"/>
                <a:gd name="T49" fmla="*/ 2147483646 h 30"/>
                <a:gd name="T50" fmla="*/ 2147483646 w 100"/>
                <a:gd name="T51" fmla="*/ 2147483646 h 30"/>
                <a:gd name="T52" fmla="*/ 2147483646 w 100"/>
                <a:gd name="T53" fmla="*/ 2147483646 h 30"/>
                <a:gd name="T54" fmla="*/ 2147483646 w 100"/>
                <a:gd name="T55" fmla="*/ 2147483646 h 30"/>
                <a:gd name="T56" fmla="*/ 2147483646 w 100"/>
                <a:gd name="T57" fmla="*/ 2147483646 h 30"/>
                <a:gd name="T58" fmla="*/ 2147483646 w 100"/>
                <a:gd name="T59" fmla="*/ 2147483646 h 30"/>
                <a:gd name="T60" fmla="*/ 2147483646 w 100"/>
                <a:gd name="T61" fmla="*/ 2147483646 h 30"/>
                <a:gd name="T62" fmla="*/ 2147483646 w 100"/>
                <a:gd name="T63" fmla="*/ 2147483646 h 30"/>
                <a:gd name="T64" fmla="*/ 2147483646 w 100"/>
                <a:gd name="T65" fmla="*/ 2147483646 h 30"/>
                <a:gd name="T66" fmla="*/ 2147483646 w 100"/>
                <a:gd name="T67" fmla="*/ 2147483646 h 30"/>
                <a:gd name="T68" fmla="*/ 2147483646 w 100"/>
                <a:gd name="T69" fmla="*/ 2147483646 h 30"/>
                <a:gd name="T70" fmla="*/ 2147483646 w 100"/>
                <a:gd name="T71" fmla="*/ 2147483646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0"/>
                <a:gd name="T109" fmla="*/ 0 h 30"/>
                <a:gd name="T110" fmla="*/ 100 w 10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0" h="30">
                  <a:moveTo>
                    <a:pt x="100" y="16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98" y="23"/>
                    <a:pt x="96" y="24"/>
                    <a:pt x="96" y="26"/>
                  </a:cubicBezTo>
                  <a:cubicBezTo>
                    <a:pt x="89" y="27"/>
                    <a:pt x="84" y="26"/>
                    <a:pt x="79" y="26"/>
                  </a:cubicBezTo>
                  <a:cubicBezTo>
                    <a:pt x="77" y="26"/>
                    <a:pt x="75" y="29"/>
                    <a:pt x="73" y="29"/>
                  </a:cubicBezTo>
                  <a:cubicBezTo>
                    <a:pt x="71" y="29"/>
                    <a:pt x="71" y="28"/>
                    <a:pt x="69" y="28"/>
                  </a:cubicBezTo>
                  <a:cubicBezTo>
                    <a:pt x="70" y="28"/>
                    <a:pt x="68" y="29"/>
                    <a:pt x="68" y="29"/>
                  </a:cubicBezTo>
                  <a:cubicBezTo>
                    <a:pt x="67" y="29"/>
                    <a:pt x="62" y="29"/>
                    <a:pt x="62" y="29"/>
                  </a:cubicBezTo>
                  <a:cubicBezTo>
                    <a:pt x="62" y="29"/>
                    <a:pt x="62" y="28"/>
                    <a:pt x="62" y="28"/>
                  </a:cubicBezTo>
                  <a:cubicBezTo>
                    <a:pt x="61" y="27"/>
                    <a:pt x="59" y="29"/>
                    <a:pt x="59" y="29"/>
                  </a:cubicBezTo>
                  <a:cubicBezTo>
                    <a:pt x="56" y="28"/>
                    <a:pt x="56" y="26"/>
                    <a:pt x="54" y="26"/>
                  </a:cubicBezTo>
                  <a:cubicBezTo>
                    <a:pt x="48" y="26"/>
                    <a:pt x="41" y="30"/>
                    <a:pt x="33" y="26"/>
                  </a:cubicBezTo>
                  <a:cubicBezTo>
                    <a:pt x="33" y="25"/>
                    <a:pt x="34" y="25"/>
                    <a:pt x="34" y="23"/>
                  </a:cubicBezTo>
                  <a:cubicBezTo>
                    <a:pt x="34" y="21"/>
                    <a:pt x="32" y="23"/>
                    <a:pt x="31" y="22"/>
                  </a:cubicBezTo>
                  <a:cubicBezTo>
                    <a:pt x="30" y="20"/>
                    <a:pt x="31" y="17"/>
                    <a:pt x="28" y="16"/>
                  </a:cubicBezTo>
                  <a:cubicBezTo>
                    <a:pt x="29" y="15"/>
                    <a:pt x="31" y="15"/>
                    <a:pt x="31" y="14"/>
                  </a:cubicBezTo>
                  <a:cubicBezTo>
                    <a:pt x="31" y="11"/>
                    <a:pt x="27" y="12"/>
                    <a:pt x="28" y="8"/>
                  </a:cubicBezTo>
                  <a:cubicBezTo>
                    <a:pt x="26" y="10"/>
                    <a:pt x="20" y="9"/>
                    <a:pt x="16" y="9"/>
                  </a:cubicBezTo>
                  <a:cubicBezTo>
                    <a:pt x="13" y="11"/>
                    <a:pt x="14" y="7"/>
                    <a:pt x="13" y="7"/>
                  </a:cubicBezTo>
                  <a:cubicBezTo>
                    <a:pt x="12" y="6"/>
                    <a:pt x="10" y="7"/>
                    <a:pt x="10" y="5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9" y="2"/>
                    <a:pt x="0" y="6"/>
                    <a:pt x="2" y="1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3"/>
                    <a:pt x="20" y="4"/>
                  </a:cubicBezTo>
                  <a:cubicBezTo>
                    <a:pt x="21" y="5"/>
                    <a:pt x="25" y="3"/>
                    <a:pt x="24" y="7"/>
                  </a:cubicBezTo>
                  <a:cubicBezTo>
                    <a:pt x="28" y="3"/>
                    <a:pt x="32" y="7"/>
                    <a:pt x="37" y="7"/>
                  </a:cubicBezTo>
                  <a:cubicBezTo>
                    <a:pt x="36" y="11"/>
                    <a:pt x="39" y="11"/>
                    <a:pt x="37" y="14"/>
                  </a:cubicBezTo>
                  <a:cubicBezTo>
                    <a:pt x="39" y="14"/>
                    <a:pt x="43" y="13"/>
                    <a:pt x="47" y="15"/>
                  </a:cubicBezTo>
                  <a:cubicBezTo>
                    <a:pt x="48" y="15"/>
                    <a:pt x="40" y="18"/>
                    <a:pt x="47" y="18"/>
                  </a:cubicBezTo>
                  <a:cubicBezTo>
                    <a:pt x="48" y="18"/>
                    <a:pt x="48" y="16"/>
                    <a:pt x="49" y="16"/>
                  </a:cubicBezTo>
                  <a:cubicBezTo>
                    <a:pt x="54" y="16"/>
                    <a:pt x="60" y="16"/>
                    <a:pt x="66" y="16"/>
                  </a:cubicBezTo>
                  <a:cubicBezTo>
                    <a:pt x="67" y="16"/>
                    <a:pt x="69" y="18"/>
                    <a:pt x="69" y="18"/>
                  </a:cubicBezTo>
                  <a:cubicBezTo>
                    <a:pt x="72" y="17"/>
                    <a:pt x="66" y="15"/>
                    <a:pt x="73" y="15"/>
                  </a:cubicBezTo>
                  <a:cubicBezTo>
                    <a:pt x="75" y="15"/>
                    <a:pt x="76" y="15"/>
                    <a:pt x="77" y="15"/>
                  </a:cubicBezTo>
                  <a:cubicBezTo>
                    <a:pt x="83" y="14"/>
                    <a:pt x="92" y="14"/>
                    <a:pt x="100" y="1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27"/>
            <p:cNvSpPr>
              <a:spLocks noChangeArrowheads="1"/>
            </p:cNvSpPr>
            <p:nvPr/>
          </p:nvSpPr>
          <p:spPr bwMode="auto">
            <a:xfrm>
              <a:off x="6242655" y="1041446"/>
              <a:ext cx="338759" cy="271621"/>
            </a:xfrm>
            <a:custGeom>
              <a:avLst/>
              <a:gdLst>
                <a:gd name="T0" fmla="*/ 2147483646 w 100"/>
                <a:gd name="T1" fmla="*/ 2147483646 h 72"/>
                <a:gd name="T2" fmla="*/ 2147483646 w 100"/>
                <a:gd name="T3" fmla="*/ 2147483646 h 72"/>
                <a:gd name="T4" fmla="*/ 2147483646 w 100"/>
                <a:gd name="T5" fmla="*/ 2147483646 h 72"/>
                <a:gd name="T6" fmla="*/ 2147483646 w 100"/>
                <a:gd name="T7" fmla="*/ 2147483646 h 72"/>
                <a:gd name="T8" fmla="*/ 2147483646 w 100"/>
                <a:gd name="T9" fmla="*/ 2147483646 h 72"/>
                <a:gd name="T10" fmla="*/ 2147483646 w 100"/>
                <a:gd name="T11" fmla="*/ 2147483646 h 72"/>
                <a:gd name="T12" fmla="*/ 2147483646 w 100"/>
                <a:gd name="T13" fmla="*/ 2147483646 h 72"/>
                <a:gd name="T14" fmla="*/ 2147483646 w 100"/>
                <a:gd name="T15" fmla="*/ 2147483646 h 72"/>
                <a:gd name="T16" fmla="*/ 2147483646 w 100"/>
                <a:gd name="T17" fmla="*/ 2147483646 h 72"/>
                <a:gd name="T18" fmla="*/ 2147483646 w 100"/>
                <a:gd name="T19" fmla="*/ 2147483646 h 72"/>
                <a:gd name="T20" fmla="*/ 2147483646 w 100"/>
                <a:gd name="T21" fmla="*/ 2147483646 h 72"/>
                <a:gd name="T22" fmla="*/ 2147483646 w 100"/>
                <a:gd name="T23" fmla="*/ 2147483646 h 72"/>
                <a:gd name="T24" fmla="*/ 2147483646 w 100"/>
                <a:gd name="T25" fmla="*/ 2147483646 h 72"/>
                <a:gd name="T26" fmla="*/ 2147483646 w 100"/>
                <a:gd name="T27" fmla="*/ 2147483646 h 72"/>
                <a:gd name="T28" fmla="*/ 2147483646 w 100"/>
                <a:gd name="T29" fmla="*/ 2147483646 h 72"/>
                <a:gd name="T30" fmla="*/ 2147483646 w 100"/>
                <a:gd name="T31" fmla="*/ 2147483646 h 72"/>
                <a:gd name="T32" fmla="*/ 2147483646 w 100"/>
                <a:gd name="T33" fmla="*/ 2147483646 h 72"/>
                <a:gd name="T34" fmla="*/ 2147483646 w 100"/>
                <a:gd name="T35" fmla="*/ 2147483646 h 72"/>
                <a:gd name="T36" fmla="*/ 2147483646 w 100"/>
                <a:gd name="T37" fmla="*/ 2147483646 h 72"/>
                <a:gd name="T38" fmla="*/ 2147483646 w 100"/>
                <a:gd name="T39" fmla="*/ 2147483646 h 72"/>
                <a:gd name="T40" fmla="*/ 2147483646 w 100"/>
                <a:gd name="T41" fmla="*/ 2147483646 h 72"/>
                <a:gd name="T42" fmla="*/ 2147483646 w 100"/>
                <a:gd name="T43" fmla="*/ 2147483646 h 72"/>
                <a:gd name="T44" fmla="*/ 2147483646 w 100"/>
                <a:gd name="T45" fmla="*/ 2147483646 h 72"/>
                <a:gd name="T46" fmla="*/ 2147483646 w 100"/>
                <a:gd name="T47" fmla="*/ 2147483646 h 72"/>
                <a:gd name="T48" fmla="*/ 2147483646 w 100"/>
                <a:gd name="T49" fmla="*/ 2147483646 h 72"/>
                <a:gd name="T50" fmla="*/ 2147483646 w 100"/>
                <a:gd name="T51" fmla="*/ 2147483646 h 72"/>
                <a:gd name="T52" fmla="*/ 2147483646 w 100"/>
                <a:gd name="T53" fmla="*/ 2147483646 h 72"/>
                <a:gd name="T54" fmla="*/ 2147483646 w 100"/>
                <a:gd name="T55" fmla="*/ 2147483646 h 72"/>
                <a:gd name="T56" fmla="*/ 2147483646 w 100"/>
                <a:gd name="T57" fmla="*/ 2147483646 h 72"/>
                <a:gd name="T58" fmla="*/ 2147483646 w 100"/>
                <a:gd name="T59" fmla="*/ 2147483646 h 72"/>
                <a:gd name="T60" fmla="*/ 2147483646 w 100"/>
                <a:gd name="T61" fmla="*/ 2147483646 h 72"/>
                <a:gd name="T62" fmla="*/ 2147483646 w 100"/>
                <a:gd name="T63" fmla="*/ 2147483646 h 72"/>
                <a:gd name="T64" fmla="*/ 2147483646 w 100"/>
                <a:gd name="T65" fmla="*/ 2147483646 h 72"/>
                <a:gd name="T66" fmla="*/ 2147483646 w 100"/>
                <a:gd name="T67" fmla="*/ 2147483646 h 72"/>
                <a:gd name="T68" fmla="*/ 2147483646 w 100"/>
                <a:gd name="T69" fmla="*/ 2147483646 h 72"/>
                <a:gd name="T70" fmla="*/ 2147483646 w 100"/>
                <a:gd name="T71" fmla="*/ 2147483646 h 72"/>
                <a:gd name="T72" fmla="*/ 2147483646 w 100"/>
                <a:gd name="T73" fmla="*/ 2147483646 h 72"/>
                <a:gd name="T74" fmla="*/ 2147483646 w 100"/>
                <a:gd name="T75" fmla="*/ 2147483646 h 72"/>
                <a:gd name="T76" fmla="*/ 2147483646 w 100"/>
                <a:gd name="T77" fmla="*/ 2147483646 h 72"/>
                <a:gd name="T78" fmla="*/ 2147483646 w 100"/>
                <a:gd name="T79" fmla="*/ 2147483646 h 72"/>
                <a:gd name="T80" fmla="*/ 2147483646 w 100"/>
                <a:gd name="T81" fmla="*/ 2147483646 h 72"/>
                <a:gd name="T82" fmla="*/ 2147483646 w 100"/>
                <a:gd name="T83" fmla="*/ 2147483646 h 72"/>
                <a:gd name="T84" fmla="*/ 2147483646 w 100"/>
                <a:gd name="T85" fmla="*/ 2147483646 h 72"/>
                <a:gd name="T86" fmla="*/ 2147483646 w 100"/>
                <a:gd name="T87" fmla="*/ 2147483646 h 72"/>
                <a:gd name="T88" fmla="*/ 2147483646 w 100"/>
                <a:gd name="T89" fmla="*/ 2147483646 h 72"/>
                <a:gd name="T90" fmla="*/ 2147483646 w 100"/>
                <a:gd name="T91" fmla="*/ 2147483646 h 72"/>
                <a:gd name="T92" fmla="*/ 2147483646 w 100"/>
                <a:gd name="T93" fmla="*/ 2147483646 h 72"/>
                <a:gd name="T94" fmla="*/ 2147483646 w 100"/>
                <a:gd name="T95" fmla="*/ 2147483646 h 72"/>
                <a:gd name="T96" fmla="*/ 2147483646 w 100"/>
                <a:gd name="T97" fmla="*/ 2147483646 h 72"/>
                <a:gd name="T98" fmla="*/ 2147483646 w 100"/>
                <a:gd name="T99" fmla="*/ 2147483646 h 72"/>
                <a:gd name="T100" fmla="*/ 2147483646 w 100"/>
                <a:gd name="T101" fmla="*/ 2147483646 h 72"/>
                <a:gd name="T102" fmla="*/ 2147483646 w 100"/>
                <a:gd name="T103" fmla="*/ 2147483646 h 72"/>
                <a:gd name="T104" fmla="*/ 2147483646 w 100"/>
                <a:gd name="T105" fmla="*/ 2147483646 h 72"/>
                <a:gd name="T106" fmla="*/ 2147483646 w 100"/>
                <a:gd name="T107" fmla="*/ 2147483646 h 72"/>
                <a:gd name="T108" fmla="*/ 2147483646 w 100"/>
                <a:gd name="T109" fmla="*/ 2147483646 h 72"/>
                <a:gd name="T110" fmla="*/ 2147483646 w 100"/>
                <a:gd name="T111" fmla="*/ 2147483646 h 72"/>
                <a:gd name="T112" fmla="*/ 2147483646 w 100"/>
                <a:gd name="T113" fmla="*/ 2147483646 h 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0"/>
                <a:gd name="T172" fmla="*/ 0 h 72"/>
                <a:gd name="T173" fmla="*/ 100 w 100"/>
                <a:gd name="T174" fmla="*/ 72 h 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0" h="72">
                  <a:moveTo>
                    <a:pt x="82" y="2"/>
                  </a:moveTo>
                  <a:cubicBezTo>
                    <a:pt x="87" y="5"/>
                    <a:pt x="93" y="0"/>
                    <a:pt x="99" y="1"/>
                  </a:cubicBezTo>
                  <a:cubicBezTo>
                    <a:pt x="100" y="4"/>
                    <a:pt x="97" y="4"/>
                    <a:pt x="98" y="8"/>
                  </a:cubicBezTo>
                  <a:cubicBezTo>
                    <a:pt x="93" y="5"/>
                    <a:pt x="86" y="10"/>
                    <a:pt x="79" y="10"/>
                  </a:cubicBezTo>
                  <a:cubicBezTo>
                    <a:pt x="78" y="10"/>
                    <a:pt x="78" y="13"/>
                    <a:pt x="77" y="13"/>
                  </a:cubicBezTo>
                  <a:cubicBezTo>
                    <a:pt x="76" y="14"/>
                    <a:pt x="74" y="13"/>
                    <a:pt x="74" y="13"/>
                  </a:cubicBezTo>
                  <a:cubicBezTo>
                    <a:pt x="74" y="13"/>
                    <a:pt x="71" y="16"/>
                    <a:pt x="71" y="16"/>
                  </a:cubicBezTo>
                  <a:cubicBezTo>
                    <a:pt x="70" y="16"/>
                    <a:pt x="70" y="14"/>
                    <a:pt x="68" y="15"/>
                  </a:cubicBezTo>
                  <a:cubicBezTo>
                    <a:pt x="67" y="15"/>
                    <a:pt x="65" y="15"/>
                    <a:pt x="63" y="16"/>
                  </a:cubicBezTo>
                  <a:cubicBezTo>
                    <a:pt x="62" y="16"/>
                    <a:pt x="59" y="17"/>
                    <a:pt x="57" y="17"/>
                  </a:cubicBezTo>
                  <a:cubicBezTo>
                    <a:pt x="55" y="18"/>
                    <a:pt x="57" y="19"/>
                    <a:pt x="56" y="20"/>
                  </a:cubicBezTo>
                  <a:cubicBezTo>
                    <a:pt x="55" y="21"/>
                    <a:pt x="49" y="20"/>
                    <a:pt x="49" y="24"/>
                  </a:cubicBezTo>
                  <a:cubicBezTo>
                    <a:pt x="48" y="26"/>
                    <a:pt x="45" y="27"/>
                    <a:pt x="44" y="27"/>
                  </a:cubicBezTo>
                  <a:cubicBezTo>
                    <a:pt x="44" y="28"/>
                    <a:pt x="42" y="29"/>
                    <a:pt x="42" y="30"/>
                  </a:cubicBezTo>
                  <a:cubicBezTo>
                    <a:pt x="41" y="31"/>
                    <a:pt x="40" y="31"/>
                    <a:pt x="40" y="33"/>
                  </a:cubicBezTo>
                  <a:cubicBezTo>
                    <a:pt x="35" y="34"/>
                    <a:pt x="36" y="32"/>
                    <a:pt x="33" y="36"/>
                  </a:cubicBezTo>
                  <a:cubicBezTo>
                    <a:pt x="33" y="36"/>
                    <a:pt x="32" y="35"/>
                    <a:pt x="32" y="37"/>
                  </a:cubicBezTo>
                  <a:cubicBezTo>
                    <a:pt x="32" y="39"/>
                    <a:pt x="28" y="38"/>
                    <a:pt x="26" y="40"/>
                  </a:cubicBezTo>
                  <a:cubicBezTo>
                    <a:pt x="26" y="42"/>
                    <a:pt x="28" y="47"/>
                    <a:pt x="23" y="45"/>
                  </a:cubicBezTo>
                  <a:cubicBezTo>
                    <a:pt x="24" y="48"/>
                    <a:pt x="22" y="54"/>
                    <a:pt x="25" y="54"/>
                  </a:cubicBezTo>
                  <a:cubicBezTo>
                    <a:pt x="24" y="55"/>
                    <a:pt x="22" y="56"/>
                    <a:pt x="20" y="57"/>
                  </a:cubicBezTo>
                  <a:cubicBezTo>
                    <a:pt x="19" y="60"/>
                    <a:pt x="24" y="59"/>
                    <a:pt x="23" y="62"/>
                  </a:cubicBezTo>
                  <a:cubicBezTo>
                    <a:pt x="23" y="62"/>
                    <a:pt x="21" y="63"/>
                    <a:pt x="22" y="64"/>
                  </a:cubicBezTo>
                  <a:cubicBezTo>
                    <a:pt x="22" y="63"/>
                    <a:pt x="24" y="65"/>
                    <a:pt x="23" y="65"/>
                  </a:cubicBezTo>
                  <a:cubicBezTo>
                    <a:pt x="24" y="65"/>
                    <a:pt x="25" y="64"/>
                    <a:pt x="25" y="64"/>
                  </a:cubicBezTo>
                  <a:cubicBezTo>
                    <a:pt x="26" y="64"/>
                    <a:pt x="26" y="67"/>
                    <a:pt x="29" y="66"/>
                  </a:cubicBezTo>
                  <a:cubicBezTo>
                    <a:pt x="29" y="69"/>
                    <a:pt x="27" y="69"/>
                    <a:pt x="27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7" y="70"/>
                    <a:pt x="16" y="69"/>
                  </a:cubicBezTo>
                  <a:cubicBezTo>
                    <a:pt x="15" y="68"/>
                    <a:pt x="14" y="69"/>
                    <a:pt x="12" y="68"/>
                  </a:cubicBezTo>
                  <a:cubicBezTo>
                    <a:pt x="11" y="67"/>
                    <a:pt x="10" y="65"/>
                    <a:pt x="9" y="65"/>
                  </a:cubicBezTo>
                  <a:cubicBezTo>
                    <a:pt x="9" y="65"/>
                    <a:pt x="7" y="65"/>
                    <a:pt x="6" y="65"/>
                  </a:cubicBezTo>
                  <a:cubicBezTo>
                    <a:pt x="5" y="64"/>
                    <a:pt x="5" y="65"/>
                    <a:pt x="2" y="65"/>
                  </a:cubicBezTo>
                  <a:cubicBezTo>
                    <a:pt x="2" y="62"/>
                    <a:pt x="0" y="60"/>
                    <a:pt x="1" y="55"/>
                  </a:cubicBezTo>
                  <a:cubicBezTo>
                    <a:pt x="5" y="60"/>
                    <a:pt x="1" y="50"/>
                    <a:pt x="8" y="52"/>
                  </a:cubicBezTo>
                  <a:cubicBezTo>
                    <a:pt x="9" y="51"/>
                    <a:pt x="6" y="51"/>
                    <a:pt x="6" y="51"/>
                  </a:cubicBezTo>
                  <a:cubicBezTo>
                    <a:pt x="7" y="50"/>
                    <a:pt x="11" y="49"/>
                    <a:pt x="8" y="48"/>
                  </a:cubicBezTo>
                  <a:cubicBezTo>
                    <a:pt x="9" y="46"/>
                    <a:pt x="12" y="46"/>
                    <a:pt x="15" y="45"/>
                  </a:cubicBezTo>
                  <a:cubicBezTo>
                    <a:pt x="14" y="43"/>
                    <a:pt x="19" y="41"/>
                    <a:pt x="15" y="40"/>
                  </a:cubicBezTo>
                  <a:cubicBezTo>
                    <a:pt x="15" y="38"/>
                    <a:pt x="17" y="39"/>
                    <a:pt x="19" y="38"/>
                  </a:cubicBezTo>
                  <a:cubicBezTo>
                    <a:pt x="19" y="36"/>
                    <a:pt x="20" y="35"/>
                    <a:pt x="22" y="34"/>
                  </a:cubicBezTo>
                  <a:cubicBezTo>
                    <a:pt x="19" y="32"/>
                    <a:pt x="23" y="32"/>
                    <a:pt x="22" y="27"/>
                  </a:cubicBezTo>
                  <a:cubicBezTo>
                    <a:pt x="27" y="27"/>
                    <a:pt x="29" y="24"/>
                    <a:pt x="33" y="23"/>
                  </a:cubicBezTo>
                  <a:cubicBezTo>
                    <a:pt x="35" y="24"/>
                    <a:pt x="34" y="21"/>
                    <a:pt x="35" y="20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7" y="21"/>
                    <a:pt x="38" y="20"/>
                    <a:pt x="39" y="19"/>
                  </a:cubicBezTo>
                  <a:cubicBezTo>
                    <a:pt x="39" y="18"/>
                    <a:pt x="40" y="18"/>
                    <a:pt x="40" y="16"/>
                  </a:cubicBezTo>
                  <a:cubicBezTo>
                    <a:pt x="43" y="16"/>
                    <a:pt x="45" y="16"/>
                    <a:pt x="47" y="15"/>
                  </a:cubicBezTo>
                  <a:cubicBezTo>
                    <a:pt x="49" y="13"/>
                    <a:pt x="51" y="14"/>
                    <a:pt x="56" y="13"/>
                  </a:cubicBezTo>
                  <a:cubicBezTo>
                    <a:pt x="57" y="13"/>
                    <a:pt x="56" y="12"/>
                    <a:pt x="57" y="12"/>
                  </a:cubicBezTo>
                  <a:cubicBezTo>
                    <a:pt x="59" y="11"/>
                    <a:pt x="60" y="13"/>
                    <a:pt x="60" y="13"/>
                  </a:cubicBezTo>
                  <a:cubicBezTo>
                    <a:pt x="62" y="13"/>
                    <a:pt x="59" y="10"/>
                    <a:pt x="61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4" y="10"/>
                    <a:pt x="68" y="10"/>
                    <a:pt x="72" y="9"/>
                  </a:cubicBezTo>
                  <a:cubicBezTo>
                    <a:pt x="75" y="8"/>
                    <a:pt x="74" y="9"/>
                    <a:pt x="75" y="8"/>
                  </a:cubicBezTo>
                  <a:cubicBezTo>
                    <a:pt x="75" y="8"/>
                    <a:pt x="77" y="6"/>
                    <a:pt x="77" y="6"/>
                  </a:cubicBezTo>
                  <a:cubicBezTo>
                    <a:pt x="81" y="4"/>
                    <a:pt x="82" y="9"/>
                    <a:pt x="82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28"/>
            <p:cNvSpPr>
              <a:spLocks noChangeArrowheads="1"/>
            </p:cNvSpPr>
            <p:nvPr/>
          </p:nvSpPr>
          <p:spPr bwMode="auto">
            <a:xfrm>
              <a:off x="3287495" y="1057089"/>
              <a:ext cx="37212" cy="19909"/>
            </a:xfrm>
            <a:custGeom>
              <a:avLst/>
              <a:gdLst>
                <a:gd name="T0" fmla="*/ 2147483646 w 11"/>
                <a:gd name="T1" fmla="*/ 2147483646 h 5"/>
                <a:gd name="T2" fmla="*/ 2147483646 w 11"/>
                <a:gd name="T3" fmla="*/ 2147483646 h 5"/>
                <a:gd name="T4" fmla="*/ 2147483646 w 11"/>
                <a:gd name="T5" fmla="*/ 2147483646 h 5"/>
                <a:gd name="T6" fmla="*/ 0 60000 65536"/>
                <a:gd name="T7" fmla="*/ 0 60000 65536"/>
                <a:gd name="T8" fmla="*/ 0 60000 65536"/>
                <a:gd name="T9" fmla="*/ 0 w 11"/>
                <a:gd name="T10" fmla="*/ 0 h 5"/>
                <a:gd name="T11" fmla="*/ 11 w 11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5">
                  <a:moveTo>
                    <a:pt x="8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5"/>
                    <a:pt x="0" y="0"/>
                    <a:pt x="8" y="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29"/>
            <p:cNvSpPr>
              <a:spLocks noChangeArrowheads="1"/>
            </p:cNvSpPr>
            <p:nvPr/>
          </p:nvSpPr>
          <p:spPr bwMode="auto">
            <a:xfrm>
              <a:off x="7892822" y="1079842"/>
              <a:ext cx="103938" cy="91015"/>
            </a:xfrm>
            <a:custGeom>
              <a:avLst/>
              <a:gdLst>
                <a:gd name="T0" fmla="*/ 2147483646 w 31"/>
                <a:gd name="T1" fmla="*/ 0 h 24"/>
                <a:gd name="T2" fmla="*/ 2147483646 w 31"/>
                <a:gd name="T3" fmla="*/ 2147483646 h 24"/>
                <a:gd name="T4" fmla="*/ 2147483646 w 31"/>
                <a:gd name="T5" fmla="*/ 2147483646 h 24"/>
                <a:gd name="T6" fmla="*/ 2147483646 w 31"/>
                <a:gd name="T7" fmla="*/ 2147483646 h 24"/>
                <a:gd name="T8" fmla="*/ 2147483646 w 31"/>
                <a:gd name="T9" fmla="*/ 2147483646 h 24"/>
                <a:gd name="T10" fmla="*/ 2147483646 w 31"/>
                <a:gd name="T11" fmla="*/ 2147483646 h 24"/>
                <a:gd name="T12" fmla="*/ 2147483646 w 31"/>
                <a:gd name="T13" fmla="*/ 2147483646 h 24"/>
                <a:gd name="T14" fmla="*/ 2147483646 w 31"/>
                <a:gd name="T15" fmla="*/ 2147483646 h 24"/>
                <a:gd name="T16" fmla="*/ 2147483646 w 31"/>
                <a:gd name="T17" fmla="*/ 2147483646 h 24"/>
                <a:gd name="T18" fmla="*/ 2147483646 w 31"/>
                <a:gd name="T19" fmla="*/ 2147483646 h 24"/>
                <a:gd name="T20" fmla="*/ 2147483646 w 31"/>
                <a:gd name="T21" fmla="*/ 2147483646 h 24"/>
                <a:gd name="T22" fmla="*/ 0 w 31"/>
                <a:gd name="T23" fmla="*/ 2147483646 h 24"/>
                <a:gd name="T24" fmla="*/ 2147483646 w 31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1"/>
                <a:gd name="T40" fmla="*/ 0 h 24"/>
                <a:gd name="T41" fmla="*/ 31 w 31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1" h="24">
                  <a:moveTo>
                    <a:pt x="8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1" y="5"/>
                    <a:pt x="16" y="4"/>
                    <a:pt x="18" y="6"/>
                  </a:cubicBezTo>
                  <a:cubicBezTo>
                    <a:pt x="21" y="7"/>
                    <a:pt x="22" y="3"/>
                    <a:pt x="22" y="3"/>
                  </a:cubicBezTo>
                  <a:cubicBezTo>
                    <a:pt x="24" y="3"/>
                    <a:pt x="26" y="6"/>
                    <a:pt x="31" y="5"/>
                  </a:cubicBezTo>
                  <a:cubicBezTo>
                    <a:pt x="30" y="6"/>
                    <a:pt x="23" y="9"/>
                    <a:pt x="28" y="12"/>
                  </a:cubicBezTo>
                  <a:cubicBezTo>
                    <a:pt x="27" y="15"/>
                    <a:pt x="22" y="14"/>
                    <a:pt x="17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8"/>
                    <a:pt x="9" y="17"/>
                    <a:pt x="14" y="19"/>
                  </a:cubicBezTo>
                  <a:cubicBezTo>
                    <a:pt x="14" y="24"/>
                    <a:pt x="9" y="16"/>
                    <a:pt x="10" y="20"/>
                  </a:cubicBezTo>
                  <a:cubicBezTo>
                    <a:pt x="8" y="19"/>
                    <a:pt x="9" y="16"/>
                    <a:pt x="4" y="17"/>
                  </a:cubicBezTo>
                  <a:cubicBezTo>
                    <a:pt x="3" y="13"/>
                    <a:pt x="4" y="7"/>
                    <a:pt x="0" y="6"/>
                  </a:cubicBezTo>
                  <a:cubicBezTo>
                    <a:pt x="1" y="3"/>
                    <a:pt x="9" y="6"/>
                    <a:pt x="8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30"/>
            <p:cNvSpPr>
              <a:spLocks noChangeArrowheads="1"/>
            </p:cNvSpPr>
            <p:nvPr/>
          </p:nvSpPr>
          <p:spPr bwMode="auto">
            <a:xfrm>
              <a:off x="2946169" y="1091219"/>
              <a:ext cx="26946" cy="22754"/>
            </a:xfrm>
            <a:custGeom>
              <a:avLst/>
              <a:gdLst>
                <a:gd name="T0" fmla="*/ 2147483646 w 8"/>
                <a:gd name="T1" fmla="*/ 0 h 6"/>
                <a:gd name="T2" fmla="*/ 2147483646 w 8"/>
                <a:gd name="T3" fmla="*/ 2147483646 h 6"/>
                <a:gd name="T4" fmla="*/ 0 w 8"/>
                <a:gd name="T5" fmla="*/ 2147483646 h 6"/>
                <a:gd name="T6" fmla="*/ 2147483646 w 8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6"/>
                <a:gd name="T14" fmla="*/ 8 w 8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6">
                  <a:moveTo>
                    <a:pt x="4" y="0"/>
                  </a:moveTo>
                  <a:cubicBezTo>
                    <a:pt x="8" y="1"/>
                    <a:pt x="5" y="2"/>
                    <a:pt x="5" y="6"/>
                  </a:cubicBezTo>
                  <a:cubicBezTo>
                    <a:pt x="4" y="5"/>
                    <a:pt x="2" y="4"/>
                    <a:pt x="0" y="4"/>
                  </a:cubicBezTo>
                  <a:cubicBezTo>
                    <a:pt x="0" y="2"/>
                    <a:pt x="4" y="3"/>
                    <a:pt x="4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31"/>
            <p:cNvSpPr>
              <a:spLocks noChangeArrowheads="1"/>
            </p:cNvSpPr>
            <p:nvPr/>
          </p:nvSpPr>
          <p:spPr bwMode="auto">
            <a:xfrm>
              <a:off x="8007025" y="1091219"/>
              <a:ext cx="46194" cy="49774"/>
            </a:xfrm>
            <a:custGeom>
              <a:avLst/>
              <a:gdLst>
                <a:gd name="T0" fmla="*/ 0 w 14"/>
                <a:gd name="T1" fmla="*/ 2147483646 h 13"/>
                <a:gd name="T2" fmla="*/ 2147483646 w 14"/>
                <a:gd name="T3" fmla="*/ 2147483646 h 13"/>
                <a:gd name="T4" fmla="*/ 2147483646 w 14"/>
                <a:gd name="T5" fmla="*/ 2147483646 h 13"/>
                <a:gd name="T6" fmla="*/ 2147483646 w 14"/>
                <a:gd name="T7" fmla="*/ 2147483646 h 13"/>
                <a:gd name="T8" fmla="*/ 2147483646 w 14"/>
                <a:gd name="T9" fmla="*/ 2147483646 h 13"/>
                <a:gd name="T10" fmla="*/ 0 w 14"/>
                <a:gd name="T11" fmla="*/ 2147483646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3"/>
                <a:gd name="T20" fmla="*/ 14 w 14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3">
                  <a:moveTo>
                    <a:pt x="0" y="4"/>
                  </a:moveTo>
                  <a:cubicBezTo>
                    <a:pt x="4" y="0"/>
                    <a:pt x="12" y="4"/>
                    <a:pt x="14" y="7"/>
                  </a:cubicBezTo>
                  <a:cubicBezTo>
                    <a:pt x="13" y="10"/>
                    <a:pt x="7" y="8"/>
                    <a:pt x="8" y="13"/>
                  </a:cubicBezTo>
                  <a:cubicBezTo>
                    <a:pt x="6" y="13"/>
                    <a:pt x="6" y="10"/>
                    <a:pt x="5" y="10"/>
                  </a:cubicBezTo>
                  <a:cubicBezTo>
                    <a:pt x="5" y="10"/>
                    <a:pt x="3" y="10"/>
                    <a:pt x="3" y="10"/>
                  </a:cubicBezTo>
                  <a:cubicBezTo>
                    <a:pt x="1" y="8"/>
                    <a:pt x="3" y="5"/>
                    <a:pt x="0" y="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32"/>
            <p:cNvSpPr>
              <a:spLocks noChangeArrowheads="1"/>
            </p:cNvSpPr>
            <p:nvPr/>
          </p:nvSpPr>
          <p:spPr bwMode="auto">
            <a:xfrm>
              <a:off x="8066052" y="1106863"/>
              <a:ext cx="71858" cy="45507"/>
            </a:xfrm>
            <a:custGeom>
              <a:avLst/>
              <a:gdLst>
                <a:gd name="T0" fmla="*/ 2147483646 w 21"/>
                <a:gd name="T1" fmla="*/ 2147483646 h 12"/>
                <a:gd name="T2" fmla="*/ 2147483646 w 21"/>
                <a:gd name="T3" fmla="*/ 2147483646 h 12"/>
                <a:gd name="T4" fmla="*/ 2147483646 w 21"/>
                <a:gd name="T5" fmla="*/ 2147483646 h 12"/>
                <a:gd name="T6" fmla="*/ 2147483646 w 21"/>
                <a:gd name="T7" fmla="*/ 2147483646 h 12"/>
                <a:gd name="T8" fmla="*/ 2147483646 w 21"/>
                <a:gd name="T9" fmla="*/ 2147483646 h 12"/>
                <a:gd name="T10" fmla="*/ 2147483646 w 21"/>
                <a:gd name="T11" fmla="*/ 2147483646 h 12"/>
                <a:gd name="T12" fmla="*/ 2147483646 w 21"/>
                <a:gd name="T13" fmla="*/ 2147483646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2"/>
                <a:gd name="T23" fmla="*/ 21 w 21"/>
                <a:gd name="T24" fmla="*/ 12 h 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2">
                  <a:moveTo>
                    <a:pt x="1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8" y="4"/>
                    <a:pt x="11" y="5"/>
                  </a:cubicBezTo>
                  <a:cubicBezTo>
                    <a:pt x="14" y="5"/>
                    <a:pt x="16" y="6"/>
                    <a:pt x="18" y="7"/>
                  </a:cubicBezTo>
                  <a:cubicBezTo>
                    <a:pt x="20" y="8"/>
                    <a:pt x="21" y="7"/>
                    <a:pt x="21" y="10"/>
                  </a:cubicBezTo>
                  <a:cubicBezTo>
                    <a:pt x="13" y="12"/>
                    <a:pt x="10" y="8"/>
                    <a:pt x="4" y="7"/>
                  </a:cubicBezTo>
                  <a:cubicBezTo>
                    <a:pt x="6" y="3"/>
                    <a:pt x="0" y="6"/>
                    <a:pt x="1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33"/>
            <p:cNvSpPr>
              <a:spLocks noChangeArrowheads="1"/>
            </p:cNvSpPr>
            <p:nvPr/>
          </p:nvSpPr>
          <p:spPr bwMode="auto">
            <a:xfrm>
              <a:off x="3266964" y="1177968"/>
              <a:ext cx="116769" cy="109502"/>
            </a:xfrm>
            <a:custGeom>
              <a:avLst/>
              <a:gdLst>
                <a:gd name="T0" fmla="*/ 2147483646 w 35"/>
                <a:gd name="T1" fmla="*/ 2147483646 h 29"/>
                <a:gd name="T2" fmla="*/ 2147483646 w 35"/>
                <a:gd name="T3" fmla="*/ 2147483646 h 29"/>
                <a:gd name="T4" fmla="*/ 2147483646 w 35"/>
                <a:gd name="T5" fmla="*/ 0 h 29"/>
                <a:gd name="T6" fmla="*/ 2147483646 w 35"/>
                <a:gd name="T7" fmla="*/ 2147483646 h 29"/>
                <a:gd name="T8" fmla="*/ 2147483646 w 35"/>
                <a:gd name="T9" fmla="*/ 2147483646 h 29"/>
                <a:gd name="T10" fmla="*/ 2147483646 w 35"/>
                <a:gd name="T11" fmla="*/ 2147483646 h 29"/>
                <a:gd name="T12" fmla="*/ 2147483646 w 35"/>
                <a:gd name="T13" fmla="*/ 2147483646 h 29"/>
                <a:gd name="T14" fmla="*/ 2147483646 w 35"/>
                <a:gd name="T15" fmla="*/ 2147483646 h 29"/>
                <a:gd name="T16" fmla="*/ 2147483646 w 35"/>
                <a:gd name="T17" fmla="*/ 2147483646 h 29"/>
                <a:gd name="T18" fmla="*/ 2147483646 w 35"/>
                <a:gd name="T19" fmla="*/ 2147483646 h 29"/>
                <a:gd name="T20" fmla="*/ 2147483646 w 35"/>
                <a:gd name="T21" fmla="*/ 2147483646 h 29"/>
                <a:gd name="T22" fmla="*/ 2147483646 w 35"/>
                <a:gd name="T23" fmla="*/ 2147483646 h 29"/>
                <a:gd name="T24" fmla="*/ 2147483646 w 35"/>
                <a:gd name="T25" fmla="*/ 2147483646 h 29"/>
                <a:gd name="T26" fmla="*/ 2147483646 w 35"/>
                <a:gd name="T27" fmla="*/ 2147483646 h 29"/>
                <a:gd name="T28" fmla="*/ 2147483646 w 35"/>
                <a:gd name="T29" fmla="*/ 2147483646 h 29"/>
                <a:gd name="T30" fmla="*/ 0 w 35"/>
                <a:gd name="T31" fmla="*/ 2147483646 h 29"/>
                <a:gd name="T32" fmla="*/ 2147483646 w 35"/>
                <a:gd name="T33" fmla="*/ 2147483646 h 29"/>
                <a:gd name="T34" fmla="*/ 2147483646 w 35"/>
                <a:gd name="T35" fmla="*/ 2147483646 h 29"/>
                <a:gd name="T36" fmla="*/ 2147483646 w 35"/>
                <a:gd name="T37" fmla="*/ 2147483646 h 29"/>
                <a:gd name="T38" fmla="*/ 2147483646 w 35"/>
                <a:gd name="T39" fmla="*/ 2147483646 h 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5"/>
                <a:gd name="T61" fmla="*/ 0 h 29"/>
                <a:gd name="T62" fmla="*/ 35 w 35"/>
                <a:gd name="T63" fmla="*/ 29 h 2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5" h="28">
                  <a:moveTo>
                    <a:pt x="11" y="5"/>
                  </a:moveTo>
                  <a:cubicBezTo>
                    <a:pt x="13" y="5"/>
                    <a:pt x="12" y="4"/>
                    <a:pt x="11" y="4"/>
                  </a:cubicBezTo>
                  <a:cubicBezTo>
                    <a:pt x="15" y="1"/>
                    <a:pt x="25" y="4"/>
                    <a:pt x="27" y="0"/>
                  </a:cubicBezTo>
                  <a:cubicBezTo>
                    <a:pt x="29" y="1"/>
                    <a:pt x="29" y="3"/>
                    <a:pt x="30" y="5"/>
                  </a:cubicBezTo>
                  <a:cubicBezTo>
                    <a:pt x="30" y="8"/>
                    <a:pt x="27" y="7"/>
                    <a:pt x="27" y="9"/>
                  </a:cubicBezTo>
                  <a:cubicBezTo>
                    <a:pt x="28" y="14"/>
                    <a:pt x="30" y="11"/>
                    <a:pt x="34" y="11"/>
                  </a:cubicBezTo>
                  <a:cubicBezTo>
                    <a:pt x="35" y="16"/>
                    <a:pt x="34" y="16"/>
                    <a:pt x="35" y="22"/>
                  </a:cubicBezTo>
                  <a:cubicBezTo>
                    <a:pt x="34" y="23"/>
                    <a:pt x="32" y="21"/>
                    <a:pt x="31" y="22"/>
                  </a:cubicBezTo>
                  <a:cubicBezTo>
                    <a:pt x="31" y="22"/>
                    <a:pt x="31" y="25"/>
                    <a:pt x="31" y="25"/>
                  </a:cubicBezTo>
                  <a:cubicBezTo>
                    <a:pt x="30" y="25"/>
                    <a:pt x="28" y="25"/>
                    <a:pt x="27" y="25"/>
                  </a:cubicBezTo>
                  <a:cubicBezTo>
                    <a:pt x="25" y="25"/>
                    <a:pt x="25" y="27"/>
                    <a:pt x="23" y="28"/>
                  </a:cubicBezTo>
                  <a:cubicBezTo>
                    <a:pt x="19" y="29"/>
                    <a:pt x="19" y="25"/>
                    <a:pt x="18" y="23"/>
                  </a:cubicBezTo>
                  <a:cubicBezTo>
                    <a:pt x="17" y="22"/>
                    <a:pt x="13" y="22"/>
                    <a:pt x="14" y="19"/>
                  </a:cubicBezTo>
                  <a:cubicBezTo>
                    <a:pt x="12" y="20"/>
                    <a:pt x="11" y="18"/>
                    <a:pt x="11" y="16"/>
                  </a:cubicBezTo>
                  <a:cubicBezTo>
                    <a:pt x="9" y="17"/>
                    <a:pt x="7" y="16"/>
                    <a:pt x="4" y="15"/>
                  </a:cubicBezTo>
                  <a:cubicBezTo>
                    <a:pt x="2" y="14"/>
                    <a:pt x="0" y="16"/>
                    <a:pt x="0" y="12"/>
                  </a:cubicBezTo>
                  <a:cubicBezTo>
                    <a:pt x="6" y="11"/>
                    <a:pt x="8" y="15"/>
                    <a:pt x="14" y="14"/>
                  </a:cubicBezTo>
                  <a:cubicBezTo>
                    <a:pt x="16" y="13"/>
                    <a:pt x="15" y="10"/>
                    <a:pt x="15" y="8"/>
                  </a:cubicBezTo>
                  <a:cubicBezTo>
                    <a:pt x="16" y="4"/>
                    <a:pt x="8" y="9"/>
                    <a:pt x="10" y="4"/>
                  </a:cubicBezTo>
                  <a:cubicBezTo>
                    <a:pt x="11" y="4"/>
                    <a:pt x="11" y="4"/>
                    <a:pt x="11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34"/>
            <p:cNvSpPr>
              <a:spLocks noChangeArrowheads="1"/>
            </p:cNvSpPr>
            <p:nvPr/>
          </p:nvSpPr>
          <p:spPr bwMode="auto">
            <a:xfrm>
              <a:off x="3690413" y="1185078"/>
              <a:ext cx="74424" cy="38397"/>
            </a:xfrm>
            <a:custGeom>
              <a:avLst/>
              <a:gdLst>
                <a:gd name="T0" fmla="*/ 0 w 22"/>
                <a:gd name="T1" fmla="*/ 2147483646 h 10"/>
                <a:gd name="T2" fmla="*/ 2147483646 w 22"/>
                <a:gd name="T3" fmla="*/ 0 h 10"/>
                <a:gd name="T4" fmla="*/ 2147483646 w 22"/>
                <a:gd name="T5" fmla="*/ 2147483646 h 10"/>
                <a:gd name="T6" fmla="*/ 2147483646 w 22"/>
                <a:gd name="T7" fmla="*/ 2147483646 h 10"/>
                <a:gd name="T8" fmla="*/ 2147483646 w 22"/>
                <a:gd name="T9" fmla="*/ 2147483646 h 10"/>
                <a:gd name="T10" fmla="*/ 0 w 22"/>
                <a:gd name="T11" fmla="*/ 214748364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"/>
                <a:gd name="T19" fmla="*/ 0 h 10"/>
                <a:gd name="T20" fmla="*/ 22 w 22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" h="10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11" y="1"/>
                    <a:pt x="17" y="4"/>
                    <a:pt x="21" y="5"/>
                  </a:cubicBezTo>
                  <a:cubicBezTo>
                    <a:pt x="22" y="7"/>
                    <a:pt x="20" y="8"/>
                    <a:pt x="20" y="10"/>
                  </a:cubicBezTo>
                  <a:cubicBezTo>
                    <a:pt x="12" y="10"/>
                    <a:pt x="9" y="9"/>
                    <a:pt x="5" y="5"/>
                  </a:cubicBezTo>
                  <a:cubicBezTo>
                    <a:pt x="3" y="4"/>
                    <a:pt x="3" y="1"/>
                    <a:pt x="0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35"/>
            <p:cNvSpPr>
              <a:spLocks noChangeArrowheads="1"/>
            </p:cNvSpPr>
            <p:nvPr/>
          </p:nvSpPr>
          <p:spPr bwMode="auto">
            <a:xfrm>
              <a:off x="7959547" y="1185078"/>
              <a:ext cx="47478" cy="22754"/>
            </a:xfrm>
            <a:custGeom>
              <a:avLst/>
              <a:gdLst>
                <a:gd name="T0" fmla="*/ 2147483646 w 14"/>
                <a:gd name="T1" fmla="*/ 2147483646 h 6"/>
                <a:gd name="T2" fmla="*/ 0 w 14"/>
                <a:gd name="T3" fmla="*/ 2147483646 h 6"/>
                <a:gd name="T4" fmla="*/ 2147483646 w 14"/>
                <a:gd name="T5" fmla="*/ 0 h 6"/>
                <a:gd name="T6" fmla="*/ 2147483646 w 14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6"/>
                <a:gd name="T14" fmla="*/ 14 w 14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6">
                  <a:moveTo>
                    <a:pt x="14" y="5"/>
                  </a:moveTo>
                  <a:cubicBezTo>
                    <a:pt x="12" y="6"/>
                    <a:pt x="3" y="5"/>
                    <a:pt x="0" y="3"/>
                  </a:cubicBezTo>
                  <a:cubicBezTo>
                    <a:pt x="0" y="1"/>
                    <a:pt x="4" y="3"/>
                    <a:pt x="4" y="0"/>
                  </a:cubicBezTo>
                  <a:cubicBezTo>
                    <a:pt x="7" y="2"/>
                    <a:pt x="14" y="0"/>
                    <a:pt x="14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36"/>
            <p:cNvSpPr>
              <a:spLocks noChangeArrowheads="1"/>
            </p:cNvSpPr>
            <p:nvPr/>
          </p:nvSpPr>
          <p:spPr bwMode="auto">
            <a:xfrm>
              <a:off x="4212666" y="1301691"/>
              <a:ext cx="37213" cy="29865"/>
            </a:xfrm>
            <a:custGeom>
              <a:avLst/>
              <a:gdLst>
                <a:gd name="T0" fmla="*/ 2147483646 w 11"/>
                <a:gd name="T1" fmla="*/ 2147483646 h 8"/>
                <a:gd name="T2" fmla="*/ 0 w 11"/>
                <a:gd name="T3" fmla="*/ 2147483646 h 8"/>
                <a:gd name="T4" fmla="*/ 2147483646 w 11"/>
                <a:gd name="T5" fmla="*/ 2147483646 h 8"/>
                <a:gd name="T6" fmla="*/ 0 60000 65536"/>
                <a:gd name="T7" fmla="*/ 0 60000 65536"/>
                <a:gd name="T8" fmla="*/ 0 60000 65536"/>
                <a:gd name="T9" fmla="*/ 0 w 11"/>
                <a:gd name="T10" fmla="*/ 0 h 8"/>
                <a:gd name="T11" fmla="*/ 11 w 11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8">
                  <a:moveTo>
                    <a:pt x="11" y="6"/>
                  </a:moveTo>
                  <a:cubicBezTo>
                    <a:pt x="4" y="8"/>
                    <a:pt x="5" y="2"/>
                    <a:pt x="0" y="3"/>
                  </a:cubicBezTo>
                  <a:cubicBezTo>
                    <a:pt x="2" y="0"/>
                    <a:pt x="11" y="2"/>
                    <a:pt x="11" y="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37"/>
            <p:cNvSpPr>
              <a:spLocks noChangeArrowheads="1"/>
            </p:cNvSpPr>
            <p:nvPr/>
          </p:nvSpPr>
          <p:spPr bwMode="auto">
            <a:xfrm>
              <a:off x="4185720" y="1331555"/>
              <a:ext cx="55176" cy="35552"/>
            </a:xfrm>
            <a:custGeom>
              <a:avLst/>
              <a:gdLst>
                <a:gd name="T0" fmla="*/ 2147483646 w 16"/>
                <a:gd name="T1" fmla="*/ 2147483646 h 9"/>
                <a:gd name="T2" fmla="*/ 2147483646 w 16"/>
                <a:gd name="T3" fmla="*/ 2147483646 h 9"/>
                <a:gd name="T4" fmla="*/ 2147483646 w 16"/>
                <a:gd name="T5" fmla="*/ 2147483646 h 9"/>
                <a:gd name="T6" fmla="*/ 2147483646 w 16"/>
                <a:gd name="T7" fmla="*/ 2147483646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"/>
                <a:gd name="T13" fmla="*/ 0 h 9"/>
                <a:gd name="T14" fmla="*/ 16 w 16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" h="9">
                  <a:moveTo>
                    <a:pt x="16" y="5"/>
                  </a:moveTo>
                  <a:cubicBezTo>
                    <a:pt x="14" y="9"/>
                    <a:pt x="4" y="9"/>
                    <a:pt x="2" y="5"/>
                  </a:cubicBezTo>
                  <a:cubicBezTo>
                    <a:pt x="0" y="0"/>
                    <a:pt x="7" y="4"/>
                    <a:pt x="6" y="1"/>
                  </a:cubicBezTo>
                  <a:cubicBezTo>
                    <a:pt x="9" y="3"/>
                    <a:pt x="12" y="4"/>
                    <a:pt x="16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38"/>
            <p:cNvSpPr>
              <a:spLocks noChangeArrowheads="1"/>
            </p:cNvSpPr>
            <p:nvPr/>
          </p:nvSpPr>
          <p:spPr bwMode="auto">
            <a:xfrm>
              <a:off x="6175929" y="1354309"/>
              <a:ext cx="33363" cy="35552"/>
            </a:xfrm>
            <a:custGeom>
              <a:avLst/>
              <a:gdLst>
                <a:gd name="T0" fmla="*/ 2147483646 w 10"/>
                <a:gd name="T1" fmla="*/ 0 h 9"/>
                <a:gd name="T2" fmla="*/ 2147483646 w 10"/>
                <a:gd name="T3" fmla="*/ 2147483646 h 9"/>
                <a:gd name="T4" fmla="*/ 2147483646 w 10"/>
                <a:gd name="T5" fmla="*/ 2147483646 h 9"/>
                <a:gd name="T6" fmla="*/ 2147483646 w 10"/>
                <a:gd name="T7" fmla="*/ 2147483646 h 9"/>
                <a:gd name="T8" fmla="*/ 2147483646 w 10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9"/>
                <a:gd name="T17" fmla="*/ 10 w 10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9">
                  <a:moveTo>
                    <a:pt x="4" y="0"/>
                  </a:moveTo>
                  <a:cubicBezTo>
                    <a:pt x="8" y="0"/>
                    <a:pt x="9" y="2"/>
                    <a:pt x="10" y="6"/>
                  </a:cubicBezTo>
                  <a:cubicBezTo>
                    <a:pt x="6" y="6"/>
                    <a:pt x="3" y="6"/>
                    <a:pt x="3" y="9"/>
                  </a:cubicBezTo>
                  <a:cubicBezTo>
                    <a:pt x="0" y="9"/>
                    <a:pt x="2" y="4"/>
                    <a:pt x="1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39"/>
            <p:cNvSpPr>
              <a:spLocks noChangeArrowheads="1"/>
            </p:cNvSpPr>
            <p:nvPr/>
          </p:nvSpPr>
          <p:spPr bwMode="auto">
            <a:xfrm>
              <a:off x="3159177" y="1378484"/>
              <a:ext cx="33363" cy="25598"/>
            </a:xfrm>
            <a:custGeom>
              <a:avLst/>
              <a:gdLst>
                <a:gd name="T0" fmla="*/ 2147483646 w 10"/>
                <a:gd name="T1" fmla="*/ 2147483646 h 7"/>
                <a:gd name="T2" fmla="*/ 0 w 10"/>
                <a:gd name="T3" fmla="*/ 2147483646 h 7"/>
                <a:gd name="T4" fmla="*/ 2147483646 w 10"/>
                <a:gd name="T5" fmla="*/ 2147483646 h 7"/>
                <a:gd name="T6" fmla="*/ 0 60000 65536"/>
                <a:gd name="T7" fmla="*/ 0 60000 65536"/>
                <a:gd name="T8" fmla="*/ 0 60000 65536"/>
                <a:gd name="T9" fmla="*/ 0 w 10"/>
                <a:gd name="T10" fmla="*/ 0 h 7"/>
                <a:gd name="T11" fmla="*/ 10 w 10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7">
                  <a:moveTo>
                    <a:pt x="10" y="6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4"/>
                    <a:pt x="10" y="0"/>
                    <a:pt x="10" y="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40"/>
            <p:cNvSpPr>
              <a:spLocks noChangeArrowheads="1"/>
            </p:cNvSpPr>
            <p:nvPr/>
          </p:nvSpPr>
          <p:spPr bwMode="auto">
            <a:xfrm>
              <a:off x="3752006" y="1395550"/>
              <a:ext cx="60309" cy="42663"/>
            </a:xfrm>
            <a:custGeom>
              <a:avLst/>
              <a:gdLst>
                <a:gd name="T0" fmla="*/ 2147483646 w 18"/>
                <a:gd name="T1" fmla="*/ 2147483646 h 11"/>
                <a:gd name="T2" fmla="*/ 2147483646 w 18"/>
                <a:gd name="T3" fmla="*/ 2147483646 h 11"/>
                <a:gd name="T4" fmla="*/ 2147483646 w 18"/>
                <a:gd name="T5" fmla="*/ 2147483646 h 11"/>
                <a:gd name="T6" fmla="*/ 2147483646 w 18"/>
                <a:gd name="T7" fmla="*/ 2147483646 h 11"/>
                <a:gd name="T8" fmla="*/ 2147483646 w 18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1"/>
                <a:gd name="T17" fmla="*/ 18 w 18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1">
                  <a:moveTo>
                    <a:pt x="15" y="2"/>
                  </a:moveTo>
                  <a:cubicBezTo>
                    <a:pt x="16" y="4"/>
                    <a:pt x="18" y="9"/>
                    <a:pt x="16" y="10"/>
                  </a:cubicBezTo>
                  <a:cubicBezTo>
                    <a:pt x="11" y="10"/>
                    <a:pt x="4" y="11"/>
                    <a:pt x="2" y="8"/>
                  </a:cubicBezTo>
                  <a:cubicBezTo>
                    <a:pt x="0" y="3"/>
                    <a:pt x="6" y="6"/>
                    <a:pt x="5" y="2"/>
                  </a:cubicBezTo>
                  <a:cubicBezTo>
                    <a:pt x="9" y="0"/>
                    <a:pt x="14" y="4"/>
                    <a:pt x="15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41"/>
            <p:cNvSpPr>
              <a:spLocks noChangeArrowheads="1"/>
            </p:cNvSpPr>
            <p:nvPr/>
          </p:nvSpPr>
          <p:spPr bwMode="auto">
            <a:xfrm>
              <a:off x="3732757" y="1509318"/>
              <a:ext cx="69292" cy="38397"/>
            </a:xfrm>
            <a:custGeom>
              <a:avLst/>
              <a:gdLst>
                <a:gd name="T0" fmla="*/ 2147483646 w 21"/>
                <a:gd name="T1" fmla="*/ 2147483646 h 10"/>
                <a:gd name="T2" fmla="*/ 2147483646 w 21"/>
                <a:gd name="T3" fmla="*/ 2147483646 h 10"/>
                <a:gd name="T4" fmla="*/ 2147483646 w 21"/>
                <a:gd name="T5" fmla="*/ 2147483646 h 10"/>
                <a:gd name="T6" fmla="*/ 2147483646 w 21"/>
                <a:gd name="T7" fmla="*/ 2147483646 h 10"/>
                <a:gd name="T8" fmla="*/ 2147483646 w 21"/>
                <a:gd name="T9" fmla="*/ 2147483646 h 10"/>
                <a:gd name="T10" fmla="*/ 2147483646 w 21"/>
                <a:gd name="T11" fmla="*/ 0 h 10"/>
                <a:gd name="T12" fmla="*/ 2147483646 w 21"/>
                <a:gd name="T13" fmla="*/ 2147483646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0"/>
                <a:gd name="T23" fmla="*/ 21 w 21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0">
                  <a:moveTo>
                    <a:pt x="19" y="4"/>
                  </a:moveTo>
                  <a:cubicBezTo>
                    <a:pt x="21" y="8"/>
                    <a:pt x="16" y="7"/>
                    <a:pt x="14" y="7"/>
                  </a:cubicBezTo>
                  <a:cubicBezTo>
                    <a:pt x="13" y="7"/>
                    <a:pt x="9" y="10"/>
                    <a:pt x="8" y="8"/>
                  </a:cubicBezTo>
                  <a:cubicBezTo>
                    <a:pt x="7" y="7"/>
                    <a:pt x="4" y="8"/>
                    <a:pt x="2" y="7"/>
                  </a:cubicBezTo>
                  <a:cubicBezTo>
                    <a:pt x="0" y="3"/>
                    <a:pt x="9" y="4"/>
                    <a:pt x="4" y="3"/>
                  </a:cubicBezTo>
                  <a:cubicBezTo>
                    <a:pt x="4" y="1"/>
                    <a:pt x="8" y="2"/>
                    <a:pt x="8" y="0"/>
                  </a:cubicBezTo>
                  <a:cubicBezTo>
                    <a:pt x="12" y="1"/>
                    <a:pt x="17" y="2"/>
                    <a:pt x="19" y="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42"/>
            <p:cNvSpPr>
              <a:spLocks noChangeArrowheads="1"/>
            </p:cNvSpPr>
            <p:nvPr/>
          </p:nvSpPr>
          <p:spPr bwMode="auto">
            <a:xfrm>
              <a:off x="3732757" y="1566202"/>
              <a:ext cx="32080" cy="19909"/>
            </a:xfrm>
            <a:custGeom>
              <a:avLst/>
              <a:gdLst>
                <a:gd name="T0" fmla="*/ 2147483646 w 10"/>
                <a:gd name="T1" fmla="*/ 2147483646 h 5"/>
                <a:gd name="T2" fmla="*/ 2147483646 w 10"/>
                <a:gd name="T3" fmla="*/ 2147483646 h 5"/>
                <a:gd name="T4" fmla="*/ 2147483646 w 10"/>
                <a:gd name="T5" fmla="*/ 2147483646 h 5"/>
                <a:gd name="T6" fmla="*/ 0 60000 65536"/>
                <a:gd name="T7" fmla="*/ 0 60000 65536"/>
                <a:gd name="T8" fmla="*/ 0 60000 65536"/>
                <a:gd name="T9" fmla="*/ 0 w 10"/>
                <a:gd name="T10" fmla="*/ 0 h 5"/>
                <a:gd name="T11" fmla="*/ 10 w 10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5">
                  <a:moveTo>
                    <a:pt x="8" y="5"/>
                  </a:moveTo>
                  <a:cubicBezTo>
                    <a:pt x="5" y="2"/>
                    <a:pt x="6" y="5"/>
                    <a:pt x="2" y="5"/>
                  </a:cubicBezTo>
                  <a:cubicBezTo>
                    <a:pt x="0" y="0"/>
                    <a:pt x="10" y="0"/>
                    <a:pt x="8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43"/>
            <p:cNvSpPr>
              <a:spLocks noChangeArrowheads="1"/>
            </p:cNvSpPr>
            <p:nvPr/>
          </p:nvSpPr>
          <p:spPr bwMode="auto">
            <a:xfrm>
              <a:off x="3626254" y="1591800"/>
              <a:ext cx="37212" cy="22754"/>
            </a:xfrm>
            <a:custGeom>
              <a:avLst/>
              <a:gdLst>
                <a:gd name="T0" fmla="*/ 2147483646 w 11"/>
                <a:gd name="T1" fmla="*/ 0 h 6"/>
                <a:gd name="T2" fmla="*/ 2147483646 w 11"/>
                <a:gd name="T3" fmla="*/ 2147483646 h 6"/>
                <a:gd name="T4" fmla="*/ 2147483646 w 11"/>
                <a:gd name="T5" fmla="*/ 2147483646 h 6"/>
                <a:gd name="T6" fmla="*/ 0 w 11"/>
                <a:gd name="T7" fmla="*/ 2147483646 h 6"/>
                <a:gd name="T8" fmla="*/ 2147483646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9" y="0"/>
                  </a:moveTo>
                  <a:cubicBezTo>
                    <a:pt x="9" y="2"/>
                    <a:pt x="10" y="3"/>
                    <a:pt x="11" y="3"/>
                  </a:cubicBezTo>
                  <a:cubicBezTo>
                    <a:pt x="11" y="6"/>
                    <a:pt x="6" y="3"/>
                    <a:pt x="5" y="5"/>
                  </a:cubicBezTo>
                  <a:cubicBezTo>
                    <a:pt x="4" y="6"/>
                    <a:pt x="5" y="5"/>
                    <a:pt x="0" y="5"/>
                  </a:cubicBezTo>
                  <a:cubicBezTo>
                    <a:pt x="2" y="2"/>
                    <a:pt x="4" y="0"/>
                    <a:pt x="9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44"/>
            <p:cNvSpPr>
              <a:spLocks noChangeArrowheads="1"/>
            </p:cNvSpPr>
            <p:nvPr/>
          </p:nvSpPr>
          <p:spPr bwMode="auto">
            <a:xfrm>
              <a:off x="3698112" y="1614554"/>
              <a:ext cx="12832" cy="27020"/>
            </a:xfrm>
            <a:custGeom>
              <a:avLst/>
              <a:gdLst>
                <a:gd name="T0" fmla="*/ 2147483646 w 4"/>
                <a:gd name="T1" fmla="*/ 0 h 7"/>
                <a:gd name="T2" fmla="*/ 2147483646 w 4"/>
                <a:gd name="T3" fmla="*/ 2147483646 h 7"/>
                <a:gd name="T4" fmla="*/ 2147483646 w 4"/>
                <a:gd name="T5" fmla="*/ 0 h 7"/>
                <a:gd name="T6" fmla="*/ 0 60000 65536"/>
                <a:gd name="T7" fmla="*/ 0 60000 65536"/>
                <a:gd name="T8" fmla="*/ 0 60000 65536"/>
                <a:gd name="T9" fmla="*/ 0 w 4"/>
                <a:gd name="T10" fmla="*/ 0 h 7"/>
                <a:gd name="T11" fmla="*/ 4 w 4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" h="7">
                  <a:moveTo>
                    <a:pt x="1" y="0"/>
                  </a:moveTo>
                  <a:cubicBezTo>
                    <a:pt x="4" y="0"/>
                    <a:pt x="4" y="2"/>
                    <a:pt x="4" y="6"/>
                  </a:cubicBezTo>
                  <a:cubicBezTo>
                    <a:pt x="0" y="7"/>
                    <a:pt x="1" y="2"/>
                    <a:pt x="1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45"/>
            <p:cNvSpPr>
              <a:spLocks noChangeArrowheads="1"/>
            </p:cNvSpPr>
            <p:nvPr/>
          </p:nvSpPr>
          <p:spPr bwMode="auto">
            <a:xfrm>
              <a:off x="5049299" y="1837824"/>
              <a:ext cx="84690" cy="109502"/>
            </a:xfrm>
            <a:custGeom>
              <a:avLst/>
              <a:gdLst>
                <a:gd name="T0" fmla="*/ 2147483646 w 25"/>
                <a:gd name="T1" fmla="*/ 0 h 29"/>
                <a:gd name="T2" fmla="*/ 2147483646 w 25"/>
                <a:gd name="T3" fmla="*/ 2147483646 h 29"/>
                <a:gd name="T4" fmla="*/ 2147483646 w 25"/>
                <a:gd name="T5" fmla="*/ 2147483646 h 29"/>
                <a:gd name="T6" fmla="*/ 2147483646 w 25"/>
                <a:gd name="T7" fmla="*/ 2147483646 h 29"/>
                <a:gd name="T8" fmla="*/ 2147483646 w 25"/>
                <a:gd name="T9" fmla="*/ 2147483646 h 29"/>
                <a:gd name="T10" fmla="*/ 2147483646 w 25"/>
                <a:gd name="T11" fmla="*/ 2147483646 h 29"/>
                <a:gd name="T12" fmla="*/ 2147483646 w 25"/>
                <a:gd name="T13" fmla="*/ 2147483646 h 29"/>
                <a:gd name="T14" fmla="*/ 2147483646 w 25"/>
                <a:gd name="T15" fmla="*/ 2147483646 h 29"/>
                <a:gd name="T16" fmla="*/ 2147483646 w 25"/>
                <a:gd name="T17" fmla="*/ 2147483646 h 29"/>
                <a:gd name="T18" fmla="*/ 2147483646 w 25"/>
                <a:gd name="T19" fmla="*/ 2147483646 h 29"/>
                <a:gd name="T20" fmla="*/ 2147483646 w 25"/>
                <a:gd name="T21" fmla="*/ 2147483646 h 29"/>
                <a:gd name="T22" fmla="*/ 2147483646 w 25"/>
                <a:gd name="T23" fmla="*/ 2147483646 h 29"/>
                <a:gd name="T24" fmla="*/ 2147483646 w 25"/>
                <a:gd name="T25" fmla="*/ 2147483646 h 29"/>
                <a:gd name="T26" fmla="*/ 2147483646 w 25"/>
                <a:gd name="T27" fmla="*/ 2147483646 h 29"/>
                <a:gd name="T28" fmla="*/ 2147483646 w 25"/>
                <a:gd name="T29" fmla="*/ 2147483646 h 29"/>
                <a:gd name="T30" fmla="*/ 2147483646 w 25"/>
                <a:gd name="T31" fmla="*/ 2147483646 h 29"/>
                <a:gd name="T32" fmla="*/ 2147483646 w 25"/>
                <a:gd name="T33" fmla="*/ 0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"/>
                <a:gd name="T52" fmla="*/ 0 h 29"/>
                <a:gd name="T53" fmla="*/ 25 w 25"/>
                <a:gd name="T54" fmla="*/ 29 h 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" h="28">
                  <a:moveTo>
                    <a:pt x="10" y="0"/>
                  </a:moveTo>
                  <a:cubicBezTo>
                    <a:pt x="11" y="0"/>
                    <a:pt x="11" y="1"/>
                    <a:pt x="11" y="1"/>
                  </a:cubicBezTo>
                  <a:cubicBezTo>
                    <a:pt x="11" y="4"/>
                    <a:pt x="17" y="0"/>
                    <a:pt x="21" y="1"/>
                  </a:cubicBezTo>
                  <a:cubicBezTo>
                    <a:pt x="22" y="3"/>
                    <a:pt x="23" y="4"/>
                    <a:pt x="25" y="4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4" y="8"/>
                    <a:pt x="22" y="8"/>
                    <a:pt x="21" y="8"/>
                  </a:cubicBezTo>
                  <a:cubicBezTo>
                    <a:pt x="21" y="12"/>
                    <a:pt x="24" y="12"/>
                    <a:pt x="24" y="15"/>
                  </a:cubicBezTo>
                  <a:cubicBezTo>
                    <a:pt x="24" y="17"/>
                    <a:pt x="22" y="19"/>
                    <a:pt x="22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5" y="25"/>
                    <a:pt x="14" y="27"/>
                  </a:cubicBezTo>
                  <a:cubicBezTo>
                    <a:pt x="14" y="27"/>
                    <a:pt x="10" y="27"/>
                    <a:pt x="11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7"/>
                    <a:pt x="0" y="20"/>
                    <a:pt x="6" y="21"/>
                  </a:cubicBezTo>
                  <a:cubicBezTo>
                    <a:pt x="6" y="17"/>
                    <a:pt x="3" y="18"/>
                    <a:pt x="6" y="15"/>
                  </a:cubicBezTo>
                  <a:cubicBezTo>
                    <a:pt x="7" y="11"/>
                    <a:pt x="2" y="13"/>
                    <a:pt x="3" y="8"/>
                  </a:cubicBezTo>
                  <a:cubicBezTo>
                    <a:pt x="6" y="8"/>
                    <a:pt x="6" y="9"/>
                    <a:pt x="8" y="10"/>
                  </a:cubicBezTo>
                  <a:cubicBezTo>
                    <a:pt x="11" y="9"/>
                    <a:pt x="9" y="3"/>
                    <a:pt x="1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46"/>
            <p:cNvSpPr>
              <a:spLocks noChangeArrowheads="1"/>
            </p:cNvSpPr>
            <p:nvPr/>
          </p:nvSpPr>
          <p:spPr bwMode="auto">
            <a:xfrm>
              <a:off x="2069758" y="1842090"/>
              <a:ext cx="26947" cy="27020"/>
            </a:xfrm>
            <a:custGeom>
              <a:avLst/>
              <a:gdLst>
                <a:gd name="T0" fmla="*/ 2147483646 w 8"/>
                <a:gd name="T1" fmla="*/ 0 h 7"/>
                <a:gd name="T2" fmla="*/ 2147483646 w 8"/>
                <a:gd name="T3" fmla="*/ 2147483646 h 7"/>
                <a:gd name="T4" fmla="*/ 0 w 8"/>
                <a:gd name="T5" fmla="*/ 2147483646 h 7"/>
                <a:gd name="T6" fmla="*/ 2147483646 w 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7"/>
                <a:gd name="T14" fmla="*/ 8 w 8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7">
                  <a:moveTo>
                    <a:pt x="7" y="0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4" y="6"/>
                    <a:pt x="3" y="7"/>
                    <a:pt x="0" y="5"/>
                  </a:cubicBezTo>
                  <a:cubicBezTo>
                    <a:pt x="1" y="2"/>
                    <a:pt x="4" y="1"/>
                    <a:pt x="7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47"/>
            <p:cNvSpPr>
              <a:spLocks noChangeArrowheads="1"/>
            </p:cNvSpPr>
            <p:nvPr/>
          </p:nvSpPr>
          <p:spPr bwMode="auto">
            <a:xfrm>
              <a:off x="2685684" y="1863422"/>
              <a:ext cx="30796" cy="52617"/>
            </a:xfrm>
            <a:custGeom>
              <a:avLst/>
              <a:gdLst>
                <a:gd name="T0" fmla="*/ 2147483646 w 9"/>
                <a:gd name="T1" fmla="*/ 0 h 14"/>
                <a:gd name="T2" fmla="*/ 2147483646 w 9"/>
                <a:gd name="T3" fmla="*/ 2147483646 h 14"/>
                <a:gd name="T4" fmla="*/ 2147483646 w 9"/>
                <a:gd name="T5" fmla="*/ 2147483646 h 14"/>
                <a:gd name="T6" fmla="*/ 2147483646 w 9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14"/>
                <a:gd name="T14" fmla="*/ 9 w 9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14">
                  <a:moveTo>
                    <a:pt x="2" y="0"/>
                  </a:moveTo>
                  <a:cubicBezTo>
                    <a:pt x="5" y="3"/>
                    <a:pt x="5" y="8"/>
                    <a:pt x="9" y="10"/>
                  </a:cubicBezTo>
                  <a:cubicBezTo>
                    <a:pt x="8" y="14"/>
                    <a:pt x="4" y="9"/>
                    <a:pt x="4" y="7"/>
                  </a:cubicBezTo>
                  <a:cubicBezTo>
                    <a:pt x="0" y="7"/>
                    <a:pt x="0" y="2"/>
                    <a:pt x="2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48"/>
            <p:cNvSpPr>
              <a:spLocks noChangeArrowheads="1"/>
            </p:cNvSpPr>
            <p:nvPr/>
          </p:nvSpPr>
          <p:spPr bwMode="auto">
            <a:xfrm>
              <a:off x="7978795" y="1842090"/>
              <a:ext cx="50044" cy="244602"/>
            </a:xfrm>
            <a:custGeom>
              <a:avLst/>
              <a:gdLst>
                <a:gd name="T0" fmla="*/ 2147483646 w 15"/>
                <a:gd name="T1" fmla="*/ 2147483646 h 65"/>
                <a:gd name="T2" fmla="*/ 2147483646 w 15"/>
                <a:gd name="T3" fmla="*/ 2147483646 h 65"/>
                <a:gd name="T4" fmla="*/ 2147483646 w 15"/>
                <a:gd name="T5" fmla="*/ 2147483646 h 65"/>
                <a:gd name="T6" fmla="*/ 2147483646 w 15"/>
                <a:gd name="T7" fmla="*/ 2147483646 h 65"/>
                <a:gd name="T8" fmla="*/ 2147483646 w 15"/>
                <a:gd name="T9" fmla="*/ 2147483646 h 65"/>
                <a:gd name="T10" fmla="*/ 2147483646 w 15"/>
                <a:gd name="T11" fmla="*/ 2147483646 h 65"/>
                <a:gd name="T12" fmla="*/ 2147483646 w 15"/>
                <a:gd name="T13" fmla="*/ 2147483646 h 65"/>
                <a:gd name="T14" fmla="*/ 2147483646 w 15"/>
                <a:gd name="T15" fmla="*/ 2147483646 h 65"/>
                <a:gd name="T16" fmla="*/ 2147483646 w 15"/>
                <a:gd name="T17" fmla="*/ 2147483646 h 65"/>
                <a:gd name="T18" fmla="*/ 2147483646 w 15"/>
                <a:gd name="T19" fmla="*/ 2147483646 h 65"/>
                <a:gd name="T20" fmla="*/ 2147483646 w 15"/>
                <a:gd name="T21" fmla="*/ 2147483646 h 65"/>
                <a:gd name="T22" fmla="*/ 2147483646 w 15"/>
                <a:gd name="T23" fmla="*/ 2147483646 h 65"/>
                <a:gd name="T24" fmla="*/ 2147483646 w 15"/>
                <a:gd name="T25" fmla="*/ 2147483646 h 65"/>
                <a:gd name="T26" fmla="*/ 2147483646 w 15"/>
                <a:gd name="T27" fmla="*/ 2147483646 h 65"/>
                <a:gd name="T28" fmla="*/ 2147483646 w 15"/>
                <a:gd name="T29" fmla="*/ 2147483646 h 65"/>
                <a:gd name="T30" fmla="*/ 2147483646 w 15"/>
                <a:gd name="T31" fmla="*/ 2147483646 h 65"/>
                <a:gd name="T32" fmla="*/ 2147483646 w 15"/>
                <a:gd name="T33" fmla="*/ 2147483646 h 65"/>
                <a:gd name="T34" fmla="*/ 2147483646 w 15"/>
                <a:gd name="T35" fmla="*/ 2147483646 h 65"/>
                <a:gd name="T36" fmla="*/ 2147483646 w 15"/>
                <a:gd name="T37" fmla="*/ 2147483646 h 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"/>
                <a:gd name="T58" fmla="*/ 0 h 65"/>
                <a:gd name="T59" fmla="*/ 15 w 15"/>
                <a:gd name="T60" fmla="*/ 65 h 6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" h="65">
                  <a:moveTo>
                    <a:pt x="5" y="7"/>
                  </a:moveTo>
                  <a:cubicBezTo>
                    <a:pt x="11" y="0"/>
                    <a:pt x="5" y="15"/>
                    <a:pt x="8" y="17"/>
                  </a:cubicBezTo>
                  <a:cubicBezTo>
                    <a:pt x="10" y="19"/>
                    <a:pt x="6" y="20"/>
                    <a:pt x="9" y="23"/>
                  </a:cubicBezTo>
                  <a:cubicBezTo>
                    <a:pt x="11" y="25"/>
                    <a:pt x="9" y="25"/>
                    <a:pt x="9" y="27"/>
                  </a:cubicBezTo>
                  <a:cubicBezTo>
                    <a:pt x="9" y="28"/>
                    <a:pt x="12" y="33"/>
                    <a:pt x="11" y="38"/>
                  </a:cubicBezTo>
                  <a:cubicBezTo>
                    <a:pt x="10" y="42"/>
                    <a:pt x="13" y="43"/>
                    <a:pt x="15" y="44"/>
                  </a:cubicBezTo>
                  <a:cubicBezTo>
                    <a:pt x="14" y="47"/>
                    <a:pt x="11" y="47"/>
                    <a:pt x="9" y="45"/>
                  </a:cubicBezTo>
                  <a:cubicBezTo>
                    <a:pt x="8" y="49"/>
                    <a:pt x="9" y="55"/>
                    <a:pt x="9" y="55"/>
                  </a:cubicBezTo>
                  <a:cubicBezTo>
                    <a:pt x="9" y="55"/>
                    <a:pt x="6" y="55"/>
                    <a:pt x="6" y="55"/>
                  </a:cubicBezTo>
                  <a:cubicBezTo>
                    <a:pt x="6" y="58"/>
                    <a:pt x="10" y="59"/>
                    <a:pt x="9" y="65"/>
                  </a:cubicBezTo>
                  <a:cubicBezTo>
                    <a:pt x="5" y="63"/>
                    <a:pt x="5" y="65"/>
                    <a:pt x="2" y="63"/>
                  </a:cubicBezTo>
                  <a:cubicBezTo>
                    <a:pt x="5" y="60"/>
                    <a:pt x="1" y="59"/>
                    <a:pt x="4" y="55"/>
                  </a:cubicBezTo>
                  <a:cubicBezTo>
                    <a:pt x="4" y="53"/>
                    <a:pt x="2" y="51"/>
                    <a:pt x="1" y="51"/>
                  </a:cubicBezTo>
                  <a:cubicBezTo>
                    <a:pt x="2" y="47"/>
                    <a:pt x="5" y="41"/>
                    <a:pt x="4" y="34"/>
                  </a:cubicBezTo>
                  <a:cubicBezTo>
                    <a:pt x="3" y="31"/>
                    <a:pt x="1" y="29"/>
                    <a:pt x="1" y="27"/>
                  </a:cubicBezTo>
                  <a:cubicBezTo>
                    <a:pt x="0" y="23"/>
                    <a:pt x="4" y="20"/>
                    <a:pt x="1" y="17"/>
                  </a:cubicBezTo>
                  <a:cubicBezTo>
                    <a:pt x="1" y="15"/>
                    <a:pt x="3" y="14"/>
                    <a:pt x="5" y="13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7" y="8"/>
                    <a:pt x="6" y="7"/>
                    <a:pt x="5" y="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49"/>
            <p:cNvSpPr>
              <a:spLocks noChangeArrowheads="1"/>
            </p:cNvSpPr>
            <p:nvPr/>
          </p:nvSpPr>
          <p:spPr bwMode="auto">
            <a:xfrm>
              <a:off x="2032546" y="1869111"/>
              <a:ext cx="12832" cy="25598"/>
            </a:xfrm>
            <a:custGeom>
              <a:avLst/>
              <a:gdLst>
                <a:gd name="T0" fmla="*/ 2147483646 w 4"/>
                <a:gd name="T1" fmla="*/ 0 h 7"/>
                <a:gd name="T2" fmla="*/ 0 w 4"/>
                <a:gd name="T3" fmla="*/ 2147483646 h 7"/>
                <a:gd name="T4" fmla="*/ 0 w 4"/>
                <a:gd name="T5" fmla="*/ 2147483646 h 7"/>
                <a:gd name="T6" fmla="*/ 2147483646 w 4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7"/>
                <a:gd name="T14" fmla="*/ 4 w 4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7">
                  <a:moveTo>
                    <a:pt x="1" y="0"/>
                  </a:moveTo>
                  <a:cubicBezTo>
                    <a:pt x="4" y="0"/>
                    <a:pt x="3" y="7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50"/>
            <p:cNvSpPr>
              <a:spLocks noChangeArrowheads="1"/>
            </p:cNvSpPr>
            <p:nvPr/>
          </p:nvSpPr>
          <p:spPr bwMode="auto">
            <a:xfrm>
              <a:off x="4099746" y="1954437"/>
              <a:ext cx="141150" cy="132255"/>
            </a:xfrm>
            <a:custGeom>
              <a:avLst/>
              <a:gdLst>
                <a:gd name="T0" fmla="*/ 2147483646 w 42"/>
                <a:gd name="T1" fmla="*/ 0 h 35"/>
                <a:gd name="T2" fmla="*/ 2147483646 w 42"/>
                <a:gd name="T3" fmla="*/ 2147483646 h 35"/>
                <a:gd name="T4" fmla="*/ 2147483646 w 42"/>
                <a:gd name="T5" fmla="*/ 2147483646 h 35"/>
                <a:gd name="T6" fmla="*/ 2147483646 w 42"/>
                <a:gd name="T7" fmla="*/ 2147483646 h 35"/>
                <a:gd name="T8" fmla="*/ 2147483646 w 42"/>
                <a:gd name="T9" fmla="*/ 2147483646 h 35"/>
                <a:gd name="T10" fmla="*/ 2147483646 w 42"/>
                <a:gd name="T11" fmla="*/ 2147483646 h 35"/>
                <a:gd name="T12" fmla="*/ 2147483646 w 42"/>
                <a:gd name="T13" fmla="*/ 2147483646 h 35"/>
                <a:gd name="T14" fmla="*/ 2147483646 w 42"/>
                <a:gd name="T15" fmla="*/ 2147483646 h 35"/>
                <a:gd name="T16" fmla="*/ 2147483646 w 42"/>
                <a:gd name="T17" fmla="*/ 2147483646 h 35"/>
                <a:gd name="T18" fmla="*/ 2147483646 w 42"/>
                <a:gd name="T19" fmla="*/ 2147483646 h 35"/>
                <a:gd name="T20" fmla="*/ 2147483646 w 42"/>
                <a:gd name="T21" fmla="*/ 2147483646 h 35"/>
                <a:gd name="T22" fmla="*/ 2147483646 w 42"/>
                <a:gd name="T23" fmla="*/ 2147483646 h 35"/>
                <a:gd name="T24" fmla="*/ 2147483646 w 42"/>
                <a:gd name="T25" fmla="*/ 2147483646 h 35"/>
                <a:gd name="T26" fmla="*/ 2147483646 w 42"/>
                <a:gd name="T27" fmla="*/ 2147483646 h 35"/>
                <a:gd name="T28" fmla="*/ 2147483646 w 42"/>
                <a:gd name="T29" fmla="*/ 2147483646 h 35"/>
                <a:gd name="T30" fmla="*/ 0 w 42"/>
                <a:gd name="T31" fmla="*/ 2147483646 h 35"/>
                <a:gd name="T32" fmla="*/ 2147483646 w 42"/>
                <a:gd name="T33" fmla="*/ 2147483646 h 35"/>
                <a:gd name="T34" fmla="*/ 2147483646 w 42"/>
                <a:gd name="T35" fmla="*/ 2147483646 h 35"/>
                <a:gd name="T36" fmla="*/ 2147483646 w 42"/>
                <a:gd name="T37" fmla="*/ 2147483646 h 35"/>
                <a:gd name="T38" fmla="*/ 2147483646 w 42"/>
                <a:gd name="T39" fmla="*/ 2147483646 h 35"/>
                <a:gd name="T40" fmla="*/ 2147483646 w 42"/>
                <a:gd name="T41" fmla="*/ 2147483646 h 35"/>
                <a:gd name="T42" fmla="*/ 2147483646 w 42"/>
                <a:gd name="T43" fmla="*/ 2147483646 h 35"/>
                <a:gd name="T44" fmla="*/ 2147483646 w 42"/>
                <a:gd name="T45" fmla="*/ 0 h 3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2"/>
                <a:gd name="T70" fmla="*/ 0 h 35"/>
                <a:gd name="T71" fmla="*/ 42 w 42"/>
                <a:gd name="T72" fmla="*/ 35 h 3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2" h="35">
                  <a:moveTo>
                    <a:pt x="18" y="0"/>
                  </a:moveTo>
                  <a:cubicBezTo>
                    <a:pt x="20" y="0"/>
                    <a:pt x="20" y="2"/>
                    <a:pt x="22" y="3"/>
                  </a:cubicBezTo>
                  <a:cubicBezTo>
                    <a:pt x="22" y="5"/>
                    <a:pt x="18" y="5"/>
                    <a:pt x="21" y="8"/>
                  </a:cubicBezTo>
                  <a:cubicBezTo>
                    <a:pt x="20" y="12"/>
                    <a:pt x="25" y="10"/>
                    <a:pt x="27" y="11"/>
                  </a:cubicBezTo>
                  <a:cubicBezTo>
                    <a:pt x="28" y="12"/>
                    <a:pt x="30" y="16"/>
                    <a:pt x="35" y="14"/>
                  </a:cubicBezTo>
                  <a:cubicBezTo>
                    <a:pt x="35" y="17"/>
                    <a:pt x="38" y="18"/>
                    <a:pt x="34" y="19"/>
                  </a:cubicBezTo>
                  <a:cubicBezTo>
                    <a:pt x="33" y="22"/>
                    <a:pt x="37" y="20"/>
                    <a:pt x="38" y="21"/>
                  </a:cubicBezTo>
                  <a:cubicBezTo>
                    <a:pt x="39" y="22"/>
                    <a:pt x="37" y="27"/>
                    <a:pt x="41" y="25"/>
                  </a:cubicBezTo>
                  <a:cubicBezTo>
                    <a:pt x="42" y="29"/>
                    <a:pt x="37" y="28"/>
                    <a:pt x="38" y="32"/>
                  </a:cubicBezTo>
                  <a:cubicBezTo>
                    <a:pt x="36" y="32"/>
                    <a:pt x="37" y="30"/>
                    <a:pt x="36" y="29"/>
                  </a:cubicBezTo>
                  <a:cubicBezTo>
                    <a:pt x="31" y="29"/>
                    <a:pt x="32" y="31"/>
                    <a:pt x="28" y="29"/>
                  </a:cubicBezTo>
                  <a:cubicBezTo>
                    <a:pt x="26" y="31"/>
                    <a:pt x="22" y="31"/>
                    <a:pt x="22" y="35"/>
                  </a:cubicBezTo>
                  <a:cubicBezTo>
                    <a:pt x="20" y="35"/>
                    <a:pt x="21" y="32"/>
                    <a:pt x="20" y="31"/>
                  </a:cubicBezTo>
                  <a:cubicBezTo>
                    <a:pt x="19" y="30"/>
                    <a:pt x="16" y="30"/>
                    <a:pt x="15" y="29"/>
                  </a:cubicBezTo>
                  <a:cubicBezTo>
                    <a:pt x="14" y="28"/>
                    <a:pt x="13" y="26"/>
                    <a:pt x="10" y="25"/>
                  </a:cubicBezTo>
                  <a:cubicBezTo>
                    <a:pt x="5" y="24"/>
                    <a:pt x="5" y="28"/>
                    <a:pt x="0" y="26"/>
                  </a:cubicBezTo>
                  <a:cubicBezTo>
                    <a:pt x="1" y="25"/>
                    <a:pt x="1" y="23"/>
                    <a:pt x="1" y="21"/>
                  </a:cubicBezTo>
                  <a:cubicBezTo>
                    <a:pt x="6" y="23"/>
                    <a:pt x="2" y="16"/>
                    <a:pt x="7" y="18"/>
                  </a:cubicBezTo>
                  <a:cubicBezTo>
                    <a:pt x="5" y="15"/>
                    <a:pt x="9" y="14"/>
                    <a:pt x="10" y="12"/>
                  </a:cubicBezTo>
                  <a:cubicBezTo>
                    <a:pt x="11" y="11"/>
                    <a:pt x="9" y="8"/>
                    <a:pt x="11" y="5"/>
                  </a:cubicBezTo>
                  <a:cubicBezTo>
                    <a:pt x="12" y="5"/>
                    <a:pt x="14" y="6"/>
                    <a:pt x="14" y="5"/>
                  </a:cubicBezTo>
                  <a:cubicBezTo>
                    <a:pt x="14" y="5"/>
                    <a:pt x="14" y="3"/>
                    <a:pt x="14" y="3"/>
                  </a:cubicBezTo>
                  <a:cubicBezTo>
                    <a:pt x="15" y="1"/>
                    <a:pt x="18" y="2"/>
                    <a:pt x="18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51"/>
            <p:cNvSpPr>
              <a:spLocks noChangeArrowheads="1"/>
            </p:cNvSpPr>
            <p:nvPr/>
          </p:nvSpPr>
          <p:spPr bwMode="auto">
            <a:xfrm>
              <a:off x="4025322" y="1995678"/>
              <a:ext cx="29514" cy="34131"/>
            </a:xfrm>
            <a:custGeom>
              <a:avLst/>
              <a:gdLst>
                <a:gd name="T0" fmla="*/ 0 w 9"/>
                <a:gd name="T1" fmla="*/ 0 h 9"/>
                <a:gd name="T2" fmla="*/ 2147483646 w 9"/>
                <a:gd name="T3" fmla="*/ 2147483646 h 9"/>
                <a:gd name="T4" fmla="*/ 0 w 9"/>
                <a:gd name="T5" fmla="*/ 0 h 9"/>
                <a:gd name="T6" fmla="*/ 0 60000 65536"/>
                <a:gd name="T7" fmla="*/ 0 60000 65536"/>
                <a:gd name="T8" fmla="*/ 0 60000 65536"/>
                <a:gd name="T9" fmla="*/ 0 w 9"/>
                <a:gd name="T10" fmla="*/ 0 h 9"/>
                <a:gd name="T11" fmla="*/ 9 w 9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9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9"/>
                    <a:pt x="0" y="5"/>
                    <a:pt x="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52"/>
            <p:cNvSpPr>
              <a:spLocks noChangeArrowheads="1"/>
            </p:cNvSpPr>
            <p:nvPr/>
          </p:nvSpPr>
          <p:spPr bwMode="auto">
            <a:xfrm>
              <a:off x="7962114" y="2129355"/>
              <a:ext cx="101372" cy="78216"/>
            </a:xfrm>
            <a:custGeom>
              <a:avLst/>
              <a:gdLst>
                <a:gd name="T0" fmla="*/ 2147483646 w 30"/>
                <a:gd name="T1" fmla="*/ 0 h 21"/>
                <a:gd name="T2" fmla="*/ 2147483646 w 30"/>
                <a:gd name="T3" fmla="*/ 2147483646 h 21"/>
                <a:gd name="T4" fmla="*/ 2147483646 w 30"/>
                <a:gd name="T5" fmla="*/ 2147483646 h 21"/>
                <a:gd name="T6" fmla="*/ 2147483646 w 30"/>
                <a:gd name="T7" fmla="*/ 2147483646 h 21"/>
                <a:gd name="T8" fmla="*/ 2147483646 w 30"/>
                <a:gd name="T9" fmla="*/ 2147483646 h 21"/>
                <a:gd name="T10" fmla="*/ 2147483646 w 30"/>
                <a:gd name="T11" fmla="*/ 2147483646 h 21"/>
                <a:gd name="T12" fmla="*/ 2147483646 w 30"/>
                <a:gd name="T13" fmla="*/ 2147483646 h 21"/>
                <a:gd name="T14" fmla="*/ 2147483646 w 30"/>
                <a:gd name="T15" fmla="*/ 2147483646 h 21"/>
                <a:gd name="T16" fmla="*/ 2147483646 w 30"/>
                <a:gd name="T17" fmla="*/ 2147483646 h 21"/>
                <a:gd name="T18" fmla="*/ 2147483646 w 30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21"/>
                <a:gd name="T32" fmla="*/ 30 w 30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21">
                  <a:moveTo>
                    <a:pt x="9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5"/>
                    <a:pt x="15" y="4"/>
                    <a:pt x="16" y="7"/>
                  </a:cubicBezTo>
                  <a:cubicBezTo>
                    <a:pt x="20" y="5"/>
                    <a:pt x="24" y="8"/>
                    <a:pt x="30" y="6"/>
                  </a:cubicBezTo>
                  <a:cubicBezTo>
                    <a:pt x="29" y="10"/>
                    <a:pt x="24" y="10"/>
                    <a:pt x="24" y="14"/>
                  </a:cubicBezTo>
                  <a:cubicBezTo>
                    <a:pt x="22" y="15"/>
                    <a:pt x="22" y="13"/>
                    <a:pt x="20" y="13"/>
                  </a:cubicBezTo>
                  <a:cubicBezTo>
                    <a:pt x="17" y="12"/>
                    <a:pt x="15" y="19"/>
                    <a:pt x="14" y="16"/>
                  </a:cubicBezTo>
                  <a:cubicBezTo>
                    <a:pt x="12" y="16"/>
                    <a:pt x="13" y="18"/>
                    <a:pt x="13" y="20"/>
                  </a:cubicBezTo>
                  <a:cubicBezTo>
                    <a:pt x="9" y="21"/>
                    <a:pt x="9" y="12"/>
                    <a:pt x="6" y="17"/>
                  </a:cubicBezTo>
                  <a:cubicBezTo>
                    <a:pt x="0" y="13"/>
                    <a:pt x="4" y="3"/>
                    <a:pt x="9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53"/>
            <p:cNvSpPr>
              <a:spLocks noChangeArrowheads="1"/>
            </p:cNvSpPr>
            <p:nvPr/>
          </p:nvSpPr>
          <p:spPr bwMode="auto">
            <a:xfrm>
              <a:off x="7786319" y="2223214"/>
              <a:ext cx="192477" cy="184874"/>
            </a:xfrm>
            <a:custGeom>
              <a:avLst/>
              <a:gdLst>
                <a:gd name="T0" fmla="*/ 2147483646 w 57"/>
                <a:gd name="T1" fmla="*/ 0 h 49"/>
                <a:gd name="T2" fmla="*/ 2147483646 w 57"/>
                <a:gd name="T3" fmla="*/ 2147483646 h 49"/>
                <a:gd name="T4" fmla="*/ 2147483646 w 57"/>
                <a:gd name="T5" fmla="*/ 2147483646 h 49"/>
                <a:gd name="T6" fmla="*/ 2147483646 w 57"/>
                <a:gd name="T7" fmla="*/ 2147483646 h 49"/>
                <a:gd name="T8" fmla="*/ 2147483646 w 57"/>
                <a:gd name="T9" fmla="*/ 2147483646 h 49"/>
                <a:gd name="T10" fmla="*/ 2147483646 w 57"/>
                <a:gd name="T11" fmla="*/ 2147483646 h 49"/>
                <a:gd name="T12" fmla="*/ 2147483646 w 57"/>
                <a:gd name="T13" fmla="*/ 2147483646 h 49"/>
                <a:gd name="T14" fmla="*/ 2147483646 w 57"/>
                <a:gd name="T15" fmla="*/ 2147483646 h 49"/>
                <a:gd name="T16" fmla="*/ 2147483646 w 57"/>
                <a:gd name="T17" fmla="*/ 2147483646 h 49"/>
                <a:gd name="T18" fmla="*/ 2147483646 w 57"/>
                <a:gd name="T19" fmla="*/ 2147483646 h 49"/>
                <a:gd name="T20" fmla="*/ 2147483646 w 57"/>
                <a:gd name="T21" fmla="*/ 2147483646 h 49"/>
                <a:gd name="T22" fmla="*/ 2147483646 w 57"/>
                <a:gd name="T23" fmla="*/ 2147483646 h 49"/>
                <a:gd name="T24" fmla="*/ 2147483646 w 57"/>
                <a:gd name="T25" fmla="*/ 2147483646 h 49"/>
                <a:gd name="T26" fmla="*/ 2147483646 w 57"/>
                <a:gd name="T27" fmla="*/ 2147483646 h 49"/>
                <a:gd name="T28" fmla="*/ 2147483646 w 57"/>
                <a:gd name="T29" fmla="*/ 2147483646 h 49"/>
                <a:gd name="T30" fmla="*/ 2147483646 w 57"/>
                <a:gd name="T31" fmla="*/ 2147483646 h 49"/>
                <a:gd name="T32" fmla="*/ 0 w 57"/>
                <a:gd name="T33" fmla="*/ 2147483646 h 49"/>
                <a:gd name="T34" fmla="*/ 2147483646 w 57"/>
                <a:gd name="T35" fmla="*/ 2147483646 h 49"/>
                <a:gd name="T36" fmla="*/ 2147483646 w 57"/>
                <a:gd name="T37" fmla="*/ 2147483646 h 49"/>
                <a:gd name="T38" fmla="*/ 2147483646 w 57"/>
                <a:gd name="T39" fmla="*/ 2147483646 h 49"/>
                <a:gd name="T40" fmla="*/ 2147483646 w 57"/>
                <a:gd name="T41" fmla="*/ 2147483646 h 49"/>
                <a:gd name="T42" fmla="*/ 2147483646 w 57"/>
                <a:gd name="T43" fmla="*/ 2147483646 h 49"/>
                <a:gd name="T44" fmla="*/ 2147483646 w 57"/>
                <a:gd name="T45" fmla="*/ 2147483646 h 49"/>
                <a:gd name="T46" fmla="*/ 2147483646 w 57"/>
                <a:gd name="T47" fmla="*/ 2147483646 h 49"/>
                <a:gd name="T48" fmla="*/ 2147483646 w 57"/>
                <a:gd name="T49" fmla="*/ 2147483646 h 49"/>
                <a:gd name="T50" fmla="*/ 2147483646 w 57"/>
                <a:gd name="T51" fmla="*/ 2147483646 h 49"/>
                <a:gd name="T52" fmla="*/ 2147483646 w 57"/>
                <a:gd name="T53" fmla="*/ 2147483646 h 49"/>
                <a:gd name="T54" fmla="*/ 2147483646 w 57"/>
                <a:gd name="T55" fmla="*/ 2147483646 h 49"/>
                <a:gd name="T56" fmla="*/ 2147483646 w 57"/>
                <a:gd name="T57" fmla="*/ 0 h 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7"/>
                <a:gd name="T88" fmla="*/ 0 h 49"/>
                <a:gd name="T89" fmla="*/ 57 w 57"/>
                <a:gd name="T90" fmla="*/ 49 h 4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7" h="49">
                  <a:moveTo>
                    <a:pt x="51" y="0"/>
                  </a:moveTo>
                  <a:cubicBezTo>
                    <a:pt x="53" y="0"/>
                    <a:pt x="53" y="2"/>
                    <a:pt x="55" y="2"/>
                  </a:cubicBezTo>
                  <a:cubicBezTo>
                    <a:pt x="55" y="12"/>
                    <a:pt x="57" y="17"/>
                    <a:pt x="55" y="23"/>
                  </a:cubicBezTo>
                  <a:cubicBezTo>
                    <a:pt x="54" y="23"/>
                    <a:pt x="54" y="21"/>
                    <a:pt x="53" y="20"/>
                  </a:cubicBezTo>
                  <a:cubicBezTo>
                    <a:pt x="50" y="21"/>
                    <a:pt x="54" y="26"/>
                    <a:pt x="53" y="28"/>
                  </a:cubicBezTo>
                  <a:cubicBezTo>
                    <a:pt x="52" y="28"/>
                    <a:pt x="52" y="27"/>
                    <a:pt x="51" y="2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5" y="38"/>
                    <a:pt x="45" y="42"/>
                    <a:pt x="44" y="42"/>
                  </a:cubicBezTo>
                  <a:cubicBezTo>
                    <a:pt x="43" y="43"/>
                    <a:pt x="42" y="41"/>
                    <a:pt x="41" y="41"/>
                  </a:cubicBezTo>
                  <a:cubicBezTo>
                    <a:pt x="40" y="41"/>
                    <a:pt x="37" y="42"/>
                    <a:pt x="35" y="42"/>
                  </a:cubicBezTo>
                  <a:cubicBezTo>
                    <a:pt x="35" y="43"/>
                    <a:pt x="32" y="45"/>
                    <a:pt x="28" y="44"/>
                  </a:cubicBezTo>
                  <a:cubicBezTo>
                    <a:pt x="26" y="44"/>
                    <a:pt x="27" y="49"/>
                    <a:pt x="25" y="49"/>
                  </a:cubicBezTo>
                  <a:cubicBezTo>
                    <a:pt x="22" y="48"/>
                    <a:pt x="20" y="47"/>
                    <a:pt x="20" y="42"/>
                  </a:cubicBezTo>
                  <a:cubicBezTo>
                    <a:pt x="17" y="41"/>
                    <a:pt x="18" y="45"/>
                    <a:pt x="17" y="45"/>
                  </a:cubicBezTo>
                  <a:cubicBezTo>
                    <a:pt x="15" y="46"/>
                    <a:pt x="15" y="44"/>
                    <a:pt x="14" y="44"/>
                  </a:cubicBezTo>
                  <a:cubicBezTo>
                    <a:pt x="9" y="45"/>
                    <a:pt x="4" y="49"/>
                    <a:pt x="0" y="47"/>
                  </a:cubicBezTo>
                  <a:cubicBezTo>
                    <a:pt x="1" y="45"/>
                    <a:pt x="2" y="43"/>
                    <a:pt x="2" y="41"/>
                  </a:cubicBezTo>
                  <a:cubicBezTo>
                    <a:pt x="3" y="40"/>
                    <a:pt x="4" y="42"/>
                    <a:pt x="4" y="42"/>
                  </a:cubicBezTo>
                  <a:cubicBezTo>
                    <a:pt x="6" y="42"/>
                    <a:pt x="5" y="40"/>
                    <a:pt x="6" y="40"/>
                  </a:cubicBezTo>
                  <a:cubicBezTo>
                    <a:pt x="11" y="39"/>
                    <a:pt x="20" y="40"/>
                    <a:pt x="25" y="38"/>
                  </a:cubicBezTo>
                  <a:cubicBezTo>
                    <a:pt x="23" y="32"/>
                    <a:pt x="30" y="34"/>
                    <a:pt x="28" y="28"/>
                  </a:cubicBezTo>
                  <a:cubicBezTo>
                    <a:pt x="31" y="30"/>
                    <a:pt x="31" y="30"/>
                    <a:pt x="31" y="26"/>
                  </a:cubicBezTo>
                  <a:cubicBezTo>
                    <a:pt x="34" y="29"/>
                    <a:pt x="37" y="24"/>
                    <a:pt x="39" y="27"/>
                  </a:cubicBezTo>
                  <a:cubicBezTo>
                    <a:pt x="40" y="26"/>
                    <a:pt x="39" y="22"/>
                    <a:pt x="39" y="21"/>
                  </a:cubicBezTo>
                  <a:cubicBezTo>
                    <a:pt x="41" y="20"/>
                    <a:pt x="41" y="24"/>
                    <a:pt x="41" y="24"/>
                  </a:cubicBezTo>
                  <a:cubicBezTo>
                    <a:pt x="42" y="25"/>
                    <a:pt x="45" y="23"/>
                    <a:pt x="42" y="17"/>
                  </a:cubicBezTo>
                  <a:cubicBezTo>
                    <a:pt x="47" y="16"/>
                    <a:pt x="45" y="10"/>
                    <a:pt x="46" y="6"/>
                  </a:cubicBezTo>
                  <a:cubicBezTo>
                    <a:pt x="47" y="4"/>
                    <a:pt x="52" y="4"/>
                    <a:pt x="51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54"/>
            <p:cNvSpPr>
              <a:spLocks noChangeArrowheads="1"/>
            </p:cNvSpPr>
            <p:nvPr/>
          </p:nvSpPr>
          <p:spPr bwMode="auto">
            <a:xfrm>
              <a:off x="5411155" y="2234591"/>
              <a:ext cx="33363" cy="41241"/>
            </a:xfrm>
            <a:custGeom>
              <a:avLst/>
              <a:gdLst>
                <a:gd name="T0" fmla="*/ 2147483646 w 10"/>
                <a:gd name="T1" fmla="*/ 0 h 11"/>
                <a:gd name="T2" fmla="*/ 2147483646 w 10"/>
                <a:gd name="T3" fmla="*/ 2147483646 h 11"/>
                <a:gd name="T4" fmla="*/ 2147483646 w 10"/>
                <a:gd name="T5" fmla="*/ 0 h 11"/>
                <a:gd name="T6" fmla="*/ 0 60000 65536"/>
                <a:gd name="T7" fmla="*/ 0 60000 65536"/>
                <a:gd name="T8" fmla="*/ 0 60000 65536"/>
                <a:gd name="T9" fmla="*/ 0 w 10"/>
                <a:gd name="T10" fmla="*/ 0 h 11"/>
                <a:gd name="T11" fmla="*/ 10 w 10"/>
                <a:gd name="T12" fmla="*/ 11 h 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11">
                  <a:moveTo>
                    <a:pt x="4" y="0"/>
                  </a:moveTo>
                  <a:cubicBezTo>
                    <a:pt x="10" y="0"/>
                    <a:pt x="8" y="11"/>
                    <a:pt x="1" y="10"/>
                  </a:cubicBezTo>
                  <a:cubicBezTo>
                    <a:pt x="4" y="9"/>
                    <a:pt x="0" y="1"/>
                    <a:pt x="4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55"/>
            <p:cNvSpPr>
              <a:spLocks noChangeArrowheads="1"/>
            </p:cNvSpPr>
            <p:nvPr/>
          </p:nvSpPr>
          <p:spPr bwMode="auto">
            <a:xfrm>
              <a:off x="5491996" y="2294319"/>
              <a:ext cx="50044" cy="42663"/>
            </a:xfrm>
            <a:custGeom>
              <a:avLst/>
              <a:gdLst>
                <a:gd name="T0" fmla="*/ 2147483646 w 15"/>
                <a:gd name="T1" fmla="*/ 2147483646 h 11"/>
                <a:gd name="T2" fmla="*/ 2147483646 w 15"/>
                <a:gd name="T3" fmla="*/ 2147483646 h 11"/>
                <a:gd name="T4" fmla="*/ 2147483646 w 15"/>
                <a:gd name="T5" fmla="*/ 2147483646 h 11"/>
                <a:gd name="T6" fmla="*/ 2147483646 w 15"/>
                <a:gd name="T7" fmla="*/ 2147483646 h 11"/>
                <a:gd name="T8" fmla="*/ 2147483646 w 15"/>
                <a:gd name="T9" fmla="*/ 2147483646 h 11"/>
                <a:gd name="T10" fmla="*/ 2147483646 w 15"/>
                <a:gd name="T11" fmla="*/ 2147483646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1"/>
                <a:gd name="T20" fmla="*/ 15 w 15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1">
                  <a:moveTo>
                    <a:pt x="12" y="2"/>
                  </a:moveTo>
                  <a:cubicBezTo>
                    <a:pt x="14" y="4"/>
                    <a:pt x="15" y="6"/>
                    <a:pt x="15" y="9"/>
                  </a:cubicBezTo>
                  <a:cubicBezTo>
                    <a:pt x="14" y="9"/>
                    <a:pt x="9" y="11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6" y="8"/>
                    <a:pt x="2" y="9"/>
                    <a:pt x="2" y="7"/>
                  </a:cubicBezTo>
                  <a:cubicBezTo>
                    <a:pt x="0" y="0"/>
                    <a:pt x="12" y="7"/>
                    <a:pt x="12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56"/>
            <p:cNvSpPr>
              <a:spLocks noChangeArrowheads="1"/>
            </p:cNvSpPr>
            <p:nvPr/>
          </p:nvSpPr>
          <p:spPr bwMode="auto">
            <a:xfrm>
              <a:off x="5875666" y="2369691"/>
              <a:ext cx="37213" cy="19909"/>
            </a:xfrm>
            <a:custGeom>
              <a:avLst/>
              <a:gdLst>
                <a:gd name="T0" fmla="*/ 0 w 11"/>
                <a:gd name="T1" fmla="*/ 2147483646 h 5"/>
                <a:gd name="T2" fmla="*/ 2147483646 w 11"/>
                <a:gd name="T3" fmla="*/ 2147483646 h 5"/>
                <a:gd name="T4" fmla="*/ 2147483646 w 11"/>
                <a:gd name="T5" fmla="*/ 2147483646 h 5"/>
                <a:gd name="T6" fmla="*/ 0 w 11"/>
                <a:gd name="T7" fmla="*/ 2147483646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5"/>
                <a:gd name="T14" fmla="*/ 11 w 11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5">
                  <a:moveTo>
                    <a:pt x="0" y="5"/>
                  </a:moveTo>
                  <a:cubicBezTo>
                    <a:pt x="0" y="1"/>
                    <a:pt x="2" y="0"/>
                    <a:pt x="6" y="1"/>
                  </a:cubicBezTo>
                  <a:cubicBezTo>
                    <a:pt x="11" y="0"/>
                    <a:pt x="8" y="3"/>
                    <a:pt x="5" y="2"/>
                  </a:cubicBezTo>
                  <a:cubicBezTo>
                    <a:pt x="3" y="3"/>
                    <a:pt x="3" y="5"/>
                    <a:pt x="0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57"/>
            <p:cNvSpPr>
              <a:spLocks noChangeArrowheads="1"/>
            </p:cNvSpPr>
            <p:nvPr/>
          </p:nvSpPr>
          <p:spPr bwMode="auto">
            <a:xfrm>
              <a:off x="7804283" y="2403822"/>
              <a:ext cx="37212" cy="21331"/>
            </a:xfrm>
            <a:custGeom>
              <a:avLst/>
              <a:gdLst>
                <a:gd name="T0" fmla="*/ 2147483646 w 11"/>
                <a:gd name="T1" fmla="*/ 0 h 6"/>
                <a:gd name="T2" fmla="*/ 2147483646 w 11"/>
                <a:gd name="T3" fmla="*/ 2147483646 h 6"/>
                <a:gd name="T4" fmla="*/ 2147483646 w 11"/>
                <a:gd name="T5" fmla="*/ 2147483646 h 6"/>
                <a:gd name="T6" fmla="*/ 2147483646 w 11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6"/>
                <a:gd name="T14" fmla="*/ 11 w 11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6">
                  <a:moveTo>
                    <a:pt x="9" y="0"/>
                  </a:moveTo>
                  <a:cubicBezTo>
                    <a:pt x="11" y="5"/>
                    <a:pt x="5" y="1"/>
                    <a:pt x="6" y="6"/>
                  </a:cubicBezTo>
                  <a:cubicBezTo>
                    <a:pt x="3" y="6"/>
                    <a:pt x="0" y="5"/>
                    <a:pt x="1" y="1"/>
                  </a:cubicBezTo>
                  <a:cubicBezTo>
                    <a:pt x="4" y="5"/>
                    <a:pt x="5" y="0"/>
                    <a:pt x="9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58"/>
            <p:cNvSpPr>
              <a:spLocks noChangeArrowheads="1"/>
            </p:cNvSpPr>
            <p:nvPr/>
          </p:nvSpPr>
          <p:spPr bwMode="auto">
            <a:xfrm>
              <a:off x="7743973" y="2403822"/>
              <a:ext cx="50044" cy="59728"/>
            </a:xfrm>
            <a:custGeom>
              <a:avLst/>
              <a:gdLst>
                <a:gd name="T0" fmla="*/ 2147483646 w 15"/>
                <a:gd name="T1" fmla="*/ 2147483646 h 16"/>
                <a:gd name="T2" fmla="*/ 2147483646 w 15"/>
                <a:gd name="T3" fmla="*/ 2147483646 h 16"/>
                <a:gd name="T4" fmla="*/ 2147483646 w 15"/>
                <a:gd name="T5" fmla="*/ 2147483646 h 16"/>
                <a:gd name="T6" fmla="*/ 2147483646 w 15"/>
                <a:gd name="T7" fmla="*/ 2147483646 h 16"/>
                <a:gd name="T8" fmla="*/ 2147483646 w 15"/>
                <a:gd name="T9" fmla="*/ 2147483646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6"/>
                <a:gd name="T17" fmla="*/ 15 w 15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6">
                  <a:moveTo>
                    <a:pt x="13" y="3"/>
                  </a:moveTo>
                  <a:cubicBezTo>
                    <a:pt x="15" y="7"/>
                    <a:pt x="9" y="11"/>
                    <a:pt x="13" y="13"/>
                  </a:cubicBezTo>
                  <a:cubicBezTo>
                    <a:pt x="13" y="16"/>
                    <a:pt x="7" y="13"/>
                    <a:pt x="5" y="14"/>
                  </a:cubicBezTo>
                  <a:cubicBezTo>
                    <a:pt x="5" y="9"/>
                    <a:pt x="6" y="6"/>
                    <a:pt x="1" y="8"/>
                  </a:cubicBezTo>
                  <a:cubicBezTo>
                    <a:pt x="0" y="2"/>
                    <a:pt x="8" y="0"/>
                    <a:pt x="13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59"/>
            <p:cNvSpPr>
              <a:spLocks noChangeArrowheads="1"/>
            </p:cNvSpPr>
            <p:nvPr/>
          </p:nvSpPr>
          <p:spPr bwMode="auto">
            <a:xfrm>
              <a:off x="7564328" y="2615715"/>
              <a:ext cx="30796" cy="52618"/>
            </a:xfrm>
            <a:custGeom>
              <a:avLst/>
              <a:gdLst>
                <a:gd name="T0" fmla="*/ 2147483646 w 9"/>
                <a:gd name="T1" fmla="*/ 2147483646 h 14"/>
                <a:gd name="T2" fmla="*/ 2147483646 w 9"/>
                <a:gd name="T3" fmla="*/ 2147483646 h 14"/>
                <a:gd name="T4" fmla="*/ 0 w 9"/>
                <a:gd name="T5" fmla="*/ 2147483646 h 14"/>
                <a:gd name="T6" fmla="*/ 2147483646 w 9"/>
                <a:gd name="T7" fmla="*/ 2147483646 h 14"/>
                <a:gd name="T8" fmla="*/ 2147483646 w 9"/>
                <a:gd name="T9" fmla="*/ 2147483646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14"/>
                <a:gd name="T17" fmla="*/ 9 w 9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14">
                  <a:moveTo>
                    <a:pt x="9" y="6"/>
                  </a:moveTo>
                  <a:cubicBezTo>
                    <a:pt x="9" y="10"/>
                    <a:pt x="4" y="9"/>
                    <a:pt x="6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2"/>
                    <a:pt x="5" y="6"/>
                    <a:pt x="2" y="4"/>
                  </a:cubicBezTo>
                  <a:cubicBezTo>
                    <a:pt x="3" y="1"/>
                    <a:pt x="9" y="0"/>
                    <a:pt x="9" y="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0"/>
            <p:cNvSpPr>
              <a:spLocks noChangeArrowheads="1"/>
            </p:cNvSpPr>
            <p:nvPr/>
          </p:nvSpPr>
          <p:spPr bwMode="auto">
            <a:xfrm>
              <a:off x="3337023" y="2641313"/>
              <a:ext cx="20531" cy="15644"/>
            </a:xfrm>
            <a:custGeom>
              <a:avLst/>
              <a:gdLst>
                <a:gd name="T0" fmla="*/ 0 w 6"/>
                <a:gd name="T1" fmla="*/ 2147483646 h 4"/>
                <a:gd name="T2" fmla="*/ 2147483646 w 6"/>
                <a:gd name="T3" fmla="*/ 0 h 4"/>
                <a:gd name="T4" fmla="*/ 2147483646 w 6"/>
                <a:gd name="T5" fmla="*/ 2147483646 h 4"/>
                <a:gd name="T6" fmla="*/ 2147483646 w 6"/>
                <a:gd name="T7" fmla="*/ 2147483646 h 4"/>
                <a:gd name="T8" fmla="*/ 0 w 6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1" y="2"/>
                    <a:pt x="0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61"/>
            <p:cNvSpPr>
              <a:spLocks noChangeArrowheads="1"/>
            </p:cNvSpPr>
            <p:nvPr/>
          </p:nvSpPr>
          <p:spPr bwMode="auto">
            <a:xfrm>
              <a:off x="3617271" y="2656957"/>
              <a:ext cx="192477" cy="86748"/>
            </a:xfrm>
            <a:custGeom>
              <a:avLst/>
              <a:gdLst>
                <a:gd name="T0" fmla="*/ 2147483646 w 57"/>
                <a:gd name="T1" fmla="*/ 2147483646 h 23"/>
                <a:gd name="T2" fmla="*/ 2147483646 w 57"/>
                <a:gd name="T3" fmla="*/ 2147483646 h 23"/>
                <a:gd name="T4" fmla="*/ 2147483646 w 57"/>
                <a:gd name="T5" fmla="*/ 2147483646 h 23"/>
                <a:gd name="T6" fmla="*/ 2147483646 w 57"/>
                <a:gd name="T7" fmla="*/ 2147483646 h 23"/>
                <a:gd name="T8" fmla="*/ 2147483646 w 57"/>
                <a:gd name="T9" fmla="*/ 2147483646 h 23"/>
                <a:gd name="T10" fmla="*/ 2147483646 w 57"/>
                <a:gd name="T11" fmla="*/ 2147483646 h 23"/>
                <a:gd name="T12" fmla="*/ 0 w 57"/>
                <a:gd name="T13" fmla="*/ 2147483646 h 23"/>
                <a:gd name="T14" fmla="*/ 2147483646 w 57"/>
                <a:gd name="T15" fmla="*/ 2147483646 h 23"/>
                <a:gd name="T16" fmla="*/ 2147483646 w 57"/>
                <a:gd name="T17" fmla="*/ 0 h 23"/>
                <a:gd name="T18" fmla="*/ 2147483646 w 57"/>
                <a:gd name="T19" fmla="*/ 2147483646 h 23"/>
                <a:gd name="T20" fmla="*/ 2147483646 w 57"/>
                <a:gd name="T21" fmla="*/ 2147483646 h 23"/>
                <a:gd name="T22" fmla="*/ 2147483646 w 57"/>
                <a:gd name="T23" fmla="*/ 2147483646 h 23"/>
                <a:gd name="T24" fmla="*/ 2147483646 w 57"/>
                <a:gd name="T25" fmla="*/ 2147483646 h 23"/>
                <a:gd name="T26" fmla="*/ 2147483646 w 57"/>
                <a:gd name="T27" fmla="*/ 2147483646 h 23"/>
                <a:gd name="T28" fmla="*/ 2147483646 w 57"/>
                <a:gd name="T29" fmla="*/ 2147483646 h 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7"/>
                <a:gd name="T46" fmla="*/ 0 h 23"/>
                <a:gd name="T47" fmla="*/ 57 w 57"/>
                <a:gd name="T48" fmla="*/ 23 h 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7" h="23">
                  <a:moveTo>
                    <a:pt x="56" y="16"/>
                  </a:moveTo>
                  <a:cubicBezTo>
                    <a:pt x="57" y="23"/>
                    <a:pt x="44" y="15"/>
                    <a:pt x="43" y="20"/>
                  </a:cubicBezTo>
                  <a:cubicBezTo>
                    <a:pt x="40" y="20"/>
                    <a:pt x="43" y="14"/>
                    <a:pt x="41" y="13"/>
                  </a:cubicBezTo>
                  <a:cubicBezTo>
                    <a:pt x="36" y="12"/>
                    <a:pt x="30" y="11"/>
                    <a:pt x="25" y="10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18" y="6"/>
                    <a:pt x="14" y="5"/>
                    <a:pt x="10" y="6"/>
                  </a:cubicBezTo>
                  <a:cubicBezTo>
                    <a:pt x="6" y="7"/>
                    <a:pt x="4" y="10"/>
                    <a:pt x="0" y="9"/>
                  </a:cubicBezTo>
                  <a:cubicBezTo>
                    <a:pt x="0" y="5"/>
                    <a:pt x="6" y="6"/>
                    <a:pt x="5" y="2"/>
                  </a:cubicBezTo>
                  <a:cubicBezTo>
                    <a:pt x="9" y="1"/>
                    <a:pt x="17" y="4"/>
                    <a:pt x="18" y="0"/>
                  </a:cubicBezTo>
                  <a:cubicBezTo>
                    <a:pt x="24" y="1"/>
                    <a:pt x="16" y="2"/>
                    <a:pt x="22" y="3"/>
                  </a:cubicBezTo>
                  <a:cubicBezTo>
                    <a:pt x="22" y="3"/>
                    <a:pt x="26" y="4"/>
                    <a:pt x="27" y="5"/>
                  </a:cubicBezTo>
                  <a:cubicBezTo>
                    <a:pt x="28" y="6"/>
                    <a:pt x="32" y="6"/>
                    <a:pt x="38" y="6"/>
                  </a:cubicBezTo>
                  <a:cubicBezTo>
                    <a:pt x="36" y="11"/>
                    <a:pt x="45" y="7"/>
                    <a:pt x="42" y="13"/>
                  </a:cubicBezTo>
                  <a:cubicBezTo>
                    <a:pt x="44" y="11"/>
                    <a:pt x="45" y="12"/>
                    <a:pt x="46" y="14"/>
                  </a:cubicBezTo>
                  <a:cubicBezTo>
                    <a:pt x="49" y="15"/>
                    <a:pt x="55" y="13"/>
                    <a:pt x="56" y="1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62"/>
            <p:cNvSpPr>
              <a:spLocks noChangeArrowheads="1"/>
            </p:cNvSpPr>
            <p:nvPr/>
          </p:nvSpPr>
          <p:spPr bwMode="auto">
            <a:xfrm>
              <a:off x="3841828" y="2732328"/>
              <a:ext cx="82123" cy="49774"/>
            </a:xfrm>
            <a:custGeom>
              <a:avLst/>
              <a:gdLst>
                <a:gd name="T0" fmla="*/ 2147483646 w 24"/>
                <a:gd name="T1" fmla="*/ 0 h 13"/>
                <a:gd name="T2" fmla="*/ 2147483646 w 24"/>
                <a:gd name="T3" fmla="*/ 2147483646 h 13"/>
                <a:gd name="T4" fmla="*/ 2147483646 w 24"/>
                <a:gd name="T5" fmla="*/ 2147483646 h 13"/>
                <a:gd name="T6" fmla="*/ 2147483646 w 24"/>
                <a:gd name="T7" fmla="*/ 2147483646 h 13"/>
                <a:gd name="T8" fmla="*/ 2147483646 w 24"/>
                <a:gd name="T9" fmla="*/ 2147483646 h 13"/>
                <a:gd name="T10" fmla="*/ 2147483646 w 24"/>
                <a:gd name="T11" fmla="*/ 2147483646 h 13"/>
                <a:gd name="T12" fmla="*/ 2147483646 w 24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3"/>
                <a:gd name="T23" fmla="*/ 24 w 24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3">
                  <a:moveTo>
                    <a:pt x="2" y="0"/>
                  </a:moveTo>
                  <a:cubicBezTo>
                    <a:pt x="4" y="2"/>
                    <a:pt x="9" y="0"/>
                    <a:pt x="13" y="1"/>
                  </a:cubicBezTo>
                  <a:cubicBezTo>
                    <a:pt x="13" y="2"/>
                    <a:pt x="17" y="7"/>
                    <a:pt x="18" y="3"/>
                  </a:cubicBezTo>
                  <a:cubicBezTo>
                    <a:pt x="21" y="3"/>
                    <a:pt x="20" y="7"/>
                    <a:pt x="24" y="6"/>
                  </a:cubicBezTo>
                  <a:cubicBezTo>
                    <a:pt x="24" y="13"/>
                    <a:pt x="9" y="10"/>
                    <a:pt x="4" y="8"/>
                  </a:cubicBezTo>
                  <a:cubicBezTo>
                    <a:pt x="4" y="7"/>
                    <a:pt x="7" y="7"/>
                    <a:pt x="7" y="7"/>
                  </a:cubicBezTo>
                  <a:cubicBezTo>
                    <a:pt x="7" y="5"/>
                    <a:pt x="0" y="5"/>
                    <a:pt x="2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63"/>
            <p:cNvSpPr>
              <a:spLocks noChangeArrowheads="1"/>
            </p:cNvSpPr>
            <p:nvPr/>
          </p:nvSpPr>
          <p:spPr bwMode="auto">
            <a:xfrm>
              <a:off x="7342339" y="2735172"/>
              <a:ext cx="41062" cy="34131"/>
            </a:xfrm>
            <a:custGeom>
              <a:avLst/>
              <a:gdLst>
                <a:gd name="T0" fmla="*/ 2147483646 w 12"/>
                <a:gd name="T1" fmla="*/ 0 h 9"/>
                <a:gd name="T2" fmla="*/ 2147483646 w 12"/>
                <a:gd name="T3" fmla="*/ 2147483646 h 9"/>
                <a:gd name="T4" fmla="*/ 0 w 12"/>
                <a:gd name="T5" fmla="*/ 2147483646 h 9"/>
                <a:gd name="T6" fmla="*/ 2147483646 w 12"/>
                <a:gd name="T7" fmla="*/ 0 h 9"/>
                <a:gd name="T8" fmla="*/ 2147483646 w 12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9"/>
                <a:gd name="T17" fmla="*/ 12 w 12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9">
                  <a:moveTo>
                    <a:pt x="10" y="0"/>
                  </a:moveTo>
                  <a:cubicBezTo>
                    <a:pt x="12" y="6"/>
                    <a:pt x="7" y="4"/>
                    <a:pt x="7" y="9"/>
                  </a:cubicBezTo>
                  <a:cubicBezTo>
                    <a:pt x="4" y="8"/>
                    <a:pt x="0" y="8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lnTo>
                    <a:pt x="1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64"/>
            <p:cNvSpPr>
              <a:spLocks noChangeArrowheads="1"/>
            </p:cNvSpPr>
            <p:nvPr/>
          </p:nvSpPr>
          <p:spPr bwMode="auto">
            <a:xfrm>
              <a:off x="3816164" y="2746549"/>
              <a:ext cx="30796" cy="27020"/>
            </a:xfrm>
            <a:custGeom>
              <a:avLst/>
              <a:gdLst>
                <a:gd name="T0" fmla="*/ 2147483646 w 9"/>
                <a:gd name="T1" fmla="*/ 2147483646 h 7"/>
                <a:gd name="T2" fmla="*/ 0 w 9"/>
                <a:gd name="T3" fmla="*/ 2147483646 h 7"/>
                <a:gd name="T4" fmla="*/ 2147483646 w 9"/>
                <a:gd name="T5" fmla="*/ 2147483646 h 7"/>
                <a:gd name="T6" fmla="*/ 0 60000 65536"/>
                <a:gd name="T7" fmla="*/ 0 60000 65536"/>
                <a:gd name="T8" fmla="*/ 0 60000 65536"/>
                <a:gd name="T9" fmla="*/ 0 w 9"/>
                <a:gd name="T10" fmla="*/ 0 h 7"/>
                <a:gd name="T11" fmla="*/ 9 w 9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7">
                  <a:moveTo>
                    <a:pt x="7" y="7"/>
                  </a:moveTo>
                  <a:cubicBezTo>
                    <a:pt x="5" y="6"/>
                    <a:pt x="3" y="5"/>
                    <a:pt x="0" y="6"/>
                  </a:cubicBezTo>
                  <a:cubicBezTo>
                    <a:pt x="1" y="3"/>
                    <a:pt x="9" y="0"/>
                    <a:pt x="7" y="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65"/>
            <p:cNvSpPr>
              <a:spLocks noChangeArrowheads="1"/>
            </p:cNvSpPr>
            <p:nvPr/>
          </p:nvSpPr>
          <p:spPr bwMode="auto">
            <a:xfrm>
              <a:off x="3735324" y="2755081"/>
              <a:ext cx="37213" cy="27020"/>
            </a:xfrm>
            <a:custGeom>
              <a:avLst/>
              <a:gdLst>
                <a:gd name="T0" fmla="*/ 2147483646 w 11"/>
                <a:gd name="T1" fmla="*/ 2147483646 h 7"/>
                <a:gd name="T2" fmla="*/ 2147483646 w 11"/>
                <a:gd name="T3" fmla="*/ 2147483646 h 7"/>
                <a:gd name="T4" fmla="*/ 2147483646 w 11"/>
                <a:gd name="T5" fmla="*/ 2147483646 h 7"/>
                <a:gd name="T6" fmla="*/ 0 60000 65536"/>
                <a:gd name="T7" fmla="*/ 0 60000 65536"/>
                <a:gd name="T8" fmla="*/ 0 60000 65536"/>
                <a:gd name="T9" fmla="*/ 0 w 11"/>
                <a:gd name="T10" fmla="*/ 0 h 7"/>
                <a:gd name="T11" fmla="*/ 11 w 11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7">
                  <a:moveTo>
                    <a:pt x="1" y="2"/>
                  </a:moveTo>
                  <a:cubicBezTo>
                    <a:pt x="4" y="3"/>
                    <a:pt x="11" y="0"/>
                    <a:pt x="10" y="5"/>
                  </a:cubicBezTo>
                  <a:cubicBezTo>
                    <a:pt x="7" y="4"/>
                    <a:pt x="0" y="7"/>
                    <a:pt x="1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66"/>
            <p:cNvSpPr>
              <a:spLocks noChangeArrowheads="1"/>
            </p:cNvSpPr>
            <p:nvPr/>
          </p:nvSpPr>
          <p:spPr bwMode="auto">
            <a:xfrm>
              <a:off x="7554063" y="2769302"/>
              <a:ext cx="53893" cy="102392"/>
            </a:xfrm>
            <a:custGeom>
              <a:avLst/>
              <a:gdLst>
                <a:gd name="T0" fmla="*/ 2147483646 w 16"/>
                <a:gd name="T1" fmla="*/ 0 h 27"/>
                <a:gd name="T2" fmla="*/ 2147483646 w 16"/>
                <a:gd name="T3" fmla="*/ 0 h 27"/>
                <a:gd name="T4" fmla="*/ 2147483646 w 16"/>
                <a:gd name="T5" fmla="*/ 2147483646 h 27"/>
                <a:gd name="T6" fmla="*/ 2147483646 w 16"/>
                <a:gd name="T7" fmla="*/ 2147483646 h 27"/>
                <a:gd name="T8" fmla="*/ 2147483646 w 16"/>
                <a:gd name="T9" fmla="*/ 2147483646 h 27"/>
                <a:gd name="T10" fmla="*/ 2147483646 w 16"/>
                <a:gd name="T11" fmla="*/ 2147483646 h 27"/>
                <a:gd name="T12" fmla="*/ 2147483646 w 16"/>
                <a:gd name="T13" fmla="*/ 2147483646 h 27"/>
                <a:gd name="T14" fmla="*/ 0 w 16"/>
                <a:gd name="T15" fmla="*/ 2147483646 h 27"/>
                <a:gd name="T16" fmla="*/ 2147483646 w 16"/>
                <a:gd name="T17" fmla="*/ 2147483646 h 27"/>
                <a:gd name="T18" fmla="*/ 2147483646 w 16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27"/>
                <a:gd name="T32" fmla="*/ 16 w 16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27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6"/>
                    <a:pt x="16" y="10"/>
                  </a:cubicBezTo>
                  <a:cubicBezTo>
                    <a:pt x="13" y="10"/>
                    <a:pt x="15" y="14"/>
                    <a:pt x="12" y="14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9" y="20"/>
                    <a:pt x="12" y="25"/>
                    <a:pt x="9" y="25"/>
                  </a:cubicBezTo>
                  <a:cubicBezTo>
                    <a:pt x="4" y="27"/>
                    <a:pt x="8" y="21"/>
                    <a:pt x="5" y="21"/>
                  </a:cubicBezTo>
                  <a:cubicBezTo>
                    <a:pt x="3" y="21"/>
                    <a:pt x="2" y="17"/>
                    <a:pt x="0" y="15"/>
                  </a:cubicBezTo>
                  <a:cubicBezTo>
                    <a:pt x="0" y="11"/>
                    <a:pt x="5" y="13"/>
                    <a:pt x="3" y="7"/>
                  </a:cubicBezTo>
                  <a:cubicBezTo>
                    <a:pt x="7" y="10"/>
                    <a:pt x="7" y="3"/>
                    <a:pt x="7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67"/>
            <p:cNvSpPr>
              <a:spLocks noChangeArrowheads="1"/>
            </p:cNvSpPr>
            <p:nvPr/>
          </p:nvSpPr>
          <p:spPr bwMode="auto">
            <a:xfrm>
              <a:off x="7607956" y="2856051"/>
              <a:ext cx="71858" cy="83904"/>
            </a:xfrm>
            <a:custGeom>
              <a:avLst/>
              <a:gdLst>
                <a:gd name="T0" fmla="*/ 2147483646 w 21"/>
                <a:gd name="T1" fmla="*/ 2147483646 h 22"/>
                <a:gd name="T2" fmla="*/ 2147483646 w 21"/>
                <a:gd name="T3" fmla="*/ 2147483646 h 22"/>
                <a:gd name="T4" fmla="*/ 2147483646 w 21"/>
                <a:gd name="T5" fmla="*/ 2147483646 h 22"/>
                <a:gd name="T6" fmla="*/ 2147483646 w 21"/>
                <a:gd name="T7" fmla="*/ 2147483646 h 22"/>
                <a:gd name="T8" fmla="*/ 2147483646 w 21"/>
                <a:gd name="T9" fmla="*/ 2147483646 h 22"/>
                <a:gd name="T10" fmla="*/ 2147483646 w 21"/>
                <a:gd name="T11" fmla="*/ 2147483646 h 22"/>
                <a:gd name="T12" fmla="*/ 2147483646 w 21"/>
                <a:gd name="T13" fmla="*/ 2147483646 h 22"/>
                <a:gd name="T14" fmla="*/ 2147483646 w 21"/>
                <a:gd name="T15" fmla="*/ 2147483646 h 22"/>
                <a:gd name="T16" fmla="*/ 2147483646 w 21"/>
                <a:gd name="T17" fmla="*/ 2147483646 h 22"/>
                <a:gd name="T18" fmla="*/ 0 w 21"/>
                <a:gd name="T19" fmla="*/ 2147483646 h 22"/>
                <a:gd name="T20" fmla="*/ 2147483646 w 21"/>
                <a:gd name="T21" fmla="*/ 2147483646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"/>
                <a:gd name="T34" fmla="*/ 0 h 22"/>
                <a:gd name="T35" fmla="*/ 21 w 21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" h="22">
                  <a:moveTo>
                    <a:pt x="11" y="2"/>
                  </a:moveTo>
                  <a:cubicBezTo>
                    <a:pt x="7" y="7"/>
                    <a:pt x="14" y="5"/>
                    <a:pt x="15" y="6"/>
                  </a:cubicBezTo>
                  <a:cubicBezTo>
                    <a:pt x="16" y="8"/>
                    <a:pt x="14" y="7"/>
                    <a:pt x="14" y="8"/>
                  </a:cubicBezTo>
                  <a:cubicBezTo>
                    <a:pt x="14" y="8"/>
                    <a:pt x="15" y="10"/>
                    <a:pt x="15" y="11"/>
                  </a:cubicBezTo>
                  <a:cubicBezTo>
                    <a:pt x="17" y="13"/>
                    <a:pt x="21" y="13"/>
                    <a:pt x="21" y="18"/>
                  </a:cubicBezTo>
                  <a:cubicBezTo>
                    <a:pt x="18" y="17"/>
                    <a:pt x="18" y="20"/>
                    <a:pt x="18" y="22"/>
                  </a:cubicBezTo>
                  <a:cubicBezTo>
                    <a:pt x="17" y="21"/>
                    <a:pt x="14" y="20"/>
                    <a:pt x="14" y="22"/>
                  </a:cubicBezTo>
                  <a:cubicBezTo>
                    <a:pt x="10" y="21"/>
                    <a:pt x="11" y="15"/>
                    <a:pt x="7" y="15"/>
                  </a:cubicBezTo>
                  <a:cubicBezTo>
                    <a:pt x="7" y="13"/>
                    <a:pt x="10" y="14"/>
                    <a:pt x="10" y="12"/>
                  </a:cubicBezTo>
                  <a:cubicBezTo>
                    <a:pt x="6" y="9"/>
                    <a:pt x="4" y="5"/>
                    <a:pt x="0" y="4"/>
                  </a:cubicBezTo>
                  <a:cubicBezTo>
                    <a:pt x="3" y="0"/>
                    <a:pt x="6" y="1"/>
                    <a:pt x="11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Rectangle 68"/>
            <p:cNvSpPr>
              <a:spLocks noChangeArrowheads="1"/>
            </p:cNvSpPr>
            <p:nvPr/>
          </p:nvSpPr>
          <p:spPr bwMode="auto">
            <a:xfrm>
              <a:off x="7578444" y="2890182"/>
              <a:ext cx="16681" cy="113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4" name="Freeform 69"/>
            <p:cNvSpPr>
              <a:spLocks noChangeArrowheads="1"/>
            </p:cNvSpPr>
            <p:nvPr/>
          </p:nvSpPr>
          <p:spPr bwMode="auto">
            <a:xfrm>
              <a:off x="7601541" y="2904403"/>
              <a:ext cx="41062" cy="65417"/>
            </a:xfrm>
            <a:custGeom>
              <a:avLst/>
              <a:gdLst>
                <a:gd name="T0" fmla="*/ 2147483646 w 12"/>
                <a:gd name="T1" fmla="*/ 2147483646 h 17"/>
                <a:gd name="T2" fmla="*/ 2147483646 w 12"/>
                <a:gd name="T3" fmla="*/ 2147483646 h 17"/>
                <a:gd name="T4" fmla="*/ 0 w 12"/>
                <a:gd name="T5" fmla="*/ 2147483646 h 17"/>
                <a:gd name="T6" fmla="*/ 2147483646 w 12"/>
                <a:gd name="T7" fmla="*/ 2147483646 h 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17"/>
                <a:gd name="T14" fmla="*/ 12 w 12"/>
                <a:gd name="T15" fmla="*/ 17 h 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17">
                  <a:moveTo>
                    <a:pt x="12" y="14"/>
                  </a:moveTo>
                  <a:cubicBezTo>
                    <a:pt x="12" y="17"/>
                    <a:pt x="7" y="15"/>
                    <a:pt x="5" y="16"/>
                  </a:cubicBezTo>
                  <a:cubicBezTo>
                    <a:pt x="5" y="12"/>
                    <a:pt x="6" y="7"/>
                    <a:pt x="0" y="9"/>
                  </a:cubicBezTo>
                  <a:cubicBezTo>
                    <a:pt x="6" y="0"/>
                    <a:pt x="5" y="16"/>
                    <a:pt x="12" y="1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70"/>
            <p:cNvSpPr>
              <a:spLocks noChangeArrowheads="1"/>
            </p:cNvSpPr>
            <p:nvPr/>
          </p:nvSpPr>
          <p:spPr bwMode="auto">
            <a:xfrm>
              <a:off x="6786722" y="2958443"/>
              <a:ext cx="39779" cy="78215"/>
            </a:xfrm>
            <a:custGeom>
              <a:avLst/>
              <a:gdLst>
                <a:gd name="T0" fmla="*/ 2147483646 w 12"/>
                <a:gd name="T1" fmla="*/ 2147483646 h 21"/>
                <a:gd name="T2" fmla="*/ 2147483646 w 12"/>
                <a:gd name="T3" fmla="*/ 2147483646 h 21"/>
                <a:gd name="T4" fmla="*/ 2147483646 w 12"/>
                <a:gd name="T5" fmla="*/ 2147483646 h 21"/>
                <a:gd name="T6" fmla="*/ 2147483646 w 12"/>
                <a:gd name="T7" fmla="*/ 2147483646 h 21"/>
                <a:gd name="T8" fmla="*/ 2147483646 w 12"/>
                <a:gd name="T9" fmla="*/ 2147483646 h 21"/>
                <a:gd name="T10" fmla="*/ 2147483646 w 12"/>
                <a:gd name="T11" fmla="*/ 2147483646 h 21"/>
                <a:gd name="T12" fmla="*/ 2147483646 w 12"/>
                <a:gd name="T13" fmla="*/ 2147483646 h 21"/>
                <a:gd name="T14" fmla="*/ 2147483646 w 12"/>
                <a:gd name="T15" fmla="*/ 2147483646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21"/>
                <a:gd name="T26" fmla="*/ 12 w 12"/>
                <a:gd name="T27" fmla="*/ 21 h 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21">
                  <a:moveTo>
                    <a:pt x="3" y="2"/>
                  </a:moveTo>
                  <a:cubicBezTo>
                    <a:pt x="5" y="0"/>
                    <a:pt x="6" y="5"/>
                    <a:pt x="7" y="6"/>
                  </a:cubicBezTo>
                  <a:cubicBezTo>
                    <a:pt x="7" y="7"/>
                    <a:pt x="8" y="6"/>
                    <a:pt x="8" y="7"/>
                  </a:cubicBezTo>
                  <a:cubicBezTo>
                    <a:pt x="8" y="9"/>
                    <a:pt x="11" y="9"/>
                    <a:pt x="11" y="10"/>
                  </a:cubicBezTo>
                  <a:cubicBezTo>
                    <a:pt x="12" y="12"/>
                    <a:pt x="10" y="11"/>
                    <a:pt x="10" y="12"/>
                  </a:cubicBezTo>
                  <a:cubicBezTo>
                    <a:pt x="9" y="13"/>
                    <a:pt x="12" y="15"/>
                    <a:pt x="11" y="19"/>
                  </a:cubicBezTo>
                  <a:cubicBezTo>
                    <a:pt x="9" y="18"/>
                    <a:pt x="8" y="20"/>
                    <a:pt x="8" y="21"/>
                  </a:cubicBezTo>
                  <a:cubicBezTo>
                    <a:pt x="0" y="19"/>
                    <a:pt x="1" y="11"/>
                    <a:pt x="3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71"/>
            <p:cNvSpPr>
              <a:spLocks noChangeArrowheads="1"/>
            </p:cNvSpPr>
            <p:nvPr/>
          </p:nvSpPr>
          <p:spPr bwMode="auto">
            <a:xfrm>
              <a:off x="7638753" y="2962709"/>
              <a:ext cx="51327" cy="85326"/>
            </a:xfrm>
            <a:custGeom>
              <a:avLst/>
              <a:gdLst>
                <a:gd name="T0" fmla="*/ 2147483646 w 15"/>
                <a:gd name="T1" fmla="*/ 2147483646 h 23"/>
                <a:gd name="T2" fmla="*/ 2147483646 w 15"/>
                <a:gd name="T3" fmla="*/ 2147483646 h 23"/>
                <a:gd name="T4" fmla="*/ 2147483646 w 15"/>
                <a:gd name="T5" fmla="*/ 2147483646 h 23"/>
                <a:gd name="T6" fmla="*/ 2147483646 w 15"/>
                <a:gd name="T7" fmla="*/ 2147483646 h 23"/>
                <a:gd name="T8" fmla="*/ 2147483646 w 15"/>
                <a:gd name="T9" fmla="*/ 2147483646 h 23"/>
                <a:gd name="T10" fmla="*/ 2147483646 w 15"/>
                <a:gd name="T11" fmla="*/ 2147483646 h 23"/>
                <a:gd name="T12" fmla="*/ 2147483646 w 15"/>
                <a:gd name="T13" fmla="*/ 2147483646 h 23"/>
                <a:gd name="T14" fmla="*/ 2147483646 w 15"/>
                <a:gd name="T15" fmla="*/ 2147483646 h 23"/>
                <a:gd name="T16" fmla="*/ 2147483646 w 15"/>
                <a:gd name="T17" fmla="*/ 2147483646 h 23"/>
                <a:gd name="T18" fmla="*/ 2147483646 w 15"/>
                <a:gd name="T19" fmla="*/ 2147483646 h 23"/>
                <a:gd name="T20" fmla="*/ 2147483646 w 15"/>
                <a:gd name="T21" fmla="*/ 2147483646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23"/>
                <a:gd name="T35" fmla="*/ 15 w 15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23">
                  <a:moveTo>
                    <a:pt x="12" y="1"/>
                  </a:moveTo>
                  <a:cubicBezTo>
                    <a:pt x="12" y="6"/>
                    <a:pt x="11" y="11"/>
                    <a:pt x="15" y="12"/>
                  </a:cubicBezTo>
                  <a:cubicBezTo>
                    <a:pt x="14" y="14"/>
                    <a:pt x="12" y="13"/>
                    <a:pt x="11" y="13"/>
                  </a:cubicBezTo>
                  <a:cubicBezTo>
                    <a:pt x="13" y="16"/>
                    <a:pt x="9" y="18"/>
                    <a:pt x="11" y="23"/>
                  </a:cubicBezTo>
                  <a:cubicBezTo>
                    <a:pt x="7" y="23"/>
                    <a:pt x="7" y="19"/>
                    <a:pt x="3" y="19"/>
                  </a:cubicBezTo>
                  <a:cubicBezTo>
                    <a:pt x="3" y="16"/>
                    <a:pt x="5" y="15"/>
                    <a:pt x="5" y="13"/>
                  </a:cubicBezTo>
                  <a:cubicBezTo>
                    <a:pt x="5" y="12"/>
                    <a:pt x="2" y="11"/>
                    <a:pt x="5" y="11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0" y="10"/>
                    <a:pt x="3" y="5"/>
                    <a:pt x="6" y="6"/>
                  </a:cubicBezTo>
                  <a:cubicBezTo>
                    <a:pt x="6" y="4"/>
                    <a:pt x="8" y="3"/>
                    <a:pt x="9" y="2"/>
                  </a:cubicBezTo>
                  <a:cubicBezTo>
                    <a:pt x="10" y="2"/>
                    <a:pt x="10" y="0"/>
                    <a:pt x="12" y="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72"/>
            <p:cNvSpPr>
              <a:spLocks noChangeArrowheads="1"/>
            </p:cNvSpPr>
            <p:nvPr/>
          </p:nvSpPr>
          <p:spPr bwMode="auto">
            <a:xfrm>
              <a:off x="7601541" y="2981196"/>
              <a:ext cx="37212" cy="36975"/>
            </a:xfrm>
            <a:custGeom>
              <a:avLst/>
              <a:gdLst>
                <a:gd name="T0" fmla="*/ 2147483646 w 11"/>
                <a:gd name="T1" fmla="*/ 0 h 10"/>
                <a:gd name="T2" fmla="*/ 2147483646 w 11"/>
                <a:gd name="T3" fmla="*/ 2147483646 h 10"/>
                <a:gd name="T4" fmla="*/ 2147483646 w 11"/>
                <a:gd name="T5" fmla="*/ 2147483646 h 10"/>
                <a:gd name="T6" fmla="*/ 0 w 11"/>
                <a:gd name="T7" fmla="*/ 2147483646 h 10"/>
                <a:gd name="T8" fmla="*/ 2147483646 w 11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10"/>
                <a:gd name="T17" fmla="*/ 11 w 11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10">
                  <a:moveTo>
                    <a:pt x="6" y="0"/>
                  </a:moveTo>
                  <a:cubicBezTo>
                    <a:pt x="9" y="0"/>
                    <a:pt x="11" y="1"/>
                    <a:pt x="10" y="4"/>
                  </a:cubicBezTo>
                  <a:cubicBezTo>
                    <a:pt x="8" y="4"/>
                    <a:pt x="7" y="5"/>
                    <a:pt x="9" y="6"/>
                  </a:cubicBezTo>
                  <a:cubicBezTo>
                    <a:pt x="8" y="7"/>
                    <a:pt x="4" y="9"/>
                    <a:pt x="0" y="10"/>
                  </a:cubicBezTo>
                  <a:cubicBezTo>
                    <a:pt x="0" y="4"/>
                    <a:pt x="6" y="5"/>
                    <a:pt x="6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73"/>
            <p:cNvSpPr>
              <a:spLocks noChangeArrowheads="1"/>
            </p:cNvSpPr>
            <p:nvPr/>
          </p:nvSpPr>
          <p:spPr bwMode="auto">
            <a:xfrm>
              <a:off x="7706762" y="3116296"/>
              <a:ext cx="23097" cy="54040"/>
            </a:xfrm>
            <a:custGeom>
              <a:avLst/>
              <a:gdLst>
                <a:gd name="T0" fmla="*/ 2147483646 w 7"/>
                <a:gd name="T1" fmla="*/ 0 h 14"/>
                <a:gd name="T2" fmla="*/ 2147483646 w 7"/>
                <a:gd name="T3" fmla="*/ 2147483646 h 14"/>
                <a:gd name="T4" fmla="*/ 0 w 7"/>
                <a:gd name="T5" fmla="*/ 2147483646 h 14"/>
                <a:gd name="T6" fmla="*/ 2147483646 w 7"/>
                <a:gd name="T7" fmla="*/ 2147483646 h 14"/>
                <a:gd name="T8" fmla="*/ 2147483646 w 7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4"/>
                <a:gd name="T17" fmla="*/ 7 w 7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4">
                  <a:moveTo>
                    <a:pt x="2" y="0"/>
                  </a:moveTo>
                  <a:cubicBezTo>
                    <a:pt x="5" y="0"/>
                    <a:pt x="3" y="6"/>
                    <a:pt x="7" y="5"/>
                  </a:cubicBezTo>
                  <a:cubicBezTo>
                    <a:pt x="6" y="8"/>
                    <a:pt x="7" y="14"/>
                    <a:pt x="0" y="13"/>
                  </a:cubicBezTo>
                  <a:cubicBezTo>
                    <a:pt x="0" y="12"/>
                    <a:pt x="2" y="12"/>
                    <a:pt x="3" y="12"/>
                  </a:cubicBezTo>
                  <a:cubicBezTo>
                    <a:pt x="1" y="6"/>
                    <a:pt x="1" y="7"/>
                    <a:pt x="2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74"/>
            <p:cNvSpPr>
              <a:spLocks noChangeArrowheads="1"/>
            </p:cNvSpPr>
            <p:nvPr/>
          </p:nvSpPr>
          <p:spPr bwMode="auto">
            <a:xfrm>
              <a:off x="7561762" y="3131939"/>
              <a:ext cx="93672" cy="34131"/>
            </a:xfrm>
            <a:custGeom>
              <a:avLst/>
              <a:gdLst>
                <a:gd name="T0" fmla="*/ 2147483646 w 28"/>
                <a:gd name="T1" fmla="*/ 2147483646 h 9"/>
                <a:gd name="T2" fmla="*/ 2147483646 w 28"/>
                <a:gd name="T3" fmla="*/ 2147483646 h 9"/>
                <a:gd name="T4" fmla="*/ 0 w 28"/>
                <a:gd name="T5" fmla="*/ 2147483646 h 9"/>
                <a:gd name="T6" fmla="*/ 2147483646 w 28"/>
                <a:gd name="T7" fmla="*/ 2147483646 h 9"/>
                <a:gd name="T8" fmla="*/ 2147483646 w 28"/>
                <a:gd name="T9" fmla="*/ 214748364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9"/>
                <a:gd name="T17" fmla="*/ 28 w 28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9">
                  <a:moveTo>
                    <a:pt x="28" y="3"/>
                  </a:moveTo>
                  <a:cubicBezTo>
                    <a:pt x="28" y="7"/>
                    <a:pt x="23" y="7"/>
                    <a:pt x="19" y="8"/>
                  </a:cubicBezTo>
                  <a:cubicBezTo>
                    <a:pt x="13" y="8"/>
                    <a:pt x="5" y="7"/>
                    <a:pt x="0" y="9"/>
                  </a:cubicBezTo>
                  <a:cubicBezTo>
                    <a:pt x="1" y="0"/>
                    <a:pt x="20" y="9"/>
                    <a:pt x="24" y="2"/>
                  </a:cubicBezTo>
                  <a:cubicBezTo>
                    <a:pt x="25" y="3"/>
                    <a:pt x="26" y="4"/>
                    <a:pt x="28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75"/>
            <p:cNvSpPr>
              <a:spLocks noChangeArrowheads="1"/>
            </p:cNvSpPr>
            <p:nvPr/>
          </p:nvSpPr>
          <p:spPr bwMode="auto">
            <a:xfrm>
              <a:off x="7770921" y="3173180"/>
              <a:ext cx="60309" cy="45507"/>
            </a:xfrm>
            <a:custGeom>
              <a:avLst/>
              <a:gdLst>
                <a:gd name="T0" fmla="*/ 2147483646 w 18"/>
                <a:gd name="T1" fmla="*/ 2147483646 h 12"/>
                <a:gd name="T2" fmla="*/ 2147483646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2147483646 h 12"/>
                <a:gd name="T8" fmla="*/ 0 w 18"/>
                <a:gd name="T9" fmla="*/ 2147483646 h 12"/>
                <a:gd name="T10" fmla="*/ 2147483646 w 18"/>
                <a:gd name="T11" fmla="*/ 2147483646 h 12"/>
                <a:gd name="T12" fmla="*/ 2147483646 w 18"/>
                <a:gd name="T13" fmla="*/ 2147483646 h 12"/>
                <a:gd name="T14" fmla="*/ 2147483646 w 18"/>
                <a:gd name="T15" fmla="*/ 2147483646 h 12"/>
                <a:gd name="T16" fmla="*/ 2147483646 w 18"/>
                <a:gd name="T17" fmla="*/ 2147483646 h 12"/>
                <a:gd name="T18" fmla="*/ 2147483646 w 18"/>
                <a:gd name="T19" fmla="*/ 2147483646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12"/>
                <a:gd name="T32" fmla="*/ 18 w 18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12">
                  <a:moveTo>
                    <a:pt x="18" y="8"/>
                  </a:moveTo>
                  <a:cubicBezTo>
                    <a:pt x="17" y="9"/>
                    <a:pt x="15" y="9"/>
                    <a:pt x="15" y="11"/>
                  </a:cubicBezTo>
                  <a:cubicBezTo>
                    <a:pt x="12" y="9"/>
                    <a:pt x="9" y="12"/>
                    <a:pt x="7" y="11"/>
                  </a:cubicBezTo>
                  <a:cubicBezTo>
                    <a:pt x="6" y="11"/>
                    <a:pt x="7" y="9"/>
                    <a:pt x="5" y="9"/>
                  </a:cubicBezTo>
                  <a:cubicBezTo>
                    <a:pt x="4" y="9"/>
                    <a:pt x="2" y="6"/>
                    <a:pt x="0" y="5"/>
                  </a:cubicBezTo>
                  <a:cubicBezTo>
                    <a:pt x="0" y="3"/>
                    <a:pt x="4" y="4"/>
                    <a:pt x="7" y="2"/>
                  </a:cubicBezTo>
                  <a:cubicBezTo>
                    <a:pt x="7" y="2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2" y="2"/>
                    <a:pt x="13" y="1"/>
                    <a:pt x="12" y="1"/>
                  </a:cubicBezTo>
                  <a:cubicBezTo>
                    <a:pt x="15" y="2"/>
                    <a:pt x="17" y="4"/>
                    <a:pt x="18" y="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76"/>
            <p:cNvSpPr>
              <a:spLocks noChangeArrowheads="1"/>
            </p:cNvSpPr>
            <p:nvPr/>
          </p:nvSpPr>
          <p:spPr bwMode="auto">
            <a:xfrm>
              <a:off x="7800433" y="3194512"/>
              <a:ext cx="347742" cy="207627"/>
            </a:xfrm>
            <a:custGeom>
              <a:avLst/>
              <a:gdLst>
                <a:gd name="T0" fmla="*/ 2147483646 w 103"/>
                <a:gd name="T1" fmla="*/ 2147483646 h 55"/>
                <a:gd name="T2" fmla="*/ 2147483646 w 103"/>
                <a:gd name="T3" fmla="*/ 2147483646 h 55"/>
                <a:gd name="T4" fmla="*/ 2147483646 w 103"/>
                <a:gd name="T5" fmla="*/ 2147483646 h 55"/>
                <a:gd name="T6" fmla="*/ 2147483646 w 103"/>
                <a:gd name="T7" fmla="*/ 2147483646 h 55"/>
                <a:gd name="T8" fmla="*/ 2147483646 w 103"/>
                <a:gd name="T9" fmla="*/ 2147483646 h 55"/>
                <a:gd name="T10" fmla="*/ 0 w 103"/>
                <a:gd name="T11" fmla="*/ 2147483646 h 55"/>
                <a:gd name="T12" fmla="*/ 2147483646 w 103"/>
                <a:gd name="T13" fmla="*/ 2147483646 h 55"/>
                <a:gd name="T14" fmla="*/ 2147483646 w 103"/>
                <a:gd name="T15" fmla="*/ 2147483646 h 55"/>
                <a:gd name="T16" fmla="*/ 2147483646 w 103"/>
                <a:gd name="T17" fmla="*/ 2147483646 h 55"/>
                <a:gd name="T18" fmla="*/ 2147483646 w 103"/>
                <a:gd name="T19" fmla="*/ 2147483646 h 55"/>
                <a:gd name="T20" fmla="*/ 2147483646 w 103"/>
                <a:gd name="T21" fmla="*/ 2147483646 h 55"/>
                <a:gd name="T22" fmla="*/ 2147483646 w 103"/>
                <a:gd name="T23" fmla="*/ 2147483646 h 55"/>
                <a:gd name="T24" fmla="*/ 2147483646 w 103"/>
                <a:gd name="T25" fmla="*/ 2147483646 h 55"/>
                <a:gd name="T26" fmla="*/ 2147483646 w 103"/>
                <a:gd name="T27" fmla="*/ 2147483646 h 55"/>
                <a:gd name="T28" fmla="*/ 2147483646 w 103"/>
                <a:gd name="T29" fmla="*/ 2147483646 h 55"/>
                <a:gd name="T30" fmla="*/ 2147483646 w 103"/>
                <a:gd name="T31" fmla="*/ 2147483646 h 55"/>
                <a:gd name="T32" fmla="*/ 2147483646 w 103"/>
                <a:gd name="T33" fmla="*/ 2147483646 h 55"/>
                <a:gd name="T34" fmla="*/ 2147483646 w 103"/>
                <a:gd name="T35" fmla="*/ 2147483646 h 55"/>
                <a:gd name="T36" fmla="*/ 2147483646 w 103"/>
                <a:gd name="T37" fmla="*/ 2147483646 h 55"/>
                <a:gd name="T38" fmla="*/ 2147483646 w 103"/>
                <a:gd name="T39" fmla="*/ 2147483646 h 55"/>
                <a:gd name="T40" fmla="*/ 2147483646 w 103"/>
                <a:gd name="T41" fmla="*/ 2147483646 h 55"/>
                <a:gd name="T42" fmla="*/ 2147483646 w 103"/>
                <a:gd name="T43" fmla="*/ 2147483646 h 55"/>
                <a:gd name="T44" fmla="*/ 2147483646 w 103"/>
                <a:gd name="T45" fmla="*/ 2147483646 h 55"/>
                <a:gd name="T46" fmla="*/ 2147483646 w 103"/>
                <a:gd name="T47" fmla="*/ 2147483646 h 55"/>
                <a:gd name="T48" fmla="*/ 2147483646 w 103"/>
                <a:gd name="T49" fmla="*/ 2147483646 h 55"/>
                <a:gd name="T50" fmla="*/ 2147483646 w 103"/>
                <a:gd name="T51" fmla="*/ 2147483646 h 55"/>
                <a:gd name="T52" fmla="*/ 2147483646 w 103"/>
                <a:gd name="T53" fmla="*/ 2147483646 h 55"/>
                <a:gd name="T54" fmla="*/ 2147483646 w 103"/>
                <a:gd name="T55" fmla="*/ 2147483646 h 55"/>
                <a:gd name="T56" fmla="*/ 2147483646 w 103"/>
                <a:gd name="T57" fmla="*/ 2147483646 h 55"/>
                <a:gd name="T58" fmla="*/ 2147483646 w 103"/>
                <a:gd name="T59" fmla="*/ 2147483646 h 55"/>
                <a:gd name="T60" fmla="*/ 2147483646 w 103"/>
                <a:gd name="T61" fmla="*/ 2147483646 h 55"/>
                <a:gd name="T62" fmla="*/ 2147483646 w 103"/>
                <a:gd name="T63" fmla="*/ 2147483646 h 55"/>
                <a:gd name="T64" fmla="*/ 2147483646 w 103"/>
                <a:gd name="T65" fmla="*/ 2147483646 h 55"/>
                <a:gd name="T66" fmla="*/ 2147483646 w 103"/>
                <a:gd name="T67" fmla="*/ 2147483646 h 55"/>
                <a:gd name="T68" fmla="*/ 2147483646 w 103"/>
                <a:gd name="T69" fmla="*/ 2147483646 h 55"/>
                <a:gd name="T70" fmla="*/ 2147483646 w 103"/>
                <a:gd name="T71" fmla="*/ 2147483646 h 55"/>
                <a:gd name="T72" fmla="*/ 2147483646 w 103"/>
                <a:gd name="T73" fmla="*/ 2147483646 h 55"/>
                <a:gd name="T74" fmla="*/ 2147483646 w 103"/>
                <a:gd name="T75" fmla="*/ 2147483646 h 55"/>
                <a:gd name="T76" fmla="*/ 2147483646 w 103"/>
                <a:gd name="T77" fmla="*/ 2147483646 h 55"/>
                <a:gd name="T78" fmla="*/ 2147483646 w 103"/>
                <a:gd name="T79" fmla="*/ 2147483646 h 55"/>
                <a:gd name="T80" fmla="*/ 2147483646 w 103"/>
                <a:gd name="T81" fmla="*/ 2147483646 h 55"/>
                <a:gd name="T82" fmla="*/ 2147483646 w 103"/>
                <a:gd name="T83" fmla="*/ 2147483646 h 55"/>
                <a:gd name="T84" fmla="*/ 2147483646 w 103"/>
                <a:gd name="T85" fmla="*/ 2147483646 h 5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3"/>
                <a:gd name="T130" fmla="*/ 0 h 55"/>
                <a:gd name="T131" fmla="*/ 103 w 103"/>
                <a:gd name="T132" fmla="*/ 55 h 5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3" h="55">
                  <a:moveTo>
                    <a:pt x="34" y="27"/>
                  </a:moveTo>
                  <a:cubicBezTo>
                    <a:pt x="31" y="27"/>
                    <a:pt x="32" y="23"/>
                    <a:pt x="28" y="24"/>
                  </a:cubicBezTo>
                  <a:cubicBezTo>
                    <a:pt x="28" y="22"/>
                    <a:pt x="26" y="21"/>
                    <a:pt x="26" y="19"/>
                  </a:cubicBezTo>
                  <a:cubicBezTo>
                    <a:pt x="20" y="18"/>
                    <a:pt x="14" y="18"/>
                    <a:pt x="10" y="15"/>
                  </a:cubicBezTo>
                  <a:cubicBezTo>
                    <a:pt x="6" y="16"/>
                    <a:pt x="7" y="15"/>
                    <a:pt x="2" y="15"/>
                  </a:cubicBezTo>
                  <a:cubicBezTo>
                    <a:pt x="2" y="12"/>
                    <a:pt x="2" y="9"/>
                    <a:pt x="0" y="9"/>
                  </a:cubicBezTo>
                  <a:cubicBezTo>
                    <a:pt x="1" y="6"/>
                    <a:pt x="3" y="9"/>
                    <a:pt x="5" y="9"/>
                  </a:cubicBezTo>
                  <a:cubicBezTo>
                    <a:pt x="7" y="9"/>
                    <a:pt x="7" y="7"/>
                    <a:pt x="9" y="7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9" y="12"/>
                    <a:pt x="20" y="7"/>
                    <a:pt x="21" y="6"/>
                  </a:cubicBezTo>
                  <a:cubicBezTo>
                    <a:pt x="25" y="4"/>
                    <a:pt x="30" y="5"/>
                    <a:pt x="33" y="2"/>
                  </a:cubicBezTo>
                  <a:cubicBezTo>
                    <a:pt x="36" y="0"/>
                    <a:pt x="35" y="4"/>
                    <a:pt x="35" y="5"/>
                  </a:cubicBezTo>
                  <a:cubicBezTo>
                    <a:pt x="38" y="6"/>
                    <a:pt x="47" y="4"/>
                    <a:pt x="47" y="9"/>
                  </a:cubicBezTo>
                  <a:cubicBezTo>
                    <a:pt x="48" y="10"/>
                    <a:pt x="49" y="7"/>
                    <a:pt x="49" y="7"/>
                  </a:cubicBezTo>
                  <a:cubicBezTo>
                    <a:pt x="51" y="8"/>
                    <a:pt x="51" y="10"/>
                    <a:pt x="52" y="10"/>
                  </a:cubicBezTo>
                  <a:cubicBezTo>
                    <a:pt x="54" y="11"/>
                    <a:pt x="57" y="10"/>
                    <a:pt x="59" y="10"/>
                  </a:cubicBezTo>
                  <a:cubicBezTo>
                    <a:pt x="60" y="11"/>
                    <a:pt x="60" y="15"/>
                    <a:pt x="65" y="13"/>
                  </a:cubicBezTo>
                  <a:cubicBezTo>
                    <a:pt x="67" y="15"/>
                    <a:pt x="65" y="15"/>
                    <a:pt x="65" y="17"/>
                  </a:cubicBezTo>
                  <a:cubicBezTo>
                    <a:pt x="67" y="18"/>
                    <a:pt x="67" y="17"/>
                    <a:pt x="68" y="16"/>
                  </a:cubicBezTo>
                  <a:cubicBezTo>
                    <a:pt x="69" y="16"/>
                    <a:pt x="69" y="18"/>
                    <a:pt x="69" y="20"/>
                  </a:cubicBezTo>
                  <a:cubicBezTo>
                    <a:pt x="70" y="22"/>
                    <a:pt x="74" y="23"/>
                    <a:pt x="76" y="24"/>
                  </a:cubicBezTo>
                  <a:cubicBezTo>
                    <a:pt x="78" y="25"/>
                    <a:pt x="83" y="29"/>
                    <a:pt x="87" y="29"/>
                  </a:cubicBezTo>
                  <a:cubicBezTo>
                    <a:pt x="88" y="31"/>
                    <a:pt x="86" y="31"/>
                    <a:pt x="86" y="33"/>
                  </a:cubicBezTo>
                  <a:cubicBezTo>
                    <a:pt x="87" y="34"/>
                    <a:pt x="89" y="34"/>
                    <a:pt x="90" y="36"/>
                  </a:cubicBezTo>
                  <a:cubicBezTo>
                    <a:pt x="91" y="36"/>
                    <a:pt x="90" y="38"/>
                    <a:pt x="90" y="38"/>
                  </a:cubicBezTo>
                  <a:cubicBezTo>
                    <a:pt x="92" y="40"/>
                    <a:pt x="94" y="41"/>
                    <a:pt x="96" y="44"/>
                  </a:cubicBezTo>
                  <a:cubicBezTo>
                    <a:pt x="98" y="47"/>
                    <a:pt x="99" y="50"/>
                    <a:pt x="103" y="51"/>
                  </a:cubicBezTo>
                  <a:cubicBezTo>
                    <a:pt x="100" y="55"/>
                    <a:pt x="95" y="51"/>
                    <a:pt x="93" y="51"/>
                  </a:cubicBezTo>
                  <a:cubicBezTo>
                    <a:pt x="90" y="50"/>
                    <a:pt x="88" y="49"/>
                    <a:pt x="85" y="45"/>
                  </a:cubicBezTo>
                  <a:cubicBezTo>
                    <a:pt x="84" y="45"/>
                    <a:pt x="83" y="43"/>
                    <a:pt x="82" y="43"/>
                  </a:cubicBezTo>
                  <a:cubicBezTo>
                    <a:pt x="81" y="42"/>
                    <a:pt x="80" y="43"/>
                    <a:pt x="80" y="41"/>
                  </a:cubicBezTo>
                  <a:cubicBezTo>
                    <a:pt x="80" y="41"/>
                    <a:pt x="76" y="37"/>
                    <a:pt x="76" y="37"/>
                  </a:cubicBezTo>
                  <a:cubicBezTo>
                    <a:pt x="73" y="36"/>
                    <a:pt x="69" y="38"/>
                    <a:pt x="65" y="36"/>
                  </a:cubicBezTo>
                  <a:cubicBezTo>
                    <a:pt x="62" y="39"/>
                    <a:pt x="61" y="44"/>
                    <a:pt x="59" y="48"/>
                  </a:cubicBezTo>
                  <a:cubicBezTo>
                    <a:pt x="58" y="46"/>
                    <a:pt x="53" y="47"/>
                    <a:pt x="51" y="45"/>
                  </a:cubicBezTo>
                  <a:cubicBezTo>
                    <a:pt x="49" y="44"/>
                    <a:pt x="52" y="42"/>
                    <a:pt x="47" y="44"/>
                  </a:cubicBezTo>
                  <a:cubicBezTo>
                    <a:pt x="50" y="37"/>
                    <a:pt x="40" y="43"/>
                    <a:pt x="41" y="37"/>
                  </a:cubicBezTo>
                  <a:cubicBezTo>
                    <a:pt x="38" y="37"/>
                    <a:pt x="35" y="38"/>
                    <a:pt x="35" y="43"/>
                  </a:cubicBezTo>
                  <a:cubicBezTo>
                    <a:pt x="34" y="42"/>
                    <a:pt x="34" y="39"/>
                    <a:pt x="31" y="40"/>
                  </a:cubicBezTo>
                  <a:cubicBezTo>
                    <a:pt x="32" y="37"/>
                    <a:pt x="34" y="37"/>
                    <a:pt x="35" y="36"/>
                  </a:cubicBezTo>
                  <a:cubicBezTo>
                    <a:pt x="37" y="34"/>
                    <a:pt x="39" y="34"/>
                    <a:pt x="38" y="30"/>
                  </a:cubicBezTo>
                  <a:cubicBezTo>
                    <a:pt x="37" y="29"/>
                    <a:pt x="37" y="33"/>
                    <a:pt x="37" y="33"/>
                  </a:cubicBezTo>
                  <a:cubicBezTo>
                    <a:pt x="34" y="32"/>
                    <a:pt x="35" y="24"/>
                    <a:pt x="34" y="2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Freeform 77"/>
            <p:cNvSpPr>
              <a:spLocks noChangeArrowheads="1"/>
            </p:cNvSpPr>
            <p:nvPr/>
          </p:nvSpPr>
          <p:spPr bwMode="auto">
            <a:xfrm>
              <a:off x="7723443" y="3222954"/>
              <a:ext cx="33363" cy="32708"/>
            </a:xfrm>
            <a:custGeom>
              <a:avLst/>
              <a:gdLst>
                <a:gd name="T0" fmla="*/ 2147483646 w 10"/>
                <a:gd name="T1" fmla="*/ 2147483646 h 9"/>
                <a:gd name="T2" fmla="*/ 0 w 10"/>
                <a:gd name="T3" fmla="*/ 2147483646 h 9"/>
                <a:gd name="T4" fmla="*/ 2147483646 w 10"/>
                <a:gd name="T5" fmla="*/ 2147483646 h 9"/>
                <a:gd name="T6" fmla="*/ 0 60000 65536"/>
                <a:gd name="T7" fmla="*/ 0 60000 65536"/>
                <a:gd name="T8" fmla="*/ 0 60000 65536"/>
                <a:gd name="T9" fmla="*/ 0 w 10"/>
                <a:gd name="T10" fmla="*/ 0 h 9"/>
                <a:gd name="T11" fmla="*/ 10 w 10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9">
                  <a:moveTo>
                    <a:pt x="9" y="3"/>
                  </a:moveTo>
                  <a:cubicBezTo>
                    <a:pt x="10" y="9"/>
                    <a:pt x="2" y="5"/>
                    <a:pt x="0" y="5"/>
                  </a:cubicBezTo>
                  <a:cubicBezTo>
                    <a:pt x="1" y="3"/>
                    <a:pt x="8" y="0"/>
                    <a:pt x="9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Freeform 78"/>
            <p:cNvSpPr>
              <a:spLocks noChangeArrowheads="1"/>
            </p:cNvSpPr>
            <p:nvPr/>
          </p:nvSpPr>
          <p:spPr bwMode="auto">
            <a:xfrm>
              <a:off x="7675965" y="3230064"/>
              <a:ext cx="23097" cy="14221"/>
            </a:xfrm>
            <a:custGeom>
              <a:avLst/>
              <a:gdLst>
                <a:gd name="T0" fmla="*/ 2147483646 w 7"/>
                <a:gd name="T1" fmla="*/ 2147483646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2147483646 w 7"/>
                <a:gd name="T7" fmla="*/ 2147483646 h 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4"/>
                <a:gd name="T14" fmla="*/ 7 w 7"/>
                <a:gd name="T15" fmla="*/ 4 h 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2" y="3"/>
                    <a:pt x="1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Freeform 79"/>
            <p:cNvSpPr>
              <a:spLocks noChangeArrowheads="1"/>
            </p:cNvSpPr>
            <p:nvPr/>
          </p:nvSpPr>
          <p:spPr bwMode="auto">
            <a:xfrm>
              <a:off x="8117379" y="3261350"/>
              <a:ext cx="71858" cy="55463"/>
            </a:xfrm>
            <a:custGeom>
              <a:avLst/>
              <a:gdLst>
                <a:gd name="T0" fmla="*/ 2147483646 w 21"/>
                <a:gd name="T1" fmla="*/ 0 h 15"/>
                <a:gd name="T2" fmla="*/ 2147483646 w 21"/>
                <a:gd name="T3" fmla="*/ 0 h 15"/>
                <a:gd name="T4" fmla="*/ 2147483646 w 21"/>
                <a:gd name="T5" fmla="*/ 2147483646 h 15"/>
                <a:gd name="T6" fmla="*/ 2147483646 w 21"/>
                <a:gd name="T7" fmla="*/ 2147483646 h 15"/>
                <a:gd name="T8" fmla="*/ 2147483646 w 21"/>
                <a:gd name="T9" fmla="*/ 2147483646 h 15"/>
                <a:gd name="T10" fmla="*/ 2147483646 w 21"/>
                <a:gd name="T11" fmla="*/ 2147483646 h 15"/>
                <a:gd name="T12" fmla="*/ 2147483646 w 21"/>
                <a:gd name="T13" fmla="*/ 2147483646 h 15"/>
                <a:gd name="T14" fmla="*/ 2147483646 w 21"/>
                <a:gd name="T15" fmla="*/ 0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"/>
                <a:gd name="T25" fmla="*/ 0 h 15"/>
                <a:gd name="T26" fmla="*/ 21 w 21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" h="15">
                  <a:moveTo>
                    <a:pt x="1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2"/>
                    <a:pt x="21" y="3"/>
                    <a:pt x="20" y="5"/>
                  </a:cubicBezTo>
                  <a:cubicBezTo>
                    <a:pt x="20" y="6"/>
                    <a:pt x="17" y="5"/>
                    <a:pt x="17" y="6"/>
                  </a:cubicBezTo>
                  <a:cubicBezTo>
                    <a:pt x="17" y="7"/>
                    <a:pt x="19" y="9"/>
                    <a:pt x="17" y="10"/>
                  </a:cubicBezTo>
                  <a:cubicBezTo>
                    <a:pt x="15" y="9"/>
                    <a:pt x="14" y="9"/>
                    <a:pt x="14" y="12"/>
                  </a:cubicBezTo>
                  <a:cubicBezTo>
                    <a:pt x="10" y="10"/>
                    <a:pt x="0" y="15"/>
                    <a:pt x="2" y="7"/>
                  </a:cubicBezTo>
                  <a:cubicBezTo>
                    <a:pt x="9" y="10"/>
                    <a:pt x="14" y="6"/>
                    <a:pt x="16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Freeform 80"/>
            <p:cNvSpPr>
              <a:spLocks noChangeArrowheads="1"/>
            </p:cNvSpPr>
            <p:nvPr/>
          </p:nvSpPr>
          <p:spPr bwMode="auto">
            <a:xfrm>
              <a:off x="7504019" y="3343832"/>
              <a:ext cx="37212" cy="22754"/>
            </a:xfrm>
            <a:custGeom>
              <a:avLst/>
              <a:gdLst>
                <a:gd name="T0" fmla="*/ 2147483646 w 11"/>
                <a:gd name="T1" fmla="*/ 2147483646 h 6"/>
                <a:gd name="T2" fmla="*/ 0 w 11"/>
                <a:gd name="T3" fmla="*/ 2147483646 h 6"/>
                <a:gd name="T4" fmla="*/ 2147483646 w 11"/>
                <a:gd name="T5" fmla="*/ 2147483646 h 6"/>
                <a:gd name="T6" fmla="*/ 0 60000 65536"/>
                <a:gd name="T7" fmla="*/ 0 60000 65536"/>
                <a:gd name="T8" fmla="*/ 0 60000 65536"/>
                <a:gd name="T9" fmla="*/ 0 w 11"/>
                <a:gd name="T10" fmla="*/ 0 h 6"/>
                <a:gd name="T11" fmla="*/ 11 w 11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6">
                  <a:moveTo>
                    <a:pt x="11" y="1"/>
                  </a:moveTo>
                  <a:cubicBezTo>
                    <a:pt x="9" y="3"/>
                    <a:pt x="6" y="6"/>
                    <a:pt x="0" y="5"/>
                  </a:cubicBezTo>
                  <a:cubicBezTo>
                    <a:pt x="0" y="0"/>
                    <a:pt x="6" y="1"/>
                    <a:pt x="11" y="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81"/>
            <p:cNvSpPr>
              <a:spLocks noChangeArrowheads="1"/>
            </p:cNvSpPr>
            <p:nvPr/>
          </p:nvSpPr>
          <p:spPr bwMode="auto">
            <a:xfrm>
              <a:off x="7561762" y="3343832"/>
              <a:ext cx="35929" cy="14221"/>
            </a:xfrm>
            <a:custGeom>
              <a:avLst/>
              <a:gdLst>
                <a:gd name="T0" fmla="*/ 2147483646 w 11"/>
                <a:gd name="T1" fmla="*/ 2147483646 h 4"/>
                <a:gd name="T2" fmla="*/ 0 w 11"/>
                <a:gd name="T3" fmla="*/ 2147483646 h 4"/>
                <a:gd name="T4" fmla="*/ 2147483646 w 11"/>
                <a:gd name="T5" fmla="*/ 2147483646 h 4"/>
                <a:gd name="T6" fmla="*/ 0 60000 65536"/>
                <a:gd name="T7" fmla="*/ 0 60000 65536"/>
                <a:gd name="T8" fmla="*/ 0 60000 65536"/>
                <a:gd name="T9" fmla="*/ 0 w 11"/>
                <a:gd name="T10" fmla="*/ 0 h 4"/>
                <a:gd name="T11" fmla="*/ 11 w 11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4">
                  <a:moveTo>
                    <a:pt x="11" y="1"/>
                  </a:moveTo>
                  <a:cubicBezTo>
                    <a:pt x="10" y="4"/>
                    <a:pt x="5" y="4"/>
                    <a:pt x="0" y="4"/>
                  </a:cubicBezTo>
                  <a:cubicBezTo>
                    <a:pt x="1" y="0"/>
                    <a:pt x="6" y="1"/>
                    <a:pt x="11" y="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Freeform 82"/>
            <p:cNvSpPr>
              <a:spLocks noChangeArrowheads="1"/>
            </p:cNvSpPr>
            <p:nvPr/>
          </p:nvSpPr>
          <p:spPr bwMode="auto">
            <a:xfrm>
              <a:off x="7632337" y="3343832"/>
              <a:ext cx="64159" cy="48352"/>
            </a:xfrm>
            <a:custGeom>
              <a:avLst/>
              <a:gdLst>
                <a:gd name="T0" fmla="*/ 2147483646 w 19"/>
                <a:gd name="T1" fmla="*/ 2147483646 h 13"/>
                <a:gd name="T2" fmla="*/ 2147483646 w 19"/>
                <a:gd name="T3" fmla="*/ 2147483646 h 13"/>
                <a:gd name="T4" fmla="*/ 2147483646 w 19"/>
                <a:gd name="T5" fmla="*/ 2147483646 h 13"/>
                <a:gd name="T6" fmla="*/ 2147483646 w 19"/>
                <a:gd name="T7" fmla="*/ 2147483646 h 13"/>
                <a:gd name="T8" fmla="*/ 2147483646 w 19"/>
                <a:gd name="T9" fmla="*/ 2147483646 h 13"/>
                <a:gd name="T10" fmla="*/ 2147483646 w 19"/>
                <a:gd name="T11" fmla="*/ 2147483646 h 13"/>
                <a:gd name="T12" fmla="*/ 2147483646 w 19"/>
                <a:gd name="T13" fmla="*/ 2147483646 h 13"/>
                <a:gd name="T14" fmla="*/ 2147483646 w 19"/>
                <a:gd name="T15" fmla="*/ 2147483646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"/>
                <a:gd name="T25" fmla="*/ 0 h 13"/>
                <a:gd name="T26" fmla="*/ 19 w 19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" h="13">
                  <a:moveTo>
                    <a:pt x="18" y="1"/>
                  </a:moveTo>
                  <a:cubicBezTo>
                    <a:pt x="19" y="4"/>
                    <a:pt x="18" y="5"/>
                    <a:pt x="17" y="6"/>
                  </a:cubicBezTo>
                  <a:cubicBezTo>
                    <a:pt x="16" y="7"/>
                    <a:pt x="14" y="6"/>
                    <a:pt x="14" y="6"/>
                  </a:cubicBezTo>
                  <a:cubicBezTo>
                    <a:pt x="12" y="9"/>
                    <a:pt x="8" y="13"/>
                    <a:pt x="1" y="12"/>
                  </a:cubicBezTo>
                  <a:cubicBezTo>
                    <a:pt x="0" y="9"/>
                    <a:pt x="4" y="9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9" y="4"/>
                    <a:pt x="11" y="4"/>
                    <a:pt x="11" y="2"/>
                  </a:cubicBezTo>
                  <a:cubicBezTo>
                    <a:pt x="15" y="3"/>
                    <a:pt x="15" y="0"/>
                    <a:pt x="18" y="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Freeform 83"/>
            <p:cNvSpPr>
              <a:spLocks noChangeArrowheads="1"/>
            </p:cNvSpPr>
            <p:nvPr/>
          </p:nvSpPr>
          <p:spPr bwMode="auto">
            <a:xfrm>
              <a:off x="8593438" y="3949649"/>
              <a:ext cx="33363" cy="54040"/>
            </a:xfrm>
            <a:custGeom>
              <a:avLst/>
              <a:gdLst>
                <a:gd name="T0" fmla="*/ 2147483646 w 10"/>
                <a:gd name="T1" fmla="*/ 0 h 14"/>
                <a:gd name="T2" fmla="*/ 2147483646 w 10"/>
                <a:gd name="T3" fmla="*/ 2147483646 h 14"/>
                <a:gd name="T4" fmla="*/ 2147483646 w 10"/>
                <a:gd name="T5" fmla="*/ 2147483646 h 14"/>
                <a:gd name="T6" fmla="*/ 2147483646 w 10"/>
                <a:gd name="T7" fmla="*/ 2147483646 h 14"/>
                <a:gd name="T8" fmla="*/ 2147483646 w 10"/>
                <a:gd name="T9" fmla="*/ 2147483646 h 14"/>
                <a:gd name="T10" fmla="*/ 0 w 10"/>
                <a:gd name="T11" fmla="*/ 2147483646 h 14"/>
                <a:gd name="T12" fmla="*/ 2147483646 w 10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4"/>
                <a:gd name="T23" fmla="*/ 10 w 10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4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9" y="5"/>
                    <a:pt x="7" y="7"/>
                  </a:cubicBezTo>
                  <a:cubicBezTo>
                    <a:pt x="4" y="9"/>
                    <a:pt x="10" y="7"/>
                    <a:pt x="8" y="14"/>
                  </a:cubicBezTo>
                  <a:cubicBezTo>
                    <a:pt x="6" y="14"/>
                    <a:pt x="4" y="11"/>
                    <a:pt x="4" y="14"/>
                  </a:cubicBezTo>
                  <a:cubicBezTo>
                    <a:pt x="2" y="12"/>
                    <a:pt x="1" y="6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84"/>
            <p:cNvSpPr>
              <a:spLocks noChangeArrowheads="1"/>
            </p:cNvSpPr>
            <p:nvPr/>
          </p:nvSpPr>
          <p:spPr bwMode="auto">
            <a:xfrm>
              <a:off x="8599854" y="3995156"/>
              <a:ext cx="76991" cy="118035"/>
            </a:xfrm>
            <a:custGeom>
              <a:avLst/>
              <a:gdLst>
                <a:gd name="T0" fmla="*/ 2147483646 w 23"/>
                <a:gd name="T1" fmla="*/ 0 h 31"/>
                <a:gd name="T2" fmla="*/ 2147483646 w 23"/>
                <a:gd name="T3" fmla="*/ 2147483646 h 31"/>
                <a:gd name="T4" fmla="*/ 2147483646 w 23"/>
                <a:gd name="T5" fmla="*/ 2147483646 h 31"/>
                <a:gd name="T6" fmla="*/ 2147483646 w 23"/>
                <a:gd name="T7" fmla="*/ 2147483646 h 31"/>
                <a:gd name="T8" fmla="*/ 2147483646 w 23"/>
                <a:gd name="T9" fmla="*/ 2147483646 h 31"/>
                <a:gd name="T10" fmla="*/ 2147483646 w 23"/>
                <a:gd name="T11" fmla="*/ 2147483646 h 31"/>
                <a:gd name="T12" fmla="*/ 2147483646 w 23"/>
                <a:gd name="T13" fmla="*/ 2147483646 h 31"/>
                <a:gd name="T14" fmla="*/ 2147483646 w 23"/>
                <a:gd name="T15" fmla="*/ 2147483646 h 31"/>
                <a:gd name="T16" fmla="*/ 2147483646 w 23"/>
                <a:gd name="T17" fmla="*/ 2147483646 h 31"/>
                <a:gd name="T18" fmla="*/ 2147483646 w 23"/>
                <a:gd name="T19" fmla="*/ 2147483646 h 31"/>
                <a:gd name="T20" fmla="*/ 2147483646 w 23"/>
                <a:gd name="T21" fmla="*/ 2147483646 h 31"/>
                <a:gd name="T22" fmla="*/ 2147483646 w 23"/>
                <a:gd name="T23" fmla="*/ 2147483646 h 31"/>
                <a:gd name="T24" fmla="*/ 0 w 23"/>
                <a:gd name="T25" fmla="*/ 2147483646 h 31"/>
                <a:gd name="T26" fmla="*/ 2147483646 w 23"/>
                <a:gd name="T27" fmla="*/ 2147483646 h 31"/>
                <a:gd name="T28" fmla="*/ 2147483646 w 23"/>
                <a:gd name="T29" fmla="*/ 0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"/>
                <a:gd name="T46" fmla="*/ 0 h 31"/>
                <a:gd name="T47" fmla="*/ 23 w 23"/>
                <a:gd name="T48" fmla="*/ 31 h 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" h="31">
                  <a:moveTo>
                    <a:pt x="7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6" y="4"/>
                    <a:pt x="15" y="9"/>
                    <a:pt x="23" y="7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6"/>
                    <a:pt x="18" y="17"/>
                    <a:pt x="17" y="17"/>
                  </a:cubicBezTo>
                  <a:cubicBezTo>
                    <a:pt x="20" y="21"/>
                    <a:pt x="16" y="22"/>
                    <a:pt x="16" y="26"/>
                  </a:cubicBezTo>
                  <a:cubicBezTo>
                    <a:pt x="16" y="27"/>
                    <a:pt x="11" y="28"/>
                    <a:pt x="14" y="28"/>
                  </a:cubicBezTo>
                  <a:cubicBezTo>
                    <a:pt x="15" y="31"/>
                    <a:pt x="10" y="29"/>
                    <a:pt x="7" y="30"/>
                  </a:cubicBezTo>
                  <a:cubicBezTo>
                    <a:pt x="8" y="28"/>
                    <a:pt x="6" y="27"/>
                    <a:pt x="6" y="26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7" y="21"/>
                    <a:pt x="6" y="17"/>
                    <a:pt x="0" y="19"/>
                  </a:cubicBezTo>
                  <a:cubicBezTo>
                    <a:pt x="0" y="15"/>
                    <a:pt x="4" y="15"/>
                    <a:pt x="6" y="13"/>
                  </a:cubicBezTo>
                  <a:cubicBezTo>
                    <a:pt x="7" y="6"/>
                    <a:pt x="6" y="6"/>
                    <a:pt x="7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Freeform 85"/>
            <p:cNvSpPr>
              <a:spLocks noChangeArrowheads="1"/>
            </p:cNvSpPr>
            <p:nvPr/>
          </p:nvSpPr>
          <p:spPr bwMode="auto">
            <a:xfrm>
              <a:off x="8046804" y="4093282"/>
              <a:ext cx="68009" cy="79638"/>
            </a:xfrm>
            <a:custGeom>
              <a:avLst/>
              <a:gdLst>
                <a:gd name="T0" fmla="*/ 2147483646 w 20"/>
                <a:gd name="T1" fmla="*/ 2147483646 h 21"/>
                <a:gd name="T2" fmla="*/ 2147483646 w 20"/>
                <a:gd name="T3" fmla="*/ 2147483646 h 21"/>
                <a:gd name="T4" fmla="*/ 2147483646 w 20"/>
                <a:gd name="T5" fmla="*/ 2147483646 h 21"/>
                <a:gd name="T6" fmla="*/ 2147483646 w 20"/>
                <a:gd name="T7" fmla="*/ 2147483646 h 21"/>
                <a:gd name="T8" fmla="*/ 2147483646 w 20"/>
                <a:gd name="T9" fmla="*/ 2147483646 h 21"/>
                <a:gd name="T10" fmla="*/ 2147483646 w 20"/>
                <a:gd name="T11" fmla="*/ 2147483646 h 21"/>
                <a:gd name="T12" fmla="*/ 2147483646 w 20"/>
                <a:gd name="T13" fmla="*/ 2147483646 h 21"/>
                <a:gd name="T14" fmla="*/ 2147483646 w 20"/>
                <a:gd name="T15" fmla="*/ 2147483646 h 21"/>
                <a:gd name="T16" fmla="*/ 2147483646 w 20"/>
                <a:gd name="T17" fmla="*/ 2147483646 h 21"/>
                <a:gd name="T18" fmla="*/ 2147483646 w 20"/>
                <a:gd name="T19" fmla="*/ 2147483646 h 21"/>
                <a:gd name="T20" fmla="*/ 0 w 20"/>
                <a:gd name="T21" fmla="*/ 2147483646 h 21"/>
                <a:gd name="T22" fmla="*/ 2147483646 w 20"/>
                <a:gd name="T23" fmla="*/ 2147483646 h 21"/>
                <a:gd name="T24" fmla="*/ 2147483646 w 20"/>
                <a:gd name="T25" fmla="*/ 2147483646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"/>
                <a:gd name="T40" fmla="*/ 0 h 21"/>
                <a:gd name="T41" fmla="*/ 20 w 20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" h="21">
                  <a:moveTo>
                    <a:pt x="19" y="1"/>
                  </a:moveTo>
                  <a:cubicBezTo>
                    <a:pt x="18" y="3"/>
                    <a:pt x="20" y="6"/>
                    <a:pt x="19" y="9"/>
                  </a:cubicBezTo>
                  <a:cubicBezTo>
                    <a:pt x="18" y="10"/>
                    <a:pt x="17" y="8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10"/>
                    <a:pt x="17" y="13"/>
                    <a:pt x="16" y="15"/>
                  </a:cubicBezTo>
                  <a:cubicBezTo>
                    <a:pt x="16" y="15"/>
                    <a:pt x="13" y="15"/>
                    <a:pt x="13" y="15"/>
                  </a:cubicBezTo>
                  <a:cubicBezTo>
                    <a:pt x="13" y="15"/>
                    <a:pt x="13" y="17"/>
                    <a:pt x="13" y="18"/>
                  </a:cubicBezTo>
                  <a:cubicBezTo>
                    <a:pt x="12" y="19"/>
                    <a:pt x="9" y="18"/>
                    <a:pt x="9" y="21"/>
                  </a:cubicBezTo>
                  <a:cubicBezTo>
                    <a:pt x="7" y="20"/>
                    <a:pt x="7" y="18"/>
                    <a:pt x="6" y="16"/>
                  </a:cubicBezTo>
                  <a:cubicBezTo>
                    <a:pt x="5" y="16"/>
                    <a:pt x="3" y="14"/>
                    <a:pt x="3" y="14"/>
                  </a:cubicBezTo>
                  <a:cubicBezTo>
                    <a:pt x="2" y="11"/>
                    <a:pt x="3" y="7"/>
                    <a:pt x="0" y="5"/>
                  </a:cubicBezTo>
                  <a:cubicBezTo>
                    <a:pt x="2" y="3"/>
                    <a:pt x="7" y="3"/>
                    <a:pt x="12" y="2"/>
                  </a:cubicBezTo>
                  <a:cubicBezTo>
                    <a:pt x="14" y="2"/>
                    <a:pt x="16" y="0"/>
                    <a:pt x="19" y="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Freeform 86"/>
            <p:cNvSpPr>
              <a:spLocks noChangeArrowheads="1"/>
            </p:cNvSpPr>
            <p:nvPr/>
          </p:nvSpPr>
          <p:spPr bwMode="auto">
            <a:xfrm>
              <a:off x="3849527" y="714362"/>
              <a:ext cx="1159993" cy="968453"/>
            </a:xfrm>
            <a:custGeom>
              <a:avLst/>
              <a:gdLst>
                <a:gd name="T0" fmla="*/ 2147483646 w 344"/>
                <a:gd name="T1" fmla="*/ 2147483646 h 257"/>
                <a:gd name="T2" fmla="*/ 2147483646 w 344"/>
                <a:gd name="T3" fmla="*/ 2147483646 h 257"/>
                <a:gd name="T4" fmla="*/ 2147483646 w 344"/>
                <a:gd name="T5" fmla="*/ 2147483646 h 257"/>
                <a:gd name="T6" fmla="*/ 2147483646 w 344"/>
                <a:gd name="T7" fmla="*/ 2147483646 h 257"/>
                <a:gd name="T8" fmla="*/ 2147483646 w 344"/>
                <a:gd name="T9" fmla="*/ 2147483646 h 257"/>
                <a:gd name="T10" fmla="*/ 2147483646 w 344"/>
                <a:gd name="T11" fmla="*/ 2147483646 h 257"/>
                <a:gd name="T12" fmla="*/ 2147483646 w 344"/>
                <a:gd name="T13" fmla="*/ 2147483646 h 257"/>
                <a:gd name="T14" fmla="*/ 2147483646 w 344"/>
                <a:gd name="T15" fmla="*/ 2147483646 h 257"/>
                <a:gd name="T16" fmla="*/ 2147483646 w 344"/>
                <a:gd name="T17" fmla="*/ 2147483646 h 257"/>
                <a:gd name="T18" fmla="*/ 2147483646 w 344"/>
                <a:gd name="T19" fmla="*/ 2147483646 h 257"/>
                <a:gd name="T20" fmla="*/ 2147483646 w 344"/>
                <a:gd name="T21" fmla="*/ 2147483646 h 257"/>
                <a:gd name="T22" fmla="*/ 2147483646 w 344"/>
                <a:gd name="T23" fmla="*/ 2147483646 h 257"/>
                <a:gd name="T24" fmla="*/ 2147483646 w 344"/>
                <a:gd name="T25" fmla="*/ 2147483646 h 257"/>
                <a:gd name="T26" fmla="*/ 2147483646 w 344"/>
                <a:gd name="T27" fmla="*/ 2147483646 h 257"/>
                <a:gd name="T28" fmla="*/ 2147483646 w 344"/>
                <a:gd name="T29" fmla="*/ 2147483646 h 257"/>
                <a:gd name="T30" fmla="*/ 2147483646 w 344"/>
                <a:gd name="T31" fmla="*/ 2147483646 h 257"/>
                <a:gd name="T32" fmla="*/ 2147483646 w 344"/>
                <a:gd name="T33" fmla="*/ 2147483646 h 257"/>
                <a:gd name="T34" fmla="*/ 2147483646 w 344"/>
                <a:gd name="T35" fmla="*/ 2147483646 h 257"/>
                <a:gd name="T36" fmla="*/ 2147483646 w 344"/>
                <a:gd name="T37" fmla="*/ 2147483646 h 257"/>
                <a:gd name="T38" fmla="*/ 2147483646 w 344"/>
                <a:gd name="T39" fmla="*/ 2147483646 h 257"/>
                <a:gd name="T40" fmla="*/ 2147483646 w 344"/>
                <a:gd name="T41" fmla="*/ 2147483646 h 257"/>
                <a:gd name="T42" fmla="*/ 2147483646 w 344"/>
                <a:gd name="T43" fmla="*/ 2147483646 h 257"/>
                <a:gd name="T44" fmla="*/ 2147483646 w 344"/>
                <a:gd name="T45" fmla="*/ 2147483646 h 257"/>
                <a:gd name="T46" fmla="*/ 2147483646 w 344"/>
                <a:gd name="T47" fmla="*/ 2147483646 h 257"/>
                <a:gd name="T48" fmla="*/ 2147483646 w 344"/>
                <a:gd name="T49" fmla="*/ 2147483646 h 257"/>
                <a:gd name="T50" fmla="*/ 2147483646 w 344"/>
                <a:gd name="T51" fmla="*/ 2147483646 h 257"/>
                <a:gd name="T52" fmla="*/ 2147483646 w 344"/>
                <a:gd name="T53" fmla="*/ 2147483646 h 257"/>
                <a:gd name="T54" fmla="*/ 2147483646 w 344"/>
                <a:gd name="T55" fmla="*/ 2147483646 h 257"/>
                <a:gd name="T56" fmla="*/ 2147483646 w 344"/>
                <a:gd name="T57" fmla="*/ 2147483646 h 257"/>
                <a:gd name="T58" fmla="*/ 2147483646 w 344"/>
                <a:gd name="T59" fmla="*/ 2147483646 h 257"/>
                <a:gd name="T60" fmla="*/ 2147483646 w 344"/>
                <a:gd name="T61" fmla="*/ 2147483646 h 257"/>
                <a:gd name="T62" fmla="*/ 2147483646 w 344"/>
                <a:gd name="T63" fmla="*/ 2147483646 h 257"/>
                <a:gd name="T64" fmla="*/ 2147483646 w 344"/>
                <a:gd name="T65" fmla="*/ 2147483646 h 257"/>
                <a:gd name="T66" fmla="*/ 2147483646 w 344"/>
                <a:gd name="T67" fmla="*/ 2147483646 h 257"/>
                <a:gd name="T68" fmla="*/ 2147483646 w 344"/>
                <a:gd name="T69" fmla="*/ 2147483646 h 257"/>
                <a:gd name="T70" fmla="*/ 2147483646 w 344"/>
                <a:gd name="T71" fmla="*/ 2147483646 h 257"/>
                <a:gd name="T72" fmla="*/ 2147483646 w 344"/>
                <a:gd name="T73" fmla="*/ 2147483646 h 257"/>
                <a:gd name="T74" fmla="*/ 2147483646 w 344"/>
                <a:gd name="T75" fmla="*/ 2147483646 h 257"/>
                <a:gd name="T76" fmla="*/ 2147483646 w 344"/>
                <a:gd name="T77" fmla="*/ 2147483646 h 257"/>
                <a:gd name="T78" fmla="*/ 2147483646 w 344"/>
                <a:gd name="T79" fmla="*/ 2147483646 h 257"/>
                <a:gd name="T80" fmla="*/ 2147483646 w 344"/>
                <a:gd name="T81" fmla="*/ 2147483646 h 257"/>
                <a:gd name="T82" fmla="*/ 2147483646 w 344"/>
                <a:gd name="T83" fmla="*/ 2147483646 h 257"/>
                <a:gd name="T84" fmla="*/ 2147483646 w 344"/>
                <a:gd name="T85" fmla="*/ 2147483646 h 257"/>
                <a:gd name="T86" fmla="*/ 2147483646 w 344"/>
                <a:gd name="T87" fmla="*/ 2147483646 h 257"/>
                <a:gd name="T88" fmla="*/ 2147483646 w 344"/>
                <a:gd name="T89" fmla="*/ 2147483646 h 257"/>
                <a:gd name="T90" fmla="*/ 2147483646 w 344"/>
                <a:gd name="T91" fmla="*/ 2147483646 h 257"/>
                <a:gd name="T92" fmla="*/ 2147483646 w 344"/>
                <a:gd name="T93" fmla="*/ 2147483646 h 257"/>
                <a:gd name="T94" fmla="*/ 2147483646 w 344"/>
                <a:gd name="T95" fmla="*/ 2147483646 h 257"/>
                <a:gd name="T96" fmla="*/ 2147483646 w 344"/>
                <a:gd name="T97" fmla="*/ 2147483646 h 257"/>
                <a:gd name="T98" fmla="*/ 2147483646 w 344"/>
                <a:gd name="T99" fmla="*/ 2147483646 h 257"/>
                <a:gd name="T100" fmla="*/ 2147483646 w 344"/>
                <a:gd name="T101" fmla="*/ 2147483646 h 257"/>
                <a:gd name="T102" fmla="*/ 2147483646 w 344"/>
                <a:gd name="T103" fmla="*/ 2147483646 h 257"/>
                <a:gd name="T104" fmla="*/ 2147483646 w 344"/>
                <a:gd name="T105" fmla="*/ 2147483646 h 257"/>
                <a:gd name="T106" fmla="*/ 2147483646 w 344"/>
                <a:gd name="T107" fmla="*/ 2147483646 h 257"/>
                <a:gd name="T108" fmla="*/ 2147483646 w 344"/>
                <a:gd name="T109" fmla="*/ 2147483646 h 257"/>
                <a:gd name="T110" fmla="*/ 2147483646 w 344"/>
                <a:gd name="T111" fmla="*/ 2147483646 h 257"/>
                <a:gd name="T112" fmla="*/ 2147483646 w 344"/>
                <a:gd name="T113" fmla="*/ 2147483646 h 257"/>
                <a:gd name="T114" fmla="*/ 2147483646 w 344"/>
                <a:gd name="T115" fmla="*/ 2147483646 h 25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44"/>
                <a:gd name="T175" fmla="*/ 0 h 257"/>
                <a:gd name="T176" fmla="*/ 344 w 344"/>
                <a:gd name="T177" fmla="*/ 257 h 25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44" h="257">
                  <a:moveTo>
                    <a:pt x="232" y="26"/>
                  </a:moveTo>
                  <a:cubicBezTo>
                    <a:pt x="233" y="27"/>
                    <a:pt x="235" y="27"/>
                    <a:pt x="235" y="29"/>
                  </a:cubicBezTo>
                  <a:cubicBezTo>
                    <a:pt x="237" y="30"/>
                    <a:pt x="239" y="27"/>
                    <a:pt x="239" y="27"/>
                  </a:cubicBezTo>
                  <a:cubicBezTo>
                    <a:pt x="242" y="27"/>
                    <a:pt x="242" y="29"/>
                    <a:pt x="244" y="29"/>
                  </a:cubicBezTo>
                  <a:cubicBezTo>
                    <a:pt x="245" y="28"/>
                    <a:pt x="245" y="27"/>
                    <a:pt x="246" y="27"/>
                  </a:cubicBezTo>
                  <a:cubicBezTo>
                    <a:pt x="248" y="27"/>
                    <a:pt x="249" y="27"/>
                    <a:pt x="251" y="27"/>
                  </a:cubicBezTo>
                  <a:cubicBezTo>
                    <a:pt x="256" y="26"/>
                    <a:pt x="262" y="24"/>
                    <a:pt x="266" y="26"/>
                  </a:cubicBezTo>
                  <a:cubicBezTo>
                    <a:pt x="265" y="29"/>
                    <a:pt x="259" y="27"/>
                    <a:pt x="258" y="30"/>
                  </a:cubicBezTo>
                  <a:cubicBezTo>
                    <a:pt x="258" y="33"/>
                    <a:pt x="261" y="30"/>
                    <a:pt x="261" y="30"/>
                  </a:cubicBezTo>
                  <a:cubicBezTo>
                    <a:pt x="263" y="30"/>
                    <a:pt x="263" y="32"/>
                    <a:pt x="268" y="30"/>
                  </a:cubicBezTo>
                  <a:cubicBezTo>
                    <a:pt x="268" y="30"/>
                    <a:pt x="269" y="29"/>
                    <a:pt x="270" y="29"/>
                  </a:cubicBezTo>
                  <a:cubicBezTo>
                    <a:pt x="271" y="28"/>
                    <a:pt x="277" y="26"/>
                    <a:pt x="277" y="26"/>
                  </a:cubicBezTo>
                  <a:cubicBezTo>
                    <a:pt x="280" y="29"/>
                    <a:pt x="276" y="25"/>
                    <a:pt x="279" y="24"/>
                  </a:cubicBezTo>
                  <a:cubicBezTo>
                    <a:pt x="279" y="24"/>
                    <a:pt x="283" y="25"/>
                    <a:pt x="283" y="24"/>
                  </a:cubicBezTo>
                  <a:cubicBezTo>
                    <a:pt x="284" y="24"/>
                    <a:pt x="286" y="22"/>
                    <a:pt x="290" y="23"/>
                  </a:cubicBezTo>
                  <a:cubicBezTo>
                    <a:pt x="290" y="25"/>
                    <a:pt x="290" y="27"/>
                    <a:pt x="289" y="27"/>
                  </a:cubicBezTo>
                  <a:cubicBezTo>
                    <a:pt x="288" y="28"/>
                    <a:pt x="287" y="29"/>
                    <a:pt x="286" y="30"/>
                  </a:cubicBezTo>
                  <a:cubicBezTo>
                    <a:pt x="284" y="32"/>
                    <a:pt x="284" y="35"/>
                    <a:pt x="280" y="34"/>
                  </a:cubicBezTo>
                  <a:cubicBezTo>
                    <a:pt x="281" y="38"/>
                    <a:pt x="283" y="33"/>
                    <a:pt x="286" y="34"/>
                  </a:cubicBezTo>
                  <a:cubicBezTo>
                    <a:pt x="287" y="35"/>
                    <a:pt x="286" y="32"/>
                    <a:pt x="287" y="31"/>
                  </a:cubicBezTo>
                  <a:cubicBezTo>
                    <a:pt x="289" y="30"/>
                    <a:pt x="294" y="32"/>
                    <a:pt x="294" y="29"/>
                  </a:cubicBezTo>
                  <a:cubicBezTo>
                    <a:pt x="298" y="33"/>
                    <a:pt x="306" y="26"/>
                    <a:pt x="308" y="30"/>
                  </a:cubicBezTo>
                  <a:cubicBezTo>
                    <a:pt x="310" y="29"/>
                    <a:pt x="311" y="27"/>
                    <a:pt x="312" y="26"/>
                  </a:cubicBezTo>
                  <a:cubicBezTo>
                    <a:pt x="317" y="27"/>
                    <a:pt x="320" y="24"/>
                    <a:pt x="324" y="24"/>
                  </a:cubicBezTo>
                  <a:cubicBezTo>
                    <a:pt x="323" y="24"/>
                    <a:pt x="325" y="26"/>
                    <a:pt x="325" y="26"/>
                  </a:cubicBezTo>
                  <a:cubicBezTo>
                    <a:pt x="326" y="26"/>
                    <a:pt x="331" y="25"/>
                    <a:pt x="332" y="26"/>
                  </a:cubicBezTo>
                  <a:cubicBezTo>
                    <a:pt x="334" y="28"/>
                    <a:pt x="333" y="25"/>
                    <a:pt x="335" y="26"/>
                  </a:cubicBezTo>
                  <a:cubicBezTo>
                    <a:pt x="338" y="26"/>
                    <a:pt x="340" y="29"/>
                    <a:pt x="343" y="29"/>
                  </a:cubicBezTo>
                  <a:cubicBezTo>
                    <a:pt x="344" y="32"/>
                    <a:pt x="342" y="31"/>
                    <a:pt x="340" y="31"/>
                  </a:cubicBezTo>
                  <a:cubicBezTo>
                    <a:pt x="340" y="32"/>
                    <a:pt x="338" y="34"/>
                    <a:pt x="338" y="34"/>
                  </a:cubicBezTo>
                  <a:cubicBezTo>
                    <a:pt x="334" y="36"/>
                    <a:pt x="328" y="35"/>
                    <a:pt x="328" y="40"/>
                  </a:cubicBezTo>
                  <a:cubicBezTo>
                    <a:pt x="324" y="40"/>
                    <a:pt x="320" y="39"/>
                    <a:pt x="318" y="41"/>
                  </a:cubicBezTo>
                  <a:cubicBezTo>
                    <a:pt x="320" y="43"/>
                    <a:pt x="323" y="44"/>
                    <a:pt x="317" y="44"/>
                  </a:cubicBezTo>
                  <a:cubicBezTo>
                    <a:pt x="317" y="46"/>
                    <a:pt x="319" y="45"/>
                    <a:pt x="321" y="45"/>
                  </a:cubicBezTo>
                  <a:cubicBezTo>
                    <a:pt x="319" y="49"/>
                    <a:pt x="312" y="49"/>
                    <a:pt x="311" y="54"/>
                  </a:cubicBezTo>
                  <a:cubicBezTo>
                    <a:pt x="308" y="54"/>
                    <a:pt x="312" y="51"/>
                    <a:pt x="311" y="51"/>
                  </a:cubicBezTo>
                  <a:cubicBezTo>
                    <a:pt x="310" y="51"/>
                    <a:pt x="307" y="53"/>
                    <a:pt x="304" y="54"/>
                  </a:cubicBezTo>
                  <a:cubicBezTo>
                    <a:pt x="304" y="55"/>
                    <a:pt x="306" y="55"/>
                    <a:pt x="307" y="55"/>
                  </a:cubicBezTo>
                  <a:cubicBezTo>
                    <a:pt x="303" y="58"/>
                    <a:pt x="305" y="57"/>
                    <a:pt x="304" y="62"/>
                  </a:cubicBezTo>
                  <a:cubicBezTo>
                    <a:pt x="304" y="64"/>
                    <a:pt x="299" y="64"/>
                    <a:pt x="298" y="65"/>
                  </a:cubicBezTo>
                  <a:cubicBezTo>
                    <a:pt x="298" y="66"/>
                    <a:pt x="299" y="69"/>
                    <a:pt x="298" y="69"/>
                  </a:cubicBezTo>
                  <a:cubicBezTo>
                    <a:pt x="297" y="70"/>
                    <a:pt x="295" y="70"/>
                    <a:pt x="293" y="71"/>
                  </a:cubicBezTo>
                  <a:cubicBezTo>
                    <a:pt x="293" y="73"/>
                    <a:pt x="295" y="73"/>
                    <a:pt x="296" y="75"/>
                  </a:cubicBezTo>
                  <a:cubicBezTo>
                    <a:pt x="296" y="78"/>
                    <a:pt x="300" y="77"/>
                    <a:pt x="301" y="78"/>
                  </a:cubicBezTo>
                  <a:cubicBezTo>
                    <a:pt x="302" y="78"/>
                    <a:pt x="301" y="80"/>
                    <a:pt x="301" y="80"/>
                  </a:cubicBezTo>
                  <a:cubicBezTo>
                    <a:pt x="302" y="81"/>
                    <a:pt x="304" y="81"/>
                    <a:pt x="305" y="82"/>
                  </a:cubicBezTo>
                  <a:cubicBezTo>
                    <a:pt x="305" y="84"/>
                    <a:pt x="307" y="85"/>
                    <a:pt x="307" y="88"/>
                  </a:cubicBezTo>
                  <a:cubicBezTo>
                    <a:pt x="302" y="89"/>
                    <a:pt x="298" y="88"/>
                    <a:pt x="293" y="90"/>
                  </a:cubicBezTo>
                  <a:cubicBezTo>
                    <a:pt x="296" y="94"/>
                    <a:pt x="299" y="98"/>
                    <a:pt x="307" y="97"/>
                  </a:cubicBezTo>
                  <a:cubicBezTo>
                    <a:pt x="306" y="100"/>
                    <a:pt x="308" y="100"/>
                    <a:pt x="310" y="100"/>
                  </a:cubicBezTo>
                  <a:cubicBezTo>
                    <a:pt x="310" y="103"/>
                    <a:pt x="307" y="102"/>
                    <a:pt x="307" y="104"/>
                  </a:cubicBezTo>
                  <a:cubicBezTo>
                    <a:pt x="307" y="106"/>
                    <a:pt x="305" y="107"/>
                    <a:pt x="303" y="107"/>
                  </a:cubicBezTo>
                  <a:cubicBezTo>
                    <a:pt x="301" y="112"/>
                    <a:pt x="308" y="109"/>
                    <a:pt x="307" y="114"/>
                  </a:cubicBezTo>
                  <a:cubicBezTo>
                    <a:pt x="304" y="114"/>
                    <a:pt x="304" y="115"/>
                    <a:pt x="305" y="116"/>
                  </a:cubicBezTo>
                  <a:cubicBezTo>
                    <a:pt x="304" y="120"/>
                    <a:pt x="301" y="115"/>
                    <a:pt x="298" y="116"/>
                  </a:cubicBezTo>
                  <a:cubicBezTo>
                    <a:pt x="296" y="116"/>
                    <a:pt x="297" y="120"/>
                    <a:pt x="294" y="120"/>
                  </a:cubicBezTo>
                  <a:cubicBezTo>
                    <a:pt x="294" y="122"/>
                    <a:pt x="295" y="123"/>
                    <a:pt x="297" y="124"/>
                  </a:cubicBezTo>
                  <a:cubicBezTo>
                    <a:pt x="297" y="126"/>
                    <a:pt x="293" y="125"/>
                    <a:pt x="291" y="125"/>
                  </a:cubicBezTo>
                  <a:cubicBezTo>
                    <a:pt x="287" y="126"/>
                    <a:pt x="284" y="129"/>
                    <a:pt x="280" y="130"/>
                  </a:cubicBezTo>
                  <a:cubicBezTo>
                    <a:pt x="280" y="132"/>
                    <a:pt x="283" y="130"/>
                    <a:pt x="284" y="131"/>
                  </a:cubicBezTo>
                  <a:cubicBezTo>
                    <a:pt x="286" y="132"/>
                    <a:pt x="287" y="136"/>
                    <a:pt x="290" y="135"/>
                  </a:cubicBezTo>
                  <a:cubicBezTo>
                    <a:pt x="291" y="138"/>
                    <a:pt x="288" y="138"/>
                    <a:pt x="287" y="139"/>
                  </a:cubicBezTo>
                  <a:cubicBezTo>
                    <a:pt x="286" y="141"/>
                    <a:pt x="289" y="146"/>
                    <a:pt x="286" y="146"/>
                  </a:cubicBezTo>
                  <a:cubicBezTo>
                    <a:pt x="288" y="152"/>
                    <a:pt x="297" y="150"/>
                    <a:pt x="298" y="156"/>
                  </a:cubicBezTo>
                  <a:cubicBezTo>
                    <a:pt x="296" y="156"/>
                    <a:pt x="293" y="157"/>
                    <a:pt x="293" y="155"/>
                  </a:cubicBezTo>
                  <a:cubicBezTo>
                    <a:pt x="291" y="155"/>
                    <a:pt x="292" y="156"/>
                    <a:pt x="293" y="156"/>
                  </a:cubicBezTo>
                  <a:cubicBezTo>
                    <a:pt x="289" y="160"/>
                    <a:pt x="287" y="160"/>
                    <a:pt x="280" y="159"/>
                  </a:cubicBezTo>
                  <a:cubicBezTo>
                    <a:pt x="282" y="154"/>
                    <a:pt x="274" y="159"/>
                    <a:pt x="276" y="153"/>
                  </a:cubicBezTo>
                  <a:cubicBezTo>
                    <a:pt x="272" y="152"/>
                    <a:pt x="272" y="156"/>
                    <a:pt x="268" y="155"/>
                  </a:cubicBezTo>
                  <a:cubicBezTo>
                    <a:pt x="269" y="157"/>
                    <a:pt x="269" y="158"/>
                    <a:pt x="266" y="158"/>
                  </a:cubicBezTo>
                  <a:cubicBezTo>
                    <a:pt x="266" y="160"/>
                    <a:pt x="274" y="160"/>
                    <a:pt x="268" y="160"/>
                  </a:cubicBezTo>
                  <a:cubicBezTo>
                    <a:pt x="269" y="163"/>
                    <a:pt x="272" y="162"/>
                    <a:pt x="275" y="162"/>
                  </a:cubicBezTo>
                  <a:cubicBezTo>
                    <a:pt x="278" y="162"/>
                    <a:pt x="282" y="164"/>
                    <a:pt x="286" y="163"/>
                  </a:cubicBezTo>
                  <a:cubicBezTo>
                    <a:pt x="283" y="168"/>
                    <a:pt x="280" y="171"/>
                    <a:pt x="276" y="175"/>
                  </a:cubicBezTo>
                  <a:cubicBezTo>
                    <a:pt x="273" y="174"/>
                    <a:pt x="270" y="175"/>
                    <a:pt x="268" y="176"/>
                  </a:cubicBezTo>
                  <a:cubicBezTo>
                    <a:pt x="267" y="176"/>
                    <a:pt x="265" y="176"/>
                    <a:pt x="265" y="176"/>
                  </a:cubicBezTo>
                  <a:cubicBezTo>
                    <a:pt x="263" y="178"/>
                    <a:pt x="264" y="176"/>
                    <a:pt x="262" y="176"/>
                  </a:cubicBezTo>
                  <a:cubicBezTo>
                    <a:pt x="258" y="176"/>
                    <a:pt x="255" y="179"/>
                    <a:pt x="249" y="179"/>
                  </a:cubicBezTo>
                  <a:cubicBezTo>
                    <a:pt x="247" y="179"/>
                    <a:pt x="249" y="180"/>
                    <a:pt x="249" y="180"/>
                  </a:cubicBezTo>
                  <a:cubicBezTo>
                    <a:pt x="248" y="183"/>
                    <a:pt x="247" y="181"/>
                    <a:pt x="242" y="182"/>
                  </a:cubicBezTo>
                  <a:cubicBezTo>
                    <a:pt x="242" y="183"/>
                    <a:pt x="244" y="183"/>
                    <a:pt x="245" y="183"/>
                  </a:cubicBezTo>
                  <a:cubicBezTo>
                    <a:pt x="245" y="185"/>
                    <a:pt x="235" y="186"/>
                    <a:pt x="237" y="182"/>
                  </a:cubicBezTo>
                  <a:cubicBezTo>
                    <a:pt x="236" y="182"/>
                    <a:pt x="232" y="182"/>
                    <a:pt x="231" y="183"/>
                  </a:cubicBezTo>
                  <a:cubicBezTo>
                    <a:pt x="230" y="184"/>
                    <a:pt x="232" y="187"/>
                    <a:pt x="231" y="189"/>
                  </a:cubicBezTo>
                  <a:cubicBezTo>
                    <a:pt x="231" y="188"/>
                    <a:pt x="227" y="187"/>
                    <a:pt x="227" y="189"/>
                  </a:cubicBezTo>
                  <a:cubicBezTo>
                    <a:pt x="227" y="189"/>
                    <a:pt x="229" y="191"/>
                    <a:pt x="228" y="193"/>
                  </a:cubicBezTo>
                  <a:cubicBezTo>
                    <a:pt x="226" y="194"/>
                    <a:pt x="226" y="193"/>
                    <a:pt x="224" y="193"/>
                  </a:cubicBezTo>
                  <a:cubicBezTo>
                    <a:pt x="224" y="197"/>
                    <a:pt x="224" y="197"/>
                    <a:pt x="224" y="197"/>
                  </a:cubicBezTo>
                  <a:cubicBezTo>
                    <a:pt x="223" y="197"/>
                    <a:pt x="222" y="197"/>
                    <a:pt x="221" y="197"/>
                  </a:cubicBezTo>
                  <a:cubicBezTo>
                    <a:pt x="220" y="197"/>
                    <a:pt x="221" y="199"/>
                    <a:pt x="220" y="200"/>
                  </a:cubicBezTo>
                  <a:cubicBezTo>
                    <a:pt x="218" y="201"/>
                    <a:pt x="212" y="199"/>
                    <a:pt x="213" y="204"/>
                  </a:cubicBezTo>
                  <a:cubicBezTo>
                    <a:pt x="207" y="205"/>
                    <a:pt x="201" y="206"/>
                    <a:pt x="193" y="205"/>
                  </a:cubicBezTo>
                  <a:cubicBezTo>
                    <a:pt x="190" y="207"/>
                    <a:pt x="189" y="214"/>
                    <a:pt x="185" y="211"/>
                  </a:cubicBezTo>
                  <a:cubicBezTo>
                    <a:pt x="185" y="212"/>
                    <a:pt x="187" y="213"/>
                    <a:pt x="186" y="215"/>
                  </a:cubicBezTo>
                  <a:cubicBezTo>
                    <a:pt x="186" y="215"/>
                    <a:pt x="184" y="215"/>
                    <a:pt x="183" y="215"/>
                  </a:cubicBezTo>
                  <a:cubicBezTo>
                    <a:pt x="183" y="216"/>
                    <a:pt x="185" y="217"/>
                    <a:pt x="185" y="218"/>
                  </a:cubicBezTo>
                  <a:cubicBezTo>
                    <a:pt x="185" y="218"/>
                    <a:pt x="183" y="219"/>
                    <a:pt x="183" y="219"/>
                  </a:cubicBezTo>
                  <a:cubicBezTo>
                    <a:pt x="183" y="221"/>
                    <a:pt x="179" y="224"/>
                    <a:pt x="182" y="225"/>
                  </a:cubicBezTo>
                  <a:cubicBezTo>
                    <a:pt x="182" y="227"/>
                    <a:pt x="180" y="226"/>
                    <a:pt x="179" y="226"/>
                  </a:cubicBezTo>
                  <a:cubicBezTo>
                    <a:pt x="179" y="227"/>
                    <a:pt x="177" y="229"/>
                    <a:pt x="176" y="229"/>
                  </a:cubicBezTo>
                  <a:cubicBezTo>
                    <a:pt x="176" y="230"/>
                    <a:pt x="177" y="232"/>
                    <a:pt x="176" y="232"/>
                  </a:cubicBezTo>
                  <a:cubicBezTo>
                    <a:pt x="174" y="234"/>
                    <a:pt x="176" y="235"/>
                    <a:pt x="175" y="238"/>
                  </a:cubicBezTo>
                  <a:cubicBezTo>
                    <a:pt x="175" y="238"/>
                    <a:pt x="172" y="237"/>
                    <a:pt x="172" y="238"/>
                  </a:cubicBezTo>
                  <a:cubicBezTo>
                    <a:pt x="172" y="238"/>
                    <a:pt x="173" y="239"/>
                    <a:pt x="174" y="240"/>
                  </a:cubicBezTo>
                  <a:cubicBezTo>
                    <a:pt x="174" y="243"/>
                    <a:pt x="172" y="243"/>
                    <a:pt x="172" y="245"/>
                  </a:cubicBezTo>
                  <a:cubicBezTo>
                    <a:pt x="172" y="246"/>
                    <a:pt x="173" y="248"/>
                    <a:pt x="174" y="247"/>
                  </a:cubicBezTo>
                  <a:cubicBezTo>
                    <a:pt x="172" y="252"/>
                    <a:pt x="169" y="254"/>
                    <a:pt x="165" y="257"/>
                  </a:cubicBezTo>
                  <a:cubicBezTo>
                    <a:pt x="161" y="257"/>
                    <a:pt x="158" y="254"/>
                    <a:pt x="155" y="252"/>
                  </a:cubicBezTo>
                  <a:cubicBezTo>
                    <a:pt x="151" y="257"/>
                    <a:pt x="143" y="248"/>
                    <a:pt x="144" y="249"/>
                  </a:cubicBezTo>
                  <a:cubicBezTo>
                    <a:pt x="143" y="248"/>
                    <a:pt x="142" y="251"/>
                    <a:pt x="143" y="252"/>
                  </a:cubicBezTo>
                  <a:cubicBezTo>
                    <a:pt x="141" y="251"/>
                    <a:pt x="141" y="249"/>
                    <a:pt x="140" y="247"/>
                  </a:cubicBezTo>
                  <a:cubicBezTo>
                    <a:pt x="139" y="246"/>
                    <a:pt x="135" y="246"/>
                    <a:pt x="136" y="242"/>
                  </a:cubicBezTo>
                  <a:cubicBezTo>
                    <a:pt x="134" y="240"/>
                    <a:pt x="132" y="239"/>
                    <a:pt x="130" y="238"/>
                  </a:cubicBezTo>
                  <a:cubicBezTo>
                    <a:pt x="130" y="236"/>
                    <a:pt x="132" y="237"/>
                    <a:pt x="133" y="236"/>
                  </a:cubicBezTo>
                  <a:cubicBezTo>
                    <a:pt x="132" y="233"/>
                    <a:pt x="129" y="234"/>
                    <a:pt x="127" y="232"/>
                  </a:cubicBezTo>
                  <a:cubicBezTo>
                    <a:pt x="126" y="231"/>
                    <a:pt x="126" y="228"/>
                    <a:pt x="124" y="228"/>
                  </a:cubicBezTo>
                  <a:cubicBezTo>
                    <a:pt x="122" y="231"/>
                    <a:pt x="124" y="226"/>
                    <a:pt x="124" y="226"/>
                  </a:cubicBezTo>
                  <a:cubicBezTo>
                    <a:pt x="124" y="225"/>
                    <a:pt x="122" y="226"/>
                    <a:pt x="122" y="225"/>
                  </a:cubicBezTo>
                  <a:cubicBezTo>
                    <a:pt x="121" y="223"/>
                    <a:pt x="123" y="221"/>
                    <a:pt x="120" y="221"/>
                  </a:cubicBezTo>
                  <a:cubicBezTo>
                    <a:pt x="118" y="221"/>
                    <a:pt x="120" y="215"/>
                    <a:pt x="117" y="218"/>
                  </a:cubicBezTo>
                  <a:cubicBezTo>
                    <a:pt x="116" y="217"/>
                    <a:pt x="116" y="215"/>
                    <a:pt x="113" y="215"/>
                  </a:cubicBezTo>
                  <a:cubicBezTo>
                    <a:pt x="114" y="213"/>
                    <a:pt x="116" y="213"/>
                    <a:pt x="116" y="211"/>
                  </a:cubicBezTo>
                  <a:cubicBezTo>
                    <a:pt x="116" y="209"/>
                    <a:pt x="113" y="210"/>
                    <a:pt x="110" y="210"/>
                  </a:cubicBezTo>
                  <a:cubicBezTo>
                    <a:pt x="109" y="204"/>
                    <a:pt x="110" y="202"/>
                    <a:pt x="112" y="197"/>
                  </a:cubicBezTo>
                  <a:cubicBezTo>
                    <a:pt x="109" y="195"/>
                    <a:pt x="115" y="192"/>
                    <a:pt x="109" y="193"/>
                  </a:cubicBezTo>
                  <a:cubicBezTo>
                    <a:pt x="109" y="191"/>
                    <a:pt x="111" y="192"/>
                    <a:pt x="112" y="191"/>
                  </a:cubicBezTo>
                  <a:cubicBezTo>
                    <a:pt x="112" y="191"/>
                    <a:pt x="112" y="189"/>
                    <a:pt x="112" y="189"/>
                  </a:cubicBezTo>
                  <a:cubicBezTo>
                    <a:pt x="113" y="188"/>
                    <a:pt x="113" y="190"/>
                    <a:pt x="115" y="190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17" y="182"/>
                    <a:pt x="118" y="180"/>
                    <a:pt x="119" y="179"/>
                  </a:cubicBezTo>
                  <a:cubicBezTo>
                    <a:pt x="120" y="179"/>
                    <a:pt x="120" y="180"/>
                    <a:pt x="120" y="182"/>
                  </a:cubicBezTo>
                  <a:cubicBezTo>
                    <a:pt x="122" y="181"/>
                    <a:pt x="122" y="178"/>
                    <a:pt x="124" y="179"/>
                  </a:cubicBezTo>
                  <a:cubicBezTo>
                    <a:pt x="126" y="177"/>
                    <a:pt x="123" y="176"/>
                    <a:pt x="123" y="176"/>
                  </a:cubicBezTo>
                  <a:cubicBezTo>
                    <a:pt x="123" y="174"/>
                    <a:pt x="127" y="174"/>
                    <a:pt x="127" y="173"/>
                  </a:cubicBezTo>
                  <a:cubicBezTo>
                    <a:pt x="128" y="171"/>
                    <a:pt x="123" y="170"/>
                    <a:pt x="126" y="166"/>
                  </a:cubicBezTo>
                  <a:cubicBezTo>
                    <a:pt x="120" y="170"/>
                    <a:pt x="128" y="163"/>
                    <a:pt x="119" y="165"/>
                  </a:cubicBezTo>
                  <a:cubicBezTo>
                    <a:pt x="118" y="160"/>
                    <a:pt x="123" y="160"/>
                    <a:pt x="127" y="160"/>
                  </a:cubicBezTo>
                  <a:cubicBezTo>
                    <a:pt x="127" y="159"/>
                    <a:pt x="124" y="160"/>
                    <a:pt x="124" y="158"/>
                  </a:cubicBezTo>
                  <a:cubicBezTo>
                    <a:pt x="125" y="156"/>
                    <a:pt x="122" y="157"/>
                    <a:pt x="122" y="156"/>
                  </a:cubicBezTo>
                  <a:cubicBezTo>
                    <a:pt x="121" y="156"/>
                    <a:pt x="122" y="154"/>
                    <a:pt x="122" y="153"/>
                  </a:cubicBezTo>
                  <a:cubicBezTo>
                    <a:pt x="121" y="153"/>
                    <a:pt x="118" y="151"/>
                    <a:pt x="117" y="151"/>
                  </a:cubicBezTo>
                  <a:cubicBezTo>
                    <a:pt x="116" y="151"/>
                    <a:pt x="115" y="147"/>
                    <a:pt x="113" y="145"/>
                  </a:cubicBezTo>
                  <a:cubicBezTo>
                    <a:pt x="111" y="147"/>
                    <a:pt x="110" y="149"/>
                    <a:pt x="109" y="145"/>
                  </a:cubicBezTo>
                  <a:cubicBezTo>
                    <a:pt x="107" y="145"/>
                    <a:pt x="108" y="148"/>
                    <a:pt x="108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6" y="143"/>
                    <a:pt x="99" y="139"/>
                    <a:pt x="101" y="132"/>
                  </a:cubicBezTo>
                  <a:cubicBezTo>
                    <a:pt x="100" y="131"/>
                    <a:pt x="99" y="130"/>
                    <a:pt x="99" y="128"/>
                  </a:cubicBezTo>
                  <a:cubicBezTo>
                    <a:pt x="98" y="128"/>
                    <a:pt x="98" y="130"/>
                    <a:pt x="98" y="131"/>
                  </a:cubicBezTo>
                  <a:cubicBezTo>
                    <a:pt x="94" y="131"/>
                    <a:pt x="99" y="123"/>
                    <a:pt x="94" y="125"/>
                  </a:cubicBezTo>
                  <a:cubicBezTo>
                    <a:pt x="95" y="123"/>
                    <a:pt x="95" y="122"/>
                    <a:pt x="94" y="120"/>
                  </a:cubicBezTo>
                  <a:cubicBezTo>
                    <a:pt x="93" y="118"/>
                    <a:pt x="91" y="119"/>
                    <a:pt x="89" y="118"/>
                  </a:cubicBezTo>
                  <a:cubicBezTo>
                    <a:pt x="88" y="116"/>
                    <a:pt x="89" y="113"/>
                    <a:pt x="88" y="111"/>
                  </a:cubicBezTo>
                  <a:cubicBezTo>
                    <a:pt x="87" y="109"/>
                    <a:pt x="83" y="109"/>
                    <a:pt x="85" y="106"/>
                  </a:cubicBezTo>
                  <a:cubicBezTo>
                    <a:pt x="83" y="107"/>
                    <a:pt x="82" y="105"/>
                    <a:pt x="81" y="104"/>
                  </a:cubicBezTo>
                  <a:cubicBezTo>
                    <a:pt x="80" y="104"/>
                    <a:pt x="79" y="105"/>
                    <a:pt x="78" y="104"/>
                  </a:cubicBezTo>
                  <a:cubicBezTo>
                    <a:pt x="76" y="102"/>
                    <a:pt x="66" y="103"/>
                    <a:pt x="63" y="99"/>
                  </a:cubicBezTo>
                  <a:cubicBezTo>
                    <a:pt x="58" y="101"/>
                    <a:pt x="46" y="96"/>
                    <a:pt x="43" y="99"/>
                  </a:cubicBezTo>
                  <a:cubicBezTo>
                    <a:pt x="41" y="101"/>
                    <a:pt x="41" y="98"/>
                    <a:pt x="39" y="99"/>
                  </a:cubicBezTo>
                  <a:cubicBezTo>
                    <a:pt x="35" y="99"/>
                    <a:pt x="33" y="102"/>
                    <a:pt x="29" y="102"/>
                  </a:cubicBezTo>
                  <a:cubicBezTo>
                    <a:pt x="29" y="102"/>
                    <a:pt x="28" y="100"/>
                    <a:pt x="28" y="100"/>
                  </a:cubicBezTo>
                  <a:cubicBezTo>
                    <a:pt x="26" y="100"/>
                    <a:pt x="25" y="100"/>
                    <a:pt x="23" y="100"/>
                  </a:cubicBezTo>
                  <a:cubicBezTo>
                    <a:pt x="24" y="98"/>
                    <a:pt x="22" y="97"/>
                    <a:pt x="21" y="96"/>
                  </a:cubicBezTo>
                  <a:cubicBezTo>
                    <a:pt x="20" y="94"/>
                    <a:pt x="24" y="95"/>
                    <a:pt x="25" y="95"/>
                  </a:cubicBezTo>
                  <a:cubicBezTo>
                    <a:pt x="25" y="94"/>
                    <a:pt x="21" y="90"/>
                    <a:pt x="28" y="92"/>
                  </a:cubicBezTo>
                  <a:cubicBezTo>
                    <a:pt x="25" y="88"/>
                    <a:pt x="15" y="93"/>
                    <a:pt x="12" y="89"/>
                  </a:cubicBezTo>
                  <a:cubicBezTo>
                    <a:pt x="15" y="82"/>
                    <a:pt x="24" y="89"/>
                    <a:pt x="29" y="83"/>
                  </a:cubicBezTo>
                  <a:cubicBezTo>
                    <a:pt x="26" y="80"/>
                    <a:pt x="17" y="82"/>
                    <a:pt x="14" y="83"/>
                  </a:cubicBezTo>
                  <a:cubicBezTo>
                    <a:pt x="12" y="81"/>
                    <a:pt x="13" y="81"/>
                    <a:pt x="14" y="79"/>
                  </a:cubicBezTo>
                  <a:cubicBezTo>
                    <a:pt x="12" y="79"/>
                    <a:pt x="12" y="80"/>
                    <a:pt x="12" y="80"/>
                  </a:cubicBezTo>
                  <a:cubicBezTo>
                    <a:pt x="11" y="80"/>
                    <a:pt x="11" y="79"/>
                    <a:pt x="11" y="78"/>
                  </a:cubicBezTo>
                  <a:cubicBezTo>
                    <a:pt x="5" y="79"/>
                    <a:pt x="3" y="76"/>
                    <a:pt x="0" y="75"/>
                  </a:cubicBezTo>
                  <a:cubicBezTo>
                    <a:pt x="2" y="66"/>
                    <a:pt x="13" y="68"/>
                    <a:pt x="21" y="66"/>
                  </a:cubicBezTo>
                  <a:cubicBezTo>
                    <a:pt x="23" y="66"/>
                    <a:pt x="22" y="66"/>
                    <a:pt x="23" y="65"/>
                  </a:cubicBezTo>
                  <a:cubicBezTo>
                    <a:pt x="23" y="65"/>
                    <a:pt x="25" y="64"/>
                    <a:pt x="25" y="64"/>
                  </a:cubicBezTo>
                  <a:cubicBezTo>
                    <a:pt x="29" y="62"/>
                    <a:pt x="34" y="63"/>
                    <a:pt x="36" y="62"/>
                  </a:cubicBezTo>
                  <a:cubicBezTo>
                    <a:pt x="38" y="62"/>
                    <a:pt x="36" y="60"/>
                    <a:pt x="37" y="59"/>
                  </a:cubicBezTo>
                  <a:cubicBezTo>
                    <a:pt x="39" y="59"/>
                    <a:pt x="41" y="59"/>
                    <a:pt x="42" y="58"/>
                  </a:cubicBezTo>
                  <a:cubicBezTo>
                    <a:pt x="43" y="57"/>
                    <a:pt x="44" y="55"/>
                    <a:pt x="46" y="54"/>
                  </a:cubicBezTo>
                  <a:cubicBezTo>
                    <a:pt x="48" y="49"/>
                    <a:pt x="41" y="53"/>
                    <a:pt x="43" y="48"/>
                  </a:cubicBezTo>
                  <a:cubicBezTo>
                    <a:pt x="40" y="47"/>
                    <a:pt x="41" y="51"/>
                    <a:pt x="40" y="51"/>
                  </a:cubicBezTo>
                  <a:cubicBezTo>
                    <a:pt x="39" y="51"/>
                    <a:pt x="33" y="48"/>
                    <a:pt x="29" y="50"/>
                  </a:cubicBezTo>
                  <a:cubicBezTo>
                    <a:pt x="27" y="46"/>
                    <a:pt x="32" y="48"/>
                    <a:pt x="33" y="47"/>
                  </a:cubicBezTo>
                  <a:cubicBezTo>
                    <a:pt x="33" y="47"/>
                    <a:pt x="33" y="46"/>
                    <a:pt x="33" y="45"/>
                  </a:cubicBezTo>
                  <a:cubicBezTo>
                    <a:pt x="34" y="45"/>
                    <a:pt x="36" y="46"/>
                    <a:pt x="36" y="45"/>
                  </a:cubicBezTo>
                  <a:cubicBezTo>
                    <a:pt x="36" y="45"/>
                    <a:pt x="37" y="43"/>
                    <a:pt x="37" y="43"/>
                  </a:cubicBezTo>
                  <a:cubicBezTo>
                    <a:pt x="39" y="42"/>
                    <a:pt x="38" y="44"/>
                    <a:pt x="39" y="44"/>
                  </a:cubicBezTo>
                  <a:cubicBezTo>
                    <a:pt x="39" y="44"/>
                    <a:pt x="44" y="43"/>
                    <a:pt x="43" y="40"/>
                  </a:cubicBezTo>
                  <a:cubicBezTo>
                    <a:pt x="46" y="40"/>
                    <a:pt x="46" y="42"/>
                    <a:pt x="49" y="41"/>
                  </a:cubicBezTo>
                  <a:cubicBezTo>
                    <a:pt x="51" y="41"/>
                    <a:pt x="49" y="40"/>
                    <a:pt x="49" y="40"/>
                  </a:cubicBezTo>
                  <a:cubicBezTo>
                    <a:pt x="49" y="38"/>
                    <a:pt x="52" y="38"/>
                    <a:pt x="5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35"/>
                    <a:pt x="62" y="30"/>
                    <a:pt x="63" y="27"/>
                  </a:cubicBezTo>
                  <a:cubicBezTo>
                    <a:pt x="68" y="28"/>
                    <a:pt x="72" y="30"/>
                    <a:pt x="77" y="27"/>
                  </a:cubicBezTo>
                  <a:cubicBezTo>
                    <a:pt x="77" y="26"/>
                    <a:pt x="75" y="26"/>
                    <a:pt x="74" y="26"/>
                  </a:cubicBezTo>
                  <a:cubicBezTo>
                    <a:pt x="75" y="24"/>
                    <a:pt x="80" y="25"/>
                    <a:pt x="82" y="23"/>
                  </a:cubicBezTo>
                  <a:cubicBezTo>
                    <a:pt x="86" y="21"/>
                    <a:pt x="97" y="22"/>
                    <a:pt x="105" y="22"/>
                  </a:cubicBezTo>
                  <a:cubicBezTo>
                    <a:pt x="107" y="21"/>
                    <a:pt x="107" y="20"/>
                    <a:pt x="109" y="20"/>
                  </a:cubicBezTo>
                  <a:cubicBezTo>
                    <a:pt x="113" y="20"/>
                    <a:pt x="116" y="22"/>
                    <a:pt x="119" y="20"/>
                  </a:cubicBezTo>
                  <a:cubicBezTo>
                    <a:pt x="118" y="21"/>
                    <a:pt x="120" y="25"/>
                    <a:pt x="120" y="24"/>
                  </a:cubicBezTo>
                  <a:cubicBezTo>
                    <a:pt x="122" y="22"/>
                    <a:pt x="121" y="24"/>
                    <a:pt x="124" y="27"/>
                  </a:cubicBezTo>
                  <a:cubicBezTo>
                    <a:pt x="127" y="27"/>
                    <a:pt x="122" y="23"/>
                    <a:pt x="129" y="24"/>
                  </a:cubicBezTo>
                  <a:cubicBezTo>
                    <a:pt x="126" y="22"/>
                    <a:pt x="131" y="19"/>
                    <a:pt x="124" y="19"/>
                  </a:cubicBezTo>
                  <a:cubicBezTo>
                    <a:pt x="125" y="16"/>
                    <a:pt x="135" y="11"/>
                    <a:pt x="136" y="17"/>
                  </a:cubicBezTo>
                  <a:cubicBezTo>
                    <a:pt x="140" y="18"/>
                    <a:pt x="139" y="15"/>
                    <a:pt x="143" y="17"/>
                  </a:cubicBezTo>
                  <a:cubicBezTo>
                    <a:pt x="144" y="18"/>
                    <a:pt x="145" y="19"/>
                    <a:pt x="147" y="20"/>
                  </a:cubicBezTo>
                  <a:cubicBezTo>
                    <a:pt x="149" y="21"/>
                    <a:pt x="153" y="22"/>
                    <a:pt x="158" y="23"/>
                  </a:cubicBezTo>
                  <a:cubicBezTo>
                    <a:pt x="158" y="22"/>
                    <a:pt x="156" y="22"/>
                    <a:pt x="155" y="22"/>
                  </a:cubicBezTo>
                  <a:cubicBezTo>
                    <a:pt x="156" y="20"/>
                    <a:pt x="157" y="19"/>
                    <a:pt x="160" y="19"/>
                  </a:cubicBezTo>
                  <a:cubicBezTo>
                    <a:pt x="157" y="16"/>
                    <a:pt x="152" y="15"/>
                    <a:pt x="147" y="15"/>
                  </a:cubicBezTo>
                  <a:cubicBezTo>
                    <a:pt x="147" y="11"/>
                    <a:pt x="153" y="12"/>
                    <a:pt x="157" y="12"/>
                  </a:cubicBezTo>
                  <a:cubicBezTo>
                    <a:pt x="157" y="9"/>
                    <a:pt x="155" y="9"/>
                    <a:pt x="153" y="9"/>
                  </a:cubicBezTo>
                  <a:cubicBezTo>
                    <a:pt x="156" y="3"/>
                    <a:pt x="161" y="8"/>
                    <a:pt x="165" y="9"/>
                  </a:cubicBezTo>
                  <a:cubicBezTo>
                    <a:pt x="168" y="9"/>
                    <a:pt x="168" y="7"/>
                    <a:pt x="171" y="8"/>
                  </a:cubicBezTo>
                  <a:cubicBezTo>
                    <a:pt x="178" y="8"/>
                    <a:pt x="182" y="11"/>
                    <a:pt x="188" y="8"/>
                  </a:cubicBezTo>
                  <a:cubicBezTo>
                    <a:pt x="190" y="6"/>
                    <a:pt x="193" y="7"/>
                    <a:pt x="196" y="6"/>
                  </a:cubicBezTo>
                  <a:cubicBezTo>
                    <a:pt x="198" y="6"/>
                    <a:pt x="197" y="4"/>
                    <a:pt x="197" y="2"/>
                  </a:cubicBezTo>
                  <a:cubicBezTo>
                    <a:pt x="200" y="2"/>
                    <a:pt x="202" y="2"/>
                    <a:pt x="204" y="2"/>
                  </a:cubicBezTo>
                  <a:cubicBezTo>
                    <a:pt x="206" y="2"/>
                    <a:pt x="207" y="1"/>
                    <a:pt x="209" y="1"/>
                  </a:cubicBezTo>
                  <a:cubicBezTo>
                    <a:pt x="212" y="1"/>
                    <a:pt x="215" y="3"/>
                    <a:pt x="221" y="2"/>
                  </a:cubicBezTo>
                  <a:cubicBezTo>
                    <a:pt x="225" y="1"/>
                    <a:pt x="234" y="0"/>
                    <a:pt x="242" y="1"/>
                  </a:cubicBezTo>
                  <a:cubicBezTo>
                    <a:pt x="245" y="1"/>
                    <a:pt x="245" y="2"/>
                    <a:pt x="246" y="2"/>
                  </a:cubicBezTo>
                  <a:cubicBezTo>
                    <a:pt x="255" y="4"/>
                    <a:pt x="262" y="1"/>
                    <a:pt x="262" y="8"/>
                  </a:cubicBezTo>
                  <a:cubicBezTo>
                    <a:pt x="266" y="9"/>
                    <a:pt x="266" y="6"/>
                    <a:pt x="269" y="6"/>
                  </a:cubicBezTo>
                  <a:cubicBezTo>
                    <a:pt x="269" y="11"/>
                    <a:pt x="274" y="10"/>
                    <a:pt x="276" y="12"/>
                  </a:cubicBezTo>
                  <a:cubicBezTo>
                    <a:pt x="280" y="13"/>
                    <a:pt x="280" y="10"/>
                    <a:pt x="283" y="10"/>
                  </a:cubicBezTo>
                  <a:cubicBezTo>
                    <a:pt x="282" y="15"/>
                    <a:pt x="289" y="12"/>
                    <a:pt x="291" y="13"/>
                  </a:cubicBezTo>
                  <a:cubicBezTo>
                    <a:pt x="289" y="16"/>
                    <a:pt x="289" y="14"/>
                    <a:pt x="290" y="19"/>
                  </a:cubicBezTo>
                  <a:cubicBezTo>
                    <a:pt x="288" y="17"/>
                    <a:pt x="287" y="18"/>
                    <a:pt x="287" y="20"/>
                  </a:cubicBezTo>
                  <a:cubicBezTo>
                    <a:pt x="272" y="21"/>
                    <a:pt x="254" y="22"/>
                    <a:pt x="244" y="23"/>
                  </a:cubicBezTo>
                  <a:cubicBezTo>
                    <a:pt x="243" y="23"/>
                    <a:pt x="242" y="24"/>
                    <a:pt x="242" y="24"/>
                  </a:cubicBezTo>
                  <a:cubicBezTo>
                    <a:pt x="241" y="24"/>
                    <a:pt x="242" y="23"/>
                    <a:pt x="242" y="23"/>
                  </a:cubicBezTo>
                  <a:cubicBezTo>
                    <a:pt x="243" y="22"/>
                    <a:pt x="240" y="21"/>
                    <a:pt x="239" y="22"/>
                  </a:cubicBezTo>
                  <a:cubicBezTo>
                    <a:pt x="239" y="22"/>
                    <a:pt x="240" y="24"/>
                    <a:pt x="239" y="24"/>
                  </a:cubicBezTo>
                  <a:cubicBezTo>
                    <a:pt x="237" y="25"/>
                    <a:pt x="234" y="24"/>
                    <a:pt x="232" y="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Freeform 87"/>
            <p:cNvSpPr>
              <a:spLocks noChangeArrowheads="1"/>
            </p:cNvSpPr>
            <p:nvPr/>
          </p:nvSpPr>
          <p:spPr bwMode="auto">
            <a:xfrm>
              <a:off x="3495370" y="739960"/>
              <a:ext cx="569731" cy="348415"/>
            </a:xfrm>
            <a:custGeom>
              <a:avLst/>
              <a:gdLst>
                <a:gd name="T0" fmla="*/ 2147483646 w 169"/>
                <a:gd name="T1" fmla="*/ 2147483646 h 92"/>
                <a:gd name="T2" fmla="*/ 2147483646 w 169"/>
                <a:gd name="T3" fmla="*/ 2147483646 h 92"/>
                <a:gd name="T4" fmla="*/ 2147483646 w 169"/>
                <a:gd name="T5" fmla="*/ 2147483646 h 92"/>
                <a:gd name="T6" fmla="*/ 2147483646 w 169"/>
                <a:gd name="T7" fmla="*/ 2147483646 h 92"/>
                <a:gd name="T8" fmla="*/ 2147483646 w 169"/>
                <a:gd name="T9" fmla="*/ 2147483646 h 92"/>
                <a:gd name="T10" fmla="*/ 2147483646 w 169"/>
                <a:gd name="T11" fmla="*/ 2147483646 h 92"/>
                <a:gd name="T12" fmla="*/ 2147483646 w 169"/>
                <a:gd name="T13" fmla="*/ 2147483646 h 92"/>
                <a:gd name="T14" fmla="*/ 2147483646 w 169"/>
                <a:gd name="T15" fmla="*/ 2147483646 h 92"/>
                <a:gd name="T16" fmla="*/ 2147483646 w 169"/>
                <a:gd name="T17" fmla="*/ 2147483646 h 92"/>
                <a:gd name="T18" fmla="*/ 2147483646 w 169"/>
                <a:gd name="T19" fmla="*/ 2147483646 h 92"/>
                <a:gd name="T20" fmla="*/ 2147483646 w 169"/>
                <a:gd name="T21" fmla="*/ 2147483646 h 92"/>
                <a:gd name="T22" fmla="*/ 2147483646 w 169"/>
                <a:gd name="T23" fmla="*/ 2147483646 h 92"/>
                <a:gd name="T24" fmla="*/ 2147483646 w 169"/>
                <a:gd name="T25" fmla="*/ 2147483646 h 92"/>
                <a:gd name="T26" fmla="*/ 2147483646 w 169"/>
                <a:gd name="T27" fmla="*/ 2147483646 h 92"/>
                <a:gd name="T28" fmla="*/ 2147483646 w 169"/>
                <a:gd name="T29" fmla="*/ 2147483646 h 92"/>
                <a:gd name="T30" fmla="*/ 2147483646 w 169"/>
                <a:gd name="T31" fmla="*/ 2147483646 h 92"/>
                <a:gd name="T32" fmla="*/ 2147483646 w 169"/>
                <a:gd name="T33" fmla="*/ 2147483646 h 92"/>
                <a:gd name="T34" fmla="*/ 2147483646 w 169"/>
                <a:gd name="T35" fmla="*/ 2147483646 h 92"/>
                <a:gd name="T36" fmla="*/ 2147483646 w 169"/>
                <a:gd name="T37" fmla="*/ 2147483646 h 92"/>
                <a:gd name="T38" fmla="*/ 2147483646 w 169"/>
                <a:gd name="T39" fmla="*/ 2147483646 h 92"/>
                <a:gd name="T40" fmla="*/ 2147483646 w 169"/>
                <a:gd name="T41" fmla="*/ 2147483646 h 92"/>
                <a:gd name="T42" fmla="*/ 2147483646 w 169"/>
                <a:gd name="T43" fmla="*/ 2147483646 h 92"/>
                <a:gd name="T44" fmla="*/ 2147483646 w 169"/>
                <a:gd name="T45" fmla="*/ 2147483646 h 92"/>
                <a:gd name="T46" fmla="*/ 2147483646 w 169"/>
                <a:gd name="T47" fmla="*/ 2147483646 h 92"/>
                <a:gd name="T48" fmla="*/ 2147483646 w 169"/>
                <a:gd name="T49" fmla="*/ 2147483646 h 92"/>
                <a:gd name="T50" fmla="*/ 2147483646 w 169"/>
                <a:gd name="T51" fmla="*/ 2147483646 h 92"/>
                <a:gd name="T52" fmla="*/ 2147483646 w 169"/>
                <a:gd name="T53" fmla="*/ 2147483646 h 92"/>
                <a:gd name="T54" fmla="*/ 2147483646 w 169"/>
                <a:gd name="T55" fmla="*/ 2147483646 h 92"/>
                <a:gd name="T56" fmla="*/ 2147483646 w 169"/>
                <a:gd name="T57" fmla="*/ 2147483646 h 92"/>
                <a:gd name="T58" fmla="*/ 2147483646 w 169"/>
                <a:gd name="T59" fmla="*/ 2147483646 h 92"/>
                <a:gd name="T60" fmla="*/ 2147483646 w 169"/>
                <a:gd name="T61" fmla="*/ 2147483646 h 92"/>
                <a:gd name="T62" fmla="*/ 2147483646 w 169"/>
                <a:gd name="T63" fmla="*/ 2147483646 h 92"/>
                <a:gd name="T64" fmla="*/ 2147483646 w 169"/>
                <a:gd name="T65" fmla="*/ 2147483646 h 92"/>
                <a:gd name="T66" fmla="*/ 2147483646 w 169"/>
                <a:gd name="T67" fmla="*/ 2147483646 h 92"/>
                <a:gd name="T68" fmla="*/ 2147483646 w 169"/>
                <a:gd name="T69" fmla="*/ 2147483646 h 92"/>
                <a:gd name="T70" fmla="*/ 2147483646 w 169"/>
                <a:gd name="T71" fmla="*/ 2147483646 h 92"/>
                <a:gd name="T72" fmla="*/ 2147483646 w 169"/>
                <a:gd name="T73" fmla="*/ 2147483646 h 92"/>
                <a:gd name="T74" fmla="*/ 2147483646 w 169"/>
                <a:gd name="T75" fmla="*/ 2147483646 h 92"/>
                <a:gd name="T76" fmla="*/ 2147483646 w 169"/>
                <a:gd name="T77" fmla="*/ 2147483646 h 92"/>
                <a:gd name="T78" fmla="*/ 2147483646 w 169"/>
                <a:gd name="T79" fmla="*/ 2147483646 h 92"/>
                <a:gd name="T80" fmla="*/ 2147483646 w 169"/>
                <a:gd name="T81" fmla="*/ 2147483646 h 92"/>
                <a:gd name="T82" fmla="*/ 2147483646 w 169"/>
                <a:gd name="T83" fmla="*/ 2147483646 h 92"/>
                <a:gd name="T84" fmla="*/ 2147483646 w 169"/>
                <a:gd name="T85" fmla="*/ 2147483646 h 9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69"/>
                <a:gd name="T130" fmla="*/ 0 h 92"/>
                <a:gd name="T131" fmla="*/ 169 w 169"/>
                <a:gd name="T132" fmla="*/ 92 h 9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69" h="92">
                  <a:moveTo>
                    <a:pt x="158" y="3"/>
                  </a:moveTo>
                  <a:cubicBezTo>
                    <a:pt x="156" y="6"/>
                    <a:pt x="158" y="5"/>
                    <a:pt x="158" y="9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11"/>
                    <a:pt x="167" y="12"/>
                    <a:pt x="168" y="15"/>
                  </a:cubicBezTo>
                  <a:cubicBezTo>
                    <a:pt x="167" y="15"/>
                    <a:pt x="164" y="14"/>
                    <a:pt x="164" y="15"/>
                  </a:cubicBezTo>
                  <a:cubicBezTo>
                    <a:pt x="163" y="15"/>
                    <a:pt x="164" y="17"/>
                    <a:pt x="164" y="17"/>
                  </a:cubicBezTo>
                  <a:cubicBezTo>
                    <a:pt x="161" y="18"/>
                    <a:pt x="158" y="19"/>
                    <a:pt x="158" y="17"/>
                  </a:cubicBezTo>
                  <a:cubicBezTo>
                    <a:pt x="156" y="17"/>
                    <a:pt x="157" y="20"/>
                    <a:pt x="157" y="20"/>
                  </a:cubicBezTo>
                  <a:cubicBezTo>
                    <a:pt x="155" y="21"/>
                    <a:pt x="151" y="19"/>
                    <a:pt x="151" y="22"/>
                  </a:cubicBezTo>
                  <a:cubicBezTo>
                    <a:pt x="146" y="21"/>
                    <a:pt x="140" y="20"/>
                    <a:pt x="137" y="24"/>
                  </a:cubicBezTo>
                  <a:cubicBezTo>
                    <a:pt x="138" y="28"/>
                    <a:pt x="144" y="24"/>
                    <a:pt x="145" y="23"/>
                  </a:cubicBezTo>
                  <a:cubicBezTo>
                    <a:pt x="147" y="24"/>
                    <a:pt x="145" y="25"/>
                    <a:pt x="145" y="27"/>
                  </a:cubicBezTo>
                  <a:cubicBezTo>
                    <a:pt x="140" y="27"/>
                    <a:pt x="137" y="29"/>
                    <a:pt x="133" y="30"/>
                  </a:cubicBezTo>
                  <a:cubicBezTo>
                    <a:pt x="131" y="31"/>
                    <a:pt x="129" y="32"/>
                    <a:pt x="128" y="34"/>
                  </a:cubicBezTo>
                  <a:cubicBezTo>
                    <a:pt x="127" y="35"/>
                    <a:pt x="125" y="34"/>
                    <a:pt x="124" y="34"/>
                  </a:cubicBezTo>
                  <a:cubicBezTo>
                    <a:pt x="123" y="35"/>
                    <a:pt x="124" y="36"/>
                    <a:pt x="123" y="37"/>
                  </a:cubicBezTo>
                  <a:cubicBezTo>
                    <a:pt x="121" y="38"/>
                    <a:pt x="119" y="36"/>
                    <a:pt x="119" y="38"/>
                  </a:cubicBezTo>
                  <a:cubicBezTo>
                    <a:pt x="119" y="40"/>
                    <a:pt x="115" y="39"/>
                    <a:pt x="114" y="41"/>
                  </a:cubicBezTo>
                  <a:cubicBezTo>
                    <a:pt x="114" y="44"/>
                    <a:pt x="111" y="42"/>
                    <a:pt x="109" y="44"/>
                  </a:cubicBezTo>
                  <a:cubicBezTo>
                    <a:pt x="107" y="46"/>
                    <a:pt x="104" y="45"/>
                    <a:pt x="100" y="47"/>
                  </a:cubicBezTo>
                  <a:cubicBezTo>
                    <a:pt x="100" y="47"/>
                    <a:pt x="101" y="48"/>
                    <a:pt x="99" y="48"/>
                  </a:cubicBezTo>
                  <a:cubicBezTo>
                    <a:pt x="96" y="48"/>
                    <a:pt x="98" y="49"/>
                    <a:pt x="96" y="51"/>
                  </a:cubicBezTo>
                  <a:cubicBezTo>
                    <a:pt x="96" y="51"/>
                    <a:pt x="95" y="51"/>
                    <a:pt x="95" y="51"/>
                  </a:cubicBezTo>
                  <a:cubicBezTo>
                    <a:pt x="94" y="51"/>
                    <a:pt x="91" y="54"/>
                    <a:pt x="86" y="52"/>
                  </a:cubicBezTo>
                  <a:cubicBezTo>
                    <a:pt x="87" y="54"/>
                    <a:pt x="92" y="55"/>
                    <a:pt x="86" y="55"/>
                  </a:cubicBezTo>
                  <a:cubicBezTo>
                    <a:pt x="87" y="58"/>
                    <a:pt x="93" y="56"/>
                    <a:pt x="92" y="61"/>
                  </a:cubicBezTo>
                  <a:cubicBezTo>
                    <a:pt x="89" y="58"/>
                    <a:pt x="89" y="61"/>
                    <a:pt x="89" y="65"/>
                  </a:cubicBezTo>
                  <a:cubicBezTo>
                    <a:pt x="86" y="61"/>
                    <a:pt x="85" y="66"/>
                    <a:pt x="82" y="68"/>
                  </a:cubicBezTo>
                  <a:cubicBezTo>
                    <a:pt x="79" y="70"/>
                    <a:pt x="76" y="68"/>
                    <a:pt x="74" y="71"/>
                  </a:cubicBezTo>
                  <a:cubicBezTo>
                    <a:pt x="73" y="72"/>
                    <a:pt x="75" y="72"/>
                    <a:pt x="75" y="72"/>
                  </a:cubicBezTo>
                  <a:cubicBezTo>
                    <a:pt x="75" y="73"/>
                    <a:pt x="70" y="74"/>
                    <a:pt x="74" y="75"/>
                  </a:cubicBezTo>
                  <a:cubicBezTo>
                    <a:pt x="72" y="79"/>
                    <a:pt x="64" y="76"/>
                    <a:pt x="63" y="81"/>
                  </a:cubicBezTo>
                  <a:cubicBezTo>
                    <a:pt x="65" y="83"/>
                    <a:pt x="69" y="84"/>
                    <a:pt x="74" y="83"/>
                  </a:cubicBezTo>
                  <a:cubicBezTo>
                    <a:pt x="75" y="88"/>
                    <a:pt x="67" y="84"/>
                    <a:pt x="67" y="88"/>
                  </a:cubicBezTo>
                  <a:cubicBezTo>
                    <a:pt x="67" y="90"/>
                    <a:pt x="65" y="87"/>
                    <a:pt x="64" y="88"/>
                  </a:cubicBezTo>
                  <a:cubicBezTo>
                    <a:pt x="61" y="88"/>
                    <a:pt x="59" y="92"/>
                    <a:pt x="55" y="90"/>
                  </a:cubicBezTo>
                  <a:cubicBezTo>
                    <a:pt x="55" y="89"/>
                    <a:pt x="52" y="89"/>
                    <a:pt x="53" y="86"/>
                  </a:cubicBezTo>
                  <a:cubicBezTo>
                    <a:pt x="46" y="85"/>
                    <a:pt x="41" y="88"/>
                    <a:pt x="34" y="86"/>
                  </a:cubicBezTo>
                  <a:cubicBezTo>
                    <a:pt x="34" y="86"/>
                    <a:pt x="33" y="85"/>
                    <a:pt x="33" y="85"/>
                  </a:cubicBezTo>
                  <a:cubicBezTo>
                    <a:pt x="31" y="85"/>
                    <a:pt x="30" y="87"/>
                    <a:pt x="27" y="88"/>
                  </a:cubicBezTo>
                  <a:cubicBezTo>
                    <a:pt x="21" y="89"/>
                    <a:pt x="15" y="86"/>
                    <a:pt x="8" y="85"/>
                  </a:cubicBezTo>
                  <a:cubicBezTo>
                    <a:pt x="10" y="82"/>
                    <a:pt x="13" y="80"/>
                    <a:pt x="18" y="81"/>
                  </a:cubicBezTo>
                  <a:cubicBezTo>
                    <a:pt x="21" y="80"/>
                    <a:pt x="18" y="74"/>
                    <a:pt x="20" y="73"/>
                  </a:cubicBezTo>
                  <a:cubicBezTo>
                    <a:pt x="24" y="75"/>
                    <a:pt x="24" y="72"/>
                    <a:pt x="27" y="72"/>
                  </a:cubicBezTo>
                  <a:cubicBezTo>
                    <a:pt x="27" y="77"/>
                    <a:pt x="33" y="76"/>
                    <a:pt x="37" y="76"/>
                  </a:cubicBezTo>
                  <a:cubicBezTo>
                    <a:pt x="40" y="76"/>
                    <a:pt x="36" y="74"/>
                    <a:pt x="39" y="72"/>
                  </a:cubicBezTo>
                  <a:cubicBezTo>
                    <a:pt x="38" y="69"/>
                    <a:pt x="30" y="73"/>
                    <a:pt x="33" y="67"/>
                  </a:cubicBezTo>
                  <a:cubicBezTo>
                    <a:pt x="27" y="68"/>
                    <a:pt x="25" y="70"/>
                    <a:pt x="19" y="68"/>
                  </a:cubicBezTo>
                  <a:cubicBezTo>
                    <a:pt x="20" y="65"/>
                    <a:pt x="23" y="64"/>
                    <a:pt x="26" y="64"/>
                  </a:cubicBezTo>
                  <a:cubicBezTo>
                    <a:pt x="27" y="62"/>
                    <a:pt x="29" y="61"/>
                    <a:pt x="30" y="59"/>
                  </a:cubicBezTo>
                  <a:cubicBezTo>
                    <a:pt x="32" y="60"/>
                    <a:pt x="33" y="59"/>
                    <a:pt x="33" y="58"/>
                  </a:cubicBezTo>
                  <a:cubicBezTo>
                    <a:pt x="36" y="58"/>
                    <a:pt x="38" y="58"/>
                    <a:pt x="40" y="59"/>
                  </a:cubicBezTo>
                  <a:cubicBezTo>
                    <a:pt x="42" y="59"/>
                    <a:pt x="44" y="57"/>
                    <a:pt x="44" y="55"/>
                  </a:cubicBezTo>
                  <a:cubicBezTo>
                    <a:pt x="44" y="53"/>
                    <a:pt x="41" y="55"/>
                    <a:pt x="40" y="54"/>
                  </a:cubicBezTo>
                  <a:cubicBezTo>
                    <a:pt x="40" y="53"/>
                    <a:pt x="39" y="50"/>
                    <a:pt x="39" y="50"/>
                  </a:cubicBezTo>
                  <a:cubicBezTo>
                    <a:pt x="38" y="49"/>
                    <a:pt x="37" y="48"/>
                    <a:pt x="37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4" y="45"/>
                    <a:pt x="33" y="44"/>
                    <a:pt x="30" y="44"/>
                  </a:cubicBezTo>
                  <a:cubicBezTo>
                    <a:pt x="32" y="42"/>
                    <a:pt x="33" y="39"/>
                    <a:pt x="37" y="40"/>
                  </a:cubicBezTo>
                  <a:cubicBezTo>
                    <a:pt x="41" y="40"/>
                    <a:pt x="40" y="45"/>
                    <a:pt x="46" y="43"/>
                  </a:cubicBezTo>
                  <a:cubicBezTo>
                    <a:pt x="45" y="44"/>
                    <a:pt x="46" y="45"/>
                    <a:pt x="47" y="45"/>
                  </a:cubicBezTo>
                  <a:cubicBezTo>
                    <a:pt x="52" y="47"/>
                    <a:pt x="49" y="41"/>
                    <a:pt x="51" y="40"/>
                  </a:cubicBezTo>
                  <a:cubicBezTo>
                    <a:pt x="58" y="38"/>
                    <a:pt x="65" y="36"/>
                    <a:pt x="68" y="31"/>
                  </a:cubicBezTo>
                  <a:cubicBezTo>
                    <a:pt x="68" y="28"/>
                    <a:pt x="66" y="33"/>
                    <a:pt x="63" y="31"/>
                  </a:cubicBezTo>
                  <a:cubicBezTo>
                    <a:pt x="60" y="33"/>
                    <a:pt x="57" y="33"/>
                    <a:pt x="55" y="36"/>
                  </a:cubicBezTo>
                  <a:cubicBezTo>
                    <a:pt x="52" y="34"/>
                    <a:pt x="45" y="36"/>
                    <a:pt x="39" y="36"/>
                  </a:cubicBezTo>
                  <a:cubicBezTo>
                    <a:pt x="35" y="35"/>
                    <a:pt x="33" y="33"/>
                    <a:pt x="29" y="36"/>
                  </a:cubicBezTo>
                  <a:cubicBezTo>
                    <a:pt x="28" y="31"/>
                    <a:pt x="24" y="36"/>
                    <a:pt x="22" y="31"/>
                  </a:cubicBezTo>
                  <a:cubicBezTo>
                    <a:pt x="20" y="34"/>
                    <a:pt x="16" y="30"/>
                    <a:pt x="11" y="31"/>
                  </a:cubicBezTo>
                  <a:cubicBezTo>
                    <a:pt x="12" y="27"/>
                    <a:pt x="6" y="29"/>
                    <a:pt x="5" y="27"/>
                  </a:cubicBezTo>
                  <a:cubicBezTo>
                    <a:pt x="4" y="23"/>
                    <a:pt x="8" y="25"/>
                    <a:pt x="9" y="23"/>
                  </a:cubicBezTo>
                  <a:cubicBezTo>
                    <a:pt x="9" y="19"/>
                    <a:pt x="0" y="25"/>
                    <a:pt x="2" y="19"/>
                  </a:cubicBezTo>
                  <a:cubicBezTo>
                    <a:pt x="8" y="17"/>
                    <a:pt x="19" y="16"/>
                    <a:pt x="29" y="15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8" y="13"/>
                    <a:pt x="43" y="10"/>
                    <a:pt x="47" y="12"/>
                  </a:cubicBezTo>
                  <a:cubicBezTo>
                    <a:pt x="48" y="11"/>
                    <a:pt x="49" y="9"/>
                    <a:pt x="50" y="8"/>
                  </a:cubicBezTo>
                  <a:cubicBezTo>
                    <a:pt x="58" y="7"/>
                    <a:pt x="66" y="5"/>
                    <a:pt x="72" y="6"/>
                  </a:cubicBezTo>
                  <a:cubicBezTo>
                    <a:pt x="74" y="6"/>
                    <a:pt x="73" y="4"/>
                    <a:pt x="74" y="3"/>
                  </a:cubicBezTo>
                  <a:cubicBezTo>
                    <a:pt x="79" y="4"/>
                    <a:pt x="87" y="2"/>
                    <a:pt x="91" y="5"/>
                  </a:cubicBezTo>
                  <a:cubicBezTo>
                    <a:pt x="91" y="2"/>
                    <a:pt x="97" y="5"/>
                    <a:pt x="98" y="2"/>
                  </a:cubicBezTo>
                  <a:cubicBezTo>
                    <a:pt x="101" y="3"/>
                    <a:pt x="106" y="4"/>
                    <a:pt x="112" y="3"/>
                  </a:cubicBezTo>
                  <a:cubicBezTo>
                    <a:pt x="112" y="2"/>
                    <a:pt x="111" y="2"/>
                    <a:pt x="110" y="2"/>
                  </a:cubicBezTo>
                  <a:cubicBezTo>
                    <a:pt x="110" y="0"/>
                    <a:pt x="112" y="1"/>
                    <a:pt x="112" y="2"/>
                  </a:cubicBezTo>
                  <a:cubicBezTo>
                    <a:pt x="118" y="3"/>
                    <a:pt x="128" y="1"/>
                    <a:pt x="134" y="2"/>
                  </a:cubicBezTo>
                  <a:cubicBezTo>
                    <a:pt x="134" y="2"/>
                    <a:pt x="134" y="5"/>
                    <a:pt x="134" y="5"/>
                  </a:cubicBezTo>
                  <a:cubicBezTo>
                    <a:pt x="145" y="5"/>
                    <a:pt x="146" y="3"/>
                    <a:pt x="158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Freeform 88"/>
            <p:cNvSpPr>
              <a:spLocks noChangeArrowheads="1"/>
            </p:cNvSpPr>
            <p:nvPr/>
          </p:nvSpPr>
          <p:spPr bwMode="auto">
            <a:xfrm>
              <a:off x="5606198" y="872215"/>
              <a:ext cx="165530" cy="63995"/>
            </a:xfrm>
            <a:custGeom>
              <a:avLst/>
              <a:gdLst>
                <a:gd name="T0" fmla="*/ 2147483646 w 49"/>
                <a:gd name="T1" fmla="*/ 2147483646 h 17"/>
                <a:gd name="T2" fmla="*/ 2147483646 w 49"/>
                <a:gd name="T3" fmla="*/ 2147483646 h 17"/>
                <a:gd name="T4" fmla="*/ 2147483646 w 49"/>
                <a:gd name="T5" fmla="*/ 2147483646 h 17"/>
                <a:gd name="T6" fmla="*/ 2147483646 w 49"/>
                <a:gd name="T7" fmla="*/ 2147483646 h 17"/>
                <a:gd name="T8" fmla="*/ 2147483646 w 49"/>
                <a:gd name="T9" fmla="*/ 2147483646 h 17"/>
                <a:gd name="T10" fmla="*/ 2147483646 w 49"/>
                <a:gd name="T11" fmla="*/ 2147483646 h 17"/>
                <a:gd name="T12" fmla="*/ 2147483646 w 49"/>
                <a:gd name="T13" fmla="*/ 2147483646 h 17"/>
                <a:gd name="T14" fmla="*/ 2147483646 w 49"/>
                <a:gd name="T15" fmla="*/ 2147483646 h 17"/>
                <a:gd name="T16" fmla="*/ 2147483646 w 49"/>
                <a:gd name="T17" fmla="*/ 2147483646 h 17"/>
                <a:gd name="T18" fmla="*/ 2147483646 w 49"/>
                <a:gd name="T19" fmla="*/ 2147483646 h 17"/>
                <a:gd name="T20" fmla="*/ 2147483646 w 49"/>
                <a:gd name="T21" fmla="*/ 2147483646 h 17"/>
                <a:gd name="T22" fmla="*/ 2147483646 w 49"/>
                <a:gd name="T23" fmla="*/ 2147483646 h 17"/>
                <a:gd name="T24" fmla="*/ 2147483646 w 49"/>
                <a:gd name="T25" fmla="*/ 2147483646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"/>
                <a:gd name="T40" fmla="*/ 0 h 17"/>
                <a:gd name="T41" fmla="*/ 49 w 49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" h="17">
                  <a:moveTo>
                    <a:pt x="13" y="2"/>
                  </a:moveTo>
                  <a:cubicBezTo>
                    <a:pt x="15" y="2"/>
                    <a:pt x="14" y="3"/>
                    <a:pt x="13" y="3"/>
                  </a:cubicBezTo>
                  <a:cubicBezTo>
                    <a:pt x="13" y="7"/>
                    <a:pt x="19" y="3"/>
                    <a:pt x="17" y="8"/>
                  </a:cubicBezTo>
                  <a:cubicBezTo>
                    <a:pt x="20" y="8"/>
                    <a:pt x="19" y="5"/>
                    <a:pt x="22" y="5"/>
                  </a:cubicBezTo>
                  <a:cubicBezTo>
                    <a:pt x="25" y="8"/>
                    <a:pt x="28" y="2"/>
                    <a:pt x="29" y="8"/>
                  </a:cubicBezTo>
                  <a:cubicBezTo>
                    <a:pt x="32" y="6"/>
                    <a:pt x="37" y="6"/>
                    <a:pt x="41" y="5"/>
                  </a:cubicBezTo>
                  <a:cubicBezTo>
                    <a:pt x="40" y="9"/>
                    <a:pt x="48" y="4"/>
                    <a:pt x="47" y="8"/>
                  </a:cubicBezTo>
                  <a:cubicBezTo>
                    <a:pt x="49" y="12"/>
                    <a:pt x="38" y="10"/>
                    <a:pt x="44" y="13"/>
                  </a:cubicBezTo>
                  <a:cubicBezTo>
                    <a:pt x="42" y="16"/>
                    <a:pt x="35" y="14"/>
                    <a:pt x="31" y="15"/>
                  </a:cubicBezTo>
                  <a:cubicBezTo>
                    <a:pt x="28" y="15"/>
                    <a:pt x="26" y="16"/>
                    <a:pt x="23" y="17"/>
                  </a:cubicBezTo>
                  <a:cubicBezTo>
                    <a:pt x="17" y="15"/>
                    <a:pt x="12" y="13"/>
                    <a:pt x="9" y="8"/>
                  </a:cubicBezTo>
                  <a:cubicBezTo>
                    <a:pt x="7" y="7"/>
                    <a:pt x="2" y="9"/>
                    <a:pt x="2" y="6"/>
                  </a:cubicBezTo>
                  <a:cubicBezTo>
                    <a:pt x="0" y="0"/>
                    <a:pt x="12" y="6"/>
                    <a:pt x="13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89"/>
            <p:cNvSpPr>
              <a:spLocks noChangeArrowheads="1"/>
            </p:cNvSpPr>
            <p:nvPr/>
          </p:nvSpPr>
          <p:spPr bwMode="auto">
            <a:xfrm>
              <a:off x="3057806" y="963230"/>
              <a:ext cx="73142" cy="22754"/>
            </a:xfrm>
            <a:custGeom>
              <a:avLst/>
              <a:gdLst>
                <a:gd name="T0" fmla="*/ 2147483646 w 22"/>
                <a:gd name="T1" fmla="*/ 0 h 6"/>
                <a:gd name="T2" fmla="*/ 2147483646 w 22"/>
                <a:gd name="T3" fmla="*/ 2147483646 h 6"/>
                <a:gd name="T4" fmla="*/ 2147483646 w 22"/>
                <a:gd name="T5" fmla="*/ 2147483646 h 6"/>
                <a:gd name="T6" fmla="*/ 2147483646 w 22"/>
                <a:gd name="T7" fmla="*/ 2147483646 h 6"/>
                <a:gd name="T8" fmla="*/ 2147483646 w 22"/>
                <a:gd name="T9" fmla="*/ 2147483646 h 6"/>
                <a:gd name="T10" fmla="*/ 2147483646 w 22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"/>
                <a:gd name="T19" fmla="*/ 0 h 6"/>
                <a:gd name="T20" fmla="*/ 22 w 22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" h="6">
                  <a:moveTo>
                    <a:pt x="21" y="0"/>
                  </a:moveTo>
                  <a:cubicBezTo>
                    <a:pt x="22" y="5"/>
                    <a:pt x="16" y="4"/>
                    <a:pt x="13" y="5"/>
                  </a:cubicBezTo>
                  <a:cubicBezTo>
                    <a:pt x="12" y="5"/>
                    <a:pt x="12" y="6"/>
                    <a:pt x="10" y="6"/>
                  </a:cubicBezTo>
                  <a:cubicBezTo>
                    <a:pt x="8" y="6"/>
                    <a:pt x="5" y="4"/>
                    <a:pt x="5" y="6"/>
                  </a:cubicBezTo>
                  <a:cubicBezTo>
                    <a:pt x="0" y="6"/>
                    <a:pt x="7" y="2"/>
                    <a:pt x="7" y="2"/>
                  </a:cubicBezTo>
                  <a:cubicBezTo>
                    <a:pt x="10" y="5"/>
                    <a:pt x="16" y="0"/>
                    <a:pt x="21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90"/>
            <p:cNvSpPr>
              <a:spLocks noChangeArrowheads="1"/>
            </p:cNvSpPr>
            <p:nvPr/>
          </p:nvSpPr>
          <p:spPr bwMode="auto">
            <a:xfrm>
              <a:off x="3356787" y="963230"/>
              <a:ext cx="69292" cy="48352"/>
            </a:xfrm>
            <a:custGeom>
              <a:avLst/>
              <a:gdLst>
                <a:gd name="T0" fmla="*/ 2147483646 w 20"/>
                <a:gd name="T1" fmla="*/ 0 h 13"/>
                <a:gd name="T2" fmla="*/ 2147483646 w 20"/>
                <a:gd name="T3" fmla="*/ 2147483646 h 13"/>
                <a:gd name="T4" fmla="*/ 2147483646 w 20"/>
                <a:gd name="T5" fmla="*/ 2147483646 h 13"/>
                <a:gd name="T6" fmla="*/ 2147483646 w 20"/>
                <a:gd name="T7" fmla="*/ 2147483646 h 13"/>
                <a:gd name="T8" fmla="*/ 2147483646 w 20"/>
                <a:gd name="T9" fmla="*/ 2147483646 h 13"/>
                <a:gd name="T10" fmla="*/ 0 w 20"/>
                <a:gd name="T11" fmla="*/ 2147483646 h 13"/>
                <a:gd name="T12" fmla="*/ 2147483646 w 20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13"/>
                <a:gd name="T23" fmla="*/ 20 w 20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13">
                  <a:moveTo>
                    <a:pt x="10" y="0"/>
                  </a:moveTo>
                  <a:cubicBezTo>
                    <a:pt x="9" y="2"/>
                    <a:pt x="8" y="2"/>
                    <a:pt x="7" y="2"/>
                  </a:cubicBezTo>
                  <a:cubicBezTo>
                    <a:pt x="6" y="6"/>
                    <a:pt x="16" y="0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20" y="9"/>
                    <a:pt x="9" y="9"/>
                    <a:pt x="8" y="13"/>
                  </a:cubicBezTo>
                  <a:cubicBezTo>
                    <a:pt x="5" y="11"/>
                    <a:pt x="5" y="4"/>
                    <a:pt x="0" y="3"/>
                  </a:cubicBezTo>
                  <a:cubicBezTo>
                    <a:pt x="1" y="1"/>
                    <a:pt x="7" y="2"/>
                    <a:pt x="1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91"/>
            <p:cNvSpPr>
              <a:spLocks noEditPoints="1" noChangeArrowheads="1"/>
            </p:cNvSpPr>
            <p:nvPr/>
          </p:nvSpPr>
          <p:spPr bwMode="auto">
            <a:xfrm>
              <a:off x="4908149" y="1018692"/>
              <a:ext cx="3994535" cy="2930957"/>
            </a:xfrm>
            <a:custGeom>
              <a:avLst/>
              <a:gdLst>
                <a:gd name="T0" fmla="*/ 2147483646 w 1185"/>
                <a:gd name="T1" fmla="*/ 2147483646 h 777"/>
                <a:gd name="T2" fmla="*/ 2147483646 w 1185"/>
                <a:gd name="T3" fmla="*/ 2147483646 h 777"/>
                <a:gd name="T4" fmla="*/ 2147483646 w 1185"/>
                <a:gd name="T5" fmla="*/ 2147483646 h 777"/>
                <a:gd name="T6" fmla="*/ 2147483646 w 1185"/>
                <a:gd name="T7" fmla="*/ 2147483646 h 777"/>
                <a:gd name="T8" fmla="*/ 2147483646 w 1185"/>
                <a:gd name="T9" fmla="*/ 2147483646 h 777"/>
                <a:gd name="T10" fmla="*/ 2147483646 w 1185"/>
                <a:gd name="T11" fmla="*/ 2147483646 h 777"/>
                <a:gd name="T12" fmla="*/ 2147483646 w 1185"/>
                <a:gd name="T13" fmla="*/ 2147483646 h 777"/>
                <a:gd name="T14" fmla="*/ 2147483646 w 1185"/>
                <a:gd name="T15" fmla="*/ 2147483646 h 777"/>
                <a:gd name="T16" fmla="*/ 2147483646 w 1185"/>
                <a:gd name="T17" fmla="*/ 2147483646 h 777"/>
                <a:gd name="T18" fmla="*/ 2147483646 w 1185"/>
                <a:gd name="T19" fmla="*/ 2147483646 h 777"/>
                <a:gd name="T20" fmla="*/ 2147483646 w 1185"/>
                <a:gd name="T21" fmla="*/ 2147483646 h 777"/>
                <a:gd name="T22" fmla="*/ 2147483646 w 1185"/>
                <a:gd name="T23" fmla="*/ 2147483646 h 777"/>
                <a:gd name="T24" fmla="*/ 2147483646 w 1185"/>
                <a:gd name="T25" fmla="*/ 2147483646 h 777"/>
                <a:gd name="T26" fmla="*/ 2147483646 w 1185"/>
                <a:gd name="T27" fmla="*/ 2147483646 h 777"/>
                <a:gd name="T28" fmla="*/ 2147483646 w 1185"/>
                <a:gd name="T29" fmla="*/ 2147483646 h 777"/>
                <a:gd name="T30" fmla="*/ 2147483646 w 1185"/>
                <a:gd name="T31" fmla="*/ 2147483646 h 777"/>
                <a:gd name="T32" fmla="*/ 2147483646 w 1185"/>
                <a:gd name="T33" fmla="*/ 2147483646 h 777"/>
                <a:gd name="T34" fmla="*/ 2147483646 w 1185"/>
                <a:gd name="T35" fmla="*/ 2147483646 h 777"/>
                <a:gd name="T36" fmla="*/ 2147483646 w 1185"/>
                <a:gd name="T37" fmla="*/ 2147483646 h 777"/>
                <a:gd name="T38" fmla="*/ 2147483646 w 1185"/>
                <a:gd name="T39" fmla="*/ 2147483646 h 777"/>
                <a:gd name="T40" fmla="*/ 2147483646 w 1185"/>
                <a:gd name="T41" fmla="*/ 2147483646 h 777"/>
                <a:gd name="T42" fmla="*/ 2147483646 w 1185"/>
                <a:gd name="T43" fmla="*/ 2147483646 h 777"/>
                <a:gd name="T44" fmla="*/ 2147483646 w 1185"/>
                <a:gd name="T45" fmla="*/ 2147483646 h 777"/>
                <a:gd name="T46" fmla="*/ 2147483646 w 1185"/>
                <a:gd name="T47" fmla="*/ 2147483646 h 777"/>
                <a:gd name="T48" fmla="*/ 2147483646 w 1185"/>
                <a:gd name="T49" fmla="*/ 2147483646 h 777"/>
                <a:gd name="T50" fmla="*/ 2147483646 w 1185"/>
                <a:gd name="T51" fmla="*/ 2147483646 h 777"/>
                <a:gd name="T52" fmla="*/ 2147483646 w 1185"/>
                <a:gd name="T53" fmla="*/ 2147483646 h 777"/>
                <a:gd name="T54" fmla="*/ 2147483646 w 1185"/>
                <a:gd name="T55" fmla="*/ 2147483646 h 777"/>
                <a:gd name="T56" fmla="*/ 2147483646 w 1185"/>
                <a:gd name="T57" fmla="*/ 2147483646 h 777"/>
                <a:gd name="T58" fmla="*/ 2147483646 w 1185"/>
                <a:gd name="T59" fmla="*/ 2147483646 h 777"/>
                <a:gd name="T60" fmla="*/ 2147483646 w 1185"/>
                <a:gd name="T61" fmla="*/ 2147483646 h 777"/>
                <a:gd name="T62" fmla="*/ 2147483646 w 1185"/>
                <a:gd name="T63" fmla="*/ 2147483646 h 777"/>
                <a:gd name="T64" fmla="*/ 2147483646 w 1185"/>
                <a:gd name="T65" fmla="*/ 2147483646 h 777"/>
                <a:gd name="T66" fmla="*/ 2147483646 w 1185"/>
                <a:gd name="T67" fmla="*/ 2147483646 h 777"/>
                <a:gd name="T68" fmla="*/ 2147483646 w 1185"/>
                <a:gd name="T69" fmla="*/ 2147483646 h 777"/>
                <a:gd name="T70" fmla="*/ 2147483646 w 1185"/>
                <a:gd name="T71" fmla="*/ 2147483646 h 777"/>
                <a:gd name="T72" fmla="*/ 2147483646 w 1185"/>
                <a:gd name="T73" fmla="*/ 2147483646 h 777"/>
                <a:gd name="T74" fmla="*/ 2147483646 w 1185"/>
                <a:gd name="T75" fmla="*/ 2147483646 h 777"/>
                <a:gd name="T76" fmla="*/ 2147483646 w 1185"/>
                <a:gd name="T77" fmla="*/ 2147483646 h 777"/>
                <a:gd name="T78" fmla="*/ 2147483646 w 1185"/>
                <a:gd name="T79" fmla="*/ 2147483646 h 777"/>
                <a:gd name="T80" fmla="*/ 2147483646 w 1185"/>
                <a:gd name="T81" fmla="*/ 2147483646 h 777"/>
                <a:gd name="T82" fmla="*/ 2147483646 w 1185"/>
                <a:gd name="T83" fmla="*/ 2147483646 h 777"/>
                <a:gd name="T84" fmla="*/ 2147483646 w 1185"/>
                <a:gd name="T85" fmla="*/ 2147483646 h 777"/>
                <a:gd name="T86" fmla="*/ 2147483646 w 1185"/>
                <a:gd name="T87" fmla="*/ 2147483646 h 777"/>
                <a:gd name="T88" fmla="*/ 2147483646 w 1185"/>
                <a:gd name="T89" fmla="*/ 2147483646 h 777"/>
                <a:gd name="T90" fmla="*/ 2147483646 w 1185"/>
                <a:gd name="T91" fmla="*/ 2147483646 h 777"/>
                <a:gd name="T92" fmla="*/ 2147483646 w 1185"/>
                <a:gd name="T93" fmla="*/ 2147483646 h 777"/>
                <a:gd name="T94" fmla="*/ 2147483646 w 1185"/>
                <a:gd name="T95" fmla="*/ 2147483646 h 777"/>
                <a:gd name="T96" fmla="*/ 2147483646 w 1185"/>
                <a:gd name="T97" fmla="*/ 2147483646 h 777"/>
                <a:gd name="T98" fmla="*/ 2147483646 w 1185"/>
                <a:gd name="T99" fmla="*/ 2147483646 h 777"/>
                <a:gd name="T100" fmla="*/ 2147483646 w 1185"/>
                <a:gd name="T101" fmla="*/ 2147483646 h 777"/>
                <a:gd name="T102" fmla="*/ 2147483646 w 1185"/>
                <a:gd name="T103" fmla="*/ 2147483646 h 777"/>
                <a:gd name="T104" fmla="*/ 2147483646 w 1185"/>
                <a:gd name="T105" fmla="*/ 2147483646 h 777"/>
                <a:gd name="T106" fmla="*/ 2147483646 w 1185"/>
                <a:gd name="T107" fmla="*/ 2147483646 h 777"/>
                <a:gd name="T108" fmla="*/ 2147483646 w 1185"/>
                <a:gd name="T109" fmla="*/ 2147483646 h 777"/>
                <a:gd name="T110" fmla="*/ 2147483646 w 1185"/>
                <a:gd name="T111" fmla="*/ 2147483646 h 777"/>
                <a:gd name="T112" fmla="*/ 2147483646 w 1185"/>
                <a:gd name="T113" fmla="*/ 2147483646 h 777"/>
                <a:gd name="T114" fmla="*/ 2147483646 w 1185"/>
                <a:gd name="T115" fmla="*/ 2147483646 h 777"/>
                <a:gd name="T116" fmla="*/ 2147483646 w 1185"/>
                <a:gd name="T117" fmla="*/ 2147483646 h 777"/>
                <a:gd name="T118" fmla="*/ 2147483646 w 1185"/>
                <a:gd name="T119" fmla="*/ 2147483646 h 777"/>
                <a:gd name="T120" fmla="*/ 2147483646 w 1185"/>
                <a:gd name="T121" fmla="*/ 2147483646 h 7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85"/>
                <a:gd name="T184" fmla="*/ 0 h 777"/>
                <a:gd name="T185" fmla="*/ 1185 w 1185"/>
                <a:gd name="T186" fmla="*/ 777 h 7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85" h="777">
                  <a:moveTo>
                    <a:pt x="714" y="8"/>
                  </a:moveTo>
                  <a:cubicBezTo>
                    <a:pt x="714" y="10"/>
                    <a:pt x="716" y="9"/>
                    <a:pt x="718" y="9"/>
                  </a:cubicBezTo>
                  <a:cubicBezTo>
                    <a:pt x="718" y="11"/>
                    <a:pt x="716" y="11"/>
                    <a:pt x="714" y="11"/>
                  </a:cubicBezTo>
                  <a:cubicBezTo>
                    <a:pt x="720" y="17"/>
                    <a:pt x="726" y="8"/>
                    <a:pt x="736" y="11"/>
                  </a:cubicBezTo>
                  <a:cubicBezTo>
                    <a:pt x="739" y="14"/>
                    <a:pt x="743" y="17"/>
                    <a:pt x="748" y="18"/>
                  </a:cubicBezTo>
                  <a:cubicBezTo>
                    <a:pt x="748" y="20"/>
                    <a:pt x="747" y="22"/>
                    <a:pt x="748" y="23"/>
                  </a:cubicBezTo>
                  <a:cubicBezTo>
                    <a:pt x="748" y="25"/>
                    <a:pt x="751" y="25"/>
                    <a:pt x="750" y="28"/>
                  </a:cubicBezTo>
                  <a:cubicBezTo>
                    <a:pt x="747" y="27"/>
                    <a:pt x="748" y="30"/>
                    <a:pt x="748" y="32"/>
                  </a:cubicBezTo>
                  <a:cubicBezTo>
                    <a:pt x="746" y="31"/>
                    <a:pt x="744" y="30"/>
                    <a:pt x="742" y="30"/>
                  </a:cubicBezTo>
                  <a:cubicBezTo>
                    <a:pt x="740" y="31"/>
                    <a:pt x="742" y="33"/>
                    <a:pt x="741" y="33"/>
                  </a:cubicBezTo>
                  <a:cubicBezTo>
                    <a:pt x="740" y="33"/>
                    <a:pt x="739" y="32"/>
                    <a:pt x="738" y="32"/>
                  </a:cubicBezTo>
                  <a:cubicBezTo>
                    <a:pt x="737" y="32"/>
                    <a:pt x="734" y="34"/>
                    <a:pt x="729" y="33"/>
                  </a:cubicBezTo>
                  <a:cubicBezTo>
                    <a:pt x="728" y="33"/>
                    <a:pt x="729" y="35"/>
                    <a:pt x="728" y="36"/>
                  </a:cubicBezTo>
                  <a:cubicBezTo>
                    <a:pt x="728" y="36"/>
                    <a:pt x="725" y="36"/>
                    <a:pt x="725" y="36"/>
                  </a:cubicBezTo>
                  <a:cubicBezTo>
                    <a:pt x="724" y="37"/>
                    <a:pt x="727" y="38"/>
                    <a:pt x="725" y="42"/>
                  </a:cubicBezTo>
                  <a:cubicBezTo>
                    <a:pt x="724" y="39"/>
                    <a:pt x="718" y="42"/>
                    <a:pt x="721" y="43"/>
                  </a:cubicBezTo>
                  <a:cubicBezTo>
                    <a:pt x="718" y="46"/>
                    <a:pt x="713" y="44"/>
                    <a:pt x="710" y="46"/>
                  </a:cubicBezTo>
                  <a:cubicBezTo>
                    <a:pt x="707" y="47"/>
                    <a:pt x="706" y="51"/>
                    <a:pt x="703" y="50"/>
                  </a:cubicBezTo>
                  <a:cubicBezTo>
                    <a:pt x="703" y="52"/>
                    <a:pt x="703" y="54"/>
                    <a:pt x="701" y="54"/>
                  </a:cubicBezTo>
                  <a:cubicBezTo>
                    <a:pt x="702" y="56"/>
                    <a:pt x="703" y="54"/>
                    <a:pt x="704" y="54"/>
                  </a:cubicBezTo>
                  <a:cubicBezTo>
                    <a:pt x="708" y="54"/>
                    <a:pt x="710" y="51"/>
                    <a:pt x="712" y="50"/>
                  </a:cubicBezTo>
                  <a:cubicBezTo>
                    <a:pt x="715" y="49"/>
                    <a:pt x="715" y="52"/>
                    <a:pt x="717" y="51"/>
                  </a:cubicBezTo>
                  <a:cubicBezTo>
                    <a:pt x="718" y="51"/>
                    <a:pt x="718" y="49"/>
                    <a:pt x="720" y="49"/>
                  </a:cubicBezTo>
                  <a:cubicBezTo>
                    <a:pt x="722" y="47"/>
                    <a:pt x="726" y="49"/>
                    <a:pt x="729" y="47"/>
                  </a:cubicBezTo>
                  <a:cubicBezTo>
                    <a:pt x="731" y="46"/>
                    <a:pt x="728" y="45"/>
                    <a:pt x="731" y="44"/>
                  </a:cubicBezTo>
                  <a:cubicBezTo>
                    <a:pt x="731" y="44"/>
                    <a:pt x="733" y="45"/>
                    <a:pt x="734" y="44"/>
                  </a:cubicBezTo>
                  <a:cubicBezTo>
                    <a:pt x="734" y="44"/>
                    <a:pt x="735" y="42"/>
                    <a:pt x="735" y="42"/>
                  </a:cubicBezTo>
                  <a:cubicBezTo>
                    <a:pt x="735" y="41"/>
                    <a:pt x="739" y="43"/>
                    <a:pt x="741" y="43"/>
                  </a:cubicBezTo>
                  <a:cubicBezTo>
                    <a:pt x="744" y="43"/>
                    <a:pt x="744" y="42"/>
                    <a:pt x="748" y="42"/>
                  </a:cubicBezTo>
                  <a:cubicBezTo>
                    <a:pt x="748" y="46"/>
                    <a:pt x="748" y="46"/>
                    <a:pt x="748" y="46"/>
                  </a:cubicBezTo>
                  <a:cubicBezTo>
                    <a:pt x="749" y="44"/>
                    <a:pt x="750" y="45"/>
                    <a:pt x="750" y="47"/>
                  </a:cubicBezTo>
                  <a:cubicBezTo>
                    <a:pt x="758" y="46"/>
                    <a:pt x="770" y="48"/>
                    <a:pt x="781" y="47"/>
                  </a:cubicBezTo>
                  <a:cubicBezTo>
                    <a:pt x="781" y="53"/>
                    <a:pt x="791" y="49"/>
                    <a:pt x="790" y="56"/>
                  </a:cubicBezTo>
                  <a:cubicBezTo>
                    <a:pt x="791" y="53"/>
                    <a:pt x="793" y="56"/>
                    <a:pt x="795" y="56"/>
                  </a:cubicBezTo>
                  <a:cubicBezTo>
                    <a:pt x="799" y="56"/>
                    <a:pt x="805" y="54"/>
                    <a:pt x="806" y="56"/>
                  </a:cubicBezTo>
                  <a:cubicBezTo>
                    <a:pt x="809" y="55"/>
                    <a:pt x="807" y="49"/>
                    <a:pt x="809" y="49"/>
                  </a:cubicBezTo>
                  <a:cubicBezTo>
                    <a:pt x="814" y="50"/>
                    <a:pt x="819" y="49"/>
                    <a:pt x="823" y="50"/>
                  </a:cubicBezTo>
                  <a:cubicBezTo>
                    <a:pt x="823" y="50"/>
                    <a:pt x="823" y="51"/>
                    <a:pt x="823" y="51"/>
                  </a:cubicBezTo>
                  <a:cubicBezTo>
                    <a:pt x="826" y="52"/>
                    <a:pt x="828" y="51"/>
                    <a:pt x="830" y="51"/>
                  </a:cubicBezTo>
                  <a:cubicBezTo>
                    <a:pt x="831" y="52"/>
                    <a:pt x="831" y="54"/>
                    <a:pt x="832" y="54"/>
                  </a:cubicBezTo>
                  <a:cubicBezTo>
                    <a:pt x="834" y="55"/>
                    <a:pt x="838" y="53"/>
                    <a:pt x="839" y="56"/>
                  </a:cubicBezTo>
                  <a:cubicBezTo>
                    <a:pt x="838" y="58"/>
                    <a:pt x="838" y="62"/>
                    <a:pt x="835" y="61"/>
                  </a:cubicBezTo>
                  <a:cubicBezTo>
                    <a:pt x="835" y="64"/>
                    <a:pt x="837" y="64"/>
                    <a:pt x="840" y="64"/>
                  </a:cubicBezTo>
                  <a:cubicBezTo>
                    <a:pt x="839" y="72"/>
                    <a:pt x="845" y="73"/>
                    <a:pt x="849" y="77"/>
                  </a:cubicBezTo>
                  <a:cubicBezTo>
                    <a:pt x="851" y="75"/>
                    <a:pt x="854" y="74"/>
                    <a:pt x="856" y="72"/>
                  </a:cubicBezTo>
                  <a:cubicBezTo>
                    <a:pt x="857" y="72"/>
                    <a:pt x="856" y="69"/>
                    <a:pt x="857" y="68"/>
                  </a:cubicBezTo>
                  <a:cubicBezTo>
                    <a:pt x="858" y="68"/>
                    <a:pt x="860" y="69"/>
                    <a:pt x="860" y="67"/>
                  </a:cubicBezTo>
                  <a:cubicBezTo>
                    <a:pt x="864" y="66"/>
                    <a:pt x="862" y="70"/>
                    <a:pt x="864" y="71"/>
                  </a:cubicBezTo>
                  <a:cubicBezTo>
                    <a:pt x="874" y="71"/>
                    <a:pt x="874" y="71"/>
                    <a:pt x="874" y="71"/>
                  </a:cubicBezTo>
                  <a:cubicBezTo>
                    <a:pt x="875" y="70"/>
                    <a:pt x="879" y="71"/>
                    <a:pt x="878" y="67"/>
                  </a:cubicBezTo>
                  <a:cubicBezTo>
                    <a:pt x="883" y="68"/>
                    <a:pt x="893" y="64"/>
                    <a:pt x="893" y="70"/>
                  </a:cubicBezTo>
                  <a:cubicBezTo>
                    <a:pt x="897" y="70"/>
                    <a:pt x="896" y="65"/>
                    <a:pt x="902" y="67"/>
                  </a:cubicBezTo>
                  <a:cubicBezTo>
                    <a:pt x="902" y="65"/>
                    <a:pt x="900" y="66"/>
                    <a:pt x="899" y="65"/>
                  </a:cubicBezTo>
                  <a:cubicBezTo>
                    <a:pt x="900" y="64"/>
                    <a:pt x="900" y="62"/>
                    <a:pt x="902" y="61"/>
                  </a:cubicBezTo>
                  <a:cubicBezTo>
                    <a:pt x="906" y="61"/>
                    <a:pt x="905" y="56"/>
                    <a:pt x="910" y="58"/>
                  </a:cubicBezTo>
                  <a:cubicBezTo>
                    <a:pt x="912" y="58"/>
                    <a:pt x="911" y="57"/>
                    <a:pt x="910" y="57"/>
                  </a:cubicBezTo>
                  <a:cubicBezTo>
                    <a:pt x="913" y="54"/>
                    <a:pt x="917" y="56"/>
                    <a:pt x="922" y="56"/>
                  </a:cubicBezTo>
                  <a:cubicBezTo>
                    <a:pt x="920" y="63"/>
                    <a:pt x="929" y="53"/>
                    <a:pt x="927" y="60"/>
                  </a:cubicBezTo>
                  <a:cubicBezTo>
                    <a:pt x="933" y="61"/>
                    <a:pt x="938" y="59"/>
                    <a:pt x="943" y="58"/>
                  </a:cubicBezTo>
                  <a:cubicBezTo>
                    <a:pt x="943" y="62"/>
                    <a:pt x="937" y="60"/>
                    <a:pt x="938" y="64"/>
                  </a:cubicBezTo>
                  <a:cubicBezTo>
                    <a:pt x="939" y="67"/>
                    <a:pt x="944" y="65"/>
                    <a:pt x="947" y="65"/>
                  </a:cubicBezTo>
                  <a:cubicBezTo>
                    <a:pt x="952" y="66"/>
                    <a:pt x="956" y="66"/>
                    <a:pt x="961" y="64"/>
                  </a:cubicBezTo>
                  <a:cubicBezTo>
                    <a:pt x="962" y="69"/>
                    <a:pt x="969" y="69"/>
                    <a:pt x="971" y="74"/>
                  </a:cubicBezTo>
                  <a:cubicBezTo>
                    <a:pt x="973" y="73"/>
                    <a:pt x="975" y="75"/>
                    <a:pt x="978" y="75"/>
                  </a:cubicBezTo>
                  <a:cubicBezTo>
                    <a:pt x="986" y="76"/>
                    <a:pt x="996" y="74"/>
                    <a:pt x="1004" y="75"/>
                  </a:cubicBezTo>
                  <a:cubicBezTo>
                    <a:pt x="1008" y="76"/>
                    <a:pt x="1011" y="80"/>
                    <a:pt x="1014" y="78"/>
                  </a:cubicBezTo>
                  <a:cubicBezTo>
                    <a:pt x="1014" y="80"/>
                    <a:pt x="1015" y="81"/>
                    <a:pt x="1017" y="81"/>
                  </a:cubicBezTo>
                  <a:cubicBezTo>
                    <a:pt x="1017" y="86"/>
                    <a:pt x="1017" y="86"/>
                    <a:pt x="1017" y="86"/>
                  </a:cubicBezTo>
                  <a:cubicBezTo>
                    <a:pt x="1016" y="89"/>
                    <a:pt x="1022" y="87"/>
                    <a:pt x="1023" y="88"/>
                  </a:cubicBezTo>
                  <a:cubicBezTo>
                    <a:pt x="1024" y="90"/>
                    <a:pt x="1023" y="87"/>
                    <a:pt x="1025" y="88"/>
                  </a:cubicBezTo>
                  <a:cubicBezTo>
                    <a:pt x="1026" y="88"/>
                    <a:pt x="1025" y="89"/>
                    <a:pt x="1027" y="89"/>
                  </a:cubicBezTo>
                  <a:cubicBezTo>
                    <a:pt x="1029" y="89"/>
                    <a:pt x="1044" y="91"/>
                    <a:pt x="1045" y="89"/>
                  </a:cubicBezTo>
                  <a:cubicBezTo>
                    <a:pt x="1045" y="89"/>
                    <a:pt x="1045" y="88"/>
                    <a:pt x="1045" y="88"/>
                  </a:cubicBezTo>
                  <a:cubicBezTo>
                    <a:pt x="1046" y="88"/>
                    <a:pt x="1049" y="90"/>
                    <a:pt x="1049" y="89"/>
                  </a:cubicBezTo>
                  <a:cubicBezTo>
                    <a:pt x="1050" y="88"/>
                    <a:pt x="1053" y="87"/>
                    <a:pt x="1053" y="89"/>
                  </a:cubicBezTo>
                  <a:cubicBezTo>
                    <a:pt x="1056" y="87"/>
                    <a:pt x="1060" y="86"/>
                    <a:pt x="1065" y="85"/>
                  </a:cubicBezTo>
                  <a:cubicBezTo>
                    <a:pt x="1064" y="90"/>
                    <a:pt x="1066" y="92"/>
                    <a:pt x="1066" y="95"/>
                  </a:cubicBezTo>
                  <a:cubicBezTo>
                    <a:pt x="1072" y="95"/>
                    <a:pt x="1074" y="97"/>
                    <a:pt x="1079" y="95"/>
                  </a:cubicBezTo>
                  <a:cubicBezTo>
                    <a:pt x="1079" y="93"/>
                    <a:pt x="1078" y="92"/>
                    <a:pt x="1076" y="92"/>
                  </a:cubicBezTo>
                  <a:cubicBezTo>
                    <a:pt x="1077" y="91"/>
                    <a:pt x="1077" y="89"/>
                    <a:pt x="1077" y="86"/>
                  </a:cubicBezTo>
                  <a:cubicBezTo>
                    <a:pt x="1081" y="84"/>
                    <a:pt x="1089" y="85"/>
                    <a:pt x="1091" y="88"/>
                  </a:cubicBezTo>
                  <a:cubicBezTo>
                    <a:pt x="1097" y="88"/>
                    <a:pt x="1103" y="87"/>
                    <a:pt x="1109" y="88"/>
                  </a:cubicBezTo>
                  <a:cubicBezTo>
                    <a:pt x="1112" y="88"/>
                    <a:pt x="1116" y="91"/>
                    <a:pt x="1117" y="88"/>
                  </a:cubicBezTo>
                  <a:cubicBezTo>
                    <a:pt x="1119" y="89"/>
                    <a:pt x="1119" y="91"/>
                    <a:pt x="1124" y="92"/>
                  </a:cubicBezTo>
                  <a:cubicBezTo>
                    <a:pt x="1125" y="92"/>
                    <a:pt x="1126" y="95"/>
                    <a:pt x="1126" y="95"/>
                  </a:cubicBezTo>
                  <a:cubicBezTo>
                    <a:pt x="1127" y="95"/>
                    <a:pt x="1128" y="94"/>
                    <a:pt x="1128" y="94"/>
                  </a:cubicBezTo>
                  <a:cubicBezTo>
                    <a:pt x="1129" y="94"/>
                    <a:pt x="1128" y="95"/>
                    <a:pt x="1129" y="96"/>
                  </a:cubicBezTo>
                  <a:cubicBezTo>
                    <a:pt x="1130" y="97"/>
                    <a:pt x="1132" y="96"/>
                    <a:pt x="1132" y="96"/>
                  </a:cubicBezTo>
                  <a:cubicBezTo>
                    <a:pt x="1133" y="97"/>
                    <a:pt x="1135" y="98"/>
                    <a:pt x="1139" y="99"/>
                  </a:cubicBezTo>
                  <a:cubicBezTo>
                    <a:pt x="1141" y="100"/>
                    <a:pt x="1145" y="101"/>
                    <a:pt x="1147" y="102"/>
                  </a:cubicBezTo>
                  <a:cubicBezTo>
                    <a:pt x="1148" y="102"/>
                    <a:pt x="1148" y="104"/>
                    <a:pt x="1149" y="105"/>
                  </a:cubicBezTo>
                  <a:cubicBezTo>
                    <a:pt x="1149" y="105"/>
                    <a:pt x="1151" y="104"/>
                    <a:pt x="1152" y="105"/>
                  </a:cubicBezTo>
                  <a:cubicBezTo>
                    <a:pt x="1152" y="105"/>
                    <a:pt x="1151" y="107"/>
                    <a:pt x="1152" y="108"/>
                  </a:cubicBezTo>
                  <a:cubicBezTo>
                    <a:pt x="1152" y="108"/>
                    <a:pt x="1154" y="107"/>
                    <a:pt x="1154" y="108"/>
                  </a:cubicBezTo>
                  <a:cubicBezTo>
                    <a:pt x="1155" y="109"/>
                    <a:pt x="1153" y="114"/>
                    <a:pt x="1159" y="112"/>
                  </a:cubicBezTo>
                  <a:cubicBezTo>
                    <a:pt x="1159" y="122"/>
                    <a:pt x="1159" y="122"/>
                    <a:pt x="1159" y="122"/>
                  </a:cubicBezTo>
                  <a:cubicBezTo>
                    <a:pt x="1164" y="121"/>
                    <a:pt x="1168" y="120"/>
                    <a:pt x="1168" y="116"/>
                  </a:cubicBezTo>
                  <a:cubicBezTo>
                    <a:pt x="1173" y="118"/>
                    <a:pt x="1178" y="117"/>
                    <a:pt x="1181" y="119"/>
                  </a:cubicBezTo>
                  <a:cubicBezTo>
                    <a:pt x="1181" y="119"/>
                    <a:pt x="1181" y="121"/>
                    <a:pt x="1181" y="122"/>
                  </a:cubicBezTo>
                  <a:cubicBezTo>
                    <a:pt x="1182" y="122"/>
                    <a:pt x="1184" y="121"/>
                    <a:pt x="1185" y="122"/>
                  </a:cubicBezTo>
                  <a:cubicBezTo>
                    <a:pt x="1184" y="123"/>
                    <a:pt x="1182" y="123"/>
                    <a:pt x="1182" y="126"/>
                  </a:cubicBezTo>
                  <a:cubicBezTo>
                    <a:pt x="1180" y="126"/>
                    <a:pt x="1180" y="124"/>
                    <a:pt x="1178" y="124"/>
                  </a:cubicBezTo>
                  <a:cubicBezTo>
                    <a:pt x="1177" y="125"/>
                    <a:pt x="1177" y="128"/>
                    <a:pt x="1174" y="127"/>
                  </a:cubicBezTo>
                  <a:cubicBezTo>
                    <a:pt x="1175" y="129"/>
                    <a:pt x="1178" y="128"/>
                    <a:pt x="1177" y="133"/>
                  </a:cubicBezTo>
                  <a:cubicBezTo>
                    <a:pt x="1172" y="128"/>
                    <a:pt x="1176" y="135"/>
                    <a:pt x="1173" y="136"/>
                  </a:cubicBezTo>
                  <a:cubicBezTo>
                    <a:pt x="1171" y="136"/>
                    <a:pt x="1170" y="137"/>
                    <a:pt x="1170" y="138"/>
                  </a:cubicBezTo>
                  <a:cubicBezTo>
                    <a:pt x="1168" y="138"/>
                    <a:pt x="1167" y="138"/>
                    <a:pt x="1166" y="137"/>
                  </a:cubicBezTo>
                  <a:cubicBezTo>
                    <a:pt x="1165" y="136"/>
                    <a:pt x="1164" y="135"/>
                    <a:pt x="1163" y="134"/>
                  </a:cubicBezTo>
                  <a:cubicBezTo>
                    <a:pt x="1161" y="133"/>
                    <a:pt x="1159" y="134"/>
                    <a:pt x="1157" y="133"/>
                  </a:cubicBezTo>
                  <a:cubicBezTo>
                    <a:pt x="1156" y="132"/>
                    <a:pt x="1155" y="130"/>
                    <a:pt x="1154" y="130"/>
                  </a:cubicBezTo>
                  <a:cubicBezTo>
                    <a:pt x="1153" y="129"/>
                    <a:pt x="1150" y="130"/>
                    <a:pt x="1149" y="130"/>
                  </a:cubicBezTo>
                  <a:cubicBezTo>
                    <a:pt x="1148" y="130"/>
                    <a:pt x="1149" y="129"/>
                    <a:pt x="1147" y="129"/>
                  </a:cubicBezTo>
                  <a:cubicBezTo>
                    <a:pt x="1146" y="128"/>
                    <a:pt x="1144" y="123"/>
                    <a:pt x="1142" y="127"/>
                  </a:cubicBezTo>
                  <a:cubicBezTo>
                    <a:pt x="1140" y="127"/>
                    <a:pt x="1141" y="125"/>
                    <a:pt x="1140" y="123"/>
                  </a:cubicBezTo>
                  <a:cubicBezTo>
                    <a:pt x="1132" y="123"/>
                    <a:pt x="1132" y="123"/>
                    <a:pt x="1132" y="123"/>
                  </a:cubicBezTo>
                  <a:cubicBezTo>
                    <a:pt x="1129" y="123"/>
                    <a:pt x="1132" y="126"/>
                    <a:pt x="1132" y="126"/>
                  </a:cubicBezTo>
                  <a:cubicBezTo>
                    <a:pt x="1132" y="128"/>
                    <a:pt x="1129" y="128"/>
                    <a:pt x="1129" y="131"/>
                  </a:cubicBezTo>
                  <a:cubicBezTo>
                    <a:pt x="1123" y="131"/>
                    <a:pt x="1122" y="136"/>
                    <a:pt x="1115" y="134"/>
                  </a:cubicBezTo>
                  <a:cubicBezTo>
                    <a:pt x="1114" y="135"/>
                    <a:pt x="1114" y="137"/>
                    <a:pt x="1111" y="137"/>
                  </a:cubicBezTo>
                  <a:cubicBezTo>
                    <a:pt x="1111" y="139"/>
                    <a:pt x="1114" y="138"/>
                    <a:pt x="1117" y="138"/>
                  </a:cubicBezTo>
                  <a:cubicBezTo>
                    <a:pt x="1118" y="139"/>
                    <a:pt x="1119" y="141"/>
                    <a:pt x="1121" y="141"/>
                  </a:cubicBezTo>
                  <a:cubicBezTo>
                    <a:pt x="1120" y="146"/>
                    <a:pt x="1120" y="144"/>
                    <a:pt x="1122" y="147"/>
                  </a:cubicBezTo>
                  <a:cubicBezTo>
                    <a:pt x="1123" y="150"/>
                    <a:pt x="1127" y="150"/>
                    <a:pt x="1129" y="152"/>
                  </a:cubicBezTo>
                  <a:cubicBezTo>
                    <a:pt x="1129" y="152"/>
                    <a:pt x="1125" y="157"/>
                    <a:pt x="1125" y="157"/>
                  </a:cubicBezTo>
                  <a:cubicBezTo>
                    <a:pt x="1121" y="157"/>
                    <a:pt x="1121" y="153"/>
                    <a:pt x="1119" y="154"/>
                  </a:cubicBezTo>
                  <a:cubicBezTo>
                    <a:pt x="1120" y="154"/>
                    <a:pt x="1121" y="157"/>
                    <a:pt x="1119" y="157"/>
                  </a:cubicBezTo>
                  <a:cubicBezTo>
                    <a:pt x="1115" y="157"/>
                    <a:pt x="1108" y="156"/>
                    <a:pt x="1104" y="158"/>
                  </a:cubicBezTo>
                  <a:cubicBezTo>
                    <a:pt x="1101" y="159"/>
                    <a:pt x="1096" y="161"/>
                    <a:pt x="1097" y="164"/>
                  </a:cubicBezTo>
                  <a:cubicBezTo>
                    <a:pt x="1091" y="162"/>
                    <a:pt x="1090" y="167"/>
                    <a:pt x="1086" y="168"/>
                  </a:cubicBezTo>
                  <a:cubicBezTo>
                    <a:pt x="1085" y="169"/>
                    <a:pt x="1084" y="170"/>
                    <a:pt x="1083" y="171"/>
                  </a:cubicBezTo>
                  <a:cubicBezTo>
                    <a:pt x="1082" y="171"/>
                    <a:pt x="1080" y="173"/>
                    <a:pt x="1079" y="173"/>
                  </a:cubicBezTo>
                  <a:cubicBezTo>
                    <a:pt x="1077" y="174"/>
                    <a:pt x="1076" y="175"/>
                    <a:pt x="1076" y="176"/>
                  </a:cubicBezTo>
                  <a:cubicBezTo>
                    <a:pt x="1072" y="175"/>
                    <a:pt x="1064" y="178"/>
                    <a:pt x="1062" y="175"/>
                  </a:cubicBezTo>
                  <a:cubicBezTo>
                    <a:pt x="1060" y="176"/>
                    <a:pt x="1057" y="175"/>
                    <a:pt x="1058" y="179"/>
                  </a:cubicBezTo>
                  <a:cubicBezTo>
                    <a:pt x="1050" y="180"/>
                    <a:pt x="1049" y="180"/>
                    <a:pt x="1041" y="179"/>
                  </a:cubicBezTo>
                  <a:cubicBezTo>
                    <a:pt x="1040" y="179"/>
                    <a:pt x="1039" y="180"/>
                    <a:pt x="1038" y="180"/>
                  </a:cubicBezTo>
                  <a:cubicBezTo>
                    <a:pt x="1037" y="181"/>
                    <a:pt x="1034" y="182"/>
                    <a:pt x="1034" y="185"/>
                  </a:cubicBezTo>
                  <a:cubicBezTo>
                    <a:pt x="1034" y="189"/>
                    <a:pt x="1027" y="187"/>
                    <a:pt x="1028" y="193"/>
                  </a:cubicBezTo>
                  <a:cubicBezTo>
                    <a:pt x="1027" y="198"/>
                    <a:pt x="1032" y="197"/>
                    <a:pt x="1034" y="199"/>
                  </a:cubicBezTo>
                  <a:cubicBezTo>
                    <a:pt x="1033" y="202"/>
                    <a:pt x="1033" y="206"/>
                    <a:pt x="1028" y="206"/>
                  </a:cubicBezTo>
                  <a:cubicBezTo>
                    <a:pt x="1029" y="209"/>
                    <a:pt x="1028" y="210"/>
                    <a:pt x="1025" y="210"/>
                  </a:cubicBezTo>
                  <a:cubicBezTo>
                    <a:pt x="1025" y="216"/>
                    <a:pt x="1025" y="216"/>
                    <a:pt x="1025" y="216"/>
                  </a:cubicBezTo>
                  <a:cubicBezTo>
                    <a:pt x="1026" y="218"/>
                    <a:pt x="1028" y="214"/>
                    <a:pt x="1028" y="217"/>
                  </a:cubicBezTo>
                  <a:cubicBezTo>
                    <a:pt x="1029" y="220"/>
                    <a:pt x="1026" y="219"/>
                    <a:pt x="1025" y="220"/>
                  </a:cubicBezTo>
                  <a:cubicBezTo>
                    <a:pt x="1025" y="220"/>
                    <a:pt x="1024" y="224"/>
                    <a:pt x="1024" y="224"/>
                  </a:cubicBezTo>
                  <a:cubicBezTo>
                    <a:pt x="1022" y="225"/>
                    <a:pt x="1019" y="224"/>
                    <a:pt x="1017" y="225"/>
                  </a:cubicBezTo>
                  <a:cubicBezTo>
                    <a:pt x="1016" y="226"/>
                    <a:pt x="1018" y="230"/>
                    <a:pt x="1017" y="231"/>
                  </a:cubicBezTo>
                  <a:cubicBezTo>
                    <a:pt x="1016" y="232"/>
                    <a:pt x="1016" y="228"/>
                    <a:pt x="1015" y="228"/>
                  </a:cubicBezTo>
                  <a:cubicBezTo>
                    <a:pt x="1014" y="228"/>
                    <a:pt x="1011" y="229"/>
                    <a:pt x="1014" y="235"/>
                  </a:cubicBezTo>
                  <a:cubicBezTo>
                    <a:pt x="1011" y="234"/>
                    <a:pt x="1012" y="237"/>
                    <a:pt x="1011" y="238"/>
                  </a:cubicBezTo>
                  <a:cubicBezTo>
                    <a:pt x="1011" y="238"/>
                    <a:pt x="1009" y="238"/>
                    <a:pt x="1009" y="238"/>
                  </a:cubicBezTo>
                  <a:cubicBezTo>
                    <a:pt x="1008" y="239"/>
                    <a:pt x="1008" y="242"/>
                    <a:pt x="1006" y="241"/>
                  </a:cubicBezTo>
                  <a:cubicBezTo>
                    <a:pt x="1006" y="243"/>
                    <a:pt x="1004" y="244"/>
                    <a:pt x="1004" y="246"/>
                  </a:cubicBezTo>
                  <a:cubicBezTo>
                    <a:pt x="1002" y="247"/>
                    <a:pt x="999" y="246"/>
                    <a:pt x="999" y="248"/>
                  </a:cubicBezTo>
                  <a:cubicBezTo>
                    <a:pt x="997" y="247"/>
                    <a:pt x="999" y="246"/>
                    <a:pt x="999" y="244"/>
                  </a:cubicBezTo>
                  <a:cubicBezTo>
                    <a:pt x="999" y="244"/>
                    <a:pt x="997" y="243"/>
                    <a:pt x="997" y="242"/>
                  </a:cubicBezTo>
                  <a:cubicBezTo>
                    <a:pt x="997" y="241"/>
                    <a:pt x="997" y="240"/>
                    <a:pt x="997" y="239"/>
                  </a:cubicBezTo>
                  <a:cubicBezTo>
                    <a:pt x="996" y="239"/>
                    <a:pt x="995" y="237"/>
                    <a:pt x="994" y="237"/>
                  </a:cubicBezTo>
                  <a:cubicBezTo>
                    <a:pt x="994" y="236"/>
                    <a:pt x="993" y="235"/>
                    <a:pt x="992" y="235"/>
                  </a:cubicBezTo>
                  <a:cubicBezTo>
                    <a:pt x="993" y="233"/>
                    <a:pt x="993" y="230"/>
                    <a:pt x="993" y="227"/>
                  </a:cubicBezTo>
                  <a:cubicBezTo>
                    <a:pt x="993" y="224"/>
                    <a:pt x="992" y="224"/>
                    <a:pt x="992" y="223"/>
                  </a:cubicBezTo>
                  <a:cubicBezTo>
                    <a:pt x="991" y="217"/>
                    <a:pt x="993" y="211"/>
                    <a:pt x="992" y="207"/>
                  </a:cubicBezTo>
                  <a:cubicBezTo>
                    <a:pt x="997" y="211"/>
                    <a:pt x="992" y="205"/>
                    <a:pt x="994" y="202"/>
                  </a:cubicBezTo>
                  <a:cubicBezTo>
                    <a:pt x="995" y="201"/>
                    <a:pt x="996" y="206"/>
                    <a:pt x="997" y="203"/>
                  </a:cubicBezTo>
                  <a:cubicBezTo>
                    <a:pt x="997" y="202"/>
                    <a:pt x="997" y="201"/>
                    <a:pt x="997" y="200"/>
                  </a:cubicBezTo>
                  <a:cubicBezTo>
                    <a:pt x="999" y="198"/>
                    <a:pt x="1004" y="194"/>
                    <a:pt x="1006" y="193"/>
                  </a:cubicBezTo>
                  <a:cubicBezTo>
                    <a:pt x="1006" y="193"/>
                    <a:pt x="1008" y="193"/>
                    <a:pt x="1007" y="192"/>
                  </a:cubicBezTo>
                  <a:cubicBezTo>
                    <a:pt x="1005" y="190"/>
                    <a:pt x="1008" y="191"/>
                    <a:pt x="1010" y="190"/>
                  </a:cubicBezTo>
                  <a:cubicBezTo>
                    <a:pt x="1012" y="189"/>
                    <a:pt x="1013" y="187"/>
                    <a:pt x="1013" y="183"/>
                  </a:cubicBezTo>
                  <a:cubicBezTo>
                    <a:pt x="1013" y="183"/>
                    <a:pt x="1018" y="181"/>
                    <a:pt x="1017" y="180"/>
                  </a:cubicBezTo>
                  <a:cubicBezTo>
                    <a:pt x="1017" y="180"/>
                    <a:pt x="1016" y="180"/>
                    <a:pt x="1015" y="180"/>
                  </a:cubicBezTo>
                  <a:cubicBezTo>
                    <a:pt x="1016" y="180"/>
                    <a:pt x="1017" y="178"/>
                    <a:pt x="1017" y="178"/>
                  </a:cubicBezTo>
                  <a:cubicBezTo>
                    <a:pt x="1018" y="177"/>
                    <a:pt x="1020" y="181"/>
                    <a:pt x="1020" y="175"/>
                  </a:cubicBezTo>
                  <a:cubicBezTo>
                    <a:pt x="1022" y="175"/>
                    <a:pt x="1025" y="174"/>
                    <a:pt x="1027" y="173"/>
                  </a:cubicBezTo>
                  <a:cubicBezTo>
                    <a:pt x="1027" y="173"/>
                    <a:pt x="1028" y="171"/>
                    <a:pt x="1028" y="171"/>
                  </a:cubicBezTo>
                  <a:cubicBezTo>
                    <a:pt x="1029" y="170"/>
                    <a:pt x="1030" y="171"/>
                    <a:pt x="1031" y="171"/>
                  </a:cubicBezTo>
                  <a:cubicBezTo>
                    <a:pt x="1032" y="170"/>
                    <a:pt x="1033" y="169"/>
                    <a:pt x="1034" y="168"/>
                  </a:cubicBezTo>
                  <a:cubicBezTo>
                    <a:pt x="1034" y="167"/>
                    <a:pt x="1035" y="168"/>
                    <a:pt x="1035" y="166"/>
                  </a:cubicBezTo>
                  <a:cubicBezTo>
                    <a:pt x="1035" y="165"/>
                    <a:pt x="1037" y="161"/>
                    <a:pt x="1039" y="164"/>
                  </a:cubicBezTo>
                  <a:cubicBezTo>
                    <a:pt x="1039" y="157"/>
                    <a:pt x="1039" y="157"/>
                    <a:pt x="1039" y="157"/>
                  </a:cubicBezTo>
                  <a:cubicBezTo>
                    <a:pt x="1036" y="156"/>
                    <a:pt x="1034" y="157"/>
                    <a:pt x="1032" y="158"/>
                  </a:cubicBezTo>
                  <a:cubicBezTo>
                    <a:pt x="1032" y="159"/>
                    <a:pt x="1030" y="160"/>
                    <a:pt x="1030" y="161"/>
                  </a:cubicBezTo>
                  <a:cubicBezTo>
                    <a:pt x="1029" y="162"/>
                    <a:pt x="1028" y="161"/>
                    <a:pt x="1028" y="162"/>
                  </a:cubicBezTo>
                  <a:cubicBezTo>
                    <a:pt x="1028" y="165"/>
                    <a:pt x="1023" y="164"/>
                    <a:pt x="1023" y="168"/>
                  </a:cubicBezTo>
                  <a:cubicBezTo>
                    <a:pt x="1020" y="167"/>
                    <a:pt x="1018" y="168"/>
                    <a:pt x="1018" y="171"/>
                  </a:cubicBezTo>
                  <a:cubicBezTo>
                    <a:pt x="1017" y="171"/>
                    <a:pt x="1018" y="168"/>
                    <a:pt x="1017" y="168"/>
                  </a:cubicBezTo>
                  <a:cubicBezTo>
                    <a:pt x="1017" y="168"/>
                    <a:pt x="1014" y="168"/>
                    <a:pt x="1014" y="168"/>
                  </a:cubicBezTo>
                  <a:cubicBezTo>
                    <a:pt x="1014" y="167"/>
                    <a:pt x="1015" y="165"/>
                    <a:pt x="1014" y="164"/>
                  </a:cubicBezTo>
                  <a:cubicBezTo>
                    <a:pt x="1008" y="164"/>
                    <a:pt x="1004" y="163"/>
                    <a:pt x="1000" y="164"/>
                  </a:cubicBezTo>
                  <a:cubicBezTo>
                    <a:pt x="998" y="164"/>
                    <a:pt x="1000" y="166"/>
                    <a:pt x="999" y="166"/>
                  </a:cubicBezTo>
                  <a:cubicBezTo>
                    <a:pt x="997" y="168"/>
                    <a:pt x="995" y="167"/>
                    <a:pt x="993" y="168"/>
                  </a:cubicBezTo>
                  <a:cubicBezTo>
                    <a:pt x="991" y="169"/>
                    <a:pt x="991" y="170"/>
                    <a:pt x="989" y="172"/>
                  </a:cubicBezTo>
                  <a:cubicBezTo>
                    <a:pt x="988" y="173"/>
                    <a:pt x="987" y="175"/>
                    <a:pt x="985" y="175"/>
                  </a:cubicBezTo>
                  <a:cubicBezTo>
                    <a:pt x="983" y="179"/>
                    <a:pt x="987" y="178"/>
                    <a:pt x="986" y="182"/>
                  </a:cubicBezTo>
                  <a:cubicBezTo>
                    <a:pt x="984" y="182"/>
                    <a:pt x="983" y="184"/>
                    <a:pt x="983" y="186"/>
                  </a:cubicBezTo>
                  <a:cubicBezTo>
                    <a:pt x="977" y="185"/>
                    <a:pt x="976" y="188"/>
                    <a:pt x="971" y="187"/>
                  </a:cubicBezTo>
                  <a:cubicBezTo>
                    <a:pt x="969" y="186"/>
                    <a:pt x="970" y="185"/>
                    <a:pt x="971" y="183"/>
                  </a:cubicBezTo>
                  <a:cubicBezTo>
                    <a:pt x="968" y="184"/>
                    <a:pt x="968" y="182"/>
                    <a:pt x="968" y="180"/>
                  </a:cubicBezTo>
                  <a:cubicBezTo>
                    <a:pt x="966" y="180"/>
                    <a:pt x="962" y="181"/>
                    <a:pt x="962" y="179"/>
                  </a:cubicBezTo>
                  <a:cubicBezTo>
                    <a:pt x="956" y="183"/>
                    <a:pt x="947" y="185"/>
                    <a:pt x="938" y="186"/>
                  </a:cubicBezTo>
                  <a:cubicBezTo>
                    <a:pt x="938" y="184"/>
                    <a:pt x="934" y="185"/>
                    <a:pt x="936" y="180"/>
                  </a:cubicBezTo>
                  <a:cubicBezTo>
                    <a:pt x="930" y="180"/>
                    <a:pt x="930" y="180"/>
                    <a:pt x="930" y="180"/>
                  </a:cubicBezTo>
                  <a:cubicBezTo>
                    <a:pt x="924" y="182"/>
                    <a:pt x="919" y="184"/>
                    <a:pt x="915" y="186"/>
                  </a:cubicBezTo>
                  <a:cubicBezTo>
                    <a:pt x="911" y="188"/>
                    <a:pt x="908" y="192"/>
                    <a:pt x="903" y="193"/>
                  </a:cubicBezTo>
                  <a:cubicBezTo>
                    <a:pt x="904" y="196"/>
                    <a:pt x="903" y="197"/>
                    <a:pt x="900" y="197"/>
                  </a:cubicBezTo>
                  <a:cubicBezTo>
                    <a:pt x="902" y="201"/>
                    <a:pt x="898" y="201"/>
                    <a:pt x="899" y="204"/>
                  </a:cubicBezTo>
                  <a:cubicBezTo>
                    <a:pt x="896" y="202"/>
                    <a:pt x="894" y="210"/>
                    <a:pt x="892" y="209"/>
                  </a:cubicBezTo>
                  <a:cubicBezTo>
                    <a:pt x="889" y="206"/>
                    <a:pt x="892" y="210"/>
                    <a:pt x="888" y="210"/>
                  </a:cubicBezTo>
                  <a:cubicBezTo>
                    <a:pt x="885" y="210"/>
                    <a:pt x="885" y="211"/>
                    <a:pt x="885" y="213"/>
                  </a:cubicBezTo>
                  <a:cubicBezTo>
                    <a:pt x="878" y="210"/>
                    <a:pt x="881" y="218"/>
                    <a:pt x="875" y="217"/>
                  </a:cubicBezTo>
                  <a:cubicBezTo>
                    <a:pt x="876" y="218"/>
                    <a:pt x="880" y="224"/>
                    <a:pt x="881" y="221"/>
                  </a:cubicBezTo>
                  <a:cubicBezTo>
                    <a:pt x="883" y="222"/>
                    <a:pt x="882" y="225"/>
                    <a:pt x="882" y="227"/>
                  </a:cubicBezTo>
                  <a:cubicBezTo>
                    <a:pt x="884" y="225"/>
                    <a:pt x="886" y="228"/>
                    <a:pt x="886" y="228"/>
                  </a:cubicBezTo>
                  <a:cubicBezTo>
                    <a:pt x="888" y="228"/>
                    <a:pt x="889" y="226"/>
                    <a:pt x="892" y="227"/>
                  </a:cubicBezTo>
                  <a:cubicBezTo>
                    <a:pt x="892" y="227"/>
                    <a:pt x="894" y="228"/>
                    <a:pt x="893" y="228"/>
                  </a:cubicBezTo>
                  <a:cubicBezTo>
                    <a:pt x="895" y="228"/>
                    <a:pt x="897" y="224"/>
                    <a:pt x="898" y="227"/>
                  </a:cubicBezTo>
                  <a:cubicBezTo>
                    <a:pt x="899" y="227"/>
                    <a:pt x="899" y="225"/>
                    <a:pt x="899" y="224"/>
                  </a:cubicBezTo>
                  <a:cubicBezTo>
                    <a:pt x="901" y="225"/>
                    <a:pt x="901" y="235"/>
                    <a:pt x="905" y="230"/>
                  </a:cubicBezTo>
                  <a:cubicBezTo>
                    <a:pt x="908" y="229"/>
                    <a:pt x="904" y="236"/>
                    <a:pt x="909" y="234"/>
                  </a:cubicBezTo>
                  <a:cubicBezTo>
                    <a:pt x="909" y="235"/>
                    <a:pt x="906" y="234"/>
                    <a:pt x="906" y="235"/>
                  </a:cubicBezTo>
                  <a:cubicBezTo>
                    <a:pt x="906" y="235"/>
                    <a:pt x="908" y="239"/>
                    <a:pt x="907" y="241"/>
                  </a:cubicBezTo>
                  <a:cubicBezTo>
                    <a:pt x="907" y="241"/>
                    <a:pt x="906" y="241"/>
                    <a:pt x="906" y="242"/>
                  </a:cubicBezTo>
                  <a:cubicBezTo>
                    <a:pt x="906" y="243"/>
                    <a:pt x="905" y="244"/>
                    <a:pt x="905" y="245"/>
                  </a:cubicBezTo>
                  <a:cubicBezTo>
                    <a:pt x="904" y="249"/>
                    <a:pt x="907" y="258"/>
                    <a:pt x="902" y="253"/>
                  </a:cubicBezTo>
                  <a:cubicBezTo>
                    <a:pt x="903" y="266"/>
                    <a:pt x="897" y="271"/>
                    <a:pt x="895" y="280"/>
                  </a:cubicBezTo>
                  <a:cubicBezTo>
                    <a:pt x="893" y="282"/>
                    <a:pt x="893" y="281"/>
                    <a:pt x="891" y="280"/>
                  </a:cubicBezTo>
                  <a:cubicBezTo>
                    <a:pt x="890" y="281"/>
                    <a:pt x="891" y="283"/>
                    <a:pt x="891" y="284"/>
                  </a:cubicBezTo>
                  <a:cubicBezTo>
                    <a:pt x="890" y="286"/>
                    <a:pt x="888" y="285"/>
                    <a:pt x="886" y="286"/>
                  </a:cubicBezTo>
                  <a:cubicBezTo>
                    <a:pt x="886" y="286"/>
                    <a:pt x="887" y="288"/>
                    <a:pt x="886" y="288"/>
                  </a:cubicBezTo>
                  <a:cubicBezTo>
                    <a:pt x="886" y="289"/>
                    <a:pt x="884" y="288"/>
                    <a:pt x="884" y="288"/>
                  </a:cubicBezTo>
                  <a:cubicBezTo>
                    <a:pt x="883" y="289"/>
                    <a:pt x="885" y="290"/>
                    <a:pt x="885" y="290"/>
                  </a:cubicBezTo>
                  <a:cubicBezTo>
                    <a:pt x="884" y="291"/>
                    <a:pt x="882" y="291"/>
                    <a:pt x="881" y="293"/>
                  </a:cubicBezTo>
                  <a:cubicBezTo>
                    <a:pt x="880" y="294"/>
                    <a:pt x="880" y="296"/>
                    <a:pt x="879" y="297"/>
                  </a:cubicBezTo>
                  <a:cubicBezTo>
                    <a:pt x="878" y="298"/>
                    <a:pt x="877" y="297"/>
                    <a:pt x="875" y="298"/>
                  </a:cubicBezTo>
                  <a:cubicBezTo>
                    <a:pt x="874" y="299"/>
                    <a:pt x="875" y="301"/>
                    <a:pt x="874" y="303"/>
                  </a:cubicBezTo>
                  <a:cubicBezTo>
                    <a:pt x="873" y="303"/>
                    <a:pt x="871" y="302"/>
                    <a:pt x="871" y="303"/>
                  </a:cubicBezTo>
                  <a:cubicBezTo>
                    <a:pt x="871" y="303"/>
                    <a:pt x="871" y="306"/>
                    <a:pt x="870" y="305"/>
                  </a:cubicBezTo>
                  <a:cubicBezTo>
                    <a:pt x="869" y="304"/>
                    <a:pt x="867" y="304"/>
                    <a:pt x="867" y="308"/>
                  </a:cubicBezTo>
                  <a:cubicBezTo>
                    <a:pt x="860" y="309"/>
                    <a:pt x="860" y="308"/>
                    <a:pt x="853" y="308"/>
                  </a:cubicBezTo>
                  <a:cubicBezTo>
                    <a:pt x="853" y="309"/>
                    <a:pt x="847" y="312"/>
                    <a:pt x="850" y="312"/>
                  </a:cubicBezTo>
                  <a:cubicBezTo>
                    <a:pt x="851" y="315"/>
                    <a:pt x="840" y="313"/>
                    <a:pt x="846" y="315"/>
                  </a:cubicBezTo>
                  <a:cubicBezTo>
                    <a:pt x="845" y="317"/>
                    <a:pt x="843" y="317"/>
                    <a:pt x="843" y="315"/>
                  </a:cubicBezTo>
                  <a:cubicBezTo>
                    <a:pt x="839" y="318"/>
                    <a:pt x="841" y="321"/>
                    <a:pt x="842" y="326"/>
                  </a:cubicBezTo>
                  <a:cubicBezTo>
                    <a:pt x="837" y="327"/>
                    <a:pt x="839" y="327"/>
                    <a:pt x="835" y="326"/>
                  </a:cubicBezTo>
                  <a:cubicBezTo>
                    <a:pt x="836" y="328"/>
                    <a:pt x="836" y="329"/>
                    <a:pt x="833" y="329"/>
                  </a:cubicBezTo>
                  <a:cubicBezTo>
                    <a:pt x="833" y="332"/>
                    <a:pt x="834" y="344"/>
                    <a:pt x="836" y="340"/>
                  </a:cubicBezTo>
                  <a:cubicBezTo>
                    <a:pt x="839" y="340"/>
                    <a:pt x="836" y="351"/>
                    <a:pt x="840" y="352"/>
                  </a:cubicBezTo>
                  <a:cubicBezTo>
                    <a:pt x="844" y="352"/>
                    <a:pt x="839" y="356"/>
                    <a:pt x="843" y="357"/>
                  </a:cubicBezTo>
                  <a:cubicBezTo>
                    <a:pt x="842" y="357"/>
                    <a:pt x="842" y="360"/>
                    <a:pt x="842" y="360"/>
                  </a:cubicBezTo>
                  <a:cubicBezTo>
                    <a:pt x="840" y="361"/>
                    <a:pt x="839" y="359"/>
                    <a:pt x="839" y="359"/>
                  </a:cubicBezTo>
                  <a:cubicBezTo>
                    <a:pt x="837" y="359"/>
                    <a:pt x="838" y="361"/>
                    <a:pt x="837" y="361"/>
                  </a:cubicBezTo>
                  <a:cubicBezTo>
                    <a:pt x="836" y="362"/>
                    <a:pt x="834" y="361"/>
                    <a:pt x="833" y="361"/>
                  </a:cubicBezTo>
                  <a:cubicBezTo>
                    <a:pt x="830" y="362"/>
                    <a:pt x="826" y="365"/>
                    <a:pt x="823" y="363"/>
                  </a:cubicBezTo>
                  <a:cubicBezTo>
                    <a:pt x="823" y="360"/>
                    <a:pt x="824" y="359"/>
                    <a:pt x="825" y="357"/>
                  </a:cubicBezTo>
                  <a:cubicBezTo>
                    <a:pt x="825" y="354"/>
                    <a:pt x="823" y="350"/>
                    <a:pt x="826" y="349"/>
                  </a:cubicBezTo>
                  <a:cubicBezTo>
                    <a:pt x="826" y="347"/>
                    <a:pt x="822" y="348"/>
                    <a:pt x="823" y="343"/>
                  </a:cubicBezTo>
                  <a:cubicBezTo>
                    <a:pt x="820" y="342"/>
                    <a:pt x="818" y="344"/>
                    <a:pt x="815" y="340"/>
                  </a:cubicBezTo>
                  <a:cubicBezTo>
                    <a:pt x="814" y="336"/>
                    <a:pt x="820" y="339"/>
                    <a:pt x="818" y="333"/>
                  </a:cubicBezTo>
                  <a:cubicBezTo>
                    <a:pt x="817" y="332"/>
                    <a:pt x="816" y="333"/>
                    <a:pt x="816" y="333"/>
                  </a:cubicBezTo>
                  <a:cubicBezTo>
                    <a:pt x="815" y="333"/>
                    <a:pt x="814" y="332"/>
                    <a:pt x="814" y="331"/>
                  </a:cubicBezTo>
                  <a:cubicBezTo>
                    <a:pt x="813" y="330"/>
                    <a:pt x="811" y="329"/>
                    <a:pt x="811" y="328"/>
                  </a:cubicBezTo>
                  <a:cubicBezTo>
                    <a:pt x="810" y="329"/>
                    <a:pt x="808" y="329"/>
                    <a:pt x="806" y="329"/>
                  </a:cubicBezTo>
                  <a:cubicBezTo>
                    <a:pt x="805" y="329"/>
                    <a:pt x="806" y="331"/>
                    <a:pt x="806" y="331"/>
                  </a:cubicBezTo>
                  <a:cubicBezTo>
                    <a:pt x="806" y="335"/>
                    <a:pt x="803" y="327"/>
                    <a:pt x="804" y="333"/>
                  </a:cubicBezTo>
                  <a:cubicBezTo>
                    <a:pt x="800" y="330"/>
                    <a:pt x="800" y="337"/>
                    <a:pt x="795" y="333"/>
                  </a:cubicBezTo>
                  <a:cubicBezTo>
                    <a:pt x="799" y="330"/>
                    <a:pt x="795" y="328"/>
                    <a:pt x="799" y="325"/>
                  </a:cubicBezTo>
                  <a:cubicBezTo>
                    <a:pt x="802" y="323"/>
                    <a:pt x="793" y="324"/>
                    <a:pt x="792" y="326"/>
                  </a:cubicBezTo>
                  <a:cubicBezTo>
                    <a:pt x="792" y="330"/>
                    <a:pt x="790" y="325"/>
                    <a:pt x="791" y="325"/>
                  </a:cubicBezTo>
                  <a:cubicBezTo>
                    <a:pt x="788" y="325"/>
                    <a:pt x="789" y="329"/>
                    <a:pt x="787" y="329"/>
                  </a:cubicBezTo>
                  <a:cubicBezTo>
                    <a:pt x="786" y="329"/>
                    <a:pt x="783" y="331"/>
                    <a:pt x="783" y="332"/>
                  </a:cubicBezTo>
                  <a:cubicBezTo>
                    <a:pt x="782" y="333"/>
                    <a:pt x="781" y="333"/>
                    <a:pt x="781" y="335"/>
                  </a:cubicBezTo>
                  <a:cubicBezTo>
                    <a:pt x="776" y="334"/>
                    <a:pt x="777" y="334"/>
                    <a:pt x="771" y="335"/>
                  </a:cubicBezTo>
                  <a:cubicBezTo>
                    <a:pt x="773" y="335"/>
                    <a:pt x="772" y="338"/>
                    <a:pt x="773" y="339"/>
                  </a:cubicBezTo>
                  <a:cubicBezTo>
                    <a:pt x="774" y="340"/>
                    <a:pt x="776" y="338"/>
                    <a:pt x="777" y="339"/>
                  </a:cubicBezTo>
                  <a:cubicBezTo>
                    <a:pt x="777" y="339"/>
                    <a:pt x="777" y="341"/>
                    <a:pt x="777" y="342"/>
                  </a:cubicBezTo>
                  <a:cubicBezTo>
                    <a:pt x="778" y="342"/>
                    <a:pt x="780" y="341"/>
                    <a:pt x="781" y="342"/>
                  </a:cubicBezTo>
                  <a:cubicBezTo>
                    <a:pt x="782" y="342"/>
                    <a:pt x="781" y="344"/>
                    <a:pt x="781" y="345"/>
                  </a:cubicBezTo>
                  <a:cubicBezTo>
                    <a:pt x="782" y="346"/>
                    <a:pt x="784" y="345"/>
                    <a:pt x="785" y="346"/>
                  </a:cubicBezTo>
                  <a:cubicBezTo>
                    <a:pt x="787" y="346"/>
                    <a:pt x="786" y="343"/>
                    <a:pt x="788" y="343"/>
                  </a:cubicBezTo>
                  <a:cubicBezTo>
                    <a:pt x="794" y="343"/>
                    <a:pt x="798" y="344"/>
                    <a:pt x="798" y="349"/>
                  </a:cubicBezTo>
                  <a:cubicBezTo>
                    <a:pt x="796" y="351"/>
                    <a:pt x="793" y="351"/>
                    <a:pt x="791" y="349"/>
                  </a:cubicBezTo>
                  <a:cubicBezTo>
                    <a:pt x="790" y="350"/>
                    <a:pt x="789" y="353"/>
                    <a:pt x="790" y="356"/>
                  </a:cubicBezTo>
                  <a:cubicBezTo>
                    <a:pt x="787" y="355"/>
                    <a:pt x="787" y="357"/>
                    <a:pt x="788" y="357"/>
                  </a:cubicBezTo>
                  <a:cubicBezTo>
                    <a:pt x="788" y="359"/>
                    <a:pt x="785" y="358"/>
                    <a:pt x="783" y="359"/>
                  </a:cubicBezTo>
                  <a:cubicBezTo>
                    <a:pt x="785" y="364"/>
                    <a:pt x="790" y="366"/>
                    <a:pt x="790" y="373"/>
                  </a:cubicBezTo>
                  <a:cubicBezTo>
                    <a:pt x="793" y="368"/>
                    <a:pt x="791" y="372"/>
                    <a:pt x="794" y="374"/>
                  </a:cubicBezTo>
                  <a:cubicBezTo>
                    <a:pt x="793" y="379"/>
                    <a:pt x="795" y="386"/>
                    <a:pt x="792" y="389"/>
                  </a:cubicBezTo>
                  <a:cubicBezTo>
                    <a:pt x="795" y="393"/>
                    <a:pt x="796" y="397"/>
                    <a:pt x="795" y="404"/>
                  </a:cubicBezTo>
                  <a:cubicBezTo>
                    <a:pt x="791" y="400"/>
                    <a:pt x="793" y="410"/>
                    <a:pt x="791" y="408"/>
                  </a:cubicBezTo>
                  <a:cubicBezTo>
                    <a:pt x="789" y="406"/>
                    <a:pt x="791" y="408"/>
                    <a:pt x="790" y="409"/>
                  </a:cubicBezTo>
                  <a:cubicBezTo>
                    <a:pt x="789" y="410"/>
                    <a:pt x="786" y="410"/>
                    <a:pt x="787" y="415"/>
                  </a:cubicBezTo>
                  <a:cubicBezTo>
                    <a:pt x="782" y="413"/>
                    <a:pt x="786" y="419"/>
                    <a:pt x="781" y="418"/>
                  </a:cubicBezTo>
                  <a:cubicBezTo>
                    <a:pt x="785" y="421"/>
                    <a:pt x="775" y="423"/>
                    <a:pt x="777" y="425"/>
                  </a:cubicBezTo>
                  <a:cubicBezTo>
                    <a:pt x="779" y="427"/>
                    <a:pt x="776" y="425"/>
                    <a:pt x="774" y="427"/>
                  </a:cubicBezTo>
                  <a:cubicBezTo>
                    <a:pt x="773" y="428"/>
                    <a:pt x="774" y="430"/>
                    <a:pt x="773" y="432"/>
                  </a:cubicBezTo>
                  <a:cubicBezTo>
                    <a:pt x="772" y="432"/>
                    <a:pt x="770" y="431"/>
                    <a:pt x="770" y="432"/>
                  </a:cubicBezTo>
                  <a:cubicBezTo>
                    <a:pt x="770" y="432"/>
                    <a:pt x="770" y="434"/>
                    <a:pt x="770" y="434"/>
                  </a:cubicBezTo>
                  <a:cubicBezTo>
                    <a:pt x="769" y="436"/>
                    <a:pt x="764" y="433"/>
                    <a:pt x="766" y="437"/>
                  </a:cubicBezTo>
                  <a:cubicBezTo>
                    <a:pt x="757" y="438"/>
                    <a:pt x="758" y="438"/>
                    <a:pt x="749" y="437"/>
                  </a:cubicBezTo>
                  <a:cubicBezTo>
                    <a:pt x="747" y="437"/>
                    <a:pt x="748" y="440"/>
                    <a:pt x="748" y="441"/>
                  </a:cubicBezTo>
                  <a:cubicBezTo>
                    <a:pt x="744" y="439"/>
                    <a:pt x="740" y="445"/>
                    <a:pt x="739" y="444"/>
                  </a:cubicBezTo>
                  <a:cubicBezTo>
                    <a:pt x="737" y="442"/>
                    <a:pt x="739" y="446"/>
                    <a:pt x="734" y="446"/>
                  </a:cubicBezTo>
                  <a:cubicBezTo>
                    <a:pt x="731" y="446"/>
                    <a:pt x="735" y="448"/>
                    <a:pt x="732" y="448"/>
                  </a:cubicBezTo>
                  <a:cubicBezTo>
                    <a:pt x="729" y="452"/>
                    <a:pt x="727" y="446"/>
                    <a:pt x="724" y="446"/>
                  </a:cubicBezTo>
                  <a:cubicBezTo>
                    <a:pt x="719" y="445"/>
                    <a:pt x="719" y="447"/>
                    <a:pt x="715" y="447"/>
                  </a:cubicBezTo>
                  <a:cubicBezTo>
                    <a:pt x="713" y="448"/>
                    <a:pt x="713" y="450"/>
                    <a:pt x="712" y="453"/>
                  </a:cubicBezTo>
                  <a:cubicBezTo>
                    <a:pt x="708" y="451"/>
                    <a:pt x="708" y="455"/>
                    <a:pt x="705" y="455"/>
                  </a:cubicBezTo>
                  <a:cubicBezTo>
                    <a:pt x="704" y="459"/>
                    <a:pt x="708" y="458"/>
                    <a:pt x="708" y="461"/>
                  </a:cubicBezTo>
                  <a:cubicBezTo>
                    <a:pt x="708" y="462"/>
                    <a:pt x="708" y="464"/>
                    <a:pt x="710" y="464"/>
                  </a:cubicBezTo>
                  <a:cubicBezTo>
                    <a:pt x="711" y="464"/>
                    <a:pt x="710" y="466"/>
                    <a:pt x="711" y="467"/>
                  </a:cubicBezTo>
                  <a:cubicBezTo>
                    <a:pt x="712" y="468"/>
                    <a:pt x="714" y="467"/>
                    <a:pt x="715" y="468"/>
                  </a:cubicBezTo>
                  <a:cubicBezTo>
                    <a:pt x="716" y="468"/>
                    <a:pt x="715" y="470"/>
                    <a:pt x="715" y="471"/>
                  </a:cubicBezTo>
                  <a:cubicBezTo>
                    <a:pt x="716" y="471"/>
                    <a:pt x="718" y="470"/>
                    <a:pt x="718" y="471"/>
                  </a:cubicBezTo>
                  <a:cubicBezTo>
                    <a:pt x="719" y="472"/>
                    <a:pt x="719" y="476"/>
                    <a:pt x="721" y="478"/>
                  </a:cubicBezTo>
                  <a:cubicBezTo>
                    <a:pt x="722" y="479"/>
                    <a:pt x="725" y="482"/>
                    <a:pt x="725" y="482"/>
                  </a:cubicBezTo>
                  <a:cubicBezTo>
                    <a:pt x="726" y="484"/>
                    <a:pt x="725" y="486"/>
                    <a:pt x="725" y="488"/>
                  </a:cubicBezTo>
                  <a:cubicBezTo>
                    <a:pt x="725" y="490"/>
                    <a:pt x="727" y="491"/>
                    <a:pt x="727" y="493"/>
                  </a:cubicBezTo>
                  <a:cubicBezTo>
                    <a:pt x="726" y="496"/>
                    <a:pt x="725" y="496"/>
                    <a:pt x="725" y="498"/>
                  </a:cubicBezTo>
                  <a:cubicBezTo>
                    <a:pt x="725" y="500"/>
                    <a:pt x="726" y="503"/>
                    <a:pt x="722" y="500"/>
                  </a:cubicBezTo>
                  <a:cubicBezTo>
                    <a:pt x="724" y="506"/>
                    <a:pt x="718" y="503"/>
                    <a:pt x="720" y="507"/>
                  </a:cubicBezTo>
                  <a:cubicBezTo>
                    <a:pt x="714" y="505"/>
                    <a:pt x="715" y="510"/>
                    <a:pt x="711" y="510"/>
                  </a:cubicBezTo>
                  <a:cubicBezTo>
                    <a:pt x="709" y="510"/>
                    <a:pt x="710" y="512"/>
                    <a:pt x="710" y="513"/>
                  </a:cubicBezTo>
                  <a:cubicBezTo>
                    <a:pt x="709" y="513"/>
                    <a:pt x="706" y="513"/>
                    <a:pt x="707" y="514"/>
                  </a:cubicBezTo>
                  <a:cubicBezTo>
                    <a:pt x="708" y="516"/>
                    <a:pt x="708" y="515"/>
                    <a:pt x="707" y="516"/>
                  </a:cubicBezTo>
                  <a:cubicBezTo>
                    <a:pt x="706" y="517"/>
                    <a:pt x="705" y="519"/>
                    <a:pt x="703" y="519"/>
                  </a:cubicBezTo>
                  <a:cubicBezTo>
                    <a:pt x="704" y="511"/>
                    <a:pt x="700" y="518"/>
                    <a:pt x="700" y="514"/>
                  </a:cubicBezTo>
                  <a:cubicBezTo>
                    <a:pt x="700" y="513"/>
                    <a:pt x="699" y="510"/>
                    <a:pt x="697" y="509"/>
                  </a:cubicBezTo>
                  <a:cubicBezTo>
                    <a:pt x="697" y="508"/>
                    <a:pt x="695" y="509"/>
                    <a:pt x="694" y="509"/>
                  </a:cubicBezTo>
                  <a:cubicBezTo>
                    <a:pt x="694" y="508"/>
                    <a:pt x="695" y="506"/>
                    <a:pt x="694" y="506"/>
                  </a:cubicBezTo>
                  <a:cubicBezTo>
                    <a:pt x="693" y="505"/>
                    <a:pt x="689" y="506"/>
                    <a:pt x="689" y="505"/>
                  </a:cubicBezTo>
                  <a:cubicBezTo>
                    <a:pt x="688" y="504"/>
                    <a:pt x="689" y="502"/>
                    <a:pt x="689" y="502"/>
                  </a:cubicBezTo>
                  <a:cubicBezTo>
                    <a:pt x="688" y="501"/>
                    <a:pt x="686" y="502"/>
                    <a:pt x="684" y="502"/>
                  </a:cubicBezTo>
                  <a:cubicBezTo>
                    <a:pt x="683" y="502"/>
                    <a:pt x="684" y="498"/>
                    <a:pt x="683" y="498"/>
                  </a:cubicBezTo>
                  <a:cubicBezTo>
                    <a:pt x="682" y="497"/>
                    <a:pt x="681" y="498"/>
                    <a:pt x="682" y="499"/>
                  </a:cubicBezTo>
                  <a:cubicBezTo>
                    <a:pt x="679" y="496"/>
                    <a:pt x="680" y="496"/>
                    <a:pt x="677" y="493"/>
                  </a:cubicBezTo>
                  <a:cubicBezTo>
                    <a:pt x="673" y="492"/>
                    <a:pt x="674" y="498"/>
                    <a:pt x="673" y="500"/>
                  </a:cubicBezTo>
                  <a:cubicBezTo>
                    <a:pt x="673" y="501"/>
                    <a:pt x="671" y="501"/>
                    <a:pt x="670" y="502"/>
                  </a:cubicBezTo>
                  <a:cubicBezTo>
                    <a:pt x="670" y="504"/>
                    <a:pt x="671" y="508"/>
                    <a:pt x="669" y="510"/>
                  </a:cubicBezTo>
                  <a:cubicBezTo>
                    <a:pt x="670" y="511"/>
                    <a:pt x="670" y="512"/>
                    <a:pt x="670" y="514"/>
                  </a:cubicBezTo>
                  <a:cubicBezTo>
                    <a:pt x="671" y="516"/>
                    <a:pt x="673" y="518"/>
                    <a:pt x="673" y="516"/>
                  </a:cubicBezTo>
                  <a:cubicBezTo>
                    <a:pt x="677" y="519"/>
                    <a:pt x="675" y="521"/>
                    <a:pt x="675" y="526"/>
                  </a:cubicBezTo>
                  <a:cubicBezTo>
                    <a:pt x="675" y="527"/>
                    <a:pt x="676" y="527"/>
                    <a:pt x="676" y="528"/>
                  </a:cubicBezTo>
                  <a:cubicBezTo>
                    <a:pt x="677" y="529"/>
                    <a:pt x="678" y="531"/>
                    <a:pt x="679" y="531"/>
                  </a:cubicBezTo>
                  <a:cubicBezTo>
                    <a:pt x="681" y="533"/>
                    <a:pt x="683" y="534"/>
                    <a:pt x="686" y="535"/>
                  </a:cubicBezTo>
                  <a:cubicBezTo>
                    <a:pt x="687" y="536"/>
                    <a:pt x="686" y="537"/>
                    <a:pt x="687" y="537"/>
                  </a:cubicBezTo>
                  <a:cubicBezTo>
                    <a:pt x="689" y="537"/>
                    <a:pt x="688" y="538"/>
                    <a:pt x="689" y="540"/>
                  </a:cubicBezTo>
                  <a:cubicBezTo>
                    <a:pt x="689" y="541"/>
                    <a:pt x="691" y="540"/>
                    <a:pt x="691" y="541"/>
                  </a:cubicBezTo>
                  <a:cubicBezTo>
                    <a:pt x="692" y="542"/>
                    <a:pt x="691" y="545"/>
                    <a:pt x="691" y="547"/>
                  </a:cubicBezTo>
                  <a:cubicBezTo>
                    <a:pt x="692" y="547"/>
                    <a:pt x="694" y="549"/>
                    <a:pt x="694" y="549"/>
                  </a:cubicBezTo>
                  <a:cubicBezTo>
                    <a:pt x="694" y="550"/>
                    <a:pt x="691" y="554"/>
                    <a:pt x="696" y="555"/>
                  </a:cubicBezTo>
                  <a:cubicBezTo>
                    <a:pt x="695" y="558"/>
                    <a:pt x="692" y="557"/>
                    <a:pt x="690" y="556"/>
                  </a:cubicBezTo>
                  <a:cubicBezTo>
                    <a:pt x="688" y="556"/>
                    <a:pt x="684" y="556"/>
                    <a:pt x="683" y="555"/>
                  </a:cubicBezTo>
                  <a:cubicBezTo>
                    <a:pt x="684" y="556"/>
                    <a:pt x="685" y="549"/>
                    <a:pt x="682" y="554"/>
                  </a:cubicBezTo>
                  <a:cubicBezTo>
                    <a:pt x="679" y="552"/>
                    <a:pt x="680" y="549"/>
                    <a:pt x="679" y="547"/>
                  </a:cubicBezTo>
                  <a:cubicBezTo>
                    <a:pt x="678" y="545"/>
                    <a:pt x="676" y="544"/>
                    <a:pt x="675" y="542"/>
                  </a:cubicBezTo>
                  <a:cubicBezTo>
                    <a:pt x="674" y="540"/>
                    <a:pt x="674" y="538"/>
                    <a:pt x="676" y="538"/>
                  </a:cubicBezTo>
                  <a:cubicBezTo>
                    <a:pt x="674" y="535"/>
                    <a:pt x="673" y="531"/>
                    <a:pt x="669" y="530"/>
                  </a:cubicBezTo>
                  <a:cubicBezTo>
                    <a:pt x="669" y="527"/>
                    <a:pt x="667" y="526"/>
                    <a:pt x="669" y="526"/>
                  </a:cubicBezTo>
                  <a:cubicBezTo>
                    <a:pt x="668" y="524"/>
                    <a:pt x="666" y="523"/>
                    <a:pt x="665" y="523"/>
                  </a:cubicBezTo>
                  <a:cubicBezTo>
                    <a:pt x="665" y="521"/>
                    <a:pt x="665" y="519"/>
                    <a:pt x="663" y="519"/>
                  </a:cubicBezTo>
                  <a:cubicBezTo>
                    <a:pt x="663" y="516"/>
                    <a:pt x="664" y="515"/>
                    <a:pt x="665" y="513"/>
                  </a:cubicBezTo>
                  <a:cubicBezTo>
                    <a:pt x="665" y="511"/>
                    <a:pt x="664" y="509"/>
                    <a:pt x="662" y="509"/>
                  </a:cubicBezTo>
                  <a:cubicBezTo>
                    <a:pt x="663" y="507"/>
                    <a:pt x="664" y="506"/>
                    <a:pt x="662" y="506"/>
                  </a:cubicBezTo>
                  <a:cubicBezTo>
                    <a:pt x="662" y="504"/>
                    <a:pt x="665" y="505"/>
                    <a:pt x="668" y="505"/>
                  </a:cubicBezTo>
                  <a:cubicBezTo>
                    <a:pt x="667" y="503"/>
                    <a:pt x="666" y="503"/>
                    <a:pt x="666" y="502"/>
                  </a:cubicBezTo>
                  <a:cubicBezTo>
                    <a:pt x="666" y="501"/>
                    <a:pt x="668" y="500"/>
                    <a:pt x="668" y="499"/>
                  </a:cubicBezTo>
                  <a:cubicBezTo>
                    <a:pt x="667" y="497"/>
                    <a:pt x="665" y="495"/>
                    <a:pt x="665" y="492"/>
                  </a:cubicBezTo>
                  <a:cubicBezTo>
                    <a:pt x="664" y="489"/>
                    <a:pt x="665" y="485"/>
                    <a:pt x="665" y="483"/>
                  </a:cubicBezTo>
                  <a:cubicBezTo>
                    <a:pt x="664" y="482"/>
                    <a:pt x="663" y="482"/>
                    <a:pt x="662" y="481"/>
                  </a:cubicBezTo>
                  <a:cubicBezTo>
                    <a:pt x="661" y="479"/>
                    <a:pt x="661" y="478"/>
                    <a:pt x="661" y="476"/>
                  </a:cubicBezTo>
                  <a:cubicBezTo>
                    <a:pt x="659" y="474"/>
                    <a:pt x="658" y="472"/>
                    <a:pt x="656" y="471"/>
                  </a:cubicBezTo>
                  <a:cubicBezTo>
                    <a:pt x="652" y="470"/>
                    <a:pt x="654" y="476"/>
                    <a:pt x="651" y="472"/>
                  </a:cubicBezTo>
                  <a:cubicBezTo>
                    <a:pt x="649" y="472"/>
                    <a:pt x="650" y="475"/>
                    <a:pt x="649" y="476"/>
                  </a:cubicBezTo>
                  <a:cubicBezTo>
                    <a:pt x="649" y="477"/>
                    <a:pt x="647" y="476"/>
                    <a:pt x="647" y="476"/>
                  </a:cubicBezTo>
                  <a:cubicBezTo>
                    <a:pt x="646" y="477"/>
                    <a:pt x="647" y="480"/>
                    <a:pt x="645" y="479"/>
                  </a:cubicBezTo>
                  <a:cubicBezTo>
                    <a:pt x="642" y="480"/>
                    <a:pt x="642" y="478"/>
                    <a:pt x="641" y="475"/>
                  </a:cubicBezTo>
                  <a:cubicBezTo>
                    <a:pt x="641" y="474"/>
                    <a:pt x="640" y="474"/>
                    <a:pt x="640" y="474"/>
                  </a:cubicBezTo>
                  <a:cubicBezTo>
                    <a:pt x="639" y="472"/>
                    <a:pt x="641" y="472"/>
                    <a:pt x="641" y="471"/>
                  </a:cubicBezTo>
                  <a:cubicBezTo>
                    <a:pt x="641" y="470"/>
                    <a:pt x="637" y="464"/>
                    <a:pt x="641" y="461"/>
                  </a:cubicBezTo>
                  <a:cubicBezTo>
                    <a:pt x="640" y="460"/>
                    <a:pt x="637" y="458"/>
                    <a:pt x="638" y="453"/>
                  </a:cubicBezTo>
                  <a:cubicBezTo>
                    <a:pt x="637" y="453"/>
                    <a:pt x="637" y="454"/>
                    <a:pt x="637" y="455"/>
                  </a:cubicBezTo>
                  <a:cubicBezTo>
                    <a:pt x="634" y="454"/>
                    <a:pt x="636" y="449"/>
                    <a:pt x="634" y="447"/>
                  </a:cubicBezTo>
                  <a:cubicBezTo>
                    <a:pt x="633" y="446"/>
                    <a:pt x="632" y="445"/>
                    <a:pt x="631" y="444"/>
                  </a:cubicBezTo>
                  <a:cubicBezTo>
                    <a:pt x="631" y="443"/>
                    <a:pt x="630" y="442"/>
                    <a:pt x="630" y="441"/>
                  </a:cubicBezTo>
                  <a:cubicBezTo>
                    <a:pt x="629" y="440"/>
                    <a:pt x="624" y="440"/>
                    <a:pt x="626" y="437"/>
                  </a:cubicBezTo>
                  <a:cubicBezTo>
                    <a:pt x="621" y="437"/>
                    <a:pt x="620" y="440"/>
                    <a:pt x="617" y="441"/>
                  </a:cubicBezTo>
                  <a:cubicBezTo>
                    <a:pt x="615" y="441"/>
                    <a:pt x="613" y="441"/>
                    <a:pt x="613" y="443"/>
                  </a:cubicBezTo>
                  <a:cubicBezTo>
                    <a:pt x="603" y="443"/>
                    <a:pt x="603" y="443"/>
                    <a:pt x="603" y="443"/>
                  </a:cubicBezTo>
                  <a:cubicBezTo>
                    <a:pt x="602" y="444"/>
                    <a:pt x="601" y="445"/>
                    <a:pt x="600" y="446"/>
                  </a:cubicBezTo>
                  <a:cubicBezTo>
                    <a:pt x="600" y="446"/>
                    <a:pt x="599" y="445"/>
                    <a:pt x="599" y="447"/>
                  </a:cubicBezTo>
                  <a:cubicBezTo>
                    <a:pt x="599" y="448"/>
                    <a:pt x="596" y="449"/>
                    <a:pt x="595" y="450"/>
                  </a:cubicBezTo>
                  <a:cubicBezTo>
                    <a:pt x="592" y="452"/>
                    <a:pt x="589" y="458"/>
                    <a:pt x="583" y="460"/>
                  </a:cubicBezTo>
                  <a:cubicBezTo>
                    <a:pt x="580" y="462"/>
                    <a:pt x="579" y="467"/>
                    <a:pt x="574" y="468"/>
                  </a:cubicBezTo>
                  <a:cubicBezTo>
                    <a:pt x="576" y="471"/>
                    <a:pt x="575" y="471"/>
                    <a:pt x="571" y="471"/>
                  </a:cubicBezTo>
                  <a:cubicBezTo>
                    <a:pt x="571" y="473"/>
                    <a:pt x="571" y="473"/>
                    <a:pt x="572" y="474"/>
                  </a:cubicBezTo>
                  <a:cubicBezTo>
                    <a:pt x="572" y="475"/>
                    <a:pt x="569" y="475"/>
                    <a:pt x="569" y="474"/>
                  </a:cubicBezTo>
                  <a:cubicBezTo>
                    <a:pt x="567" y="474"/>
                    <a:pt x="568" y="478"/>
                    <a:pt x="564" y="476"/>
                  </a:cubicBezTo>
                  <a:cubicBezTo>
                    <a:pt x="562" y="477"/>
                    <a:pt x="562" y="480"/>
                    <a:pt x="560" y="479"/>
                  </a:cubicBezTo>
                  <a:cubicBezTo>
                    <a:pt x="559" y="482"/>
                    <a:pt x="561" y="482"/>
                    <a:pt x="561" y="483"/>
                  </a:cubicBezTo>
                  <a:cubicBezTo>
                    <a:pt x="561" y="486"/>
                    <a:pt x="559" y="490"/>
                    <a:pt x="558" y="495"/>
                  </a:cubicBezTo>
                  <a:cubicBezTo>
                    <a:pt x="557" y="501"/>
                    <a:pt x="558" y="508"/>
                    <a:pt x="557" y="510"/>
                  </a:cubicBezTo>
                  <a:cubicBezTo>
                    <a:pt x="557" y="511"/>
                    <a:pt x="554" y="510"/>
                    <a:pt x="554" y="510"/>
                  </a:cubicBezTo>
                  <a:cubicBezTo>
                    <a:pt x="553" y="511"/>
                    <a:pt x="554" y="515"/>
                    <a:pt x="553" y="516"/>
                  </a:cubicBezTo>
                  <a:cubicBezTo>
                    <a:pt x="551" y="517"/>
                    <a:pt x="549" y="516"/>
                    <a:pt x="547" y="517"/>
                  </a:cubicBezTo>
                  <a:cubicBezTo>
                    <a:pt x="546" y="518"/>
                    <a:pt x="546" y="521"/>
                    <a:pt x="543" y="520"/>
                  </a:cubicBezTo>
                  <a:cubicBezTo>
                    <a:pt x="539" y="516"/>
                    <a:pt x="537" y="512"/>
                    <a:pt x="536" y="506"/>
                  </a:cubicBezTo>
                  <a:cubicBezTo>
                    <a:pt x="535" y="505"/>
                    <a:pt x="534" y="504"/>
                    <a:pt x="533" y="503"/>
                  </a:cubicBezTo>
                  <a:cubicBezTo>
                    <a:pt x="532" y="503"/>
                    <a:pt x="532" y="501"/>
                    <a:pt x="530" y="502"/>
                  </a:cubicBezTo>
                  <a:cubicBezTo>
                    <a:pt x="529" y="497"/>
                    <a:pt x="532" y="497"/>
                    <a:pt x="533" y="495"/>
                  </a:cubicBezTo>
                  <a:cubicBezTo>
                    <a:pt x="533" y="492"/>
                    <a:pt x="530" y="491"/>
                    <a:pt x="529" y="489"/>
                  </a:cubicBezTo>
                  <a:cubicBezTo>
                    <a:pt x="527" y="488"/>
                    <a:pt x="527" y="485"/>
                    <a:pt x="524" y="485"/>
                  </a:cubicBezTo>
                  <a:cubicBezTo>
                    <a:pt x="524" y="482"/>
                    <a:pt x="523" y="479"/>
                    <a:pt x="522" y="476"/>
                  </a:cubicBezTo>
                  <a:cubicBezTo>
                    <a:pt x="520" y="474"/>
                    <a:pt x="520" y="464"/>
                    <a:pt x="519" y="457"/>
                  </a:cubicBezTo>
                  <a:cubicBezTo>
                    <a:pt x="518" y="453"/>
                    <a:pt x="517" y="445"/>
                    <a:pt x="516" y="440"/>
                  </a:cubicBezTo>
                  <a:cubicBezTo>
                    <a:pt x="514" y="440"/>
                    <a:pt x="510" y="446"/>
                    <a:pt x="513" y="447"/>
                  </a:cubicBezTo>
                  <a:cubicBezTo>
                    <a:pt x="513" y="451"/>
                    <a:pt x="508" y="447"/>
                    <a:pt x="506" y="447"/>
                  </a:cubicBezTo>
                  <a:cubicBezTo>
                    <a:pt x="505" y="447"/>
                    <a:pt x="504" y="447"/>
                    <a:pt x="503" y="447"/>
                  </a:cubicBezTo>
                  <a:cubicBezTo>
                    <a:pt x="502" y="446"/>
                    <a:pt x="501" y="441"/>
                    <a:pt x="498" y="443"/>
                  </a:cubicBezTo>
                  <a:cubicBezTo>
                    <a:pt x="497" y="440"/>
                    <a:pt x="499" y="440"/>
                    <a:pt x="501" y="440"/>
                  </a:cubicBezTo>
                  <a:cubicBezTo>
                    <a:pt x="499" y="438"/>
                    <a:pt x="500" y="438"/>
                    <a:pt x="501" y="436"/>
                  </a:cubicBezTo>
                  <a:cubicBezTo>
                    <a:pt x="500" y="433"/>
                    <a:pt x="497" y="435"/>
                    <a:pt x="495" y="434"/>
                  </a:cubicBezTo>
                  <a:cubicBezTo>
                    <a:pt x="494" y="434"/>
                    <a:pt x="492" y="427"/>
                    <a:pt x="491" y="432"/>
                  </a:cubicBezTo>
                  <a:cubicBezTo>
                    <a:pt x="488" y="432"/>
                    <a:pt x="489" y="427"/>
                    <a:pt x="489" y="427"/>
                  </a:cubicBezTo>
                  <a:cubicBezTo>
                    <a:pt x="489" y="426"/>
                    <a:pt x="486" y="426"/>
                    <a:pt x="487" y="423"/>
                  </a:cubicBezTo>
                  <a:cubicBezTo>
                    <a:pt x="486" y="422"/>
                    <a:pt x="482" y="424"/>
                    <a:pt x="481" y="423"/>
                  </a:cubicBezTo>
                  <a:cubicBezTo>
                    <a:pt x="481" y="423"/>
                    <a:pt x="481" y="420"/>
                    <a:pt x="481" y="420"/>
                  </a:cubicBezTo>
                  <a:cubicBezTo>
                    <a:pt x="478" y="420"/>
                    <a:pt x="475" y="422"/>
                    <a:pt x="473" y="422"/>
                  </a:cubicBezTo>
                  <a:cubicBezTo>
                    <a:pt x="472" y="422"/>
                    <a:pt x="471" y="422"/>
                    <a:pt x="470" y="422"/>
                  </a:cubicBezTo>
                  <a:cubicBezTo>
                    <a:pt x="468" y="421"/>
                    <a:pt x="467" y="420"/>
                    <a:pt x="467" y="423"/>
                  </a:cubicBezTo>
                  <a:cubicBezTo>
                    <a:pt x="454" y="424"/>
                    <a:pt x="443" y="422"/>
                    <a:pt x="433" y="420"/>
                  </a:cubicBezTo>
                  <a:cubicBezTo>
                    <a:pt x="434" y="417"/>
                    <a:pt x="431" y="418"/>
                    <a:pt x="431" y="416"/>
                  </a:cubicBezTo>
                  <a:cubicBezTo>
                    <a:pt x="430" y="413"/>
                    <a:pt x="424" y="419"/>
                    <a:pt x="428" y="413"/>
                  </a:cubicBezTo>
                  <a:cubicBezTo>
                    <a:pt x="426" y="414"/>
                    <a:pt x="425" y="413"/>
                    <a:pt x="425" y="412"/>
                  </a:cubicBezTo>
                  <a:cubicBezTo>
                    <a:pt x="421" y="414"/>
                    <a:pt x="411" y="412"/>
                    <a:pt x="407" y="411"/>
                  </a:cubicBezTo>
                  <a:cubicBezTo>
                    <a:pt x="405" y="410"/>
                    <a:pt x="404" y="410"/>
                    <a:pt x="404" y="408"/>
                  </a:cubicBezTo>
                  <a:cubicBezTo>
                    <a:pt x="398" y="409"/>
                    <a:pt x="399" y="403"/>
                    <a:pt x="394" y="404"/>
                  </a:cubicBezTo>
                  <a:cubicBezTo>
                    <a:pt x="393" y="398"/>
                    <a:pt x="390" y="395"/>
                    <a:pt x="388" y="391"/>
                  </a:cubicBezTo>
                  <a:cubicBezTo>
                    <a:pt x="376" y="389"/>
                    <a:pt x="376" y="395"/>
                    <a:pt x="377" y="402"/>
                  </a:cubicBezTo>
                  <a:cubicBezTo>
                    <a:pt x="377" y="404"/>
                    <a:pt x="383" y="407"/>
                    <a:pt x="387" y="412"/>
                  </a:cubicBezTo>
                  <a:cubicBezTo>
                    <a:pt x="388" y="413"/>
                    <a:pt x="391" y="421"/>
                    <a:pt x="394" y="419"/>
                  </a:cubicBezTo>
                  <a:cubicBezTo>
                    <a:pt x="393" y="422"/>
                    <a:pt x="397" y="422"/>
                    <a:pt x="395" y="426"/>
                  </a:cubicBezTo>
                  <a:cubicBezTo>
                    <a:pt x="399" y="426"/>
                    <a:pt x="407" y="425"/>
                    <a:pt x="402" y="429"/>
                  </a:cubicBezTo>
                  <a:cubicBezTo>
                    <a:pt x="405" y="430"/>
                    <a:pt x="404" y="427"/>
                    <a:pt x="405" y="426"/>
                  </a:cubicBezTo>
                  <a:cubicBezTo>
                    <a:pt x="407" y="425"/>
                    <a:pt x="411" y="426"/>
                    <a:pt x="411" y="423"/>
                  </a:cubicBezTo>
                  <a:cubicBezTo>
                    <a:pt x="411" y="422"/>
                    <a:pt x="413" y="422"/>
                    <a:pt x="414" y="422"/>
                  </a:cubicBezTo>
                  <a:cubicBezTo>
                    <a:pt x="415" y="421"/>
                    <a:pt x="414" y="420"/>
                    <a:pt x="415" y="419"/>
                  </a:cubicBezTo>
                  <a:cubicBezTo>
                    <a:pt x="417" y="418"/>
                    <a:pt x="421" y="418"/>
                    <a:pt x="423" y="418"/>
                  </a:cubicBezTo>
                  <a:cubicBezTo>
                    <a:pt x="424" y="418"/>
                    <a:pt x="421" y="420"/>
                    <a:pt x="422" y="420"/>
                  </a:cubicBezTo>
                  <a:cubicBezTo>
                    <a:pt x="422" y="421"/>
                    <a:pt x="425" y="420"/>
                    <a:pt x="425" y="420"/>
                  </a:cubicBezTo>
                  <a:cubicBezTo>
                    <a:pt x="426" y="423"/>
                    <a:pt x="425" y="425"/>
                    <a:pt x="426" y="426"/>
                  </a:cubicBezTo>
                  <a:cubicBezTo>
                    <a:pt x="425" y="429"/>
                    <a:pt x="430" y="427"/>
                    <a:pt x="431" y="430"/>
                  </a:cubicBezTo>
                  <a:cubicBezTo>
                    <a:pt x="431" y="434"/>
                    <a:pt x="433" y="431"/>
                    <a:pt x="436" y="433"/>
                  </a:cubicBezTo>
                  <a:cubicBezTo>
                    <a:pt x="438" y="434"/>
                    <a:pt x="437" y="436"/>
                    <a:pt x="440" y="437"/>
                  </a:cubicBezTo>
                  <a:cubicBezTo>
                    <a:pt x="437" y="440"/>
                    <a:pt x="441" y="444"/>
                    <a:pt x="440" y="448"/>
                  </a:cubicBezTo>
                  <a:cubicBezTo>
                    <a:pt x="436" y="448"/>
                    <a:pt x="436" y="448"/>
                    <a:pt x="436" y="448"/>
                  </a:cubicBezTo>
                  <a:cubicBezTo>
                    <a:pt x="438" y="454"/>
                    <a:pt x="433" y="452"/>
                    <a:pt x="433" y="457"/>
                  </a:cubicBezTo>
                  <a:cubicBezTo>
                    <a:pt x="431" y="456"/>
                    <a:pt x="429" y="457"/>
                    <a:pt x="429" y="460"/>
                  </a:cubicBezTo>
                  <a:cubicBezTo>
                    <a:pt x="423" y="460"/>
                    <a:pt x="423" y="460"/>
                    <a:pt x="423" y="460"/>
                  </a:cubicBezTo>
                  <a:cubicBezTo>
                    <a:pt x="421" y="460"/>
                    <a:pt x="423" y="462"/>
                    <a:pt x="422" y="464"/>
                  </a:cubicBezTo>
                  <a:cubicBezTo>
                    <a:pt x="422" y="464"/>
                    <a:pt x="420" y="464"/>
                    <a:pt x="419" y="464"/>
                  </a:cubicBezTo>
                  <a:cubicBezTo>
                    <a:pt x="419" y="464"/>
                    <a:pt x="420" y="467"/>
                    <a:pt x="419" y="468"/>
                  </a:cubicBezTo>
                  <a:cubicBezTo>
                    <a:pt x="416" y="468"/>
                    <a:pt x="415" y="468"/>
                    <a:pt x="415" y="471"/>
                  </a:cubicBezTo>
                  <a:cubicBezTo>
                    <a:pt x="412" y="471"/>
                    <a:pt x="411" y="471"/>
                    <a:pt x="409" y="472"/>
                  </a:cubicBezTo>
                  <a:cubicBezTo>
                    <a:pt x="407" y="474"/>
                    <a:pt x="408" y="474"/>
                    <a:pt x="404" y="475"/>
                  </a:cubicBezTo>
                  <a:cubicBezTo>
                    <a:pt x="402" y="475"/>
                    <a:pt x="395" y="478"/>
                    <a:pt x="395" y="482"/>
                  </a:cubicBezTo>
                  <a:cubicBezTo>
                    <a:pt x="394" y="483"/>
                    <a:pt x="391" y="481"/>
                    <a:pt x="390" y="482"/>
                  </a:cubicBezTo>
                  <a:cubicBezTo>
                    <a:pt x="388" y="483"/>
                    <a:pt x="389" y="484"/>
                    <a:pt x="388" y="485"/>
                  </a:cubicBezTo>
                  <a:cubicBezTo>
                    <a:pt x="388" y="485"/>
                    <a:pt x="386" y="485"/>
                    <a:pt x="386" y="485"/>
                  </a:cubicBezTo>
                  <a:cubicBezTo>
                    <a:pt x="386" y="485"/>
                    <a:pt x="382" y="486"/>
                    <a:pt x="381" y="486"/>
                  </a:cubicBezTo>
                  <a:cubicBezTo>
                    <a:pt x="379" y="489"/>
                    <a:pt x="368" y="488"/>
                    <a:pt x="363" y="491"/>
                  </a:cubicBezTo>
                  <a:cubicBezTo>
                    <a:pt x="359" y="491"/>
                    <a:pt x="367" y="493"/>
                    <a:pt x="360" y="493"/>
                  </a:cubicBezTo>
                  <a:cubicBezTo>
                    <a:pt x="360" y="493"/>
                    <a:pt x="358" y="493"/>
                    <a:pt x="358" y="493"/>
                  </a:cubicBezTo>
                  <a:cubicBezTo>
                    <a:pt x="356" y="494"/>
                    <a:pt x="356" y="497"/>
                    <a:pt x="353" y="496"/>
                  </a:cubicBezTo>
                  <a:cubicBezTo>
                    <a:pt x="355" y="493"/>
                    <a:pt x="351" y="494"/>
                    <a:pt x="351" y="493"/>
                  </a:cubicBezTo>
                  <a:cubicBezTo>
                    <a:pt x="350" y="492"/>
                    <a:pt x="352" y="487"/>
                    <a:pt x="348" y="488"/>
                  </a:cubicBezTo>
                  <a:cubicBezTo>
                    <a:pt x="347" y="485"/>
                    <a:pt x="349" y="485"/>
                    <a:pt x="349" y="483"/>
                  </a:cubicBezTo>
                  <a:cubicBezTo>
                    <a:pt x="348" y="482"/>
                    <a:pt x="345" y="481"/>
                    <a:pt x="348" y="481"/>
                  </a:cubicBezTo>
                  <a:cubicBezTo>
                    <a:pt x="347" y="479"/>
                    <a:pt x="346" y="478"/>
                    <a:pt x="344" y="478"/>
                  </a:cubicBezTo>
                  <a:cubicBezTo>
                    <a:pt x="345" y="474"/>
                    <a:pt x="341" y="470"/>
                    <a:pt x="344" y="469"/>
                  </a:cubicBezTo>
                  <a:cubicBezTo>
                    <a:pt x="344" y="468"/>
                    <a:pt x="341" y="469"/>
                    <a:pt x="341" y="468"/>
                  </a:cubicBezTo>
                  <a:cubicBezTo>
                    <a:pt x="339" y="467"/>
                    <a:pt x="340" y="463"/>
                    <a:pt x="341" y="464"/>
                  </a:cubicBezTo>
                  <a:cubicBezTo>
                    <a:pt x="340" y="463"/>
                    <a:pt x="339" y="462"/>
                    <a:pt x="338" y="461"/>
                  </a:cubicBezTo>
                  <a:cubicBezTo>
                    <a:pt x="337" y="460"/>
                    <a:pt x="338" y="460"/>
                    <a:pt x="337" y="460"/>
                  </a:cubicBezTo>
                  <a:cubicBezTo>
                    <a:pt x="336" y="460"/>
                    <a:pt x="334" y="455"/>
                    <a:pt x="334" y="455"/>
                  </a:cubicBezTo>
                  <a:cubicBezTo>
                    <a:pt x="334" y="455"/>
                    <a:pt x="334" y="457"/>
                    <a:pt x="334" y="457"/>
                  </a:cubicBezTo>
                  <a:cubicBezTo>
                    <a:pt x="331" y="455"/>
                    <a:pt x="331" y="450"/>
                    <a:pt x="327" y="450"/>
                  </a:cubicBezTo>
                  <a:cubicBezTo>
                    <a:pt x="330" y="444"/>
                    <a:pt x="323" y="443"/>
                    <a:pt x="324" y="436"/>
                  </a:cubicBezTo>
                  <a:cubicBezTo>
                    <a:pt x="324" y="434"/>
                    <a:pt x="321" y="435"/>
                    <a:pt x="321" y="433"/>
                  </a:cubicBezTo>
                  <a:cubicBezTo>
                    <a:pt x="321" y="430"/>
                    <a:pt x="316" y="432"/>
                    <a:pt x="316" y="430"/>
                  </a:cubicBezTo>
                  <a:cubicBezTo>
                    <a:pt x="317" y="428"/>
                    <a:pt x="317" y="427"/>
                    <a:pt x="314" y="427"/>
                  </a:cubicBezTo>
                  <a:cubicBezTo>
                    <a:pt x="316" y="425"/>
                    <a:pt x="315" y="424"/>
                    <a:pt x="314" y="420"/>
                  </a:cubicBezTo>
                  <a:cubicBezTo>
                    <a:pt x="314" y="420"/>
                    <a:pt x="314" y="418"/>
                    <a:pt x="314" y="418"/>
                  </a:cubicBezTo>
                  <a:cubicBezTo>
                    <a:pt x="314" y="417"/>
                    <a:pt x="313" y="418"/>
                    <a:pt x="313" y="418"/>
                  </a:cubicBezTo>
                  <a:cubicBezTo>
                    <a:pt x="312" y="414"/>
                    <a:pt x="315" y="415"/>
                    <a:pt x="313" y="412"/>
                  </a:cubicBezTo>
                  <a:cubicBezTo>
                    <a:pt x="311" y="410"/>
                    <a:pt x="310" y="419"/>
                    <a:pt x="310" y="412"/>
                  </a:cubicBezTo>
                  <a:cubicBezTo>
                    <a:pt x="310" y="407"/>
                    <a:pt x="305" y="403"/>
                    <a:pt x="300" y="398"/>
                  </a:cubicBezTo>
                  <a:cubicBezTo>
                    <a:pt x="296" y="401"/>
                    <a:pt x="299" y="402"/>
                    <a:pt x="297" y="406"/>
                  </a:cubicBezTo>
                  <a:cubicBezTo>
                    <a:pt x="294" y="407"/>
                    <a:pt x="295" y="404"/>
                    <a:pt x="293" y="404"/>
                  </a:cubicBezTo>
                  <a:cubicBezTo>
                    <a:pt x="291" y="404"/>
                    <a:pt x="291" y="402"/>
                    <a:pt x="289" y="402"/>
                  </a:cubicBezTo>
                  <a:cubicBezTo>
                    <a:pt x="292" y="404"/>
                    <a:pt x="290" y="411"/>
                    <a:pt x="294" y="411"/>
                  </a:cubicBezTo>
                  <a:cubicBezTo>
                    <a:pt x="293" y="414"/>
                    <a:pt x="295" y="418"/>
                    <a:pt x="297" y="423"/>
                  </a:cubicBezTo>
                  <a:cubicBezTo>
                    <a:pt x="297" y="424"/>
                    <a:pt x="297" y="426"/>
                    <a:pt x="297" y="426"/>
                  </a:cubicBezTo>
                  <a:cubicBezTo>
                    <a:pt x="299" y="427"/>
                    <a:pt x="300" y="434"/>
                    <a:pt x="301" y="437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9"/>
                    <a:pt x="306" y="441"/>
                  </a:cubicBezTo>
                  <a:cubicBezTo>
                    <a:pt x="307" y="442"/>
                    <a:pt x="308" y="441"/>
                    <a:pt x="308" y="440"/>
                  </a:cubicBezTo>
                  <a:cubicBezTo>
                    <a:pt x="311" y="442"/>
                    <a:pt x="310" y="444"/>
                    <a:pt x="311" y="447"/>
                  </a:cubicBezTo>
                  <a:cubicBezTo>
                    <a:pt x="312" y="448"/>
                    <a:pt x="314" y="448"/>
                    <a:pt x="314" y="448"/>
                  </a:cubicBezTo>
                  <a:cubicBezTo>
                    <a:pt x="314" y="449"/>
                    <a:pt x="314" y="451"/>
                    <a:pt x="314" y="451"/>
                  </a:cubicBezTo>
                  <a:cubicBezTo>
                    <a:pt x="314" y="451"/>
                    <a:pt x="315" y="451"/>
                    <a:pt x="316" y="451"/>
                  </a:cubicBezTo>
                  <a:cubicBezTo>
                    <a:pt x="316" y="453"/>
                    <a:pt x="314" y="454"/>
                    <a:pt x="314" y="454"/>
                  </a:cubicBezTo>
                  <a:cubicBezTo>
                    <a:pt x="315" y="456"/>
                    <a:pt x="316" y="456"/>
                    <a:pt x="317" y="457"/>
                  </a:cubicBezTo>
                  <a:cubicBezTo>
                    <a:pt x="317" y="457"/>
                    <a:pt x="316" y="459"/>
                    <a:pt x="317" y="460"/>
                  </a:cubicBezTo>
                  <a:cubicBezTo>
                    <a:pt x="317" y="460"/>
                    <a:pt x="318" y="460"/>
                    <a:pt x="318" y="460"/>
                  </a:cubicBezTo>
                  <a:cubicBezTo>
                    <a:pt x="319" y="461"/>
                    <a:pt x="316" y="466"/>
                    <a:pt x="321" y="465"/>
                  </a:cubicBezTo>
                  <a:cubicBezTo>
                    <a:pt x="321" y="468"/>
                    <a:pt x="321" y="471"/>
                    <a:pt x="323" y="474"/>
                  </a:cubicBezTo>
                  <a:cubicBezTo>
                    <a:pt x="323" y="475"/>
                    <a:pt x="325" y="476"/>
                    <a:pt x="325" y="476"/>
                  </a:cubicBezTo>
                  <a:cubicBezTo>
                    <a:pt x="326" y="477"/>
                    <a:pt x="326" y="480"/>
                    <a:pt x="327" y="481"/>
                  </a:cubicBezTo>
                  <a:cubicBezTo>
                    <a:pt x="327" y="481"/>
                    <a:pt x="329" y="481"/>
                    <a:pt x="330" y="482"/>
                  </a:cubicBezTo>
                  <a:cubicBezTo>
                    <a:pt x="331" y="484"/>
                    <a:pt x="328" y="486"/>
                    <a:pt x="331" y="486"/>
                  </a:cubicBezTo>
                  <a:cubicBezTo>
                    <a:pt x="333" y="486"/>
                    <a:pt x="332" y="490"/>
                    <a:pt x="332" y="492"/>
                  </a:cubicBezTo>
                  <a:cubicBezTo>
                    <a:pt x="338" y="489"/>
                    <a:pt x="337" y="495"/>
                    <a:pt x="344" y="493"/>
                  </a:cubicBezTo>
                  <a:cubicBezTo>
                    <a:pt x="344" y="497"/>
                    <a:pt x="346" y="499"/>
                    <a:pt x="346" y="503"/>
                  </a:cubicBezTo>
                  <a:cubicBezTo>
                    <a:pt x="351" y="511"/>
                    <a:pt x="368" y="509"/>
                    <a:pt x="379" y="507"/>
                  </a:cubicBezTo>
                  <a:cubicBezTo>
                    <a:pt x="380" y="508"/>
                    <a:pt x="379" y="505"/>
                    <a:pt x="380" y="505"/>
                  </a:cubicBezTo>
                  <a:cubicBezTo>
                    <a:pt x="383" y="503"/>
                    <a:pt x="390" y="507"/>
                    <a:pt x="388" y="502"/>
                  </a:cubicBezTo>
                  <a:cubicBezTo>
                    <a:pt x="391" y="503"/>
                    <a:pt x="391" y="506"/>
                    <a:pt x="390" y="509"/>
                  </a:cubicBezTo>
                  <a:cubicBezTo>
                    <a:pt x="390" y="509"/>
                    <a:pt x="388" y="510"/>
                    <a:pt x="388" y="510"/>
                  </a:cubicBezTo>
                  <a:cubicBezTo>
                    <a:pt x="388" y="513"/>
                    <a:pt x="389" y="516"/>
                    <a:pt x="388" y="519"/>
                  </a:cubicBezTo>
                  <a:cubicBezTo>
                    <a:pt x="388" y="519"/>
                    <a:pt x="386" y="518"/>
                    <a:pt x="386" y="519"/>
                  </a:cubicBezTo>
                  <a:cubicBezTo>
                    <a:pt x="385" y="519"/>
                    <a:pt x="385" y="525"/>
                    <a:pt x="384" y="527"/>
                  </a:cubicBezTo>
                  <a:cubicBezTo>
                    <a:pt x="384" y="528"/>
                    <a:pt x="380" y="529"/>
                    <a:pt x="381" y="534"/>
                  </a:cubicBezTo>
                  <a:cubicBezTo>
                    <a:pt x="377" y="534"/>
                    <a:pt x="380" y="542"/>
                    <a:pt x="374" y="541"/>
                  </a:cubicBezTo>
                  <a:cubicBezTo>
                    <a:pt x="375" y="545"/>
                    <a:pt x="373" y="546"/>
                    <a:pt x="373" y="549"/>
                  </a:cubicBezTo>
                  <a:cubicBezTo>
                    <a:pt x="368" y="548"/>
                    <a:pt x="371" y="555"/>
                    <a:pt x="366" y="554"/>
                  </a:cubicBezTo>
                  <a:cubicBezTo>
                    <a:pt x="366" y="558"/>
                    <a:pt x="366" y="558"/>
                    <a:pt x="366" y="558"/>
                  </a:cubicBezTo>
                  <a:cubicBezTo>
                    <a:pt x="365" y="558"/>
                    <a:pt x="364" y="556"/>
                    <a:pt x="363" y="556"/>
                  </a:cubicBezTo>
                  <a:cubicBezTo>
                    <a:pt x="360" y="558"/>
                    <a:pt x="362" y="559"/>
                    <a:pt x="358" y="561"/>
                  </a:cubicBezTo>
                  <a:cubicBezTo>
                    <a:pt x="358" y="561"/>
                    <a:pt x="353" y="562"/>
                    <a:pt x="353" y="562"/>
                  </a:cubicBezTo>
                  <a:cubicBezTo>
                    <a:pt x="353" y="562"/>
                    <a:pt x="354" y="563"/>
                    <a:pt x="353" y="563"/>
                  </a:cubicBezTo>
                  <a:cubicBezTo>
                    <a:pt x="352" y="564"/>
                    <a:pt x="349" y="565"/>
                    <a:pt x="348" y="566"/>
                  </a:cubicBezTo>
                  <a:cubicBezTo>
                    <a:pt x="344" y="569"/>
                    <a:pt x="343" y="573"/>
                    <a:pt x="338" y="573"/>
                  </a:cubicBezTo>
                  <a:cubicBezTo>
                    <a:pt x="339" y="577"/>
                    <a:pt x="336" y="577"/>
                    <a:pt x="337" y="580"/>
                  </a:cubicBezTo>
                  <a:cubicBezTo>
                    <a:pt x="335" y="582"/>
                    <a:pt x="334" y="581"/>
                    <a:pt x="332" y="580"/>
                  </a:cubicBezTo>
                  <a:cubicBezTo>
                    <a:pt x="333" y="582"/>
                    <a:pt x="330" y="584"/>
                    <a:pt x="331" y="584"/>
                  </a:cubicBezTo>
                  <a:cubicBezTo>
                    <a:pt x="334" y="587"/>
                    <a:pt x="330" y="585"/>
                    <a:pt x="330" y="589"/>
                  </a:cubicBezTo>
                  <a:cubicBezTo>
                    <a:pt x="329" y="591"/>
                    <a:pt x="327" y="589"/>
                    <a:pt x="327" y="590"/>
                  </a:cubicBezTo>
                  <a:cubicBezTo>
                    <a:pt x="326" y="591"/>
                    <a:pt x="327" y="592"/>
                    <a:pt x="327" y="593"/>
                  </a:cubicBezTo>
                  <a:cubicBezTo>
                    <a:pt x="326" y="594"/>
                    <a:pt x="323" y="605"/>
                    <a:pt x="324" y="608"/>
                  </a:cubicBezTo>
                  <a:cubicBezTo>
                    <a:pt x="324" y="611"/>
                    <a:pt x="325" y="612"/>
                    <a:pt x="327" y="614"/>
                  </a:cubicBezTo>
                  <a:cubicBezTo>
                    <a:pt x="327" y="618"/>
                    <a:pt x="326" y="619"/>
                    <a:pt x="327" y="622"/>
                  </a:cubicBezTo>
                  <a:cubicBezTo>
                    <a:pt x="327" y="623"/>
                    <a:pt x="328" y="628"/>
                    <a:pt x="330" y="628"/>
                  </a:cubicBezTo>
                  <a:cubicBezTo>
                    <a:pt x="334" y="628"/>
                    <a:pt x="325" y="634"/>
                    <a:pt x="332" y="635"/>
                  </a:cubicBezTo>
                  <a:cubicBezTo>
                    <a:pt x="332" y="642"/>
                    <a:pt x="333" y="647"/>
                    <a:pt x="332" y="653"/>
                  </a:cubicBezTo>
                  <a:cubicBezTo>
                    <a:pt x="332" y="657"/>
                    <a:pt x="328" y="661"/>
                    <a:pt x="328" y="664"/>
                  </a:cubicBezTo>
                  <a:cubicBezTo>
                    <a:pt x="325" y="665"/>
                    <a:pt x="320" y="668"/>
                    <a:pt x="318" y="670"/>
                  </a:cubicBezTo>
                  <a:cubicBezTo>
                    <a:pt x="317" y="671"/>
                    <a:pt x="317" y="671"/>
                    <a:pt x="318" y="671"/>
                  </a:cubicBezTo>
                  <a:cubicBezTo>
                    <a:pt x="318" y="673"/>
                    <a:pt x="316" y="672"/>
                    <a:pt x="314" y="673"/>
                  </a:cubicBezTo>
                  <a:cubicBezTo>
                    <a:pt x="313" y="673"/>
                    <a:pt x="314" y="675"/>
                    <a:pt x="313" y="676"/>
                  </a:cubicBezTo>
                  <a:cubicBezTo>
                    <a:pt x="312" y="676"/>
                    <a:pt x="310" y="673"/>
                    <a:pt x="310" y="676"/>
                  </a:cubicBezTo>
                  <a:cubicBezTo>
                    <a:pt x="310" y="677"/>
                    <a:pt x="308" y="676"/>
                    <a:pt x="307" y="677"/>
                  </a:cubicBezTo>
                  <a:cubicBezTo>
                    <a:pt x="305" y="678"/>
                    <a:pt x="305" y="682"/>
                    <a:pt x="301" y="681"/>
                  </a:cubicBezTo>
                  <a:cubicBezTo>
                    <a:pt x="300" y="689"/>
                    <a:pt x="301" y="701"/>
                    <a:pt x="303" y="712"/>
                  </a:cubicBezTo>
                  <a:cubicBezTo>
                    <a:pt x="302" y="713"/>
                    <a:pt x="300" y="714"/>
                    <a:pt x="300" y="712"/>
                  </a:cubicBezTo>
                  <a:cubicBezTo>
                    <a:pt x="298" y="712"/>
                    <a:pt x="299" y="714"/>
                    <a:pt x="299" y="715"/>
                  </a:cubicBezTo>
                  <a:cubicBezTo>
                    <a:pt x="297" y="716"/>
                    <a:pt x="295" y="714"/>
                    <a:pt x="294" y="716"/>
                  </a:cubicBezTo>
                  <a:cubicBezTo>
                    <a:pt x="294" y="718"/>
                    <a:pt x="289" y="718"/>
                    <a:pt x="287" y="721"/>
                  </a:cubicBezTo>
                  <a:cubicBezTo>
                    <a:pt x="287" y="729"/>
                    <a:pt x="287" y="729"/>
                    <a:pt x="287" y="729"/>
                  </a:cubicBezTo>
                  <a:cubicBezTo>
                    <a:pt x="284" y="729"/>
                    <a:pt x="286" y="734"/>
                    <a:pt x="285" y="736"/>
                  </a:cubicBezTo>
                  <a:cubicBezTo>
                    <a:pt x="284" y="737"/>
                    <a:pt x="282" y="737"/>
                    <a:pt x="282" y="737"/>
                  </a:cubicBezTo>
                  <a:cubicBezTo>
                    <a:pt x="281" y="740"/>
                    <a:pt x="281" y="742"/>
                    <a:pt x="279" y="744"/>
                  </a:cubicBezTo>
                  <a:cubicBezTo>
                    <a:pt x="279" y="745"/>
                    <a:pt x="279" y="747"/>
                    <a:pt x="279" y="747"/>
                  </a:cubicBezTo>
                  <a:cubicBezTo>
                    <a:pt x="279" y="748"/>
                    <a:pt x="276" y="747"/>
                    <a:pt x="276" y="747"/>
                  </a:cubicBezTo>
                  <a:cubicBezTo>
                    <a:pt x="276" y="748"/>
                    <a:pt x="277" y="751"/>
                    <a:pt x="276" y="751"/>
                  </a:cubicBezTo>
                  <a:cubicBezTo>
                    <a:pt x="276" y="752"/>
                    <a:pt x="274" y="751"/>
                    <a:pt x="273" y="751"/>
                  </a:cubicBezTo>
                  <a:cubicBezTo>
                    <a:pt x="273" y="752"/>
                    <a:pt x="274" y="754"/>
                    <a:pt x="273" y="754"/>
                  </a:cubicBezTo>
                  <a:cubicBezTo>
                    <a:pt x="273" y="755"/>
                    <a:pt x="271" y="754"/>
                    <a:pt x="271" y="754"/>
                  </a:cubicBezTo>
                  <a:cubicBezTo>
                    <a:pt x="270" y="755"/>
                    <a:pt x="268" y="757"/>
                    <a:pt x="268" y="758"/>
                  </a:cubicBezTo>
                  <a:cubicBezTo>
                    <a:pt x="268" y="760"/>
                    <a:pt x="266" y="759"/>
                    <a:pt x="265" y="760"/>
                  </a:cubicBezTo>
                  <a:cubicBezTo>
                    <a:pt x="265" y="760"/>
                    <a:pt x="265" y="762"/>
                    <a:pt x="265" y="763"/>
                  </a:cubicBezTo>
                  <a:cubicBezTo>
                    <a:pt x="264" y="763"/>
                    <a:pt x="263" y="762"/>
                    <a:pt x="262" y="763"/>
                  </a:cubicBezTo>
                  <a:cubicBezTo>
                    <a:pt x="261" y="763"/>
                    <a:pt x="260" y="765"/>
                    <a:pt x="259" y="765"/>
                  </a:cubicBezTo>
                  <a:cubicBezTo>
                    <a:pt x="259" y="766"/>
                    <a:pt x="257" y="768"/>
                    <a:pt x="257" y="768"/>
                  </a:cubicBezTo>
                  <a:cubicBezTo>
                    <a:pt x="256" y="769"/>
                    <a:pt x="252" y="770"/>
                    <a:pt x="252" y="770"/>
                  </a:cubicBezTo>
                  <a:cubicBezTo>
                    <a:pt x="251" y="769"/>
                    <a:pt x="251" y="769"/>
                    <a:pt x="250" y="770"/>
                  </a:cubicBezTo>
                  <a:cubicBezTo>
                    <a:pt x="248" y="771"/>
                    <a:pt x="247" y="770"/>
                    <a:pt x="244" y="771"/>
                  </a:cubicBezTo>
                  <a:cubicBezTo>
                    <a:pt x="243" y="771"/>
                    <a:pt x="234" y="775"/>
                    <a:pt x="231" y="771"/>
                  </a:cubicBezTo>
                  <a:cubicBezTo>
                    <a:pt x="229" y="771"/>
                    <a:pt x="231" y="773"/>
                    <a:pt x="231" y="772"/>
                  </a:cubicBezTo>
                  <a:cubicBezTo>
                    <a:pt x="229" y="776"/>
                    <a:pt x="226" y="773"/>
                    <a:pt x="222" y="774"/>
                  </a:cubicBezTo>
                  <a:cubicBezTo>
                    <a:pt x="220" y="774"/>
                    <a:pt x="221" y="775"/>
                    <a:pt x="222" y="775"/>
                  </a:cubicBezTo>
                  <a:cubicBezTo>
                    <a:pt x="220" y="777"/>
                    <a:pt x="213" y="774"/>
                    <a:pt x="209" y="774"/>
                  </a:cubicBezTo>
                  <a:cubicBezTo>
                    <a:pt x="209" y="767"/>
                    <a:pt x="203" y="763"/>
                    <a:pt x="206" y="757"/>
                  </a:cubicBezTo>
                  <a:cubicBezTo>
                    <a:pt x="203" y="754"/>
                    <a:pt x="200" y="752"/>
                    <a:pt x="200" y="746"/>
                  </a:cubicBezTo>
                  <a:cubicBezTo>
                    <a:pt x="196" y="750"/>
                    <a:pt x="200" y="748"/>
                    <a:pt x="198" y="742"/>
                  </a:cubicBezTo>
                  <a:cubicBezTo>
                    <a:pt x="196" y="735"/>
                    <a:pt x="187" y="730"/>
                    <a:pt x="189" y="722"/>
                  </a:cubicBezTo>
                  <a:cubicBezTo>
                    <a:pt x="188" y="721"/>
                    <a:pt x="188" y="725"/>
                    <a:pt x="188" y="725"/>
                  </a:cubicBezTo>
                  <a:cubicBezTo>
                    <a:pt x="185" y="724"/>
                    <a:pt x="188" y="715"/>
                    <a:pt x="185" y="719"/>
                  </a:cubicBezTo>
                  <a:cubicBezTo>
                    <a:pt x="183" y="717"/>
                    <a:pt x="183" y="712"/>
                    <a:pt x="184" y="709"/>
                  </a:cubicBezTo>
                  <a:cubicBezTo>
                    <a:pt x="184" y="705"/>
                    <a:pt x="185" y="702"/>
                    <a:pt x="182" y="697"/>
                  </a:cubicBezTo>
                  <a:cubicBezTo>
                    <a:pt x="183" y="695"/>
                    <a:pt x="179" y="696"/>
                    <a:pt x="178" y="695"/>
                  </a:cubicBezTo>
                  <a:cubicBezTo>
                    <a:pt x="177" y="694"/>
                    <a:pt x="182" y="691"/>
                    <a:pt x="175" y="693"/>
                  </a:cubicBezTo>
                  <a:cubicBezTo>
                    <a:pt x="175" y="692"/>
                    <a:pt x="176" y="689"/>
                    <a:pt x="175" y="688"/>
                  </a:cubicBezTo>
                  <a:cubicBezTo>
                    <a:pt x="175" y="688"/>
                    <a:pt x="173" y="689"/>
                    <a:pt x="172" y="688"/>
                  </a:cubicBezTo>
                  <a:cubicBezTo>
                    <a:pt x="172" y="688"/>
                    <a:pt x="176" y="683"/>
                    <a:pt x="171" y="684"/>
                  </a:cubicBezTo>
                  <a:cubicBezTo>
                    <a:pt x="171" y="682"/>
                    <a:pt x="173" y="681"/>
                    <a:pt x="172" y="678"/>
                  </a:cubicBezTo>
                  <a:cubicBezTo>
                    <a:pt x="170" y="677"/>
                    <a:pt x="173" y="672"/>
                    <a:pt x="168" y="673"/>
                  </a:cubicBezTo>
                  <a:cubicBezTo>
                    <a:pt x="168" y="660"/>
                    <a:pt x="169" y="656"/>
                    <a:pt x="175" y="648"/>
                  </a:cubicBezTo>
                  <a:cubicBezTo>
                    <a:pt x="174" y="646"/>
                    <a:pt x="177" y="640"/>
                    <a:pt x="174" y="641"/>
                  </a:cubicBezTo>
                  <a:cubicBezTo>
                    <a:pt x="174" y="638"/>
                    <a:pt x="177" y="640"/>
                    <a:pt x="178" y="639"/>
                  </a:cubicBezTo>
                  <a:cubicBezTo>
                    <a:pt x="179" y="639"/>
                    <a:pt x="178" y="636"/>
                    <a:pt x="179" y="636"/>
                  </a:cubicBezTo>
                  <a:cubicBezTo>
                    <a:pt x="179" y="634"/>
                    <a:pt x="178" y="621"/>
                    <a:pt x="177" y="625"/>
                  </a:cubicBezTo>
                  <a:cubicBezTo>
                    <a:pt x="174" y="623"/>
                    <a:pt x="175" y="619"/>
                    <a:pt x="175" y="617"/>
                  </a:cubicBezTo>
                  <a:cubicBezTo>
                    <a:pt x="175" y="613"/>
                    <a:pt x="176" y="610"/>
                    <a:pt x="175" y="607"/>
                  </a:cubicBezTo>
                  <a:cubicBezTo>
                    <a:pt x="175" y="605"/>
                    <a:pt x="173" y="606"/>
                    <a:pt x="172" y="606"/>
                  </a:cubicBezTo>
                  <a:cubicBezTo>
                    <a:pt x="172" y="605"/>
                    <a:pt x="174" y="604"/>
                    <a:pt x="174" y="603"/>
                  </a:cubicBezTo>
                  <a:cubicBezTo>
                    <a:pt x="174" y="603"/>
                    <a:pt x="172" y="602"/>
                    <a:pt x="172" y="601"/>
                  </a:cubicBezTo>
                  <a:cubicBezTo>
                    <a:pt x="172" y="598"/>
                    <a:pt x="171" y="599"/>
                    <a:pt x="170" y="597"/>
                  </a:cubicBezTo>
                  <a:cubicBezTo>
                    <a:pt x="169" y="597"/>
                    <a:pt x="170" y="595"/>
                    <a:pt x="170" y="594"/>
                  </a:cubicBezTo>
                  <a:cubicBezTo>
                    <a:pt x="169" y="594"/>
                    <a:pt x="166" y="594"/>
                    <a:pt x="167" y="593"/>
                  </a:cubicBezTo>
                  <a:cubicBezTo>
                    <a:pt x="167" y="593"/>
                    <a:pt x="168" y="593"/>
                    <a:pt x="168" y="593"/>
                  </a:cubicBezTo>
                  <a:cubicBezTo>
                    <a:pt x="166" y="590"/>
                    <a:pt x="165" y="589"/>
                    <a:pt x="161" y="587"/>
                  </a:cubicBezTo>
                  <a:cubicBezTo>
                    <a:pt x="160" y="587"/>
                    <a:pt x="161" y="586"/>
                    <a:pt x="160" y="586"/>
                  </a:cubicBezTo>
                  <a:cubicBezTo>
                    <a:pt x="158" y="586"/>
                    <a:pt x="158" y="582"/>
                    <a:pt x="156" y="583"/>
                  </a:cubicBezTo>
                  <a:cubicBezTo>
                    <a:pt x="153" y="571"/>
                    <a:pt x="156" y="561"/>
                    <a:pt x="156" y="548"/>
                  </a:cubicBezTo>
                  <a:cubicBezTo>
                    <a:pt x="155" y="545"/>
                    <a:pt x="152" y="550"/>
                    <a:pt x="153" y="544"/>
                  </a:cubicBezTo>
                  <a:cubicBezTo>
                    <a:pt x="145" y="544"/>
                    <a:pt x="138" y="543"/>
                    <a:pt x="133" y="541"/>
                  </a:cubicBezTo>
                  <a:cubicBezTo>
                    <a:pt x="135" y="533"/>
                    <a:pt x="129" y="542"/>
                    <a:pt x="130" y="534"/>
                  </a:cubicBezTo>
                  <a:cubicBezTo>
                    <a:pt x="124" y="532"/>
                    <a:pt x="123" y="531"/>
                    <a:pt x="115" y="533"/>
                  </a:cubicBezTo>
                  <a:cubicBezTo>
                    <a:pt x="114" y="533"/>
                    <a:pt x="111" y="533"/>
                    <a:pt x="109" y="534"/>
                  </a:cubicBezTo>
                  <a:cubicBezTo>
                    <a:pt x="109" y="534"/>
                    <a:pt x="105" y="536"/>
                    <a:pt x="101" y="535"/>
                  </a:cubicBezTo>
                  <a:cubicBezTo>
                    <a:pt x="103" y="539"/>
                    <a:pt x="105" y="537"/>
                    <a:pt x="98" y="538"/>
                  </a:cubicBezTo>
                  <a:cubicBezTo>
                    <a:pt x="93" y="539"/>
                    <a:pt x="90" y="541"/>
                    <a:pt x="83" y="541"/>
                  </a:cubicBezTo>
                  <a:cubicBezTo>
                    <a:pt x="80" y="541"/>
                    <a:pt x="80" y="540"/>
                    <a:pt x="78" y="540"/>
                  </a:cubicBezTo>
                  <a:cubicBezTo>
                    <a:pt x="69" y="539"/>
                    <a:pt x="60" y="544"/>
                    <a:pt x="52" y="542"/>
                  </a:cubicBezTo>
                  <a:cubicBezTo>
                    <a:pt x="52" y="538"/>
                    <a:pt x="47" y="539"/>
                    <a:pt x="45" y="538"/>
                  </a:cubicBezTo>
                  <a:cubicBezTo>
                    <a:pt x="44" y="538"/>
                    <a:pt x="45" y="536"/>
                    <a:pt x="45" y="535"/>
                  </a:cubicBezTo>
                  <a:cubicBezTo>
                    <a:pt x="44" y="535"/>
                    <a:pt x="41" y="536"/>
                    <a:pt x="41" y="535"/>
                  </a:cubicBezTo>
                  <a:cubicBezTo>
                    <a:pt x="40" y="535"/>
                    <a:pt x="41" y="533"/>
                    <a:pt x="41" y="533"/>
                  </a:cubicBezTo>
                  <a:cubicBezTo>
                    <a:pt x="39" y="532"/>
                    <a:pt x="38" y="533"/>
                    <a:pt x="38" y="531"/>
                  </a:cubicBezTo>
                  <a:cubicBezTo>
                    <a:pt x="38" y="531"/>
                    <a:pt x="35" y="529"/>
                    <a:pt x="35" y="528"/>
                  </a:cubicBezTo>
                  <a:cubicBezTo>
                    <a:pt x="34" y="528"/>
                    <a:pt x="35" y="527"/>
                    <a:pt x="34" y="527"/>
                  </a:cubicBezTo>
                  <a:cubicBezTo>
                    <a:pt x="32" y="527"/>
                    <a:pt x="33" y="525"/>
                    <a:pt x="32" y="524"/>
                  </a:cubicBezTo>
                  <a:cubicBezTo>
                    <a:pt x="31" y="523"/>
                    <a:pt x="30" y="524"/>
                    <a:pt x="29" y="523"/>
                  </a:cubicBezTo>
                  <a:cubicBezTo>
                    <a:pt x="29" y="522"/>
                    <a:pt x="30" y="521"/>
                    <a:pt x="29" y="520"/>
                  </a:cubicBezTo>
                  <a:cubicBezTo>
                    <a:pt x="28" y="519"/>
                    <a:pt x="26" y="521"/>
                    <a:pt x="26" y="519"/>
                  </a:cubicBezTo>
                  <a:cubicBezTo>
                    <a:pt x="26" y="518"/>
                    <a:pt x="28" y="516"/>
                    <a:pt x="28" y="517"/>
                  </a:cubicBezTo>
                  <a:cubicBezTo>
                    <a:pt x="26" y="512"/>
                    <a:pt x="20" y="514"/>
                    <a:pt x="21" y="509"/>
                  </a:cubicBezTo>
                  <a:cubicBezTo>
                    <a:pt x="14" y="511"/>
                    <a:pt x="17" y="503"/>
                    <a:pt x="11" y="505"/>
                  </a:cubicBezTo>
                  <a:cubicBezTo>
                    <a:pt x="12" y="503"/>
                    <a:pt x="13" y="502"/>
                    <a:pt x="12" y="500"/>
                  </a:cubicBezTo>
                  <a:cubicBezTo>
                    <a:pt x="12" y="498"/>
                    <a:pt x="9" y="499"/>
                    <a:pt x="7" y="499"/>
                  </a:cubicBezTo>
                  <a:cubicBezTo>
                    <a:pt x="8" y="496"/>
                    <a:pt x="4" y="496"/>
                    <a:pt x="4" y="495"/>
                  </a:cubicBezTo>
                  <a:cubicBezTo>
                    <a:pt x="4" y="492"/>
                    <a:pt x="6" y="493"/>
                    <a:pt x="4" y="489"/>
                  </a:cubicBezTo>
                  <a:cubicBezTo>
                    <a:pt x="4" y="488"/>
                    <a:pt x="3" y="489"/>
                    <a:pt x="3" y="488"/>
                  </a:cubicBezTo>
                  <a:cubicBezTo>
                    <a:pt x="3" y="487"/>
                    <a:pt x="1" y="483"/>
                    <a:pt x="0" y="482"/>
                  </a:cubicBezTo>
                  <a:cubicBezTo>
                    <a:pt x="0" y="480"/>
                    <a:pt x="3" y="482"/>
                    <a:pt x="4" y="481"/>
                  </a:cubicBezTo>
                  <a:cubicBezTo>
                    <a:pt x="5" y="480"/>
                    <a:pt x="4" y="476"/>
                    <a:pt x="7" y="476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7" y="451"/>
                    <a:pt x="4" y="452"/>
                    <a:pt x="4" y="451"/>
                  </a:cubicBezTo>
                  <a:cubicBezTo>
                    <a:pt x="4" y="451"/>
                    <a:pt x="5" y="449"/>
                    <a:pt x="5" y="448"/>
                  </a:cubicBezTo>
                  <a:cubicBezTo>
                    <a:pt x="6" y="446"/>
                    <a:pt x="4" y="445"/>
                    <a:pt x="4" y="443"/>
                  </a:cubicBezTo>
                  <a:cubicBezTo>
                    <a:pt x="9" y="449"/>
                    <a:pt x="4" y="433"/>
                    <a:pt x="10" y="439"/>
                  </a:cubicBezTo>
                  <a:cubicBezTo>
                    <a:pt x="11" y="437"/>
                    <a:pt x="9" y="432"/>
                    <a:pt x="11" y="430"/>
                  </a:cubicBezTo>
                  <a:cubicBezTo>
                    <a:pt x="11" y="430"/>
                    <a:pt x="14" y="430"/>
                    <a:pt x="14" y="430"/>
                  </a:cubicBezTo>
                  <a:cubicBezTo>
                    <a:pt x="14" y="429"/>
                    <a:pt x="12" y="428"/>
                    <a:pt x="12" y="426"/>
                  </a:cubicBezTo>
                  <a:cubicBezTo>
                    <a:pt x="18" y="425"/>
                    <a:pt x="17" y="417"/>
                    <a:pt x="22" y="416"/>
                  </a:cubicBezTo>
                  <a:cubicBezTo>
                    <a:pt x="22" y="411"/>
                    <a:pt x="27" y="411"/>
                    <a:pt x="26" y="406"/>
                  </a:cubicBezTo>
                  <a:cubicBezTo>
                    <a:pt x="29" y="407"/>
                    <a:pt x="29" y="405"/>
                    <a:pt x="29" y="404"/>
                  </a:cubicBezTo>
                  <a:cubicBezTo>
                    <a:pt x="38" y="403"/>
                    <a:pt x="44" y="400"/>
                    <a:pt x="43" y="389"/>
                  </a:cubicBezTo>
                  <a:cubicBezTo>
                    <a:pt x="49" y="391"/>
                    <a:pt x="44" y="382"/>
                    <a:pt x="49" y="382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51" y="374"/>
                    <a:pt x="52" y="372"/>
                    <a:pt x="55" y="373"/>
                  </a:cubicBezTo>
                  <a:cubicBezTo>
                    <a:pt x="57" y="370"/>
                    <a:pt x="59" y="368"/>
                    <a:pt x="62" y="364"/>
                  </a:cubicBezTo>
                  <a:cubicBezTo>
                    <a:pt x="62" y="363"/>
                    <a:pt x="63" y="364"/>
                    <a:pt x="63" y="363"/>
                  </a:cubicBezTo>
                  <a:cubicBezTo>
                    <a:pt x="63" y="361"/>
                    <a:pt x="67" y="361"/>
                    <a:pt x="66" y="359"/>
                  </a:cubicBezTo>
                  <a:cubicBezTo>
                    <a:pt x="72" y="360"/>
                    <a:pt x="73" y="355"/>
                    <a:pt x="78" y="356"/>
                  </a:cubicBezTo>
                  <a:cubicBezTo>
                    <a:pt x="76" y="361"/>
                    <a:pt x="85" y="356"/>
                    <a:pt x="83" y="361"/>
                  </a:cubicBezTo>
                  <a:cubicBezTo>
                    <a:pt x="85" y="358"/>
                    <a:pt x="97" y="363"/>
                    <a:pt x="97" y="357"/>
                  </a:cubicBezTo>
                  <a:cubicBezTo>
                    <a:pt x="103" y="356"/>
                    <a:pt x="109" y="355"/>
                    <a:pt x="112" y="350"/>
                  </a:cubicBezTo>
                  <a:cubicBezTo>
                    <a:pt x="114" y="350"/>
                    <a:pt x="116" y="350"/>
                    <a:pt x="116" y="349"/>
                  </a:cubicBezTo>
                  <a:cubicBezTo>
                    <a:pt x="119" y="349"/>
                    <a:pt x="119" y="350"/>
                    <a:pt x="122" y="350"/>
                  </a:cubicBezTo>
                  <a:cubicBezTo>
                    <a:pt x="125" y="350"/>
                    <a:pt x="128" y="349"/>
                    <a:pt x="130" y="349"/>
                  </a:cubicBezTo>
                  <a:cubicBezTo>
                    <a:pt x="130" y="349"/>
                    <a:pt x="131" y="350"/>
                    <a:pt x="132" y="350"/>
                  </a:cubicBezTo>
                  <a:cubicBezTo>
                    <a:pt x="135" y="350"/>
                    <a:pt x="141" y="353"/>
                    <a:pt x="147" y="352"/>
                  </a:cubicBezTo>
                  <a:cubicBezTo>
                    <a:pt x="150" y="351"/>
                    <a:pt x="154" y="347"/>
                    <a:pt x="157" y="350"/>
                  </a:cubicBezTo>
                  <a:cubicBezTo>
                    <a:pt x="159" y="353"/>
                    <a:pt x="158" y="350"/>
                    <a:pt x="163" y="350"/>
                  </a:cubicBezTo>
                  <a:cubicBezTo>
                    <a:pt x="163" y="351"/>
                    <a:pt x="164" y="352"/>
                    <a:pt x="164" y="353"/>
                  </a:cubicBezTo>
                  <a:cubicBezTo>
                    <a:pt x="164" y="353"/>
                    <a:pt x="161" y="354"/>
                    <a:pt x="161" y="354"/>
                  </a:cubicBezTo>
                  <a:cubicBezTo>
                    <a:pt x="161" y="356"/>
                    <a:pt x="162" y="355"/>
                    <a:pt x="163" y="356"/>
                  </a:cubicBezTo>
                  <a:cubicBezTo>
                    <a:pt x="163" y="357"/>
                    <a:pt x="161" y="357"/>
                    <a:pt x="161" y="357"/>
                  </a:cubicBezTo>
                  <a:cubicBezTo>
                    <a:pt x="161" y="358"/>
                    <a:pt x="163" y="359"/>
                    <a:pt x="163" y="360"/>
                  </a:cubicBezTo>
                  <a:cubicBezTo>
                    <a:pt x="162" y="364"/>
                    <a:pt x="160" y="366"/>
                    <a:pt x="164" y="371"/>
                  </a:cubicBezTo>
                  <a:cubicBezTo>
                    <a:pt x="165" y="374"/>
                    <a:pt x="166" y="370"/>
                    <a:pt x="168" y="373"/>
                  </a:cubicBezTo>
                  <a:cubicBezTo>
                    <a:pt x="168" y="374"/>
                    <a:pt x="171" y="373"/>
                    <a:pt x="171" y="374"/>
                  </a:cubicBezTo>
                  <a:cubicBezTo>
                    <a:pt x="171" y="374"/>
                    <a:pt x="171" y="377"/>
                    <a:pt x="171" y="377"/>
                  </a:cubicBezTo>
                  <a:cubicBezTo>
                    <a:pt x="172" y="378"/>
                    <a:pt x="175" y="376"/>
                    <a:pt x="175" y="378"/>
                  </a:cubicBezTo>
                  <a:cubicBezTo>
                    <a:pt x="180" y="376"/>
                    <a:pt x="183" y="382"/>
                    <a:pt x="185" y="378"/>
                  </a:cubicBezTo>
                  <a:cubicBezTo>
                    <a:pt x="187" y="378"/>
                    <a:pt x="186" y="381"/>
                    <a:pt x="186" y="381"/>
                  </a:cubicBezTo>
                  <a:cubicBezTo>
                    <a:pt x="189" y="383"/>
                    <a:pt x="190" y="381"/>
                    <a:pt x="193" y="382"/>
                  </a:cubicBezTo>
                  <a:cubicBezTo>
                    <a:pt x="194" y="383"/>
                    <a:pt x="194" y="385"/>
                    <a:pt x="195" y="385"/>
                  </a:cubicBezTo>
                  <a:cubicBezTo>
                    <a:pt x="195" y="386"/>
                    <a:pt x="197" y="385"/>
                    <a:pt x="198" y="385"/>
                  </a:cubicBezTo>
                  <a:cubicBezTo>
                    <a:pt x="199" y="387"/>
                    <a:pt x="200" y="386"/>
                    <a:pt x="202" y="387"/>
                  </a:cubicBezTo>
                  <a:cubicBezTo>
                    <a:pt x="202" y="387"/>
                    <a:pt x="203" y="389"/>
                    <a:pt x="203" y="389"/>
                  </a:cubicBezTo>
                  <a:cubicBezTo>
                    <a:pt x="204" y="390"/>
                    <a:pt x="206" y="388"/>
                    <a:pt x="207" y="388"/>
                  </a:cubicBezTo>
                  <a:cubicBezTo>
                    <a:pt x="207" y="388"/>
                    <a:pt x="208" y="389"/>
                    <a:pt x="209" y="389"/>
                  </a:cubicBezTo>
                  <a:cubicBezTo>
                    <a:pt x="210" y="390"/>
                    <a:pt x="211" y="389"/>
                    <a:pt x="212" y="389"/>
                  </a:cubicBezTo>
                  <a:cubicBezTo>
                    <a:pt x="212" y="388"/>
                    <a:pt x="214" y="388"/>
                    <a:pt x="214" y="387"/>
                  </a:cubicBezTo>
                  <a:cubicBezTo>
                    <a:pt x="214" y="387"/>
                    <a:pt x="217" y="386"/>
                    <a:pt x="216" y="385"/>
                  </a:cubicBezTo>
                  <a:cubicBezTo>
                    <a:pt x="212" y="382"/>
                    <a:pt x="220" y="383"/>
                    <a:pt x="220" y="378"/>
                  </a:cubicBezTo>
                  <a:cubicBezTo>
                    <a:pt x="224" y="379"/>
                    <a:pt x="224" y="376"/>
                    <a:pt x="229" y="377"/>
                  </a:cubicBezTo>
                  <a:cubicBezTo>
                    <a:pt x="229" y="377"/>
                    <a:pt x="230" y="378"/>
                    <a:pt x="230" y="378"/>
                  </a:cubicBezTo>
                  <a:cubicBezTo>
                    <a:pt x="232" y="379"/>
                    <a:pt x="234" y="378"/>
                    <a:pt x="236" y="378"/>
                  </a:cubicBezTo>
                  <a:cubicBezTo>
                    <a:pt x="236" y="378"/>
                    <a:pt x="238" y="381"/>
                    <a:pt x="238" y="381"/>
                  </a:cubicBezTo>
                  <a:cubicBezTo>
                    <a:pt x="239" y="381"/>
                    <a:pt x="241" y="379"/>
                    <a:pt x="243" y="380"/>
                  </a:cubicBezTo>
                  <a:cubicBezTo>
                    <a:pt x="243" y="380"/>
                    <a:pt x="242" y="382"/>
                    <a:pt x="243" y="382"/>
                  </a:cubicBezTo>
                  <a:cubicBezTo>
                    <a:pt x="244" y="383"/>
                    <a:pt x="246" y="380"/>
                    <a:pt x="248" y="381"/>
                  </a:cubicBezTo>
                  <a:cubicBezTo>
                    <a:pt x="249" y="382"/>
                    <a:pt x="245" y="383"/>
                    <a:pt x="245" y="382"/>
                  </a:cubicBezTo>
                  <a:cubicBezTo>
                    <a:pt x="246" y="385"/>
                    <a:pt x="255" y="385"/>
                    <a:pt x="259" y="385"/>
                  </a:cubicBezTo>
                  <a:cubicBezTo>
                    <a:pt x="259" y="391"/>
                    <a:pt x="271" y="389"/>
                    <a:pt x="273" y="385"/>
                  </a:cubicBezTo>
                  <a:cubicBezTo>
                    <a:pt x="274" y="387"/>
                    <a:pt x="280" y="384"/>
                    <a:pt x="282" y="385"/>
                  </a:cubicBezTo>
                  <a:cubicBezTo>
                    <a:pt x="283" y="387"/>
                    <a:pt x="282" y="385"/>
                    <a:pt x="285" y="385"/>
                  </a:cubicBezTo>
                  <a:cubicBezTo>
                    <a:pt x="287" y="386"/>
                    <a:pt x="289" y="387"/>
                    <a:pt x="292" y="387"/>
                  </a:cubicBezTo>
                  <a:cubicBezTo>
                    <a:pt x="294" y="386"/>
                    <a:pt x="295" y="384"/>
                    <a:pt x="299" y="384"/>
                  </a:cubicBezTo>
                  <a:cubicBezTo>
                    <a:pt x="300" y="381"/>
                    <a:pt x="299" y="376"/>
                    <a:pt x="303" y="375"/>
                  </a:cubicBezTo>
                  <a:cubicBezTo>
                    <a:pt x="303" y="373"/>
                    <a:pt x="301" y="373"/>
                    <a:pt x="301" y="370"/>
                  </a:cubicBezTo>
                  <a:cubicBezTo>
                    <a:pt x="306" y="370"/>
                    <a:pt x="306" y="361"/>
                    <a:pt x="310" y="366"/>
                  </a:cubicBezTo>
                  <a:cubicBezTo>
                    <a:pt x="311" y="360"/>
                    <a:pt x="308" y="359"/>
                    <a:pt x="304" y="359"/>
                  </a:cubicBezTo>
                  <a:cubicBezTo>
                    <a:pt x="305" y="357"/>
                    <a:pt x="306" y="355"/>
                    <a:pt x="306" y="353"/>
                  </a:cubicBezTo>
                  <a:cubicBezTo>
                    <a:pt x="304" y="349"/>
                    <a:pt x="296" y="352"/>
                    <a:pt x="294" y="347"/>
                  </a:cubicBezTo>
                  <a:cubicBezTo>
                    <a:pt x="292" y="349"/>
                    <a:pt x="287" y="349"/>
                    <a:pt x="286" y="352"/>
                  </a:cubicBezTo>
                  <a:cubicBezTo>
                    <a:pt x="284" y="352"/>
                    <a:pt x="285" y="349"/>
                    <a:pt x="285" y="349"/>
                  </a:cubicBezTo>
                  <a:cubicBezTo>
                    <a:pt x="282" y="347"/>
                    <a:pt x="278" y="350"/>
                    <a:pt x="275" y="349"/>
                  </a:cubicBezTo>
                  <a:cubicBezTo>
                    <a:pt x="273" y="350"/>
                    <a:pt x="273" y="352"/>
                    <a:pt x="271" y="352"/>
                  </a:cubicBezTo>
                  <a:cubicBezTo>
                    <a:pt x="267" y="352"/>
                    <a:pt x="267" y="346"/>
                    <a:pt x="261" y="347"/>
                  </a:cubicBezTo>
                  <a:cubicBezTo>
                    <a:pt x="261" y="345"/>
                    <a:pt x="259" y="344"/>
                    <a:pt x="259" y="342"/>
                  </a:cubicBezTo>
                  <a:cubicBezTo>
                    <a:pt x="258" y="342"/>
                    <a:pt x="257" y="342"/>
                    <a:pt x="257" y="340"/>
                  </a:cubicBezTo>
                  <a:cubicBezTo>
                    <a:pt x="256" y="339"/>
                    <a:pt x="254" y="338"/>
                    <a:pt x="251" y="338"/>
                  </a:cubicBezTo>
                  <a:cubicBezTo>
                    <a:pt x="254" y="334"/>
                    <a:pt x="252" y="326"/>
                    <a:pt x="251" y="322"/>
                  </a:cubicBezTo>
                  <a:cubicBezTo>
                    <a:pt x="247" y="325"/>
                    <a:pt x="243" y="319"/>
                    <a:pt x="243" y="326"/>
                  </a:cubicBezTo>
                  <a:cubicBezTo>
                    <a:pt x="238" y="324"/>
                    <a:pt x="238" y="328"/>
                    <a:pt x="234" y="325"/>
                  </a:cubicBezTo>
                  <a:cubicBezTo>
                    <a:pt x="234" y="327"/>
                    <a:pt x="234" y="327"/>
                    <a:pt x="233" y="328"/>
                  </a:cubicBezTo>
                  <a:cubicBezTo>
                    <a:pt x="234" y="329"/>
                    <a:pt x="235" y="329"/>
                    <a:pt x="236" y="331"/>
                  </a:cubicBezTo>
                  <a:cubicBezTo>
                    <a:pt x="236" y="332"/>
                    <a:pt x="235" y="334"/>
                    <a:pt x="238" y="333"/>
                  </a:cubicBezTo>
                  <a:cubicBezTo>
                    <a:pt x="237" y="338"/>
                    <a:pt x="237" y="336"/>
                    <a:pt x="240" y="339"/>
                  </a:cubicBezTo>
                  <a:cubicBezTo>
                    <a:pt x="241" y="342"/>
                    <a:pt x="238" y="341"/>
                    <a:pt x="237" y="342"/>
                  </a:cubicBezTo>
                  <a:cubicBezTo>
                    <a:pt x="237" y="342"/>
                    <a:pt x="235" y="347"/>
                    <a:pt x="234" y="346"/>
                  </a:cubicBezTo>
                  <a:cubicBezTo>
                    <a:pt x="231" y="343"/>
                    <a:pt x="234" y="350"/>
                    <a:pt x="229" y="349"/>
                  </a:cubicBezTo>
                  <a:cubicBezTo>
                    <a:pt x="228" y="348"/>
                    <a:pt x="227" y="346"/>
                    <a:pt x="226" y="346"/>
                  </a:cubicBezTo>
                  <a:cubicBezTo>
                    <a:pt x="225" y="344"/>
                    <a:pt x="227" y="343"/>
                    <a:pt x="229" y="343"/>
                  </a:cubicBezTo>
                  <a:cubicBezTo>
                    <a:pt x="227" y="341"/>
                    <a:pt x="222" y="340"/>
                    <a:pt x="226" y="336"/>
                  </a:cubicBezTo>
                  <a:cubicBezTo>
                    <a:pt x="224" y="335"/>
                    <a:pt x="221" y="337"/>
                    <a:pt x="220" y="336"/>
                  </a:cubicBezTo>
                  <a:cubicBezTo>
                    <a:pt x="219" y="335"/>
                    <a:pt x="223" y="335"/>
                    <a:pt x="223" y="335"/>
                  </a:cubicBezTo>
                  <a:cubicBezTo>
                    <a:pt x="223" y="335"/>
                    <a:pt x="219" y="331"/>
                    <a:pt x="216" y="329"/>
                  </a:cubicBezTo>
                  <a:cubicBezTo>
                    <a:pt x="217" y="323"/>
                    <a:pt x="213" y="321"/>
                    <a:pt x="213" y="315"/>
                  </a:cubicBezTo>
                  <a:cubicBezTo>
                    <a:pt x="214" y="313"/>
                    <a:pt x="209" y="315"/>
                    <a:pt x="209" y="314"/>
                  </a:cubicBezTo>
                  <a:cubicBezTo>
                    <a:pt x="209" y="313"/>
                    <a:pt x="211" y="311"/>
                    <a:pt x="210" y="311"/>
                  </a:cubicBezTo>
                  <a:cubicBezTo>
                    <a:pt x="207" y="309"/>
                    <a:pt x="207" y="311"/>
                    <a:pt x="205" y="310"/>
                  </a:cubicBezTo>
                  <a:cubicBezTo>
                    <a:pt x="204" y="309"/>
                    <a:pt x="206" y="308"/>
                    <a:pt x="206" y="307"/>
                  </a:cubicBezTo>
                  <a:cubicBezTo>
                    <a:pt x="206" y="306"/>
                    <a:pt x="204" y="308"/>
                    <a:pt x="205" y="308"/>
                  </a:cubicBezTo>
                  <a:cubicBezTo>
                    <a:pt x="203" y="308"/>
                    <a:pt x="204" y="306"/>
                    <a:pt x="203" y="305"/>
                  </a:cubicBezTo>
                  <a:cubicBezTo>
                    <a:pt x="198" y="306"/>
                    <a:pt x="198" y="302"/>
                    <a:pt x="192" y="303"/>
                  </a:cubicBezTo>
                  <a:cubicBezTo>
                    <a:pt x="192" y="301"/>
                    <a:pt x="190" y="301"/>
                    <a:pt x="189" y="300"/>
                  </a:cubicBezTo>
                  <a:cubicBezTo>
                    <a:pt x="189" y="299"/>
                    <a:pt x="190" y="297"/>
                    <a:pt x="189" y="297"/>
                  </a:cubicBezTo>
                  <a:cubicBezTo>
                    <a:pt x="189" y="296"/>
                    <a:pt x="187" y="297"/>
                    <a:pt x="186" y="297"/>
                  </a:cubicBezTo>
                  <a:cubicBezTo>
                    <a:pt x="186" y="297"/>
                    <a:pt x="186" y="291"/>
                    <a:pt x="185" y="293"/>
                  </a:cubicBezTo>
                  <a:cubicBezTo>
                    <a:pt x="184" y="294"/>
                    <a:pt x="183" y="293"/>
                    <a:pt x="182" y="291"/>
                  </a:cubicBezTo>
                  <a:cubicBezTo>
                    <a:pt x="182" y="291"/>
                    <a:pt x="180" y="290"/>
                    <a:pt x="181" y="288"/>
                  </a:cubicBezTo>
                  <a:cubicBezTo>
                    <a:pt x="176" y="289"/>
                    <a:pt x="177" y="290"/>
                    <a:pt x="172" y="288"/>
                  </a:cubicBezTo>
                  <a:cubicBezTo>
                    <a:pt x="171" y="289"/>
                    <a:pt x="171" y="291"/>
                    <a:pt x="170" y="291"/>
                  </a:cubicBezTo>
                  <a:cubicBezTo>
                    <a:pt x="168" y="295"/>
                    <a:pt x="172" y="294"/>
                    <a:pt x="172" y="297"/>
                  </a:cubicBezTo>
                  <a:cubicBezTo>
                    <a:pt x="172" y="298"/>
                    <a:pt x="175" y="301"/>
                    <a:pt x="175" y="301"/>
                  </a:cubicBezTo>
                  <a:cubicBezTo>
                    <a:pt x="176" y="302"/>
                    <a:pt x="176" y="303"/>
                    <a:pt x="178" y="303"/>
                  </a:cubicBezTo>
                  <a:cubicBezTo>
                    <a:pt x="176" y="307"/>
                    <a:pt x="181" y="306"/>
                    <a:pt x="182" y="308"/>
                  </a:cubicBezTo>
                  <a:cubicBezTo>
                    <a:pt x="183" y="309"/>
                    <a:pt x="184" y="314"/>
                    <a:pt x="185" y="312"/>
                  </a:cubicBezTo>
                  <a:cubicBezTo>
                    <a:pt x="187" y="310"/>
                    <a:pt x="185" y="313"/>
                    <a:pt x="186" y="314"/>
                  </a:cubicBezTo>
                  <a:cubicBezTo>
                    <a:pt x="188" y="315"/>
                    <a:pt x="191" y="314"/>
                    <a:pt x="192" y="318"/>
                  </a:cubicBezTo>
                  <a:cubicBezTo>
                    <a:pt x="194" y="317"/>
                    <a:pt x="194" y="319"/>
                    <a:pt x="195" y="319"/>
                  </a:cubicBezTo>
                  <a:cubicBezTo>
                    <a:pt x="196" y="319"/>
                    <a:pt x="197" y="318"/>
                    <a:pt x="196" y="318"/>
                  </a:cubicBezTo>
                  <a:cubicBezTo>
                    <a:pt x="198" y="318"/>
                    <a:pt x="198" y="322"/>
                    <a:pt x="199" y="319"/>
                  </a:cubicBezTo>
                  <a:cubicBezTo>
                    <a:pt x="202" y="319"/>
                    <a:pt x="198" y="326"/>
                    <a:pt x="203" y="324"/>
                  </a:cubicBezTo>
                  <a:cubicBezTo>
                    <a:pt x="203" y="327"/>
                    <a:pt x="197" y="324"/>
                    <a:pt x="195" y="325"/>
                  </a:cubicBezTo>
                  <a:cubicBezTo>
                    <a:pt x="196" y="326"/>
                    <a:pt x="197" y="326"/>
                    <a:pt x="198" y="328"/>
                  </a:cubicBezTo>
                  <a:cubicBezTo>
                    <a:pt x="199" y="330"/>
                    <a:pt x="195" y="335"/>
                    <a:pt x="198" y="335"/>
                  </a:cubicBezTo>
                  <a:cubicBezTo>
                    <a:pt x="196" y="337"/>
                    <a:pt x="193" y="337"/>
                    <a:pt x="191" y="338"/>
                  </a:cubicBezTo>
                  <a:cubicBezTo>
                    <a:pt x="193" y="337"/>
                    <a:pt x="191" y="332"/>
                    <a:pt x="193" y="332"/>
                  </a:cubicBezTo>
                  <a:cubicBezTo>
                    <a:pt x="192" y="331"/>
                    <a:pt x="193" y="328"/>
                    <a:pt x="191" y="328"/>
                  </a:cubicBezTo>
                  <a:cubicBezTo>
                    <a:pt x="188" y="328"/>
                    <a:pt x="192" y="326"/>
                    <a:pt x="188" y="324"/>
                  </a:cubicBezTo>
                  <a:cubicBezTo>
                    <a:pt x="186" y="323"/>
                    <a:pt x="183" y="323"/>
                    <a:pt x="184" y="319"/>
                  </a:cubicBezTo>
                  <a:cubicBezTo>
                    <a:pt x="178" y="321"/>
                    <a:pt x="177" y="317"/>
                    <a:pt x="172" y="317"/>
                  </a:cubicBezTo>
                  <a:cubicBezTo>
                    <a:pt x="172" y="313"/>
                    <a:pt x="169" y="312"/>
                    <a:pt x="167" y="308"/>
                  </a:cubicBezTo>
                  <a:cubicBezTo>
                    <a:pt x="166" y="307"/>
                    <a:pt x="165" y="308"/>
                    <a:pt x="165" y="307"/>
                  </a:cubicBezTo>
                  <a:cubicBezTo>
                    <a:pt x="165" y="305"/>
                    <a:pt x="163" y="306"/>
                    <a:pt x="163" y="305"/>
                  </a:cubicBezTo>
                  <a:cubicBezTo>
                    <a:pt x="162" y="305"/>
                    <a:pt x="163" y="303"/>
                    <a:pt x="163" y="303"/>
                  </a:cubicBezTo>
                  <a:cubicBezTo>
                    <a:pt x="161" y="302"/>
                    <a:pt x="158" y="303"/>
                    <a:pt x="157" y="303"/>
                  </a:cubicBezTo>
                  <a:cubicBezTo>
                    <a:pt x="156" y="302"/>
                    <a:pt x="159" y="301"/>
                    <a:pt x="160" y="301"/>
                  </a:cubicBezTo>
                  <a:cubicBezTo>
                    <a:pt x="158" y="298"/>
                    <a:pt x="150" y="298"/>
                    <a:pt x="146" y="300"/>
                  </a:cubicBezTo>
                  <a:cubicBezTo>
                    <a:pt x="145" y="301"/>
                    <a:pt x="148" y="301"/>
                    <a:pt x="149" y="301"/>
                  </a:cubicBezTo>
                  <a:cubicBezTo>
                    <a:pt x="147" y="303"/>
                    <a:pt x="146" y="301"/>
                    <a:pt x="144" y="303"/>
                  </a:cubicBezTo>
                  <a:cubicBezTo>
                    <a:pt x="141" y="304"/>
                    <a:pt x="141" y="309"/>
                    <a:pt x="139" y="308"/>
                  </a:cubicBezTo>
                  <a:cubicBezTo>
                    <a:pt x="133" y="308"/>
                    <a:pt x="132" y="303"/>
                    <a:pt x="125" y="304"/>
                  </a:cubicBezTo>
                  <a:cubicBezTo>
                    <a:pt x="123" y="305"/>
                    <a:pt x="123" y="308"/>
                    <a:pt x="119" y="307"/>
                  </a:cubicBezTo>
                  <a:cubicBezTo>
                    <a:pt x="119" y="317"/>
                    <a:pt x="119" y="317"/>
                    <a:pt x="119" y="317"/>
                  </a:cubicBezTo>
                  <a:cubicBezTo>
                    <a:pt x="115" y="319"/>
                    <a:pt x="106" y="317"/>
                    <a:pt x="108" y="325"/>
                  </a:cubicBezTo>
                  <a:cubicBezTo>
                    <a:pt x="99" y="323"/>
                    <a:pt x="106" y="331"/>
                    <a:pt x="98" y="331"/>
                  </a:cubicBezTo>
                  <a:cubicBezTo>
                    <a:pt x="98" y="332"/>
                    <a:pt x="103" y="336"/>
                    <a:pt x="99" y="336"/>
                  </a:cubicBezTo>
                  <a:cubicBezTo>
                    <a:pt x="99" y="341"/>
                    <a:pt x="97" y="336"/>
                    <a:pt x="94" y="340"/>
                  </a:cubicBezTo>
                  <a:cubicBezTo>
                    <a:pt x="94" y="342"/>
                    <a:pt x="94" y="343"/>
                    <a:pt x="95" y="343"/>
                  </a:cubicBezTo>
                  <a:cubicBezTo>
                    <a:pt x="95" y="346"/>
                    <a:pt x="90" y="344"/>
                    <a:pt x="88" y="345"/>
                  </a:cubicBezTo>
                  <a:cubicBezTo>
                    <a:pt x="87" y="345"/>
                    <a:pt x="87" y="348"/>
                    <a:pt x="85" y="349"/>
                  </a:cubicBezTo>
                  <a:cubicBezTo>
                    <a:pt x="81" y="351"/>
                    <a:pt x="74" y="348"/>
                    <a:pt x="70" y="353"/>
                  </a:cubicBezTo>
                  <a:cubicBezTo>
                    <a:pt x="68" y="352"/>
                    <a:pt x="67" y="349"/>
                    <a:pt x="66" y="347"/>
                  </a:cubicBezTo>
                  <a:cubicBezTo>
                    <a:pt x="60" y="346"/>
                    <a:pt x="53" y="349"/>
                    <a:pt x="50" y="347"/>
                  </a:cubicBezTo>
                  <a:cubicBezTo>
                    <a:pt x="51" y="342"/>
                    <a:pt x="53" y="336"/>
                    <a:pt x="49" y="333"/>
                  </a:cubicBezTo>
                  <a:cubicBezTo>
                    <a:pt x="48" y="331"/>
                    <a:pt x="51" y="330"/>
                    <a:pt x="52" y="328"/>
                  </a:cubicBezTo>
                  <a:cubicBezTo>
                    <a:pt x="53" y="324"/>
                    <a:pt x="50" y="319"/>
                    <a:pt x="53" y="317"/>
                  </a:cubicBezTo>
                  <a:cubicBezTo>
                    <a:pt x="52" y="313"/>
                    <a:pt x="52" y="309"/>
                    <a:pt x="49" y="308"/>
                  </a:cubicBezTo>
                  <a:cubicBezTo>
                    <a:pt x="50" y="307"/>
                    <a:pt x="52" y="307"/>
                    <a:pt x="52" y="304"/>
                  </a:cubicBezTo>
                  <a:cubicBezTo>
                    <a:pt x="55" y="305"/>
                    <a:pt x="64" y="301"/>
                    <a:pt x="63" y="307"/>
                  </a:cubicBezTo>
                  <a:cubicBezTo>
                    <a:pt x="66" y="304"/>
                    <a:pt x="80" y="310"/>
                    <a:pt x="83" y="307"/>
                  </a:cubicBezTo>
                  <a:cubicBezTo>
                    <a:pt x="84" y="305"/>
                    <a:pt x="83" y="306"/>
                    <a:pt x="85" y="307"/>
                  </a:cubicBezTo>
                  <a:cubicBezTo>
                    <a:pt x="85" y="307"/>
                    <a:pt x="86" y="305"/>
                    <a:pt x="87" y="305"/>
                  </a:cubicBezTo>
                  <a:cubicBezTo>
                    <a:pt x="87" y="305"/>
                    <a:pt x="87" y="307"/>
                    <a:pt x="87" y="307"/>
                  </a:cubicBezTo>
                  <a:cubicBezTo>
                    <a:pt x="91" y="306"/>
                    <a:pt x="93" y="304"/>
                    <a:pt x="94" y="300"/>
                  </a:cubicBezTo>
                  <a:cubicBezTo>
                    <a:pt x="94" y="298"/>
                    <a:pt x="97" y="291"/>
                    <a:pt x="94" y="287"/>
                  </a:cubicBezTo>
                  <a:cubicBezTo>
                    <a:pt x="92" y="285"/>
                    <a:pt x="95" y="285"/>
                    <a:pt x="92" y="281"/>
                  </a:cubicBezTo>
                  <a:cubicBezTo>
                    <a:pt x="92" y="280"/>
                    <a:pt x="90" y="280"/>
                    <a:pt x="88" y="280"/>
                  </a:cubicBezTo>
                  <a:cubicBezTo>
                    <a:pt x="89" y="279"/>
                    <a:pt x="90" y="278"/>
                    <a:pt x="90" y="276"/>
                  </a:cubicBezTo>
                  <a:cubicBezTo>
                    <a:pt x="88" y="275"/>
                    <a:pt x="87" y="277"/>
                    <a:pt x="87" y="277"/>
                  </a:cubicBezTo>
                  <a:cubicBezTo>
                    <a:pt x="85" y="277"/>
                    <a:pt x="87" y="275"/>
                    <a:pt x="85" y="274"/>
                  </a:cubicBezTo>
                  <a:cubicBezTo>
                    <a:pt x="84" y="274"/>
                    <a:pt x="80" y="274"/>
                    <a:pt x="78" y="273"/>
                  </a:cubicBezTo>
                  <a:cubicBezTo>
                    <a:pt x="78" y="273"/>
                    <a:pt x="78" y="272"/>
                    <a:pt x="77" y="272"/>
                  </a:cubicBezTo>
                  <a:cubicBezTo>
                    <a:pt x="75" y="272"/>
                    <a:pt x="74" y="272"/>
                    <a:pt x="74" y="270"/>
                  </a:cubicBezTo>
                  <a:cubicBezTo>
                    <a:pt x="73" y="266"/>
                    <a:pt x="77" y="269"/>
                    <a:pt x="77" y="269"/>
                  </a:cubicBezTo>
                  <a:cubicBezTo>
                    <a:pt x="81" y="267"/>
                    <a:pt x="84" y="265"/>
                    <a:pt x="92" y="266"/>
                  </a:cubicBezTo>
                  <a:cubicBezTo>
                    <a:pt x="93" y="264"/>
                    <a:pt x="91" y="263"/>
                    <a:pt x="90" y="263"/>
                  </a:cubicBezTo>
                  <a:cubicBezTo>
                    <a:pt x="91" y="259"/>
                    <a:pt x="96" y="263"/>
                    <a:pt x="98" y="263"/>
                  </a:cubicBezTo>
                  <a:cubicBezTo>
                    <a:pt x="99" y="263"/>
                    <a:pt x="102" y="260"/>
                    <a:pt x="102" y="263"/>
                  </a:cubicBezTo>
                  <a:cubicBezTo>
                    <a:pt x="105" y="261"/>
                    <a:pt x="106" y="256"/>
                    <a:pt x="111" y="256"/>
                  </a:cubicBezTo>
                  <a:cubicBezTo>
                    <a:pt x="109" y="251"/>
                    <a:pt x="115" y="254"/>
                    <a:pt x="113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22" y="248"/>
                    <a:pt x="120" y="248"/>
                    <a:pt x="119" y="248"/>
                  </a:cubicBezTo>
                  <a:cubicBezTo>
                    <a:pt x="120" y="246"/>
                    <a:pt x="123" y="247"/>
                    <a:pt x="122" y="242"/>
                  </a:cubicBezTo>
                  <a:cubicBezTo>
                    <a:pt x="126" y="242"/>
                    <a:pt x="125" y="245"/>
                    <a:pt x="127" y="242"/>
                  </a:cubicBezTo>
                  <a:cubicBezTo>
                    <a:pt x="124" y="235"/>
                    <a:pt x="130" y="238"/>
                    <a:pt x="130" y="231"/>
                  </a:cubicBezTo>
                  <a:cubicBezTo>
                    <a:pt x="132" y="231"/>
                    <a:pt x="134" y="231"/>
                    <a:pt x="136" y="231"/>
                  </a:cubicBezTo>
                  <a:cubicBezTo>
                    <a:pt x="138" y="231"/>
                    <a:pt x="138" y="229"/>
                    <a:pt x="139" y="228"/>
                  </a:cubicBezTo>
                  <a:cubicBezTo>
                    <a:pt x="140" y="228"/>
                    <a:pt x="140" y="229"/>
                    <a:pt x="140" y="230"/>
                  </a:cubicBezTo>
                  <a:cubicBezTo>
                    <a:pt x="142" y="230"/>
                    <a:pt x="141" y="228"/>
                    <a:pt x="142" y="228"/>
                  </a:cubicBezTo>
                  <a:cubicBezTo>
                    <a:pt x="143" y="228"/>
                    <a:pt x="146" y="229"/>
                    <a:pt x="147" y="228"/>
                  </a:cubicBezTo>
                  <a:cubicBezTo>
                    <a:pt x="149" y="228"/>
                    <a:pt x="150" y="224"/>
                    <a:pt x="153" y="225"/>
                  </a:cubicBezTo>
                  <a:cubicBezTo>
                    <a:pt x="152" y="222"/>
                    <a:pt x="148" y="223"/>
                    <a:pt x="149" y="218"/>
                  </a:cubicBezTo>
                  <a:cubicBezTo>
                    <a:pt x="152" y="218"/>
                    <a:pt x="150" y="216"/>
                    <a:pt x="150" y="211"/>
                  </a:cubicBezTo>
                  <a:cubicBezTo>
                    <a:pt x="150" y="208"/>
                    <a:pt x="152" y="205"/>
                    <a:pt x="151" y="202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61" y="201"/>
                    <a:pt x="154" y="198"/>
                    <a:pt x="160" y="199"/>
                  </a:cubicBezTo>
                  <a:cubicBezTo>
                    <a:pt x="160" y="200"/>
                    <a:pt x="162" y="200"/>
                    <a:pt x="163" y="200"/>
                  </a:cubicBezTo>
                  <a:cubicBezTo>
                    <a:pt x="160" y="203"/>
                    <a:pt x="160" y="200"/>
                    <a:pt x="161" y="204"/>
                  </a:cubicBezTo>
                  <a:cubicBezTo>
                    <a:pt x="162" y="207"/>
                    <a:pt x="161" y="209"/>
                    <a:pt x="164" y="209"/>
                  </a:cubicBezTo>
                  <a:cubicBezTo>
                    <a:pt x="164" y="211"/>
                    <a:pt x="164" y="213"/>
                    <a:pt x="163" y="213"/>
                  </a:cubicBezTo>
                  <a:cubicBezTo>
                    <a:pt x="162" y="215"/>
                    <a:pt x="169" y="210"/>
                    <a:pt x="171" y="214"/>
                  </a:cubicBezTo>
                  <a:cubicBezTo>
                    <a:pt x="170" y="218"/>
                    <a:pt x="162" y="215"/>
                    <a:pt x="161" y="220"/>
                  </a:cubicBezTo>
                  <a:cubicBezTo>
                    <a:pt x="160" y="223"/>
                    <a:pt x="164" y="223"/>
                    <a:pt x="165" y="224"/>
                  </a:cubicBezTo>
                  <a:cubicBezTo>
                    <a:pt x="167" y="225"/>
                    <a:pt x="167" y="227"/>
                    <a:pt x="170" y="227"/>
                  </a:cubicBezTo>
                  <a:cubicBezTo>
                    <a:pt x="168" y="224"/>
                    <a:pt x="164" y="224"/>
                    <a:pt x="171" y="224"/>
                  </a:cubicBezTo>
                  <a:cubicBezTo>
                    <a:pt x="173" y="224"/>
                    <a:pt x="175" y="224"/>
                    <a:pt x="177" y="224"/>
                  </a:cubicBezTo>
                  <a:cubicBezTo>
                    <a:pt x="179" y="224"/>
                    <a:pt x="180" y="225"/>
                    <a:pt x="182" y="225"/>
                  </a:cubicBezTo>
                  <a:cubicBezTo>
                    <a:pt x="186" y="225"/>
                    <a:pt x="187" y="223"/>
                    <a:pt x="191" y="224"/>
                  </a:cubicBezTo>
                  <a:cubicBezTo>
                    <a:pt x="191" y="224"/>
                    <a:pt x="196" y="226"/>
                    <a:pt x="198" y="224"/>
                  </a:cubicBezTo>
                  <a:cubicBezTo>
                    <a:pt x="198" y="224"/>
                    <a:pt x="198" y="223"/>
                    <a:pt x="198" y="223"/>
                  </a:cubicBezTo>
                  <a:cubicBezTo>
                    <a:pt x="202" y="221"/>
                    <a:pt x="206" y="223"/>
                    <a:pt x="207" y="220"/>
                  </a:cubicBezTo>
                  <a:cubicBezTo>
                    <a:pt x="213" y="225"/>
                    <a:pt x="217" y="215"/>
                    <a:pt x="220" y="218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3" y="213"/>
                    <a:pt x="222" y="212"/>
                    <a:pt x="223" y="210"/>
                  </a:cubicBezTo>
                  <a:cubicBezTo>
                    <a:pt x="223" y="210"/>
                    <a:pt x="224" y="206"/>
                    <a:pt x="224" y="206"/>
                  </a:cubicBezTo>
                  <a:cubicBezTo>
                    <a:pt x="226" y="204"/>
                    <a:pt x="224" y="204"/>
                    <a:pt x="224" y="202"/>
                  </a:cubicBezTo>
                  <a:cubicBezTo>
                    <a:pt x="228" y="202"/>
                    <a:pt x="230" y="201"/>
                    <a:pt x="230" y="199"/>
                  </a:cubicBezTo>
                  <a:cubicBezTo>
                    <a:pt x="231" y="199"/>
                    <a:pt x="231" y="200"/>
                    <a:pt x="231" y="202"/>
                  </a:cubicBezTo>
                  <a:cubicBezTo>
                    <a:pt x="233" y="200"/>
                    <a:pt x="234" y="200"/>
                    <a:pt x="237" y="200"/>
                  </a:cubicBezTo>
                  <a:cubicBezTo>
                    <a:pt x="238" y="200"/>
                    <a:pt x="238" y="197"/>
                    <a:pt x="240" y="197"/>
                  </a:cubicBezTo>
                  <a:cubicBezTo>
                    <a:pt x="240" y="194"/>
                    <a:pt x="239" y="192"/>
                    <a:pt x="237" y="192"/>
                  </a:cubicBezTo>
                  <a:cubicBezTo>
                    <a:pt x="238" y="190"/>
                    <a:pt x="238" y="189"/>
                    <a:pt x="238" y="186"/>
                  </a:cubicBezTo>
                  <a:cubicBezTo>
                    <a:pt x="241" y="187"/>
                    <a:pt x="243" y="186"/>
                    <a:pt x="243" y="183"/>
                  </a:cubicBezTo>
                  <a:cubicBezTo>
                    <a:pt x="246" y="187"/>
                    <a:pt x="247" y="182"/>
                    <a:pt x="252" y="183"/>
                  </a:cubicBezTo>
                  <a:cubicBezTo>
                    <a:pt x="253" y="183"/>
                    <a:pt x="254" y="185"/>
                    <a:pt x="254" y="185"/>
                  </a:cubicBezTo>
                  <a:cubicBezTo>
                    <a:pt x="255" y="185"/>
                    <a:pt x="255" y="183"/>
                    <a:pt x="257" y="183"/>
                  </a:cubicBezTo>
                  <a:cubicBezTo>
                    <a:pt x="258" y="183"/>
                    <a:pt x="260" y="185"/>
                    <a:pt x="259" y="185"/>
                  </a:cubicBezTo>
                  <a:cubicBezTo>
                    <a:pt x="261" y="184"/>
                    <a:pt x="260" y="183"/>
                    <a:pt x="261" y="182"/>
                  </a:cubicBezTo>
                  <a:cubicBezTo>
                    <a:pt x="261" y="181"/>
                    <a:pt x="263" y="182"/>
                    <a:pt x="264" y="182"/>
                  </a:cubicBezTo>
                  <a:cubicBezTo>
                    <a:pt x="266" y="180"/>
                    <a:pt x="265" y="178"/>
                    <a:pt x="269" y="179"/>
                  </a:cubicBezTo>
                  <a:cubicBezTo>
                    <a:pt x="267" y="177"/>
                    <a:pt x="269" y="172"/>
                    <a:pt x="265" y="172"/>
                  </a:cubicBezTo>
                  <a:cubicBezTo>
                    <a:pt x="262" y="170"/>
                    <a:pt x="263" y="175"/>
                    <a:pt x="262" y="175"/>
                  </a:cubicBezTo>
                  <a:cubicBezTo>
                    <a:pt x="261" y="175"/>
                    <a:pt x="261" y="173"/>
                    <a:pt x="259" y="173"/>
                  </a:cubicBezTo>
                  <a:cubicBezTo>
                    <a:pt x="259" y="174"/>
                    <a:pt x="258" y="175"/>
                    <a:pt x="258" y="175"/>
                  </a:cubicBezTo>
                  <a:cubicBezTo>
                    <a:pt x="257" y="175"/>
                    <a:pt x="257" y="173"/>
                    <a:pt x="255" y="173"/>
                  </a:cubicBezTo>
                  <a:cubicBezTo>
                    <a:pt x="253" y="174"/>
                    <a:pt x="251" y="176"/>
                    <a:pt x="248" y="175"/>
                  </a:cubicBezTo>
                  <a:cubicBezTo>
                    <a:pt x="247" y="175"/>
                    <a:pt x="247" y="177"/>
                    <a:pt x="247" y="178"/>
                  </a:cubicBezTo>
                  <a:cubicBezTo>
                    <a:pt x="241" y="176"/>
                    <a:pt x="235" y="178"/>
                    <a:pt x="230" y="176"/>
                  </a:cubicBezTo>
                  <a:cubicBezTo>
                    <a:pt x="230" y="176"/>
                    <a:pt x="230" y="174"/>
                    <a:pt x="230" y="173"/>
                  </a:cubicBezTo>
                  <a:cubicBezTo>
                    <a:pt x="229" y="172"/>
                    <a:pt x="225" y="174"/>
                    <a:pt x="224" y="172"/>
                  </a:cubicBezTo>
                  <a:cubicBezTo>
                    <a:pt x="228" y="164"/>
                    <a:pt x="226" y="160"/>
                    <a:pt x="224" y="151"/>
                  </a:cubicBezTo>
                  <a:cubicBezTo>
                    <a:pt x="228" y="151"/>
                    <a:pt x="234" y="145"/>
                    <a:pt x="236" y="148"/>
                  </a:cubicBezTo>
                  <a:cubicBezTo>
                    <a:pt x="238" y="147"/>
                    <a:pt x="235" y="146"/>
                    <a:pt x="237" y="143"/>
                  </a:cubicBezTo>
                  <a:cubicBezTo>
                    <a:pt x="241" y="143"/>
                    <a:pt x="242" y="135"/>
                    <a:pt x="243" y="133"/>
                  </a:cubicBezTo>
                  <a:cubicBezTo>
                    <a:pt x="243" y="133"/>
                    <a:pt x="245" y="133"/>
                    <a:pt x="245" y="133"/>
                  </a:cubicBezTo>
                  <a:cubicBezTo>
                    <a:pt x="246" y="130"/>
                    <a:pt x="240" y="129"/>
                    <a:pt x="243" y="126"/>
                  </a:cubicBezTo>
                  <a:cubicBezTo>
                    <a:pt x="241" y="127"/>
                    <a:pt x="237" y="125"/>
                    <a:pt x="234" y="126"/>
                  </a:cubicBezTo>
                  <a:cubicBezTo>
                    <a:pt x="231" y="126"/>
                    <a:pt x="228" y="129"/>
                    <a:pt x="224" y="129"/>
                  </a:cubicBezTo>
                  <a:cubicBezTo>
                    <a:pt x="222" y="127"/>
                    <a:pt x="222" y="137"/>
                    <a:pt x="223" y="134"/>
                  </a:cubicBezTo>
                  <a:cubicBezTo>
                    <a:pt x="222" y="137"/>
                    <a:pt x="221" y="133"/>
                    <a:pt x="220" y="134"/>
                  </a:cubicBezTo>
                  <a:cubicBezTo>
                    <a:pt x="219" y="136"/>
                    <a:pt x="221" y="138"/>
                    <a:pt x="220" y="140"/>
                  </a:cubicBezTo>
                  <a:cubicBezTo>
                    <a:pt x="220" y="140"/>
                    <a:pt x="216" y="143"/>
                    <a:pt x="214" y="145"/>
                  </a:cubicBezTo>
                  <a:cubicBezTo>
                    <a:pt x="211" y="150"/>
                    <a:pt x="211" y="153"/>
                    <a:pt x="205" y="152"/>
                  </a:cubicBezTo>
                  <a:cubicBezTo>
                    <a:pt x="204" y="154"/>
                    <a:pt x="207" y="156"/>
                    <a:pt x="205" y="157"/>
                  </a:cubicBezTo>
                  <a:cubicBezTo>
                    <a:pt x="203" y="157"/>
                    <a:pt x="204" y="159"/>
                    <a:pt x="203" y="159"/>
                  </a:cubicBezTo>
                  <a:cubicBezTo>
                    <a:pt x="203" y="160"/>
                    <a:pt x="201" y="159"/>
                    <a:pt x="200" y="159"/>
                  </a:cubicBezTo>
                  <a:cubicBezTo>
                    <a:pt x="200" y="160"/>
                    <a:pt x="201" y="162"/>
                    <a:pt x="200" y="162"/>
                  </a:cubicBezTo>
                  <a:cubicBezTo>
                    <a:pt x="200" y="162"/>
                    <a:pt x="199" y="162"/>
                    <a:pt x="199" y="162"/>
                  </a:cubicBezTo>
                  <a:cubicBezTo>
                    <a:pt x="198" y="164"/>
                    <a:pt x="200" y="168"/>
                    <a:pt x="198" y="168"/>
                  </a:cubicBezTo>
                  <a:cubicBezTo>
                    <a:pt x="198" y="169"/>
                    <a:pt x="202" y="170"/>
                    <a:pt x="199" y="171"/>
                  </a:cubicBezTo>
                  <a:cubicBezTo>
                    <a:pt x="201" y="172"/>
                    <a:pt x="202" y="175"/>
                    <a:pt x="206" y="175"/>
                  </a:cubicBezTo>
                  <a:cubicBezTo>
                    <a:pt x="206" y="177"/>
                    <a:pt x="207" y="178"/>
                    <a:pt x="209" y="179"/>
                  </a:cubicBezTo>
                  <a:cubicBezTo>
                    <a:pt x="208" y="180"/>
                    <a:pt x="207" y="181"/>
                    <a:pt x="206" y="182"/>
                  </a:cubicBezTo>
                  <a:cubicBezTo>
                    <a:pt x="205" y="183"/>
                    <a:pt x="206" y="185"/>
                    <a:pt x="205" y="186"/>
                  </a:cubicBezTo>
                  <a:cubicBezTo>
                    <a:pt x="203" y="187"/>
                    <a:pt x="202" y="188"/>
                    <a:pt x="199" y="187"/>
                  </a:cubicBezTo>
                  <a:cubicBezTo>
                    <a:pt x="198" y="193"/>
                    <a:pt x="194" y="195"/>
                    <a:pt x="195" y="203"/>
                  </a:cubicBezTo>
                  <a:cubicBezTo>
                    <a:pt x="190" y="201"/>
                    <a:pt x="190" y="210"/>
                    <a:pt x="186" y="210"/>
                  </a:cubicBezTo>
                  <a:cubicBezTo>
                    <a:pt x="186" y="210"/>
                    <a:pt x="185" y="210"/>
                    <a:pt x="185" y="210"/>
                  </a:cubicBezTo>
                  <a:cubicBezTo>
                    <a:pt x="183" y="210"/>
                    <a:pt x="185" y="212"/>
                    <a:pt x="184" y="213"/>
                  </a:cubicBezTo>
                  <a:cubicBezTo>
                    <a:pt x="181" y="214"/>
                    <a:pt x="178" y="211"/>
                    <a:pt x="177" y="214"/>
                  </a:cubicBezTo>
                  <a:cubicBezTo>
                    <a:pt x="174" y="214"/>
                    <a:pt x="176" y="208"/>
                    <a:pt x="175" y="206"/>
                  </a:cubicBezTo>
                  <a:cubicBezTo>
                    <a:pt x="174" y="205"/>
                    <a:pt x="174" y="202"/>
                    <a:pt x="172" y="202"/>
                  </a:cubicBezTo>
                  <a:cubicBezTo>
                    <a:pt x="169" y="201"/>
                    <a:pt x="174" y="197"/>
                    <a:pt x="168" y="197"/>
                  </a:cubicBezTo>
                  <a:cubicBezTo>
                    <a:pt x="171" y="194"/>
                    <a:pt x="166" y="193"/>
                    <a:pt x="165" y="192"/>
                  </a:cubicBezTo>
                  <a:cubicBezTo>
                    <a:pt x="165" y="191"/>
                    <a:pt x="167" y="190"/>
                    <a:pt x="167" y="189"/>
                  </a:cubicBezTo>
                  <a:cubicBezTo>
                    <a:pt x="167" y="185"/>
                    <a:pt x="163" y="183"/>
                    <a:pt x="160" y="180"/>
                  </a:cubicBezTo>
                  <a:cubicBezTo>
                    <a:pt x="155" y="182"/>
                    <a:pt x="157" y="189"/>
                    <a:pt x="150" y="187"/>
                  </a:cubicBezTo>
                  <a:cubicBezTo>
                    <a:pt x="150" y="189"/>
                    <a:pt x="152" y="189"/>
                    <a:pt x="153" y="189"/>
                  </a:cubicBezTo>
                  <a:cubicBezTo>
                    <a:pt x="153" y="190"/>
                    <a:pt x="151" y="190"/>
                    <a:pt x="150" y="190"/>
                  </a:cubicBezTo>
                  <a:cubicBezTo>
                    <a:pt x="147" y="190"/>
                    <a:pt x="149" y="195"/>
                    <a:pt x="146" y="195"/>
                  </a:cubicBezTo>
                  <a:cubicBezTo>
                    <a:pt x="139" y="196"/>
                    <a:pt x="141" y="189"/>
                    <a:pt x="135" y="190"/>
                  </a:cubicBezTo>
                  <a:cubicBezTo>
                    <a:pt x="135" y="189"/>
                    <a:pt x="136" y="189"/>
                    <a:pt x="137" y="189"/>
                  </a:cubicBezTo>
                  <a:cubicBezTo>
                    <a:pt x="139" y="185"/>
                    <a:pt x="133" y="182"/>
                    <a:pt x="137" y="180"/>
                  </a:cubicBezTo>
                  <a:cubicBezTo>
                    <a:pt x="136" y="179"/>
                    <a:pt x="135" y="178"/>
                    <a:pt x="133" y="178"/>
                  </a:cubicBezTo>
                  <a:cubicBezTo>
                    <a:pt x="132" y="176"/>
                    <a:pt x="135" y="175"/>
                    <a:pt x="135" y="175"/>
                  </a:cubicBezTo>
                  <a:cubicBezTo>
                    <a:pt x="135" y="173"/>
                    <a:pt x="132" y="173"/>
                    <a:pt x="132" y="172"/>
                  </a:cubicBezTo>
                  <a:cubicBezTo>
                    <a:pt x="132" y="171"/>
                    <a:pt x="134" y="163"/>
                    <a:pt x="132" y="168"/>
                  </a:cubicBezTo>
                  <a:cubicBezTo>
                    <a:pt x="129" y="167"/>
                    <a:pt x="131" y="165"/>
                    <a:pt x="133" y="165"/>
                  </a:cubicBezTo>
                  <a:cubicBezTo>
                    <a:pt x="130" y="160"/>
                    <a:pt x="138" y="159"/>
                    <a:pt x="135" y="158"/>
                  </a:cubicBezTo>
                  <a:cubicBezTo>
                    <a:pt x="135" y="156"/>
                    <a:pt x="139" y="158"/>
                    <a:pt x="139" y="155"/>
                  </a:cubicBezTo>
                  <a:cubicBezTo>
                    <a:pt x="139" y="153"/>
                    <a:pt x="140" y="155"/>
                    <a:pt x="140" y="155"/>
                  </a:cubicBezTo>
                  <a:cubicBezTo>
                    <a:pt x="141" y="154"/>
                    <a:pt x="141" y="153"/>
                    <a:pt x="143" y="152"/>
                  </a:cubicBezTo>
                  <a:cubicBezTo>
                    <a:pt x="145" y="152"/>
                    <a:pt x="144" y="150"/>
                    <a:pt x="144" y="148"/>
                  </a:cubicBezTo>
                  <a:cubicBezTo>
                    <a:pt x="147" y="149"/>
                    <a:pt x="149" y="148"/>
                    <a:pt x="149" y="145"/>
                  </a:cubicBezTo>
                  <a:cubicBezTo>
                    <a:pt x="153" y="144"/>
                    <a:pt x="150" y="150"/>
                    <a:pt x="156" y="148"/>
                  </a:cubicBezTo>
                  <a:cubicBezTo>
                    <a:pt x="156" y="147"/>
                    <a:pt x="154" y="147"/>
                    <a:pt x="153" y="147"/>
                  </a:cubicBezTo>
                  <a:cubicBezTo>
                    <a:pt x="157" y="144"/>
                    <a:pt x="161" y="145"/>
                    <a:pt x="164" y="141"/>
                  </a:cubicBezTo>
                  <a:cubicBezTo>
                    <a:pt x="164" y="141"/>
                    <a:pt x="164" y="139"/>
                    <a:pt x="164" y="138"/>
                  </a:cubicBezTo>
                  <a:cubicBezTo>
                    <a:pt x="164" y="138"/>
                    <a:pt x="166" y="139"/>
                    <a:pt x="167" y="138"/>
                  </a:cubicBezTo>
                  <a:cubicBezTo>
                    <a:pt x="167" y="137"/>
                    <a:pt x="166" y="135"/>
                    <a:pt x="167" y="134"/>
                  </a:cubicBezTo>
                  <a:cubicBezTo>
                    <a:pt x="167" y="133"/>
                    <a:pt x="171" y="132"/>
                    <a:pt x="171" y="131"/>
                  </a:cubicBezTo>
                  <a:cubicBezTo>
                    <a:pt x="172" y="130"/>
                    <a:pt x="170" y="127"/>
                    <a:pt x="171" y="126"/>
                  </a:cubicBezTo>
                  <a:cubicBezTo>
                    <a:pt x="171" y="125"/>
                    <a:pt x="173" y="128"/>
                    <a:pt x="174" y="127"/>
                  </a:cubicBezTo>
                  <a:cubicBezTo>
                    <a:pt x="173" y="128"/>
                    <a:pt x="176" y="120"/>
                    <a:pt x="175" y="120"/>
                  </a:cubicBezTo>
                  <a:cubicBezTo>
                    <a:pt x="178" y="124"/>
                    <a:pt x="179" y="118"/>
                    <a:pt x="182" y="117"/>
                  </a:cubicBezTo>
                  <a:cubicBezTo>
                    <a:pt x="182" y="115"/>
                    <a:pt x="185" y="114"/>
                    <a:pt x="182" y="113"/>
                  </a:cubicBezTo>
                  <a:cubicBezTo>
                    <a:pt x="182" y="110"/>
                    <a:pt x="186" y="113"/>
                    <a:pt x="186" y="109"/>
                  </a:cubicBezTo>
                  <a:cubicBezTo>
                    <a:pt x="187" y="107"/>
                    <a:pt x="189" y="108"/>
                    <a:pt x="191" y="108"/>
                  </a:cubicBezTo>
                  <a:cubicBezTo>
                    <a:pt x="191" y="106"/>
                    <a:pt x="190" y="105"/>
                    <a:pt x="189" y="105"/>
                  </a:cubicBezTo>
                  <a:cubicBezTo>
                    <a:pt x="193" y="102"/>
                    <a:pt x="196" y="101"/>
                    <a:pt x="199" y="101"/>
                  </a:cubicBezTo>
                  <a:cubicBezTo>
                    <a:pt x="201" y="99"/>
                    <a:pt x="199" y="98"/>
                    <a:pt x="200" y="95"/>
                  </a:cubicBezTo>
                  <a:cubicBezTo>
                    <a:pt x="202" y="94"/>
                    <a:pt x="205" y="93"/>
                    <a:pt x="205" y="91"/>
                  </a:cubicBezTo>
                  <a:cubicBezTo>
                    <a:pt x="205" y="87"/>
                    <a:pt x="209" y="92"/>
                    <a:pt x="209" y="86"/>
                  </a:cubicBezTo>
                  <a:cubicBezTo>
                    <a:pt x="214" y="85"/>
                    <a:pt x="220" y="89"/>
                    <a:pt x="220" y="81"/>
                  </a:cubicBezTo>
                  <a:cubicBezTo>
                    <a:pt x="223" y="83"/>
                    <a:pt x="229" y="79"/>
                    <a:pt x="233" y="82"/>
                  </a:cubicBezTo>
                  <a:cubicBezTo>
                    <a:pt x="234" y="81"/>
                    <a:pt x="235" y="80"/>
                    <a:pt x="236" y="78"/>
                  </a:cubicBezTo>
                  <a:cubicBezTo>
                    <a:pt x="240" y="76"/>
                    <a:pt x="243" y="82"/>
                    <a:pt x="243" y="77"/>
                  </a:cubicBezTo>
                  <a:cubicBezTo>
                    <a:pt x="245" y="77"/>
                    <a:pt x="245" y="80"/>
                    <a:pt x="248" y="81"/>
                  </a:cubicBezTo>
                  <a:cubicBezTo>
                    <a:pt x="250" y="80"/>
                    <a:pt x="249" y="76"/>
                    <a:pt x="254" y="78"/>
                  </a:cubicBezTo>
                  <a:cubicBezTo>
                    <a:pt x="254" y="80"/>
                    <a:pt x="252" y="80"/>
                    <a:pt x="252" y="82"/>
                  </a:cubicBezTo>
                  <a:cubicBezTo>
                    <a:pt x="253" y="83"/>
                    <a:pt x="260" y="76"/>
                    <a:pt x="264" y="79"/>
                  </a:cubicBezTo>
                  <a:cubicBezTo>
                    <a:pt x="265" y="81"/>
                    <a:pt x="264" y="79"/>
                    <a:pt x="266" y="79"/>
                  </a:cubicBezTo>
                  <a:cubicBezTo>
                    <a:pt x="269" y="80"/>
                    <a:pt x="272" y="82"/>
                    <a:pt x="276" y="81"/>
                  </a:cubicBezTo>
                  <a:cubicBezTo>
                    <a:pt x="276" y="82"/>
                    <a:pt x="277" y="84"/>
                    <a:pt x="276" y="85"/>
                  </a:cubicBezTo>
                  <a:cubicBezTo>
                    <a:pt x="276" y="86"/>
                    <a:pt x="274" y="85"/>
                    <a:pt x="273" y="85"/>
                  </a:cubicBezTo>
                  <a:cubicBezTo>
                    <a:pt x="272" y="86"/>
                    <a:pt x="273" y="89"/>
                    <a:pt x="271" y="88"/>
                  </a:cubicBezTo>
                  <a:cubicBezTo>
                    <a:pt x="273" y="91"/>
                    <a:pt x="282" y="89"/>
                    <a:pt x="285" y="88"/>
                  </a:cubicBezTo>
                  <a:cubicBezTo>
                    <a:pt x="288" y="86"/>
                    <a:pt x="287" y="90"/>
                    <a:pt x="287" y="91"/>
                  </a:cubicBezTo>
                  <a:cubicBezTo>
                    <a:pt x="289" y="92"/>
                    <a:pt x="292" y="90"/>
                    <a:pt x="292" y="92"/>
                  </a:cubicBezTo>
                  <a:cubicBezTo>
                    <a:pt x="302" y="90"/>
                    <a:pt x="304" y="98"/>
                    <a:pt x="310" y="95"/>
                  </a:cubicBezTo>
                  <a:cubicBezTo>
                    <a:pt x="309" y="99"/>
                    <a:pt x="314" y="97"/>
                    <a:pt x="314" y="101"/>
                  </a:cubicBezTo>
                  <a:cubicBezTo>
                    <a:pt x="318" y="101"/>
                    <a:pt x="323" y="100"/>
                    <a:pt x="320" y="103"/>
                  </a:cubicBezTo>
                  <a:cubicBezTo>
                    <a:pt x="323" y="104"/>
                    <a:pt x="326" y="104"/>
                    <a:pt x="328" y="105"/>
                  </a:cubicBezTo>
                  <a:cubicBezTo>
                    <a:pt x="328" y="105"/>
                    <a:pt x="328" y="107"/>
                    <a:pt x="328" y="108"/>
                  </a:cubicBezTo>
                  <a:cubicBezTo>
                    <a:pt x="329" y="108"/>
                    <a:pt x="332" y="107"/>
                    <a:pt x="332" y="108"/>
                  </a:cubicBezTo>
                  <a:cubicBezTo>
                    <a:pt x="334" y="113"/>
                    <a:pt x="334" y="115"/>
                    <a:pt x="332" y="120"/>
                  </a:cubicBezTo>
                  <a:cubicBezTo>
                    <a:pt x="330" y="117"/>
                    <a:pt x="327" y="121"/>
                    <a:pt x="324" y="122"/>
                  </a:cubicBezTo>
                  <a:cubicBezTo>
                    <a:pt x="320" y="122"/>
                    <a:pt x="315" y="117"/>
                    <a:pt x="311" y="122"/>
                  </a:cubicBezTo>
                  <a:cubicBezTo>
                    <a:pt x="310" y="122"/>
                    <a:pt x="311" y="119"/>
                    <a:pt x="310" y="119"/>
                  </a:cubicBezTo>
                  <a:cubicBezTo>
                    <a:pt x="308" y="118"/>
                    <a:pt x="308" y="120"/>
                    <a:pt x="307" y="120"/>
                  </a:cubicBezTo>
                  <a:cubicBezTo>
                    <a:pt x="306" y="120"/>
                    <a:pt x="305" y="117"/>
                    <a:pt x="304" y="117"/>
                  </a:cubicBezTo>
                  <a:cubicBezTo>
                    <a:pt x="302" y="117"/>
                    <a:pt x="298" y="121"/>
                    <a:pt x="299" y="116"/>
                  </a:cubicBezTo>
                  <a:cubicBezTo>
                    <a:pt x="294" y="118"/>
                    <a:pt x="295" y="116"/>
                    <a:pt x="290" y="116"/>
                  </a:cubicBezTo>
                  <a:cubicBezTo>
                    <a:pt x="290" y="118"/>
                    <a:pt x="291" y="119"/>
                    <a:pt x="293" y="119"/>
                  </a:cubicBezTo>
                  <a:cubicBezTo>
                    <a:pt x="295" y="118"/>
                    <a:pt x="295" y="120"/>
                    <a:pt x="297" y="120"/>
                  </a:cubicBezTo>
                  <a:cubicBezTo>
                    <a:pt x="295" y="123"/>
                    <a:pt x="297" y="122"/>
                    <a:pt x="299" y="123"/>
                  </a:cubicBezTo>
                  <a:cubicBezTo>
                    <a:pt x="299" y="123"/>
                    <a:pt x="298" y="125"/>
                    <a:pt x="299" y="126"/>
                  </a:cubicBezTo>
                  <a:cubicBezTo>
                    <a:pt x="299" y="127"/>
                    <a:pt x="301" y="127"/>
                    <a:pt x="301" y="129"/>
                  </a:cubicBezTo>
                  <a:cubicBezTo>
                    <a:pt x="302" y="130"/>
                    <a:pt x="305" y="134"/>
                    <a:pt x="304" y="138"/>
                  </a:cubicBezTo>
                  <a:cubicBezTo>
                    <a:pt x="305" y="143"/>
                    <a:pt x="313" y="140"/>
                    <a:pt x="314" y="144"/>
                  </a:cubicBezTo>
                  <a:cubicBezTo>
                    <a:pt x="316" y="143"/>
                    <a:pt x="316" y="141"/>
                    <a:pt x="318" y="141"/>
                  </a:cubicBezTo>
                  <a:cubicBezTo>
                    <a:pt x="318" y="137"/>
                    <a:pt x="312" y="138"/>
                    <a:pt x="310" y="136"/>
                  </a:cubicBezTo>
                  <a:cubicBezTo>
                    <a:pt x="309" y="130"/>
                    <a:pt x="318" y="134"/>
                    <a:pt x="321" y="133"/>
                  </a:cubicBezTo>
                  <a:cubicBezTo>
                    <a:pt x="321" y="136"/>
                    <a:pt x="327" y="132"/>
                    <a:pt x="325" y="137"/>
                  </a:cubicBezTo>
                  <a:cubicBezTo>
                    <a:pt x="329" y="139"/>
                    <a:pt x="331" y="133"/>
                    <a:pt x="331" y="138"/>
                  </a:cubicBezTo>
                  <a:cubicBezTo>
                    <a:pt x="335" y="136"/>
                    <a:pt x="331" y="131"/>
                    <a:pt x="328" y="131"/>
                  </a:cubicBezTo>
                  <a:cubicBezTo>
                    <a:pt x="329" y="129"/>
                    <a:pt x="332" y="128"/>
                    <a:pt x="335" y="127"/>
                  </a:cubicBezTo>
                  <a:cubicBezTo>
                    <a:pt x="337" y="125"/>
                    <a:pt x="337" y="122"/>
                    <a:pt x="339" y="120"/>
                  </a:cubicBezTo>
                  <a:cubicBezTo>
                    <a:pt x="345" y="120"/>
                    <a:pt x="348" y="121"/>
                    <a:pt x="352" y="123"/>
                  </a:cubicBezTo>
                  <a:cubicBezTo>
                    <a:pt x="353" y="123"/>
                    <a:pt x="353" y="120"/>
                    <a:pt x="355" y="120"/>
                  </a:cubicBezTo>
                  <a:cubicBezTo>
                    <a:pt x="355" y="118"/>
                    <a:pt x="354" y="117"/>
                    <a:pt x="352" y="116"/>
                  </a:cubicBezTo>
                  <a:cubicBezTo>
                    <a:pt x="354" y="111"/>
                    <a:pt x="354" y="106"/>
                    <a:pt x="353" y="101"/>
                  </a:cubicBezTo>
                  <a:cubicBezTo>
                    <a:pt x="358" y="100"/>
                    <a:pt x="362" y="100"/>
                    <a:pt x="365" y="102"/>
                  </a:cubicBezTo>
                  <a:cubicBezTo>
                    <a:pt x="365" y="102"/>
                    <a:pt x="369" y="103"/>
                    <a:pt x="369" y="106"/>
                  </a:cubicBezTo>
                  <a:cubicBezTo>
                    <a:pt x="360" y="106"/>
                    <a:pt x="360" y="106"/>
                    <a:pt x="360" y="106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64" y="114"/>
                    <a:pt x="365" y="110"/>
                    <a:pt x="367" y="112"/>
                  </a:cubicBezTo>
                  <a:cubicBezTo>
                    <a:pt x="369" y="113"/>
                    <a:pt x="363" y="113"/>
                    <a:pt x="363" y="113"/>
                  </a:cubicBezTo>
                  <a:cubicBezTo>
                    <a:pt x="362" y="116"/>
                    <a:pt x="367" y="113"/>
                    <a:pt x="369" y="116"/>
                  </a:cubicBezTo>
                  <a:cubicBezTo>
                    <a:pt x="371" y="115"/>
                    <a:pt x="374" y="113"/>
                    <a:pt x="376" y="110"/>
                  </a:cubicBezTo>
                  <a:cubicBezTo>
                    <a:pt x="376" y="110"/>
                    <a:pt x="378" y="109"/>
                    <a:pt x="377" y="108"/>
                  </a:cubicBezTo>
                  <a:cubicBezTo>
                    <a:pt x="384" y="109"/>
                    <a:pt x="383" y="104"/>
                    <a:pt x="388" y="105"/>
                  </a:cubicBezTo>
                  <a:cubicBezTo>
                    <a:pt x="390" y="104"/>
                    <a:pt x="391" y="103"/>
                    <a:pt x="391" y="101"/>
                  </a:cubicBezTo>
                  <a:cubicBezTo>
                    <a:pt x="394" y="101"/>
                    <a:pt x="395" y="99"/>
                    <a:pt x="395" y="98"/>
                  </a:cubicBezTo>
                  <a:cubicBezTo>
                    <a:pt x="401" y="102"/>
                    <a:pt x="405" y="95"/>
                    <a:pt x="411" y="95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6" y="101"/>
                    <a:pt x="420" y="100"/>
                    <a:pt x="423" y="99"/>
                  </a:cubicBezTo>
                  <a:cubicBezTo>
                    <a:pt x="424" y="99"/>
                    <a:pt x="426" y="99"/>
                    <a:pt x="426" y="99"/>
                  </a:cubicBezTo>
                  <a:cubicBezTo>
                    <a:pt x="426" y="99"/>
                    <a:pt x="426" y="98"/>
                    <a:pt x="426" y="98"/>
                  </a:cubicBezTo>
                  <a:cubicBezTo>
                    <a:pt x="429" y="97"/>
                    <a:pt x="433" y="98"/>
                    <a:pt x="433" y="94"/>
                  </a:cubicBezTo>
                  <a:cubicBezTo>
                    <a:pt x="437" y="95"/>
                    <a:pt x="442" y="96"/>
                    <a:pt x="445" y="99"/>
                  </a:cubicBezTo>
                  <a:cubicBezTo>
                    <a:pt x="447" y="98"/>
                    <a:pt x="448" y="97"/>
                    <a:pt x="449" y="95"/>
                  </a:cubicBezTo>
                  <a:cubicBezTo>
                    <a:pt x="449" y="93"/>
                    <a:pt x="443" y="92"/>
                    <a:pt x="447" y="91"/>
                  </a:cubicBezTo>
                  <a:cubicBezTo>
                    <a:pt x="445" y="87"/>
                    <a:pt x="438" y="88"/>
                    <a:pt x="440" y="81"/>
                  </a:cubicBezTo>
                  <a:cubicBezTo>
                    <a:pt x="443" y="82"/>
                    <a:pt x="443" y="84"/>
                    <a:pt x="447" y="85"/>
                  </a:cubicBezTo>
                  <a:cubicBezTo>
                    <a:pt x="449" y="85"/>
                    <a:pt x="452" y="89"/>
                    <a:pt x="456" y="88"/>
                  </a:cubicBezTo>
                  <a:cubicBezTo>
                    <a:pt x="457" y="88"/>
                    <a:pt x="457" y="86"/>
                    <a:pt x="457" y="86"/>
                  </a:cubicBezTo>
                  <a:cubicBezTo>
                    <a:pt x="458" y="86"/>
                    <a:pt x="460" y="89"/>
                    <a:pt x="460" y="86"/>
                  </a:cubicBezTo>
                  <a:cubicBezTo>
                    <a:pt x="462" y="86"/>
                    <a:pt x="462" y="89"/>
                    <a:pt x="463" y="89"/>
                  </a:cubicBezTo>
                  <a:cubicBezTo>
                    <a:pt x="465" y="90"/>
                    <a:pt x="468" y="89"/>
                    <a:pt x="467" y="92"/>
                  </a:cubicBezTo>
                  <a:cubicBezTo>
                    <a:pt x="471" y="90"/>
                    <a:pt x="473" y="93"/>
                    <a:pt x="478" y="91"/>
                  </a:cubicBezTo>
                  <a:cubicBezTo>
                    <a:pt x="476" y="95"/>
                    <a:pt x="483" y="92"/>
                    <a:pt x="481" y="96"/>
                  </a:cubicBezTo>
                  <a:cubicBezTo>
                    <a:pt x="483" y="96"/>
                    <a:pt x="485" y="97"/>
                    <a:pt x="485" y="99"/>
                  </a:cubicBezTo>
                  <a:cubicBezTo>
                    <a:pt x="490" y="98"/>
                    <a:pt x="490" y="102"/>
                    <a:pt x="495" y="101"/>
                  </a:cubicBezTo>
                  <a:cubicBezTo>
                    <a:pt x="498" y="92"/>
                    <a:pt x="487" y="96"/>
                    <a:pt x="489" y="88"/>
                  </a:cubicBezTo>
                  <a:cubicBezTo>
                    <a:pt x="489" y="86"/>
                    <a:pt x="488" y="88"/>
                    <a:pt x="485" y="88"/>
                  </a:cubicBezTo>
                  <a:cubicBezTo>
                    <a:pt x="485" y="85"/>
                    <a:pt x="488" y="84"/>
                    <a:pt x="487" y="79"/>
                  </a:cubicBezTo>
                  <a:cubicBezTo>
                    <a:pt x="487" y="78"/>
                    <a:pt x="484" y="79"/>
                    <a:pt x="484" y="78"/>
                  </a:cubicBezTo>
                  <a:cubicBezTo>
                    <a:pt x="484" y="78"/>
                    <a:pt x="486" y="75"/>
                    <a:pt x="484" y="75"/>
                  </a:cubicBezTo>
                  <a:cubicBezTo>
                    <a:pt x="484" y="72"/>
                    <a:pt x="488" y="73"/>
                    <a:pt x="487" y="70"/>
                  </a:cubicBezTo>
                  <a:cubicBezTo>
                    <a:pt x="489" y="70"/>
                    <a:pt x="488" y="66"/>
                    <a:pt x="492" y="67"/>
                  </a:cubicBezTo>
                  <a:cubicBezTo>
                    <a:pt x="492" y="64"/>
                    <a:pt x="493" y="62"/>
                    <a:pt x="496" y="63"/>
                  </a:cubicBezTo>
                  <a:cubicBezTo>
                    <a:pt x="495" y="56"/>
                    <a:pt x="501" y="58"/>
                    <a:pt x="501" y="53"/>
                  </a:cubicBezTo>
                  <a:cubicBezTo>
                    <a:pt x="507" y="52"/>
                    <a:pt x="510" y="55"/>
                    <a:pt x="515" y="56"/>
                  </a:cubicBezTo>
                  <a:cubicBezTo>
                    <a:pt x="515" y="58"/>
                    <a:pt x="514" y="60"/>
                    <a:pt x="516" y="60"/>
                  </a:cubicBezTo>
                  <a:cubicBezTo>
                    <a:pt x="516" y="61"/>
                    <a:pt x="514" y="61"/>
                    <a:pt x="512" y="61"/>
                  </a:cubicBezTo>
                  <a:cubicBezTo>
                    <a:pt x="512" y="67"/>
                    <a:pt x="514" y="69"/>
                    <a:pt x="512" y="74"/>
                  </a:cubicBezTo>
                  <a:cubicBezTo>
                    <a:pt x="513" y="75"/>
                    <a:pt x="514" y="76"/>
                    <a:pt x="515" y="77"/>
                  </a:cubicBezTo>
                  <a:cubicBezTo>
                    <a:pt x="515" y="77"/>
                    <a:pt x="516" y="78"/>
                    <a:pt x="517" y="78"/>
                  </a:cubicBezTo>
                  <a:cubicBezTo>
                    <a:pt x="515" y="81"/>
                    <a:pt x="517" y="89"/>
                    <a:pt x="515" y="92"/>
                  </a:cubicBezTo>
                  <a:cubicBezTo>
                    <a:pt x="513" y="97"/>
                    <a:pt x="518" y="95"/>
                    <a:pt x="519" y="98"/>
                  </a:cubicBezTo>
                  <a:cubicBezTo>
                    <a:pt x="518" y="109"/>
                    <a:pt x="513" y="116"/>
                    <a:pt x="503" y="119"/>
                  </a:cubicBezTo>
                  <a:cubicBezTo>
                    <a:pt x="504" y="122"/>
                    <a:pt x="510" y="119"/>
                    <a:pt x="511" y="122"/>
                  </a:cubicBezTo>
                  <a:cubicBezTo>
                    <a:pt x="514" y="121"/>
                    <a:pt x="513" y="117"/>
                    <a:pt x="517" y="117"/>
                  </a:cubicBezTo>
                  <a:cubicBezTo>
                    <a:pt x="517" y="118"/>
                    <a:pt x="516" y="120"/>
                    <a:pt x="516" y="122"/>
                  </a:cubicBezTo>
                  <a:cubicBezTo>
                    <a:pt x="518" y="121"/>
                    <a:pt x="517" y="119"/>
                    <a:pt x="519" y="119"/>
                  </a:cubicBezTo>
                  <a:cubicBezTo>
                    <a:pt x="521" y="119"/>
                    <a:pt x="520" y="116"/>
                    <a:pt x="520" y="116"/>
                  </a:cubicBezTo>
                  <a:cubicBezTo>
                    <a:pt x="521" y="116"/>
                    <a:pt x="523" y="116"/>
                    <a:pt x="523" y="116"/>
                  </a:cubicBezTo>
                  <a:cubicBezTo>
                    <a:pt x="524" y="115"/>
                    <a:pt x="523" y="113"/>
                    <a:pt x="523" y="112"/>
                  </a:cubicBezTo>
                  <a:cubicBezTo>
                    <a:pt x="527" y="112"/>
                    <a:pt x="527" y="112"/>
                    <a:pt x="527" y="112"/>
                  </a:cubicBezTo>
                  <a:cubicBezTo>
                    <a:pt x="526" y="107"/>
                    <a:pt x="532" y="103"/>
                    <a:pt x="527" y="101"/>
                  </a:cubicBezTo>
                  <a:cubicBezTo>
                    <a:pt x="528" y="99"/>
                    <a:pt x="530" y="100"/>
                    <a:pt x="530" y="98"/>
                  </a:cubicBezTo>
                  <a:cubicBezTo>
                    <a:pt x="530" y="96"/>
                    <a:pt x="528" y="97"/>
                    <a:pt x="527" y="96"/>
                  </a:cubicBezTo>
                  <a:cubicBezTo>
                    <a:pt x="527" y="93"/>
                    <a:pt x="532" y="96"/>
                    <a:pt x="534" y="95"/>
                  </a:cubicBezTo>
                  <a:cubicBezTo>
                    <a:pt x="533" y="94"/>
                    <a:pt x="534" y="90"/>
                    <a:pt x="530" y="91"/>
                  </a:cubicBezTo>
                  <a:cubicBezTo>
                    <a:pt x="527" y="93"/>
                    <a:pt x="525" y="87"/>
                    <a:pt x="524" y="91"/>
                  </a:cubicBezTo>
                  <a:cubicBezTo>
                    <a:pt x="522" y="88"/>
                    <a:pt x="522" y="85"/>
                    <a:pt x="523" y="82"/>
                  </a:cubicBezTo>
                  <a:cubicBezTo>
                    <a:pt x="523" y="82"/>
                    <a:pt x="526" y="83"/>
                    <a:pt x="526" y="82"/>
                  </a:cubicBezTo>
                  <a:cubicBezTo>
                    <a:pt x="527" y="81"/>
                    <a:pt x="525" y="77"/>
                    <a:pt x="526" y="75"/>
                  </a:cubicBezTo>
                  <a:cubicBezTo>
                    <a:pt x="526" y="73"/>
                    <a:pt x="524" y="75"/>
                    <a:pt x="524" y="75"/>
                  </a:cubicBezTo>
                  <a:cubicBezTo>
                    <a:pt x="522" y="73"/>
                    <a:pt x="523" y="70"/>
                    <a:pt x="522" y="67"/>
                  </a:cubicBezTo>
                  <a:cubicBezTo>
                    <a:pt x="527" y="69"/>
                    <a:pt x="525" y="63"/>
                    <a:pt x="529" y="63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33" y="54"/>
                    <a:pt x="531" y="60"/>
                    <a:pt x="532" y="63"/>
                  </a:cubicBezTo>
                  <a:cubicBezTo>
                    <a:pt x="532" y="65"/>
                    <a:pt x="534" y="61"/>
                    <a:pt x="534" y="64"/>
                  </a:cubicBezTo>
                  <a:cubicBezTo>
                    <a:pt x="534" y="65"/>
                    <a:pt x="533" y="66"/>
                    <a:pt x="533" y="65"/>
                  </a:cubicBezTo>
                  <a:cubicBezTo>
                    <a:pt x="534" y="69"/>
                    <a:pt x="537" y="70"/>
                    <a:pt x="541" y="72"/>
                  </a:cubicBezTo>
                  <a:cubicBezTo>
                    <a:pt x="544" y="73"/>
                    <a:pt x="541" y="68"/>
                    <a:pt x="540" y="68"/>
                  </a:cubicBezTo>
                  <a:cubicBezTo>
                    <a:pt x="542" y="66"/>
                    <a:pt x="546" y="66"/>
                    <a:pt x="550" y="65"/>
                  </a:cubicBezTo>
                  <a:cubicBezTo>
                    <a:pt x="550" y="64"/>
                    <a:pt x="547" y="64"/>
                    <a:pt x="546" y="64"/>
                  </a:cubicBezTo>
                  <a:cubicBezTo>
                    <a:pt x="547" y="60"/>
                    <a:pt x="544" y="60"/>
                    <a:pt x="544" y="57"/>
                  </a:cubicBezTo>
                  <a:cubicBezTo>
                    <a:pt x="545" y="60"/>
                    <a:pt x="554" y="56"/>
                    <a:pt x="553" y="61"/>
                  </a:cubicBezTo>
                  <a:cubicBezTo>
                    <a:pt x="554" y="62"/>
                    <a:pt x="555" y="60"/>
                    <a:pt x="555" y="60"/>
                  </a:cubicBezTo>
                  <a:cubicBezTo>
                    <a:pt x="557" y="60"/>
                    <a:pt x="556" y="62"/>
                    <a:pt x="557" y="63"/>
                  </a:cubicBezTo>
                  <a:cubicBezTo>
                    <a:pt x="557" y="63"/>
                    <a:pt x="559" y="62"/>
                    <a:pt x="560" y="63"/>
                  </a:cubicBezTo>
                  <a:cubicBezTo>
                    <a:pt x="562" y="65"/>
                    <a:pt x="567" y="62"/>
                    <a:pt x="564" y="67"/>
                  </a:cubicBezTo>
                  <a:cubicBezTo>
                    <a:pt x="571" y="67"/>
                    <a:pt x="571" y="67"/>
                    <a:pt x="571" y="67"/>
                  </a:cubicBezTo>
                  <a:cubicBezTo>
                    <a:pt x="571" y="65"/>
                    <a:pt x="565" y="64"/>
                    <a:pt x="569" y="63"/>
                  </a:cubicBezTo>
                  <a:cubicBezTo>
                    <a:pt x="568" y="61"/>
                    <a:pt x="567" y="61"/>
                    <a:pt x="565" y="60"/>
                  </a:cubicBezTo>
                  <a:cubicBezTo>
                    <a:pt x="564" y="53"/>
                    <a:pt x="565" y="52"/>
                    <a:pt x="565" y="44"/>
                  </a:cubicBezTo>
                  <a:cubicBezTo>
                    <a:pt x="573" y="44"/>
                    <a:pt x="583" y="45"/>
                    <a:pt x="589" y="44"/>
                  </a:cubicBezTo>
                  <a:cubicBezTo>
                    <a:pt x="592" y="44"/>
                    <a:pt x="590" y="40"/>
                    <a:pt x="593" y="43"/>
                  </a:cubicBezTo>
                  <a:cubicBezTo>
                    <a:pt x="598" y="40"/>
                    <a:pt x="594" y="37"/>
                    <a:pt x="596" y="33"/>
                  </a:cubicBezTo>
                  <a:cubicBezTo>
                    <a:pt x="599" y="34"/>
                    <a:pt x="601" y="33"/>
                    <a:pt x="603" y="32"/>
                  </a:cubicBezTo>
                  <a:cubicBezTo>
                    <a:pt x="605" y="29"/>
                    <a:pt x="609" y="27"/>
                    <a:pt x="611" y="25"/>
                  </a:cubicBezTo>
                  <a:cubicBezTo>
                    <a:pt x="626" y="23"/>
                    <a:pt x="641" y="21"/>
                    <a:pt x="652" y="16"/>
                  </a:cubicBezTo>
                  <a:cubicBezTo>
                    <a:pt x="654" y="15"/>
                    <a:pt x="655" y="19"/>
                    <a:pt x="655" y="19"/>
                  </a:cubicBezTo>
                  <a:cubicBezTo>
                    <a:pt x="656" y="19"/>
                    <a:pt x="657" y="15"/>
                    <a:pt x="656" y="15"/>
                  </a:cubicBezTo>
                  <a:cubicBezTo>
                    <a:pt x="659" y="16"/>
                    <a:pt x="656" y="17"/>
                    <a:pt x="658" y="19"/>
                  </a:cubicBezTo>
                  <a:cubicBezTo>
                    <a:pt x="658" y="20"/>
                    <a:pt x="661" y="19"/>
                    <a:pt x="661" y="21"/>
                  </a:cubicBezTo>
                  <a:cubicBezTo>
                    <a:pt x="663" y="20"/>
                    <a:pt x="659" y="18"/>
                    <a:pt x="662" y="18"/>
                  </a:cubicBezTo>
                  <a:cubicBezTo>
                    <a:pt x="664" y="17"/>
                    <a:pt x="669" y="18"/>
                    <a:pt x="669" y="14"/>
                  </a:cubicBezTo>
                  <a:cubicBezTo>
                    <a:pt x="672" y="14"/>
                    <a:pt x="673" y="13"/>
                    <a:pt x="673" y="11"/>
                  </a:cubicBezTo>
                  <a:cubicBezTo>
                    <a:pt x="675" y="11"/>
                    <a:pt x="675" y="13"/>
                    <a:pt x="677" y="14"/>
                  </a:cubicBezTo>
                  <a:cubicBezTo>
                    <a:pt x="681" y="13"/>
                    <a:pt x="680" y="9"/>
                    <a:pt x="680" y="5"/>
                  </a:cubicBezTo>
                  <a:cubicBezTo>
                    <a:pt x="687" y="3"/>
                    <a:pt x="694" y="0"/>
                    <a:pt x="704" y="1"/>
                  </a:cubicBezTo>
                  <a:cubicBezTo>
                    <a:pt x="703" y="2"/>
                    <a:pt x="703" y="4"/>
                    <a:pt x="703" y="7"/>
                  </a:cubicBezTo>
                  <a:cubicBezTo>
                    <a:pt x="705" y="10"/>
                    <a:pt x="711" y="10"/>
                    <a:pt x="714" y="7"/>
                  </a:cubicBezTo>
                  <a:cubicBezTo>
                    <a:pt x="715" y="7"/>
                    <a:pt x="715" y="8"/>
                    <a:pt x="714" y="8"/>
                  </a:cubicBezTo>
                  <a:moveTo>
                    <a:pt x="1051" y="179"/>
                  </a:moveTo>
                  <a:cubicBezTo>
                    <a:pt x="1051" y="177"/>
                    <a:pt x="1048" y="178"/>
                    <a:pt x="1048" y="176"/>
                  </a:cubicBezTo>
                  <a:cubicBezTo>
                    <a:pt x="1043" y="175"/>
                    <a:pt x="1043" y="179"/>
                    <a:pt x="1048" y="178"/>
                  </a:cubicBezTo>
                  <a:cubicBezTo>
                    <a:pt x="1048" y="179"/>
                    <a:pt x="1049" y="179"/>
                    <a:pt x="1051" y="179"/>
                  </a:cubicBezTo>
                  <a:moveTo>
                    <a:pt x="303" y="284"/>
                  </a:moveTo>
                  <a:cubicBezTo>
                    <a:pt x="302" y="289"/>
                    <a:pt x="308" y="286"/>
                    <a:pt x="306" y="291"/>
                  </a:cubicBezTo>
                  <a:cubicBezTo>
                    <a:pt x="308" y="292"/>
                    <a:pt x="309" y="289"/>
                    <a:pt x="310" y="291"/>
                  </a:cubicBezTo>
                  <a:cubicBezTo>
                    <a:pt x="310" y="293"/>
                    <a:pt x="309" y="292"/>
                    <a:pt x="308" y="293"/>
                  </a:cubicBezTo>
                  <a:cubicBezTo>
                    <a:pt x="306" y="294"/>
                    <a:pt x="300" y="296"/>
                    <a:pt x="299" y="296"/>
                  </a:cubicBezTo>
                  <a:cubicBezTo>
                    <a:pt x="295" y="295"/>
                    <a:pt x="294" y="292"/>
                    <a:pt x="292" y="290"/>
                  </a:cubicBezTo>
                  <a:cubicBezTo>
                    <a:pt x="292" y="288"/>
                    <a:pt x="296" y="289"/>
                    <a:pt x="296" y="287"/>
                  </a:cubicBezTo>
                  <a:cubicBezTo>
                    <a:pt x="293" y="285"/>
                    <a:pt x="292" y="284"/>
                    <a:pt x="287" y="286"/>
                  </a:cubicBezTo>
                  <a:cubicBezTo>
                    <a:pt x="286" y="283"/>
                    <a:pt x="285" y="281"/>
                    <a:pt x="280" y="281"/>
                  </a:cubicBezTo>
                  <a:cubicBezTo>
                    <a:pt x="279" y="281"/>
                    <a:pt x="280" y="284"/>
                    <a:pt x="279" y="284"/>
                  </a:cubicBezTo>
                  <a:cubicBezTo>
                    <a:pt x="278" y="285"/>
                    <a:pt x="276" y="285"/>
                    <a:pt x="275" y="286"/>
                  </a:cubicBezTo>
                  <a:cubicBezTo>
                    <a:pt x="273" y="287"/>
                    <a:pt x="273" y="291"/>
                    <a:pt x="269" y="290"/>
                  </a:cubicBezTo>
                  <a:cubicBezTo>
                    <a:pt x="271" y="295"/>
                    <a:pt x="267" y="296"/>
                    <a:pt x="266" y="297"/>
                  </a:cubicBezTo>
                  <a:cubicBezTo>
                    <a:pt x="265" y="300"/>
                    <a:pt x="266" y="303"/>
                    <a:pt x="265" y="307"/>
                  </a:cubicBezTo>
                  <a:cubicBezTo>
                    <a:pt x="264" y="307"/>
                    <a:pt x="263" y="306"/>
                    <a:pt x="262" y="305"/>
                  </a:cubicBezTo>
                  <a:cubicBezTo>
                    <a:pt x="261" y="310"/>
                    <a:pt x="265" y="312"/>
                    <a:pt x="262" y="315"/>
                  </a:cubicBezTo>
                  <a:cubicBezTo>
                    <a:pt x="265" y="314"/>
                    <a:pt x="264" y="318"/>
                    <a:pt x="265" y="318"/>
                  </a:cubicBezTo>
                  <a:cubicBezTo>
                    <a:pt x="266" y="318"/>
                    <a:pt x="267" y="318"/>
                    <a:pt x="268" y="318"/>
                  </a:cubicBezTo>
                  <a:cubicBezTo>
                    <a:pt x="271" y="319"/>
                    <a:pt x="272" y="321"/>
                    <a:pt x="273" y="319"/>
                  </a:cubicBezTo>
                  <a:cubicBezTo>
                    <a:pt x="274" y="319"/>
                    <a:pt x="276" y="319"/>
                    <a:pt x="276" y="319"/>
                  </a:cubicBezTo>
                  <a:cubicBezTo>
                    <a:pt x="281" y="319"/>
                    <a:pt x="280" y="318"/>
                    <a:pt x="282" y="317"/>
                  </a:cubicBezTo>
                  <a:cubicBezTo>
                    <a:pt x="284" y="316"/>
                    <a:pt x="285" y="318"/>
                    <a:pt x="287" y="318"/>
                  </a:cubicBezTo>
                  <a:cubicBezTo>
                    <a:pt x="288" y="317"/>
                    <a:pt x="288" y="315"/>
                    <a:pt x="289" y="315"/>
                  </a:cubicBezTo>
                  <a:cubicBezTo>
                    <a:pt x="292" y="314"/>
                    <a:pt x="298" y="314"/>
                    <a:pt x="301" y="315"/>
                  </a:cubicBezTo>
                  <a:cubicBezTo>
                    <a:pt x="304" y="316"/>
                    <a:pt x="304" y="318"/>
                    <a:pt x="307" y="318"/>
                  </a:cubicBezTo>
                  <a:cubicBezTo>
                    <a:pt x="308" y="318"/>
                    <a:pt x="309" y="317"/>
                    <a:pt x="310" y="317"/>
                  </a:cubicBezTo>
                  <a:cubicBezTo>
                    <a:pt x="309" y="317"/>
                    <a:pt x="311" y="318"/>
                    <a:pt x="311" y="318"/>
                  </a:cubicBezTo>
                  <a:cubicBezTo>
                    <a:pt x="315" y="319"/>
                    <a:pt x="315" y="319"/>
                    <a:pt x="318" y="319"/>
                  </a:cubicBezTo>
                  <a:cubicBezTo>
                    <a:pt x="325" y="320"/>
                    <a:pt x="331" y="318"/>
                    <a:pt x="338" y="319"/>
                  </a:cubicBezTo>
                  <a:cubicBezTo>
                    <a:pt x="337" y="316"/>
                    <a:pt x="338" y="314"/>
                    <a:pt x="339" y="312"/>
                  </a:cubicBezTo>
                  <a:cubicBezTo>
                    <a:pt x="334" y="306"/>
                    <a:pt x="331" y="300"/>
                    <a:pt x="321" y="298"/>
                  </a:cubicBezTo>
                  <a:cubicBezTo>
                    <a:pt x="322" y="296"/>
                    <a:pt x="319" y="296"/>
                    <a:pt x="318" y="294"/>
                  </a:cubicBezTo>
                  <a:cubicBezTo>
                    <a:pt x="318" y="292"/>
                    <a:pt x="318" y="291"/>
                    <a:pt x="317" y="290"/>
                  </a:cubicBezTo>
                  <a:cubicBezTo>
                    <a:pt x="318" y="286"/>
                    <a:pt x="322" y="286"/>
                    <a:pt x="321" y="280"/>
                  </a:cubicBezTo>
                  <a:cubicBezTo>
                    <a:pt x="313" y="279"/>
                    <a:pt x="309" y="283"/>
                    <a:pt x="303" y="284"/>
                  </a:cubicBezTo>
                  <a:moveTo>
                    <a:pt x="400" y="349"/>
                  </a:moveTo>
                  <a:cubicBezTo>
                    <a:pt x="398" y="349"/>
                    <a:pt x="396" y="349"/>
                    <a:pt x="398" y="350"/>
                  </a:cubicBezTo>
                  <a:cubicBezTo>
                    <a:pt x="401" y="348"/>
                    <a:pt x="406" y="348"/>
                    <a:pt x="408" y="347"/>
                  </a:cubicBezTo>
                  <a:cubicBezTo>
                    <a:pt x="408" y="347"/>
                    <a:pt x="408" y="345"/>
                    <a:pt x="408" y="345"/>
                  </a:cubicBezTo>
                  <a:cubicBezTo>
                    <a:pt x="409" y="344"/>
                    <a:pt x="410" y="346"/>
                    <a:pt x="411" y="346"/>
                  </a:cubicBezTo>
                  <a:cubicBezTo>
                    <a:pt x="411" y="336"/>
                    <a:pt x="411" y="336"/>
                    <a:pt x="411" y="336"/>
                  </a:cubicBezTo>
                  <a:cubicBezTo>
                    <a:pt x="409" y="334"/>
                    <a:pt x="408" y="334"/>
                    <a:pt x="407" y="332"/>
                  </a:cubicBezTo>
                  <a:cubicBezTo>
                    <a:pt x="406" y="331"/>
                    <a:pt x="407" y="330"/>
                    <a:pt x="407" y="329"/>
                  </a:cubicBezTo>
                  <a:cubicBezTo>
                    <a:pt x="406" y="327"/>
                    <a:pt x="402" y="326"/>
                    <a:pt x="405" y="325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415" y="320"/>
                    <a:pt x="411" y="320"/>
                    <a:pt x="411" y="318"/>
                  </a:cubicBezTo>
                  <a:cubicBezTo>
                    <a:pt x="411" y="315"/>
                    <a:pt x="408" y="316"/>
                    <a:pt x="407" y="314"/>
                  </a:cubicBezTo>
                  <a:cubicBezTo>
                    <a:pt x="407" y="314"/>
                    <a:pt x="409" y="312"/>
                    <a:pt x="408" y="311"/>
                  </a:cubicBezTo>
                  <a:cubicBezTo>
                    <a:pt x="404" y="312"/>
                    <a:pt x="403" y="309"/>
                    <a:pt x="400" y="310"/>
                  </a:cubicBezTo>
                  <a:cubicBezTo>
                    <a:pt x="401" y="302"/>
                    <a:pt x="391" y="304"/>
                    <a:pt x="391" y="297"/>
                  </a:cubicBezTo>
                  <a:cubicBezTo>
                    <a:pt x="395" y="294"/>
                    <a:pt x="397" y="290"/>
                    <a:pt x="405" y="291"/>
                  </a:cubicBezTo>
                  <a:cubicBezTo>
                    <a:pt x="406" y="290"/>
                    <a:pt x="405" y="289"/>
                    <a:pt x="407" y="288"/>
                  </a:cubicBezTo>
                  <a:cubicBezTo>
                    <a:pt x="407" y="285"/>
                    <a:pt x="402" y="285"/>
                    <a:pt x="402" y="281"/>
                  </a:cubicBezTo>
                  <a:cubicBezTo>
                    <a:pt x="396" y="281"/>
                    <a:pt x="393" y="283"/>
                    <a:pt x="388" y="281"/>
                  </a:cubicBezTo>
                  <a:cubicBezTo>
                    <a:pt x="388" y="283"/>
                    <a:pt x="388" y="285"/>
                    <a:pt x="387" y="283"/>
                  </a:cubicBezTo>
                  <a:cubicBezTo>
                    <a:pt x="386" y="282"/>
                    <a:pt x="386" y="284"/>
                    <a:pt x="386" y="284"/>
                  </a:cubicBezTo>
                  <a:cubicBezTo>
                    <a:pt x="383" y="286"/>
                    <a:pt x="377" y="288"/>
                    <a:pt x="376" y="288"/>
                  </a:cubicBezTo>
                  <a:cubicBezTo>
                    <a:pt x="372" y="290"/>
                    <a:pt x="373" y="290"/>
                    <a:pt x="372" y="293"/>
                  </a:cubicBezTo>
                  <a:cubicBezTo>
                    <a:pt x="371" y="293"/>
                    <a:pt x="369" y="292"/>
                    <a:pt x="369" y="293"/>
                  </a:cubicBezTo>
                  <a:cubicBezTo>
                    <a:pt x="368" y="293"/>
                    <a:pt x="369" y="296"/>
                    <a:pt x="369" y="297"/>
                  </a:cubicBezTo>
                  <a:cubicBezTo>
                    <a:pt x="369" y="300"/>
                    <a:pt x="373" y="295"/>
                    <a:pt x="373" y="300"/>
                  </a:cubicBezTo>
                  <a:cubicBezTo>
                    <a:pt x="373" y="301"/>
                    <a:pt x="374" y="301"/>
                    <a:pt x="374" y="303"/>
                  </a:cubicBezTo>
                  <a:cubicBezTo>
                    <a:pt x="373" y="307"/>
                    <a:pt x="376" y="310"/>
                    <a:pt x="376" y="311"/>
                  </a:cubicBezTo>
                  <a:cubicBezTo>
                    <a:pt x="376" y="313"/>
                    <a:pt x="376" y="313"/>
                    <a:pt x="377" y="314"/>
                  </a:cubicBezTo>
                  <a:cubicBezTo>
                    <a:pt x="377" y="314"/>
                    <a:pt x="379" y="318"/>
                    <a:pt x="379" y="318"/>
                  </a:cubicBezTo>
                  <a:cubicBezTo>
                    <a:pt x="380" y="322"/>
                    <a:pt x="380" y="321"/>
                    <a:pt x="381" y="324"/>
                  </a:cubicBezTo>
                  <a:cubicBezTo>
                    <a:pt x="382" y="325"/>
                    <a:pt x="381" y="327"/>
                    <a:pt x="381" y="328"/>
                  </a:cubicBezTo>
                  <a:cubicBezTo>
                    <a:pt x="382" y="329"/>
                    <a:pt x="385" y="329"/>
                    <a:pt x="384" y="332"/>
                  </a:cubicBezTo>
                  <a:cubicBezTo>
                    <a:pt x="379" y="331"/>
                    <a:pt x="383" y="338"/>
                    <a:pt x="380" y="339"/>
                  </a:cubicBezTo>
                  <a:cubicBezTo>
                    <a:pt x="386" y="340"/>
                    <a:pt x="386" y="349"/>
                    <a:pt x="393" y="345"/>
                  </a:cubicBezTo>
                  <a:cubicBezTo>
                    <a:pt x="387" y="350"/>
                    <a:pt x="399" y="345"/>
                    <a:pt x="400" y="349"/>
                  </a:cubicBezTo>
                  <a:moveTo>
                    <a:pt x="442" y="284"/>
                  </a:moveTo>
                  <a:cubicBezTo>
                    <a:pt x="441" y="285"/>
                    <a:pt x="441" y="287"/>
                    <a:pt x="440" y="288"/>
                  </a:cubicBezTo>
                  <a:cubicBezTo>
                    <a:pt x="439" y="290"/>
                    <a:pt x="437" y="290"/>
                    <a:pt x="436" y="291"/>
                  </a:cubicBezTo>
                  <a:cubicBezTo>
                    <a:pt x="437" y="292"/>
                    <a:pt x="440" y="295"/>
                    <a:pt x="440" y="297"/>
                  </a:cubicBezTo>
                  <a:cubicBezTo>
                    <a:pt x="440" y="297"/>
                    <a:pt x="438" y="297"/>
                    <a:pt x="439" y="298"/>
                  </a:cubicBezTo>
                  <a:cubicBezTo>
                    <a:pt x="440" y="300"/>
                    <a:pt x="443" y="299"/>
                    <a:pt x="445" y="301"/>
                  </a:cubicBezTo>
                  <a:cubicBezTo>
                    <a:pt x="445" y="300"/>
                    <a:pt x="446" y="299"/>
                    <a:pt x="447" y="298"/>
                  </a:cubicBezTo>
                  <a:cubicBezTo>
                    <a:pt x="449" y="294"/>
                    <a:pt x="445" y="294"/>
                    <a:pt x="445" y="291"/>
                  </a:cubicBezTo>
                  <a:cubicBezTo>
                    <a:pt x="447" y="290"/>
                    <a:pt x="449" y="289"/>
                    <a:pt x="449" y="286"/>
                  </a:cubicBezTo>
                  <a:cubicBezTo>
                    <a:pt x="446" y="286"/>
                    <a:pt x="446" y="285"/>
                    <a:pt x="447" y="283"/>
                  </a:cubicBezTo>
                  <a:cubicBezTo>
                    <a:pt x="445" y="284"/>
                    <a:pt x="443" y="283"/>
                    <a:pt x="442" y="284"/>
                  </a:cubicBezTo>
                  <a:moveTo>
                    <a:pt x="258" y="322"/>
                  </a:moveTo>
                  <a:cubicBezTo>
                    <a:pt x="257" y="328"/>
                    <a:pt x="267" y="324"/>
                    <a:pt x="268" y="322"/>
                  </a:cubicBezTo>
                  <a:cubicBezTo>
                    <a:pt x="264" y="321"/>
                    <a:pt x="262" y="321"/>
                    <a:pt x="258" y="322"/>
                  </a:cubicBezTo>
                  <a:moveTo>
                    <a:pt x="290" y="583"/>
                  </a:moveTo>
                  <a:cubicBezTo>
                    <a:pt x="292" y="578"/>
                    <a:pt x="300" y="578"/>
                    <a:pt x="299" y="569"/>
                  </a:cubicBezTo>
                  <a:cubicBezTo>
                    <a:pt x="295" y="572"/>
                    <a:pt x="288" y="566"/>
                    <a:pt x="283" y="570"/>
                  </a:cubicBezTo>
                  <a:cubicBezTo>
                    <a:pt x="289" y="571"/>
                    <a:pt x="282" y="572"/>
                    <a:pt x="282" y="573"/>
                  </a:cubicBezTo>
                  <a:cubicBezTo>
                    <a:pt x="282" y="572"/>
                    <a:pt x="283" y="576"/>
                    <a:pt x="283" y="577"/>
                  </a:cubicBezTo>
                  <a:cubicBezTo>
                    <a:pt x="283" y="579"/>
                    <a:pt x="283" y="581"/>
                    <a:pt x="282" y="582"/>
                  </a:cubicBezTo>
                  <a:cubicBezTo>
                    <a:pt x="282" y="581"/>
                    <a:pt x="281" y="580"/>
                    <a:pt x="280" y="582"/>
                  </a:cubicBezTo>
                  <a:cubicBezTo>
                    <a:pt x="282" y="584"/>
                    <a:pt x="287" y="583"/>
                    <a:pt x="290" y="58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92"/>
            <p:cNvSpPr>
              <a:spLocks noChangeArrowheads="1"/>
            </p:cNvSpPr>
            <p:nvPr/>
          </p:nvSpPr>
          <p:spPr bwMode="auto">
            <a:xfrm>
              <a:off x="3391432" y="1113973"/>
              <a:ext cx="56460" cy="34131"/>
            </a:xfrm>
            <a:custGeom>
              <a:avLst/>
              <a:gdLst>
                <a:gd name="T0" fmla="*/ 2147483646 w 17"/>
                <a:gd name="T1" fmla="*/ 0 h 9"/>
                <a:gd name="T2" fmla="*/ 2147483646 w 17"/>
                <a:gd name="T3" fmla="*/ 2147483646 h 9"/>
                <a:gd name="T4" fmla="*/ 0 w 17"/>
                <a:gd name="T5" fmla="*/ 2147483646 h 9"/>
                <a:gd name="T6" fmla="*/ 214748364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9"/>
                <a:gd name="T14" fmla="*/ 17 w 17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9">
                  <a:moveTo>
                    <a:pt x="12" y="0"/>
                  </a:moveTo>
                  <a:cubicBezTo>
                    <a:pt x="12" y="4"/>
                    <a:pt x="17" y="3"/>
                    <a:pt x="15" y="8"/>
                  </a:cubicBezTo>
                  <a:cubicBezTo>
                    <a:pt x="7" y="9"/>
                    <a:pt x="3" y="7"/>
                    <a:pt x="0" y="4"/>
                  </a:cubicBezTo>
                  <a:cubicBezTo>
                    <a:pt x="2" y="1"/>
                    <a:pt x="7" y="1"/>
                    <a:pt x="12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93"/>
            <p:cNvSpPr>
              <a:spLocks noEditPoints="1" noChangeArrowheads="1"/>
            </p:cNvSpPr>
            <p:nvPr/>
          </p:nvSpPr>
          <p:spPr bwMode="auto">
            <a:xfrm>
              <a:off x="3509484" y="1177968"/>
              <a:ext cx="569731" cy="445118"/>
            </a:xfrm>
            <a:custGeom>
              <a:avLst/>
              <a:gdLst>
                <a:gd name="T0" fmla="*/ 2147483646 w 169"/>
                <a:gd name="T1" fmla="*/ 2147483646 h 118"/>
                <a:gd name="T2" fmla="*/ 2147483646 w 169"/>
                <a:gd name="T3" fmla="*/ 2147483646 h 118"/>
                <a:gd name="T4" fmla="*/ 2147483646 w 169"/>
                <a:gd name="T5" fmla="*/ 2147483646 h 118"/>
                <a:gd name="T6" fmla="*/ 2147483646 w 169"/>
                <a:gd name="T7" fmla="*/ 2147483646 h 118"/>
                <a:gd name="T8" fmla="*/ 2147483646 w 169"/>
                <a:gd name="T9" fmla="*/ 2147483646 h 118"/>
                <a:gd name="T10" fmla="*/ 2147483646 w 169"/>
                <a:gd name="T11" fmla="*/ 2147483646 h 118"/>
                <a:gd name="T12" fmla="*/ 2147483646 w 169"/>
                <a:gd name="T13" fmla="*/ 2147483646 h 118"/>
                <a:gd name="T14" fmla="*/ 2147483646 w 169"/>
                <a:gd name="T15" fmla="*/ 2147483646 h 118"/>
                <a:gd name="T16" fmla="*/ 2147483646 w 169"/>
                <a:gd name="T17" fmla="*/ 2147483646 h 118"/>
                <a:gd name="T18" fmla="*/ 2147483646 w 169"/>
                <a:gd name="T19" fmla="*/ 2147483646 h 118"/>
                <a:gd name="T20" fmla="*/ 2147483646 w 169"/>
                <a:gd name="T21" fmla="*/ 2147483646 h 118"/>
                <a:gd name="T22" fmla="*/ 2147483646 w 169"/>
                <a:gd name="T23" fmla="*/ 2147483646 h 118"/>
                <a:gd name="T24" fmla="*/ 2147483646 w 169"/>
                <a:gd name="T25" fmla="*/ 2147483646 h 118"/>
                <a:gd name="T26" fmla="*/ 2147483646 w 169"/>
                <a:gd name="T27" fmla="*/ 2147483646 h 118"/>
                <a:gd name="T28" fmla="*/ 2147483646 w 169"/>
                <a:gd name="T29" fmla="*/ 2147483646 h 118"/>
                <a:gd name="T30" fmla="*/ 2147483646 w 169"/>
                <a:gd name="T31" fmla="*/ 2147483646 h 118"/>
                <a:gd name="T32" fmla="*/ 2147483646 w 169"/>
                <a:gd name="T33" fmla="*/ 2147483646 h 118"/>
                <a:gd name="T34" fmla="*/ 2147483646 w 169"/>
                <a:gd name="T35" fmla="*/ 2147483646 h 118"/>
                <a:gd name="T36" fmla="*/ 2147483646 w 169"/>
                <a:gd name="T37" fmla="*/ 2147483646 h 118"/>
                <a:gd name="T38" fmla="*/ 2147483646 w 169"/>
                <a:gd name="T39" fmla="*/ 2147483646 h 118"/>
                <a:gd name="T40" fmla="*/ 2147483646 w 169"/>
                <a:gd name="T41" fmla="*/ 2147483646 h 118"/>
                <a:gd name="T42" fmla="*/ 2147483646 w 169"/>
                <a:gd name="T43" fmla="*/ 2147483646 h 118"/>
                <a:gd name="T44" fmla="*/ 2147483646 w 169"/>
                <a:gd name="T45" fmla="*/ 2147483646 h 118"/>
                <a:gd name="T46" fmla="*/ 2147483646 w 169"/>
                <a:gd name="T47" fmla="*/ 2147483646 h 118"/>
                <a:gd name="T48" fmla="*/ 2147483646 w 169"/>
                <a:gd name="T49" fmla="*/ 2147483646 h 118"/>
                <a:gd name="T50" fmla="*/ 2147483646 w 169"/>
                <a:gd name="T51" fmla="*/ 2147483646 h 118"/>
                <a:gd name="T52" fmla="*/ 2147483646 w 169"/>
                <a:gd name="T53" fmla="*/ 2147483646 h 118"/>
                <a:gd name="T54" fmla="*/ 2147483646 w 169"/>
                <a:gd name="T55" fmla="*/ 2147483646 h 118"/>
                <a:gd name="T56" fmla="*/ 2147483646 w 169"/>
                <a:gd name="T57" fmla="*/ 2147483646 h 118"/>
                <a:gd name="T58" fmla="*/ 2147483646 w 169"/>
                <a:gd name="T59" fmla="*/ 2147483646 h 118"/>
                <a:gd name="T60" fmla="*/ 2147483646 w 169"/>
                <a:gd name="T61" fmla="*/ 2147483646 h 118"/>
                <a:gd name="T62" fmla="*/ 2147483646 w 169"/>
                <a:gd name="T63" fmla="*/ 2147483646 h 118"/>
                <a:gd name="T64" fmla="*/ 2147483646 w 169"/>
                <a:gd name="T65" fmla="*/ 2147483646 h 118"/>
                <a:gd name="T66" fmla="*/ 2147483646 w 169"/>
                <a:gd name="T67" fmla="*/ 2147483646 h 118"/>
                <a:gd name="T68" fmla="*/ 2147483646 w 169"/>
                <a:gd name="T69" fmla="*/ 2147483646 h 118"/>
                <a:gd name="T70" fmla="*/ 2147483646 w 169"/>
                <a:gd name="T71" fmla="*/ 2147483646 h 118"/>
                <a:gd name="T72" fmla="*/ 2147483646 w 169"/>
                <a:gd name="T73" fmla="*/ 2147483646 h 118"/>
                <a:gd name="T74" fmla="*/ 2147483646 w 169"/>
                <a:gd name="T75" fmla="*/ 2147483646 h 118"/>
                <a:gd name="T76" fmla="*/ 2147483646 w 169"/>
                <a:gd name="T77" fmla="*/ 2147483646 h 118"/>
                <a:gd name="T78" fmla="*/ 2147483646 w 169"/>
                <a:gd name="T79" fmla="*/ 2147483646 h 118"/>
                <a:gd name="T80" fmla="*/ 2147483646 w 169"/>
                <a:gd name="T81" fmla="*/ 2147483646 h 118"/>
                <a:gd name="T82" fmla="*/ 2147483646 w 169"/>
                <a:gd name="T83" fmla="*/ 2147483646 h 118"/>
                <a:gd name="T84" fmla="*/ 2147483646 w 169"/>
                <a:gd name="T85" fmla="*/ 2147483646 h 118"/>
                <a:gd name="T86" fmla="*/ 2147483646 w 169"/>
                <a:gd name="T87" fmla="*/ 2147483646 h 118"/>
                <a:gd name="T88" fmla="*/ 2147483646 w 169"/>
                <a:gd name="T89" fmla="*/ 2147483646 h 118"/>
                <a:gd name="T90" fmla="*/ 2147483646 w 169"/>
                <a:gd name="T91" fmla="*/ 2147483646 h 118"/>
                <a:gd name="T92" fmla="*/ 2147483646 w 169"/>
                <a:gd name="T93" fmla="*/ 2147483646 h 118"/>
                <a:gd name="T94" fmla="*/ 2147483646 w 169"/>
                <a:gd name="T95" fmla="*/ 2147483646 h 118"/>
                <a:gd name="T96" fmla="*/ 2147483646 w 169"/>
                <a:gd name="T97" fmla="*/ 2147483646 h 118"/>
                <a:gd name="T98" fmla="*/ 2147483646 w 169"/>
                <a:gd name="T99" fmla="*/ 2147483646 h 118"/>
                <a:gd name="T100" fmla="*/ 2147483646 w 169"/>
                <a:gd name="T101" fmla="*/ 2147483646 h 118"/>
                <a:gd name="T102" fmla="*/ 2147483646 w 169"/>
                <a:gd name="T103" fmla="*/ 2147483646 h 118"/>
                <a:gd name="T104" fmla="*/ 2147483646 w 169"/>
                <a:gd name="T105" fmla="*/ 2147483646 h 118"/>
                <a:gd name="T106" fmla="*/ 2147483646 w 169"/>
                <a:gd name="T107" fmla="*/ 2147483646 h 118"/>
                <a:gd name="T108" fmla="*/ 2147483646 w 169"/>
                <a:gd name="T109" fmla="*/ 2147483646 h 118"/>
                <a:gd name="T110" fmla="*/ 2147483646 w 169"/>
                <a:gd name="T111" fmla="*/ 2147483646 h 11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69"/>
                <a:gd name="T169" fmla="*/ 0 h 118"/>
                <a:gd name="T170" fmla="*/ 169 w 169"/>
                <a:gd name="T171" fmla="*/ 118 h 11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69" h="118">
                  <a:moveTo>
                    <a:pt x="7" y="8"/>
                  </a:moveTo>
                  <a:cubicBezTo>
                    <a:pt x="9" y="12"/>
                    <a:pt x="15" y="3"/>
                    <a:pt x="16" y="7"/>
                  </a:cubicBezTo>
                  <a:cubicBezTo>
                    <a:pt x="18" y="7"/>
                    <a:pt x="17" y="4"/>
                    <a:pt x="18" y="4"/>
                  </a:cubicBezTo>
                  <a:cubicBezTo>
                    <a:pt x="20" y="3"/>
                    <a:pt x="21" y="5"/>
                    <a:pt x="22" y="5"/>
                  </a:cubicBezTo>
                  <a:cubicBezTo>
                    <a:pt x="24" y="5"/>
                    <a:pt x="24" y="0"/>
                    <a:pt x="28" y="4"/>
                  </a:cubicBezTo>
                  <a:cubicBezTo>
                    <a:pt x="28" y="10"/>
                    <a:pt x="24" y="6"/>
                    <a:pt x="22" y="8"/>
                  </a:cubicBezTo>
                  <a:cubicBezTo>
                    <a:pt x="21" y="9"/>
                    <a:pt x="25" y="9"/>
                    <a:pt x="25" y="9"/>
                  </a:cubicBezTo>
                  <a:cubicBezTo>
                    <a:pt x="25" y="11"/>
                    <a:pt x="22" y="12"/>
                    <a:pt x="22" y="14"/>
                  </a:cubicBezTo>
                  <a:cubicBezTo>
                    <a:pt x="22" y="16"/>
                    <a:pt x="23" y="16"/>
                    <a:pt x="23" y="18"/>
                  </a:cubicBezTo>
                  <a:cubicBezTo>
                    <a:pt x="24" y="20"/>
                    <a:pt x="22" y="25"/>
                    <a:pt x="26" y="25"/>
                  </a:cubicBezTo>
                  <a:cubicBezTo>
                    <a:pt x="29" y="24"/>
                    <a:pt x="27" y="17"/>
                    <a:pt x="28" y="14"/>
                  </a:cubicBezTo>
                  <a:cubicBezTo>
                    <a:pt x="34" y="15"/>
                    <a:pt x="34" y="10"/>
                    <a:pt x="36" y="7"/>
                  </a:cubicBezTo>
                  <a:cubicBezTo>
                    <a:pt x="38" y="10"/>
                    <a:pt x="41" y="4"/>
                    <a:pt x="43" y="8"/>
                  </a:cubicBezTo>
                  <a:cubicBezTo>
                    <a:pt x="46" y="8"/>
                    <a:pt x="45" y="4"/>
                    <a:pt x="49" y="5"/>
                  </a:cubicBezTo>
                  <a:cubicBezTo>
                    <a:pt x="48" y="10"/>
                    <a:pt x="52" y="11"/>
                    <a:pt x="56" y="12"/>
                  </a:cubicBezTo>
                  <a:cubicBezTo>
                    <a:pt x="54" y="17"/>
                    <a:pt x="55" y="16"/>
                    <a:pt x="57" y="19"/>
                  </a:cubicBezTo>
                  <a:cubicBezTo>
                    <a:pt x="59" y="18"/>
                    <a:pt x="61" y="18"/>
                    <a:pt x="63" y="19"/>
                  </a:cubicBezTo>
                  <a:cubicBezTo>
                    <a:pt x="66" y="20"/>
                    <a:pt x="66" y="17"/>
                    <a:pt x="67" y="16"/>
                  </a:cubicBezTo>
                  <a:cubicBezTo>
                    <a:pt x="68" y="16"/>
                    <a:pt x="71" y="17"/>
                    <a:pt x="71" y="15"/>
                  </a:cubicBezTo>
                  <a:cubicBezTo>
                    <a:pt x="75" y="16"/>
                    <a:pt x="77" y="16"/>
                    <a:pt x="81" y="15"/>
                  </a:cubicBezTo>
                  <a:cubicBezTo>
                    <a:pt x="81" y="18"/>
                    <a:pt x="85" y="17"/>
                    <a:pt x="84" y="16"/>
                  </a:cubicBezTo>
                  <a:cubicBezTo>
                    <a:pt x="85" y="17"/>
                    <a:pt x="85" y="19"/>
                    <a:pt x="87" y="21"/>
                  </a:cubicBezTo>
                  <a:cubicBezTo>
                    <a:pt x="87" y="21"/>
                    <a:pt x="90" y="21"/>
                    <a:pt x="91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5" y="24"/>
                    <a:pt x="91" y="26"/>
                    <a:pt x="94" y="28"/>
                  </a:cubicBezTo>
                  <a:cubicBezTo>
                    <a:pt x="94" y="28"/>
                    <a:pt x="95" y="25"/>
                    <a:pt x="95" y="25"/>
                  </a:cubicBezTo>
                  <a:cubicBezTo>
                    <a:pt x="97" y="26"/>
                    <a:pt x="97" y="29"/>
                    <a:pt x="101" y="29"/>
                  </a:cubicBezTo>
                  <a:cubicBezTo>
                    <a:pt x="103" y="29"/>
                    <a:pt x="105" y="28"/>
                    <a:pt x="108" y="28"/>
                  </a:cubicBezTo>
                  <a:cubicBezTo>
                    <a:pt x="107" y="33"/>
                    <a:pt x="116" y="30"/>
                    <a:pt x="116" y="35"/>
                  </a:cubicBezTo>
                  <a:cubicBezTo>
                    <a:pt x="118" y="35"/>
                    <a:pt x="119" y="34"/>
                    <a:pt x="119" y="33"/>
                  </a:cubicBezTo>
                  <a:cubicBezTo>
                    <a:pt x="121" y="34"/>
                    <a:pt x="121" y="36"/>
                    <a:pt x="122" y="39"/>
                  </a:cubicBezTo>
                  <a:cubicBezTo>
                    <a:pt x="123" y="39"/>
                    <a:pt x="123" y="38"/>
                    <a:pt x="123" y="37"/>
                  </a:cubicBezTo>
                  <a:cubicBezTo>
                    <a:pt x="125" y="39"/>
                    <a:pt x="127" y="42"/>
                    <a:pt x="131" y="42"/>
                  </a:cubicBezTo>
                  <a:cubicBezTo>
                    <a:pt x="131" y="43"/>
                    <a:pt x="130" y="44"/>
                    <a:pt x="131" y="44"/>
                  </a:cubicBezTo>
                  <a:cubicBezTo>
                    <a:pt x="133" y="47"/>
                    <a:pt x="127" y="49"/>
                    <a:pt x="131" y="50"/>
                  </a:cubicBezTo>
                  <a:cubicBezTo>
                    <a:pt x="130" y="52"/>
                    <a:pt x="126" y="52"/>
                    <a:pt x="126" y="56"/>
                  </a:cubicBezTo>
                  <a:cubicBezTo>
                    <a:pt x="129" y="61"/>
                    <a:pt x="135" y="54"/>
                    <a:pt x="137" y="60"/>
                  </a:cubicBezTo>
                  <a:cubicBezTo>
                    <a:pt x="138" y="60"/>
                    <a:pt x="138" y="58"/>
                    <a:pt x="138" y="57"/>
                  </a:cubicBezTo>
                  <a:cubicBezTo>
                    <a:pt x="141" y="57"/>
                    <a:pt x="139" y="60"/>
                    <a:pt x="140" y="61"/>
                  </a:cubicBezTo>
                  <a:cubicBezTo>
                    <a:pt x="140" y="61"/>
                    <a:pt x="141" y="64"/>
                    <a:pt x="141" y="64"/>
                  </a:cubicBezTo>
                  <a:cubicBezTo>
                    <a:pt x="143" y="64"/>
                    <a:pt x="145" y="61"/>
                    <a:pt x="144" y="67"/>
                  </a:cubicBezTo>
                  <a:cubicBezTo>
                    <a:pt x="147" y="67"/>
                    <a:pt x="148" y="65"/>
                    <a:pt x="153" y="66"/>
                  </a:cubicBezTo>
                  <a:cubicBezTo>
                    <a:pt x="153" y="67"/>
                    <a:pt x="154" y="68"/>
                    <a:pt x="154" y="70"/>
                  </a:cubicBezTo>
                  <a:cubicBezTo>
                    <a:pt x="156" y="70"/>
                    <a:pt x="161" y="68"/>
                    <a:pt x="160" y="73"/>
                  </a:cubicBezTo>
                  <a:cubicBezTo>
                    <a:pt x="165" y="70"/>
                    <a:pt x="162" y="73"/>
                    <a:pt x="167" y="74"/>
                  </a:cubicBezTo>
                  <a:cubicBezTo>
                    <a:pt x="169" y="77"/>
                    <a:pt x="162" y="78"/>
                    <a:pt x="162" y="78"/>
                  </a:cubicBezTo>
                  <a:cubicBezTo>
                    <a:pt x="162" y="79"/>
                    <a:pt x="163" y="80"/>
                    <a:pt x="164" y="80"/>
                  </a:cubicBezTo>
                  <a:cubicBezTo>
                    <a:pt x="160" y="83"/>
                    <a:pt x="157" y="83"/>
                    <a:pt x="155" y="88"/>
                  </a:cubicBezTo>
                  <a:cubicBezTo>
                    <a:pt x="154" y="88"/>
                    <a:pt x="153" y="88"/>
                    <a:pt x="153" y="89"/>
                  </a:cubicBezTo>
                  <a:cubicBezTo>
                    <a:pt x="151" y="89"/>
                    <a:pt x="146" y="89"/>
                    <a:pt x="146" y="87"/>
                  </a:cubicBezTo>
                  <a:cubicBezTo>
                    <a:pt x="146" y="84"/>
                    <a:pt x="138" y="87"/>
                    <a:pt x="140" y="81"/>
                  </a:cubicBezTo>
                  <a:cubicBezTo>
                    <a:pt x="137" y="81"/>
                    <a:pt x="137" y="80"/>
                    <a:pt x="13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28" y="78"/>
                    <a:pt x="131" y="83"/>
                    <a:pt x="130" y="85"/>
                  </a:cubicBezTo>
                  <a:cubicBezTo>
                    <a:pt x="130" y="88"/>
                    <a:pt x="134" y="88"/>
                    <a:pt x="134" y="91"/>
                  </a:cubicBezTo>
                  <a:cubicBezTo>
                    <a:pt x="137" y="89"/>
                    <a:pt x="140" y="94"/>
                    <a:pt x="140" y="91"/>
                  </a:cubicBezTo>
                  <a:cubicBezTo>
                    <a:pt x="142" y="92"/>
                    <a:pt x="143" y="96"/>
                    <a:pt x="143" y="99"/>
                  </a:cubicBezTo>
                  <a:cubicBezTo>
                    <a:pt x="142" y="101"/>
                    <a:pt x="145" y="100"/>
                    <a:pt x="146" y="101"/>
                  </a:cubicBezTo>
                  <a:cubicBezTo>
                    <a:pt x="147" y="104"/>
                    <a:pt x="144" y="110"/>
                    <a:pt x="144" y="113"/>
                  </a:cubicBezTo>
                  <a:cubicBezTo>
                    <a:pt x="141" y="115"/>
                    <a:pt x="142" y="111"/>
                    <a:pt x="141" y="110"/>
                  </a:cubicBezTo>
                  <a:cubicBezTo>
                    <a:pt x="139" y="109"/>
                    <a:pt x="135" y="110"/>
                    <a:pt x="134" y="106"/>
                  </a:cubicBezTo>
                  <a:cubicBezTo>
                    <a:pt x="129" y="107"/>
                    <a:pt x="129" y="102"/>
                    <a:pt x="123" y="103"/>
                  </a:cubicBezTo>
                  <a:cubicBezTo>
                    <a:pt x="123" y="106"/>
                    <a:pt x="128" y="104"/>
                    <a:pt x="129" y="106"/>
                  </a:cubicBezTo>
                  <a:cubicBezTo>
                    <a:pt x="124" y="111"/>
                    <a:pt x="133" y="108"/>
                    <a:pt x="129" y="110"/>
                  </a:cubicBezTo>
                  <a:cubicBezTo>
                    <a:pt x="129" y="112"/>
                    <a:pt x="132" y="112"/>
                    <a:pt x="134" y="113"/>
                  </a:cubicBezTo>
                  <a:cubicBezTo>
                    <a:pt x="135" y="114"/>
                    <a:pt x="134" y="115"/>
                    <a:pt x="136" y="115"/>
                  </a:cubicBezTo>
                  <a:cubicBezTo>
                    <a:pt x="138" y="115"/>
                    <a:pt x="138" y="115"/>
                    <a:pt x="138" y="117"/>
                  </a:cubicBezTo>
                  <a:cubicBezTo>
                    <a:pt x="134" y="118"/>
                    <a:pt x="132" y="117"/>
                    <a:pt x="129" y="115"/>
                  </a:cubicBezTo>
                  <a:cubicBezTo>
                    <a:pt x="127" y="113"/>
                    <a:pt x="123" y="114"/>
                    <a:pt x="120" y="112"/>
                  </a:cubicBezTo>
                  <a:cubicBezTo>
                    <a:pt x="119" y="111"/>
                    <a:pt x="115" y="109"/>
                    <a:pt x="113" y="109"/>
                  </a:cubicBezTo>
                  <a:cubicBezTo>
                    <a:pt x="111" y="109"/>
                    <a:pt x="111" y="107"/>
                    <a:pt x="110" y="106"/>
                  </a:cubicBezTo>
                  <a:cubicBezTo>
                    <a:pt x="109" y="105"/>
                    <a:pt x="106" y="106"/>
                    <a:pt x="105" y="105"/>
                  </a:cubicBezTo>
                  <a:cubicBezTo>
                    <a:pt x="104" y="104"/>
                    <a:pt x="104" y="102"/>
                    <a:pt x="103" y="101"/>
                  </a:cubicBezTo>
                  <a:cubicBezTo>
                    <a:pt x="103" y="100"/>
                    <a:pt x="99" y="101"/>
                    <a:pt x="101" y="98"/>
                  </a:cubicBezTo>
                  <a:cubicBezTo>
                    <a:pt x="95" y="98"/>
                    <a:pt x="94" y="92"/>
                    <a:pt x="91" y="89"/>
                  </a:cubicBezTo>
                  <a:cubicBezTo>
                    <a:pt x="92" y="89"/>
                    <a:pt x="90" y="84"/>
                    <a:pt x="92" y="82"/>
                  </a:cubicBezTo>
                  <a:cubicBezTo>
                    <a:pt x="92" y="82"/>
                    <a:pt x="95" y="83"/>
                    <a:pt x="95" y="82"/>
                  </a:cubicBezTo>
                  <a:cubicBezTo>
                    <a:pt x="95" y="82"/>
                    <a:pt x="93" y="80"/>
                    <a:pt x="94" y="78"/>
                  </a:cubicBezTo>
                  <a:cubicBezTo>
                    <a:pt x="94" y="78"/>
                    <a:pt x="96" y="78"/>
                    <a:pt x="96" y="78"/>
                  </a:cubicBezTo>
                  <a:cubicBezTo>
                    <a:pt x="97" y="77"/>
                    <a:pt x="96" y="74"/>
                    <a:pt x="96" y="73"/>
                  </a:cubicBezTo>
                  <a:cubicBezTo>
                    <a:pt x="97" y="72"/>
                    <a:pt x="99" y="73"/>
                    <a:pt x="99" y="73"/>
                  </a:cubicBezTo>
                  <a:cubicBezTo>
                    <a:pt x="101" y="71"/>
                    <a:pt x="99" y="67"/>
                    <a:pt x="101" y="66"/>
                  </a:cubicBezTo>
                  <a:cubicBezTo>
                    <a:pt x="100" y="64"/>
                    <a:pt x="98" y="64"/>
                    <a:pt x="96" y="64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5" y="57"/>
                    <a:pt x="94" y="57"/>
                    <a:pt x="94" y="59"/>
                  </a:cubicBezTo>
                  <a:cubicBezTo>
                    <a:pt x="91" y="57"/>
                    <a:pt x="92" y="54"/>
                    <a:pt x="91" y="53"/>
                  </a:cubicBezTo>
                  <a:cubicBezTo>
                    <a:pt x="90" y="53"/>
                    <a:pt x="89" y="55"/>
                    <a:pt x="88" y="54"/>
                  </a:cubicBezTo>
                  <a:cubicBezTo>
                    <a:pt x="88" y="54"/>
                    <a:pt x="87" y="53"/>
                    <a:pt x="87" y="53"/>
                  </a:cubicBezTo>
                  <a:cubicBezTo>
                    <a:pt x="86" y="52"/>
                    <a:pt x="84" y="50"/>
                    <a:pt x="84" y="50"/>
                  </a:cubicBezTo>
                  <a:cubicBezTo>
                    <a:pt x="83" y="50"/>
                    <a:pt x="82" y="52"/>
                    <a:pt x="81" y="52"/>
                  </a:cubicBezTo>
                  <a:cubicBezTo>
                    <a:pt x="81" y="51"/>
                    <a:pt x="79" y="48"/>
                    <a:pt x="75" y="49"/>
                  </a:cubicBezTo>
                  <a:cubicBezTo>
                    <a:pt x="81" y="42"/>
                    <a:pt x="68" y="46"/>
                    <a:pt x="70" y="39"/>
                  </a:cubicBezTo>
                  <a:cubicBezTo>
                    <a:pt x="66" y="39"/>
                    <a:pt x="63" y="39"/>
                    <a:pt x="63" y="43"/>
                  </a:cubicBezTo>
                  <a:cubicBezTo>
                    <a:pt x="61" y="44"/>
                    <a:pt x="59" y="42"/>
                    <a:pt x="59" y="42"/>
                  </a:cubicBezTo>
                  <a:cubicBezTo>
                    <a:pt x="57" y="42"/>
                    <a:pt x="56" y="43"/>
                    <a:pt x="54" y="43"/>
                  </a:cubicBezTo>
                  <a:cubicBezTo>
                    <a:pt x="52" y="43"/>
                    <a:pt x="51" y="42"/>
                    <a:pt x="49" y="42"/>
                  </a:cubicBezTo>
                  <a:cubicBezTo>
                    <a:pt x="46" y="42"/>
                    <a:pt x="46" y="43"/>
                    <a:pt x="43" y="43"/>
                  </a:cubicBezTo>
                  <a:cubicBezTo>
                    <a:pt x="40" y="43"/>
                    <a:pt x="39" y="42"/>
                    <a:pt x="37" y="42"/>
                  </a:cubicBezTo>
                  <a:cubicBezTo>
                    <a:pt x="31" y="41"/>
                    <a:pt x="26" y="42"/>
                    <a:pt x="19" y="40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4" y="37"/>
                    <a:pt x="12" y="38"/>
                    <a:pt x="12" y="35"/>
                  </a:cubicBezTo>
                  <a:cubicBezTo>
                    <a:pt x="10" y="34"/>
                    <a:pt x="5" y="36"/>
                    <a:pt x="7" y="32"/>
                  </a:cubicBezTo>
                  <a:cubicBezTo>
                    <a:pt x="11" y="33"/>
                    <a:pt x="13" y="30"/>
                    <a:pt x="15" y="29"/>
                  </a:cubicBezTo>
                  <a:cubicBezTo>
                    <a:pt x="13" y="26"/>
                    <a:pt x="5" y="28"/>
                    <a:pt x="4" y="25"/>
                  </a:cubicBezTo>
                  <a:cubicBezTo>
                    <a:pt x="3" y="25"/>
                    <a:pt x="2" y="25"/>
                    <a:pt x="2" y="26"/>
                  </a:cubicBezTo>
                  <a:cubicBezTo>
                    <a:pt x="0" y="26"/>
                    <a:pt x="4" y="20"/>
                    <a:pt x="5" y="19"/>
                  </a:cubicBezTo>
                  <a:cubicBezTo>
                    <a:pt x="4" y="14"/>
                    <a:pt x="8" y="13"/>
                    <a:pt x="7" y="8"/>
                  </a:cubicBezTo>
                  <a:moveTo>
                    <a:pt x="109" y="81"/>
                  </a:moveTo>
                  <a:cubicBezTo>
                    <a:pt x="110" y="78"/>
                    <a:pt x="116" y="80"/>
                    <a:pt x="119" y="80"/>
                  </a:cubicBezTo>
                  <a:cubicBezTo>
                    <a:pt x="119" y="77"/>
                    <a:pt x="117" y="77"/>
                    <a:pt x="116" y="75"/>
                  </a:cubicBezTo>
                  <a:cubicBezTo>
                    <a:pt x="114" y="73"/>
                    <a:pt x="111" y="75"/>
                    <a:pt x="108" y="73"/>
                  </a:cubicBezTo>
                  <a:cubicBezTo>
                    <a:pt x="108" y="75"/>
                    <a:pt x="106" y="81"/>
                    <a:pt x="109" y="8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94"/>
            <p:cNvSpPr>
              <a:spLocks noChangeArrowheads="1"/>
            </p:cNvSpPr>
            <p:nvPr/>
          </p:nvSpPr>
          <p:spPr bwMode="auto">
            <a:xfrm>
              <a:off x="2952585" y="1200722"/>
              <a:ext cx="350308" cy="194828"/>
            </a:xfrm>
            <a:custGeom>
              <a:avLst/>
              <a:gdLst>
                <a:gd name="T0" fmla="*/ 2147483646 w 104"/>
                <a:gd name="T1" fmla="*/ 2147483646 h 52"/>
                <a:gd name="T2" fmla="*/ 2147483646 w 104"/>
                <a:gd name="T3" fmla="*/ 2147483646 h 52"/>
                <a:gd name="T4" fmla="*/ 2147483646 w 104"/>
                <a:gd name="T5" fmla="*/ 2147483646 h 52"/>
                <a:gd name="T6" fmla="*/ 2147483646 w 104"/>
                <a:gd name="T7" fmla="*/ 2147483646 h 52"/>
                <a:gd name="T8" fmla="*/ 2147483646 w 104"/>
                <a:gd name="T9" fmla="*/ 2147483646 h 52"/>
                <a:gd name="T10" fmla="*/ 2147483646 w 104"/>
                <a:gd name="T11" fmla="*/ 2147483646 h 52"/>
                <a:gd name="T12" fmla="*/ 2147483646 w 104"/>
                <a:gd name="T13" fmla="*/ 2147483646 h 52"/>
                <a:gd name="T14" fmla="*/ 2147483646 w 104"/>
                <a:gd name="T15" fmla="*/ 2147483646 h 52"/>
                <a:gd name="T16" fmla="*/ 2147483646 w 104"/>
                <a:gd name="T17" fmla="*/ 2147483646 h 52"/>
                <a:gd name="T18" fmla="*/ 2147483646 w 104"/>
                <a:gd name="T19" fmla="*/ 2147483646 h 52"/>
                <a:gd name="T20" fmla="*/ 2147483646 w 104"/>
                <a:gd name="T21" fmla="*/ 2147483646 h 52"/>
                <a:gd name="T22" fmla="*/ 2147483646 w 104"/>
                <a:gd name="T23" fmla="*/ 2147483646 h 52"/>
                <a:gd name="T24" fmla="*/ 0 w 104"/>
                <a:gd name="T25" fmla="*/ 2147483646 h 52"/>
                <a:gd name="T26" fmla="*/ 2147483646 w 104"/>
                <a:gd name="T27" fmla="*/ 2147483646 h 52"/>
                <a:gd name="T28" fmla="*/ 2147483646 w 104"/>
                <a:gd name="T29" fmla="*/ 2147483646 h 52"/>
                <a:gd name="T30" fmla="*/ 2147483646 w 104"/>
                <a:gd name="T31" fmla="*/ 2147483646 h 52"/>
                <a:gd name="T32" fmla="*/ 2147483646 w 104"/>
                <a:gd name="T33" fmla="*/ 2147483646 h 52"/>
                <a:gd name="T34" fmla="*/ 2147483646 w 104"/>
                <a:gd name="T35" fmla="*/ 2147483646 h 52"/>
                <a:gd name="T36" fmla="*/ 2147483646 w 104"/>
                <a:gd name="T37" fmla="*/ 2147483646 h 52"/>
                <a:gd name="T38" fmla="*/ 2147483646 w 104"/>
                <a:gd name="T39" fmla="*/ 2147483646 h 52"/>
                <a:gd name="T40" fmla="*/ 2147483646 w 104"/>
                <a:gd name="T41" fmla="*/ 2147483646 h 52"/>
                <a:gd name="T42" fmla="*/ 2147483646 w 104"/>
                <a:gd name="T43" fmla="*/ 2147483646 h 52"/>
                <a:gd name="T44" fmla="*/ 2147483646 w 104"/>
                <a:gd name="T45" fmla="*/ 2147483646 h 52"/>
                <a:gd name="T46" fmla="*/ 2147483646 w 104"/>
                <a:gd name="T47" fmla="*/ 2147483646 h 52"/>
                <a:gd name="T48" fmla="*/ 2147483646 w 104"/>
                <a:gd name="T49" fmla="*/ 2147483646 h 52"/>
                <a:gd name="T50" fmla="*/ 2147483646 w 104"/>
                <a:gd name="T51" fmla="*/ 2147483646 h 52"/>
                <a:gd name="T52" fmla="*/ 2147483646 w 104"/>
                <a:gd name="T53" fmla="*/ 2147483646 h 52"/>
                <a:gd name="T54" fmla="*/ 2147483646 w 104"/>
                <a:gd name="T55" fmla="*/ 2147483646 h 52"/>
                <a:gd name="T56" fmla="*/ 2147483646 w 104"/>
                <a:gd name="T57" fmla="*/ 2147483646 h 52"/>
                <a:gd name="T58" fmla="*/ 2147483646 w 104"/>
                <a:gd name="T59" fmla="*/ 2147483646 h 52"/>
                <a:gd name="T60" fmla="*/ 2147483646 w 104"/>
                <a:gd name="T61" fmla="*/ 2147483646 h 52"/>
                <a:gd name="T62" fmla="*/ 2147483646 w 104"/>
                <a:gd name="T63" fmla="*/ 2147483646 h 52"/>
                <a:gd name="T64" fmla="*/ 2147483646 w 104"/>
                <a:gd name="T65" fmla="*/ 2147483646 h 52"/>
                <a:gd name="T66" fmla="*/ 2147483646 w 104"/>
                <a:gd name="T67" fmla="*/ 2147483646 h 52"/>
                <a:gd name="T68" fmla="*/ 2147483646 w 104"/>
                <a:gd name="T69" fmla="*/ 2147483646 h 52"/>
                <a:gd name="T70" fmla="*/ 2147483646 w 104"/>
                <a:gd name="T71" fmla="*/ 2147483646 h 52"/>
                <a:gd name="T72" fmla="*/ 2147483646 w 104"/>
                <a:gd name="T73" fmla="*/ 2147483646 h 52"/>
                <a:gd name="T74" fmla="*/ 2147483646 w 104"/>
                <a:gd name="T75" fmla="*/ 2147483646 h 52"/>
                <a:gd name="T76" fmla="*/ 2147483646 w 104"/>
                <a:gd name="T77" fmla="*/ 2147483646 h 52"/>
                <a:gd name="T78" fmla="*/ 2147483646 w 104"/>
                <a:gd name="T79" fmla="*/ 2147483646 h 52"/>
                <a:gd name="T80" fmla="*/ 2147483646 w 104"/>
                <a:gd name="T81" fmla="*/ 2147483646 h 52"/>
                <a:gd name="T82" fmla="*/ 2147483646 w 104"/>
                <a:gd name="T83" fmla="*/ 2147483646 h 52"/>
                <a:gd name="T84" fmla="*/ 2147483646 w 104"/>
                <a:gd name="T85" fmla="*/ 2147483646 h 52"/>
                <a:gd name="T86" fmla="*/ 2147483646 w 104"/>
                <a:gd name="T87" fmla="*/ 2147483646 h 52"/>
                <a:gd name="T88" fmla="*/ 2147483646 w 104"/>
                <a:gd name="T89" fmla="*/ 2147483646 h 52"/>
                <a:gd name="T90" fmla="*/ 2147483646 w 104"/>
                <a:gd name="T91" fmla="*/ 2147483646 h 52"/>
                <a:gd name="T92" fmla="*/ 2147483646 w 104"/>
                <a:gd name="T93" fmla="*/ 2147483646 h 52"/>
                <a:gd name="T94" fmla="*/ 2147483646 w 104"/>
                <a:gd name="T95" fmla="*/ 2147483646 h 52"/>
                <a:gd name="T96" fmla="*/ 2147483646 w 104"/>
                <a:gd name="T97" fmla="*/ 2147483646 h 52"/>
                <a:gd name="T98" fmla="*/ 2147483646 w 104"/>
                <a:gd name="T99" fmla="*/ 2147483646 h 52"/>
                <a:gd name="T100" fmla="*/ 2147483646 w 104"/>
                <a:gd name="T101" fmla="*/ 2147483646 h 52"/>
                <a:gd name="T102" fmla="*/ 2147483646 w 104"/>
                <a:gd name="T103" fmla="*/ 2147483646 h 52"/>
                <a:gd name="T104" fmla="*/ 2147483646 w 104"/>
                <a:gd name="T105" fmla="*/ 2147483646 h 5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4"/>
                <a:gd name="T160" fmla="*/ 0 h 52"/>
                <a:gd name="T161" fmla="*/ 104 w 104"/>
                <a:gd name="T162" fmla="*/ 52 h 5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4" h="52">
                  <a:moveTo>
                    <a:pt x="12" y="40"/>
                  </a:moveTo>
                  <a:cubicBezTo>
                    <a:pt x="9" y="40"/>
                    <a:pt x="12" y="36"/>
                    <a:pt x="13" y="36"/>
                  </a:cubicBezTo>
                  <a:cubicBezTo>
                    <a:pt x="13" y="34"/>
                    <a:pt x="17" y="35"/>
                    <a:pt x="19" y="34"/>
                  </a:cubicBezTo>
                  <a:cubicBezTo>
                    <a:pt x="20" y="34"/>
                    <a:pt x="20" y="33"/>
                    <a:pt x="22" y="33"/>
                  </a:cubicBezTo>
                  <a:cubicBezTo>
                    <a:pt x="27" y="32"/>
                    <a:pt x="33" y="35"/>
                    <a:pt x="37" y="31"/>
                  </a:cubicBezTo>
                  <a:cubicBezTo>
                    <a:pt x="36" y="28"/>
                    <a:pt x="27" y="31"/>
                    <a:pt x="22" y="30"/>
                  </a:cubicBezTo>
                  <a:cubicBezTo>
                    <a:pt x="21" y="30"/>
                    <a:pt x="20" y="29"/>
                    <a:pt x="20" y="29"/>
                  </a:cubicBezTo>
                  <a:cubicBezTo>
                    <a:pt x="19" y="29"/>
                    <a:pt x="18" y="30"/>
                    <a:pt x="16" y="30"/>
                  </a:cubicBezTo>
                  <a:cubicBezTo>
                    <a:pt x="13" y="30"/>
                    <a:pt x="10" y="28"/>
                    <a:pt x="7" y="29"/>
                  </a:cubicBezTo>
                  <a:cubicBezTo>
                    <a:pt x="4" y="25"/>
                    <a:pt x="14" y="26"/>
                    <a:pt x="15" y="23"/>
                  </a:cubicBezTo>
                  <a:cubicBezTo>
                    <a:pt x="15" y="21"/>
                    <a:pt x="18" y="23"/>
                    <a:pt x="19" y="23"/>
                  </a:cubicBezTo>
                  <a:cubicBezTo>
                    <a:pt x="18" y="15"/>
                    <a:pt x="10" y="23"/>
                    <a:pt x="3" y="20"/>
                  </a:cubicBezTo>
                  <a:cubicBezTo>
                    <a:pt x="0" y="18"/>
                    <a:pt x="6" y="16"/>
                    <a:pt x="0" y="16"/>
                  </a:cubicBezTo>
                  <a:cubicBezTo>
                    <a:pt x="2" y="13"/>
                    <a:pt x="2" y="9"/>
                    <a:pt x="7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10" y="6"/>
                    <a:pt x="16" y="5"/>
                    <a:pt x="22" y="3"/>
                  </a:cubicBezTo>
                  <a:cubicBezTo>
                    <a:pt x="23" y="3"/>
                    <a:pt x="23" y="0"/>
                    <a:pt x="26" y="1"/>
                  </a:cubicBezTo>
                  <a:cubicBezTo>
                    <a:pt x="26" y="2"/>
                    <a:pt x="27" y="2"/>
                    <a:pt x="29" y="2"/>
                  </a:cubicBezTo>
                  <a:cubicBezTo>
                    <a:pt x="28" y="6"/>
                    <a:pt x="26" y="7"/>
                    <a:pt x="31" y="8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8" y="10"/>
                    <a:pt x="30" y="11"/>
                    <a:pt x="31" y="10"/>
                  </a:cubicBezTo>
                  <a:cubicBezTo>
                    <a:pt x="33" y="10"/>
                    <a:pt x="32" y="8"/>
                    <a:pt x="33" y="8"/>
                  </a:cubicBezTo>
                  <a:cubicBezTo>
                    <a:pt x="36" y="6"/>
                    <a:pt x="38" y="7"/>
                    <a:pt x="41" y="6"/>
                  </a:cubicBezTo>
                  <a:cubicBezTo>
                    <a:pt x="43" y="8"/>
                    <a:pt x="46" y="9"/>
                    <a:pt x="45" y="13"/>
                  </a:cubicBezTo>
                  <a:cubicBezTo>
                    <a:pt x="48" y="13"/>
                    <a:pt x="47" y="9"/>
                    <a:pt x="51" y="10"/>
                  </a:cubicBezTo>
                  <a:cubicBezTo>
                    <a:pt x="52" y="9"/>
                    <a:pt x="54" y="8"/>
                    <a:pt x="55" y="6"/>
                  </a:cubicBezTo>
                  <a:cubicBezTo>
                    <a:pt x="56" y="7"/>
                    <a:pt x="57" y="8"/>
                    <a:pt x="59" y="8"/>
                  </a:cubicBezTo>
                  <a:cubicBezTo>
                    <a:pt x="60" y="10"/>
                    <a:pt x="60" y="11"/>
                    <a:pt x="61" y="13"/>
                  </a:cubicBezTo>
                  <a:cubicBezTo>
                    <a:pt x="62" y="15"/>
                    <a:pt x="65" y="15"/>
                    <a:pt x="64" y="19"/>
                  </a:cubicBezTo>
                  <a:cubicBezTo>
                    <a:pt x="66" y="18"/>
                    <a:pt x="66" y="15"/>
                    <a:pt x="69" y="15"/>
                  </a:cubicBezTo>
                  <a:cubicBezTo>
                    <a:pt x="69" y="13"/>
                    <a:pt x="66" y="13"/>
                    <a:pt x="65" y="12"/>
                  </a:cubicBezTo>
                  <a:cubicBezTo>
                    <a:pt x="64" y="9"/>
                    <a:pt x="66" y="7"/>
                    <a:pt x="65" y="3"/>
                  </a:cubicBezTo>
                  <a:cubicBezTo>
                    <a:pt x="68" y="4"/>
                    <a:pt x="68" y="2"/>
                    <a:pt x="71" y="2"/>
                  </a:cubicBezTo>
                  <a:cubicBezTo>
                    <a:pt x="71" y="5"/>
                    <a:pt x="74" y="8"/>
                    <a:pt x="76" y="12"/>
                  </a:cubicBezTo>
                  <a:cubicBezTo>
                    <a:pt x="77" y="12"/>
                    <a:pt x="79" y="18"/>
                    <a:pt x="80" y="15"/>
                  </a:cubicBezTo>
                  <a:cubicBezTo>
                    <a:pt x="82" y="15"/>
                    <a:pt x="81" y="19"/>
                    <a:pt x="83" y="19"/>
                  </a:cubicBezTo>
                  <a:cubicBezTo>
                    <a:pt x="83" y="21"/>
                    <a:pt x="83" y="23"/>
                    <a:pt x="82" y="23"/>
                  </a:cubicBezTo>
                  <a:cubicBezTo>
                    <a:pt x="82" y="26"/>
                    <a:pt x="87" y="24"/>
                    <a:pt x="86" y="29"/>
                  </a:cubicBezTo>
                  <a:cubicBezTo>
                    <a:pt x="91" y="26"/>
                    <a:pt x="92" y="31"/>
                    <a:pt x="99" y="30"/>
                  </a:cubicBezTo>
                  <a:cubicBezTo>
                    <a:pt x="96" y="36"/>
                    <a:pt x="102" y="33"/>
                    <a:pt x="103" y="34"/>
                  </a:cubicBezTo>
                  <a:cubicBezTo>
                    <a:pt x="103" y="34"/>
                    <a:pt x="100" y="38"/>
                    <a:pt x="104" y="37"/>
                  </a:cubicBezTo>
                  <a:cubicBezTo>
                    <a:pt x="102" y="44"/>
                    <a:pt x="99" y="35"/>
                    <a:pt x="93" y="37"/>
                  </a:cubicBezTo>
                  <a:cubicBezTo>
                    <a:pt x="92" y="43"/>
                    <a:pt x="98" y="41"/>
                    <a:pt x="96" y="47"/>
                  </a:cubicBezTo>
                  <a:cubicBezTo>
                    <a:pt x="91" y="48"/>
                    <a:pt x="84" y="50"/>
                    <a:pt x="80" y="47"/>
                  </a:cubicBezTo>
                  <a:cubicBezTo>
                    <a:pt x="76" y="44"/>
                    <a:pt x="67" y="43"/>
                    <a:pt x="61" y="47"/>
                  </a:cubicBezTo>
                  <a:cubicBezTo>
                    <a:pt x="59" y="48"/>
                    <a:pt x="57" y="47"/>
                    <a:pt x="54" y="48"/>
                  </a:cubicBezTo>
                  <a:cubicBezTo>
                    <a:pt x="53" y="49"/>
                    <a:pt x="53" y="50"/>
                    <a:pt x="52" y="51"/>
                  </a:cubicBezTo>
                  <a:cubicBezTo>
                    <a:pt x="49" y="49"/>
                    <a:pt x="41" y="52"/>
                    <a:pt x="34" y="51"/>
                  </a:cubicBezTo>
                  <a:cubicBezTo>
                    <a:pt x="32" y="48"/>
                    <a:pt x="30" y="46"/>
                    <a:pt x="29" y="43"/>
                  </a:cubicBezTo>
                  <a:cubicBezTo>
                    <a:pt x="24" y="42"/>
                    <a:pt x="18" y="44"/>
                    <a:pt x="17" y="40"/>
                  </a:cubicBezTo>
                  <a:cubicBezTo>
                    <a:pt x="16" y="40"/>
                    <a:pt x="16" y="40"/>
                    <a:pt x="16" y="41"/>
                  </a:cubicBezTo>
                  <a:cubicBezTo>
                    <a:pt x="14" y="41"/>
                    <a:pt x="14" y="38"/>
                    <a:pt x="16" y="38"/>
                  </a:cubicBezTo>
                  <a:cubicBezTo>
                    <a:pt x="16" y="36"/>
                    <a:pt x="12" y="39"/>
                    <a:pt x="12" y="4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95"/>
            <p:cNvSpPr>
              <a:spLocks noEditPoints="1" noChangeArrowheads="1"/>
            </p:cNvSpPr>
            <p:nvPr/>
          </p:nvSpPr>
          <p:spPr bwMode="auto">
            <a:xfrm>
              <a:off x="2018431" y="1246229"/>
              <a:ext cx="2508614" cy="3258041"/>
            </a:xfrm>
            <a:custGeom>
              <a:avLst/>
              <a:gdLst>
                <a:gd name="T0" fmla="*/ 2147483646 w 744"/>
                <a:gd name="T1" fmla="*/ 2147483646 h 864"/>
                <a:gd name="T2" fmla="*/ 2147483646 w 744"/>
                <a:gd name="T3" fmla="*/ 2147483646 h 864"/>
                <a:gd name="T4" fmla="*/ 2147483646 w 744"/>
                <a:gd name="T5" fmla="*/ 2147483646 h 864"/>
                <a:gd name="T6" fmla="*/ 2147483646 w 744"/>
                <a:gd name="T7" fmla="*/ 2147483646 h 864"/>
                <a:gd name="T8" fmla="*/ 2147483646 w 744"/>
                <a:gd name="T9" fmla="*/ 2147483646 h 864"/>
                <a:gd name="T10" fmla="*/ 2147483646 w 744"/>
                <a:gd name="T11" fmla="*/ 2147483646 h 864"/>
                <a:gd name="T12" fmla="*/ 2147483646 w 744"/>
                <a:gd name="T13" fmla="*/ 2147483646 h 864"/>
                <a:gd name="T14" fmla="*/ 2147483646 w 744"/>
                <a:gd name="T15" fmla="*/ 2147483646 h 864"/>
                <a:gd name="T16" fmla="*/ 2147483646 w 744"/>
                <a:gd name="T17" fmla="*/ 2147483646 h 864"/>
                <a:gd name="T18" fmla="*/ 2147483646 w 744"/>
                <a:gd name="T19" fmla="*/ 2147483646 h 864"/>
                <a:gd name="T20" fmla="*/ 2147483646 w 744"/>
                <a:gd name="T21" fmla="*/ 2147483646 h 864"/>
                <a:gd name="T22" fmla="*/ 2147483646 w 744"/>
                <a:gd name="T23" fmla="*/ 2147483646 h 864"/>
                <a:gd name="T24" fmla="*/ 2147483646 w 744"/>
                <a:gd name="T25" fmla="*/ 2147483646 h 864"/>
                <a:gd name="T26" fmla="*/ 2147483646 w 744"/>
                <a:gd name="T27" fmla="*/ 2147483646 h 864"/>
                <a:gd name="T28" fmla="*/ 2147483646 w 744"/>
                <a:gd name="T29" fmla="*/ 2147483646 h 864"/>
                <a:gd name="T30" fmla="*/ 2147483646 w 744"/>
                <a:gd name="T31" fmla="*/ 2147483646 h 864"/>
                <a:gd name="T32" fmla="*/ 2147483646 w 744"/>
                <a:gd name="T33" fmla="*/ 2147483646 h 864"/>
                <a:gd name="T34" fmla="*/ 2147483646 w 744"/>
                <a:gd name="T35" fmla="*/ 2147483646 h 864"/>
                <a:gd name="T36" fmla="*/ 2147483646 w 744"/>
                <a:gd name="T37" fmla="*/ 2147483646 h 864"/>
                <a:gd name="T38" fmla="*/ 2147483646 w 744"/>
                <a:gd name="T39" fmla="*/ 2147483646 h 864"/>
                <a:gd name="T40" fmla="*/ 2147483646 w 744"/>
                <a:gd name="T41" fmla="*/ 2147483646 h 864"/>
                <a:gd name="T42" fmla="*/ 2147483646 w 744"/>
                <a:gd name="T43" fmla="*/ 2147483646 h 864"/>
                <a:gd name="T44" fmla="*/ 2147483646 w 744"/>
                <a:gd name="T45" fmla="*/ 2147483646 h 864"/>
                <a:gd name="T46" fmla="*/ 2147483646 w 744"/>
                <a:gd name="T47" fmla="*/ 2147483646 h 864"/>
                <a:gd name="T48" fmla="*/ 2147483646 w 744"/>
                <a:gd name="T49" fmla="*/ 2147483646 h 864"/>
                <a:gd name="T50" fmla="*/ 2147483646 w 744"/>
                <a:gd name="T51" fmla="*/ 2147483646 h 864"/>
                <a:gd name="T52" fmla="*/ 2147483646 w 744"/>
                <a:gd name="T53" fmla="*/ 2147483646 h 864"/>
                <a:gd name="T54" fmla="*/ 2147483646 w 744"/>
                <a:gd name="T55" fmla="*/ 2147483646 h 864"/>
                <a:gd name="T56" fmla="*/ 2147483646 w 744"/>
                <a:gd name="T57" fmla="*/ 2147483646 h 864"/>
                <a:gd name="T58" fmla="*/ 2147483646 w 744"/>
                <a:gd name="T59" fmla="*/ 2147483646 h 864"/>
                <a:gd name="T60" fmla="*/ 2147483646 w 744"/>
                <a:gd name="T61" fmla="*/ 2147483646 h 864"/>
                <a:gd name="T62" fmla="*/ 2147483646 w 744"/>
                <a:gd name="T63" fmla="*/ 2147483646 h 864"/>
                <a:gd name="T64" fmla="*/ 2147483646 w 744"/>
                <a:gd name="T65" fmla="*/ 2147483646 h 864"/>
                <a:gd name="T66" fmla="*/ 2147483646 w 744"/>
                <a:gd name="T67" fmla="*/ 2147483646 h 864"/>
                <a:gd name="T68" fmla="*/ 2147483646 w 744"/>
                <a:gd name="T69" fmla="*/ 2147483646 h 864"/>
                <a:gd name="T70" fmla="*/ 2147483646 w 744"/>
                <a:gd name="T71" fmla="*/ 2147483646 h 864"/>
                <a:gd name="T72" fmla="*/ 2147483646 w 744"/>
                <a:gd name="T73" fmla="*/ 2147483646 h 864"/>
                <a:gd name="T74" fmla="*/ 2147483646 w 744"/>
                <a:gd name="T75" fmla="*/ 2147483646 h 864"/>
                <a:gd name="T76" fmla="*/ 2147483646 w 744"/>
                <a:gd name="T77" fmla="*/ 2147483646 h 864"/>
                <a:gd name="T78" fmla="*/ 2147483646 w 744"/>
                <a:gd name="T79" fmla="*/ 2147483646 h 864"/>
                <a:gd name="T80" fmla="*/ 2147483646 w 744"/>
                <a:gd name="T81" fmla="*/ 2147483646 h 864"/>
                <a:gd name="T82" fmla="*/ 2147483646 w 744"/>
                <a:gd name="T83" fmla="*/ 2147483646 h 864"/>
                <a:gd name="T84" fmla="*/ 2147483646 w 744"/>
                <a:gd name="T85" fmla="*/ 2147483646 h 864"/>
                <a:gd name="T86" fmla="*/ 2147483646 w 744"/>
                <a:gd name="T87" fmla="*/ 2147483646 h 864"/>
                <a:gd name="T88" fmla="*/ 2147483646 w 744"/>
                <a:gd name="T89" fmla="*/ 2147483646 h 864"/>
                <a:gd name="T90" fmla="*/ 2147483646 w 744"/>
                <a:gd name="T91" fmla="*/ 2147483646 h 864"/>
                <a:gd name="T92" fmla="*/ 2147483646 w 744"/>
                <a:gd name="T93" fmla="*/ 2147483646 h 864"/>
                <a:gd name="T94" fmla="*/ 2147483646 w 744"/>
                <a:gd name="T95" fmla="*/ 2147483646 h 864"/>
                <a:gd name="T96" fmla="*/ 2147483646 w 744"/>
                <a:gd name="T97" fmla="*/ 2147483646 h 864"/>
                <a:gd name="T98" fmla="*/ 2147483646 w 744"/>
                <a:gd name="T99" fmla="*/ 2147483646 h 864"/>
                <a:gd name="T100" fmla="*/ 2147483646 w 744"/>
                <a:gd name="T101" fmla="*/ 2147483646 h 864"/>
                <a:gd name="T102" fmla="*/ 2147483646 w 744"/>
                <a:gd name="T103" fmla="*/ 2147483646 h 864"/>
                <a:gd name="T104" fmla="*/ 2147483646 w 744"/>
                <a:gd name="T105" fmla="*/ 2147483646 h 864"/>
                <a:gd name="T106" fmla="*/ 2147483646 w 744"/>
                <a:gd name="T107" fmla="*/ 2147483646 h 864"/>
                <a:gd name="T108" fmla="*/ 2147483646 w 744"/>
                <a:gd name="T109" fmla="*/ 2147483646 h 864"/>
                <a:gd name="T110" fmla="*/ 2147483646 w 744"/>
                <a:gd name="T111" fmla="*/ 2147483646 h 864"/>
                <a:gd name="T112" fmla="*/ 2147483646 w 744"/>
                <a:gd name="T113" fmla="*/ 2147483646 h 864"/>
                <a:gd name="T114" fmla="*/ 2147483646 w 744"/>
                <a:gd name="T115" fmla="*/ 2147483646 h 864"/>
                <a:gd name="T116" fmla="*/ 2147483646 w 744"/>
                <a:gd name="T117" fmla="*/ 2147483646 h 864"/>
                <a:gd name="T118" fmla="*/ 2147483646 w 744"/>
                <a:gd name="T119" fmla="*/ 2147483646 h 864"/>
                <a:gd name="T120" fmla="*/ 2147483646 w 744"/>
                <a:gd name="T121" fmla="*/ 2147483646 h 864"/>
                <a:gd name="T122" fmla="*/ 2147483646 w 744"/>
                <a:gd name="T123" fmla="*/ 2147483646 h 8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44"/>
                <a:gd name="T187" fmla="*/ 0 h 864"/>
                <a:gd name="T188" fmla="*/ 744 w 744"/>
                <a:gd name="T189" fmla="*/ 864 h 8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44" h="864">
                  <a:moveTo>
                    <a:pt x="453" y="48"/>
                  </a:moveTo>
                  <a:cubicBezTo>
                    <a:pt x="453" y="50"/>
                    <a:pt x="457" y="45"/>
                    <a:pt x="456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2" y="51"/>
                    <a:pt x="463" y="48"/>
                    <a:pt x="463" y="45"/>
                  </a:cubicBezTo>
                  <a:cubicBezTo>
                    <a:pt x="464" y="44"/>
                    <a:pt x="466" y="43"/>
                    <a:pt x="465" y="41"/>
                  </a:cubicBezTo>
                  <a:cubicBezTo>
                    <a:pt x="470" y="42"/>
                    <a:pt x="467" y="36"/>
                    <a:pt x="471" y="38"/>
                  </a:cubicBezTo>
                  <a:cubicBezTo>
                    <a:pt x="471" y="28"/>
                    <a:pt x="471" y="28"/>
                    <a:pt x="471" y="28"/>
                  </a:cubicBezTo>
                  <a:cubicBezTo>
                    <a:pt x="476" y="27"/>
                    <a:pt x="478" y="26"/>
                    <a:pt x="482" y="28"/>
                  </a:cubicBezTo>
                  <a:cubicBezTo>
                    <a:pt x="484" y="28"/>
                    <a:pt x="483" y="31"/>
                    <a:pt x="484" y="32"/>
                  </a:cubicBezTo>
                  <a:cubicBezTo>
                    <a:pt x="484" y="32"/>
                    <a:pt x="486" y="32"/>
                    <a:pt x="486" y="32"/>
                  </a:cubicBezTo>
                  <a:cubicBezTo>
                    <a:pt x="488" y="33"/>
                    <a:pt x="489" y="35"/>
                    <a:pt x="491" y="35"/>
                  </a:cubicBezTo>
                  <a:cubicBezTo>
                    <a:pt x="491" y="39"/>
                    <a:pt x="489" y="41"/>
                    <a:pt x="486" y="42"/>
                  </a:cubicBezTo>
                  <a:cubicBezTo>
                    <a:pt x="489" y="44"/>
                    <a:pt x="488" y="49"/>
                    <a:pt x="492" y="50"/>
                  </a:cubicBezTo>
                  <a:cubicBezTo>
                    <a:pt x="491" y="54"/>
                    <a:pt x="487" y="54"/>
                    <a:pt x="486" y="57"/>
                  </a:cubicBezTo>
                  <a:cubicBezTo>
                    <a:pt x="484" y="57"/>
                    <a:pt x="483" y="60"/>
                    <a:pt x="482" y="57"/>
                  </a:cubicBezTo>
                  <a:cubicBezTo>
                    <a:pt x="480" y="59"/>
                    <a:pt x="480" y="62"/>
                    <a:pt x="478" y="64"/>
                  </a:cubicBezTo>
                  <a:cubicBezTo>
                    <a:pt x="476" y="63"/>
                    <a:pt x="479" y="60"/>
                    <a:pt x="472" y="62"/>
                  </a:cubicBezTo>
                  <a:cubicBezTo>
                    <a:pt x="472" y="60"/>
                    <a:pt x="474" y="60"/>
                    <a:pt x="475" y="60"/>
                  </a:cubicBezTo>
                  <a:cubicBezTo>
                    <a:pt x="472" y="56"/>
                    <a:pt x="467" y="61"/>
                    <a:pt x="463" y="60"/>
                  </a:cubicBezTo>
                  <a:cubicBezTo>
                    <a:pt x="464" y="65"/>
                    <a:pt x="463" y="63"/>
                    <a:pt x="463" y="69"/>
                  </a:cubicBezTo>
                  <a:cubicBezTo>
                    <a:pt x="461" y="69"/>
                    <a:pt x="462" y="67"/>
                    <a:pt x="461" y="66"/>
                  </a:cubicBezTo>
                  <a:cubicBezTo>
                    <a:pt x="458" y="66"/>
                    <a:pt x="459" y="71"/>
                    <a:pt x="454" y="70"/>
                  </a:cubicBezTo>
                  <a:cubicBezTo>
                    <a:pt x="455" y="72"/>
                    <a:pt x="457" y="71"/>
                    <a:pt x="457" y="73"/>
                  </a:cubicBezTo>
                  <a:cubicBezTo>
                    <a:pt x="457" y="75"/>
                    <a:pt x="455" y="76"/>
                    <a:pt x="456" y="78"/>
                  </a:cubicBezTo>
                  <a:cubicBezTo>
                    <a:pt x="452" y="75"/>
                    <a:pt x="448" y="84"/>
                    <a:pt x="447" y="83"/>
                  </a:cubicBezTo>
                  <a:cubicBezTo>
                    <a:pt x="446" y="82"/>
                    <a:pt x="445" y="81"/>
                    <a:pt x="444" y="85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7" y="86"/>
                    <a:pt x="438" y="89"/>
                    <a:pt x="437" y="91"/>
                  </a:cubicBezTo>
                  <a:cubicBezTo>
                    <a:pt x="436" y="89"/>
                    <a:pt x="435" y="90"/>
                    <a:pt x="435" y="92"/>
                  </a:cubicBezTo>
                  <a:cubicBezTo>
                    <a:pt x="432" y="90"/>
                    <a:pt x="431" y="92"/>
                    <a:pt x="428" y="92"/>
                  </a:cubicBezTo>
                  <a:cubicBezTo>
                    <a:pt x="429" y="94"/>
                    <a:pt x="429" y="96"/>
                    <a:pt x="429" y="98"/>
                  </a:cubicBezTo>
                  <a:cubicBezTo>
                    <a:pt x="426" y="95"/>
                    <a:pt x="427" y="99"/>
                    <a:pt x="425" y="102"/>
                  </a:cubicBezTo>
                  <a:cubicBezTo>
                    <a:pt x="423" y="105"/>
                    <a:pt x="419" y="108"/>
                    <a:pt x="419" y="115"/>
                  </a:cubicBezTo>
                  <a:cubicBezTo>
                    <a:pt x="416" y="117"/>
                    <a:pt x="415" y="121"/>
                    <a:pt x="412" y="123"/>
                  </a:cubicBezTo>
                  <a:cubicBezTo>
                    <a:pt x="412" y="126"/>
                    <a:pt x="414" y="123"/>
                    <a:pt x="414" y="123"/>
                  </a:cubicBezTo>
                  <a:cubicBezTo>
                    <a:pt x="415" y="123"/>
                    <a:pt x="414" y="124"/>
                    <a:pt x="415" y="125"/>
                  </a:cubicBezTo>
                  <a:cubicBezTo>
                    <a:pt x="416" y="125"/>
                    <a:pt x="417" y="127"/>
                    <a:pt x="418" y="127"/>
                  </a:cubicBezTo>
                  <a:cubicBezTo>
                    <a:pt x="419" y="128"/>
                    <a:pt x="420" y="125"/>
                    <a:pt x="423" y="127"/>
                  </a:cubicBezTo>
                  <a:cubicBezTo>
                    <a:pt x="424" y="128"/>
                    <a:pt x="425" y="129"/>
                    <a:pt x="426" y="129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7" y="136"/>
                    <a:pt x="429" y="135"/>
                    <a:pt x="429" y="137"/>
                  </a:cubicBezTo>
                  <a:cubicBezTo>
                    <a:pt x="430" y="139"/>
                    <a:pt x="432" y="139"/>
                    <a:pt x="432" y="142"/>
                  </a:cubicBezTo>
                  <a:cubicBezTo>
                    <a:pt x="439" y="141"/>
                    <a:pt x="444" y="143"/>
                    <a:pt x="449" y="142"/>
                  </a:cubicBezTo>
                  <a:cubicBezTo>
                    <a:pt x="449" y="146"/>
                    <a:pt x="455" y="145"/>
                    <a:pt x="458" y="149"/>
                  </a:cubicBezTo>
                  <a:cubicBezTo>
                    <a:pt x="459" y="149"/>
                    <a:pt x="460" y="148"/>
                    <a:pt x="460" y="150"/>
                  </a:cubicBezTo>
                  <a:cubicBezTo>
                    <a:pt x="460" y="152"/>
                    <a:pt x="461" y="150"/>
                    <a:pt x="461" y="150"/>
                  </a:cubicBezTo>
                  <a:cubicBezTo>
                    <a:pt x="463" y="150"/>
                    <a:pt x="463" y="152"/>
                    <a:pt x="464" y="153"/>
                  </a:cubicBezTo>
                  <a:cubicBezTo>
                    <a:pt x="466" y="154"/>
                    <a:pt x="469" y="152"/>
                    <a:pt x="468" y="156"/>
                  </a:cubicBezTo>
                  <a:cubicBezTo>
                    <a:pt x="476" y="155"/>
                    <a:pt x="480" y="158"/>
                    <a:pt x="486" y="158"/>
                  </a:cubicBezTo>
                  <a:cubicBezTo>
                    <a:pt x="487" y="163"/>
                    <a:pt x="485" y="167"/>
                    <a:pt x="488" y="170"/>
                  </a:cubicBezTo>
                  <a:cubicBezTo>
                    <a:pt x="488" y="169"/>
                    <a:pt x="489" y="172"/>
                    <a:pt x="489" y="171"/>
                  </a:cubicBezTo>
                  <a:cubicBezTo>
                    <a:pt x="490" y="172"/>
                    <a:pt x="488" y="174"/>
                    <a:pt x="488" y="174"/>
                  </a:cubicBezTo>
                  <a:cubicBezTo>
                    <a:pt x="489" y="175"/>
                    <a:pt x="490" y="174"/>
                    <a:pt x="491" y="175"/>
                  </a:cubicBezTo>
                  <a:cubicBezTo>
                    <a:pt x="491" y="176"/>
                    <a:pt x="488" y="179"/>
                    <a:pt x="492" y="178"/>
                  </a:cubicBezTo>
                  <a:cubicBezTo>
                    <a:pt x="491" y="179"/>
                    <a:pt x="491" y="180"/>
                    <a:pt x="491" y="182"/>
                  </a:cubicBezTo>
                  <a:cubicBezTo>
                    <a:pt x="491" y="184"/>
                    <a:pt x="492" y="183"/>
                    <a:pt x="492" y="182"/>
                  </a:cubicBezTo>
                  <a:cubicBezTo>
                    <a:pt x="494" y="182"/>
                    <a:pt x="493" y="184"/>
                    <a:pt x="493" y="185"/>
                  </a:cubicBezTo>
                  <a:cubicBezTo>
                    <a:pt x="494" y="185"/>
                    <a:pt x="496" y="185"/>
                    <a:pt x="496" y="185"/>
                  </a:cubicBezTo>
                  <a:cubicBezTo>
                    <a:pt x="498" y="187"/>
                    <a:pt x="503" y="187"/>
                    <a:pt x="508" y="185"/>
                  </a:cubicBezTo>
                  <a:cubicBezTo>
                    <a:pt x="509" y="179"/>
                    <a:pt x="509" y="177"/>
                    <a:pt x="508" y="171"/>
                  </a:cubicBezTo>
                  <a:cubicBezTo>
                    <a:pt x="508" y="169"/>
                    <a:pt x="505" y="170"/>
                    <a:pt x="505" y="170"/>
                  </a:cubicBezTo>
                  <a:cubicBezTo>
                    <a:pt x="503" y="167"/>
                    <a:pt x="507" y="162"/>
                    <a:pt x="502" y="164"/>
                  </a:cubicBezTo>
                  <a:cubicBezTo>
                    <a:pt x="503" y="163"/>
                    <a:pt x="505" y="163"/>
                    <a:pt x="505" y="160"/>
                  </a:cubicBezTo>
                  <a:cubicBezTo>
                    <a:pt x="511" y="161"/>
                    <a:pt x="510" y="157"/>
                    <a:pt x="515" y="157"/>
                  </a:cubicBezTo>
                  <a:cubicBezTo>
                    <a:pt x="517" y="157"/>
                    <a:pt x="515" y="154"/>
                    <a:pt x="516" y="153"/>
                  </a:cubicBezTo>
                  <a:cubicBezTo>
                    <a:pt x="516" y="153"/>
                    <a:pt x="520" y="155"/>
                    <a:pt x="520" y="153"/>
                  </a:cubicBezTo>
                  <a:cubicBezTo>
                    <a:pt x="517" y="147"/>
                    <a:pt x="522" y="141"/>
                    <a:pt x="519" y="137"/>
                  </a:cubicBezTo>
                  <a:cubicBezTo>
                    <a:pt x="519" y="135"/>
                    <a:pt x="517" y="137"/>
                    <a:pt x="517" y="137"/>
                  </a:cubicBezTo>
                  <a:cubicBezTo>
                    <a:pt x="515" y="136"/>
                    <a:pt x="518" y="132"/>
                    <a:pt x="513" y="133"/>
                  </a:cubicBezTo>
                  <a:cubicBezTo>
                    <a:pt x="513" y="131"/>
                    <a:pt x="511" y="130"/>
                    <a:pt x="512" y="127"/>
                  </a:cubicBezTo>
                  <a:cubicBezTo>
                    <a:pt x="511" y="124"/>
                    <a:pt x="513" y="123"/>
                    <a:pt x="516" y="123"/>
                  </a:cubicBezTo>
                  <a:cubicBezTo>
                    <a:pt x="513" y="122"/>
                    <a:pt x="518" y="114"/>
                    <a:pt x="512" y="113"/>
                  </a:cubicBezTo>
                  <a:cubicBezTo>
                    <a:pt x="513" y="112"/>
                    <a:pt x="513" y="111"/>
                    <a:pt x="513" y="109"/>
                  </a:cubicBezTo>
                  <a:cubicBezTo>
                    <a:pt x="513" y="110"/>
                    <a:pt x="512" y="109"/>
                    <a:pt x="512" y="108"/>
                  </a:cubicBezTo>
                  <a:cubicBezTo>
                    <a:pt x="512" y="108"/>
                    <a:pt x="513" y="108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ubicBezTo>
                    <a:pt x="512" y="102"/>
                    <a:pt x="515" y="99"/>
                    <a:pt x="512" y="98"/>
                  </a:cubicBezTo>
                  <a:cubicBezTo>
                    <a:pt x="512" y="96"/>
                    <a:pt x="523" y="95"/>
                    <a:pt x="522" y="99"/>
                  </a:cubicBezTo>
                  <a:cubicBezTo>
                    <a:pt x="527" y="99"/>
                    <a:pt x="535" y="101"/>
                    <a:pt x="537" y="97"/>
                  </a:cubicBezTo>
                  <a:cubicBezTo>
                    <a:pt x="540" y="101"/>
                    <a:pt x="547" y="100"/>
                    <a:pt x="547" y="108"/>
                  </a:cubicBezTo>
                  <a:cubicBezTo>
                    <a:pt x="558" y="108"/>
                    <a:pt x="558" y="108"/>
                    <a:pt x="558" y="108"/>
                  </a:cubicBezTo>
                  <a:cubicBezTo>
                    <a:pt x="558" y="110"/>
                    <a:pt x="559" y="110"/>
                    <a:pt x="561" y="111"/>
                  </a:cubicBezTo>
                  <a:cubicBezTo>
                    <a:pt x="561" y="113"/>
                    <a:pt x="560" y="116"/>
                    <a:pt x="561" y="119"/>
                  </a:cubicBezTo>
                  <a:cubicBezTo>
                    <a:pt x="561" y="122"/>
                    <a:pt x="565" y="125"/>
                    <a:pt x="562" y="126"/>
                  </a:cubicBezTo>
                  <a:cubicBezTo>
                    <a:pt x="562" y="128"/>
                    <a:pt x="565" y="127"/>
                    <a:pt x="566" y="127"/>
                  </a:cubicBezTo>
                  <a:cubicBezTo>
                    <a:pt x="566" y="132"/>
                    <a:pt x="572" y="129"/>
                    <a:pt x="568" y="133"/>
                  </a:cubicBezTo>
                  <a:cubicBezTo>
                    <a:pt x="574" y="134"/>
                    <a:pt x="575" y="131"/>
                    <a:pt x="580" y="132"/>
                  </a:cubicBezTo>
                  <a:cubicBezTo>
                    <a:pt x="581" y="130"/>
                    <a:pt x="580" y="129"/>
                    <a:pt x="579" y="129"/>
                  </a:cubicBezTo>
                  <a:cubicBezTo>
                    <a:pt x="580" y="126"/>
                    <a:pt x="581" y="126"/>
                    <a:pt x="583" y="127"/>
                  </a:cubicBezTo>
                  <a:cubicBezTo>
                    <a:pt x="582" y="123"/>
                    <a:pt x="586" y="123"/>
                    <a:pt x="588" y="122"/>
                  </a:cubicBezTo>
                  <a:cubicBezTo>
                    <a:pt x="588" y="121"/>
                    <a:pt x="586" y="121"/>
                    <a:pt x="586" y="120"/>
                  </a:cubicBezTo>
                  <a:cubicBezTo>
                    <a:pt x="586" y="119"/>
                    <a:pt x="589" y="118"/>
                    <a:pt x="592" y="118"/>
                  </a:cubicBezTo>
                  <a:cubicBezTo>
                    <a:pt x="589" y="121"/>
                    <a:pt x="591" y="121"/>
                    <a:pt x="595" y="125"/>
                  </a:cubicBezTo>
                  <a:cubicBezTo>
                    <a:pt x="596" y="127"/>
                    <a:pt x="598" y="130"/>
                    <a:pt x="603" y="130"/>
                  </a:cubicBezTo>
                  <a:cubicBezTo>
                    <a:pt x="603" y="132"/>
                    <a:pt x="600" y="131"/>
                    <a:pt x="600" y="133"/>
                  </a:cubicBezTo>
                  <a:cubicBezTo>
                    <a:pt x="601" y="135"/>
                    <a:pt x="603" y="135"/>
                    <a:pt x="603" y="137"/>
                  </a:cubicBezTo>
                  <a:cubicBezTo>
                    <a:pt x="605" y="138"/>
                    <a:pt x="604" y="135"/>
                    <a:pt x="604" y="135"/>
                  </a:cubicBezTo>
                  <a:cubicBezTo>
                    <a:pt x="608" y="133"/>
                    <a:pt x="603" y="140"/>
                    <a:pt x="609" y="139"/>
                  </a:cubicBezTo>
                  <a:cubicBezTo>
                    <a:pt x="606" y="142"/>
                    <a:pt x="610" y="144"/>
                    <a:pt x="606" y="147"/>
                  </a:cubicBezTo>
                  <a:cubicBezTo>
                    <a:pt x="606" y="150"/>
                    <a:pt x="610" y="149"/>
                    <a:pt x="611" y="150"/>
                  </a:cubicBezTo>
                  <a:cubicBezTo>
                    <a:pt x="612" y="150"/>
                    <a:pt x="609" y="152"/>
                    <a:pt x="610" y="153"/>
                  </a:cubicBezTo>
                  <a:cubicBezTo>
                    <a:pt x="611" y="153"/>
                    <a:pt x="613" y="154"/>
                    <a:pt x="614" y="154"/>
                  </a:cubicBezTo>
                  <a:cubicBezTo>
                    <a:pt x="615" y="155"/>
                    <a:pt x="616" y="156"/>
                    <a:pt x="617" y="157"/>
                  </a:cubicBezTo>
                  <a:cubicBezTo>
                    <a:pt x="619" y="158"/>
                    <a:pt x="622" y="159"/>
                    <a:pt x="624" y="161"/>
                  </a:cubicBezTo>
                  <a:cubicBezTo>
                    <a:pt x="626" y="162"/>
                    <a:pt x="627" y="156"/>
                    <a:pt x="628" y="160"/>
                  </a:cubicBezTo>
                  <a:cubicBezTo>
                    <a:pt x="628" y="164"/>
                    <a:pt x="625" y="164"/>
                    <a:pt x="621" y="164"/>
                  </a:cubicBezTo>
                  <a:cubicBezTo>
                    <a:pt x="624" y="167"/>
                    <a:pt x="628" y="168"/>
                    <a:pt x="632" y="168"/>
                  </a:cubicBezTo>
                  <a:cubicBezTo>
                    <a:pt x="632" y="171"/>
                    <a:pt x="633" y="171"/>
                    <a:pt x="635" y="171"/>
                  </a:cubicBezTo>
                  <a:cubicBezTo>
                    <a:pt x="635" y="174"/>
                    <a:pt x="635" y="175"/>
                    <a:pt x="638" y="175"/>
                  </a:cubicBezTo>
                  <a:cubicBezTo>
                    <a:pt x="637" y="177"/>
                    <a:pt x="636" y="179"/>
                    <a:pt x="637" y="182"/>
                  </a:cubicBezTo>
                  <a:cubicBezTo>
                    <a:pt x="634" y="183"/>
                    <a:pt x="631" y="183"/>
                    <a:pt x="628" y="185"/>
                  </a:cubicBezTo>
                  <a:cubicBezTo>
                    <a:pt x="627" y="186"/>
                    <a:pt x="628" y="186"/>
                    <a:pt x="627" y="186"/>
                  </a:cubicBezTo>
                  <a:cubicBezTo>
                    <a:pt x="625" y="186"/>
                    <a:pt x="624" y="186"/>
                    <a:pt x="624" y="188"/>
                  </a:cubicBezTo>
                  <a:cubicBezTo>
                    <a:pt x="624" y="190"/>
                    <a:pt x="621" y="188"/>
                    <a:pt x="621" y="188"/>
                  </a:cubicBezTo>
                  <a:cubicBezTo>
                    <a:pt x="621" y="188"/>
                    <a:pt x="619" y="190"/>
                    <a:pt x="618" y="191"/>
                  </a:cubicBezTo>
                  <a:cubicBezTo>
                    <a:pt x="618" y="191"/>
                    <a:pt x="618" y="194"/>
                    <a:pt x="617" y="195"/>
                  </a:cubicBezTo>
                  <a:cubicBezTo>
                    <a:pt x="616" y="196"/>
                    <a:pt x="611" y="195"/>
                    <a:pt x="614" y="196"/>
                  </a:cubicBezTo>
                  <a:cubicBezTo>
                    <a:pt x="613" y="199"/>
                    <a:pt x="608" y="198"/>
                    <a:pt x="606" y="198"/>
                  </a:cubicBezTo>
                  <a:cubicBezTo>
                    <a:pt x="603" y="198"/>
                    <a:pt x="600" y="198"/>
                    <a:pt x="597" y="198"/>
                  </a:cubicBezTo>
                  <a:cubicBezTo>
                    <a:pt x="595" y="198"/>
                    <a:pt x="595" y="197"/>
                    <a:pt x="593" y="196"/>
                  </a:cubicBezTo>
                  <a:cubicBezTo>
                    <a:pt x="587" y="195"/>
                    <a:pt x="581" y="197"/>
                    <a:pt x="575" y="198"/>
                  </a:cubicBezTo>
                  <a:cubicBezTo>
                    <a:pt x="570" y="200"/>
                    <a:pt x="568" y="205"/>
                    <a:pt x="562" y="206"/>
                  </a:cubicBezTo>
                  <a:cubicBezTo>
                    <a:pt x="565" y="209"/>
                    <a:pt x="560" y="210"/>
                    <a:pt x="558" y="212"/>
                  </a:cubicBezTo>
                  <a:cubicBezTo>
                    <a:pt x="559" y="213"/>
                    <a:pt x="560" y="214"/>
                    <a:pt x="559" y="216"/>
                  </a:cubicBezTo>
                  <a:cubicBezTo>
                    <a:pt x="562" y="215"/>
                    <a:pt x="562" y="212"/>
                    <a:pt x="564" y="210"/>
                  </a:cubicBezTo>
                  <a:cubicBezTo>
                    <a:pt x="565" y="209"/>
                    <a:pt x="569" y="210"/>
                    <a:pt x="569" y="207"/>
                  </a:cubicBezTo>
                  <a:cubicBezTo>
                    <a:pt x="570" y="203"/>
                    <a:pt x="572" y="211"/>
                    <a:pt x="572" y="205"/>
                  </a:cubicBezTo>
                  <a:cubicBezTo>
                    <a:pt x="574" y="204"/>
                    <a:pt x="575" y="206"/>
                    <a:pt x="575" y="206"/>
                  </a:cubicBezTo>
                  <a:cubicBezTo>
                    <a:pt x="576" y="206"/>
                    <a:pt x="576" y="203"/>
                    <a:pt x="576" y="203"/>
                  </a:cubicBezTo>
                  <a:cubicBezTo>
                    <a:pt x="579" y="203"/>
                    <a:pt x="582" y="204"/>
                    <a:pt x="586" y="203"/>
                  </a:cubicBezTo>
                  <a:cubicBezTo>
                    <a:pt x="586" y="205"/>
                    <a:pt x="588" y="204"/>
                    <a:pt x="588" y="203"/>
                  </a:cubicBezTo>
                  <a:cubicBezTo>
                    <a:pt x="590" y="203"/>
                    <a:pt x="590" y="211"/>
                    <a:pt x="586" y="209"/>
                  </a:cubicBezTo>
                  <a:cubicBezTo>
                    <a:pt x="589" y="212"/>
                    <a:pt x="584" y="213"/>
                    <a:pt x="585" y="219"/>
                  </a:cubicBezTo>
                  <a:cubicBezTo>
                    <a:pt x="585" y="220"/>
                    <a:pt x="586" y="221"/>
                    <a:pt x="586" y="223"/>
                  </a:cubicBezTo>
                  <a:cubicBezTo>
                    <a:pt x="587" y="222"/>
                    <a:pt x="589" y="221"/>
                    <a:pt x="589" y="223"/>
                  </a:cubicBezTo>
                  <a:cubicBezTo>
                    <a:pt x="589" y="225"/>
                    <a:pt x="591" y="224"/>
                    <a:pt x="592" y="224"/>
                  </a:cubicBezTo>
                  <a:cubicBezTo>
                    <a:pt x="592" y="225"/>
                    <a:pt x="594" y="227"/>
                    <a:pt x="595" y="227"/>
                  </a:cubicBezTo>
                  <a:cubicBezTo>
                    <a:pt x="595" y="227"/>
                    <a:pt x="596" y="227"/>
                    <a:pt x="597" y="227"/>
                  </a:cubicBezTo>
                  <a:cubicBezTo>
                    <a:pt x="598" y="227"/>
                    <a:pt x="599" y="228"/>
                    <a:pt x="599" y="228"/>
                  </a:cubicBezTo>
                  <a:cubicBezTo>
                    <a:pt x="601" y="229"/>
                    <a:pt x="603" y="225"/>
                    <a:pt x="604" y="228"/>
                  </a:cubicBezTo>
                  <a:cubicBezTo>
                    <a:pt x="606" y="229"/>
                    <a:pt x="605" y="226"/>
                    <a:pt x="606" y="226"/>
                  </a:cubicBezTo>
                  <a:cubicBezTo>
                    <a:pt x="606" y="225"/>
                    <a:pt x="608" y="226"/>
                    <a:pt x="609" y="226"/>
                  </a:cubicBezTo>
                  <a:cubicBezTo>
                    <a:pt x="609" y="225"/>
                    <a:pt x="608" y="223"/>
                    <a:pt x="609" y="221"/>
                  </a:cubicBezTo>
                  <a:cubicBezTo>
                    <a:pt x="611" y="221"/>
                    <a:pt x="611" y="223"/>
                    <a:pt x="611" y="224"/>
                  </a:cubicBezTo>
                  <a:cubicBezTo>
                    <a:pt x="612" y="226"/>
                    <a:pt x="616" y="225"/>
                    <a:pt x="614" y="230"/>
                  </a:cubicBezTo>
                  <a:cubicBezTo>
                    <a:pt x="612" y="231"/>
                    <a:pt x="612" y="228"/>
                    <a:pt x="610" y="228"/>
                  </a:cubicBezTo>
                  <a:cubicBezTo>
                    <a:pt x="608" y="229"/>
                    <a:pt x="608" y="232"/>
                    <a:pt x="606" y="233"/>
                  </a:cubicBezTo>
                  <a:cubicBezTo>
                    <a:pt x="605" y="233"/>
                    <a:pt x="603" y="232"/>
                    <a:pt x="602" y="233"/>
                  </a:cubicBezTo>
                  <a:cubicBezTo>
                    <a:pt x="599" y="233"/>
                    <a:pt x="600" y="236"/>
                    <a:pt x="595" y="236"/>
                  </a:cubicBezTo>
                  <a:cubicBezTo>
                    <a:pt x="592" y="235"/>
                    <a:pt x="593" y="239"/>
                    <a:pt x="592" y="240"/>
                  </a:cubicBezTo>
                  <a:cubicBezTo>
                    <a:pt x="591" y="240"/>
                    <a:pt x="590" y="239"/>
                    <a:pt x="590" y="238"/>
                  </a:cubicBezTo>
                  <a:cubicBezTo>
                    <a:pt x="588" y="240"/>
                    <a:pt x="588" y="243"/>
                    <a:pt x="583" y="243"/>
                  </a:cubicBezTo>
                  <a:cubicBezTo>
                    <a:pt x="586" y="240"/>
                    <a:pt x="583" y="241"/>
                    <a:pt x="583" y="237"/>
                  </a:cubicBezTo>
                  <a:cubicBezTo>
                    <a:pt x="586" y="236"/>
                    <a:pt x="587" y="232"/>
                    <a:pt x="590" y="236"/>
                  </a:cubicBezTo>
                  <a:cubicBezTo>
                    <a:pt x="592" y="231"/>
                    <a:pt x="588" y="231"/>
                    <a:pt x="586" y="230"/>
                  </a:cubicBezTo>
                  <a:cubicBezTo>
                    <a:pt x="583" y="229"/>
                    <a:pt x="581" y="234"/>
                    <a:pt x="578" y="234"/>
                  </a:cubicBezTo>
                  <a:cubicBezTo>
                    <a:pt x="578" y="234"/>
                    <a:pt x="574" y="235"/>
                    <a:pt x="573" y="236"/>
                  </a:cubicBezTo>
                  <a:cubicBezTo>
                    <a:pt x="572" y="236"/>
                    <a:pt x="572" y="237"/>
                    <a:pt x="572" y="238"/>
                  </a:cubicBezTo>
                  <a:cubicBezTo>
                    <a:pt x="564" y="237"/>
                    <a:pt x="565" y="242"/>
                    <a:pt x="558" y="240"/>
                  </a:cubicBezTo>
                  <a:cubicBezTo>
                    <a:pt x="561" y="242"/>
                    <a:pt x="562" y="243"/>
                    <a:pt x="555" y="243"/>
                  </a:cubicBezTo>
                  <a:cubicBezTo>
                    <a:pt x="552" y="245"/>
                    <a:pt x="551" y="252"/>
                    <a:pt x="555" y="254"/>
                  </a:cubicBezTo>
                  <a:cubicBezTo>
                    <a:pt x="555" y="257"/>
                    <a:pt x="551" y="256"/>
                    <a:pt x="552" y="259"/>
                  </a:cubicBezTo>
                  <a:cubicBezTo>
                    <a:pt x="551" y="260"/>
                    <a:pt x="549" y="259"/>
                    <a:pt x="548" y="259"/>
                  </a:cubicBezTo>
                  <a:cubicBezTo>
                    <a:pt x="547" y="260"/>
                    <a:pt x="547" y="262"/>
                    <a:pt x="545" y="262"/>
                  </a:cubicBezTo>
                  <a:cubicBezTo>
                    <a:pt x="543" y="264"/>
                    <a:pt x="539" y="262"/>
                    <a:pt x="537" y="265"/>
                  </a:cubicBezTo>
                  <a:cubicBezTo>
                    <a:pt x="536" y="266"/>
                    <a:pt x="535" y="267"/>
                    <a:pt x="534" y="268"/>
                  </a:cubicBezTo>
                  <a:cubicBezTo>
                    <a:pt x="533" y="270"/>
                    <a:pt x="532" y="272"/>
                    <a:pt x="530" y="275"/>
                  </a:cubicBezTo>
                  <a:cubicBezTo>
                    <a:pt x="529" y="276"/>
                    <a:pt x="526" y="277"/>
                    <a:pt x="527" y="282"/>
                  </a:cubicBezTo>
                  <a:cubicBezTo>
                    <a:pt x="524" y="281"/>
                    <a:pt x="524" y="278"/>
                    <a:pt x="522" y="278"/>
                  </a:cubicBezTo>
                  <a:cubicBezTo>
                    <a:pt x="520" y="278"/>
                    <a:pt x="521" y="280"/>
                    <a:pt x="519" y="280"/>
                  </a:cubicBezTo>
                  <a:cubicBezTo>
                    <a:pt x="524" y="286"/>
                    <a:pt x="524" y="291"/>
                    <a:pt x="524" y="299"/>
                  </a:cubicBezTo>
                  <a:cubicBezTo>
                    <a:pt x="521" y="297"/>
                    <a:pt x="522" y="301"/>
                    <a:pt x="522" y="301"/>
                  </a:cubicBezTo>
                  <a:cubicBezTo>
                    <a:pt x="521" y="302"/>
                    <a:pt x="519" y="301"/>
                    <a:pt x="519" y="301"/>
                  </a:cubicBezTo>
                  <a:cubicBezTo>
                    <a:pt x="518" y="303"/>
                    <a:pt x="517" y="303"/>
                    <a:pt x="516" y="304"/>
                  </a:cubicBezTo>
                  <a:cubicBezTo>
                    <a:pt x="514" y="305"/>
                    <a:pt x="513" y="308"/>
                    <a:pt x="512" y="308"/>
                  </a:cubicBezTo>
                  <a:cubicBezTo>
                    <a:pt x="510" y="310"/>
                    <a:pt x="507" y="308"/>
                    <a:pt x="506" y="310"/>
                  </a:cubicBezTo>
                  <a:cubicBezTo>
                    <a:pt x="503" y="311"/>
                    <a:pt x="502" y="314"/>
                    <a:pt x="501" y="317"/>
                  </a:cubicBezTo>
                  <a:cubicBezTo>
                    <a:pt x="497" y="317"/>
                    <a:pt x="497" y="321"/>
                    <a:pt x="493" y="321"/>
                  </a:cubicBezTo>
                  <a:cubicBezTo>
                    <a:pt x="495" y="326"/>
                    <a:pt x="490" y="336"/>
                    <a:pt x="496" y="337"/>
                  </a:cubicBezTo>
                  <a:cubicBezTo>
                    <a:pt x="493" y="342"/>
                    <a:pt x="499" y="342"/>
                    <a:pt x="498" y="349"/>
                  </a:cubicBezTo>
                  <a:cubicBezTo>
                    <a:pt x="498" y="351"/>
                    <a:pt x="499" y="350"/>
                    <a:pt x="501" y="351"/>
                  </a:cubicBezTo>
                  <a:cubicBezTo>
                    <a:pt x="499" y="355"/>
                    <a:pt x="501" y="355"/>
                    <a:pt x="501" y="360"/>
                  </a:cubicBezTo>
                  <a:cubicBezTo>
                    <a:pt x="498" y="361"/>
                    <a:pt x="496" y="361"/>
                    <a:pt x="495" y="363"/>
                  </a:cubicBezTo>
                  <a:cubicBezTo>
                    <a:pt x="493" y="363"/>
                    <a:pt x="494" y="360"/>
                    <a:pt x="493" y="359"/>
                  </a:cubicBezTo>
                  <a:cubicBezTo>
                    <a:pt x="493" y="358"/>
                    <a:pt x="491" y="359"/>
                    <a:pt x="489" y="358"/>
                  </a:cubicBezTo>
                  <a:cubicBezTo>
                    <a:pt x="488" y="357"/>
                    <a:pt x="489" y="354"/>
                    <a:pt x="486" y="355"/>
                  </a:cubicBezTo>
                  <a:cubicBezTo>
                    <a:pt x="487" y="351"/>
                    <a:pt x="489" y="348"/>
                    <a:pt x="484" y="348"/>
                  </a:cubicBezTo>
                  <a:cubicBezTo>
                    <a:pt x="486" y="341"/>
                    <a:pt x="483" y="341"/>
                    <a:pt x="482" y="335"/>
                  </a:cubicBezTo>
                  <a:cubicBezTo>
                    <a:pt x="481" y="335"/>
                    <a:pt x="481" y="337"/>
                    <a:pt x="479" y="337"/>
                  </a:cubicBezTo>
                  <a:cubicBezTo>
                    <a:pt x="479" y="334"/>
                    <a:pt x="479" y="334"/>
                    <a:pt x="479" y="334"/>
                  </a:cubicBezTo>
                  <a:cubicBezTo>
                    <a:pt x="477" y="334"/>
                    <a:pt x="470" y="336"/>
                    <a:pt x="468" y="334"/>
                  </a:cubicBezTo>
                  <a:cubicBezTo>
                    <a:pt x="467" y="333"/>
                    <a:pt x="467" y="331"/>
                    <a:pt x="465" y="331"/>
                  </a:cubicBezTo>
                  <a:cubicBezTo>
                    <a:pt x="464" y="331"/>
                    <a:pt x="462" y="333"/>
                    <a:pt x="460" y="332"/>
                  </a:cubicBezTo>
                  <a:cubicBezTo>
                    <a:pt x="460" y="332"/>
                    <a:pt x="465" y="327"/>
                    <a:pt x="460" y="329"/>
                  </a:cubicBezTo>
                  <a:cubicBezTo>
                    <a:pt x="459" y="330"/>
                    <a:pt x="460" y="331"/>
                    <a:pt x="458" y="331"/>
                  </a:cubicBezTo>
                  <a:cubicBezTo>
                    <a:pt x="455" y="331"/>
                    <a:pt x="449" y="331"/>
                    <a:pt x="446" y="329"/>
                  </a:cubicBezTo>
                  <a:cubicBezTo>
                    <a:pt x="443" y="329"/>
                    <a:pt x="445" y="334"/>
                    <a:pt x="444" y="337"/>
                  </a:cubicBezTo>
                  <a:cubicBezTo>
                    <a:pt x="437" y="335"/>
                    <a:pt x="428" y="335"/>
                    <a:pt x="419" y="334"/>
                  </a:cubicBezTo>
                  <a:cubicBezTo>
                    <a:pt x="418" y="334"/>
                    <a:pt x="418" y="335"/>
                    <a:pt x="416" y="335"/>
                  </a:cubicBezTo>
                  <a:cubicBezTo>
                    <a:pt x="415" y="335"/>
                    <a:pt x="415" y="338"/>
                    <a:pt x="414" y="338"/>
                  </a:cubicBezTo>
                  <a:cubicBezTo>
                    <a:pt x="412" y="338"/>
                    <a:pt x="412" y="340"/>
                    <a:pt x="412" y="341"/>
                  </a:cubicBezTo>
                  <a:cubicBezTo>
                    <a:pt x="410" y="341"/>
                    <a:pt x="408" y="340"/>
                    <a:pt x="407" y="341"/>
                  </a:cubicBezTo>
                  <a:cubicBezTo>
                    <a:pt x="405" y="341"/>
                    <a:pt x="405" y="344"/>
                    <a:pt x="402" y="344"/>
                  </a:cubicBezTo>
                  <a:cubicBezTo>
                    <a:pt x="403" y="346"/>
                    <a:pt x="401" y="353"/>
                    <a:pt x="404" y="353"/>
                  </a:cubicBezTo>
                  <a:cubicBezTo>
                    <a:pt x="402" y="355"/>
                    <a:pt x="401" y="358"/>
                    <a:pt x="400" y="359"/>
                  </a:cubicBezTo>
                  <a:cubicBezTo>
                    <a:pt x="400" y="363"/>
                    <a:pt x="399" y="367"/>
                    <a:pt x="400" y="370"/>
                  </a:cubicBezTo>
                  <a:cubicBezTo>
                    <a:pt x="400" y="372"/>
                    <a:pt x="401" y="373"/>
                    <a:pt x="401" y="374"/>
                  </a:cubicBezTo>
                  <a:cubicBezTo>
                    <a:pt x="401" y="378"/>
                    <a:pt x="402" y="382"/>
                    <a:pt x="400" y="384"/>
                  </a:cubicBezTo>
                  <a:cubicBezTo>
                    <a:pt x="399" y="386"/>
                    <a:pt x="403" y="385"/>
                    <a:pt x="404" y="386"/>
                  </a:cubicBezTo>
                  <a:cubicBezTo>
                    <a:pt x="404" y="386"/>
                    <a:pt x="402" y="388"/>
                    <a:pt x="402" y="388"/>
                  </a:cubicBezTo>
                  <a:cubicBezTo>
                    <a:pt x="402" y="388"/>
                    <a:pt x="404" y="390"/>
                    <a:pt x="404" y="390"/>
                  </a:cubicBezTo>
                  <a:cubicBezTo>
                    <a:pt x="405" y="391"/>
                    <a:pt x="406" y="390"/>
                    <a:pt x="407" y="391"/>
                  </a:cubicBezTo>
                  <a:cubicBezTo>
                    <a:pt x="407" y="392"/>
                    <a:pt x="406" y="394"/>
                    <a:pt x="407" y="394"/>
                  </a:cubicBezTo>
                  <a:cubicBezTo>
                    <a:pt x="407" y="394"/>
                    <a:pt x="408" y="394"/>
                    <a:pt x="408" y="394"/>
                  </a:cubicBezTo>
                  <a:cubicBezTo>
                    <a:pt x="408" y="395"/>
                    <a:pt x="408" y="397"/>
                    <a:pt x="408" y="397"/>
                  </a:cubicBezTo>
                  <a:cubicBezTo>
                    <a:pt x="409" y="398"/>
                    <a:pt x="412" y="400"/>
                    <a:pt x="412" y="402"/>
                  </a:cubicBezTo>
                  <a:cubicBezTo>
                    <a:pt x="423" y="403"/>
                    <a:pt x="429" y="400"/>
                    <a:pt x="435" y="402"/>
                  </a:cubicBezTo>
                  <a:cubicBezTo>
                    <a:pt x="436" y="402"/>
                    <a:pt x="436" y="401"/>
                    <a:pt x="437" y="400"/>
                  </a:cubicBezTo>
                  <a:cubicBezTo>
                    <a:pt x="439" y="398"/>
                    <a:pt x="440" y="396"/>
                    <a:pt x="442" y="393"/>
                  </a:cubicBezTo>
                  <a:cubicBezTo>
                    <a:pt x="442" y="391"/>
                    <a:pt x="444" y="390"/>
                    <a:pt x="442" y="390"/>
                  </a:cubicBezTo>
                  <a:cubicBezTo>
                    <a:pt x="445" y="385"/>
                    <a:pt x="455" y="382"/>
                    <a:pt x="463" y="386"/>
                  </a:cubicBezTo>
                  <a:cubicBezTo>
                    <a:pt x="459" y="389"/>
                    <a:pt x="459" y="395"/>
                    <a:pt x="456" y="398"/>
                  </a:cubicBezTo>
                  <a:cubicBezTo>
                    <a:pt x="454" y="402"/>
                    <a:pt x="458" y="402"/>
                    <a:pt x="457" y="405"/>
                  </a:cubicBezTo>
                  <a:cubicBezTo>
                    <a:pt x="454" y="406"/>
                    <a:pt x="453" y="409"/>
                    <a:pt x="451" y="412"/>
                  </a:cubicBezTo>
                  <a:cubicBezTo>
                    <a:pt x="451" y="413"/>
                    <a:pt x="451" y="414"/>
                    <a:pt x="450" y="414"/>
                  </a:cubicBezTo>
                  <a:cubicBezTo>
                    <a:pt x="449" y="417"/>
                    <a:pt x="456" y="413"/>
                    <a:pt x="454" y="418"/>
                  </a:cubicBezTo>
                  <a:cubicBezTo>
                    <a:pt x="458" y="418"/>
                    <a:pt x="458" y="415"/>
                    <a:pt x="463" y="416"/>
                  </a:cubicBezTo>
                  <a:cubicBezTo>
                    <a:pt x="462" y="420"/>
                    <a:pt x="465" y="418"/>
                    <a:pt x="465" y="421"/>
                  </a:cubicBezTo>
                  <a:cubicBezTo>
                    <a:pt x="473" y="418"/>
                    <a:pt x="474" y="423"/>
                    <a:pt x="482" y="422"/>
                  </a:cubicBezTo>
                  <a:cubicBezTo>
                    <a:pt x="479" y="426"/>
                    <a:pt x="484" y="430"/>
                    <a:pt x="479" y="432"/>
                  </a:cubicBezTo>
                  <a:cubicBezTo>
                    <a:pt x="482" y="435"/>
                    <a:pt x="481" y="444"/>
                    <a:pt x="479" y="447"/>
                  </a:cubicBezTo>
                  <a:cubicBezTo>
                    <a:pt x="480" y="450"/>
                    <a:pt x="482" y="451"/>
                    <a:pt x="485" y="450"/>
                  </a:cubicBezTo>
                  <a:cubicBezTo>
                    <a:pt x="484" y="453"/>
                    <a:pt x="488" y="452"/>
                    <a:pt x="488" y="454"/>
                  </a:cubicBezTo>
                  <a:cubicBezTo>
                    <a:pt x="488" y="456"/>
                    <a:pt x="492" y="455"/>
                    <a:pt x="492" y="457"/>
                  </a:cubicBezTo>
                  <a:cubicBezTo>
                    <a:pt x="497" y="453"/>
                    <a:pt x="505" y="458"/>
                    <a:pt x="509" y="456"/>
                  </a:cubicBezTo>
                  <a:cubicBezTo>
                    <a:pt x="509" y="459"/>
                    <a:pt x="509" y="459"/>
                    <a:pt x="509" y="459"/>
                  </a:cubicBezTo>
                  <a:cubicBezTo>
                    <a:pt x="511" y="458"/>
                    <a:pt x="516" y="456"/>
                    <a:pt x="516" y="460"/>
                  </a:cubicBezTo>
                  <a:cubicBezTo>
                    <a:pt x="517" y="459"/>
                    <a:pt x="518" y="459"/>
                    <a:pt x="520" y="459"/>
                  </a:cubicBezTo>
                  <a:cubicBezTo>
                    <a:pt x="521" y="458"/>
                    <a:pt x="522" y="457"/>
                    <a:pt x="523" y="456"/>
                  </a:cubicBezTo>
                  <a:cubicBezTo>
                    <a:pt x="524" y="455"/>
                    <a:pt x="524" y="456"/>
                    <a:pt x="524" y="454"/>
                  </a:cubicBezTo>
                  <a:cubicBezTo>
                    <a:pt x="524" y="452"/>
                    <a:pt x="527" y="455"/>
                    <a:pt x="527" y="453"/>
                  </a:cubicBezTo>
                  <a:cubicBezTo>
                    <a:pt x="527" y="452"/>
                    <a:pt x="527" y="450"/>
                    <a:pt x="527" y="450"/>
                  </a:cubicBezTo>
                  <a:cubicBezTo>
                    <a:pt x="528" y="449"/>
                    <a:pt x="529" y="451"/>
                    <a:pt x="529" y="452"/>
                  </a:cubicBezTo>
                  <a:cubicBezTo>
                    <a:pt x="530" y="451"/>
                    <a:pt x="530" y="450"/>
                    <a:pt x="531" y="449"/>
                  </a:cubicBezTo>
                  <a:cubicBezTo>
                    <a:pt x="533" y="448"/>
                    <a:pt x="535" y="447"/>
                    <a:pt x="537" y="445"/>
                  </a:cubicBezTo>
                  <a:cubicBezTo>
                    <a:pt x="538" y="444"/>
                    <a:pt x="539" y="443"/>
                    <a:pt x="538" y="442"/>
                  </a:cubicBezTo>
                  <a:cubicBezTo>
                    <a:pt x="540" y="443"/>
                    <a:pt x="554" y="445"/>
                    <a:pt x="547" y="446"/>
                  </a:cubicBezTo>
                  <a:cubicBezTo>
                    <a:pt x="547" y="448"/>
                    <a:pt x="550" y="447"/>
                    <a:pt x="552" y="447"/>
                  </a:cubicBezTo>
                  <a:cubicBezTo>
                    <a:pt x="554" y="447"/>
                    <a:pt x="554" y="446"/>
                    <a:pt x="554" y="445"/>
                  </a:cubicBezTo>
                  <a:cubicBezTo>
                    <a:pt x="565" y="445"/>
                    <a:pt x="565" y="445"/>
                    <a:pt x="565" y="445"/>
                  </a:cubicBezTo>
                  <a:cubicBezTo>
                    <a:pt x="563" y="449"/>
                    <a:pt x="571" y="447"/>
                    <a:pt x="575" y="449"/>
                  </a:cubicBezTo>
                  <a:cubicBezTo>
                    <a:pt x="575" y="449"/>
                    <a:pt x="575" y="450"/>
                    <a:pt x="576" y="450"/>
                  </a:cubicBezTo>
                  <a:cubicBezTo>
                    <a:pt x="577" y="450"/>
                    <a:pt x="578" y="451"/>
                    <a:pt x="579" y="452"/>
                  </a:cubicBezTo>
                  <a:cubicBezTo>
                    <a:pt x="582" y="452"/>
                    <a:pt x="583" y="450"/>
                    <a:pt x="585" y="450"/>
                  </a:cubicBezTo>
                  <a:cubicBezTo>
                    <a:pt x="592" y="449"/>
                    <a:pt x="599" y="451"/>
                    <a:pt x="606" y="452"/>
                  </a:cubicBezTo>
                  <a:cubicBezTo>
                    <a:pt x="605" y="454"/>
                    <a:pt x="607" y="457"/>
                    <a:pt x="607" y="454"/>
                  </a:cubicBezTo>
                  <a:cubicBezTo>
                    <a:pt x="609" y="455"/>
                    <a:pt x="608" y="456"/>
                    <a:pt x="607" y="456"/>
                  </a:cubicBezTo>
                  <a:cubicBezTo>
                    <a:pt x="607" y="459"/>
                    <a:pt x="611" y="456"/>
                    <a:pt x="613" y="459"/>
                  </a:cubicBezTo>
                  <a:cubicBezTo>
                    <a:pt x="613" y="459"/>
                    <a:pt x="612" y="461"/>
                    <a:pt x="613" y="461"/>
                  </a:cubicBezTo>
                  <a:cubicBezTo>
                    <a:pt x="614" y="462"/>
                    <a:pt x="617" y="461"/>
                    <a:pt x="618" y="461"/>
                  </a:cubicBezTo>
                  <a:cubicBezTo>
                    <a:pt x="617" y="464"/>
                    <a:pt x="619" y="465"/>
                    <a:pt x="621" y="467"/>
                  </a:cubicBezTo>
                  <a:cubicBezTo>
                    <a:pt x="623" y="469"/>
                    <a:pt x="626" y="471"/>
                    <a:pt x="627" y="474"/>
                  </a:cubicBezTo>
                  <a:cubicBezTo>
                    <a:pt x="636" y="473"/>
                    <a:pt x="639" y="478"/>
                    <a:pt x="646" y="475"/>
                  </a:cubicBezTo>
                  <a:cubicBezTo>
                    <a:pt x="644" y="481"/>
                    <a:pt x="654" y="475"/>
                    <a:pt x="652" y="481"/>
                  </a:cubicBezTo>
                  <a:cubicBezTo>
                    <a:pt x="657" y="479"/>
                    <a:pt x="657" y="485"/>
                    <a:pt x="660" y="485"/>
                  </a:cubicBezTo>
                  <a:cubicBezTo>
                    <a:pt x="662" y="485"/>
                    <a:pt x="662" y="489"/>
                    <a:pt x="665" y="488"/>
                  </a:cubicBezTo>
                  <a:cubicBezTo>
                    <a:pt x="661" y="492"/>
                    <a:pt x="666" y="491"/>
                    <a:pt x="666" y="495"/>
                  </a:cubicBezTo>
                  <a:cubicBezTo>
                    <a:pt x="666" y="498"/>
                    <a:pt x="669" y="497"/>
                    <a:pt x="670" y="498"/>
                  </a:cubicBezTo>
                  <a:cubicBezTo>
                    <a:pt x="671" y="499"/>
                    <a:pt x="670" y="502"/>
                    <a:pt x="673" y="501"/>
                  </a:cubicBezTo>
                  <a:cubicBezTo>
                    <a:pt x="668" y="506"/>
                    <a:pt x="680" y="508"/>
                    <a:pt x="676" y="512"/>
                  </a:cubicBezTo>
                  <a:cubicBezTo>
                    <a:pt x="679" y="511"/>
                    <a:pt x="680" y="512"/>
                    <a:pt x="680" y="515"/>
                  </a:cubicBezTo>
                  <a:cubicBezTo>
                    <a:pt x="687" y="513"/>
                    <a:pt x="697" y="515"/>
                    <a:pt x="700" y="522"/>
                  </a:cubicBezTo>
                  <a:cubicBezTo>
                    <a:pt x="707" y="521"/>
                    <a:pt x="710" y="524"/>
                    <a:pt x="718" y="523"/>
                  </a:cubicBezTo>
                  <a:cubicBezTo>
                    <a:pt x="719" y="524"/>
                    <a:pt x="715" y="525"/>
                    <a:pt x="715" y="524"/>
                  </a:cubicBezTo>
                  <a:cubicBezTo>
                    <a:pt x="717" y="527"/>
                    <a:pt x="726" y="526"/>
                    <a:pt x="731" y="526"/>
                  </a:cubicBezTo>
                  <a:cubicBezTo>
                    <a:pt x="731" y="527"/>
                    <a:pt x="732" y="527"/>
                    <a:pt x="733" y="527"/>
                  </a:cubicBezTo>
                  <a:cubicBezTo>
                    <a:pt x="733" y="530"/>
                    <a:pt x="736" y="529"/>
                    <a:pt x="738" y="530"/>
                  </a:cubicBezTo>
                  <a:cubicBezTo>
                    <a:pt x="738" y="531"/>
                    <a:pt x="737" y="532"/>
                    <a:pt x="738" y="533"/>
                  </a:cubicBezTo>
                  <a:cubicBezTo>
                    <a:pt x="738" y="533"/>
                    <a:pt x="740" y="532"/>
                    <a:pt x="740" y="533"/>
                  </a:cubicBezTo>
                  <a:cubicBezTo>
                    <a:pt x="741" y="534"/>
                    <a:pt x="740" y="537"/>
                    <a:pt x="743" y="536"/>
                  </a:cubicBezTo>
                  <a:cubicBezTo>
                    <a:pt x="743" y="579"/>
                    <a:pt x="743" y="579"/>
                    <a:pt x="743" y="579"/>
                  </a:cubicBezTo>
                  <a:cubicBezTo>
                    <a:pt x="737" y="577"/>
                    <a:pt x="744" y="587"/>
                    <a:pt x="738" y="585"/>
                  </a:cubicBezTo>
                  <a:cubicBezTo>
                    <a:pt x="737" y="590"/>
                    <a:pt x="736" y="594"/>
                    <a:pt x="736" y="599"/>
                  </a:cubicBezTo>
                  <a:cubicBezTo>
                    <a:pt x="736" y="601"/>
                    <a:pt x="739" y="607"/>
                    <a:pt x="738" y="613"/>
                  </a:cubicBezTo>
                  <a:cubicBezTo>
                    <a:pt x="738" y="613"/>
                    <a:pt x="736" y="614"/>
                    <a:pt x="736" y="614"/>
                  </a:cubicBezTo>
                  <a:cubicBezTo>
                    <a:pt x="736" y="615"/>
                    <a:pt x="737" y="616"/>
                    <a:pt x="736" y="617"/>
                  </a:cubicBezTo>
                  <a:cubicBezTo>
                    <a:pt x="736" y="618"/>
                    <a:pt x="732" y="619"/>
                    <a:pt x="733" y="624"/>
                  </a:cubicBezTo>
                  <a:cubicBezTo>
                    <a:pt x="730" y="625"/>
                    <a:pt x="729" y="627"/>
                    <a:pt x="726" y="628"/>
                  </a:cubicBezTo>
                  <a:cubicBezTo>
                    <a:pt x="726" y="629"/>
                    <a:pt x="727" y="632"/>
                    <a:pt x="726" y="633"/>
                  </a:cubicBezTo>
                  <a:cubicBezTo>
                    <a:pt x="726" y="633"/>
                    <a:pt x="724" y="632"/>
                    <a:pt x="724" y="633"/>
                  </a:cubicBezTo>
                  <a:cubicBezTo>
                    <a:pt x="723" y="633"/>
                    <a:pt x="724" y="635"/>
                    <a:pt x="724" y="635"/>
                  </a:cubicBezTo>
                  <a:cubicBezTo>
                    <a:pt x="722" y="636"/>
                    <a:pt x="718" y="635"/>
                    <a:pt x="718" y="638"/>
                  </a:cubicBezTo>
                  <a:cubicBezTo>
                    <a:pt x="718" y="640"/>
                    <a:pt x="715" y="639"/>
                    <a:pt x="712" y="641"/>
                  </a:cubicBezTo>
                  <a:cubicBezTo>
                    <a:pt x="712" y="641"/>
                    <a:pt x="710" y="644"/>
                    <a:pt x="710" y="644"/>
                  </a:cubicBezTo>
                  <a:cubicBezTo>
                    <a:pt x="709" y="644"/>
                    <a:pt x="708" y="642"/>
                    <a:pt x="707" y="642"/>
                  </a:cubicBezTo>
                  <a:cubicBezTo>
                    <a:pt x="707" y="642"/>
                    <a:pt x="706" y="644"/>
                    <a:pt x="705" y="644"/>
                  </a:cubicBezTo>
                  <a:cubicBezTo>
                    <a:pt x="703" y="644"/>
                    <a:pt x="703" y="644"/>
                    <a:pt x="703" y="647"/>
                  </a:cubicBezTo>
                  <a:cubicBezTo>
                    <a:pt x="697" y="644"/>
                    <a:pt x="694" y="650"/>
                    <a:pt x="691" y="652"/>
                  </a:cubicBezTo>
                  <a:cubicBezTo>
                    <a:pt x="691" y="653"/>
                    <a:pt x="689" y="652"/>
                    <a:pt x="689" y="652"/>
                  </a:cubicBezTo>
                  <a:cubicBezTo>
                    <a:pt x="688" y="653"/>
                    <a:pt x="686" y="654"/>
                    <a:pt x="686" y="655"/>
                  </a:cubicBezTo>
                  <a:cubicBezTo>
                    <a:pt x="685" y="656"/>
                    <a:pt x="683" y="657"/>
                    <a:pt x="683" y="658"/>
                  </a:cubicBezTo>
                  <a:cubicBezTo>
                    <a:pt x="683" y="658"/>
                    <a:pt x="686" y="662"/>
                    <a:pt x="681" y="661"/>
                  </a:cubicBezTo>
                  <a:cubicBezTo>
                    <a:pt x="683" y="667"/>
                    <a:pt x="679" y="670"/>
                    <a:pt x="680" y="676"/>
                  </a:cubicBezTo>
                  <a:cubicBezTo>
                    <a:pt x="676" y="675"/>
                    <a:pt x="678" y="679"/>
                    <a:pt x="677" y="680"/>
                  </a:cubicBezTo>
                  <a:cubicBezTo>
                    <a:pt x="677" y="681"/>
                    <a:pt x="675" y="680"/>
                    <a:pt x="674" y="680"/>
                  </a:cubicBezTo>
                  <a:cubicBezTo>
                    <a:pt x="674" y="681"/>
                    <a:pt x="677" y="683"/>
                    <a:pt x="674" y="683"/>
                  </a:cubicBezTo>
                  <a:cubicBezTo>
                    <a:pt x="672" y="683"/>
                    <a:pt x="673" y="688"/>
                    <a:pt x="669" y="689"/>
                  </a:cubicBezTo>
                  <a:cubicBezTo>
                    <a:pt x="668" y="689"/>
                    <a:pt x="666" y="691"/>
                    <a:pt x="666" y="691"/>
                  </a:cubicBezTo>
                  <a:cubicBezTo>
                    <a:pt x="664" y="693"/>
                    <a:pt x="662" y="698"/>
                    <a:pt x="659" y="700"/>
                  </a:cubicBezTo>
                  <a:cubicBezTo>
                    <a:pt x="659" y="705"/>
                    <a:pt x="659" y="705"/>
                    <a:pt x="659" y="705"/>
                  </a:cubicBezTo>
                  <a:cubicBezTo>
                    <a:pt x="657" y="707"/>
                    <a:pt x="655" y="708"/>
                    <a:pt x="655" y="711"/>
                  </a:cubicBezTo>
                  <a:cubicBezTo>
                    <a:pt x="648" y="711"/>
                    <a:pt x="648" y="711"/>
                    <a:pt x="648" y="711"/>
                  </a:cubicBezTo>
                  <a:cubicBezTo>
                    <a:pt x="648" y="712"/>
                    <a:pt x="650" y="712"/>
                    <a:pt x="651" y="712"/>
                  </a:cubicBezTo>
                  <a:cubicBezTo>
                    <a:pt x="650" y="714"/>
                    <a:pt x="648" y="714"/>
                    <a:pt x="646" y="714"/>
                  </a:cubicBezTo>
                  <a:cubicBezTo>
                    <a:pt x="645" y="715"/>
                    <a:pt x="644" y="717"/>
                    <a:pt x="644" y="719"/>
                  </a:cubicBezTo>
                  <a:cubicBezTo>
                    <a:pt x="642" y="718"/>
                    <a:pt x="641" y="718"/>
                    <a:pt x="641" y="721"/>
                  </a:cubicBezTo>
                  <a:cubicBezTo>
                    <a:pt x="639" y="721"/>
                    <a:pt x="640" y="719"/>
                    <a:pt x="639" y="718"/>
                  </a:cubicBezTo>
                  <a:cubicBezTo>
                    <a:pt x="637" y="718"/>
                    <a:pt x="635" y="718"/>
                    <a:pt x="635" y="717"/>
                  </a:cubicBezTo>
                  <a:cubicBezTo>
                    <a:pt x="634" y="718"/>
                    <a:pt x="634" y="720"/>
                    <a:pt x="631" y="719"/>
                  </a:cubicBezTo>
                  <a:cubicBezTo>
                    <a:pt x="631" y="723"/>
                    <a:pt x="634" y="724"/>
                    <a:pt x="634" y="727"/>
                  </a:cubicBezTo>
                  <a:cubicBezTo>
                    <a:pt x="634" y="730"/>
                    <a:pt x="629" y="733"/>
                    <a:pt x="632" y="735"/>
                  </a:cubicBezTo>
                  <a:cubicBezTo>
                    <a:pt x="632" y="738"/>
                    <a:pt x="625" y="735"/>
                    <a:pt x="624" y="738"/>
                  </a:cubicBezTo>
                  <a:cubicBezTo>
                    <a:pt x="622" y="737"/>
                    <a:pt x="623" y="740"/>
                    <a:pt x="623" y="741"/>
                  </a:cubicBezTo>
                  <a:cubicBezTo>
                    <a:pt x="621" y="742"/>
                    <a:pt x="616" y="740"/>
                    <a:pt x="617" y="745"/>
                  </a:cubicBezTo>
                  <a:cubicBezTo>
                    <a:pt x="614" y="742"/>
                    <a:pt x="604" y="742"/>
                    <a:pt x="603" y="746"/>
                  </a:cubicBezTo>
                  <a:cubicBezTo>
                    <a:pt x="603" y="748"/>
                    <a:pt x="604" y="747"/>
                    <a:pt x="604" y="746"/>
                  </a:cubicBezTo>
                  <a:cubicBezTo>
                    <a:pt x="608" y="746"/>
                    <a:pt x="604" y="750"/>
                    <a:pt x="602" y="749"/>
                  </a:cubicBezTo>
                  <a:cubicBezTo>
                    <a:pt x="602" y="752"/>
                    <a:pt x="597" y="757"/>
                    <a:pt x="600" y="757"/>
                  </a:cubicBezTo>
                  <a:cubicBezTo>
                    <a:pt x="600" y="758"/>
                    <a:pt x="598" y="759"/>
                    <a:pt x="597" y="759"/>
                  </a:cubicBezTo>
                  <a:cubicBezTo>
                    <a:pt x="597" y="759"/>
                    <a:pt x="595" y="757"/>
                    <a:pt x="596" y="757"/>
                  </a:cubicBezTo>
                  <a:cubicBezTo>
                    <a:pt x="595" y="757"/>
                    <a:pt x="591" y="761"/>
                    <a:pt x="592" y="756"/>
                  </a:cubicBezTo>
                  <a:cubicBezTo>
                    <a:pt x="590" y="757"/>
                    <a:pt x="590" y="760"/>
                    <a:pt x="589" y="757"/>
                  </a:cubicBezTo>
                  <a:cubicBezTo>
                    <a:pt x="587" y="758"/>
                    <a:pt x="590" y="766"/>
                    <a:pt x="590" y="769"/>
                  </a:cubicBezTo>
                  <a:cubicBezTo>
                    <a:pt x="591" y="772"/>
                    <a:pt x="588" y="771"/>
                    <a:pt x="588" y="774"/>
                  </a:cubicBezTo>
                  <a:cubicBezTo>
                    <a:pt x="587" y="776"/>
                    <a:pt x="588" y="779"/>
                    <a:pt x="583" y="778"/>
                  </a:cubicBezTo>
                  <a:cubicBezTo>
                    <a:pt x="583" y="780"/>
                    <a:pt x="586" y="781"/>
                    <a:pt x="586" y="781"/>
                  </a:cubicBezTo>
                  <a:cubicBezTo>
                    <a:pt x="586" y="783"/>
                    <a:pt x="584" y="781"/>
                    <a:pt x="583" y="781"/>
                  </a:cubicBezTo>
                  <a:cubicBezTo>
                    <a:pt x="582" y="782"/>
                    <a:pt x="582" y="786"/>
                    <a:pt x="583" y="785"/>
                  </a:cubicBezTo>
                  <a:cubicBezTo>
                    <a:pt x="583" y="787"/>
                    <a:pt x="582" y="785"/>
                    <a:pt x="580" y="785"/>
                  </a:cubicBezTo>
                  <a:cubicBezTo>
                    <a:pt x="581" y="785"/>
                    <a:pt x="580" y="788"/>
                    <a:pt x="579" y="787"/>
                  </a:cubicBezTo>
                  <a:cubicBezTo>
                    <a:pt x="577" y="784"/>
                    <a:pt x="580" y="787"/>
                    <a:pt x="578" y="790"/>
                  </a:cubicBezTo>
                  <a:cubicBezTo>
                    <a:pt x="575" y="792"/>
                    <a:pt x="575" y="789"/>
                    <a:pt x="572" y="791"/>
                  </a:cubicBezTo>
                  <a:cubicBezTo>
                    <a:pt x="570" y="795"/>
                    <a:pt x="579" y="794"/>
                    <a:pt x="573" y="797"/>
                  </a:cubicBezTo>
                  <a:cubicBezTo>
                    <a:pt x="574" y="798"/>
                    <a:pt x="576" y="798"/>
                    <a:pt x="578" y="798"/>
                  </a:cubicBezTo>
                  <a:cubicBezTo>
                    <a:pt x="577" y="801"/>
                    <a:pt x="578" y="802"/>
                    <a:pt x="580" y="802"/>
                  </a:cubicBezTo>
                  <a:cubicBezTo>
                    <a:pt x="583" y="806"/>
                    <a:pt x="578" y="807"/>
                    <a:pt x="578" y="808"/>
                  </a:cubicBezTo>
                  <a:cubicBezTo>
                    <a:pt x="578" y="809"/>
                    <a:pt x="579" y="810"/>
                    <a:pt x="579" y="809"/>
                  </a:cubicBezTo>
                  <a:cubicBezTo>
                    <a:pt x="578" y="811"/>
                    <a:pt x="579" y="809"/>
                    <a:pt x="578" y="809"/>
                  </a:cubicBezTo>
                  <a:cubicBezTo>
                    <a:pt x="576" y="809"/>
                    <a:pt x="576" y="812"/>
                    <a:pt x="572" y="812"/>
                  </a:cubicBezTo>
                  <a:cubicBezTo>
                    <a:pt x="574" y="815"/>
                    <a:pt x="573" y="815"/>
                    <a:pt x="569" y="815"/>
                  </a:cubicBezTo>
                  <a:cubicBezTo>
                    <a:pt x="570" y="819"/>
                    <a:pt x="567" y="819"/>
                    <a:pt x="568" y="822"/>
                  </a:cubicBezTo>
                  <a:cubicBezTo>
                    <a:pt x="563" y="823"/>
                    <a:pt x="569" y="828"/>
                    <a:pt x="564" y="825"/>
                  </a:cubicBezTo>
                  <a:cubicBezTo>
                    <a:pt x="564" y="828"/>
                    <a:pt x="563" y="831"/>
                    <a:pt x="564" y="835"/>
                  </a:cubicBezTo>
                  <a:cubicBezTo>
                    <a:pt x="564" y="835"/>
                    <a:pt x="565" y="836"/>
                    <a:pt x="565" y="836"/>
                  </a:cubicBezTo>
                  <a:cubicBezTo>
                    <a:pt x="565" y="838"/>
                    <a:pt x="562" y="839"/>
                    <a:pt x="565" y="842"/>
                  </a:cubicBezTo>
                  <a:cubicBezTo>
                    <a:pt x="567" y="843"/>
                    <a:pt x="565" y="845"/>
                    <a:pt x="566" y="849"/>
                  </a:cubicBezTo>
                  <a:cubicBezTo>
                    <a:pt x="568" y="851"/>
                    <a:pt x="571" y="852"/>
                    <a:pt x="572" y="856"/>
                  </a:cubicBezTo>
                  <a:cubicBezTo>
                    <a:pt x="576" y="858"/>
                    <a:pt x="578" y="853"/>
                    <a:pt x="580" y="857"/>
                  </a:cubicBezTo>
                  <a:cubicBezTo>
                    <a:pt x="582" y="862"/>
                    <a:pt x="576" y="859"/>
                    <a:pt x="573" y="860"/>
                  </a:cubicBezTo>
                  <a:cubicBezTo>
                    <a:pt x="568" y="861"/>
                    <a:pt x="561" y="864"/>
                    <a:pt x="557" y="863"/>
                  </a:cubicBezTo>
                  <a:cubicBezTo>
                    <a:pt x="556" y="863"/>
                    <a:pt x="557" y="860"/>
                    <a:pt x="557" y="860"/>
                  </a:cubicBezTo>
                  <a:cubicBezTo>
                    <a:pt x="550" y="861"/>
                    <a:pt x="549" y="857"/>
                    <a:pt x="544" y="857"/>
                  </a:cubicBezTo>
                  <a:cubicBezTo>
                    <a:pt x="544" y="853"/>
                    <a:pt x="544" y="853"/>
                    <a:pt x="544" y="853"/>
                  </a:cubicBezTo>
                  <a:cubicBezTo>
                    <a:pt x="543" y="849"/>
                    <a:pt x="539" y="852"/>
                    <a:pt x="538" y="849"/>
                  </a:cubicBezTo>
                  <a:cubicBezTo>
                    <a:pt x="538" y="847"/>
                    <a:pt x="537" y="847"/>
                    <a:pt x="537" y="846"/>
                  </a:cubicBezTo>
                  <a:cubicBezTo>
                    <a:pt x="537" y="845"/>
                    <a:pt x="536" y="844"/>
                    <a:pt x="536" y="844"/>
                  </a:cubicBezTo>
                  <a:cubicBezTo>
                    <a:pt x="536" y="843"/>
                    <a:pt x="539" y="840"/>
                    <a:pt x="536" y="840"/>
                  </a:cubicBezTo>
                  <a:cubicBezTo>
                    <a:pt x="534" y="840"/>
                    <a:pt x="536" y="839"/>
                    <a:pt x="536" y="837"/>
                  </a:cubicBezTo>
                  <a:cubicBezTo>
                    <a:pt x="535" y="836"/>
                    <a:pt x="533" y="836"/>
                    <a:pt x="533" y="835"/>
                  </a:cubicBezTo>
                  <a:cubicBezTo>
                    <a:pt x="532" y="834"/>
                    <a:pt x="535" y="833"/>
                    <a:pt x="534" y="832"/>
                  </a:cubicBezTo>
                  <a:cubicBezTo>
                    <a:pt x="534" y="832"/>
                    <a:pt x="533" y="831"/>
                    <a:pt x="533" y="830"/>
                  </a:cubicBezTo>
                  <a:cubicBezTo>
                    <a:pt x="532" y="829"/>
                    <a:pt x="531" y="827"/>
                    <a:pt x="530" y="826"/>
                  </a:cubicBezTo>
                  <a:cubicBezTo>
                    <a:pt x="529" y="824"/>
                    <a:pt x="532" y="823"/>
                    <a:pt x="531" y="822"/>
                  </a:cubicBezTo>
                  <a:cubicBezTo>
                    <a:pt x="531" y="821"/>
                    <a:pt x="529" y="820"/>
                    <a:pt x="529" y="820"/>
                  </a:cubicBezTo>
                  <a:cubicBezTo>
                    <a:pt x="529" y="819"/>
                    <a:pt x="534" y="818"/>
                    <a:pt x="530" y="816"/>
                  </a:cubicBezTo>
                  <a:cubicBezTo>
                    <a:pt x="530" y="815"/>
                    <a:pt x="532" y="815"/>
                    <a:pt x="533" y="815"/>
                  </a:cubicBezTo>
                  <a:cubicBezTo>
                    <a:pt x="533" y="805"/>
                    <a:pt x="533" y="805"/>
                    <a:pt x="533" y="805"/>
                  </a:cubicBezTo>
                  <a:cubicBezTo>
                    <a:pt x="532" y="804"/>
                    <a:pt x="530" y="803"/>
                    <a:pt x="529" y="802"/>
                  </a:cubicBezTo>
                  <a:cubicBezTo>
                    <a:pt x="530" y="798"/>
                    <a:pt x="534" y="794"/>
                    <a:pt x="531" y="790"/>
                  </a:cubicBezTo>
                  <a:cubicBezTo>
                    <a:pt x="535" y="791"/>
                    <a:pt x="535" y="788"/>
                    <a:pt x="538" y="788"/>
                  </a:cubicBezTo>
                  <a:cubicBezTo>
                    <a:pt x="538" y="776"/>
                    <a:pt x="538" y="776"/>
                    <a:pt x="538" y="776"/>
                  </a:cubicBezTo>
                  <a:cubicBezTo>
                    <a:pt x="545" y="776"/>
                    <a:pt x="542" y="767"/>
                    <a:pt x="545" y="763"/>
                  </a:cubicBezTo>
                  <a:cubicBezTo>
                    <a:pt x="544" y="764"/>
                    <a:pt x="543" y="765"/>
                    <a:pt x="543" y="763"/>
                  </a:cubicBezTo>
                  <a:cubicBezTo>
                    <a:pt x="540" y="764"/>
                    <a:pt x="538" y="767"/>
                    <a:pt x="538" y="771"/>
                  </a:cubicBezTo>
                  <a:cubicBezTo>
                    <a:pt x="536" y="770"/>
                    <a:pt x="534" y="769"/>
                    <a:pt x="534" y="766"/>
                  </a:cubicBezTo>
                  <a:cubicBezTo>
                    <a:pt x="532" y="764"/>
                    <a:pt x="538" y="761"/>
                    <a:pt x="537" y="760"/>
                  </a:cubicBezTo>
                  <a:cubicBezTo>
                    <a:pt x="534" y="758"/>
                    <a:pt x="537" y="761"/>
                    <a:pt x="540" y="759"/>
                  </a:cubicBezTo>
                  <a:cubicBezTo>
                    <a:pt x="541" y="752"/>
                    <a:pt x="537" y="745"/>
                    <a:pt x="538" y="739"/>
                  </a:cubicBezTo>
                  <a:cubicBezTo>
                    <a:pt x="538" y="739"/>
                    <a:pt x="541" y="739"/>
                    <a:pt x="541" y="739"/>
                  </a:cubicBezTo>
                  <a:cubicBezTo>
                    <a:pt x="540" y="732"/>
                    <a:pt x="541" y="732"/>
                    <a:pt x="541" y="724"/>
                  </a:cubicBezTo>
                  <a:cubicBezTo>
                    <a:pt x="544" y="720"/>
                    <a:pt x="549" y="715"/>
                    <a:pt x="547" y="710"/>
                  </a:cubicBezTo>
                  <a:cubicBezTo>
                    <a:pt x="552" y="716"/>
                    <a:pt x="547" y="700"/>
                    <a:pt x="552" y="705"/>
                  </a:cubicBezTo>
                  <a:cubicBezTo>
                    <a:pt x="552" y="703"/>
                    <a:pt x="552" y="699"/>
                    <a:pt x="551" y="696"/>
                  </a:cubicBezTo>
                  <a:cubicBezTo>
                    <a:pt x="550" y="694"/>
                    <a:pt x="548" y="692"/>
                    <a:pt x="548" y="690"/>
                  </a:cubicBezTo>
                  <a:cubicBezTo>
                    <a:pt x="548" y="688"/>
                    <a:pt x="549" y="688"/>
                    <a:pt x="550" y="686"/>
                  </a:cubicBezTo>
                  <a:cubicBezTo>
                    <a:pt x="550" y="683"/>
                    <a:pt x="549" y="678"/>
                    <a:pt x="552" y="682"/>
                  </a:cubicBezTo>
                  <a:cubicBezTo>
                    <a:pt x="552" y="678"/>
                    <a:pt x="552" y="674"/>
                    <a:pt x="554" y="670"/>
                  </a:cubicBezTo>
                  <a:cubicBezTo>
                    <a:pt x="555" y="668"/>
                    <a:pt x="554" y="669"/>
                    <a:pt x="554" y="666"/>
                  </a:cubicBezTo>
                  <a:cubicBezTo>
                    <a:pt x="554" y="665"/>
                    <a:pt x="557" y="661"/>
                    <a:pt x="555" y="659"/>
                  </a:cubicBezTo>
                  <a:cubicBezTo>
                    <a:pt x="554" y="658"/>
                    <a:pt x="555" y="658"/>
                    <a:pt x="555" y="655"/>
                  </a:cubicBezTo>
                  <a:cubicBezTo>
                    <a:pt x="555" y="653"/>
                    <a:pt x="555" y="651"/>
                    <a:pt x="555" y="649"/>
                  </a:cubicBezTo>
                  <a:cubicBezTo>
                    <a:pt x="555" y="647"/>
                    <a:pt x="556" y="647"/>
                    <a:pt x="557" y="645"/>
                  </a:cubicBezTo>
                  <a:cubicBezTo>
                    <a:pt x="557" y="640"/>
                    <a:pt x="556" y="635"/>
                    <a:pt x="557" y="630"/>
                  </a:cubicBezTo>
                  <a:cubicBezTo>
                    <a:pt x="557" y="628"/>
                    <a:pt x="558" y="627"/>
                    <a:pt x="558" y="626"/>
                  </a:cubicBezTo>
                  <a:cubicBezTo>
                    <a:pt x="558" y="621"/>
                    <a:pt x="553" y="617"/>
                    <a:pt x="554" y="613"/>
                  </a:cubicBezTo>
                  <a:cubicBezTo>
                    <a:pt x="553" y="611"/>
                    <a:pt x="552" y="613"/>
                    <a:pt x="550" y="613"/>
                  </a:cubicBezTo>
                  <a:cubicBezTo>
                    <a:pt x="548" y="610"/>
                    <a:pt x="543" y="606"/>
                    <a:pt x="540" y="606"/>
                  </a:cubicBezTo>
                  <a:cubicBezTo>
                    <a:pt x="539" y="606"/>
                    <a:pt x="538" y="602"/>
                    <a:pt x="537" y="603"/>
                  </a:cubicBezTo>
                  <a:cubicBezTo>
                    <a:pt x="535" y="605"/>
                    <a:pt x="537" y="603"/>
                    <a:pt x="536" y="602"/>
                  </a:cubicBezTo>
                  <a:cubicBezTo>
                    <a:pt x="534" y="600"/>
                    <a:pt x="529" y="603"/>
                    <a:pt x="533" y="599"/>
                  </a:cubicBezTo>
                  <a:cubicBezTo>
                    <a:pt x="533" y="596"/>
                    <a:pt x="529" y="598"/>
                    <a:pt x="527" y="597"/>
                  </a:cubicBezTo>
                  <a:cubicBezTo>
                    <a:pt x="527" y="597"/>
                    <a:pt x="528" y="595"/>
                    <a:pt x="527" y="595"/>
                  </a:cubicBezTo>
                  <a:cubicBezTo>
                    <a:pt x="527" y="594"/>
                    <a:pt x="525" y="594"/>
                    <a:pt x="524" y="593"/>
                  </a:cubicBezTo>
                  <a:cubicBezTo>
                    <a:pt x="523" y="592"/>
                    <a:pt x="521" y="588"/>
                    <a:pt x="520" y="583"/>
                  </a:cubicBezTo>
                  <a:cubicBezTo>
                    <a:pt x="520" y="582"/>
                    <a:pt x="518" y="583"/>
                    <a:pt x="517" y="582"/>
                  </a:cubicBezTo>
                  <a:cubicBezTo>
                    <a:pt x="516" y="581"/>
                    <a:pt x="517" y="575"/>
                    <a:pt x="515" y="575"/>
                  </a:cubicBezTo>
                  <a:cubicBezTo>
                    <a:pt x="512" y="575"/>
                    <a:pt x="511" y="567"/>
                    <a:pt x="509" y="564"/>
                  </a:cubicBezTo>
                  <a:cubicBezTo>
                    <a:pt x="507" y="562"/>
                    <a:pt x="505" y="559"/>
                    <a:pt x="503" y="555"/>
                  </a:cubicBezTo>
                  <a:cubicBezTo>
                    <a:pt x="503" y="554"/>
                    <a:pt x="501" y="554"/>
                    <a:pt x="501" y="553"/>
                  </a:cubicBezTo>
                  <a:cubicBezTo>
                    <a:pt x="500" y="552"/>
                    <a:pt x="501" y="550"/>
                    <a:pt x="501" y="550"/>
                  </a:cubicBezTo>
                  <a:cubicBezTo>
                    <a:pt x="500" y="548"/>
                    <a:pt x="499" y="549"/>
                    <a:pt x="498" y="548"/>
                  </a:cubicBezTo>
                  <a:cubicBezTo>
                    <a:pt x="498" y="548"/>
                    <a:pt x="496" y="538"/>
                    <a:pt x="495" y="546"/>
                  </a:cubicBezTo>
                  <a:cubicBezTo>
                    <a:pt x="492" y="544"/>
                    <a:pt x="494" y="537"/>
                    <a:pt x="493" y="533"/>
                  </a:cubicBezTo>
                  <a:cubicBezTo>
                    <a:pt x="497" y="533"/>
                    <a:pt x="497" y="529"/>
                    <a:pt x="499" y="527"/>
                  </a:cubicBezTo>
                  <a:cubicBezTo>
                    <a:pt x="500" y="524"/>
                    <a:pt x="496" y="525"/>
                    <a:pt x="495" y="523"/>
                  </a:cubicBezTo>
                  <a:cubicBezTo>
                    <a:pt x="495" y="519"/>
                    <a:pt x="497" y="517"/>
                    <a:pt x="496" y="512"/>
                  </a:cubicBezTo>
                  <a:cubicBezTo>
                    <a:pt x="497" y="511"/>
                    <a:pt x="499" y="510"/>
                    <a:pt x="501" y="510"/>
                  </a:cubicBezTo>
                  <a:cubicBezTo>
                    <a:pt x="501" y="509"/>
                    <a:pt x="500" y="507"/>
                    <a:pt x="501" y="506"/>
                  </a:cubicBezTo>
                  <a:cubicBezTo>
                    <a:pt x="501" y="506"/>
                    <a:pt x="503" y="507"/>
                    <a:pt x="503" y="506"/>
                  </a:cubicBezTo>
                  <a:cubicBezTo>
                    <a:pt x="504" y="506"/>
                    <a:pt x="503" y="505"/>
                    <a:pt x="503" y="505"/>
                  </a:cubicBezTo>
                  <a:cubicBezTo>
                    <a:pt x="504" y="505"/>
                    <a:pt x="507" y="502"/>
                    <a:pt x="506" y="502"/>
                  </a:cubicBezTo>
                  <a:cubicBezTo>
                    <a:pt x="506" y="502"/>
                    <a:pt x="505" y="502"/>
                    <a:pt x="505" y="502"/>
                  </a:cubicBezTo>
                  <a:cubicBezTo>
                    <a:pt x="505" y="502"/>
                    <a:pt x="505" y="500"/>
                    <a:pt x="506" y="501"/>
                  </a:cubicBezTo>
                  <a:cubicBezTo>
                    <a:pt x="509" y="504"/>
                    <a:pt x="507" y="498"/>
                    <a:pt x="510" y="498"/>
                  </a:cubicBezTo>
                  <a:cubicBezTo>
                    <a:pt x="513" y="498"/>
                    <a:pt x="511" y="495"/>
                    <a:pt x="513" y="492"/>
                  </a:cubicBezTo>
                  <a:cubicBezTo>
                    <a:pt x="513" y="493"/>
                    <a:pt x="520" y="487"/>
                    <a:pt x="516" y="484"/>
                  </a:cubicBezTo>
                  <a:cubicBezTo>
                    <a:pt x="514" y="482"/>
                    <a:pt x="516" y="483"/>
                    <a:pt x="516" y="481"/>
                  </a:cubicBezTo>
                  <a:cubicBezTo>
                    <a:pt x="516" y="478"/>
                    <a:pt x="513" y="468"/>
                    <a:pt x="515" y="464"/>
                  </a:cubicBezTo>
                  <a:cubicBezTo>
                    <a:pt x="508" y="465"/>
                    <a:pt x="508" y="460"/>
                    <a:pt x="501" y="461"/>
                  </a:cubicBezTo>
                  <a:cubicBezTo>
                    <a:pt x="498" y="463"/>
                    <a:pt x="501" y="463"/>
                    <a:pt x="499" y="467"/>
                  </a:cubicBezTo>
                  <a:cubicBezTo>
                    <a:pt x="492" y="467"/>
                    <a:pt x="489" y="463"/>
                    <a:pt x="482" y="463"/>
                  </a:cubicBezTo>
                  <a:cubicBezTo>
                    <a:pt x="482" y="460"/>
                    <a:pt x="478" y="461"/>
                    <a:pt x="479" y="457"/>
                  </a:cubicBezTo>
                  <a:cubicBezTo>
                    <a:pt x="478" y="456"/>
                    <a:pt x="475" y="457"/>
                    <a:pt x="474" y="456"/>
                  </a:cubicBezTo>
                  <a:cubicBezTo>
                    <a:pt x="473" y="455"/>
                    <a:pt x="474" y="453"/>
                    <a:pt x="474" y="453"/>
                  </a:cubicBezTo>
                  <a:cubicBezTo>
                    <a:pt x="473" y="452"/>
                    <a:pt x="471" y="453"/>
                    <a:pt x="471" y="453"/>
                  </a:cubicBezTo>
                  <a:cubicBezTo>
                    <a:pt x="470" y="452"/>
                    <a:pt x="471" y="449"/>
                    <a:pt x="468" y="449"/>
                  </a:cubicBezTo>
                  <a:cubicBezTo>
                    <a:pt x="468" y="445"/>
                    <a:pt x="471" y="446"/>
                    <a:pt x="468" y="443"/>
                  </a:cubicBezTo>
                  <a:cubicBezTo>
                    <a:pt x="468" y="442"/>
                    <a:pt x="467" y="442"/>
                    <a:pt x="467" y="443"/>
                  </a:cubicBezTo>
                  <a:cubicBezTo>
                    <a:pt x="465" y="442"/>
                    <a:pt x="464" y="439"/>
                    <a:pt x="460" y="439"/>
                  </a:cubicBezTo>
                  <a:cubicBezTo>
                    <a:pt x="462" y="434"/>
                    <a:pt x="455" y="438"/>
                    <a:pt x="457" y="433"/>
                  </a:cubicBezTo>
                  <a:cubicBezTo>
                    <a:pt x="456" y="433"/>
                    <a:pt x="448" y="433"/>
                    <a:pt x="450" y="433"/>
                  </a:cubicBezTo>
                  <a:cubicBezTo>
                    <a:pt x="448" y="433"/>
                    <a:pt x="450" y="431"/>
                    <a:pt x="449" y="431"/>
                  </a:cubicBezTo>
                  <a:cubicBezTo>
                    <a:pt x="448" y="430"/>
                    <a:pt x="446" y="431"/>
                    <a:pt x="446" y="431"/>
                  </a:cubicBezTo>
                  <a:cubicBezTo>
                    <a:pt x="445" y="430"/>
                    <a:pt x="442" y="428"/>
                    <a:pt x="437" y="429"/>
                  </a:cubicBezTo>
                  <a:cubicBezTo>
                    <a:pt x="439" y="424"/>
                    <a:pt x="434" y="427"/>
                    <a:pt x="432" y="425"/>
                  </a:cubicBezTo>
                  <a:cubicBezTo>
                    <a:pt x="431" y="425"/>
                    <a:pt x="432" y="423"/>
                    <a:pt x="432" y="422"/>
                  </a:cubicBezTo>
                  <a:cubicBezTo>
                    <a:pt x="431" y="422"/>
                    <a:pt x="429" y="423"/>
                    <a:pt x="429" y="422"/>
                  </a:cubicBezTo>
                  <a:cubicBezTo>
                    <a:pt x="429" y="422"/>
                    <a:pt x="429" y="420"/>
                    <a:pt x="429" y="419"/>
                  </a:cubicBezTo>
                  <a:cubicBezTo>
                    <a:pt x="429" y="419"/>
                    <a:pt x="427" y="420"/>
                    <a:pt x="426" y="419"/>
                  </a:cubicBezTo>
                  <a:cubicBezTo>
                    <a:pt x="426" y="419"/>
                    <a:pt x="427" y="417"/>
                    <a:pt x="426" y="416"/>
                  </a:cubicBezTo>
                  <a:cubicBezTo>
                    <a:pt x="425" y="416"/>
                    <a:pt x="425" y="418"/>
                    <a:pt x="425" y="418"/>
                  </a:cubicBezTo>
                  <a:cubicBezTo>
                    <a:pt x="424" y="418"/>
                    <a:pt x="421" y="416"/>
                    <a:pt x="421" y="415"/>
                  </a:cubicBezTo>
                  <a:cubicBezTo>
                    <a:pt x="419" y="417"/>
                    <a:pt x="418" y="415"/>
                    <a:pt x="416" y="415"/>
                  </a:cubicBezTo>
                  <a:cubicBezTo>
                    <a:pt x="414" y="415"/>
                    <a:pt x="412" y="418"/>
                    <a:pt x="409" y="418"/>
                  </a:cubicBezTo>
                  <a:cubicBezTo>
                    <a:pt x="406" y="418"/>
                    <a:pt x="406" y="417"/>
                    <a:pt x="404" y="416"/>
                  </a:cubicBezTo>
                  <a:cubicBezTo>
                    <a:pt x="400" y="416"/>
                    <a:pt x="401" y="419"/>
                    <a:pt x="398" y="416"/>
                  </a:cubicBezTo>
                  <a:cubicBezTo>
                    <a:pt x="396" y="415"/>
                    <a:pt x="395" y="417"/>
                    <a:pt x="391" y="415"/>
                  </a:cubicBezTo>
                  <a:cubicBezTo>
                    <a:pt x="390" y="415"/>
                    <a:pt x="390" y="413"/>
                    <a:pt x="390" y="412"/>
                  </a:cubicBezTo>
                  <a:cubicBezTo>
                    <a:pt x="389" y="412"/>
                    <a:pt x="388" y="412"/>
                    <a:pt x="387" y="412"/>
                  </a:cubicBezTo>
                  <a:cubicBezTo>
                    <a:pt x="385" y="412"/>
                    <a:pt x="379" y="411"/>
                    <a:pt x="383" y="408"/>
                  </a:cubicBezTo>
                  <a:cubicBezTo>
                    <a:pt x="379" y="408"/>
                    <a:pt x="378" y="405"/>
                    <a:pt x="374" y="405"/>
                  </a:cubicBezTo>
                  <a:cubicBezTo>
                    <a:pt x="374" y="404"/>
                    <a:pt x="373" y="403"/>
                    <a:pt x="373" y="401"/>
                  </a:cubicBezTo>
                  <a:cubicBezTo>
                    <a:pt x="367" y="400"/>
                    <a:pt x="365" y="396"/>
                    <a:pt x="359" y="395"/>
                  </a:cubicBezTo>
                  <a:cubicBezTo>
                    <a:pt x="358" y="391"/>
                    <a:pt x="355" y="388"/>
                    <a:pt x="356" y="381"/>
                  </a:cubicBezTo>
                  <a:cubicBezTo>
                    <a:pt x="356" y="376"/>
                    <a:pt x="348" y="379"/>
                    <a:pt x="352" y="373"/>
                  </a:cubicBezTo>
                  <a:cubicBezTo>
                    <a:pt x="350" y="373"/>
                    <a:pt x="349" y="373"/>
                    <a:pt x="349" y="374"/>
                  </a:cubicBezTo>
                  <a:cubicBezTo>
                    <a:pt x="347" y="374"/>
                    <a:pt x="348" y="372"/>
                    <a:pt x="348" y="372"/>
                  </a:cubicBezTo>
                  <a:cubicBezTo>
                    <a:pt x="347" y="370"/>
                    <a:pt x="344" y="370"/>
                    <a:pt x="343" y="367"/>
                  </a:cubicBezTo>
                  <a:cubicBezTo>
                    <a:pt x="343" y="366"/>
                    <a:pt x="341" y="366"/>
                    <a:pt x="339" y="366"/>
                  </a:cubicBezTo>
                  <a:cubicBezTo>
                    <a:pt x="339" y="365"/>
                    <a:pt x="341" y="364"/>
                    <a:pt x="341" y="363"/>
                  </a:cubicBezTo>
                  <a:cubicBezTo>
                    <a:pt x="341" y="363"/>
                    <a:pt x="339" y="360"/>
                    <a:pt x="339" y="360"/>
                  </a:cubicBezTo>
                  <a:cubicBezTo>
                    <a:pt x="339" y="360"/>
                    <a:pt x="337" y="361"/>
                    <a:pt x="336" y="360"/>
                  </a:cubicBezTo>
                  <a:cubicBezTo>
                    <a:pt x="335" y="359"/>
                    <a:pt x="336" y="357"/>
                    <a:pt x="335" y="356"/>
                  </a:cubicBezTo>
                  <a:cubicBezTo>
                    <a:pt x="332" y="353"/>
                    <a:pt x="328" y="352"/>
                    <a:pt x="327" y="346"/>
                  </a:cubicBezTo>
                  <a:cubicBezTo>
                    <a:pt x="324" y="344"/>
                    <a:pt x="324" y="347"/>
                    <a:pt x="321" y="345"/>
                  </a:cubicBezTo>
                  <a:cubicBezTo>
                    <a:pt x="322" y="342"/>
                    <a:pt x="319" y="342"/>
                    <a:pt x="318" y="341"/>
                  </a:cubicBezTo>
                  <a:cubicBezTo>
                    <a:pt x="317" y="338"/>
                    <a:pt x="318" y="334"/>
                    <a:pt x="314" y="334"/>
                  </a:cubicBezTo>
                  <a:cubicBezTo>
                    <a:pt x="315" y="327"/>
                    <a:pt x="311" y="324"/>
                    <a:pt x="307" y="322"/>
                  </a:cubicBezTo>
                  <a:cubicBezTo>
                    <a:pt x="306" y="324"/>
                    <a:pt x="305" y="325"/>
                    <a:pt x="304" y="327"/>
                  </a:cubicBezTo>
                  <a:cubicBezTo>
                    <a:pt x="303" y="330"/>
                    <a:pt x="307" y="331"/>
                    <a:pt x="308" y="332"/>
                  </a:cubicBezTo>
                  <a:cubicBezTo>
                    <a:pt x="309" y="333"/>
                    <a:pt x="308" y="335"/>
                    <a:pt x="308" y="335"/>
                  </a:cubicBezTo>
                  <a:cubicBezTo>
                    <a:pt x="308" y="335"/>
                    <a:pt x="310" y="335"/>
                    <a:pt x="310" y="335"/>
                  </a:cubicBezTo>
                  <a:cubicBezTo>
                    <a:pt x="311" y="337"/>
                    <a:pt x="309" y="341"/>
                    <a:pt x="311" y="341"/>
                  </a:cubicBezTo>
                  <a:cubicBezTo>
                    <a:pt x="313" y="341"/>
                    <a:pt x="312" y="344"/>
                    <a:pt x="314" y="348"/>
                  </a:cubicBezTo>
                  <a:cubicBezTo>
                    <a:pt x="314" y="348"/>
                    <a:pt x="315" y="348"/>
                    <a:pt x="315" y="349"/>
                  </a:cubicBezTo>
                  <a:cubicBezTo>
                    <a:pt x="315" y="352"/>
                    <a:pt x="319" y="351"/>
                    <a:pt x="318" y="356"/>
                  </a:cubicBezTo>
                  <a:cubicBezTo>
                    <a:pt x="318" y="358"/>
                    <a:pt x="321" y="357"/>
                    <a:pt x="322" y="358"/>
                  </a:cubicBezTo>
                  <a:cubicBezTo>
                    <a:pt x="321" y="359"/>
                    <a:pt x="324" y="360"/>
                    <a:pt x="324" y="360"/>
                  </a:cubicBezTo>
                  <a:cubicBezTo>
                    <a:pt x="324" y="362"/>
                    <a:pt x="322" y="363"/>
                    <a:pt x="322" y="363"/>
                  </a:cubicBezTo>
                  <a:cubicBezTo>
                    <a:pt x="323" y="365"/>
                    <a:pt x="327" y="365"/>
                    <a:pt x="325" y="369"/>
                  </a:cubicBezTo>
                  <a:cubicBezTo>
                    <a:pt x="323" y="367"/>
                    <a:pt x="323" y="365"/>
                    <a:pt x="318" y="366"/>
                  </a:cubicBezTo>
                  <a:cubicBezTo>
                    <a:pt x="320" y="360"/>
                    <a:pt x="315" y="362"/>
                    <a:pt x="315" y="358"/>
                  </a:cubicBezTo>
                  <a:cubicBezTo>
                    <a:pt x="315" y="355"/>
                    <a:pt x="313" y="355"/>
                    <a:pt x="311" y="353"/>
                  </a:cubicBezTo>
                  <a:cubicBezTo>
                    <a:pt x="310" y="352"/>
                    <a:pt x="309" y="351"/>
                    <a:pt x="308" y="349"/>
                  </a:cubicBezTo>
                  <a:cubicBezTo>
                    <a:pt x="306" y="349"/>
                    <a:pt x="304" y="348"/>
                    <a:pt x="303" y="346"/>
                  </a:cubicBezTo>
                  <a:cubicBezTo>
                    <a:pt x="303" y="343"/>
                    <a:pt x="304" y="345"/>
                    <a:pt x="306" y="345"/>
                  </a:cubicBezTo>
                  <a:cubicBezTo>
                    <a:pt x="307" y="339"/>
                    <a:pt x="301" y="340"/>
                    <a:pt x="301" y="335"/>
                  </a:cubicBezTo>
                  <a:cubicBezTo>
                    <a:pt x="299" y="334"/>
                    <a:pt x="298" y="332"/>
                    <a:pt x="294" y="332"/>
                  </a:cubicBezTo>
                  <a:cubicBezTo>
                    <a:pt x="295" y="329"/>
                    <a:pt x="297" y="329"/>
                    <a:pt x="294" y="325"/>
                  </a:cubicBezTo>
                  <a:cubicBezTo>
                    <a:pt x="294" y="325"/>
                    <a:pt x="293" y="324"/>
                    <a:pt x="293" y="324"/>
                  </a:cubicBezTo>
                  <a:cubicBezTo>
                    <a:pt x="291" y="321"/>
                    <a:pt x="293" y="316"/>
                    <a:pt x="286" y="317"/>
                  </a:cubicBezTo>
                  <a:cubicBezTo>
                    <a:pt x="287" y="315"/>
                    <a:pt x="287" y="314"/>
                    <a:pt x="286" y="313"/>
                  </a:cubicBezTo>
                  <a:cubicBezTo>
                    <a:pt x="286" y="312"/>
                    <a:pt x="285" y="310"/>
                    <a:pt x="284" y="310"/>
                  </a:cubicBezTo>
                  <a:cubicBezTo>
                    <a:pt x="284" y="310"/>
                    <a:pt x="281" y="310"/>
                    <a:pt x="280" y="310"/>
                  </a:cubicBezTo>
                  <a:cubicBezTo>
                    <a:pt x="279" y="309"/>
                    <a:pt x="283" y="308"/>
                    <a:pt x="283" y="308"/>
                  </a:cubicBezTo>
                  <a:cubicBezTo>
                    <a:pt x="282" y="305"/>
                    <a:pt x="274" y="304"/>
                    <a:pt x="270" y="303"/>
                  </a:cubicBezTo>
                  <a:cubicBezTo>
                    <a:pt x="270" y="302"/>
                    <a:pt x="270" y="301"/>
                    <a:pt x="269" y="300"/>
                  </a:cubicBezTo>
                  <a:cubicBezTo>
                    <a:pt x="268" y="298"/>
                    <a:pt x="267" y="297"/>
                    <a:pt x="266" y="296"/>
                  </a:cubicBezTo>
                  <a:cubicBezTo>
                    <a:pt x="265" y="295"/>
                    <a:pt x="265" y="291"/>
                    <a:pt x="263" y="287"/>
                  </a:cubicBezTo>
                  <a:cubicBezTo>
                    <a:pt x="263" y="287"/>
                    <a:pt x="261" y="287"/>
                    <a:pt x="261" y="286"/>
                  </a:cubicBezTo>
                  <a:cubicBezTo>
                    <a:pt x="260" y="284"/>
                    <a:pt x="261" y="281"/>
                    <a:pt x="258" y="282"/>
                  </a:cubicBezTo>
                  <a:cubicBezTo>
                    <a:pt x="258" y="277"/>
                    <a:pt x="255" y="273"/>
                    <a:pt x="252" y="269"/>
                  </a:cubicBezTo>
                  <a:cubicBezTo>
                    <a:pt x="251" y="268"/>
                    <a:pt x="251" y="264"/>
                    <a:pt x="248" y="265"/>
                  </a:cubicBezTo>
                  <a:cubicBezTo>
                    <a:pt x="250" y="249"/>
                    <a:pt x="248" y="239"/>
                    <a:pt x="248" y="219"/>
                  </a:cubicBezTo>
                  <a:cubicBezTo>
                    <a:pt x="248" y="218"/>
                    <a:pt x="247" y="217"/>
                    <a:pt x="247" y="216"/>
                  </a:cubicBezTo>
                  <a:cubicBezTo>
                    <a:pt x="246" y="215"/>
                    <a:pt x="245" y="214"/>
                    <a:pt x="244" y="213"/>
                  </a:cubicBezTo>
                  <a:cubicBezTo>
                    <a:pt x="243" y="213"/>
                    <a:pt x="243" y="211"/>
                    <a:pt x="241" y="212"/>
                  </a:cubicBezTo>
                  <a:cubicBezTo>
                    <a:pt x="240" y="205"/>
                    <a:pt x="234" y="201"/>
                    <a:pt x="230" y="196"/>
                  </a:cubicBezTo>
                  <a:cubicBezTo>
                    <a:pt x="229" y="196"/>
                    <a:pt x="228" y="195"/>
                    <a:pt x="228" y="193"/>
                  </a:cubicBezTo>
                  <a:cubicBezTo>
                    <a:pt x="229" y="194"/>
                    <a:pt x="232" y="196"/>
                    <a:pt x="233" y="193"/>
                  </a:cubicBezTo>
                  <a:cubicBezTo>
                    <a:pt x="235" y="193"/>
                    <a:pt x="234" y="197"/>
                    <a:pt x="238" y="196"/>
                  </a:cubicBezTo>
                  <a:cubicBezTo>
                    <a:pt x="239" y="197"/>
                    <a:pt x="240" y="199"/>
                    <a:pt x="240" y="202"/>
                  </a:cubicBezTo>
                  <a:cubicBezTo>
                    <a:pt x="247" y="201"/>
                    <a:pt x="248" y="205"/>
                    <a:pt x="252" y="207"/>
                  </a:cubicBezTo>
                  <a:cubicBezTo>
                    <a:pt x="251" y="212"/>
                    <a:pt x="254" y="214"/>
                    <a:pt x="256" y="216"/>
                  </a:cubicBezTo>
                  <a:cubicBezTo>
                    <a:pt x="258" y="216"/>
                    <a:pt x="258" y="213"/>
                    <a:pt x="258" y="212"/>
                  </a:cubicBezTo>
                  <a:cubicBezTo>
                    <a:pt x="258" y="210"/>
                    <a:pt x="255" y="210"/>
                    <a:pt x="255" y="209"/>
                  </a:cubicBezTo>
                  <a:cubicBezTo>
                    <a:pt x="254" y="206"/>
                    <a:pt x="254" y="205"/>
                    <a:pt x="254" y="203"/>
                  </a:cubicBezTo>
                  <a:cubicBezTo>
                    <a:pt x="253" y="203"/>
                    <a:pt x="252" y="202"/>
                    <a:pt x="252" y="202"/>
                  </a:cubicBezTo>
                  <a:cubicBezTo>
                    <a:pt x="252" y="201"/>
                    <a:pt x="253" y="200"/>
                    <a:pt x="254" y="200"/>
                  </a:cubicBezTo>
                  <a:cubicBezTo>
                    <a:pt x="252" y="197"/>
                    <a:pt x="249" y="198"/>
                    <a:pt x="249" y="195"/>
                  </a:cubicBezTo>
                  <a:cubicBezTo>
                    <a:pt x="243" y="196"/>
                    <a:pt x="242" y="190"/>
                    <a:pt x="235" y="191"/>
                  </a:cubicBezTo>
                  <a:cubicBezTo>
                    <a:pt x="237" y="186"/>
                    <a:pt x="231" y="190"/>
                    <a:pt x="233" y="185"/>
                  </a:cubicBezTo>
                  <a:cubicBezTo>
                    <a:pt x="231" y="183"/>
                    <a:pt x="229" y="185"/>
                    <a:pt x="227" y="182"/>
                  </a:cubicBezTo>
                  <a:cubicBezTo>
                    <a:pt x="227" y="181"/>
                    <a:pt x="229" y="181"/>
                    <a:pt x="230" y="181"/>
                  </a:cubicBezTo>
                  <a:cubicBezTo>
                    <a:pt x="232" y="177"/>
                    <a:pt x="225" y="179"/>
                    <a:pt x="226" y="179"/>
                  </a:cubicBezTo>
                  <a:cubicBezTo>
                    <a:pt x="224" y="179"/>
                    <a:pt x="225" y="177"/>
                    <a:pt x="224" y="177"/>
                  </a:cubicBezTo>
                  <a:cubicBezTo>
                    <a:pt x="224" y="176"/>
                    <a:pt x="221" y="177"/>
                    <a:pt x="221" y="177"/>
                  </a:cubicBezTo>
                  <a:cubicBezTo>
                    <a:pt x="221" y="176"/>
                    <a:pt x="223" y="175"/>
                    <a:pt x="223" y="174"/>
                  </a:cubicBezTo>
                  <a:cubicBezTo>
                    <a:pt x="222" y="172"/>
                    <a:pt x="221" y="174"/>
                    <a:pt x="219" y="174"/>
                  </a:cubicBezTo>
                  <a:cubicBezTo>
                    <a:pt x="216" y="172"/>
                    <a:pt x="217" y="168"/>
                    <a:pt x="216" y="167"/>
                  </a:cubicBezTo>
                  <a:cubicBezTo>
                    <a:pt x="215" y="166"/>
                    <a:pt x="214" y="165"/>
                    <a:pt x="212" y="165"/>
                  </a:cubicBezTo>
                  <a:cubicBezTo>
                    <a:pt x="217" y="157"/>
                    <a:pt x="200" y="163"/>
                    <a:pt x="202" y="154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6" y="151"/>
                    <a:pt x="200" y="155"/>
                    <a:pt x="202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6" y="148"/>
                    <a:pt x="192" y="146"/>
                    <a:pt x="195" y="146"/>
                  </a:cubicBezTo>
                  <a:cubicBezTo>
                    <a:pt x="195" y="143"/>
                    <a:pt x="191" y="143"/>
                    <a:pt x="192" y="144"/>
                  </a:cubicBezTo>
                  <a:cubicBezTo>
                    <a:pt x="189" y="142"/>
                    <a:pt x="192" y="141"/>
                    <a:pt x="189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5"/>
                    <a:pt x="183" y="134"/>
                    <a:pt x="183" y="132"/>
                  </a:cubicBezTo>
                  <a:cubicBezTo>
                    <a:pt x="182" y="129"/>
                    <a:pt x="179" y="131"/>
                    <a:pt x="182" y="127"/>
                  </a:cubicBezTo>
                  <a:cubicBezTo>
                    <a:pt x="177" y="128"/>
                    <a:pt x="174" y="130"/>
                    <a:pt x="168" y="129"/>
                  </a:cubicBezTo>
                  <a:cubicBezTo>
                    <a:pt x="168" y="125"/>
                    <a:pt x="165" y="123"/>
                    <a:pt x="161" y="122"/>
                  </a:cubicBezTo>
                  <a:cubicBezTo>
                    <a:pt x="160" y="121"/>
                    <a:pt x="158" y="121"/>
                    <a:pt x="157" y="120"/>
                  </a:cubicBezTo>
                  <a:cubicBezTo>
                    <a:pt x="156" y="120"/>
                    <a:pt x="157" y="118"/>
                    <a:pt x="157" y="118"/>
                  </a:cubicBezTo>
                  <a:cubicBezTo>
                    <a:pt x="156" y="117"/>
                    <a:pt x="153" y="118"/>
                    <a:pt x="154" y="116"/>
                  </a:cubicBezTo>
                  <a:cubicBezTo>
                    <a:pt x="149" y="114"/>
                    <a:pt x="140" y="119"/>
                    <a:pt x="137" y="116"/>
                  </a:cubicBezTo>
                  <a:cubicBezTo>
                    <a:pt x="137" y="116"/>
                    <a:pt x="137" y="115"/>
                    <a:pt x="137" y="115"/>
                  </a:cubicBezTo>
                  <a:cubicBezTo>
                    <a:pt x="136" y="115"/>
                    <a:pt x="134" y="116"/>
                    <a:pt x="134" y="116"/>
                  </a:cubicBezTo>
                  <a:cubicBezTo>
                    <a:pt x="133" y="116"/>
                    <a:pt x="133" y="112"/>
                    <a:pt x="127" y="113"/>
                  </a:cubicBezTo>
                  <a:cubicBezTo>
                    <a:pt x="127" y="110"/>
                    <a:pt x="121" y="111"/>
                    <a:pt x="125" y="108"/>
                  </a:cubicBezTo>
                  <a:cubicBezTo>
                    <a:pt x="123" y="108"/>
                    <a:pt x="123" y="109"/>
                    <a:pt x="122" y="109"/>
                  </a:cubicBezTo>
                  <a:cubicBezTo>
                    <a:pt x="121" y="109"/>
                    <a:pt x="120" y="108"/>
                    <a:pt x="120" y="108"/>
                  </a:cubicBezTo>
                  <a:cubicBezTo>
                    <a:pt x="117" y="108"/>
                    <a:pt x="116" y="111"/>
                    <a:pt x="113" y="109"/>
                  </a:cubicBezTo>
                  <a:cubicBezTo>
                    <a:pt x="110" y="109"/>
                    <a:pt x="113" y="114"/>
                    <a:pt x="112" y="116"/>
                  </a:cubicBezTo>
                  <a:cubicBezTo>
                    <a:pt x="111" y="116"/>
                    <a:pt x="110" y="115"/>
                    <a:pt x="108" y="115"/>
                  </a:cubicBezTo>
                  <a:cubicBezTo>
                    <a:pt x="106" y="115"/>
                    <a:pt x="107" y="117"/>
                    <a:pt x="106" y="118"/>
                  </a:cubicBezTo>
                  <a:cubicBezTo>
                    <a:pt x="105" y="118"/>
                    <a:pt x="100" y="118"/>
                    <a:pt x="98" y="119"/>
                  </a:cubicBezTo>
                  <a:cubicBezTo>
                    <a:pt x="97" y="120"/>
                    <a:pt x="97" y="122"/>
                    <a:pt x="95" y="122"/>
                  </a:cubicBezTo>
                  <a:cubicBezTo>
                    <a:pt x="93" y="122"/>
                    <a:pt x="92" y="120"/>
                    <a:pt x="89" y="120"/>
                  </a:cubicBezTo>
                  <a:cubicBezTo>
                    <a:pt x="92" y="118"/>
                    <a:pt x="95" y="118"/>
                    <a:pt x="94" y="112"/>
                  </a:cubicBezTo>
                  <a:cubicBezTo>
                    <a:pt x="96" y="113"/>
                    <a:pt x="96" y="111"/>
                    <a:pt x="96" y="109"/>
                  </a:cubicBezTo>
                  <a:cubicBezTo>
                    <a:pt x="96" y="108"/>
                    <a:pt x="94" y="108"/>
                    <a:pt x="92" y="108"/>
                  </a:cubicBezTo>
                  <a:cubicBezTo>
                    <a:pt x="90" y="109"/>
                    <a:pt x="91" y="112"/>
                    <a:pt x="88" y="113"/>
                  </a:cubicBezTo>
                  <a:cubicBezTo>
                    <a:pt x="87" y="114"/>
                    <a:pt x="87" y="116"/>
                    <a:pt x="85" y="116"/>
                  </a:cubicBezTo>
                  <a:cubicBezTo>
                    <a:pt x="84" y="116"/>
                    <a:pt x="84" y="120"/>
                    <a:pt x="81" y="119"/>
                  </a:cubicBezTo>
                  <a:cubicBezTo>
                    <a:pt x="82" y="121"/>
                    <a:pt x="80" y="122"/>
                    <a:pt x="78" y="122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4" y="129"/>
                    <a:pt x="73" y="133"/>
                    <a:pt x="70" y="136"/>
                  </a:cubicBezTo>
                  <a:cubicBezTo>
                    <a:pt x="69" y="136"/>
                    <a:pt x="68" y="135"/>
                    <a:pt x="67" y="136"/>
                  </a:cubicBezTo>
                  <a:cubicBezTo>
                    <a:pt x="67" y="136"/>
                    <a:pt x="68" y="138"/>
                    <a:pt x="67" y="139"/>
                  </a:cubicBezTo>
                  <a:cubicBezTo>
                    <a:pt x="67" y="139"/>
                    <a:pt x="61" y="139"/>
                    <a:pt x="63" y="140"/>
                  </a:cubicBezTo>
                  <a:cubicBezTo>
                    <a:pt x="65" y="142"/>
                    <a:pt x="59" y="142"/>
                    <a:pt x="57" y="144"/>
                  </a:cubicBezTo>
                  <a:cubicBezTo>
                    <a:pt x="57" y="145"/>
                    <a:pt x="55" y="149"/>
                    <a:pt x="54" y="149"/>
                  </a:cubicBezTo>
                  <a:cubicBezTo>
                    <a:pt x="53" y="147"/>
                    <a:pt x="53" y="148"/>
                    <a:pt x="53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2"/>
                    <a:pt x="50" y="152"/>
                    <a:pt x="43" y="153"/>
                  </a:cubicBezTo>
                  <a:cubicBezTo>
                    <a:pt x="40" y="153"/>
                    <a:pt x="38" y="153"/>
                    <a:pt x="35" y="154"/>
                  </a:cubicBezTo>
                  <a:cubicBezTo>
                    <a:pt x="33" y="155"/>
                    <a:pt x="32" y="159"/>
                    <a:pt x="29" y="157"/>
                  </a:cubicBezTo>
                  <a:cubicBezTo>
                    <a:pt x="29" y="153"/>
                    <a:pt x="33" y="154"/>
                    <a:pt x="36" y="153"/>
                  </a:cubicBezTo>
                  <a:cubicBezTo>
                    <a:pt x="37" y="152"/>
                    <a:pt x="38" y="153"/>
                    <a:pt x="38" y="151"/>
                  </a:cubicBezTo>
                  <a:cubicBezTo>
                    <a:pt x="38" y="149"/>
                    <a:pt x="41" y="150"/>
                    <a:pt x="43" y="150"/>
                  </a:cubicBezTo>
                  <a:cubicBezTo>
                    <a:pt x="45" y="150"/>
                    <a:pt x="44" y="147"/>
                    <a:pt x="45" y="146"/>
                  </a:cubicBezTo>
                  <a:cubicBezTo>
                    <a:pt x="45" y="145"/>
                    <a:pt x="46" y="148"/>
                    <a:pt x="49" y="144"/>
                  </a:cubicBezTo>
                  <a:cubicBezTo>
                    <a:pt x="49" y="144"/>
                    <a:pt x="50" y="145"/>
                    <a:pt x="50" y="143"/>
                  </a:cubicBezTo>
                  <a:cubicBezTo>
                    <a:pt x="50" y="141"/>
                    <a:pt x="54" y="142"/>
                    <a:pt x="56" y="1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60" y="138"/>
                    <a:pt x="56" y="129"/>
                    <a:pt x="61" y="130"/>
                  </a:cubicBezTo>
                  <a:cubicBezTo>
                    <a:pt x="62" y="127"/>
                    <a:pt x="55" y="131"/>
                    <a:pt x="57" y="126"/>
                  </a:cubicBezTo>
                  <a:cubicBezTo>
                    <a:pt x="56" y="129"/>
                    <a:pt x="47" y="125"/>
                    <a:pt x="46" y="129"/>
                  </a:cubicBezTo>
                  <a:cubicBezTo>
                    <a:pt x="44" y="129"/>
                    <a:pt x="45" y="127"/>
                    <a:pt x="45" y="126"/>
                  </a:cubicBezTo>
                  <a:cubicBezTo>
                    <a:pt x="43" y="125"/>
                    <a:pt x="39" y="127"/>
                    <a:pt x="36" y="126"/>
                  </a:cubicBezTo>
                  <a:cubicBezTo>
                    <a:pt x="38" y="123"/>
                    <a:pt x="34" y="124"/>
                    <a:pt x="33" y="123"/>
                  </a:cubicBezTo>
                  <a:cubicBezTo>
                    <a:pt x="33" y="122"/>
                    <a:pt x="35" y="121"/>
                    <a:pt x="35" y="122"/>
                  </a:cubicBezTo>
                  <a:cubicBezTo>
                    <a:pt x="32" y="118"/>
                    <a:pt x="30" y="119"/>
                    <a:pt x="28" y="115"/>
                  </a:cubicBezTo>
                  <a:cubicBezTo>
                    <a:pt x="26" y="117"/>
                    <a:pt x="22" y="116"/>
                    <a:pt x="18" y="116"/>
                  </a:cubicBezTo>
                  <a:cubicBezTo>
                    <a:pt x="18" y="115"/>
                    <a:pt x="18" y="114"/>
                    <a:pt x="19" y="113"/>
                  </a:cubicBezTo>
                  <a:cubicBezTo>
                    <a:pt x="18" y="111"/>
                    <a:pt x="14" y="112"/>
                    <a:pt x="15" y="106"/>
                  </a:cubicBezTo>
                  <a:cubicBezTo>
                    <a:pt x="15" y="105"/>
                    <a:pt x="13" y="103"/>
                    <a:pt x="12" y="105"/>
                  </a:cubicBezTo>
                  <a:cubicBezTo>
                    <a:pt x="9" y="105"/>
                    <a:pt x="12" y="101"/>
                    <a:pt x="12" y="99"/>
                  </a:cubicBezTo>
                  <a:cubicBezTo>
                    <a:pt x="13" y="99"/>
                    <a:pt x="12" y="97"/>
                    <a:pt x="12" y="97"/>
                  </a:cubicBezTo>
                  <a:cubicBezTo>
                    <a:pt x="13" y="96"/>
                    <a:pt x="15" y="97"/>
                    <a:pt x="15" y="97"/>
                  </a:cubicBezTo>
                  <a:cubicBezTo>
                    <a:pt x="16" y="95"/>
                    <a:pt x="15" y="93"/>
                    <a:pt x="17" y="92"/>
                  </a:cubicBezTo>
                  <a:cubicBezTo>
                    <a:pt x="20" y="92"/>
                    <a:pt x="25" y="92"/>
                    <a:pt x="28" y="90"/>
                  </a:cubicBezTo>
                  <a:cubicBezTo>
                    <a:pt x="29" y="89"/>
                    <a:pt x="31" y="89"/>
                    <a:pt x="33" y="88"/>
                  </a:cubicBezTo>
                  <a:cubicBezTo>
                    <a:pt x="36" y="87"/>
                    <a:pt x="31" y="84"/>
                    <a:pt x="39" y="85"/>
                  </a:cubicBezTo>
                  <a:cubicBezTo>
                    <a:pt x="38" y="82"/>
                    <a:pt x="38" y="79"/>
                    <a:pt x="36" y="74"/>
                  </a:cubicBezTo>
                  <a:cubicBezTo>
                    <a:pt x="33" y="71"/>
                    <a:pt x="26" y="79"/>
                    <a:pt x="22" y="76"/>
                  </a:cubicBezTo>
                  <a:cubicBezTo>
                    <a:pt x="20" y="73"/>
                    <a:pt x="22" y="77"/>
                    <a:pt x="17" y="77"/>
                  </a:cubicBezTo>
                  <a:cubicBezTo>
                    <a:pt x="15" y="75"/>
                    <a:pt x="10" y="76"/>
                    <a:pt x="7" y="74"/>
                  </a:cubicBezTo>
                  <a:cubicBezTo>
                    <a:pt x="6" y="74"/>
                    <a:pt x="9" y="72"/>
                    <a:pt x="7" y="71"/>
                  </a:cubicBezTo>
                  <a:cubicBezTo>
                    <a:pt x="4" y="71"/>
                    <a:pt x="1" y="70"/>
                    <a:pt x="1" y="66"/>
                  </a:cubicBezTo>
                  <a:cubicBezTo>
                    <a:pt x="10" y="67"/>
                    <a:pt x="0" y="62"/>
                    <a:pt x="10" y="63"/>
                  </a:cubicBezTo>
                  <a:cubicBezTo>
                    <a:pt x="11" y="63"/>
                    <a:pt x="10" y="62"/>
                    <a:pt x="10" y="62"/>
                  </a:cubicBezTo>
                  <a:cubicBezTo>
                    <a:pt x="10" y="59"/>
                    <a:pt x="12" y="62"/>
                    <a:pt x="12" y="62"/>
                  </a:cubicBezTo>
                  <a:cubicBezTo>
                    <a:pt x="15" y="61"/>
                    <a:pt x="15" y="60"/>
                    <a:pt x="18" y="60"/>
                  </a:cubicBezTo>
                  <a:cubicBezTo>
                    <a:pt x="19" y="60"/>
                    <a:pt x="19" y="63"/>
                    <a:pt x="21" y="63"/>
                  </a:cubicBezTo>
                  <a:cubicBezTo>
                    <a:pt x="24" y="64"/>
                    <a:pt x="27" y="62"/>
                    <a:pt x="31" y="63"/>
                  </a:cubicBezTo>
                  <a:cubicBezTo>
                    <a:pt x="33" y="63"/>
                    <a:pt x="33" y="64"/>
                    <a:pt x="35" y="63"/>
                  </a:cubicBezTo>
                  <a:cubicBezTo>
                    <a:pt x="37" y="62"/>
                    <a:pt x="35" y="62"/>
                    <a:pt x="35" y="60"/>
                  </a:cubicBezTo>
                  <a:cubicBezTo>
                    <a:pt x="36" y="60"/>
                    <a:pt x="37" y="60"/>
                    <a:pt x="38" y="59"/>
                  </a:cubicBezTo>
                  <a:cubicBezTo>
                    <a:pt x="38" y="55"/>
                    <a:pt x="31" y="60"/>
                    <a:pt x="33" y="55"/>
                  </a:cubicBezTo>
                  <a:cubicBezTo>
                    <a:pt x="29" y="54"/>
                    <a:pt x="26" y="52"/>
                    <a:pt x="22" y="52"/>
                  </a:cubicBezTo>
                  <a:cubicBezTo>
                    <a:pt x="24" y="49"/>
                    <a:pt x="24" y="50"/>
                    <a:pt x="21" y="48"/>
                  </a:cubicBezTo>
                  <a:cubicBezTo>
                    <a:pt x="20" y="47"/>
                    <a:pt x="20" y="46"/>
                    <a:pt x="19" y="46"/>
                  </a:cubicBezTo>
                  <a:cubicBezTo>
                    <a:pt x="18" y="45"/>
                    <a:pt x="15" y="46"/>
                    <a:pt x="14" y="45"/>
                  </a:cubicBezTo>
                  <a:cubicBezTo>
                    <a:pt x="14" y="45"/>
                    <a:pt x="17" y="40"/>
                    <a:pt x="14" y="41"/>
                  </a:cubicBezTo>
                  <a:cubicBezTo>
                    <a:pt x="13" y="41"/>
                    <a:pt x="14" y="42"/>
                    <a:pt x="12" y="42"/>
                  </a:cubicBezTo>
                  <a:cubicBezTo>
                    <a:pt x="11" y="42"/>
                    <a:pt x="10" y="40"/>
                    <a:pt x="8" y="41"/>
                  </a:cubicBezTo>
                  <a:cubicBezTo>
                    <a:pt x="11" y="37"/>
                    <a:pt x="17" y="36"/>
                    <a:pt x="22" y="34"/>
                  </a:cubicBezTo>
                  <a:cubicBezTo>
                    <a:pt x="21" y="28"/>
                    <a:pt x="26" y="29"/>
                    <a:pt x="28" y="26"/>
                  </a:cubicBezTo>
                  <a:cubicBezTo>
                    <a:pt x="29" y="25"/>
                    <a:pt x="27" y="22"/>
                    <a:pt x="29" y="21"/>
                  </a:cubicBezTo>
                  <a:cubicBezTo>
                    <a:pt x="33" y="24"/>
                    <a:pt x="33" y="22"/>
                    <a:pt x="39" y="22"/>
                  </a:cubicBezTo>
                  <a:cubicBezTo>
                    <a:pt x="42" y="18"/>
                    <a:pt x="46" y="15"/>
                    <a:pt x="54" y="17"/>
                  </a:cubicBezTo>
                  <a:cubicBezTo>
                    <a:pt x="56" y="17"/>
                    <a:pt x="55" y="14"/>
                    <a:pt x="56" y="14"/>
                  </a:cubicBezTo>
                  <a:cubicBezTo>
                    <a:pt x="58" y="13"/>
                    <a:pt x="64" y="15"/>
                    <a:pt x="64" y="11"/>
                  </a:cubicBezTo>
                  <a:cubicBezTo>
                    <a:pt x="66" y="11"/>
                    <a:pt x="66" y="14"/>
                    <a:pt x="67" y="14"/>
                  </a:cubicBezTo>
                  <a:cubicBezTo>
                    <a:pt x="69" y="15"/>
                    <a:pt x="72" y="13"/>
                    <a:pt x="71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4" y="22"/>
                    <a:pt x="99" y="14"/>
                    <a:pt x="94" y="21"/>
                  </a:cubicBezTo>
                  <a:cubicBezTo>
                    <a:pt x="97" y="21"/>
                    <a:pt x="99" y="21"/>
                    <a:pt x="99" y="18"/>
                  </a:cubicBezTo>
                  <a:cubicBezTo>
                    <a:pt x="102" y="21"/>
                    <a:pt x="108" y="20"/>
                    <a:pt x="112" y="21"/>
                  </a:cubicBezTo>
                  <a:cubicBezTo>
                    <a:pt x="112" y="21"/>
                    <a:pt x="112" y="22"/>
                    <a:pt x="113" y="22"/>
                  </a:cubicBezTo>
                  <a:cubicBezTo>
                    <a:pt x="114" y="22"/>
                    <a:pt x="115" y="23"/>
                    <a:pt x="116" y="24"/>
                  </a:cubicBezTo>
                  <a:cubicBezTo>
                    <a:pt x="120" y="24"/>
                    <a:pt x="121" y="21"/>
                    <a:pt x="123" y="24"/>
                  </a:cubicBezTo>
                  <a:cubicBezTo>
                    <a:pt x="124" y="24"/>
                    <a:pt x="140" y="24"/>
                    <a:pt x="141" y="25"/>
                  </a:cubicBezTo>
                  <a:cubicBezTo>
                    <a:pt x="143" y="26"/>
                    <a:pt x="152" y="27"/>
                    <a:pt x="157" y="28"/>
                  </a:cubicBezTo>
                  <a:cubicBezTo>
                    <a:pt x="158" y="30"/>
                    <a:pt x="161" y="31"/>
                    <a:pt x="161" y="34"/>
                  </a:cubicBezTo>
                  <a:cubicBezTo>
                    <a:pt x="166" y="34"/>
                    <a:pt x="168" y="37"/>
                    <a:pt x="172" y="35"/>
                  </a:cubicBezTo>
                  <a:cubicBezTo>
                    <a:pt x="173" y="39"/>
                    <a:pt x="179" y="37"/>
                    <a:pt x="183" y="38"/>
                  </a:cubicBezTo>
                  <a:cubicBezTo>
                    <a:pt x="183" y="36"/>
                    <a:pt x="182" y="37"/>
                    <a:pt x="181" y="36"/>
                  </a:cubicBezTo>
                  <a:cubicBezTo>
                    <a:pt x="183" y="33"/>
                    <a:pt x="187" y="30"/>
                    <a:pt x="192" y="29"/>
                  </a:cubicBezTo>
                  <a:cubicBezTo>
                    <a:pt x="191" y="32"/>
                    <a:pt x="193" y="32"/>
                    <a:pt x="193" y="31"/>
                  </a:cubicBezTo>
                  <a:cubicBezTo>
                    <a:pt x="195" y="31"/>
                    <a:pt x="194" y="33"/>
                    <a:pt x="196" y="34"/>
                  </a:cubicBezTo>
                  <a:cubicBezTo>
                    <a:pt x="199" y="34"/>
                    <a:pt x="199" y="32"/>
                    <a:pt x="199" y="29"/>
                  </a:cubicBezTo>
                  <a:cubicBezTo>
                    <a:pt x="202" y="29"/>
                    <a:pt x="203" y="30"/>
                    <a:pt x="205" y="31"/>
                  </a:cubicBezTo>
                  <a:cubicBezTo>
                    <a:pt x="206" y="29"/>
                    <a:pt x="204" y="28"/>
                    <a:pt x="207" y="25"/>
                  </a:cubicBezTo>
                  <a:cubicBezTo>
                    <a:pt x="210" y="25"/>
                    <a:pt x="211" y="27"/>
                    <a:pt x="212" y="25"/>
                  </a:cubicBezTo>
                  <a:cubicBezTo>
                    <a:pt x="214" y="26"/>
                    <a:pt x="212" y="28"/>
                    <a:pt x="210" y="28"/>
                  </a:cubicBezTo>
                  <a:cubicBezTo>
                    <a:pt x="212" y="32"/>
                    <a:pt x="221" y="24"/>
                    <a:pt x="224" y="29"/>
                  </a:cubicBezTo>
                  <a:cubicBezTo>
                    <a:pt x="229" y="30"/>
                    <a:pt x="221" y="25"/>
                    <a:pt x="226" y="25"/>
                  </a:cubicBezTo>
                  <a:cubicBezTo>
                    <a:pt x="226" y="23"/>
                    <a:pt x="227" y="22"/>
                    <a:pt x="230" y="22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3" y="23"/>
                    <a:pt x="234" y="29"/>
                    <a:pt x="237" y="29"/>
                  </a:cubicBezTo>
                  <a:cubicBezTo>
                    <a:pt x="241" y="30"/>
                    <a:pt x="244" y="29"/>
                    <a:pt x="245" y="26"/>
                  </a:cubicBezTo>
                  <a:cubicBezTo>
                    <a:pt x="247" y="28"/>
                    <a:pt x="251" y="28"/>
                    <a:pt x="249" y="32"/>
                  </a:cubicBezTo>
                  <a:cubicBezTo>
                    <a:pt x="253" y="31"/>
                    <a:pt x="256" y="30"/>
                    <a:pt x="256" y="26"/>
                  </a:cubicBezTo>
                  <a:cubicBezTo>
                    <a:pt x="260" y="29"/>
                    <a:pt x="262" y="25"/>
                    <a:pt x="26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30"/>
                    <a:pt x="273" y="32"/>
                    <a:pt x="273" y="32"/>
                  </a:cubicBezTo>
                  <a:cubicBezTo>
                    <a:pt x="273" y="32"/>
                    <a:pt x="277" y="34"/>
                    <a:pt x="276" y="34"/>
                  </a:cubicBezTo>
                  <a:cubicBezTo>
                    <a:pt x="277" y="34"/>
                    <a:pt x="278" y="32"/>
                    <a:pt x="280" y="32"/>
                  </a:cubicBezTo>
                  <a:cubicBezTo>
                    <a:pt x="281" y="32"/>
                    <a:pt x="280" y="35"/>
                    <a:pt x="280" y="35"/>
                  </a:cubicBezTo>
                  <a:cubicBezTo>
                    <a:pt x="284" y="37"/>
                    <a:pt x="290" y="34"/>
                    <a:pt x="294" y="35"/>
                  </a:cubicBezTo>
                  <a:cubicBezTo>
                    <a:pt x="295" y="37"/>
                    <a:pt x="297" y="36"/>
                    <a:pt x="299" y="36"/>
                  </a:cubicBezTo>
                  <a:cubicBezTo>
                    <a:pt x="296" y="41"/>
                    <a:pt x="303" y="37"/>
                    <a:pt x="303" y="41"/>
                  </a:cubicBezTo>
                  <a:cubicBezTo>
                    <a:pt x="303" y="44"/>
                    <a:pt x="300" y="42"/>
                    <a:pt x="300" y="45"/>
                  </a:cubicBezTo>
                  <a:cubicBezTo>
                    <a:pt x="300" y="47"/>
                    <a:pt x="301" y="47"/>
                    <a:pt x="301" y="49"/>
                  </a:cubicBezTo>
                  <a:cubicBezTo>
                    <a:pt x="316" y="48"/>
                    <a:pt x="329" y="47"/>
                    <a:pt x="341" y="52"/>
                  </a:cubicBezTo>
                  <a:cubicBezTo>
                    <a:pt x="340" y="53"/>
                    <a:pt x="339" y="54"/>
                    <a:pt x="339" y="56"/>
                  </a:cubicBezTo>
                  <a:cubicBezTo>
                    <a:pt x="342" y="56"/>
                    <a:pt x="342" y="54"/>
                    <a:pt x="345" y="55"/>
                  </a:cubicBezTo>
                  <a:cubicBezTo>
                    <a:pt x="344" y="50"/>
                    <a:pt x="345" y="51"/>
                    <a:pt x="343" y="46"/>
                  </a:cubicBezTo>
                  <a:cubicBezTo>
                    <a:pt x="344" y="44"/>
                    <a:pt x="355" y="44"/>
                    <a:pt x="352" y="42"/>
                  </a:cubicBezTo>
                  <a:cubicBezTo>
                    <a:pt x="353" y="39"/>
                    <a:pt x="354" y="42"/>
                    <a:pt x="356" y="42"/>
                  </a:cubicBezTo>
                  <a:cubicBezTo>
                    <a:pt x="356" y="43"/>
                    <a:pt x="359" y="43"/>
                    <a:pt x="359" y="45"/>
                  </a:cubicBezTo>
                  <a:cubicBezTo>
                    <a:pt x="364" y="46"/>
                    <a:pt x="368" y="43"/>
                    <a:pt x="373" y="45"/>
                  </a:cubicBezTo>
                  <a:cubicBezTo>
                    <a:pt x="373" y="45"/>
                    <a:pt x="373" y="46"/>
                    <a:pt x="374" y="46"/>
                  </a:cubicBezTo>
                  <a:cubicBezTo>
                    <a:pt x="375" y="46"/>
                    <a:pt x="376" y="47"/>
                    <a:pt x="377" y="48"/>
                  </a:cubicBezTo>
                  <a:cubicBezTo>
                    <a:pt x="382" y="48"/>
                    <a:pt x="387" y="45"/>
                    <a:pt x="394" y="46"/>
                  </a:cubicBezTo>
                  <a:cubicBezTo>
                    <a:pt x="398" y="43"/>
                    <a:pt x="397" y="41"/>
                    <a:pt x="398" y="38"/>
                  </a:cubicBezTo>
                  <a:cubicBezTo>
                    <a:pt x="397" y="33"/>
                    <a:pt x="393" y="35"/>
                    <a:pt x="393" y="34"/>
                  </a:cubicBezTo>
                  <a:cubicBezTo>
                    <a:pt x="393" y="26"/>
                    <a:pt x="406" y="30"/>
                    <a:pt x="409" y="32"/>
                  </a:cubicBezTo>
                  <a:cubicBezTo>
                    <a:pt x="409" y="34"/>
                    <a:pt x="408" y="35"/>
                    <a:pt x="405" y="35"/>
                  </a:cubicBezTo>
                  <a:cubicBezTo>
                    <a:pt x="408" y="38"/>
                    <a:pt x="405" y="39"/>
                    <a:pt x="404" y="41"/>
                  </a:cubicBezTo>
                  <a:cubicBezTo>
                    <a:pt x="403" y="44"/>
                    <a:pt x="406" y="43"/>
                    <a:pt x="408" y="43"/>
                  </a:cubicBezTo>
                  <a:cubicBezTo>
                    <a:pt x="406" y="48"/>
                    <a:pt x="409" y="48"/>
                    <a:pt x="407" y="52"/>
                  </a:cubicBezTo>
                  <a:cubicBezTo>
                    <a:pt x="411" y="54"/>
                    <a:pt x="413" y="45"/>
                    <a:pt x="412" y="46"/>
                  </a:cubicBezTo>
                  <a:cubicBezTo>
                    <a:pt x="413" y="46"/>
                    <a:pt x="416" y="50"/>
                    <a:pt x="415" y="43"/>
                  </a:cubicBezTo>
                  <a:cubicBezTo>
                    <a:pt x="421" y="44"/>
                    <a:pt x="420" y="38"/>
                    <a:pt x="423" y="36"/>
                  </a:cubicBezTo>
                  <a:cubicBezTo>
                    <a:pt x="422" y="32"/>
                    <a:pt x="419" y="29"/>
                    <a:pt x="414" y="29"/>
                  </a:cubicBezTo>
                  <a:cubicBezTo>
                    <a:pt x="416" y="27"/>
                    <a:pt x="411" y="24"/>
                    <a:pt x="407" y="22"/>
                  </a:cubicBezTo>
                  <a:cubicBezTo>
                    <a:pt x="407" y="20"/>
                    <a:pt x="407" y="18"/>
                    <a:pt x="405" y="18"/>
                  </a:cubicBezTo>
                  <a:cubicBezTo>
                    <a:pt x="405" y="15"/>
                    <a:pt x="409" y="14"/>
                    <a:pt x="409" y="11"/>
                  </a:cubicBezTo>
                  <a:cubicBezTo>
                    <a:pt x="409" y="10"/>
                    <a:pt x="413" y="9"/>
                    <a:pt x="412" y="8"/>
                  </a:cubicBezTo>
                  <a:cubicBezTo>
                    <a:pt x="408" y="5"/>
                    <a:pt x="417" y="9"/>
                    <a:pt x="414" y="5"/>
                  </a:cubicBezTo>
                  <a:cubicBezTo>
                    <a:pt x="414" y="0"/>
                    <a:pt x="417" y="7"/>
                    <a:pt x="418" y="7"/>
                  </a:cubicBezTo>
                  <a:cubicBezTo>
                    <a:pt x="419" y="7"/>
                    <a:pt x="422" y="6"/>
                    <a:pt x="423" y="7"/>
                  </a:cubicBezTo>
                  <a:cubicBezTo>
                    <a:pt x="424" y="7"/>
                    <a:pt x="421" y="9"/>
                    <a:pt x="422" y="10"/>
                  </a:cubicBezTo>
                  <a:cubicBezTo>
                    <a:pt x="423" y="10"/>
                    <a:pt x="426" y="9"/>
                    <a:pt x="426" y="10"/>
                  </a:cubicBezTo>
                  <a:cubicBezTo>
                    <a:pt x="427" y="10"/>
                    <a:pt x="425" y="13"/>
                    <a:pt x="426" y="14"/>
                  </a:cubicBezTo>
                  <a:cubicBezTo>
                    <a:pt x="426" y="14"/>
                    <a:pt x="429" y="14"/>
                    <a:pt x="429" y="14"/>
                  </a:cubicBezTo>
                  <a:cubicBezTo>
                    <a:pt x="430" y="17"/>
                    <a:pt x="427" y="16"/>
                    <a:pt x="429" y="19"/>
                  </a:cubicBezTo>
                  <a:cubicBezTo>
                    <a:pt x="430" y="20"/>
                    <a:pt x="431" y="21"/>
                    <a:pt x="430" y="22"/>
                  </a:cubicBezTo>
                  <a:cubicBezTo>
                    <a:pt x="430" y="22"/>
                    <a:pt x="429" y="23"/>
                    <a:pt x="429" y="24"/>
                  </a:cubicBezTo>
                  <a:cubicBezTo>
                    <a:pt x="429" y="26"/>
                    <a:pt x="428" y="26"/>
                    <a:pt x="428" y="28"/>
                  </a:cubicBezTo>
                  <a:cubicBezTo>
                    <a:pt x="427" y="30"/>
                    <a:pt x="437" y="31"/>
                    <a:pt x="435" y="26"/>
                  </a:cubicBezTo>
                  <a:cubicBezTo>
                    <a:pt x="437" y="26"/>
                    <a:pt x="436" y="30"/>
                    <a:pt x="440" y="29"/>
                  </a:cubicBezTo>
                  <a:cubicBezTo>
                    <a:pt x="438" y="32"/>
                    <a:pt x="441" y="32"/>
                    <a:pt x="440" y="36"/>
                  </a:cubicBezTo>
                  <a:cubicBezTo>
                    <a:pt x="446" y="37"/>
                    <a:pt x="445" y="32"/>
                    <a:pt x="450" y="35"/>
                  </a:cubicBezTo>
                  <a:cubicBezTo>
                    <a:pt x="451" y="35"/>
                    <a:pt x="451" y="34"/>
                    <a:pt x="451" y="34"/>
                  </a:cubicBezTo>
                  <a:cubicBezTo>
                    <a:pt x="455" y="34"/>
                    <a:pt x="450" y="35"/>
                    <a:pt x="453" y="38"/>
                  </a:cubicBezTo>
                  <a:cubicBezTo>
                    <a:pt x="453" y="38"/>
                    <a:pt x="456" y="39"/>
                    <a:pt x="456" y="39"/>
                  </a:cubicBezTo>
                  <a:cubicBezTo>
                    <a:pt x="456" y="42"/>
                    <a:pt x="451" y="43"/>
                    <a:pt x="453" y="48"/>
                  </a:cubicBezTo>
                  <a:moveTo>
                    <a:pt x="286" y="63"/>
                  </a:moveTo>
                  <a:cubicBezTo>
                    <a:pt x="285" y="61"/>
                    <a:pt x="288" y="59"/>
                    <a:pt x="286" y="59"/>
                  </a:cubicBezTo>
                  <a:cubicBezTo>
                    <a:pt x="286" y="60"/>
                    <a:pt x="286" y="60"/>
                    <a:pt x="284" y="60"/>
                  </a:cubicBezTo>
                  <a:cubicBezTo>
                    <a:pt x="284" y="58"/>
                    <a:pt x="285" y="56"/>
                    <a:pt x="283" y="56"/>
                  </a:cubicBezTo>
                  <a:cubicBezTo>
                    <a:pt x="281" y="58"/>
                    <a:pt x="275" y="63"/>
                    <a:pt x="272" y="59"/>
                  </a:cubicBezTo>
                  <a:cubicBezTo>
                    <a:pt x="271" y="55"/>
                    <a:pt x="278" y="60"/>
                    <a:pt x="276" y="55"/>
                  </a:cubicBezTo>
                  <a:cubicBezTo>
                    <a:pt x="275" y="54"/>
                    <a:pt x="273" y="55"/>
                    <a:pt x="273" y="53"/>
                  </a:cubicBezTo>
                  <a:cubicBezTo>
                    <a:pt x="271" y="52"/>
                    <a:pt x="270" y="55"/>
                    <a:pt x="268" y="56"/>
                  </a:cubicBezTo>
                  <a:cubicBezTo>
                    <a:pt x="265" y="57"/>
                    <a:pt x="261" y="56"/>
                    <a:pt x="258" y="57"/>
                  </a:cubicBezTo>
                  <a:cubicBezTo>
                    <a:pt x="258" y="57"/>
                    <a:pt x="257" y="58"/>
                    <a:pt x="256" y="59"/>
                  </a:cubicBezTo>
                  <a:cubicBezTo>
                    <a:pt x="252" y="60"/>
                    <a:pt x="247" y="60"/>
                    <a:pt x="242" y="60"/>
                  </a:cubicBezTo>
                  <a:cubicBezTo>
                    <a:pt x="243" y="63"/>
                    <a:pt x="240" y="64"/>
                    <a:pt x="242" y="64"/>
                  </a:cubicBezTo>
                  <a:cubicBezTo>
                    <a:pt x="242" y="63"/>
                    <a:pt x="244" y="63"/>
                    <a:pt x="244" y="66"/>
                  </a:cubicBezTo>
                  <a:cubicBezTo>
                    <a:pt x="250" y="67"/>
                    <a:pt x="259" y="60"/>
                    <a:pt x="261" y="66"/>
                  </a:cubicBezTo>
                  <a:cubicBezTo>
                    <a:pt x="257" y="63"/>
                    <a:pt x="259" y="66"/>
                    <a:pt x="256" y="67"/>
                  </a:cubicBezTo>
                  <a:cubicBezTo>
                    <a:pt x="254" y="67"/>
                    <a:pt x="252" y="68"/>
                    <a:pt x="251" y="70"/>
                  </a:cubicBezTo>
                  <a:cubicBezTo>
                    <a:pt x="258" y="71"/>
                    <a:pt x="262" y="68"/>
                    <a:pt x="269" y="69"/>
                  </a:cubicBezTo>
                  <a:cubicBezTo>
                    <a:pt x="269" y="70"/>
                    <a:pt x="269" y="73"/>
                    <a:pt x="270" y="73"/>
                  </a:cubicBezTo>
                  <a:cubicBezTo>
                    <a:pt x="271" y="71"/>
                    <a:pt x="273" y="71"/>
                    <a:pt x="275" y="71"/>
                  </a:cubicBezTo>
                  <a:cubicBezTo>
                    <a:pt x="275" y="69"/>
                    <a:pt x="276" y="67"/>
                    <a:pt x="277" y="66"/>
                  </a:cubicBezTo>
                  <a:cubicBezTo>
                    <a:pt x="280" y="63"/>
                    <a:pt x="279" y="66"/>
                    <a:pt x="283" y="66"/>
                  </a:cubicBezTo>
                  <a:cubicBezTo>
                    <a:pt x="283" y="64"/>
                    <a:pt x="284" y="62"/>
                    <a:pt x="286" y="63"/>
                  </a:cubicBezTo>
                  <a:moveTo>
                    <a:pt x="296" y="111"/>
                  </a:moveTo>
                  <a:cubicBezTo>
                    <a:pt x="297" y="107"/>
                    <a:pt x="301" y="108"/>
                    <a:pt x="303" y="106"/>
                  </a:cubicBezTo>
                  <a:cubicBezTo>
                    <a:pt x="303" y="106"/>
                    <a:pt x="305" y="107"/>
                    <a:pt x="306" y="106"/>
                  </a:cubicBezTo>
                  <a:cubicBezTo>
                    <a:pt x="308" y="106"/>
                    <a:pt x="310" y="106"/>
                    <a:pt x="313" y="105"/>
                  </a:cubicBezTo>
                  <a:cubicBezTo>
                    <a:pt x="313" y="105"/>
                    <a:pt x="314" y="103"/>
                    <a:pt x="314" y="102"/>
                  </a:cubicBezTo>
                  <a:cubicBezTo>
                    <a:pt x="318" y="100"/>
                    <a:pt x="320" y="103"/>
                    <a:pt x="321" y="101"/>
                  </a:cubicBezTo>
                  <a:cubicBezTo>
                    <a:pt x="320" y="101"/>
                    <a:pt x="319" y="100"/>
                    <a:pt x="321" y="99"/>
                  </a:cubicBezTo>
                  <a:cubicBezTo>
                    <a:pt x="324" y="100"/>
                    <a:pt x="324" y="98"/>
                    <a:pt x="325" y="99"/>
                  </a:cubicBezTo>
                  <a:cubicBezTo>
                    <a:pt x="326" y="100"/>
                    <a:pt x="327" y="98"/>
                    <a:pt x="327" y="98"/>
                  </a:cubicBezTo>
                  <a:cubicBezTo>
                    <a:pt x="324" y="99"/>
                    <a:pt x="327" y="95"/>
                    <a:pt x="329" y="98"/>
                  </a:cubicBezTo>
                  <a:cubicBezTo>
                    <a:pt x="330" y="95"/>
                    <a:pt x="332" y="95"/>
                    <a:pt x="332" y="91"/>
                  </a:cubicBezTo>
                  <a:cubicBezTo>
                    <a:pt x="327" y="90"/>
                    <a:pt x="326" y="93"/>
                    <a:pt x="321" y="92"/>
                  </a:cubicBezTo>
                  <a:cubicBezTo>
                    <a:pt x="321" y="95"/>
                    <a:pt x="320" y="96"/>
                    <a:pt x="318" y="97"/>
                  </a:cubicBezTo>
                  <a:cubicBezTo>
                    <a:pt x="314" y="99"/>
                    <a:pt x="315" y="96"/>
                    <a:pt x="311" y="97"/>
                  </a:cubicBezTo>
                  <a:cubicBezTo>
                    <a:pt x="310" y="97"/>
                    <a:pt x="311" y="98"/>
                    <a:pt x="308" y="98"/>
                  </a:cubicBezTo>
                  <a:cubicBezTo>
                    <a:pt x="306" y="98"/>
                    <a:pt x="306" y="96"/>
                    <a:pt x="303" y="97"/>
                  </a:cubicBezTo>
                  <a:cubicBezTo>
                    <a:pt x="302" y="96"/>
                    <a:pt x="303" y="94"/>
                    <a:pt x="301" y="94"/>
                  </a:cubicBezTo>
                  <a:cubicBezTo>
                    <a:pt x="301" y="96"/>
                    <a:pt x="301" y="97"/>
                    <a:pt x="300" y="98"/>
                  </a:cubicBezTo>
                  <a:cubicBezTo>
                    <a:pt x="300" y="100"/>
                    <a:pt x="302" y="99"/>
                    <a:pt x="303" y="101"/>
                  </a:cubicBezTo>
                  <a:cubicBezTo>
                    <a:pt x="298" y="100"/>
                    <a:pt x="298" y="102"/>
                    <a:pt x="297" y="104"/>
                  </a:cubicBezTo>
                  <a:cubicBezTo>
                    <a:pt x="295" y="106"/>
                    <a:pt x="292" y="104"/>
                    <a:pt x="292" y="106"/>
                  </a:cubicBezTo>
                  <a:cubicBezTo>
                    <a:pt x="291" y="110"/>
                    <a:pt x="285" y="106"/>
                    <a:pt x="287" y="111"/>
                  </a:cubicBezTo>
                  <a:lnTo>
                    <a:pt x="296" y="111"/>
                  </a:lnTo>
                  <a:close/>
                  <a:moveTo>
                    <a:pt x="398" y="165"/>
                  </a:moveTo>
                  <a:cubicBezTo>
                    <a:pt x="397" y="166"/>
                    <a:pt x="397" y="167"/>
                    <a:pt x="397" y="167"/>
                  </a:cubicBezTo>
                  <a:cubicBezTo>
                    <a:pt x="396" y="167"/>
                    <a:pt x="393" y="168"/>
                    <a:pt x="393" y="168"/>
                  </a:cubicBezTo>
                  <a:cubicBezTo>
                    <a:pt x="391" y="170"/>
                    <a:pt x="394" y="174"/>
                    <a:pt x="391" y="174"/>
                  </a:cubicBezTo>
                  <a:cubicBezTo>
                    <a:pt x="391" y="172"/>
                    <a:pt x="391" y="170"/>
                    <a:pt x="390" y="170"/>
                  </a:cubicBezTo>
                  <a:cubicBezTo>
                    <a:pt x="390" y="175"/>
                    <a:pt x="390" y="175"/>
                    <a:pt x="390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6" y="177"/>
                    <a:pt x="399" y="179"/>
                    <a:pt x="400" y="181"/>
                  </a:cubicBezTo>
                  <a:cubicBezTo>
                    <a:pt x="401" y="185"/>
                    <a:pt x="402" y="184"/>
                    <a:pt x="404" y="186"/>
                  </a:cubicBezTo>
                  <a:cubicBezTo>
                    <a:pt x="402" y="187"/>
                    <a:pt x="400" y="187"/>
                    <a:pt x="401" y="189"/>
                  </a:cubicBezTo>
                  <a:cubicBezTo>
                    <a:pt x="401" y="191"/>
                    <a:pt x="403" y="191"/>
                    <a:pt x="402" y="193"/>
                  </a:cubicBezTo>
                  <a:cubicBezTo>
                    <a:pt x="408" y="193"/>
                    <a:pt x="408" y="193"/>
                    <a:pt x="408" y="193"/>
                  </a:cubicBezTo>
                  <a:cubicBezTo>
                    <a:pt x="410" y="192"/>
                    <a:pt x="410" y="188"/>
                    <a:pt x="409" y="185"/>
                  </a:cubicBezTo>
                  <a:cubicBezTo>
                    <a:pt x="408" y="184"/>
                    <a:pt x="406" y="184"/>
                    <a:pt x="405" y="182"/>
                  </a:cubicBezTo>
                  <a:cubicBezTo>
                    <a:pt x="408" y="175"/>
                    <a:pt x="405" y="179"/>
                    <a:pt x="404" y="177"/>
                  </a:cubicBezTo>
                  <a:cubicBezTo>
                    <a:pt x="402" y="174"/>
                    <a:pt x="402" y="169"/>
                    <a:pt x="401" y="165"/>
                  </a:cubicBezTo>
                  <a:cubicBezTo>
                    <a:pt x="400" y="166"/>
                    <a:pt x="399" y="165"/>
                    <a:pt x="398" y="165"/>
                  </a:cubicBezTo>
                  <a:moveTo>
                    <a:pt x="453" y="209"/>
                  </a:moveTo>
                  <a:cubicBezTo>
                    <a:pt x="448" y="207"/>
                    <a:pt x="449" y="211"/>
                    <a:pt x="447" y="212"/>
                  </a:cubicBezTo>
                  <a:cubicBezTo>
                    <a:pt x="447" y="211"/>
                    <a:pt x="446" y="210"/>
                    <a:pt x="444" y="210"/>
                  </a:cubicBezTo>
                  <a:cubicBezTo>
                    <a:pt x="445" y="215"/>
                    <a:pt x="439" y="213"/>
                    <a:pt x="437" y="214"/>
                  </a:cubicBezTo>
                  <a:cubicBezTo>
                    <a:pt x="436" y="215"/>
                    <a:pt x="437" y="216"/>
                    <a:pt x="436" y="217"/>
                  </a:cubicBezTo>
                  <a:cubicBezTo>
                    <a:pt x="435" y="218"/>
                    <a:pt x="433" y="217"/>
                    <a:pt x="433" y="219"/>
                  </a:cubicBezTo>
                  <a:cubicBezTo>
                    <a:pt x="436" y="219"/>
                    <a:pt x="433" y="220"/>
                    <a:pt x="433" y="223"/>
                  </a:cubicBezTo>
                  <a:cubicBezTo>
                    <a:pt x="436" y="225"/>
                    <a:pt x="437" y="221"/>
                    <a:pt x="439" y="220"/>
                  </a:cubicBezTo>
                  <a:cubicBezTo>
                    <a:pt x="441" y="219"/>
                    <a:pt x="444" y="220"/>
                    <a:pt x="447" y="220"/>
                  </a:cubicBezTo>
                  <a:cubicBezTo>
                    <a:pt x="449" y="220"/>
                    <a:pt x="449" y="219"/>
                    <a:pt x="451" y="219"/>
                  </a:cubicBezTo>
                  <a:cubicBezTo>
                    <a:pt x="455" y="218"/>
                    <a:pt x="459" y="220"/>
                    <a:pt x="460" y="221"/>
                  </a:cubicBezTo>
                  <a:cubicBezTo>
                    <a:pt x="459" y="222"/>
                    <a:pt x="457" y="222"/>
                    <a:pt x="457" y="223"/>
                  </a:cubicBezTo>
                  <a:cubicBezTo>
                    <a:pt x="458" y="222"/>
                    <a:pt x="458" y="224"/>
                    <a:pt x="458" y="224"/>
                  </a:cubicBezTo>
                  <a:cubicBezTo>
                    <a:pt x="459" y="224"/>
                    <a:pt x="460" y="223"/>
                    <a:pt x="460" y="223"/>
                  </a:cubicBezTo>
                  <a:cubicBezTo>
                    <a:pt x="465" y="223"/>
                    <a:pt x="463" y="224"/>
                    <a:pt x="467" y="221"/>
                  </a:cubicBezTo>
                  <a:cubicBezTo>
                    <a:pt x="471" y="219"/>
                    <a:pt x="474" y="223"/>
                    <a:pt x="477" y="220"/>
                  </a:cubicBezTo>
                  <a:cubicBezTo>
                    <a:pt x="473" y="219"/>
                    <a:pt x="477" y="214"/>
                    <a:pt x="474" y="217"/>
                  </a:cubicBezTo>
                  <a:cubicBezTo>
                    <a:pt x="471" y="220"/>
                    <a:pt x="471" y="212"/>
                    <a:pt x="471" y="212"/>
                  </a:cubicBezTo>
                  <a:cubicBezTo>
                    <a:pt x="471" y="211"/>
                    <a:pt x="467" y="212"/>
                    <a:pt x="468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2" y="207"/>
                    <a:pt x="463" y="206"/>
                    <a:pt x="461" y="205"/>
                  </a:cubicBezTo>
                  <a:cubicBezTo>
                    <a:pt x="457" y="206"/>
                    <a:pt x="458" y="205"/>
                    <a:pt x="453" y="205"/>
                  </a:cubicBezTo>
                  <a:cubicBezTo>
                    <a:pt x="452" y="207"/>
                    <a:pt x="451" y="207"/>
                    <a:pt x="453" y="209"/>
                  </a:cubicBezTo>
                  <a:moveTo>
                    <a:pt x="491" y="244"/>
                  </a:moveTo>
                  <a:cubicBezTo>
                    <a:pt x="490" y="244"/>
                    <a:pt x="489" y="244"/>
                    <a:pt x="489" y="243"/>
                  </a:cubicBezTo>
                  <a:cubicBezTo>
                    <a:pt x="495" y="244"/>
                    <a:pt x="489" y="233"/>
                    <a:pt x="495" y="234"/>
                  </a:cubicBezTo>
                  <a:cubicBezTo>
                    <a:pt x="498" y="237"/>
                    <a:pt x="499" y="233"/>
                    <a:pt x="503" y="234"/>
                  </a:cubicBezTo>
                  <a:cubicBezTo>
                    <a:pt x="501" y="226"/>
                    <a:pt x="491" y="224"/>
                    <a:pt x="482" y="226"/>
                  </a:cubicBezTo>
                  <a:cubicBezTo>
                    <a:pt x="481" y="225"/>
                    <a:pt x="481" y="225"/>
                    <a:pt x="481" y="223"/>
                  </a:cubicBezTo>
                  <a:cubicBezTo>
                    <a:pt x="478" y="222"/>
                    <a:pt x="477" y="226"/>
                    <a:pt x="474" y="226"/>
                  </a:cubicBezTo>
                  <a:cubicBezTo>
                    <a:pt x="472" y="226"/>
                    <a:pt x="472" y="224"/>
                    <a:pt x="470" y="224"/>
                  </a:cubicBezTo>
                  <a:cubicBezTo>
                    <a:pt x="468" y="225"/>
                    <a:pt x="467" y="226"/>
                    <a:pt x="465" y="227"/>
                  </a:cubicBezTo>
                  <a:cubicBezTo>
                    <a:pt x="463" y="228"/>
                    <a:pt x="462" y="228"/>
                    <a:pt x="460" y="228"/>
                  </a:cubicBezTo>
                  <a:cubicBezTo>
                    <a:pt x="460" y="231"/>
                    <a:pt x="459" y="232"/>
                    <a:pt x="457" y="233"/>
                  </a:cubicBezTo>
                  <a:cubicBezTo>
                    <a:pt x="457" y="244"/>
                    <a:pt x="455" y="245"/>
                    <a:pt x="456" y="257"/>
                  </a:cubicBezTo>
                  <a:cubicBezTo>
                    <a:pt x="461" y="259"/>
                    <a:pt x="458" y="253"/>
                    <a:pt x="463" y="254"/>
                  </a:cubicBezTo>
                  <a:cubicBezTo>
                    <a:pt x="462" y="251"/>
                    <a:pt x="463" y="249"/>
                    <a:pt x="464" y="248"/>
                  </a:cubicBezTo>
                  <a:cubicBezTo>
                    <a:pt x="466" y="245"/>
                    <a:pt x="464" y="241"/>
                    <a:pt x="465" y="237"/>
                  </a:cubicBezTo>
                  <a:cubicBezTo>
                    <a:pt x="466" y="237"/>
                    <a:pt x="468" y="235"/>
                    <a:pt x="468" y="234"/>
                  </a:cubicBezTo>
                  <a:cubicBezTo>
                    <a:pt x="469" y="233"/>
                    <a:pt x="468" y="230"/>
                    <a:pt x="470" y="230"/>
                  </a:cubicBezTo>
                  <a:cubicBezTo>
                    <a:pt x="472" y="230"/>
                    <a:pt x="474" y="230"/>
                    <a:pt x="475" y="228"/>
                  </a:cubicBezTo>
                  <a:cubicBezTo>
                    <a:pt x="473" y="233"/>
                    <a:pt x="480" y="229"/>
                    <a:pt x="479" y="233"/>
                  </a:cubicBezTo>
                  <a:cubicBezTo>
                    <a:pt x="480" y="237"/>
                    <a:pt x="480" y="235"/>
                    <a:pt x="479" y="240"/>
                  </a:cubicBezTo>
                  <a:cubicBezTo>
                    <a:pt x="481" y="240"/>
                    <a:pt x="482" y="240"/>
                    <a:pt x="482" y="241"/>
                  </a:cubicBezTo>
                  <a:cubicBezTo>
                    <a:pt x="481" y="241"/>
                    <a:pt x="480" y="241"/>
                    <a:pt x="479" y="243"/>
                  </a:cubicBezTo>
                  <a:cubicBezTo>
                    <a:pt x="484" y="241"/>
                    <a:pt x="489" y="247"/>
                    <a:pt x="491" y="244"/>
                  </a:cubicBezTo>
                  <a:moveTo>
                    <a:pt x="516" y="238"/>
                  </a:moveTo>
                  <a:cubicBezTo>
                    <a:pt x="516" y="238"/>
                    <a:pt x="516" y="241"/>
                    <a:pt x="516" y="241"/>
                  </a:cubicBezTo>
                  <a:cubicBezTo>
                    <a:pt x="514" y="243"/>
                    <a:pt x="507" y="237"/>
                    <a:pt x="505" y="240"/>
                  </a:cubicBezTo>
                  <a:cubicBezTo>
                    <a:pt x="505" y="242"/>
                    <a:pt x="503" y="243"/>
                    <a:pt x="502" y="244"/>
                  </a:cubicBezTo>
                  <a:cubicBezTo>
                    <a:pt x="505" y="248"/>
                    <a:pt x="506" y="245"/>
                    <a:pt x="510" y="245"/>
                  </a:cubicBezTo>
                  <a:cubicBezTo>
                    <a:pt x="513" y="245"/>
                    <a:pt x="518" y="247"/>
                    <a:pt x="520" y="244"/>
                  </a:cubicBezTo>
                  <a:cubicBezTo>
                    <a:pt x="519" y="244"/>
                    <a:pt x="519" y="243"/>
                    <a:pt x="520" y="243"/>
                  </a:cubicBezTo>
                  <a:cubicBezTo>
                    <a:pt x="521" y="242"/>
                    <a:pt x="523" y="242"/>
                    <a:pt x="523" y="241"/>
                  </a:cubicBezTo>
                  <a:cubicBezTo>
                    <a:pt x="519" y="241"/>
                    <a:pt x="518" y="238"/>
                    <a:pt x="516" y="238"/>
                  </a:cubicBezTo>
                  <a:moveTo>
                    <a:pt x="496" y="250"/>
                  </a:moveTo>
                  <a:cubicBezTo>
                    <a:pt x="496" y="249"/>
                    <a:pt x="495" y="247"/>
                    <a:pt x="493" y="248"/>
                  </a:cubicBezTo>
                  <a:cubicBezTo>
                    <a:pt x="493" y="248"/>
                    <a:pt x="494" y="251"/>
                    <a:pt x="493" y="251"/>
                  </a:cubicBezTo>
                  <a:cubicBezTo>
                    <a:pt x="486" y="251"/>
                    <a:pt x="486" y="251"/>
                    <a:pt x="486" y="251"/>
                  </a:cubicBezTo>
                  <a:cubicBezTo>
                    <a:pt x="489" y="256"/>
                    <a:pt x="482" y="252"/>
                    <a:pt x="482" y="255"/>
                  </a:cubicBezTo>
                  <a:cubicBezTo>
                    <a:pt x="486" y="255"/>
                    <a:pt x="486" y="255"/>
                    <a:pt x="486" y="255"/>
                  </a:cubicBezTo>
                  <a:cubicBezTo>
                    <a:pt x="487" y="257"/>
                    <a:pt x="485" y="257"/>
                    <a:pt x="485" y="258"/>
                  </a:cubicBezTo>
                  <a:cubicBezTo>
                    <a:pt x="489" y="259"/>
                    <a:pt x="488" y="255"/>
                    <a:pt x="491" y="255"/>
                  </a:cubicBezTo>
                  <a:cubicBezTo>
                    <a:pt x="492" y="256"/>
                    <a:pt x="494" y="257"/>
                    <a:pt x="498" y="257"/>
                  </a:cubicBezTo>
                  <a:cubicBezTo>
                    <a:pt x="497" y="251"/>
                    <a:pt x="507" y="256"/>
                    <a:pt x="505" y="248"/>
                  </a:cubicBezTo>
                  <a:cubicBezTo>
                    <a:pt x="500" y="247"/>
                    <a:pt x="498" y="250"/>
                    <a:pt x="496" y="25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96"/>
            <p:cNvSpPr>
              <a:spLocks noChangeArrowheads="1"/>
            </p:cNvSpPr>
            <p:nvPr/>
          </p:nvSpPr>
          <p:spPr bwMode="auto">
            <a:xfrm>
              <a:off x="5123723" y="1735433"/>
              <a:ext cx="155265" cy="260245"/>
            </a:xfrm>
            <a:custGeom>
              <a:avLst/>
              <a:gdLst>
                <a:gd name="T0" fmla="*/ 2147483646 w 46"/>
                <a:gd name="T1" fmla="*/ 2147483646 h 69"/>
                <a:gd name="T2" fmla="*/ 2147483646 w 46"/>
                <a:gd name="T3" fmla="*/ 2147483646 h 69"/>
                <a:gd name="T4" fmla="*/ 2147483646 w 46"/>
                <a:gd name="T5" fmla="*/ 2147483646 h 69"/>
                <a:gd name="T6" fmla="*/ 2147483646 w 46"/>
                <a:gd name="T7" fmla="*/ 2147483646 h 69"/>
                <a:gd name="T8" fmla="*/ 2147483646 w 46"/>
                <a:gd name="T9" fmla="*/ 2147483646 h 69"/>
                <a:gd name="T10" fmla="*/ 2147483646 w 46"/>
                <a:gd name="T11" fmla="*/ 2147483646 h 69"/>
                <a:gd name="T12" fmla="*/ 2147483646 w 46"/>
                <a:gd name="T13" fmla="*/ 2147483646 h 69"/>
                <a:gd name="T14" fmla="*/ 2147483646 w 46"/>
                <a:gd name="T15" fmla="*/ 2147483646 h 69"/>
                <a:gd name="T16" fmla="*/ 2147483646 w 46"/>
                <a:gd name="T17" fmla="*/ 2147483646 h 69"/>
                <a:gd name="T18" fmla="*/ 2147483646 w 46"/>
                <a:gd name="T19" fmla="*/ 2147483646 h 69"/>
                <a:gd name="T20" fmla="*/ 2147483646 w 46"/>
                <a:gd name="T21" fmla="*/ 2147483646 h 69"/>
                <a:gd name="T22" fmla="*/ 2147483646 w 46"/>
                <a:gd name="T23" fmla="*/ 2147483646 h 69"/>
                <a:gd name="T24" fmla="*/ 2147483646 w 46"/>
                <a:gd name="T25" fmla="*/ 2147483646 h 69"/>
                <a:gd name="T26" fmla="*/ 2147483646 w 46"/>
                <a:gd name="T27" fmla="*/ 2147483646 h 69"/>
                <a:gd name="T28" fmla="*/ 2147483646 w 46"/>
                <a:gd name="T29" fmla="*/ 2147483646 h 69"/>
                <a:gd name="T30" fmla="*/ 2147483646 w 46"/>
                <a:gd name="T31" fmla="*/ 2147483646 h 69"/>
                <a:gd name="T32" fmla="*/ 2147483646 w 46"/>
                <a:gd name="T33" fmla="*/ 2147483646 h 69"/>
                <a:gd name="T34" fmla="*/ 2147483646 w 46"/>
                <a:gd name="T35" fmla="*/ 2147483646 h 69"/>
                <a:gd name="T36" fmla="*/ 2147483646 w 46"/>
                <a:gd name="T37" fmla="*/ 2147483646 h 69"/>
                <a:gd name="T38" fmla="*/ 2147483646 w 46"/>
                <a:gd name="T39" fmla="*/ 2147483646 h 69"/>
                <a:gd name="T40" fmla="*/ 2147483646 w 46"/>
                <a:gd name="T41" fmla="*/ 2147483646 h 69"/>
                <a:gd name="T42" fmla="*/ 2147483646 w 46"/>
                <a:gd name="T43" fmla="*/ 2147483646 h 69"/>
                <a:gd name="T44" fmla="*/ 2147483646 w 46"/>
                <a:gd name="T45" fmla="*/ 2147483646 h 69"/>
                <a:gd name="T46" fmla="*/ 2147483646 w 46"/>
                <a:gd name="T47" fmla="*/ 2147483646 h 69"/>
                <a:gd name="T48" fmla="*/ 2147483646 w 46"/>
                <a:gd name="T49" fmla="*/ 2147483646 h 69"/>
                <a:gd name="T50" fmla="*/ 2147483646 w 46"/>
                <a:gd name="T51" fmla="*/ 2147483646 h 69"/>
                <a:gd name="T52" fmla="*/ 2147483646 w 46"/>
                <a:gd name="T53" fmla="*/ 2147483646 h 69"/>
                <a:gd name="T54" fmla="*/ 2147483646 w 46"/>
                <a:gd name="T55" fmla="*/ 2147483646 h 69"/>
                <a:gd name="T56" fmla="*/ 2147483646 w 46"/>
                <a:gd name="T57" fmla="*/ 2147483646 h 69"/>
                <a:gd name="T58" fmla="*/ 2147483646 w 46"/>
                <a:gd name="T59" fmla="*/ 2147483646 h 69"/>
                <a:gd name="T60" fmla="*/ 2147483646 w 46"/>
                <a:gd name="T61" fmla="*/ 2147483646 h 69"/>
                <a:gd name="T62" fmla="*/ 0 w 46"/>
                <a:gd name="T63" fmla="*/ 2147483646 h 69"/>
                <a:gd name="T64" fmla="*/ 2147483646 w 46"/>
                <a:gd name="T65" fmla="*/ 0 h 69"/>
                <a:gd name="T66" fmla="*/ 2147483646 w 46"/>
                <a:gd name="T67" fmla="*/ 0 h 69"/>
                <a:gd name="T68" fmla="*/ 2147483646 w 46"/>
                <a:gd name="T69" fmla="*/ 2147483646 h 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6"/>
                <a:gd name="T106" fmla="*/ 0 h 69"/>
                <a:gd name="T107" fmla="*/ 46 w 46"/>
                <a:gd name="T108" fmla="*/ 69 h 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6" h="69">
                  <a:moveTo>
                    <a:pt x="13" y="7"/>
                  </a:moveTo>
                  <a:cubicBezTo>
                    <a:pt x="14" y="10"/>
                    <a:pt x="20" y="6"/>
                    <a:pt x="23" y="6"/>
                  </a:cubicBezTo>
                  <a:cubicBezTo>
                    <a:pt x="24" y="8"/>
                    <a:pt x="24" y="11"/>
                    <a:pt x="24" y="14"/>
                  </a:cubicBezTo>
                  <a:cubicBezTo>
                    <a:pt x="21" y="15"/>
                    <a:pt x="18" y="16"/>
                    <a:pt x="17" y="19"/>
                  </a:cubicBezTo>
                  <a:cubicBezTo>
                    <a:pt x="18" y="21"/>
                    <a:pt x="21" y="23"/>
                    <a:pt x="26" y="23"/>
                  </a:cubicBezTo>
                  <a:cubicBezTo>
                    <a:pt x="25" y="28"/>
                    <a:pt x="31" y="26"/>
                    <a:pt x="30" y="33"/>
                  </a:cubicBezTo>
                  <a:cubicBezTo>
                    <a:pt x="30" y="34"/>
                    <a:pt x="33" y="34"/>
                    <a:pt x="33" y="35"/>
                  </a:cubicBezTo>
                  <a:cubicBezTo>
                    <a:pt x="33" y="38"/>
                    <a:pt x="37" y="36"/>
                    <a:pt x="38" y="38"/>
                  </a:cubicBezTo>
                  <a:cubicBezTo>
                    <a:pt x="38" y="40"/>
                    <a:pt x="36" y="42"/>
                    <a:pt x="35" y="44"/>
                  </a:cubicBezTo>
                  <a:cubicBezTo>
                    <a:pt x="39" y="44"/>
                    <a:pt x="42" y="44"/>
                    <a:pt x="44" y="45"/>
                  </a:cubicBezTo>
                  <a:cubicBezTo>
                    <a:pt x="42" y="47"/>
                    <a:pt x="46" y="51"/>
                    <a:pt x="44" y="54"/>
                  </a:cubicBezTo>
                  <a:cubicBezTo>
                    <a:pt x="44" y="54"/>
                    <a:pt x="41" y="53"/>
                    <a:pt x="41" y="54"/>
                  </a:cubicBezTo>
                  <a:cubicBezTo>
                    <a:pt x="41" y="55"/>
                    <a:pt x="43" y="55"/>
                    <a:pt x="44" y="55"/>
                  </a:cubicBezTo>
                  <a:cubicBezTo>
                    <a:pt x="43" y="56"/>
                    <a:pt x="41" y="56"/>
                    <a:pt x="41" y="59"/>
                  </a:cubicBezTo>
                  <a:cubicBezTo>
                    <a:pt x="39" y="60"/>
                    <a:pt x="39" y="62"/>
                    <a:pt x="37" y="62"/>
                  </a:cubicBezTo>
                  <a:cubicBezTo>
                    <a:pt x="32" y="62"/>
                    <a:pt x="29" y="60"/>
                    <a:pt x="23" y="61"/>
                  </a:cubicBezTo>
                  <a:cubicBezTo>
                    <a:pt x="20" y="63"/>
                    <a:pt x="22" y="63"/>
                    <a:pt x="17" y="62"/>
                  </a:cubicBezTo>
                  <a:cubicBezTo>
                    <a:pt x="16" y="65"/>
                    <a:pt x="7" y="69"/>
                    <a:pt x="7" y="62"/>
                  </a:cubicBezTo>
                  <a:cubicBezTo>
                    <a:pt x="9" y="63"/>
                    <a:pt x="10" y="61"/>
                    <a:pt x="10" y="61"/>
                  </a:cubicBezTo>
                  <a:cubicBezTo>
                    <a:pt x="11" y="61"/>
                    <a:pt x="12" y="62"/>
                    <a:pt x="12" y="62"/>
                  </a:cubicBezTo>
                  <a:cubicBezTo>
                    <a:pt x="13" y="61"/>
                    <a:pt x="12" y="60"/>
                    <a:pt x="13" y="59"/>
                  </a:cubicBezTo>
                  <a:cubicBezTo>
                    <a:pt x="15" y="58"/>
                    <a:pt x="18" y="59"/>
                    <a:pt x="21" y="58"/>
                  </a:cubicBezTo>
                  <a:cubicBezTo>
                    <a:pt x="20" y="51"/>
                    <a:pt x="14" y="56"/>
                    <a:pt x="10" y="5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3" y="46"/>
                    <a:pt x="15" y="44"/>
                    <a:pt x="13" y="44"/>
                  </a:cubicBezTo>
                  <a:cubicBezTo>
                    <a:pt x="14" y="40"/>
                    <a:pt x="16" y="45"/>
                    <a:pt x="19" y="44"/>
                  </a:cubicBezTo>
                  <a:cubicBezTo>
                    <a:pt x="21" y="44"/>
                    <a:pt x="16" y="38"/>
                    <a:pt x="20" y="35"/>
                  </a:cubicBezTo>
                  <a:cubicBezTo>
                    <a:pt x="19" y="33"/>
                    <a:pt x="15" y="34"/>
                    <a:pt x="16" y="30"/>
                  </a:cubicBezTo>
                  <a:cubicBezTo>
                    <a:pt x="15" y="31"/>
                    <a:pt x="13" y="31"/>
                    <a:pt x="10" y="3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2"/>
                    <a:pt x="5" y="23"/>
                    <a:pt x="5" y="21"/>
                  </a:cubicBezTo>
                  <a:cubicBezTo>
                    <a:pt x="7" y="16"/>
                    <a:pt x="6" y="8"/>
                    <a:pt x="0" y="7"/>
                  </a:cubicBezTo>
                  <a:cubicBezTo>
                    <a:pt x="2" y="5"/>
                    <a:pt x="6" y="4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2"/>
                    <a:pt x="15" y="5"/>
                    <a:pt x="13" y="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97"/>
            <p:cNvSpPr>
              <a:spLocks noChangeArrowheads="1"/>
            </p:cNvSpPr>
            <p:nvPr/>
          </p:nvSpPr>
          <p:spPr bwMode="auto">
            <a:xfrm>
              <a:off x="2264801" y="1752498"/>
              <a:ext cx="41062" cy="32708"/>
            </a:xfrm>
            <a:custGeom>
              <a:avLst/>
              <a:gdLst>
                <a:gd name="T0" fmla="*/ 2147483646 w 12"/>
                <a:gd name="T1" fmla="*/ 2147483646 h 9"/>
                <a:gd name="T2" fmla="*/ 2147483646 w 12"/>
                <a:gd name="T3" fmla="*/ 2147483646 h 9"/>
                <a:gd name="T4" fmla="*/ 2147483646 w 12"/>
                <a:gd name="T5" fmla="*/ 2147483646 h 9"/>
                <a:gd name="T6" fmla="*/ 2147483646 w 12"/>
                <a:gd name="T7" fmla="*/ 2147483646 h 9"/>
                <a:gd name="T8" fmla="*/ 2147483646 w 12"/>
                <a:gd name="T9" fmla="*/ 2147483646 h 9"/>
                <a:gd name="T10" fmla="*/ 2147483646 w 12"/>
                <a:gd name="T11" fmla="*/ 2147483646 h 9"/>
                <a:gd name="T12" fmla="*/ 2147483646 w 12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9"/>
                <a:gd name="T23" fmla="*/ 12 w 1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9">
                  <a:moveTo>
                    <a:pt x="11" y="1"/>
                  </a:moveTo>
                  <a:cubicBezTo>
                    <a:pt x="9" y="2"/>
                    <a:pt x="10" y="5"/>
                    <a:pt x="12" y="6"/>
                  </a:cubicBezTo>
                  <a:cubicBezTo>
                    <a:pt x="11" y="8"/>
                    <a:pt x="8" y="8"/>
                    <a:pt x="5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8"/>
                    <a:pt x="2" y="8"/>
                  </a:cubicBezTo>
                  <a:cubicBezTo>
                    <a:pt x="0" y="6"/>
                    <a:pt x="3" y="7"/>
                    <a:pt x="4" y="6"/>
                  </a:cubicBezTo>
                  <a:cubicBezTo>
                    <a:pt x="5" y="5"/>
                    <a:pt x="8" y="0"/>
                    <a:pt x="11" y="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98"/>
            <p:cNvSpPr>
              <a:spLocks noChangeArrowheads="1"/>
            </p:cNvSpPr>
            <p:nvPr/>
          </p:nvSpPr>
          <p:spPr bwMode="auto">
            <a:xfrm>
              <a:off x="7942866" y="2173441"/>
              <a:ext cx="23097" cy="29864"/>
            </a:xfrm>
            <a:custGeom>
              <a:avLst/>
              <a:gdLst>
                <a:gd name="T0" fmla="*/ 2147483646 w 7"/>
                <a:gd name="T1" fmla="*/ 2147483646 h 8"/>
                <a:gd name="T2" fmla="*/ 2147483646 w 7"/>
                <a:gd name="T3" fmla="*/ 2147483646 h 8"/>
                <a:gd name="T4" fmla="*/ 0 w 7"/>
                <a:gd name="T5" fmla="*/ 2147483646 h 8"/>
                <a:gd name="T6" fmla="*/ 2147483646 w 7"/>
                <a:gd name="T7" fmla="*/ 2147483646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8"/>
                <a:gd name="T14" fmla="*/ 7 w 7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8">
                  <a:moveTo>
                    <a:pt x="2" y="2"/>
                  </a:moveTo>
                  <a:cubicBezTo>
                    <a:pt x="3" y="0"/>
                    <a:pt x="4" y="3"/>
                    <a:pt x="7" y="1"/>
                  </a:cubicBezTo>
                  <a:cubicBezTo>
                    <a:pt x="6" y="4"/>
                    <a:pt x="6" y="8"/>
                    <a:pt x="0" y="8"/>
                  </a:cubicBezTo>
                  <a:cubicBezTo>
                    <a:pt x="0" y="6"/>
                    <a:pt x="6" y="4"/>
                    <a:pt x="2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99"/>
            <p:cNvSpPr>
              <a:spLocks noChangeArrowheads="1"/>
            </p:cNvSpPr>
            <p:nvPr/>
          </p:nvSpPr>
          <p:spPr bwMode="auto">
            <a:xfrm>
              <a:off x="7346188" y="3006794"/>
              <a:ext cx="192477" cy="248868"/>
            </a:xfrm>
            <a:custGeom>
              <a:avLst/>
              <a:gdLst>
                <a:gd name="T0" fmla="*/ 2147483646 w 57"/>
                <a:gd name="T1" fmla="*/ 2147483646 h 66"/>
                <a:gd name="T2" fmla="*/ 2147483646 w 57"/>
                <a:gd name="T3" fmla="*/ 2147483646 h 66"/>
                <a:gd name="T4" fmla="*/ 2147483646 w 57"/>
                <a:gd name="T5" fmla="*/ 2147483646 h 66"/>
                <a:gd name="T6" fmla="*/ 2147483646 w 57"/>
                <a:gd name="T7" fmla="*/ 2147483646 h 66"/>
                <a:gd name="T8" fmla="*/ 2147483646 w 57"/>
                <a:gd name="T9" fmla="*/ 2147483646 h 66"/>
                <a:gd name="T10" fmla="*/ 2147483646 w 57"/>
                <a:gd name="T11" fmla="*/ 2147483646 h 66"/>
                <a:gd name="T12" fmla="*/ 2147483646 w 57"/>
                <a:gd name="T13" fmla="*/ 2147483646 h 66"/>
                <a:gd name="T14" fmla="*/ 2147483646 w 57"/>
                <a:gd name="T15" fmla="*/ 2147483646 h 66"/>
                <a:gd name="T16" fmla="*/ 2147483646 w 57"/>
                <a:gd name="T17" fmla="*/ 2147483646 h 66"/>
                <a:gd name="T18" fmla="*/ 2147483646 w 57"/>
                <a:gd name="T19" fmla="*/ 2147483646 h 66"/>
                <a:gd name="T20" fmla="*/ 2147483646 w 57"/>
                <a:gd name="T21" fmla="*/ 2147483646 h 66"/>
                <a:gd name="T22" fmla="*/ 2147483646 w 57"/>
                <a:gd name="T23" fmla="*/ 2147483646 h 66"/>
                <a:gd name="T24" fmla="*/ 2147483646 w 57"/>
                <a:gd name="T25" fmla="*/ 2147483646 h 66"/>
                <a:gd name="T26" fmla="*/ 2147483646 w 57"/>
                <a:gd name="T27" fmla="*/ 2147483646 h 66"/>
                <a:gd name="T28" fmla="*/ 2147483646 w 57"/>
                <a:gd name="T29" fmla="*/ 2147483646 h 66"/>
                <a:gd name="T30" fmla="*/ 2147483646 w 57"/>
                <a:gd name="T31" fmla="*/ 2147483646 h 66"/>
                <a:gd name="T32" fmla="*/ 2147483646 w 57"/>
                <a:gd name="T33" fmla="*/ 2147483646 h 66"/>
                <a:gd name="T34" fmla="*/ 2147483646 w 57"/>
                <a:gd name="T35" fmla="*/ 2147483646 h 66"/>
                <a:gd name="T36" fmla="*/ 2147483646 w 57"/>
                <a:gd name="T37" fmla="*/ 2147483646 h 66"/>
                <a:gd name="T38" fmla="*/ 2147483646 w 57"/>
                <a:gd name="T39" fmla="*/ 2147483646 h 66"/>
                <a:gd name="T40" fmla="*/ 2147483646 w 57"/>
                <a:gd name="T41" fmla="*/ 2147483646 h 66"/>
                <a:gd name="T42" fmla="*/ 2147483646 w 57"/>
                <a:gd name="T43" fmla="*/ 2147483646 h 66"/>
                <a:gd name="T44" fmla="*/ 2147483646 w 57"/>
                <a:gd name="T45" fmla="*/ 2147483646 h 66"/>
                <a:gd name="T46" fmla="*/ 2147483646 w 57"/>
                <a:gd name="T47" fmla="*/ 2147483646 h 66"/>
                <a:gd name="T48" fmla="*/ 2147483646 w 57"/>
                <a:gd name="T49" fmla="*/ 2147483646 h 66"/>
                <a:gd name="T50" fmla="*/ 2147483646 w 57"/>
                <a:gd name="T51" fmla="*/ 2147483646 h 66"/>
                <a:gd name="T52" fmla="*/ 2147483646 w 57"/>
                <a:gd name="T53" fmla="*/ 2147483646 h 66"/>
                <a:gd name="T54" fmla="*/ 2147483646 w 57"/>
                <a:gd name="T55" fmla="*/ 2147483646 h 66"/>
                <a:gd name="T56" fmla="*/ 2147483646 w 57"/>
                <a:gd name="T57" fmla="*/ 2147483646 h 66"/>
                <a:gd name="T58" fmla="*/ 2147483646 w 57"/>
                <a:gd name="T59" fmla="*/ 2147483646 h 66"/>
                <a:gd name="T60" fmla="*/ 2147483646 w 57"/>
                <a:gd name="T61" fmla="*/ 2147483646 h 66"/>
                <a:gd name="T62" fmla="*/ 2147483646 w 57"/>
                <a:gd name="T63" fmla="*/ 2147483646 h 6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7"/>
                <a:gd name="T97" fmla="*/ 0 h 66"/>
                <a:gd name="T98" fmla="*/ 57 w 57"/>
                <a:gd name="T99" fmla="*/ 66 h 6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7" h="66">
                  <a:moveTo>
                    <a:pt x="46" y="4"/>
                  </a:moveTo>
                  <a:cubicBezTo>
                    <a:pt x="47" y="0"/>
                    <a:pt x="49" y="7"/>
                    <a:pt x="51" y="7"/>
                  </a:cubicBezTo>
                  <a:cubicBezTo>
                    <a:pt x="53" y="8"/>
                    <a:pt x="54" y="11"/>
                    <a:pt x="57" y="11"/>
                  </a:cubicBezTo>
                  <a:cubicBezTo>
                    <a:pt x="56" y="15"/>
                    <a:pt x="56" y="18"/>
                    <a:pt x="51" y="18"/>
                  </a:cubicBezTo>
                  <a:cubicBezTo>
                    <a:pt x="50" y="21"/>
                    <a:pt x="53" y="26"/>
                    <a:pt x="50" y="27"/>
                  </a:cubicBezTo>
                  <a:cubicBezTo>
                    <a:pt x="49" y="28"/>
                    <a:pt x="52" y="29"/>
                    <a:pt x="53" y="29"/>
                  </a:cubicBezTo>
                  <a:cubicBezTo>
                    <a:pt x="53" y="31"/>
                    <a:pt x="52" y="33"/>
                    <a:pt x="53" y="34"/>
                  </a:cubicBezTo>
                  <a:cubicBezTo>
                    <a:pt x="53" y="35"/>
                    <a:pt x="55" y="35"/>
                    <a:pt x="55" y="36"/>
                  </a:cubicBezTo>
                  <a:cubicBezTo>
                    <a:pt x="55" y="40"/>
                    <a:pt x="51" y="43"/>
                    <a:pt x="48" y="41"/>
                  </a:cubicBezTo>
                  <a:cubicBezTo>
                    <a:pt x="49" y="44"/>
                    <a:pt x="51" y="45"/>
                    <a:pt x="47" y="48"/>
                  </a:cubicBezTo>
                  <a:cubicBezTo>
                    <a:pt x="47" y="48"/>
                    <a:pt x="47" y="50"/>
                    <a:pt x="47" y="50"/>
                  </a:cubicBezTo>
                  <a:cubicBezTo>
                    <a:pt x="47" y="51"/>
                    <a:pt x="45" y="50"/>
                    <a:pt x="44" y="50"/>
                  </a:cubicBezTo>
                  <a:cubicBezTo>
                    <a:pt x="43" y="52"/>
                    <a:pt x="44" y="58"/>
                    <a:pt x="40" y="56"/>
                  </a:cubicBezTo>
                  <a:cubicBezTo>
                    <a:pt x="43" y="59"/>
                    <a:pt x="39" y="60"/>
                    <a:pt x="40" y="65"/>
                  </a:cubicBezTo>
                  <a:cubicBezTo>
                    <a:pt x="33" y="66"/>
                    <a:pt x="31" y="61"/>
                    <a:pt x="26" y="60"/>
                  </a:cubicBezTo>
                  <a:cubicBezTo>
                    <a:pt x="25" y="60"/>
                    <a:pt x="25" y="62"/>
                    <a:pt x="25" y="63"/>
                  </a:cubicBezTo>
                  <a:cubicBezTo>
                    <a:pt x="22" y="64"/>
                    <a:pt x="21" y="61"/>
                    <a:pt x="20" y="60"/>
                  </a:cubicBezTo>
                  <a:cubicBezTo>
                    <a:pt x="18" y="60"/>
                    <a:pt x="15" y="61"/>
                    <a:pt x="13" y="60"/>
                  </a:cubicBezTo>
                  <a:cubicBezTo>
                    <a:pt x="12" y="60"/>
                    <a:pt x="14" y="56"/>
                    <a:pt x="9" y="59"/>
                  </a:cubicBezTo>
                  <a:cubicBezTo>
                    <a:pt x="8" y="55"/>
                    <a:pt x="8" y="51"/>
                    <a:pt x="4" y="50"/>
                  </a:cubicBezTo>
                  <a:cubicBezTo>
                    <a:pt x="3" y="48"/>
                    <a:pt x="5" y="48"/>
                    <a:pt x="5" y="45"/>
                  </a:cubicBezTo>
                  <a:cubicBezTo>
                    <a:pt x="5" y="43"/>
                    <a:pt x="3" y="45"/>
                    <a:pt x="4" y="45"/>
                  </a:cubicBezTo>
                  <a:cubicBezTo>
                    <a:pt x="0" y="42"/>
                    <a:pt x="3" y="39"/>
                    <a:pt x="2" y="34"/>
                  </a:cubicBezTo>
                  <a:cubicBezTo>
                    <a:pt x="8" y="34"/>
                    <a:pt x="12" y="34"/>
                    <a:pt x="16" y="32"/>
                  </a:cubicBezTo>
                  <a:cubicBezTo>
                    <a:pt x="16" y="30"/>
                    <a:pt x="19" y="29"/>
                    <a:pt x="16" y="28"/>
                  </a:cubicBezTo>
                  <a:cubicBezTo>
                    <a:pt x="17" y="26"/>
                    <a:pt x="29" y="23"/>
                    <a:pt x="26" y="21"/>
                  </a:cubicBezTo>
                  <a:cubicBezTo>
                    <a:pt x="28" y="19"/>
                    <a:pt x="31" y="18"/>
                    <a:pt x="34" y="18"/>
                  </a:cubicBezTo>
                  <a:cubicBezTo>
                    <a:pt x="37" y="18"/>
                    <a:pt x="35" y="15"/>
                    <a:pt x="36" y="14"/>
                  </a:cubicBezTo>
                  <a:cubicBezTo>
                    <a:pt x="36" y="14"/>
                    <a:pt x="38" y="14"/>
                    <a:pt x="39" y="14"/>
                  </a:cubicBezTo>
                  <a:cubicBezTo>
                    <a:pt x="40" y="13"/>
                    <a:pt x="39" y="10"/>
                    <a:pt x="41" y="11"/>
                  </a:cubicBezTo>
                  <a:cubicBezTo>
                    <a:pt x="40" y="5"/>
                    <a:pt x="45" y="7"/>
                    <a:pt x="47" y="4"/>
                  </a:cubicBezTo>
                  <a:lnTo>
                    <a:pt x="46" y="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100"/>
            <p:cNvSpPr>
              <a:spLocks noChangeArrowheads="1"/>
            </p:cNvSpPr>
            <p:nvPr/>
          </p:nvSpPr>
          <p:spPr bwMode="auto">
            <a:xfrm>
              <a:off x="7541231" y="3184557"/>
              <a:ext cx="87256" cy="109502"/>
            </a:xfrm>
            <a:custGeom>
              <a:avLst/>
              <a:gdLst>
                <a:gd name="T0" fmla="*/ 2147483646 w 26"/>
                <a:gd name="T1" fmla="*/ 2147483646 h 29"/>
                <a:gd name="T2" fmla="*/ 2147483646 w 26"/>
                <a:gd name="T3" fmla="*/ 2147483646 h 29"/>
                <a:gd name="T4" fmla="*/ 2147483646 w 26"/>
                <a:gd name="T5" fmla="*/ 2147483646 h 29"/>
                <a:gd name="T6" fmla="*/ 2147483646 w 26"/>
                <a:gd name="T7" fmla="*/ 2147483646 h 29"/>
                <a:gd name="T8" fmla="*/ 2147483646 w 26"/>
                <a:gd name="T9" fmla="*/ 2147483646 h 29"/>
                <a:gd name="T10" fmla="*/ 2147483646 w 26"/>
                <a:gd name="T11" fmla="*/ 2147483646 h 29"/>
                <a:gd name="T12" fmla="*/ 2147483646 w 26"/>
                <a:gd name="T13" fmla="*/ 2147483646 h 29"/>
                <a:gd name="T14" fmla="*/ 2147483646 w 26"/>
                <a:gd name="T15" fmla="*/ 2147483646 h 29"/>
                <a:gd name="T16" fmla="*/ 2147483646 w 26"/>
                <a:gd name="T17" fmla="*/ 2147483646 h 29"/>
                <a:gd name="T18" fmla="*/ 2147483646 w 26"/>
                <a:gd name="T19" fmla="*/ 2147483646 h 29"/>
                <a:gd name="T20" fmla="*/ 2147483646 w 26"/>
                <a:gd name="T21" fmla="*/ 2147483646 h 29"/>
                <a:gd name="T22" fmla="*/ 2147483646 w 26"/>
                <a:gd name="T23" fmla="*/ 2147483646 h 29"/>
                <a:gd name="T24" fmla="*/ 2147483646 w 26"/>
                <a:gd name="T25" fmla="*/ 2147483646 h 29"/>
                <a:gd name="T26" fmla="*/ 2147483646 w 26"/>
                <a:gd name="T27" fmla="*/ 2147483646 h 29"/>
                <a:gd name="T28" fmla="*/ 2147483646 w 26"/>
                <a:gd name="T29" fmla="*/ 2147483646 h 29"/>
                <a:gd name="T30" fmla="*/ 0 w 26"/>
                <a:gd name="T31" fmla="*/ 2147483646 h 29"/>
                <a:gd name="T32" fmla="*/ 2147483646 w 26"/>
                <a:gd name="T33" fmla="*/ 2147483646 h 29"/>
                <a:gd name="T34" fmla="*/ 2147483646 w 26"/>
                <a:gd name="T35" fmla="*/ 2147483646 h 2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6"/>
                <a:gd name="T55" fmla="*/ 0 h 29"/>
                <a:gd name="T56" fmla="*/ 26 w 26"/>
                <a:gd name="T57" fmla="*/ 29 h 2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6" h="28">
                  <a:moveTo>
                    <a:pt x="23" y="1"/>
                  </a:moveTo>
                  <a:cubicBezTo>
                    <a:pt x="26" y="7"/>
                    <a:pt x="16" y="4"/>
                    <a:pt x="18" y="6"/>
                  </a:cubicBezTo>
                  <a:cubicBezTo>
                    <a:pt x="20" y="8"/>
                    <a:pt x="19" y="7"/>
                    <a:pt x="17" y="6"/>
                  </a:cubicBezTo>
                  <a:cubicBezTo>
                    <a:pt x="17" y="8"/>
                    <a:pt x="18" y="9"/>
                    <a:pt x="18" y="10"/>
                  </a:cubicBezTo>
                  <a:cubicBezTo>
                    <a:pt x="19" y="11"/>
                    <a:pt x="21" y="13"/>
                    <a:pt x="21" y="13"/>
                  </a:cubicBezTo>
                  <a:cubicBezTo>
                    <a:pt x="22" y="17"/>
                    <a:pt x="22" y="22"/>
                    <a:pt x="2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5" y="21"/>
                    <a:pt x="13" y="18"/>
                    <a:pt x="13" y="12"/>
                  </a:cubicBezTo>
                  <a:cubicBezTo>
                    <a:pt x="10" y="12"/>
                    <a:pt x="12" y="17"/>
                    <a:pt x="7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8"/>
                    <a:pt x="3" y="26"/>
                    <a:pt x="3" y="29"/>
                  </a:cubicBezTo>
                  <a:cubicBezTo>
                    <a:pt x="1" y="29"/>
                    <a:pt x="1" y="24"/>
                    <a:pt x="2" y="22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4" y="16"/>
                    <a:pt x="3" y="13"/>
                  </a:cubicBezTo>
                  <a:cubicBezTo>
                    <a:pt x="4" y="11"/>
                    <a:pt x="2" y="11"/>
                    <a:pt x="0" y="10"/>
                  </a:cubicBezTo>
                  <a:cubicBezTo>
                    <a:pt x="2" y="5"/>
                    <a:pt x="4" y="0"/>
                    <a:pt x="11" y="1"/>
                  </a:cubicBezTo>
                  <a:cubicBezTo>
                    <a:pt x="7" y="5"/>
                    <a:pt x="19" y="1"/>
                    <a:pt x="23" y="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101"/>
            <p:cNvSpPr>
              <a:spLocks noChangeArrowheads="1"/>
            </p:cNvSpPr>
            <p:nvPr/>
          </p:nvSpPr>
          <p:spPr bwMode="auto">
            <a:xfrm>
              <a:off x="7282029" y="3294059"/>
              <a:ext cx="202742" cy="63994"/>
            </a:xfrm>
            <a:custGeom>
              <a:avLst/>
              <a:gdLst>
                <a:gd name="T0" fmla="*/ 2147483646 w 60"/>
                <a:gd name="T1" fmla="*/ 2147483646 h 17"/>
                <a:gd name="T2" fmla="*/ 2147483646 w 60"/>
                <a:gd name="T3" fmla="*/ 2147483646 h 17"/>
                <a:gd name="T4" fmla="*/ 2147483646 w 60"/>
                <a:gd name="T5" fmla="*/ 2147483646 h 17"/>
                <a:gd name="T6" fmla="*/ 2147483646 w 60"/>
                <a:gd name="T7" fmla="*/ 2147483646 h 17"/>
                <a:gd name="T8" fmla="*/ 2147483646 w 60"/>
                <a:gd name="T9" fmla="*/ 2147483646 h 17"/>
                <a:gd name="T10" fmla="*/ 2147483646 w 60"/>
                <a:gd name="T11" fmla="*/ 2147483646 h 17"/>
                <a:gd name="T12" fmla="*/ 2147483646 w 60"/>
                <a:gd name="T13" fmla="*/ 2147483646 h 17"/>
                <a:gd name="T14" fmla="*/ 2147483646 w 60"/>
                <a:gd name="T15" fmla="*/ 2147483646 h 17"/>
                <a:gd name="T16" fmla="*/ 2147483646 w 60"/>
                <a:gd name="T17" fmla="*/ 2147483646 h 17"/>
                <a:gd name="T18" fmla="*/ 2147483646 w 60"/>
                <a:gd name="T19" fmla="*/ 2147483646 h 17"/>
                <a:gd name="T20" fmla="*/ 2147483646 w 60"/>
                <a:gd name="T21" fmla="*/ 2147483646 h 17"/>
                <a:gd name="T22" fmla="*/ 2147483646 w 60"/>
                <a:gd name="T23" fmla="*/ 2147483646 h 17"/>
                <a:gd name="T24" fmla="*/ 2147483646 w 60"/>
                <a:gd name="T25" fmla="*/ 2147483646 h 17"/>
                <a:gd name="T26" fmla="*/ 2147483646 w 60"/>
                <a:gd name="T27" fmla="*/ 2147483646 h 17"/>
                <a:gd name="T28" fmla="*/ 2147483646 w 60"/>
                <a:gd name="T29" fmla="*/ 2147483646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0"/>
                <a:gd name="T46" fmla="*/ 0 h 17"/>
                <a:gd name="T47" fmla="*/ 60 w 60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0" h="17">
                  <a:moveTo>
                    <a:pt x="1" y="5"/>
                  </a:moveTo>
                  <a:cubicBezTo>
                    <a:pt x="0" y="1"/>
                    <a:pt x="6" y="3"/>
                    <a:pt x="7" y="1"/>
                  </a:cubicBezTo>
                  <a:cubicBezTo>
                    <a:pt x="10" y="0"/>
                    <a:pt x="9" y="3"/>
                    <a:pt x="10" y="4"/>
                  </a:cubicBezTo>
                  <a:cubicBezTo>
                    <a:pt x="11" y="5"/>
                    <a:pt x="13" y="4"/>
                    <a:pt x="13" y="5"/>
                  </a:cubicBezTo>
                  <a:cubicBezTo>
                    <a:pt x="19" y="3"/>
                    <a:pt x="21" y="4"/>
                    <a:pt x="27" y="8"/>
                  </a:cubicBezTo>
                  <a:cubicBezTo>
                    <a:pt x="32" y="5"/>
                    <a:pt x="34" y="7"/>
                    <a:pt x="41" y="7"/>
                  </a:cubicBezTo>
                  <a:cubicBezTo>
                    <a:pt x="43" y="6"/>
                    <a:pt x="43" y="8"/>
                    <a:pt x="44" y="10"/>
                  </a:cubicBezTo>
                  <a:cubicBezTo>
                    <a:pt x="46" y="9"/>
                    <a:pt x="48" y="9"/>
                    <a:pt x="48" y="11"/>
                  </a:cubicBezTo>
                  <a:cubicBezTo>
                    <a:pt x="51" y="9"/>
                    <a:pt x="55" y="14"/>
                    <a:pt x="55" y="11"/>
                  </a:cubicBezTo>
                  <a:cubicBezTo>
                    <a:pt x="60" y="11"/>
                    <a:pt x="52" y="16"/>
                    <a:pt x="56" y="15"/>
                  </a:cubicBezTo>
                  <a:cubicBezTo>
                    <a:pt x="56" y="17"/>
                    <a:pt x="55" y="15"/>
                    <a:pt x="53" y="15"/>
                  </a:cubicBezTo>
                  <a:cubicBezTo>
                    <a:pt x="43" y="17"/>
                    <a:pt x="34" y="13"/>
                    <a:pt x="25" y="11"/>
                  </a:cubicBezTo>
                  <a:cubicBezTo>
                    <a:pt x="23" y="11"/>
                    <a:pt x="21" y="11"/>
                    <a:pt x="18" y="11"/>
                  </a:cubicBezTo>
                  <a:cubicBezTo>
                    <a:pt x="15" y="10"/>
                    <a:pt x="12" y="9"/>
                    <a:pt x="8" y="8"/>
                  </a:cubicBezTo>
                  <a:cubicBezTo>
                    <a:pt x="6" y="7"/>
                    <a:pt x="2" y="8"/>
                    <a:pt x="1" y="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102"/>
            <p:cNvSpPr>
              <a:spLocks noChangeArrowheads="1"/>
            </p:cNvSpPr>
            <p:nvPr/>
          </p:nvSpPr>
          <p:spPr bwMode="auto">
            <a:xfrm>
              <a:off x="7551497" y="3369430"/>
              <a:ext cx="26947" cy="15644"/>
            </a:xfrm>
            <a:custGeom>
              <a:avLst/>
              <a:gdLst>
                <a:gd name="T0" fmla="*/ 2147483646 w 8"/>
                <a:gd name="T1" fmla="*/ 2147483646 h 4"/>
                <a:gd name="T2" fmla="*/ 2147483646 w 8"/>
                <a:gd name="T3" fmla="*/ 2147483646 h 4"/>
                <a:gd name="T4" fmla="*/ 2147483646 w 8"/>
                <a:gd name="T5" fmla="*/ 2147483646 h 4"/>
                <a:gd name="T6" fmla="*/ 2147483646 w 8"/>
                <a:gd name="T7" fmla="*/ 2147483646 h 4"/>
                <a:gd name="T8" fmla="*/ 2147483646 w 8"/>
                <a:gd name="T9" fmla="*/ 2147483646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4"/>
                <a:gd name="T17" fmla="*/ 8 w 8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4">
                  <a:moveTo>
                    <a:pt x="3" y="2"/>
                  </a:moveTo>
                  <a:cubicBezTo>
                    <a:pt x="5" y="2"/>
                    <a:pt x="8" y="2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3"/>
                    <a:pt x="1" y="2"/>
                  </a:cubicBezTo>
                  <a:cubicBezTo>
                    <a:pt x="0" y="0"/>
                    <a:pt x="2" y="1"/>
                    <a:pt x="3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103"/>
            <p:cNvSpPr>
              <a:spLocks noChangeArrowheads="1"/>
            </p:cNvSpPr>
            <p:nvPr/>
          </p:nvSpPr>
          <p:spPr bwMode="auto">
            <a:xfrm>
              <a:off x="8452288" y="4097548"/>
              <a:ext cx="147566" cy="164964"/>
            </a:xfrm>
            <a:custGeom>
              <a:avLst/>
              <a:gdLst>
                <a:gd name="T0" fmla="*/ 2147483646 w 44"/>
                <a:gd name="T1" fmla="*/ 2147483646 h 44"/>
                <a:gd name="T2" fmla="*/ 2147483646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2147483646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2147483646 w 44"/>
                <a:gd name="T21" fmla="*/ 2147483646 h 44"/>
                <a:gd name="T22" fmla="*/ 2147483646 w 44"/>
                <a:gd name="T23" fmla="*/ 2147483646 h 44"/>
                <a:gd name="T24" fmla="*/ 2147483646 w 44"/>
                <a:gd name="T25" fmla="*/ 2147483646 h 44"/>
                <a:gd name="T26" fmla="*/ 2147483646 w 44"/>
                <a:gd name="T27" fmla="*/ 0 h 44"/>
                <a:gd name="T28" fmla="*/ 2147483646 w 44"/>
                <a:gd name="T29" fmla="*/ 2147483646 h 44"/>
                <a:gd name="T30" fmla="*/ 2147483646 w 44"/>
                <a:gd name="T31" fmla="*/ 2147483646 h 44"/>
                <a:gd name="T32" fmla="*/ 2147483646 w 44"/>
                <a:gd name="T33" fmla="*/ 2147483646 h 44"/>
                <a:gd name="T34" fmla="*/ 2147483646 w 44"/>
                <a:gd name="T35" fmla="*/ 2147483646 h 44"/>
                <a:gd name="T36" fmla="*/ 2147483646 w 44"/>
                <a:gd name="T37" fmla="*/ 2147483646 h 44"/>
                <a:gd name="T38" fmla="*/ 2147483646 w 44"/>
                <a:gd name="T39" fmla="*/ 2147483646 h 44"/>
                <a:gd name="T40" fmla="*/ 2147483646 w 44"/>
                <a:gd name="T41" fmla="*/ 2147483646 h 44"/>
                <a:gd name="T42" fmla="*/ 2147483646 w 44"/>
                <a:gd name="T43" fmla="*/ 2147483646 h 44"/>
                <a:gd name="T44" fmla="*/ 2147483646 w 44"/>
                <a:gd name="T45" fmla="*/ 2147483646 h 44"/>
                <a:gd name="T46" fmla="*/ 2147483646 w 44"/>
                <a:gd name="T47" fmla="*/ 2147483646 h 44"/>
                <a:gd name="T48" fmla="*/ 2147483646 w 44"/>
                <a:gd name="T49" fmla="*/ 2147483646 h 44"/>
                <a:gd name="T50" fmla="*/ 2147483646 w 44"/>
                <a:gd name="T51" fmla="*/ 2147483646 h 44"/>
                <a:gd name="T52" fmla="*/ 2147483646 w 44"/>
                <a:gd name="T53" fmla="*/ 2147483646 h 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4"/>
                <a:gd name="T82" fmla="*/ 0 h 44"/>
                <a:gd name="T83" fmla="*/ 44 w 44"/>
                <a:gd name="T84" fmla="*/ 44 h 4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4" h="44">
                  <a:moveTo>
                    <a:pt x="1" y="38"/>
                  </a:moveTo>
                  <a:cubicBezTo>
                    <a:pt x="0" y="36"/>
                    <a:pt x="3" y="34"/>
                    <a:pt x="4" y="32"/>
                  </a:cubicBezTo>
                  <a:cubicBezTo>
                    <a:pt x="4" y="32"/>
                    <a:pt x="6" y="31"/>
                    <a:pt x="7" y="31"/>
                  </a:cubicBezTo>
                  <a:cubicBezTo>
                    <a:pt x="7" y="30"/>
                    <a:pt x="6" y="28"/>
                    <a:pt x="7" y="28"/>
                  </a:cubicBezTo>
                  <a:cubicBezTo>
                    <a:pt x="7" y="28"/>
                    <a:pt x="9" y="28"/>
                    <a:pt x="9" y="28"/>
                  </a:cubicBezTo>
                  <a:cubicBezTo>
                    <a:pt x="10" y="28"/>
                    <a:pt x="10" y="25"/>
                    <a:pt x="11" y="25"/>
                  </a:cubicBezTo>
                  <a:cubicBezTo>
                    <a:pt x="13" y="24"/>
                    <a:pt x="16" y="26"/>
                    <a:pt x="16" y="24"/>
                  </a:cubicBezTo>
                  <a:cubicBezTo>
                    <a:pt x="17" y="21"/>
                    <a:pt x="16" y="22"/>
                    <a:pt x="19" y="21"/>
                  </a:cubicBezTo>
                  <a:cubicBezTo>
                    <a:pt x="22" y="21"/>
                    <a:pt x="21" y="19"/>
                    <a:pt x="22" y="17"/>
                  </a:cubicBezTo>
                  <a:cubicBezTo>
                    <a:pt x="22" y="17"/>
                    <a:pt x="26" y="20"/>
                    <a:pt x="25" y="14"/>
                  </a:cubicBezTo>
                  <a:cubicBezTo>
                    <a:pt x="27" y="14"/>
                    <a:pt x="27" y="15"/>
                    <a:pt x="29" y="15"/>
                  </a:cubicBezTo>
                  <a:cubicBezTo>
                    <a:pt x="29" y="13"/>
                    <a:pt x="27" y="12"/>
                    <a:pt x="28" y="10"/>
                  </a:cubicBezTo>
                  <a:cubicBezTo>
                    <a:pt x="33" y="11"/>
                    <a:pt x="32" y="5"/>
                    <a:pt x="33" y="3"/>
                  </a:cubicBezTo>
                  <a:cubicBezTo>
                    <a:pt x="34" y="2"/>
                    <a:pt x="38" y="3"/>
                    <a:pt x="37" y="0"/>
                  </a:cubicBezTo>
                  <a:cubicBezTo>
                    <a:pt x="39" y="1"/>
                    <a:pt x="39" y="3"/>
                    <a:pt x="42" y="3"/>
                  </a:cubicBezTo>
                  <a:cubicBezTo>
                    <a:pt x="40" y="7"/>
                    <a:pt x="44" y="6"/>
                    <a:pt x="43" y="10"/>
                  </a:cubicBezTo>
                  <a:cubicBezTo>
                    <a:pt x="41" y="10"/>
                    <a:pt x="42" y="13"/>
                    <a:pt x="42" y="14"/>
                  </a:cubicBezTo>
                  <a:cubicBezTo>
                    <a:pt x="41" y="14"/>
                    <a:pt x="39" y="14"/>
                    <a:pt x="39" y="14"/>
                  </a:cubicBezTo>
                  <a:cubicBezTo>
                    <a:pt x="38" y="15"/>
                    <a:pt x="38" y="18"/>
                    <a:pt x="37" y="21"/>
                  </a:cubicBezTo>
                  <a:cubicBezTo>
                    <a:pt x="35" y="23"/>
                    <a:pt x="35" y="20"/>
                    <a:pt x="32" y="22"/>
                  </a:cubicBezTo>
                  <a:cubicBezTo>
                    <a:pt x="28" y="24"/>
                    <a:pt x="29" y="29"/>
                    <a:pt x="28" y="32"/>
                  </a:cubicBezTo>
                  <a:cubicBezTo>
                    <a:pt x="27" y="33"/>
                    <a:pt x="23" y="33"/>
                    <a:pt x="25" y="38"/>
                  </a:cubicBezTo>
                  <a:cubicBezTo>
                    <a:pt x="22" y="37"/>
                    <a:pt x="22" y="39"/>
                    <a:pt x="22" y="41"/>
                  </a:cubicBezTo>
                  <a:cubicBezTo>
                    <a:pt x="19" y="37"/>
                    <a:pt x="11" y="44"/>
                    <a:pt x="11" y="36"/>
                  </a:cubicBezTo>
                  <a:cubicBezTo>
                    <a:pt x="10" y="37"/>
                    <a:pt x="7" y="39"/>
                    <a:pt x="5" y="38"/>
                  </a:cubicBezTo>
                  <a:cubicBezTo>
                    <a:pt x="5" y="38"/>
                    <a:pt x="4" y="35"/>
                    <a:pt x="4" y="35"/>
                  </a:cubicBezTo>
                  <a:cubicBezTo>
                    <a:pt x="1" y="35"/>
                    <a:pt x="7" y="40"/>
                    <a:pt x="1" y="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104"/>
            <p:cNvSpPr>
              <a:spLocks noChangeArrowheads="1"/>
            </p:cNvSpPr>
            <p:nvPr/>
          </p:nvSpPr>
          <p:spPr bwMode="auto">
            <a:xfrm>
              <a:off x="3391432" y="839507"/>
              <a:ext cx="205309" cy="169230"/>
            </a:xfrm>
            <a:custGeom>
              <a:avLst/>
              <a:gdLst>
                <a:gd name="T0" fmla="*/ 2147483646 w 61"/>
                <a:gd name="T1" fmla="*/ 0 h 45"/>
                <a:gd name="T2" fmla="*/ 2147483646 w 61"/>
                <a:gd name="T3" fmla="*/ 2147483646 h 45"/>
                <a:gd name="T4" fmla="*/ 2147483646 w 61"/>
                <a:gd name="T5" fmla="*/ 2147483646 h 45"/>
                <a:gd name="T6" fmla="*/ 2147483646 w 61"/>
                <a:gd name="T7" fmla="*/ 2147483646 h 45"/>
                <a:gd name="T8" fmla="*/ 2147483646 w 61"/>
                <a:gd name="T9" fmla="*/ 2147483646 h 45"/>
                <a:gd name="T10" fmla="*/ 2147483646 w 61"/>
                <a:gd name="T11" fmla="*/ 2147483646 h 45"/>
                <a:gd name="T12" fmla="*/ 2147483646 w 61"/>
                <a:gd name="T13" fmla="*/ 2147483646 h 45"/>
                <a:gd name="T14" fmla="*/ 2147483646 w 61"/>
                <a:gd name="T15" fmla="*/ 2147483646 h 45"/>
                <a:gd name="T16" fmla="*/ 2147483646 w 61"/>
                <a:gd name="T17" fmla="*/ 2147483646 h 45"/>
                <a:gd name="T18" fmla="*/ 2147483646 w 61"/>
                <a:gd name="T19" fmla="*/ 2147483646 h 45"/>
                <a:gd name="T20" fmla="*/ 2147483646 w 61"/>
                <a:gd name="T21" fmla="*/ 2147483646 h 45"/>
                <a:gd name="T22" fmla="*/ 2147483646 w 61"/>
                <a:gd name="T23" fmla="*/ 2147483646 h 45"/>
                <a:gd name="T24" fmla="*/ 2147483646 w 61"/>
                <a:gd name="T25" fmla="*/ 2147483646 h 45"/>
                <a:gd name="T26" fmla="*/ 2147483646 w 61"/>
                <a:gd name="T27" fmla="*/ 2147483646 h 45"/>
                <a:gd name="T28" fmla="*/ 2147483646 w 61"/>
                <a:gd name="T29" fmla="*/ 2147483646 h 45"/>
                <a:gd name="T30" fmla="*/ 2147483646 w 61"/>
                <a:gd name="T31" fmla="*/ 2147483646 h 45"/>
                <a:gd name="T32" fmla="*/ 2147483646 w 61"/>
                <a:gd name="T33" fmla="*/ 2147483646 h 45"/>
                <a:gd name="T34" fmla="*/ 2147483646 w 61"/>
                <a:gd name="T35" fmla="*/ 2147483646 h 45"/>
                <a:gd name="T36" fmla="*/ 2147483646 w 61"/>
                <a:gd name="T37" fmla="*/ 2147483646 h 45"/>
                <a:gd name="T38" fmla="*/ 2147483646 w 61"/>
                <a:gd name="T39" fmla="*/ 2147483646 h 45"/>
                <a:gd name="T40" fmla="*/ 2147483646 w 61"/>
                <a:gd name="T41" fmla="*/ 2147483646 h 45"/>
                <a:gd name="T42" fmla="*/ 2147483646 w 61"/>
                <a:gd name="T43" fmla="*/ 2147483646 h 45"/>
                <a:gd name="T44" fmla="*/ 2147483646 w 61"/>
                <a:gd name="T45" fmla="*/ 2147483646 h 45"/>
                <a:gd name="T46" fmla="*/ 2147483646 w 61"/>
                <a:gd name="T47" fmla="*/ 2147483646 h 45"/>
                <a:gd name="T48" fmla="*/ 2147483646 w 61"/>
                <a:gd name="T49" fmla="*/ 2147483646 h 45"/>
                <a:gd name="T50" fmla="*/ 2147483646 w 61"/>
                <a:gd name="T51" fmla="*/ 2147483646 h 45"/>
                <a:gd name="T52" fmla="*/ 2147483646 w 61"/>
                <a:gd name="T53" fmla="*/ 2147483646 h 45"/>
                <a:gd name="T54" fmla="*/ 2147483646 w 61"/>
                <a:gd name="T55" fmla="*/ 2147483646 h 45"/>
                <a:gd name="T56" fmla="*/ 2147483646 w 61"/>
                <a:gd name="T57" fmla="*/ 2147483646 h 45"/>
                <a:gd name="T58" fmla="*/ 2147483646 w 61"/>
                <a:gd name="T59" fmla="*/ 2147483646 h 45"/>
                <a:gd name="T60" fmla="*/ 2147483646 w 61"/>
                <a:gd name="T61" fmla="*/ 2147483646 h 45"/>
                <a:gd name="T62" fmla="*/ 2147483646 w 61"/>
                <a:gd name="T63" fmla="*/ 2147483646 h 45"/>
                <a:gd name="T64" fmla="*/ 2147483646 w 61"/>
                <a:gd name="T65" fmla="*/ 2147483646 h 45"/>
                <a:gd name="T66" fmla="*/ 0 w 61"/>
                <a:gd name="T67" fmla="*/ 2147483646 h 45"/>
                <a:gd name="T68" fmla="*/ 2147483646 w 61"/>
                <a:gd name="T69" fmla="*/ 2147483646 h 45"/>
                <a:gd name="T70" fmla="*/ 2147483646 w 61"/>
                <a:gd name="T71" fmla="*/ 2147483646 h 45"/>
                <a:gd name="T72" fmla="*/ 2147483646 w 61"/>
                <a:gd name="T73" fmla="*/ 2147483646 h 45"/>
                <a:gd name="T74" fmla="*/ 2147483646 w 61"/>
                <a:gd name="T75" fmla="*/ 2147483646 h 45"/>
                <a:gd name="T76" fmla="*/ 2147483646 w 61"/>
                <a:gd name="T77" fmla="*/ 2147483646 h 45"/>
                <a:gd name="T78" fmla="*/ 2147483646 w 61"/>
                <a:gd name="T79" fmla="*/ 0 h 4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1"/>
                <a:gd name="T121" fmla="*/ 0 h 45"/>
                <a:gd name="T122" fmla="*/ 61 w 61"/>
                <a:gd name="T123" fmla="*/ 45 h 4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1" h="45">
                  <a:moveTo>
                    <a:pt x="16" y="0"/>
                  </a:moveTo>
                  <a:cubicBezTo>
                    <a:pt x="18" y="2"/>
                    <a:pt x="22" y="2"/>
                    <a:pt x="23" y="5"/>
                  </a:cubicBezTo>
                  <a:cubicBezTo>
                    <a:pt x="26" y="4"/>
                    <a:pt x="27" y="6"/>
                    <a:pt x="28" y="7"/>
                  </a:cubicBezTo>
                  <a:cubicBezTo>
                    <a:pt x="28" y="7"/>
                    <a:pt x="30" y="6"/>
                    <a:pt x="30" y="7"/>
                  </a:cubicBezTo>
                  <a:cubicBezTo>
                    <a:pt x="31" y="7"/>
                    <a:pt x="31" y="9"/>
                    <a:pt x="32" y="8"/>
                  </a:cubicBezTo>
                  <a:cubicBezTo>
                    <a:pt x="34" y="6"/>
                    <a:pt x="33" y="9"/>
                    <a:pt x="36" y="11"/>
                  </a:cubicBezTo>
                  <a:cubicBezTo>
                    <a:pt x="37" y="12"/>
                    <a:pt x="39" y="11"/>
                    <a:pt x="40" y="11"/>
                  </a:cubicBezTo>
                  <a:cubicBezTo>
                    <a:pt x="41" y="11"/>
                    <a:pt x="43" y="16"/>
                    <a:pt x="49" y="14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2" y="17"/>
                    <a:pt x="53" y="18"/>
                  </a:cubicBezTo>
                  <a:cubicBezTo>
                    <a:pt x="53" y="18"/>
                    <a:pt x="52" y="20"/>
                    <a:pt x="53" y="21"/>
                  </a:cubicBezTo>
                  <a:cubicBezTo>
                    <a:pt x="55" y="23"/>
                    <a:pt x="58" y="24"/>
                    <a:pt x="61" y="26"/>
                  </a:cubicBezTo>
                  <a:cubicBezTo>
                    <a:pt x="61" y="28"/>
                    <a:pt x="61" y="30"/>
                    <a:pt x="60" y="31"/>
                  </a:cubicBezTo>
                  <a:cubicBezTo>
                    <a:pt x="58" y="31"/>
                    <a:pt x="57" y="29"/>
                    <a:pt x="57" y="29"/>
                  </a:cubicBezTo>
                  <a:cubicBezTo>
                    <a:pt x="54" y="30"/>
                    <a:pt x="53" y="33"/>
                    <a:pt x="50" y="33"/>
                  </a:cubicBezTo>
                  <a:cubicBezTo>
                    <a:pt x="49" y="34"/>
                    <a:pt x="49" y="35"/>
                    <a:pt x="49" y="36"/>
                  </a:cubicBezTo>
                  <a:cubicBezTo>
                    <a:pt x="46" y="36"/>
                    <a:pt x="46" y="37"/>
                    <a:pt x="46" y="39"/>
                  </a:cubicBezTo>
                  <a:cubicBezTo>
                    <a:pt x="41" y="40"/>
                    <a:pt x="40" y="36"/>
                    <a:pt x="37" y="39"/>
                  </a:cubicBezTo>
                  <a:cubicBezTo>
                    <a:pt x="36" y="39"/>
                    <a:pt x="37" y="41"/>
                    <a:pt x="37" y="41"/>
                  </a:cubicBezTo>
                  <a:cubicBezTo>
                    <a:pt x="37" y="45"/>
                    <a:pt x="32" y="37"/>
                    <a:pt x="32" y="42"/>
                  </a:cubicBezTo>
                  <a:cubicBezTo>
                    <a:pt x="30" y="42"/>
                    <a:pt x="31" y="40"/>
                    <a:pt x="30" y="39"/>
                  </a:cubicBezTo>
                  <a:cubicBezTo>
                    <a:pt x="27" y="42"/>
                    <a:pt x="26" y="38"/>
                    <a:pt x="22" y="39"/>
                  </a:cubicBezTo>
                  <a:cubicBezTo>
                    <a:pt x="22" y="37"/>
                    <a:pt x="21" y="36"/>
                    <a:pt x="19" y="36"/>
                  </a:cubicBezTo>
                  <a:cubicBezTo>
                    <a:pt x="19" y="34"/>
                    <a:pt x="23" y="36"/>
                    <a:pt x="23" y="33"/>
                  </a:cubicBezTo>
                  <a:cubicBezTo>
                    <a:pt x="24" y="30"/>
                    <a:pt x="18" y="33"/>
                    <a:pt x="16" y="32"/>
                  </a:cubicBezTo>
                  <a:cubicBezTo>
                    <a:pt x="15" y="28"/>
                    <a:pt x="19" y="30"/>
                    <a:pt x="21" y="29"/>
                  </a:cubicBezTo>
                  <a:cubicBezTo>
                    <a:pt x="21" y="29"/>
                    <a:pt x="23" y="26"/>
                    <a:pt x="23" y="26"/>
                  </a:cubicBezTo>
                  <a:cubicBezTo>
                    <a:pt x="24" y="26"/>
                    <a:pt x="26" y="29"/>
                    <a:pt x="28" y="28"/>
                  </a:cubicBezTo>
                  <a:cubicBezTo>
                    <a:pt x="28" y="26"/>
                    <a:pt x="26" y="25"/>
                    <a:pt x="26" y="24"/>
                  </a:cubicBezTo>
                  <a:cubicBezTo>
                    <a:pt x="25" y="25"/>
                    <a:pt x="16" y="24"/>
                    <a:pt x="14" y="26"/>
                  </a:cubicBezTo>
                  <a:cubicBezTo>
                    <a:pt x="11" y="29"/>
                    <a:pt x="13" y="26"/>
                    <a:pt x="9" y="25"/>
                  </a:cubicBezTo>
                  <a:cubicBezTo>
                    <a:pt x="5" y="24"/>
                    <a:pt x="2" y="26"/>
                    <a:pt x="7" y="22"/>
                  </a:cubicBezTo>
                  <a:cubicBezTo>
                    <a:pt x="6" y="20"/>
                    <a:pt x="2" y="21"/>
                    <a:pt x="1" y="19"/>
                  </a:cubicBezTo>
                  <a:cubicBezTo>
                    <a:pt x="3" y="17"/>
                    <a:pt x="6" y="13"/>
                    <a:pt x="0" y="15"/>
                  </a:cubicBezTo>
                  <a:cubicBezTo>
                    <a:pt x="0" y="14"/>
                    <a:pt x="1" y="12"/>
                    <a:pt x="4" y="12"/>
                  </a:cubicBezTo>
                  <a:cubicBezTo>
                    <a:pt x="5" y="12"/>
                    <a:pt x="5" y="10"/>
                    <a:pt x="7" y="10"/>
                  </a:cubicBezTo>
                  <a:cubicBezTo>
                    <a:pt x="9" y="10"/>
                    <a:pt x="7" y="7"/>
                    <a:pt x="8" y="5"/>
                  </a:cubicBezTo>
                  <a:cubicBezTo>
                    <a:pt x="8" y="5"/>
                    <a:pt x="10" y="6"/>
                    <a:pt x="11" y="5"/>
                  </a:cubicBezTo>
                  <a:cubicBezTo>
                    <a:pt x="12" y="5"/>
                    <a:pt x="12" y="3"/>
                    <a:pt x="14" y="3"/>
                  </a:cubicBezTo>
                  <a:cubicBezTo>
                    <a:pt x="14" y="1"/>
                    <a:pt x="16" y="2"/>
                    <a:pt x="16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105"/>
            <p:cNvSpPr>
              <a:spLocks noChangeArrowheads="1"/>
            </p:cNvSpPr>
            <p:nvPr/>
          </p:nvSpPr>
          <p:spPr bwMode="auto">
            <a:xfrm>
              <a:off x="5454783" y="902080"/>
              <a:ext cx="275884" cy="155009"/>
            </a:xfrm>
            <a:custGeom>
              <a:avLst/>
              <a:gdLst>
                <a:gd name="T0" fmla="*/ 2147483646 w 82"/>
                <a:gd name="T1" fmla="*/ 2147483646 h 41"/>
                <a:gd name="T2" fmla="*/ 2147483646 w 82"/>
                <a:gd name="T3" fmla="*/ 2147483646 h 41"/>
                <a:gd name="T4" fmla="*/ 2147483646 w 82"/>
                <a:gd name="T5" fmla="*/ 2147483646 h 41"/>
                <a:gd name="T6" fmla="*/ 2147483646 w 82"/>
                <a:gd name="T7" fmla="*/ 2147483646 h 41"/>
                <a:gd name="T8" fmla="*/ 2147483646 w 82"/>
                <a:gd name="T9" fmla="*/ 2147483646 h 41"/>
                <a:gd name="T10" fmla="*/ 2147483646 w 82"/>
                <a:gd name="T11" fmla="*/ 2147483646 h 41"/>
                <a:gd name="T12" fmla="*/ 2147483646 w 82"/>
                <a:gd name="T13" fmla="*/ 2147483646 h 41"/>
                <a:gd name="T14" fmla="*/ 2147483646 w 82"/>
                <a:gd name="T15" fmla="*/ 2147483646 h 41"/>
                <a:gd name="T16" fmla="*/ 2147483646 w 82"/>
                <a:gd name="T17" fmla="*/ 2147483646 h 41"/>
                <a:gd name="T18" fmla="*/ 2147483646 w 82"/>
                <a:gd name="T19" fmla="*/ 2147483646 h 41"/>
                <a:gd name="T20" fmla="*/ 2147483646 w 82"/>
                <a:gd name="T21" fmla="*/ 2147483646 h 41"/>
                <a:gd name="T22" fmla="*/ 2147483646 w 82"/>
                <a:gd name="T23" fmla="*/ 2147483646 h 41"/>
                <a:gd name="T24" fmla="*/ 2147483646 w 82"/>
                <a:gd name="T25" fmla="*/ 2147483646 h 41"/>
                <a:gd name="T26" fmla="*/ 2147483646 w 82"/>
                <a:gd name="T27" fmla="*/ 2147483646 h 41"/>
                <a:gd name="T28" fmla="*/ 2147483646 w 82"/>
                <a:gd name="T29" fmla="*/ 2147483646 h 41"/>
                <a:gd name="T30" fmla="*/ 2147483646 w 82"/>
                <a:gd name="T31" fmla="*/ 2147483646 h 41"/>
                <a:gd name="T32" fmla="*/ 2147483646 w 82"/>
                <a:gd name="T33" fmla="*/ 2147483646 h 41"/>
                <a:gd name="T34" fmla="*/ 2147483646 w 82"/>
                <a:gd name="T35" fmla="*/ 2147483646 h 41"/>
                <a:gd name="T36" fmla="*/ 2147483646 w 82"/>
                <a:gd name="T37" fmla="*/ 2147483646 h 41"/>
                <a:gd name="T38" fmla="*/ 2147483646 w 82"/>
                <a:gd name="T39" fmla="*/ 2147483646 h 41"/>
                <a:gd name="T40" fmla="*/ 2147483646 w 82"/>
                <a:gd name="T41" fmla="*/ 2147483646 h 41"/>
                <a:gd name="T42" fmla="*/ 2147483646 w 82"/>
                <a:gd name="T43" fmla="*/ 2147483646 h 41"/>
                <a:gd name="T44" fmla="*/ 2147483646 w 82"/>
                <a:gd name="T45" fmla="*/ 2147483646 h 41"/>
                <a:gd name="T46" fmla="*/ 2147483646 w 82"/>
                <a:gd name="T47" fmla="*/ 2147483646 h 41"/>
                <a:gd name="T48" fmla="*/ 2147483646 w 82"/>
                <a:gd name="T49" fmla="*/ 2147483646 h 41"/>
                <a:gd name="T50" fmla="*/ 2147483646 w 82"/>
                <a:gd name="T51" fmla="*/ 2147483646 h 41"/>
                <a:gd name="T52" fmla="*/ 2147483646 w 82"/>
                <a:gd name="T53" fmla="*/ 2147483646 h 41"/>
                <a:gd name="T54" fmla="*/ 2147483646 w 82"/>
                <a:gd name="T55" fmla="*/ 2147483646 h 41"/>
                <a:gd name="T56" fmla="*/ 2147483646 w 82"/>
                <a:gd name="T57" fmla="*/ 2147483646 h 41"/>
                <a:gd name="T58" fmla="*/ 2147483646 w 82"/>
                <a:gd name="T59" fmla="*/ 2147483646 h 41"/>
                <a:gd name="T60" fmla="*/ 2147483646 w 82"/>
                <a:gd name="T61" fmla="*/ 2147483646 h 41"/>
                <a:gd name="T62" fmla="*/ 2147483646 w 82"/>
                <a:gd name="T63" fmla="*/ 2147483646 h 41"/>
                <a:gd name="T64" fmla="*/ 2147483646 w 82"/>
                <a:gd name="T65" fmla="*/ 2147483646 h 41"/>
                <a:gd name="T66" fmla="*/ 2147483646 w 82"/>
                <a:gd name="T67" fmla="*/ 2147483646 h 41"/>
                <a:gd name="T68" fmla="*/ 2147483646 w 82"/>
                <a:gd name="T69" fmla="*/ 2147483646 h 41"/>
                <a:gd name="T70" fmla="*/ 2147483646 w 82"/>
                <a:gd name="T71" fmla="*/ 2147483646 h 41"/>
                <a:gd name="T72" fmla="*/ 2147483646 w 82"/>
                <a:gd name="T73" fmla="*/ 2147483646 h 41"/>
                <a:gd name="T74" fmla="*/ 2147483646 w 82"/>
                <a:gd name="T75" fmla="*/ 2147483646 h 41"/>
                <a:gd name="T76" fmla="*/ 2147483646 w 82"/>
                <a:gd name="T77" fmla="*/ 2147483646 h 41"/>
                <a:gd name="T78" fmla="*/ 2147483646 w 82"/>
                <a:gd name="T79" fmla="*/ 2147483646 h 41"/>
                <a:gd name="T80" fmla="*/ 2147483646 w 82"/>
                <a:gd name="T81" fmla="*/ 2147483646 h 41"/>
                <a:gd name="T82" fmla="*/ 2147483646 w 82"/>
                <a:gd name="T83" fmla="*/ 2147483646 h 41"/>
                <a:gd name="T84" fmla="*/ 2147483646 w 82"/>
                <a:gd name="T85" fmla="*/ 2147483646 h 41"/>
                <a:gd name="T86" fmla="*/ 2147483646 w 82"/>
                <a:gd name="T87" fmla="*/ 2147483646 h 41"/>
                <a:gd name="T88" fmla="*/ 2147483646 w 82"/>
                <a:gd name="T89" fmla="*/ 2147483646 h 41"/>
                <a:gd name="T90" fmla="*/ 2147483646 w 82"/>
                <a:gd name="T91" fmla="*/ 2147483646 h 4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2"/>
                <a:gd name="T139" fmla="*/ 0 h 41"/>
                <a:gd name="T140" fmla="*/ 82 w 82"/>
                <a:gd name="T141" fmla="*/ 41 h 4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2" h="41">
                  <a:moveTo>
                    <a:pt x="29" y="28"/>
                  </a:moveTo>
                  <a:cubicBezTo>
                    <a:pt x="28" y="25"/>
                    <a:pt x="26" y="29"/>
                    <a:pt x="26" y="29"/>
                  </a:cubicBezTo>
                  <a:cubicBezTo>
                    <a:pt x="24" y="29"/>
                    <a:pt x="22" y="26"/>
                    <a:pt x="19" y="28"/>
                  </a:cubicBezTo>
                  <a:cubicBezTo>
                    <a:pt x="19" y="25"/>
                    <a:pt x="21" y="26"/>
                    <a:pt x="23" y="25"/>
                  </a:cubicBezTo>
                  <a:cubicBezTo>
                    <a:pt x="26" y="23"/>
                    <a:pt x="28" y="20"/>
                    <a:pt x="31" y="19"/>
                  </a:cubicBezTo>
                  <a:cubicBezTo>
                    <a:pt x="31" y="18"/>
                    <a:pt x="28" y="18"/>
                    <a:pt x="29" y="15"/>
                  </a:cubicBezTo>
                  <a:cubicBezTo>
                    <a:pt x="26" y="14"/>
                    <a:pt x="23" y="19"/>
                    <a:pt x="22" y="15"/>
                  </a:cubicBezTo>
                  <a:cubicBezTo>
                    <a:pt x="20" y="17"/>
                    <a:pt x="17" y="19"/>
                    <a:pt x="15" y="21"/>
                  </a:cubicBezTo>
                  <a:cubicBezTo>
                    <a:pt x="10" y="21"/>
                    <a:pt x="10" y="18"/>
                    <a:pt x="5" y="19"/>
                  </a:cubicBezTo>
                  <a:cubicBezTo>
                    <a:pt x="8" y="17"/>
                    <a:pt x="8" y="14"/>
                    <a:pt x="6" y="9"/>
                  </a:cubicBezTo>
                  <a:cubicBezTo>
                    <a:pt x="5" y="9"/>
                    <a:pt x="4" y="10"/>
                    <a:pt x="3" y="11"/>
                  </a:cubicBezTo>
                  <a:cubicBezTo>
                    <a:pt x="0" y="11"/>
                    <a:pt x="3" y="6"/>
                    <a:pt x="2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6" y="2"/>
                    <a:pt x="13" y="6"/>
                    <a:pt x="13" y="2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0" y="8"/>
                    <a:pt x="25" y="0"/>
                    <a:pt x="26" y="8"/>
                  </a:cubicBezTo>
                  <a:cubicBezTo>
                    <a:pt x="30" y="8"/>
                    <a:pt x="30" y="6"/>
                    <a:pt x="30" y="2"/>
                  </a:cubicBezTo>
                  <a:cubicBezTo>
                    <a:pt x="34" y="4"/>
                    <a:pt x="38" y="3"/>
                    <a:pt x="44" y="4"/>
                  </a:cubicBezTo>
                  <a:cubicBezTo>
                    <a:pt x="45" y="4"/>
                    <a:pt x="45" y="6"/>
                    <a:pt x="45" y="4"/>
                  </a:cubicBezTo>
                  <a:cubicBezTo>
                    <a:pt x="48" y="4"/>
                    <a:pt x="46" y="10"/>
                    <a:pt x="51" y="8"/>
                  </a:cubicBezTo>
                  <a:cubicBezTo>
                    <a:pt x="51" y="9"/>
                    <a:pt x="50" y="9"/>
                    <a:pt x="50" y="11"/>
                  </a:cubicBezTo>
                  <a:cubicBezTo>
                    <a:pt x="52" y="10"/>
                    <a:pt x="57" y="12"/>
                    <a:pt x="57" y="9"/>
                  </a:cubicBezTo>
                  <a:cubicBezTo>
                    <a:pt x="58" y="11"/>
                    <a:pt x="59" y="13"/>
                    <a:pt x="65" y="12"/>
                  </a:cubicBezTo>
                  <a:cubicBezTo>
                    <a:pt x="63" y="15"/>
                    <a:pt x="64" y="14"/>
                    <a:pt x="67" y="15"/>
                  </a:cubicBezTo>
                  <a:cubicBezTo>
                    <a:pt x="67" y="15"/>
                    <a:pt x="66" y="16"/>
                    <a:pt x="68" y="16"/>
                  </a:cubicBezTo>
                  <a:cubicBezTo>
                    <a:pt x="70" y="17"/>
                    <a:pt x="68" y="18"/>
                    <a:pt x="69" y="19"/>
                  </a:cubicBezTo>
                  <a:cubicBezTo>
                    <a:pt x="70" y="20"/>
                    <a:pt x="72" y="19"/>
                    <a:pt x="72" y="19"/>
                  </a:cubicBezTo>
                  <a:cubicBezTo>
                    <a:pt x="73" y="20"/>
                    <a:pt x="72" y="22"/>
                    <a:pt x="72" y="22"/>
                  </a:cubicBezTo>
                  <a:cubicBezTo>
                    <a:pt x="73" y="23"/>
                    <a:pt x="75" y="22"/>
                    <a:pt x="75" y="22"/>
                  </a:cubicBezTo>
                  <a:cubicBezTo>
                    <a:pt x="76" y="23"/>
                    <a:pt x="75" y="25"/>
                    <a:pt x="76" y="26"/>
                  </a:cubicBezTo>
                  <a:cubicBezTo>
                    <a:pt x="79" y="27"/>
                    <a:pt x="80" y="24"/>
                    <a:pt x="81" y="26"/>
                  </a:cubicBezTo>
                  <a:cubicBezTo>
                    <a:pt x="82" y="30"/>
                    <a:pt x="77" y="28"/>
                    <a:pt x="76" y="29"/>
                  </a:cubicBezTo>
                  <a:cubicBezTo>
                    <a:pt x="76" y="29"/>
                    <a:pt x="76" y="30"/>
                    <a:pt x="76" y="30"/>
                  </a:cubicBezTo>
                  <a:cubicBezTo>
                    <a:pt x="73" y="32"/>
                    <a:pt x="67" y="30"/>
                    <a:pt x="62" y="30"/>
                  </a:cubicBezTo>
                  <a:cubicBezTo>
                    <a:pt x="61" y="26"/>
                    <a:pt x="62" y="27"/>
                    <a:pt x="62" y="22"/>
                  </a:cubicBezTo>
                  <a:cubicBezTo>
                    <a:pt x="61" y="18"/>
                    <a:pt x="51" y="18"/>
                    <a:pt x="48" y="21"/>
                  </a:cubicBezTo>
                  <a:cubicBezTo>
                    <a:pt x="46" y="21"/>
                    <a:pt x="48" y="24"/>
                    <a:pt x="47" y="25"/>
                  </a:cubicBezTo>
                  <a:cubicBezTo>
                    <a:pt x="47" y="25"/>
                    <a:pt x="44" y="24"/>
                    <a:pt x="44" y="25"/>
                  </a:cubicBezTo>
                  <a:cubicBezTo>
                    <a:pt x="43" y="26"/>
                    <a:pt x="44" y="28"/>
                    <a:pt x="41" y="28"/>
                  </a:cubicBezTo>
                  <a:cubicBezTo>
                    <a:pt x="41" y="29"/>
                    <a:pt x="42" y="29"/>
                    <a:pt x="43" y="29"/>
                  </a:cubicBezTo>
                  <a:cubicBezTo>
                    <a:pt x="42" y="31"/>
                    <a:pt x="40" y="30"/>
                    <a:pt x="38" y="30"/>
                  </a:cubicBezTo>
                  <a:cubicBezTo>
                    <a:pt x="37" y="35"/>
                    <a:pt x="38" y="34"/>
                    <a:pt x="38" y="39"/>
                  </a:cubicBezTo>
                  <a:cubicBezTo>
                    <a:pt x="34" y="40"/>
                    <a:pt x="21" y="41"/>
                    <a:pt x="20" y="33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8" y="30"/>
                    <a:pt x="27" y="33"/>
                    <a:pt x="30" y="30"/>
                  </a:cubicBezTo>
                  <a:cubicBezTo>
                    <a:pt x="29" y="29"/>
                    <a:pt x="26" y="28"/>
                    <a:pt x="29" y="2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106"/>
            <p:cNvSpPr>
              <a:spLocks noChangeArrowheads="1"/>
            </p:cNvSpPr>
            <p:nvPr/>
          </p:nvSpPr>
          <p:spPr bwMode="auto">
            <a:xfrm>
              <a:off x="2882010" y="1024381"/>
              <a:ext cx="130884" cy="75371"/>
            </a:xfrm>
            <a:custGeom>
              <a:avLst/>
              <a:gdLst>
                <a:gd name="T0" fmla="*/ 2147483646 w 39"/>
                <a:gd name="T1" fmla="*/ 2147483646 h 20"/>
                <a:gd name="T2" fmla="*/ 2147483646 w 39"/>
                <a:gd name="T3" fmla="*/ 2147483646 h 20"/>
                <a:gd name="T4" fmla="*/ 2147483646 w 39"/>
                <a:gd name="T5" fmla="*/ 2147483646 h 20"/>
                <a:gd name="T6" fmla="*/ 2147483646 w 39"/>
                <a:gd name="T7" fmla="*/ 2147483646 h 20"/>
                <a:gd name="T8" fmla="*/ 2147483646 w 39"/>
                <a:gd name="T9" fmla="*/ 2147483646 h 20"/>
                <a:gd name="T10" fmla="*/ 2147483646 w 39"/>
                <a:gd name="T11" fmla="*/ 2147483646 h 20"/>
                <a:gd name="T12" fmla="*/ 2147483646 w 39"/>
                <a:gd name="T13" fmla="*/ 2147483646 h 20"/>
                <a:gd name="T14" fmla="*/ 2147483646 w 39"/>
                <a:gd name="T15" fmla="*/ 2147483646 h 20"/>
                <a:gd name="T16" fmla="*/ 2147483646 w 39"/>
                <a:gd name="T17" fmla="*/ 2147483646 h 20"/>
                <a:gd name="T18" fmla="*/ 0 w 39"/>
                <a:gd name="T19" fmla="*/ 2147483646 h 20"/>
                <a:gd name="T20" fmla="*/ 2147483646 w 39"/>
                <a:gd name="T21" fmla="*/ 2147483646 h 20"/>
                <a:gd name="T22" fmla="*/ 2147483646 w 39"/>
                <a:gd name="T23" fmla="*/ 2147483646 h 20"/>
                <a:gd name="T24" fmla="*/ 2147483646 w 39"/>
                <a:gd name="T25" fmla="*/ 2147483646 h 20"/>
                <a:gd name="T26" fmla="*/ 2147483646 w 39"/>
                <a:gd name="T27" fmla="*/ 2147483646 h 20"/>
                <a:gd name="T28" fmla="*/ 2147483646 w 39"/>
                <a:gd name="T29" fmla="*/ 2147483646 h 20"/>
                <a:gd name="T30" fmla="*/ 2147483646 w 39"/>
                <a:gd name="T31" fmla="*/ 2147483646 h 20"/>
                <a:gd name="T32" fmla="*/ 2147483646 w 39"/>
                <a:gd name="T33" fmla="*/ 2147483646 h 20"/>
                <a:gd name="T34" fmla="*/ 2147483646 w 39"/>
                <a:gd name="T35" fmla="*/ 2147483646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9"/>
                <a:gd name="T55" fmla="*/ 0 h 20"/>
                <a:gd name="T56" fmla="*/ 39 w 39"/>
                <a:gd name="T57" fmla="*/ 20 h 2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9" h="20">
                  <a:moveTo>
                    <a:pt x="38" y="3"/>
                  </a:moveTo>
                  <a:cubicBezTo>
                    <a:pt x="38" y="3"/>
                    <a:pt x="39" y="6"/>
                    <a:pt x="38" y="7"/>
                  </a:cubicBezTo>
                  <a:cubicBezTo>
                    <a:pt x="38" y="7"/>
                    <a:pt x="36" y="6"/>
                    <a:pt x="36" y="7"/>
                  </a:cubicBezTo>
                  <a:cubicBezTo>
                    <a:pt x="35" y="7"/>
                    <a:pt x="37" y="11"/>
                    <a:pt x="36" y="11"/>
                  </a:cubicBezTo>
                  <a:cubicBezTo>
                    <a:pt x="34" y="11"/>
                    <a:pt x="32" y="9"/>
                    <a:pt x="31" y="14"/>
                  </a:cubicBezTo>
                  <a:cubicBezTo>
                    <a:pt x="29" y="14"/>
                    <a:pt x="30" y="9"/>
                    <a:pt x="27" y="10"/>
                  </a:cubicBezTo>
                  <a:cubicBezTo>
                    <a:pt x="24" y="9"/>
                    <a:pt x="25" y="12"/>
                    <a:pt x="23" y="13"/>
                  </a:cubicBezTo>
                  <a:cubicBezTo>
                    <a:pt x="21" y="15"/>
                    <a:pt x="17" y="14"/>
                    <a:pt x="17" y="18"/>
                  </a:cubicBezTo>
                  <a:cubicBezTo>
                    <a:pt x="11" y="20"/>
                    <a:pt x="8" y="19"/>
                    <a:pt x="2" y="18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ubicBezTo>
                    <a:pt x="9" y="14"/>
                    <a:pt x="9" y="10"/>
                    <a:pt x="12" y="10"/>
                  </a:cubicBezTo>
                  <a:cubicBezTo>
                    <a:pt x="12" y="10"/>
                    <a:pt x="14" y="6"/>
                    <a:pt x="14" y="7"/>
                  </a:cubicBezTo>
                  <a:cubicBezTo>
                    <a:pt x="17" y="10"/>
                    <a:pt x="15" y="6"/>
                    <a:pt x="19" y="6"/>
                  </a:cubicBezTo>
                  <a:cubicBezTo>
                    <a:pt x="19" y="5"/>
                    <a:pt x="20" y="6"/>
                    <a:pt x="20" y="6"/>
                  </a:cubicBezTo>
                  <a:cubicBezTo>
                    <a:pt x="21" y="5"/>
                    <a:pt x="23" y="3"/>
                    <a:pt x="23" y="3"/>
                  </a:cubicBezTo>
                  <a:cubicBezTo>
                    <a:pt x="25" y="2"/>
                    <a:pt x="27" y="3"/>
                    <a:pt x="28" y="3"/>
                  </a:cubicBezTo>
                  <a:cubicBezTo>
                    <a:pt x="30" y="2"/>
                    <a:pt x="35" y="0"/>
                    <a:pt x="38" y="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Freeform 107"/>
            <p:cNvSpPr>
              <a:spLocks noChangeArrowheads="1"/>
            </p:cNvSpPr>
            <p:nvPr/>
          </p:nvSpPr>
          <p:spPr bwMode="auto">
            <a:xfrm>
              <a:off x="3240017" y="1052823"/>
              <a:ext cx="130884" cy="76794"/>
            </a:xfrm>
            <a:custGeom>
              <a:avLst/>
              <a:gdLst>
                <a:gd name="T0" fmla="*/ 2147483646 w 39"/>
                <a:gd name="T1" fmla="*/ 2147483646 h 20"/>
                <a:gd name="T2" fmla="*/ 2147483646 w 39"/>
                <a:gd name="T3" fmla="*/ 2147483646 h 20"/>
                <a:gd name="T4" fmla="*/ 2147483646 w 39"/>
                <a:gd name="T5" fmla="*/ 2147483646 h 20"/>
                <a:gd name="T6" fmla="*/ 2147483646 w 39"/>
                <a:gd name="T7" fmla="*/ 2147483646 h 20"/>
                <a:gd name="T8" fmla="*/ 2147483646 w 39"/>
                <a:gd name="T9" fmla="*/ 2147483646 h 20"/>
                <a:gd name="T10" fmla="*/ 2147483646 w 39"/>
                <a:gd name="T11" fmla="*/ 2147483646 h 20"/>
                <a:gd name="T12" fmla="*/ 2147483646 w 39"/>
                <a:gd name="T13" fmla="*/ 2147483646 h 20"/>
                <a:gd name="T14" fmla="*/ 2147483646 w 39"/>
                <a:gd name="T15" fmla="*/ 2147483646 h 20"/>
                <a:gd name="T16" fmla="*/ 2147483646 w 39"/>
                <a:gd name="T17" fmla="*/ 2147483646 h 20"/>
                <a:gd name="T18" fmla="*/ 0 w 39"/>
                <a:gd name="T19" fmla="*/ 2147483646 h 20"/>
                <a:gd name="T20" fmla="*/ 2147483646 w 39"/>
                <a:gd name="T21" fmla="*/ 2147483646 h 20"/>
                <a:gd name="T22" fmla="*/ 2147483646 w 39"/>
                <a:gd name="T23" fmla="*/ 2147483646 h 20"/>
                <a:gd name="T24" fmla="*/ 2147483646 w 39"/>
                <a:gd name="T25" fmla="*/ 2147483646 h 20"/>
                <a:gd name="T26" fmla="*/ 2147483646 w 39"/>
                <a:gd name="T27" fmla="*/ 2147483646 h 20"/>
                <a:gd name="T28" fmla="*/ 2147483646 w 39"/>
                <a:gd name="T29" fmla="*/ 2147483646 h 20"/>
                <a:gd name="T30" fmla="*/ 2147483646 w 39"/>
                <a:gd name="T31" fmla="*/ 2147483646 h 20"/>
                <a:gd name="T32" fmla="*/ 2147483646 w 39"/>
                <a:gd name="T33" fmla="*/ 2147483646 h 20"/>
                <a:gd name="T34" fmla="*/ 2147483646 w 39"/>
                <a:gd name="T35" fmla="*/ 2147483646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9"/>
                <a:gd name="T55" fmla="*/ 0 h 20"/>
                <a:gd name="T56" fmla="*/ 39 w 39"/>
                <a:gd name="T57" fmla="*/ 20 h 2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9" h="20">
                  <a:moveTo>
                    <a:pt x="35" y="2"/>
                  </a:moveTo>
                  <a:cubicBezTo>
                    <a:pt x="33" y="9"/>
                    <a:pt x="39" y="9"/>
                    <a:pt x="39" y="14"/>
                  </a:cubicBezTo>
                  <a:cubicBezTo>
                    <a:pt x="38" y="15"/>
                    <a:pt x="37" y="12"/>
                    <a:pt x="36" y="13"/>
                  </a:cubicBezTo>
                  <a:cubicBezTo>
                    <a:pt x="35" y="14"/>
                    <a:pt x="37" y="17"/>
                    <a:pt x="36" y="17"/>
                  </a:cubicBezTo>
                  <a:cubicBezTo>
                    <a:pt x="35" y="18"/>
                    <a:pt x="32" y="18"/>
                    <a:pt x="31" y="19"/>
                  </a:cubicBezTo>
                  <a:cubicBezTo>
                    <a:pt x="30" y="19"/>
                    <a:pt x="30" y="20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3" y="18"/>
                    <a:pt x="23" y="16"/>
                    <a:pt x="25" y="14"/>
                  </a:cubicBezTo>
                  <a:cubicBezTo>
                    <a:pt x="20" y="17"/>
                    <a:pt x="17" y="13"/>
                    <a:pt x="11" y="13"/>
                  </a:cubicBezTo>
                  <a:cubicBezTo>
                    <a:pt x="10" y="8"/>
                    <a:pt x="3" y="9"/>
                    <a:pt x="0" y="6"/>
                  </a:cubicBezTo>
                  <a:cubicBezTo>
                    <a:pt x="0" y="6"/>
                    <a:pt x="1" y="3"/>
                    <a:pt x="1" y="3"/>
                  </a:cubicBezTo>
                  <a:cubicBezTo>
                    <a:pt x="3" y="2"/>
                    <a:pt x="3" y="4"/>
                    <a:pt x="4" y="5"/>
                  </a:cubicBezTo>
                  <a:cubicBezTo>
                    <a:pt x="6" y="5"/>
                    <a:pt x="10" y="6"/>
                    <a:pt x="11" y="7"/>
                  </a:cubicBezTo>
                  <a:cubicBezTo>
                    <a:pt x="11" y="8"/>
                    <a:pt x="13" y="7"/>
                    <a:pt x="14" y="7"/>
                  </a:cubicBezTo>
                  <a:cubicBezTo>
                    <a:pt x="14" y="8"/>
                    <a:pt x="13" y="11"/>
                    <a:pt x="15" y="10"/>
                  </a:cubicBezTo>
                  <a:cubicBezTo>
                    <a:pt x="19" y="9"/>
                    <a:pt x="13" y="6"/>
                    <a:pt x="16" y="5"/>
                  </a:cubicBezTo>
                  <a:cubicBezTo>
                    <a:pt x="19" y="3"/>
                    <a:pt x="19" y="7"/>
                    <a:pt x="19" y="7"/>
                  </a:cubicBezTo>
                  <a:cubicBezTo>
                    <a:pt x="24" y="7"/>
                    <a:pt x="26" y="0"/>
                    <a:pt x="35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Freeform 108"/>
            <p:cNvSpPr>
              <a:spLocks noChangeArrowheads="1"/>
            </p:cNvSpPr>
            <p:nvPr/>
          </p:nvSpPr>
          <p:spPr bwMode="auto">
            <a:xfrm>
              <a:off x="2985948" y="1057089"/>
              <a:ext cx="232256" cy="98126"/>
            </a:xfrm>
            <a:custGeom>
              <a:avLst/>
              <a:gdLst>
                <a:gd name="T0" fmla="*/ 2147483646 w 69"/>
                <a:gd name="T1" fmla="*/ 2147483646 h 26"/>
                <a:gd name="T2" fmla="*/ 2147483646 w 69"/>
                <a:gd name="T3" fmla="*/ 2147483646 h 26"/>
                <a:gd name="T4" fmla="*/ 2147483646 w 69"/>
                <a:gd name="T5" fmla="*/ 2147483646 h 26"/>
                <a:gd name="T6" fmla="*/ 2147483646 w 69"/>
                <a:gd name="T7" fmla="*/ 2147483646 h 26"/>
                <a:gd name="T8" fmla="*/ 2147483646 w 69"/>
                <a:gd name="T9" fmla="*/ 2147483646 h 26"/>
                <a:gd name="T10" fmla="*/ 2147483646 w 69"/>
                <a:gd name="T11" fmla="*/ 2147483646 h 26"/>
                <a:gd name="T12" fmla="*/ 2147483646 w 69"/>
                <a:gd name="T13" fmla="*/ 2147483646 h 26"/>
                <a:gd name="T14" fmla="*/ 2147483646 w 69"/>
                <a:gd name="T15" fmla="*/ 2147483646 h 26"/>
                <a:gd name="T16" fmla="*/ 2147483646 w 69"/>
                <a:gd name="T17" fmla="*/ 2147483646 h 26"/>
                <a:gd name="T18" fmla="*/ 2147483646 w 69"/>
                <a:gd name="T19" fmla="*/ 2147483646 h 26"/>
                <a:gd name="T20" fmla="*/ 2147483646 w 69"/>
                <a:gd name="T21" fmla="*/ 2147483646 h 26"/>
                <a:gd name="T22" fmla="*/ 2147483646 w 69"/>
                <a:gd name="T23" fmla="*/ 2147483646 h 26"/>
                <a:gd name="T24" fmla="*/ 2147483646 w 69"/>
                <a:gd name="T25" fmla="*/ 2147483646 h 26"/>
                <a:gd name="T26" fmla="*/ 2147483646 w 69"/>
                <a:gd name="T27" fmla="*/ 2147483646 h 26"/>
                <a:gd name="T28" fmla="*/ 2147483646 w 69"/>
                <a:gd name="T29" fmla="*/ 2147483646 h 26"/>
                <a:gd name="T30" fmla="*/ 2147483646 w 69"/>
                <a:gd name="T31" fmla="*/ 2147483646 h 26"/>
                <a:gd name="T32" fmla="*/ 2147483646 w 69"/>
                <a:gd name="T33" fmla="*/ 2147483646 h 26"/>
                <a:gd name="T34" fmla="*/ 2147483646 w 69"/>
                <a:gd name="T35" fmla="*/ 2147483646 h 26"/>
                <a:gd name="T36" fmla="*/ 2147483646 w 69"/>
                <a:gd name="T37" fmla="*/ 2147483646 h 26"/>
                <a:gd name="T38" fmla="*/ 2147483646 w 69"/>
                <a:gd name="T39" fmla="*/ 2147483646 h 26"/>
                <a:gd name="T40" fmla="*/ 2147483646 w 69"/>
                <a:gd name="T41" fmla="*/ 2147483646 h 26"/>
                <a:gd name="T42" fmla="*/ 2147483646 w 69"/>
                <a:gd name="T43" fmla="*/ 2147483646 h 26"/>
                <a:gd name="T44" fmla="*/ 2147483646 w 69"/>
                <a:gd name="T45" fmla="*/ 2147483646 h 26"/>
                <a:gd name="T46" fmla="*/ 0 w 69"/>
                <a:gd name="T47" fmla="*/ 2147483646 h 26"/>
                <a:gd name="T48" fmla="*/ 2147483646 w 69"/>
                <a:gd name="T49" fmla="*/ 2147483646 h 26"/>
                <a:gd name="T50" fmla="*/ 2147483646 w 69"/>
                <a:gd name="T51" fmla="*/ 2147483646 h 26"/>
                <a:gd name="T52" fmla="*/ 2147483646 w 69"/>
                <a:gd name="T53" fmla="*/ 2147483646 h 26"/>
                <a:gd name="T54" fmla="*/ 2147483646 w 69"/>
                <a:gd name="T55" fmla="*/ 2147483646 h 26"/>
                <a:gd name="T56" fmla="*/ 2147483646 w 69"/>
                <a:gd name="T57" fmla="*/ 2147483646 h 26"/>
                <a:gd name="T58" fmla="*/ 2147483646 w 69"/>
                <a:gd name="T59" fmla="*/ 2147483646 h 26"/>
                <a:gd name="T60" fmla="*/ 2147483646 w 69"/>
                <a:gd name="T61" fmla="*/ 2147483646 h 26"/>
                <a:gd name="T62" fmla="*/ 2147483646 w 69"/>
                <a:gd name="T63" fmla="*/ 2147483646 h 26"/>
                <a:gd name="T64" fmla="*/ 2147483646 w 69"/>
                <a:gd name="T65" fmla="*/ 2147483646 h 26"/>
                <a:gd name="T66" fmla="*/ 2147483646 w 69"/>
                <a:gd name="T67" fmla="*/ 2147483646 h 26"/>
                <a:gd name="T68" fmla="*/ 2147483646 w 69"/>
                <a:gd name="T69" fmla="*/ 2147483646 h 2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9"/>
                <a:gd name="T106" fmla="*/ 0 h 26"/>
                <a:gd name="T107" fmla="*/ 69 w 69"/>
                <a:gd name="T108" fmla="*/ 26 h 2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9" h="26">
                  <a:moveTo>
                    <a:pt x="31" y="9"/>
                  </a:moveTo>
                  <a:cubicBezTo>
                    <a:pt x="30" y="14"/>
                    <a:pt x="43" y="12"/>
                    <a:pt x="45" y="15"/>
                  </a:cubicBezTo>
                  <a:cubicBezTo>
                    <a:pt x="48" y="9"/>
                    <a:pt x="36" y="8"/>
                    <a:pt x="45" y="8"/>
                  </a:cubicBezTo>
                  <a:cubicBezTo>
                    <a:pt x="47" y="2"/>
                    <a:pt x="39" y="7"/>
                    <a:pt x="41" y="2"/>
                  </a:cubicBezTo>
                  <a:cubicBezTo>
                    <a:pt x="45" y="3"/>
                    <a:pt x="46" y="0"/>
                    <a:pt x="51" y="1"/>
                  </a:cubicBezTo>
                  <a:cubicBezTo>
                    <a:pt x="50" y="4"/>
                    <a:pt x="53" y="3"/>
                    <a:pt x="54" y="4"/>
                  </a:cubicBezTo>
                  <a:cubicBezTo>
                    <a:pt x="54" y="4"/>
                    <a:pt x="53" y="6"/>
                    <a:pt x="54" y="6"/>
                  </a:cubicBezTo>
                  <a:cubicBezTo>
                    <a:pt x="55" y="7"/>
                    <a:pt x="57" y="8"/>
                    <a:pt x="59" y="11"/>
                  </a:cubicBezTo>
                  <a:cubicBezTo>
                    <a:pt x="61" y="10"/>
                    <a:pt x="61" y="7"/>
                    <a:pt x="63" y="8"/>
                  </a:cubicBezTo>
                  <a:cubicBezTo>
                    <a:pt x="66" y="8"/>
                    <a:pt x="67" y="9"/>
                    <a:pt x="68" y="11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7" y="15"/>
                    <a:pt x="69" y="14"/>
                    <a:pt x="68" y="19"/>
                  </a:cubicBezTo>
                  <a:cubicBezTo>
                    <a:pt x="65" y="16"/>
                    <a:pt x="62" y="20"/>
                    <a:pt x="59" y="20"/>
                  </a:cubicBezTo>
                  <a:cubicBezTo>
                    <a:pt x="57" y="21"/>
                    <a:pt x="56" y="19"/>
                    <a:pt x="54" y="19"/>
                  </a:cubicBezTo>
                  <a:cubicBezTo>
                    <a:pt x="50" y="19"/>
                    <a:pt x="44" y="21"/>
                    <a:pt x="41" y="22"/>
                  </a:cubicBezTo>
                  <a:cubicBezTo>
                    <a:pt x="40" y="22"/>
                    <a:pt x="38" y="21"/>
                    <a:pt x="38" y="22"/>
                  </a:cubicBezTo>
                  <a:cubicBezTo>
                    <a:pt x="37" y="23"/>
                    <a:pt x="36" y="22"/>
                    <a:pt x="34" y="23"/>
                  </a:cubicBezTo>
                  <a:cubicBezTo>
                    <a:pt x="32" y="24"/>
                    <a:pt x="25" y="26"/>
                    <a:pt x="20" y="26"/>
                  </a:cubicBezTo>
                  <a:cubicBezTo>
                    <a:pt x="21" y="21"/>
                    <a:pt x="27" y="22"/>
                    <a:pt x="33" y="22"/>
                  </a:cubicBezTo>
                  <a:cubicBezTo>
                    <a:pt x="33" y="16"/>
                    <a:pt x="28" y="20"/>
                    <a:pt x="26" y="19"/>
                  </a:cubicBezTo>
                  <a:cubicBezTo>
                    <a:pt x="23" y="18"/>
                    <a:pt x="22" y="18"/>
                    <a:pt x="20" y="16"/>
                  </a:cubicBezTo>
                  <a:cubicBezTo>
                    <a:pt x="17" y="15"/>
                    <a:pt x="17" y="19"/>
                    <a:pt x="14" y="19"/>
                  </a:cubicBezTo>
                  <a:cubicBezTo>
                    <a:pt x="12" y="19"/>
                    <a:pt x="12" y="18"/>
                    <a:pt x="10" y="18"/>
                  </a:cubicBezTo>
                  <a:cubicBezTo>
                    <a:pt x="7" y="17"/>
                    <a:pt x="3" y="19"/>
                    <a:pt x="0" y="16"/>
                  </a:cubicBezTo>
                  <a:cubicBezTo>
                    <a:pt x="0" y="14"/>
                    <a:pt x="2" y="14"/>
                    <a:pt x="3" y="13"/>
                  </a:cubicBezTo>
                  <a:cubicBezTo>
                    <a:pt x="3" y="13"/>
                    <a:pt x="4" y="9"/>
                    <a:pt x="5" y="9"/>
                  </a:cubicBezTo>
                  <a:cubicBezTo>
                    <a:pt x="6" y="8"/>
                    <a:pt x="9" y="9"/>
                    <a:pt x="10" y="8"/>
                  </a:cubicBezTo>
                  <a:cubicBezTo>
                    <a:pt x="11" y="7"/>
                    <a:pt x="5" y="6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7" y="4"/>
                    <a:pt x="22" y="4"/>
                    <a:pt x="23" y="5"/>
                  </a:cubicBezTo>
                  <a:cubicBezTo>
                    <a:pt x="24" y="6"/>
                    <a:pt x="23" y="7"/>
                    <a:pt x="24" y="8"/>
                  </a:cubicBezTo>
                  <a:cubicBezTo>
                    <a:pt x="25" y="8"/>
                    <a:pt x="27" y="7"/>
                    <a:pt x="27" y="8"/>
                  </a:cubicBezTo>
                  <a:cubicBezTo>
                    <a:pt x="28" y="9"/>
                    <a:pt x="24" y="13"/>
                    <a:pt x="27" y="12"/>
                  </a:cubicBezTo>
                  <a:cubicBezTo>
                    <a:pt x="28" y="12"/>
                    <a:pt x="29" y="8"/>
                    <a:pt x="31" y="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Freeform 109"/>
            <p:cNvSpPr>
              <a:spLocks noChangeArrowheads="1"/>
            </p:cNvSpPr>
            <p:nvPr/>
          </p:nvSpPr>
          <p:spPr bwMode="auto">
            <a:xfrm>
              <a:off x="2828117" y="1155214"/>
              <a:ext cx="184778" cy="140788"/>
            </a:xfrm>
            <a:custGeom>
              <a:avLst/>
              <a:gdLst>
                <a:gd name="T0" fmla="*/ 2147483646 w 55"/>
                <a:gd name="T1" fmla="*/ 2147483646 h 37"/>
                <a:gd name="T2" fmla="*/ 2147483646 w 55"/>
                <a:gd name="T3" fmla="*/ 2147483646 h 37"/>
                <a:gd name="T4" fmla="*/ 2147483646 w 55"/>
                <a:gd name="T5" fmla="*/ 2147483646 h 37"/>
                <a:gd name="T6" fmla="*/ 2147483646 w 55"/>
                <a:gd name="T7" fmla="*/ 2147483646 h 37"/>
                <a:gd name="T8" fmla="*/ 2147483646 w 55"/>
                <a:gd name="T9" fmla="*/ 2147483646 h 37"/>
                <a:gd name="T10" fmla="*/ 2147483646 w 55"/>
                <a:gd name="T11" fmla="*/ 2147483646 h 37"/>
                <a:gd name="T12" fmla="*/ 2147483646 w 55"/>
                <a:gd name="T13" fmla="*/ 2147483646 h 37"/>
                <a:gd name="T14" fmla="*/ 2147483646 w 55"/>
                <a:gd name="T15" fmla="*/ 2147483646 h 37"/>
                <a:gd name="T16" fmla="*/ 2147483646 w 55"/>
                <a:gd name="T17" fmla="*/ 2147483646 h 37"/>
                <a:gd name="T18" fmla="*/ 2147483646 w 55"/>
                <a:gd name="T19" fmla="*/ 2147483646 h 37"/>
                <a:gd name="T20" fmla="*/ 2147483646 w 55"/>
                <a:gd name="T21" fmla="*/ 2147483646 h 37"/>
                <a:gd name="T22" fmla="*/ 2147483646 w 55"/>
                <a:gd name="T23" fmla="*/ 2147483646 h 37"/>
                <a:gd name="T24" fmla="*/ 2147483646 w 55"/>
                <a:gd name="T25" fmla="*/ 2147483646 h 37"/>
                <a:gd name="T26" fmla="*/ 2147483646 w 55"/>
                <a:gd name="T27" fmla="*/ 2147483646 h 37"/>
                <a:gd name="T28" fmla="*/ 2147483646 w 55"/>
                <a:gd name="T29" fmla="*/ 2147483646 h 37"/>
                <a:gd name="T30" fmla="*/ 2147483646 w 55"/>
                <a:gd name="T31" fmla="*/ 2147483646 h 37"/>
                <a:gd name="T32" fmla="*/ 2147483646 w 55"/>
                <a:gd name="T33" fmla="*/ 2147483646 h 37"/>
                <a:gd name="T34" fmla="*/ 2147483646 w 55"/>
                <a:gd name="T35" fmla="*/ 2147483646 h 37"/>
                <a:gd name="T36" fmla="*/ 0 w 55"/>
                <a:gd name="T37" fmla="*/ 2147483646 h 37"/>
                <a:gd name="T38" fmla="*/ 2147483646 w 55"/>
                <a:gd name="T39" fmla="*/ 2147483646 h 37"/>
                <a:gd name="T40" fmla="*/ 2147483646 w 55"/>
                <a:gd name="T41" fmla="*/ 2147483646 h 37"/>
                <a:gd name="T42" fmla="*/ 2147483646 w 55"/>
                <a:gd name="T43" fmla="*/ 2147483646 h 37"/>
                <a:gd name="T44" fmla="*/ 2147483646 w 55"/>
                <a:gd name="T45" fmla="*/ 2147483646 h 37"/>
                <a:gd name="T46" fmla="*/ 2147483646 w 55"/>
                <a:gd name="T47" fmla="*/ 2147483646 h 37"/>
                <a:gd name="T48" fmla="*/ 2147483646 w 55"/>
                <a:gd name="T49" fmla="*/ 214748364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5"/>
                <a:gd name="T76" fmla="*/ 0 h 37"/>
                <a:gd name="T77" fmla="*/ 55 w 55"/>
                <a:gd name="T78" fmla="*/ 37 h 3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5" h="37">
                  <a:moveTo>
                    <a:pt x="7" y="1"/>
                  </a:moveTo>
                  <a:cubicBezTo>
                    <a:pt x="15" y="2"/>
                    <a:pt x="24" y="0"/>
                    <a:pt x="30" y="3"/>
                  </a:cubicBezTo>
                  <a:cubicBezTo>
                    <a:pt x="31" y="3"/>
                    <a:pt x="33" y="2"/>
                    <a:pt x="33" y="3"/>
                  </a:cubicBezTo>
                  <a:cubicBezTo>
                    <a:pt x="35" y="4"/>
                    <a:pt x="37" y="3"/>
                    <a:pt x="39" y="4"/>
                  </a:cubicBezTo>
                  <a:cubicBezTo>
                    <a:pt x="41" y="7"/>
                    <a:pt x="39" y="3"/>
                    <a:pt x="44" y="4"/>
                  </a:cubicBezTo>
                  <a:cubicBezTo>
                    <a:pt x="45" y="4"/>
                    <a:pt x="45" y="6"/>
                    <a:pt x="46" y="6"/>
                  </a:cubicBezTo>
                  <a:cubicBezTo>
                    <a:pt x="47" y="6"/>
                    <a:pt x="55" y="8"/>
                    <a:pt x="54" y="11"/>
                  </a:cubicBezTo>
                  <a:cubicBezTo>
                    <a:pt x="50" y="12"/>
                    <a:pt x="45" y="13"/>
                    <a:pt x="42" y="14"/>
                  </a:cubicBezTo>
                  <a:cubicBezTo>
                    <a:pt x="40" y="15"/>
                    <a:pt x="41" y="16"/>
                    <a:pt x="40" y="17"/>
                  </a:cubicBezTo>
                  <a:cubicBezTo>
                    <a:pt x="40" y="17"/>
                    <a:pt x="38" y="15"/>
                    <a:pt x="37" y="15"/>
                  </a:cubicBezTo>
                  <a:cubicBezTo>
                    <a:pt x="38" y="15"/>
                    <a:pt x="36" y="18"/>
                    <a:pt x="36" y="17"/>
                  </a:cubicBezTo>
                  <a:cubicBezTo>
                    <a:pt x="36" y="18"/>
                    <a:pt x="37" y="19"/>
                    <a:pt x="37" y="18"/>
                  </a:cubicBezTo>
                  <a:cubicBezTo>
                    <a:pt x="37" y="20"/>
                    <a:pt x="35" y="19"/>
                    <a:pt x="35" y="20"/>
                  </a:cubicBezTo>
                  <a:cubicBezTo>
                    <a:pt x="34" y="20"/>
                    <a:pt x="35" y="22"/>
                    <a:pt x="35" y="22"/>
                  </a:cubicBezTo>
                  <a:cubicBezTo>
                    <a:pt x="34" y="23"/>
                    <a:pt x="32" y="22"/>
                    <a:pt x="32" y="22"/>
                  </a:cubicBezTo>
                  <a:cubicBezTo>
                    <a:pt x="31" y="23"/>
                    <a:pt x="31" y="25"/>
                    <a:pt x="29" y="2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2" y="31"/>
                    <a:pt x="23" y="37"/>
                    <a:pt x="12" y="35"/>
                  </a:cubicBezTo>
                  <a:cubicBezTo>
                    <a:pt x="14" y="27"/>
                    <a:pt x="5" y="29"/>
                    <a:pt x="0" y="27"/>
                  </a:cubicBezTo>
                  <a:cubicBezTo>
                    <a:pt x="0" y="25"/>
                    <a:pt x="3" y="25"/>
                    <a:pt x="4" y="24"/>
                  </a:cubicBezTo>
                  <a:cubicBezTo>
                    <a:pt x="4" y="24"/>
                    <a:pt x="1" y="20"/>
                    <a:pt x="5" y="21"/>
                  </a:cubicBezTo>
                  <a:cubicBezTo>
                    <a:pt x="5" y="19"/>
                    <a:pt x="3" y="18"/>
                    <a:pt x="4" y="15"/>
                  </a:cubicBezTo>
                  <a:cubicBezTo>
                    <a:pt x="6" y="17"/>
                    <a:pt x="6" y="16"/>
                    <a:pt x="7" y="14"/>
                  </a:cubicBezTo>
                  <a:cubicBezTo>
                    <a:pt x="7" y="12"/>
                    <a:pt x="9" y="12"/>
                    <a:pt x="9" y="8"/>
                  </a:cubicBezTo>
                  <a:cubicBezTo>
                    <a:pt x="10" y="4"/>
                    <a:pt x="5" y="7"/>
                    <a:pt x="7" y="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Freeform 110"/>
            <p:cNvSpPr>
              <a:spLocks noChangeArrowheads="1"/>
            </p:cNvSpPr>
            <p:nvPr/>
          </p:nvSpPr>
          <p:spPr bwMode="auto">
            <a:xfrm>
              <a:off x="3198955" y="1185078"/>
              <a:ext cx="41062" cy="34131"/>
            </a:xfrm>
            <a:custGeom>
              <a:avLst/>
              <a:gdLst>
                <a:gd name="T0" fmla="*/ 2147483646 w 12"/>
                <a:gd name="T1" fmla="*/ 0 h 9"/>
                <a:gd name="T2" fmla="*/ 2147483646 w 12"/>
                <a:gd name="T3" fmla="*/ 0 h 9"/>
                <a:gd name="T4" fmla="*/ 2147483646 w 12"/>
                <a:gd name="T5" fmla="*/ 2147483646 h 9"/>
                <a:gd name="T6" fmla="*/ 2147483646 w 12"/>
                <a:gd name="T7" fmla="*/ 2147483646 h 9"/>
                <a:gd name="T8" fmla="*/ 0 w 12"/>
                <a:gd name="T9" fmla="*/ 2147483646 h 9"/>
                <a:gd name="T10" fmla="*/ 2147483646 w 12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9"/>
                <a:gd name="T20" fmla="*/ 12 w 12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9">
                  <a:moveTo>
                    <a:pt x="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2" y="3"/>
                    <a:pt x="12" y="6"/>
                  </a:cubicBezTo>
                  <a:cubicBezTo>
                    <a:pt x="9" y="5"/>
                    <a:pt x="9" y="7"/>
                    <a:pt x="9" y="9"/>
                  </a:cubicBezTo>
                  <a:cubicBezTo>
                    <a:pt x="7" y="7"/>
                    <a:pt x="5" y="4"/>
                    <a:pt x="0" y="5"/>
                  </a:cubicBezTo>
                  <a:cubicBezTo>
                    <a:pt x="1" y="3"/>
                    <a:pt x="2" y="2"/>
                    <a:pt x="2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Freeform 111"/>
            <p:cNvSpPr>
              <a:spLocks noChangeArrowheads="1"/>
            </p:cNvSpPr>
            <p:nvPr/>
          </p:nvSpPr>
          <p:spPr bwMode="auto">
            <a:xfrm>
              <a:off x="3404264" y="1170857"/>
              <a:ext cx="94955" cy="75372"/>
            </a:xfrm>
            <a:custGeom>
              <a:avLst/>
              <a:gdLst>
                <a:gd name="T0" fmla="*/ 2147483646 w 28"/>
                <a:gd name="T1" fmla="*/ 2147483646 h 20"/>
                <a:gd name="T2" fmla="*/ 2147483646 w 28"/>
                <a:gd name="T3" fmla="*/ 2147483646 h 20"/>
                <a:gd name="T4" fmla="*/ 2147483646 w 28"/>
                <a:gd name="T5" fmla="*/ 2147483646 h 20"/>
                <a:gd name="T6" fmla="*/ 2147483646 w 28"/>
                <a:gd name="T7" fmla="*/ 2147483646 h 20"/>
                <a:gd name="T8" fmla="*/ 2147483646 w 28"/>
                <a:gd name="T9" fmla="*/ 2147483646 h 20"/>
                <a:gd name="T10" fmla="*/ 2147483646 w 28"/>
                <a:gd name="T11" fmla="*/ 2147483646 h 20"/>
                <a:gd name="T12" fmla="*/ 2147483646 w 28"/>
                <a:gd name="T13" fmla="*/ 2147483646 h 20"/>
                <a:gd name="T14" fmla="*/ 2147483646 w 28"/>
                <a:gd name="T15" fmla="*/ 2147483646 h 20"/>
                <a:gd name="T16" fmla="*/ 2147483646 w 28"/>
                <a:gd name="T17" fmla="*/ 2147483646 h 20"/>
                <a:gd name="T18" fmla="*/ 2147483646 w 28"/>
                <a:gd name="T19" fmla="*/ 0 h 20"/>
                <a:gd name="T20" fmla="*/ 2147483646 w 28"/>
                <a:gd name="T21" fmla="*/ 2147483646 h 20"/>
                <a:gd name="T22" fmla="*/ 2147483646 w 28"/>
                <a:gd name="T23" fmla="*/ 2147483646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8"/>
                <a:gd name="T37" fmla="*/ 0 h 20"/>
                <a:gd name="T38" fmla="*/ 28 w 28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8" h="20">
                  <a:moveTo>
                    <a:pt x="25" y="2"/>
                  </a:moveTo>
                  <a:cubicBezTo>
                    <a:pt x="28" y="1"/>
                    <a:pt x="26" y="7"/>
                    <a:pt x="26" y="9"/>
                  </a:cubicBezTo>
                  <a:cubicBezTo>
                    <a:pt x="24" y="8"/>
                    <a:pt x="24" y="10"/>
                    <a:pt x="24" y="11"/>
                  </a:cubicBezTo>
                  <a:cubicBezTo>
                    <a:pt x="19" y="9"/>
                    <a:pt x="18" y="17"/>
                    <a:pt x="17" y="13"/>
                  </a:cubicBezTo>
                  <a:cubicBezTo>
                    <a:pt x="13" y="16"/>
                    <a:pt x="11" y="19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2" y="7"/>
                    <a:pt x="1" y="4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6" y="2"/>
                    <a:pt x="8" y="2"/>
                    <a:pt x="8" y="0"/>
                  </a:cubicBezTo>
                  <a:cubicBezTo>
                    <a:pt x="10" y="3"/>
                    <a:pt x="17" y="0"/>
                    <a:pt x="19" y="3"/>
                  </a:cubicBezTo>
                  <a:cubicBezTo>
                    <a:pt x="22" y="3"/>
                    <a:pt x="25" y="4"/>
                    <a:pt x="25" y="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Freeform 112"/>
            <p:cNvSpPr>
              <a:spLocks noChangeArrowheads="1"/>
            </p:cNvSpPr>
            <p:nvPr/>
          </p:nvSpPr>
          <p:spPr bwMode="auto">
            <a:xfrm>
              <a:off x="4783681" y="1460966"/>
              <a:ext cx="201459" cy="109502"/>
            </a:xfrm>
            <a:custGeom>
              <a:avLst/>
              <a:gdLst>
                <a:gd name="T0" fmla="*/ 2147483646 w 60"/>
                <a:gd name="T1" fmla="*/ 0 h 29"/>
                <a:gd name="T2" fmla="*/ 2147483646 w 60"/>
                <a:gd name="T3" fmla="*/ 2147483646 h 29"/>
                <a:gd name="T4" fmla="*/ 2147483646 w 60"/>
                <a:gd name="T5" fmla="*/ 2147483646 h 29"/>
                <a:gd name="T6" fmla="*/ 2147483646 w 60"/>
                <a:gd name="T7" fmla="*/ 2147483646 h 29"/>
                <a:gd name="T8" fmla="*/ 2147483646 w 60"/>
                <a:gd name="T9" fmla="*/ 2147483646 h 29"/>
                <a:gd name="T10" fmla="*/ 2147483646 w 60"/>
                <a:gd name="T11" fmla="*/ 2147483646 h 29"/>
                <a:gd name="T12" fmla="*/ 2147483646 w 60"/>
                <a:gd name="T13" fmla="*/ 2147483646 h 29"/>
                <a:gd name="T14" fmla="*/ 2147483646 w 60"/>
                <a:gd name="T15" fmla="*/ 2147483646 h 29"/>
                <a:gd name="T16" fmla="*/ 2147483646 w 60"/>
                <a:gd name="T17" fmla="*/ 2147483646 h 29"/>
                <a:gd name="T18" fmla="*/ 2147483646 w 60"/>
                <a:gd name="T19" fmla="*/ 2147483646 h 29"/>
                <a:gd name="T20" fmla="*/ 2147483646 w 60"/>
                <a:gd name="T21" fmla="*/ 2147483646 h 29"/>
                <a:gd name="T22" fmla="*/ 2147483646 w 60"/>
                <a:gd name="T23" fmla="*/ 2147483646 h 29"/>
                <a:gd name="T24" fmla="*/ 2147483646 w 60"/>
                <a:gd name="T25" fmla="*/ 2147483646 h 29"/>
                <a:gd name="T26" fmla="*/ 2147483646 w 60"/>
                <a:gd name="T27" fmla="*/ 2147483646 h 29"/>
                <a:gd name="T28" fmla="*/ 2147483646 w 60"/>
                <a:gd name="T29" fmla="*/ 2147483646 h 29"/>
                <a:gd name="T30" fmla="*/ 2147483646 w 60"/>
                <a:gd name="T31" fmla="*/ 2147483646 h 29"/>
                <a:gd name="T32" fmla="*/ 2147483646 w 60"/>
                <a:gd name="T33" fmla="*/ 2147483646 h 29"/>
                <a:gd name="T34" fmla="*/ 2147483646 w 60"/>
                <a:gd name="T35" fmla="*/ 2147483646 h 29"/>
                <a:gd name="T36" fmla="*/ 2147483646 w 60"/>
                <a:gd name="T37" fmla="*/ 2147483646 h 29"/>
                <a:gd name="T38" fmla="*/ 2147483646 w 60"/>
                <a:gd name="T39" fmla="*/ 2147483646 h 29"/>
                <a:gd name="T40" fmla="*/ 2147483646 w 60"/>
                <a:gd name="T41" fmla="*/ 2147483646 h 29"/>
                <a:gd name="T42" fmla="*/ 2147483646 w 60"/>
                <a:gd name="T43" fmla="*/ 2147483646 h 29"/>
                <a:gd name="T44" fmla="*/ 2147483646 w 60"/>
                <a:gd name="T45" fmla="*/ 2147483646 h 29"/>
                <a:gd name="T46" fmla="*/ 2147483646 w 60"/>
                <a:gd name="T47" fmla="*/ 2147483646 h 29"/>
                <a:gd name="T48" fmla="*/ 2147483646 w 60"/>
                <a:gd name="T49" fmla="*/ 2147483646 h 29"/>
                <a:gd name="T50" fmla="*/ 2147483646 w 60"/>
                <a:gd name="T51" fmla="*/ 0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0"/>
                <a:gd name="T79" fmla="*/ 0 h 29"/>
                <a:gd name="T80" fmla="*/ 60 w 60"/>
                <a:gd name="T81" fmla="*/ 29 h 2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0" h="28">
                  <a:moveTo>
                    <a:pt x="44" y="0"/>
                  </a:moveTo>
                  <a:cubicBezTo>
                    <a:pt x="45" y="1"/>
                    <a:pt x="47" y="2"/>
                    <a:pt x="49" y="3"/>
                  </a:cubicBezTo>
                  <a:cubicBezTo>
                    <a:pt x="50" y="3"/>
                    <a:pt x="53" y="4"/>
                    <a:pt x="54" y="5"/>
                  </a:cubicBezTo>
                  <a:cubicBezTo>
                    <a:pt x="54" y="5"/>
                    <a:pt x="52" y="7"/>
                    <a:pt x="52" y="7"/>
                  </a:cubicBezTo>
                  <a:cubicBezTo>
                    <a:pt x="52" y="10"/>
                    <a:pt x="56" y="13"/>
                    <a:pt x="59" y="12"/>
                  </a:cubicBezTo>
                  <a:cubicBezTo>
                    <a:pt x="60" y="15"/>
                    <a:pt x="59" y="17"/>
                    <a:pt x="55" y="20"/>
                  </a:cubicBezTo>
                  <a:cubicBezTo>
                    <a:pt x="54" y="21"/>
                    <a:pt x="52" y="21"/>
                    <a:pt x="51" y="21"/>
                  </a:cubicBezTo>
                  <a:cubicBezTo>
                    <a:pt x="48" y="23"/>
                    <a:pt x="49" y="23"/>
                    <a:pt x="45" y="24"/>
                  </a:cubicBezTo>
                  <a:cubicBezTo>
                    <a:pt x="45" y="24"/>
                    <a:pt x="41" y="25"/>
                    <a:pt x="41" y="26"/>
                  </a:cubicBezTo>
                  <a:cubicBezTo>
                    <a:pt x="40" y="27"/>
                    <a:pt x="40" y="27"/>
                    <a:pt x="38" y="27"/>
                  </a:cubicBezTo>
                  <a:cubicBezTo>
                    <a:pt x="37" y="27"/>
                    <a:pt x="26" y="29"/>
                    <a:pt x="21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18" y="27"/>
                    <a:pt x="17" y="24"/>
                    <a:pt x="14" y="24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2" y="21"/>
                    <a:pt x="13" y="22"/>
                    <a:pt x="14" y="21"/>
                  </a:cubicBezTo>
                  <a:cubicBezTo>
                    <a:pt x="14" y="20"/>
                    <a:pt x="11" y="20"/>
                    <a:pt x="10" y="19"/>
                  </a:cubicBezTo>
                  <a:cubicBezTo>
                    <a:pt x="9" y="16"/>
                    <a:pt x="11" y="14"/>
                    <a:pt x="10" y="10"/>
                  </a:cubicBezTo>
                  <a:cubicBezTo>
                    <a:pt x="5" y="9"/>
                    <a:pt x="5" y="15"/>
                    <a:pt x="2" y="12"/>
                  </a:cubicBezTo>
                  <a:cubicBezTo>
                    <a:pt x="0" y="7"/>
                    <a:pt x="6" y="10"/>
                    <a:pt x="5" y="6"/>
                  </a:cubicBezTo>
                  <a:cubicBezTo>
                    <a:pt x="10" y="7"/>
                    <a:pt x="9" y="6"/>
                    <a:pt x="16" y="6"/>
                  </a:cubicBezTo>
                  <a:cubicBezTo>
                    <a:pt x="17" y="9"/>
                    <a:pt x="20" y="9"/>
                    <a:pt x="17" y="12"/>
                  </a:cubicBezTo>
                  <a:cubicBezTo>
                    <a:pt x="21" y="12"/>
                    <a:pt x="22" y="10"/>
                    <a:pt x="21" y="6"/>
                  </a:cubicBezTo>
                  <a:cubicBezTo>
                    <a:pt x="22" y="9"/>
                    <a:pt x="34" y="3"/>
                    <a:pt x="30" y="9"/>
                  </a:cubicBezTo>
                  <a:cubicBezTo>
                    <a:pt x="33" y="10"/>
                    <a:pt x="32" y="6"/>
                    <a:pt x="33" y="6"/>
                  </a:cubicBezTo>
                  <a:cubicBezTo>
                    <a:pt x="35" y="5"/>
                    <a:pt x="38" y="5"/>
                    <a:pt x="41" y="5"/>
                  </a:cubicBezTo>
                  <a:cubicBezTo>
                    <a:pt x="43" y="4"/>
                    <a:pt x="44" y="3"/>
                    <a:pt x="44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Freeform 113"/>
            <p:cNvSpPr>
              <a:spLocks noChangeArrowheads="1"/>
            </p:cNvSpPr>
            <p:nvPr/>
          </p:nvSpPr>
          <p:spPr bwMode="auto">
            <a:xfrm>
              <a:off x="3569794" y="1486564"/>
              <a:ext cx="120619" cy="99547"/>
            </a:xfrm>
            <a:custGeom>
              <a:avLst/>
              <a:gdLst>
                <a:gd name="T0" fmla="*/ 2147483646 w 36"/>
                <a:gd name="T1" fmla="*/ 0 h 26"/>
                <a:gd name="T2" fmla="*/ 2147483646 w 36"/>
                <a:gd name="T3" fmla="*/ 2147483646 h 26"/>
                <a:gd name="T4" fmla="*/ 2147483646 w 36"/>
                <a:gd name="T5" fmla="*/ 2147483646 h 26"/>
                <a:gd name="T6" fmla="*/ 2147483646 w 36"/>
                <a:gd name="T7" fmla="*/ 2147483646 h 26"/>
                <a:gd name="T8" fmla="*/ 2147483646 w 36"/>
                <a:gd name="T9" fmla="*/ 2147483646 h 26"/>
                <a:gd name="T10" fmla="*/ 2147483646 w 36"/>
                <a:gd name="T11" fmla="*/ 2147483646 h 26"/>
                <a:gd name="T12" fmla="*/ 2147483646 w 36"/>
                <a:gd name="T13" fmla="*/ 2147483646 h 26"/>
                <a:gd name="T14" fmla="*/ 2147483646 w 36"/>
                <a:gd name="T15" fmla="*/ 2147483646 h 26"/>
                <a:gd name="T16" fmla="*/ 0 w 36"/>
                <a:gd name="T17" fmla="*/ 2147483646 h 26"/>
                <a:gd name="T18" fmla="*/ 2147483646 w 36"/>
                <a:gd name="T19" fmla="*/ 2147483646 h 26"/>
                <a:gd name="T20" fmla="*/ 2147483646 w 36"/>
                <a:gd name="T21" fmla="*/ 2147483646 h 26"/>
                <a:gd name="T22" fmla="*/ 2147483646 w 36"/>
                <a:gd name="T23" fmla="*/ 2147483646 h 26"/>
                <a:gd name="T24" fmla="*/ 2147483646 w 36"/>
                <a:gd name="T25" fmla="*/ 0 h 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6"/>
                <a:gd name="T40" fmla="*/ 0 h 26"/>
                <a:gd name="T41" fmla="*/ 36 w 36"/>
                <a:gd name="T42" fmla="*/ 26 h 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6" h="26">
                  <a:moveTo>
                    <a:pt x="10" y="0"/>
                  </a:moveTo>
                  <a:cubicBezTo>
                    <a:pt x="12" y="4"/>
                    <a:pt x="19" y="2"/>
                    <a:pt x="18" y="9"/>
                  </a:cubicBezTo>
                  <a:cubicBezTo>
                    <a:pt x="19" y="10"/>
                    <a:pt x="21" y="7"/>
                    <a:pt x="21" y="7"/>
                  </a:cubicBezTo>
                  <a:cubicBezTo>
                    <a:pt x="23" y="8"/>
                    <a:pt x="22" y="11"/>
                    <a:pt x="25" y="12"/>
                  </a:cubicBezTo>
                  <a:cubicBezTo>
                    <a:pt x="27" y="12"/>
                    <a:pt x="29" y="17"/>
                    <a:pt x="31" y="19"/>
                  </a:cubicBezTo>
                  <a:cubicBezTo>
                    <a:pt x="35" y="17"/>
                    <a:pt x="34" y="17"/>
                    <a:pt x="36" y="20"/>
                  </a:cubicBezTo>
                  <a:cubicBezTo>
                    <a:pt x="33" y="23"/>
                    <a:pt x="24" y="21"/>
                    <a:pt x="18" y="21"/>
                  </a:cubicBezTo>
                  <a:cubicBezTo>
                    <a:pt x="16" y="23"/>
                    <a:pt x="12" y="23"/>
                    <a:pt x="11" y="26"/>
                  </a:cubicBezTo>
                  <a:cubicBezTo>
                    <a:pt x="8" y="24"/>
                    <a:pt x="6" y="20"/>
                    <a:pt x="0" y="21"/>
                  </a:cubicBezTo>
                  <a:cubicBezTo>
                    <a:pt x="0" y="20"/>
                    <a:pt x="2" y="20"/>
                    <a:pt x="3" y="20"/>
                  </a:cubicBezTo>
                  <a:cubicBezTo>
                    <a:pt x="1" y="18"/>
                    <a:pt x="1" y="17"/>
                    <a:pt x="4" y="17"/>
                  </a:cubicBezTo>
                  <a:cubicBezTo>
                    <a:pt x="1" y="12"/>
                    <a:pt x="4" y="10"/>
                    <a:pt x="4" y="5"/>
                  </a:cubicBezTo>
                  <a:cubicBezTo>
                    <a:pt x="7" y="4"/>
                    <a:pt x="10" y="4"/>
                    <a:pt x="1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Freeform 114"/>
            <p:cNvSpPr>
              <a:spLocks noChangeArrowheads="1"/>
            </p:cNvSpPr>
            <p:nvPr/>
          </p:nvSpPr>
          <p:spPr bwMode="auto">
            <a:xfrm>
              <a:off x="7088270" y="3048035"/>
              <a:ext cx="202742" cy="241758"/>
            </a:xfrm>
            <a:custGeom>
              <a:avLst/>
              <a:gdLst>
                <a:gd name="T0" fmla="*/ 2147483646 w 60"/>
                <a:gd name="T1" fmla="*/ 2147483646 h 64"/>
                <a:gd name="T2" fmla="*/ 2147483646 w 60"/>
                <a:gd name="T3" fmla="*/ 2147483646 h 64"/>
                <a:gd name="T4" fmla="*/ 0 w 60"/>
                <a:gd name="T5" fmla="*/ 2147483646 h 64"/>
                <a:gd name="T6" fmla="*/ 2147483646 w 60"/>
                <a:gd name="T7" fmla="*/ 2147483646 h 64"/>
                <a:gd name="T8" fmla="*/ 2147483646 w 60"/>
                <a:gd name="T9" fmla="*/ 2147483646 h 64"/>
                <a:gd name="T10" fmla="*/ 2147483646 w 60"/>
                <a:gd name="T11" fmla="*/ 2147483646 h 64"/>
                <a:gd name="T12" fmla="*/ 2147483646 w 60"/>
                <a:gd name="T13" fmla="*/ 2147483646 h 64"/>
                <a:gd name="T14" fmla="*/ 2147483646 w 60"/>
                <a:gd name="T15" fmla="*/ 2147483646 h 64"/>
                <a:gd name="T16" fmla="*/ 2147483646 w 60"/>
                <a:gd name="T17" fmla="*/ 2147483646 h 64"/>
                <a:gd name="T18" fmla="*/ 2147483646 w 60"/>
                <a:gd name="T19" fmla="*/ 2147483646 h 64"/>
                <a:gd name="T20" fmla="*/ 2147483646 w 60"/>
                <a:gd name="T21" fmla="*/ 2147483646 h 64"/>
                <a:gd name="T22" fmla="*/ 2147483646 w 60"/>
                <a:gd name="T23" fmla="*/ 2147483646 h 64"/>
                <a:gd name="T24" fmla="*/ 2147483646 w 60"/>
                <a:gd name="T25" fmla="*/ 2147483646 h 64"/>
                <a:gd name="T26" fmla="*/ 2147483646 w 60"/>
                <a:gd name="T27" fmla="*/ 2147483646 h 64"/>
                <a:gd name="T28" fmla="*/ 2147483646 w 60"/>
                <a:gd name="T29" fmla="*/ 2147483646 h 64"/>
                <a:gd name="T30" fmla="*/ 2147483646 w 60"/>
                <a:gd name="T31" fmla="*/ 2147483646 h 64"/>
                <a:gd name="T32" fmla="*/ 2147483646 w 60"/>
                <a:gd name="T33" fmla="*/ 2147483646 h 64"/>
                <a:gd name="T34" fmla="*/ 2147483646 w 60"/>
                <a:gd name="T35" fmla="*/ 2147483646 h 64"/>
                <a:gd name="T36" fmla="*/ 2147483646 w 60"/>
                <a:gd name="T37" fmla="*/ 2147483646 h 64"/>
                <a:gd name="T38" fmla="*/ 2147483646 w 60"/>
                <a:gd name="T39" fmla="*/ 2147483646 h 64"/>
                <a:gd name="T40" fmla="*/ 2147483646 w 60"/>
                <a:gd name="T41" fmla="*/ 2147483646 h 64"/>
                <a:gd name="T42" fmla="*/ 2147483646 w 60"/>
                <a:gd name="T43" fmla="*/ 2147483646 h 64"/>
                <a:gd name="T44" fmla="*/ 2147483646 w 60"/>
                <a:gd name="T45" fmla="*/ 2147483646 h 64"/>
                <a:gd name="T46" fmla="*/ 2147483646 w 60"/>
                <a:gd name="T47" fmla="*/ 2147483646 h 64"/>
                <a:gd name="T48" fmla="*/ 2147483646 w 60"/>
                <a:gd name="T49" fmla="*/ 2147483646 h 64"/>
                <a:gd name="T50" fmla="*/ 2147483646 w 60"/>
                <a:gd name="T51" fmla="*/ 2147483646 h 64"/>
                <a:gd name="T52" fmla="*/ 2147483646 w 60"/>
                <a:gd name="T53" fmla="*/ 2147483646 h 64"/>
                <a:gd name="T54" fmla="*/ 2147483646 w 60"/>
                <a:gd name="T55" fmla="*/ 2147483646 h 64"/>
                <a:gd name="T56" fmla="*/ 2147483646 w 60"/>
                <a:gd name="T57" fmla="*/ 2147483646 h 64"/>
                <a:gd name="T58" fmla="*/ 2147483646 w 60"/>
                <a:gd name="T59" fmla="*/ 2147483646 h 64"/>
                <a:gd name="T60" fmla="*/ 2147483646 w 60"/>
                <a:gd name="T61" fmla="*/ 2147483646 h 64"/>
                <a:gd name="T62" fmla="*/ 2147483646 w 60"/>
                <a:gd name="T63" fmla="*/ 2147483646 h 64"/>
                <a:gd name="T64" fmla="*/ 2147483646 w 60"/>
                <a:gd name="T65" fmla="*/ 2147483646 h 64"/>
                <a:gd name="T66" fmla="*/ 2147483646 w 60"/>
                <a:gd name="T67" fmla="*/ 2147483646 h 64"/>
                <a:gd name="T68" fmla="*/ 2147483646 w 60"/>
                <a:gd name="T69" fmla="*/ 2147483646 h 64"/>
                <a:gd name="T70" fmla="*/ 2147483646 w 60"/>
                <a:gd name="T71" fmla="*/ 2147483646 h 64"/>
                <a:gd name="T72" fmla="*/ 2147483646 w 60"/>
                <a:gd name="T73" fmla="*/ 2147483646 h 64"/>
                <a:gd name="T74" fmla="*/ 2147483646 w 60"/>
                <a:gd name="T75" fmla="*/ 2147483646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0"/>
                <a:gd name="T115" fmla="*/ 0 h 64"/>
                <a:gd name="T116" fmla="*/ 60 w 60"/>
                <a:gd name="T117" fmla="*/ 64 h 6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0" h="64">
                  <a:moveTo>
                    <a:pt x="5" y="9"/>
                  </a:moveTo>
                  <a:cubicBezTo>
                    <a:pt x="5" y="7"/>
                    <a:pt x="3" y="8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6" y="4"/>
                    <a:pt x="11" y="2"/>
                  </a:cubicBezTo>
                  <a:cubicBezTo>
                    <a:pt x="10" y="5"/>
                    <a:pt x="15" y="3"/>
                    <a:pt x="16" y="4"/>
                  </a:cubicBezTo>
                  <a:cubicBezTo>
                    <a:pt x="17" y="5"/>
                    <a:pt x="16" y="7"/>
                    <a:pt x="16" y="7"/>
                  </a:cubicBezTo>
                  <a:cubicBezTo>
                    <a:pt x="18" y="8"/>
                    <a:pt x="20" y="7"/>
                    <a:pt x="19" y="10"/>
                  </a:cubicBezTo>
                  <a:cubicBezTo>
                    <a:pt x="23" y="9"/>
                    <a:pt x="22" y="13"/>
                    <a:pt x="25" y="13"/>
                  </a:cubicBezTo>
                  <a:cubicBezTo>
                    <a:pt x="27" y="13"/>
                    <a:pt x="31" y="21"/>
                    <a:pt x="35" y="21"/>
                  </a:cubicBezTo>
                  <a:cubicBezTo>
                    <a:pt x="38" y="21"/>
                    <a:pt x="36" y="24"/>
                    <a:pt x="37" y="25"/>
                  </a:cubicBezTo>
                  <a:cubicBezTo>
                    <a:pt x="38" y="26"/>
                    <a:pt x="41" y="26"/>
                    <a:pt x="42" y="27"/>
                  </a:cubicBezTo>
                  <a:cubicBezTo>
                    <a:pt x="42" y="27"/>
                    <a:pt x="44" y="29"/>
                    <a:pt x="44" y="30"/>
                  </a:cubicBezTo>
                  <a:cubicBezTo>
                    <a:pt x="45" y="30"/>
                    <a:pt x="44" y="32"/>
                    <a:pt x="44" y="32"/>
                  </a:cubicBezTo>
                  <a:cubicBezTo>
                    <a:pt x="45" y="33"/>
                    <a:pt x="46" y="34"/>
                    <a:pt x="47" y="35"/>
                  </a:cubicBezTo>
                  <a:cubicBezTo>
                    <a:pt x="48" y="36"/>
                    <a:pt x="49" y="39"/>
                    <a:pt x="51" y="39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56" y="44"/>
                    <a:pt x="55" y="49"/>
                    <a:pt x="57" y="49"/>
                  </a:cubicBezTo>
                  <a:cubicBezTo>
                    <a:pt x="59" y="49"/>
                    <a:pt x="59" y="53"/>
                    <a:pt x="58" y="55"/>
                  </a:cubicBezTo>
                  <a:cubicBezTo>
                    <a:pt x="58" y="57"/>
                    <a:pt x="55" y="59"/>
                    <a:pt x="60" y="59"/>
                  </a:cubicBezTo>
                  <a:cubicBezTo>
                    <a:pt x="59" y="64"/>
                    <a:pt x="55" y="61"/>
                    <a:pt x="53" y="61"/>
                  </a:cubicBezTo>
                  <a:cubicBezTo>
                    <a:pt x="51" y="60"/>
                    <a:pt x="49" y="61"/>
                    <a:pt x="47" y="61"/>
                  </a:cubicBezTo>
                  <a:cubicBezTo>
                    <a:pt x="47" y="60"/>
                    <a:pt x="48" y="58"/>
                    <a:pt x="47" y="58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3" y="57"/>
                    <a:pt x="41" y="52"/>
                    <a:pt x="37" y="52"/>
                  </a:cubicBezTo>
                  <a:cubicBezTo>
                    <a:pt x="38" y="51"/>
                    <a:pt x="39" y="51"/>
                    <a:pt x="39" y="49"/>
                  </a:cubicBezTo>
                  <a:cubicBezTo>
                    <a:pt x="39" y="48"/>
                    <a:pt x="37" y="49"/>
                    <a:pt x="37" y="49"/>
                  </a:cubicBezTo>
                  <a:cubicBezTo>
                    <a:pt x="36" y="50"/>
                    <a:pt x="37" y="47"/>
                    <a:pt x="36" y="46"/>
                  </a:cubicBezTo>
                  <a:cubicBezTo>
                    <a:pt x="35" y="46"/>
                    <a:pt x="34" y="47"/>
                    <a:pt x="33" y="46"/>
                  </a:cubicBezTo>
                  <a:cubicBezTo>
                    <a:pt x="31" y="45"/>
                    <a:pt x="31" y="41"/>
                    <a:pt x="28" y="41"/>
                  </a:cubicBezTo>
                  <a:cubicBezTo>
                    <a:pt x="29" y="35"/>
                    <a:pt x="25" y="35"/>
                    <a:pt x="25" y="31"/>
                  </a:cubicBezTo>
                  <a:cubicBezTo>
                    <a:pt x="23" y="31"/>
                    <a:pt x="24" y="33"/>
                    <a:pt x="23" y="34"/>
                  </a:cubicBezTo>
                  <a:cubicBezTo>
                    <a:pt x="21" y="32"/>
                    <a:pt x="22" y="29"/>
                    <a:pt x="21" y="27"/>
                  </a:cubicBezTo>
                  <a:cubicBezTo>
                    <a:pt x="20" y="26"/>
                    <a:pt x="18" y="25"/>
                    <a:pt x="18" y="24"/>
                  </a:cubicBezTo>
                  <a:cubicBezTo>
                    <a:pt x="17" y="24"/>
                    <a:pt x="17" y="22"/>
                    <a:pt x="15" y="23"/>
                  </a:cubicBezTo>
                  <a:cubicBezTo>
                    <a:pt x="16" y="20"/>
                    <a:pt x="14" y="19"/>
                    <a:pt x="14" y="17"/>
                  </a:cubicBezTo>
                  <a:cubicBezTo>
                    <a:pt x="13" y="15"/>
                    <a:pt x="11" y="15"/>
                    <a:pt x="9" y="14"/>
                  </a:cubicBezTo>
                  <a:cubicBezTo>
                    <a:pt x="9" y="14"/>
                    <a:pt x="6" y="11"/>
                    <a:pt x="7" y="11"/>
                  </a:cubicBezTo>
                  <a:cubicBezTo>
                    <a:pt x="6" y="9"/>
                    <a:pt x="10" y="6"/>
                    <a:pt x="5" y="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Freeform 115"/>
            <p:cNvSpPr>
              <a:spLocks noChangeArrowheads="1"/>
            </p:cNvSpPr>
            <p:nvPr/>
          </p:nvSpPr>
          <p:spPr bwMode="auto">
            <a:xfrm>
              <a:off x="6084824" y="3426315"/>
              <a:ext cx="144999" cy="297220"/>
            </a:xfrm>
            <a:custGeom>
              <a:avLst/>
              <a:gdLst>
                <a:gd name="T0" fmla="*/ 2147483646 w 43"/>
                <a:gd name="T1" fmla="*/ 0 h 79"/>
                <a:gd name="T2" fmla="*/ 2147483646 w 43"/>
                <a:gd name="T3" fmla="*/ 2147483646 h 79"/>
                <a:gd name="T4" fmla="*/ 2147483646 w 43"/>
                <a:gd name="T5" fmla="*/ 2147483646 h 79"/>
                <a:gd name="T6" fmla="*/ 2147483646 w 43"/>
                <a:gd name="T7" fmla="*/ 2147483646 h 79"/>
                <a:gd name="T8" fmla="*/ 2147483646 w 43"/>
                <a:gd name="T9" fmla="*/ 2147483646 h 79"/>
                <a:gd name="T10" fmla="*/ 2147483646 w 43"/>
                <a:gd name="T11" fmla="*/ 2147483646 h 79"/>
                <a:gd name="T12" fmla="*/ 2147483646 w 43"/>
                <a:gd name="T13" fmla="*/ 2147483646 h 79"/>
                <a:gd name="T14" fmla="*/ 2147483646 w 43"/>
                <a:gd name="T15" fmla="*/ 2147483646 h 79"/>
                <a:gd name="T16" fmla="*/ 2147483646 w 43"/>
                <a:gd name="T17" fmla="*/ 2147483646 h 79"/>
                <a:gd name="T18" fmla="*/ 2147483646 w 43"/>
                <a:gd name="T19" fmla="*/ 2147483646 h 79"/>
                <a:gd name="T20" fmla="*/ 2147483646 w 43"/>
                <a:gd name="T21" fmla="*/ 2147483646 h 79"/>
                <a:gd name="T22" fmla="*/ 2147483646 w 43"/>
                <a:gd name="T23" fmla="*/ 2147483646 h 79"/>
                <a:gd name="T24" fmla="*/ 2147483646 w 43"/>
                <a:gd name="T25" fmla="*/ 2147483646 h 79"/>
                <a:gd name="T26" fmla="*/ 2147483646 w 43"/>
                <a:gd name="T27" fmla="*/ 2147483646 h 79"/>
                <a:gd name="T28" fmla="*/ 0 w 43"/>
                <a:gd name="T29" fmla="*/ 2147483646 h 79"/>
                <a:gd name="T30" fmla="*/ 0 w 43"/>
                <a:gd name="T31" fmla="*/ 2147483646 h 79"/>
                <a:gd name="T32" fmla="*/ 2147483646 w 43"/>
                <a:gd name="T33" fmla="*/ 2147483646 h 79"/>
                <a:gd name="T34" fmla="*/ 0 w 43"/>
                <a:gd name="T35" fmla="*/ 2147483646 h 79"/>
                <a:gd name="T36" fmla="*/ 2147483646 w 43"/>
                <a:gd name="T37" fmla="*/ 2147483646 h 79"/>
                <a:gd name="T38" fmla="*/ 2147483646 w 43"/>
                <a:gd name="T39" fmla="*/ 2147483646 h 79"/>
                <a:gd name="T40" fmla="*/ 2147483646 w 43"/>
                <a:gd name="T41" fmla="*/ 2147483646 h 79"/>
                <a:gd name="T42" fmla="*/ 2147483646 w 43"/>
                <a:gd name="T43" fmla="*/ 2147483646 h 79"/>
                <a:gd name="T44" fmla="*/ 2147483646 w 43"/>
                <a:gd name="T45" fmla="*/ 2147483646 h 79"/>
                <a:gd name="T46" fmla="*/ 2147483646 w 43"/>
                <a:gd name="T47" fmla="*/ 2147483646 h 79"/>
                <a:gd name="T48" fmla="*/ 2147483646 w 43"/>
                <a:gd name="T49" fmla="*/ 2147483646 h 79"/>
                <a:gd name="T50" fmla="*/ 2147483646 w 43"/>
                <a:gd name="T51" fmla="*/ 2147483646 h 79"/>
                <a:gd name="T52" fmla="*/ 2147483646 w 43"/>
                <a:gd name="T53" fmla="*/ 2147483646 h 79"/>
                <a:gd name="T54" fmla="*/ 2147483646 w 43"/>
                <a:gd name="T55" fmla="*/ 2147483646 h 79"/>
                <a:gd name="T56" fmla="*/ 2147483646 w 43"/>
                <a:gd name="T57" fmla="*/ 2147483646 h 79"/>
                <a:gd name="T58" fmla="*/ 2147483646 w 43"/>
                <a:gd name="T59" fmla="*/ 2147483646 h 79"/>
                <a:gd name="T60" fmla="*/ 2147483646 w 43"/>
                <a:gd name="T61" fmla="*/ 0 h 7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3"/>
                <a:gd name="T94" fmla="*/ 0 h 79"/>
                <a:gd name="T95" fmla="*/ 43 w 43"/>
                <a:gd name="T96" fmla="*/ 79 h 7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3" h="79">
                  <a:moveTo>
                    <a:pt x="32" y="0"/>
                  </a:moveTo>
                  <a:cubicBezTo>
                    <a:pt x="34" y="1"/>
                    <a:pt x="36" y="1"/>
                    <a:pt x="38" y="1"/>
                  </a:cubicBezTo>
                  <a:cubicBezTo>
                    <a:pt x="36" y="8"/>
                    <a:pt x="43" y="21"/>
                    <a:pt x="35" y="26"/>
                  </a:cubicBezTo>
                  <a:cubicBezTo>
                    <a:pt x="35" y="33"/>
                    <a:pt x="34" y="38"/>
                    <a:pt x="32" y="43"/>
                  </a:cubicBezTo>
                  <a:cubicBezTo>
                    <a:pt x="32" y="46"/>
                    <a:pt x="31" y="50"/>
                    <a:pt x="28" y="50"/>
                  </a:cubicBezTo>
                  <a:cubicBezTo>
                    <a:pt x="29" y="54"/>
                    <a:pt x="27" y="56"/>
                    <a:pt x="27" y="59"/>
                  </a:cubicBezTo>
                  <a:cubicBezTo>
                    <a:pt x="27" y="59"/>
                    <a:pt x="27" y="61"/>
                    <a:pt x="27" y="62"/>
                  </a:cubicBezTo>
                  <a:cubicBezTo>
                    <a:pt x="27" y="62"/>
                    <a:pt x="24" y="63"/>
                    <a:pt x="24" y="63"/>
                  </a:cubicBezTo>
                  <a:cubicBezTo>
                    <a:pt x="23" y="65"/>
                    <a:pt x="24" y="68"/>
                    <a:pt x="23" y="71"/>
                  </a:cubicBezTo>
                  <a:cubicBezTo>
                    <a:pt x="22" y="72"/>
                    <a:pt x="21" y="71"/>
                    <a:pt x="21" y="73"/>
                  </a:cubicBezTo>
                  <a:cubicBezTo>
                    <a:pt x="21" y="74"/>
                    <a:pt x="19" y="75"/>
                    <a:pt x="20" y="77"/>
                  </a:cubicBezTo>
                  <a:cubicBezTo>
                    <a:pt x="16" y="78"/>
                    <a:pt x="11" y="79"/>
                    <a:pt x="6" y="78"/>
                  </a:cubicBezTo>
                  <a:cubicBezTo>
                    <a:pt x="6" y="75"/>
                    <a:pt x="3" y="75"/>
                    <a:pt x="4" y="71"/>
                  </a:cubicBezTo>
                  <a:cubicBezTo>
                    <a:pt x="3" y="71"/>
                    <a:pt x="3" y="70"/>
                    <a:pt x="3" y="69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0"/>
                    <a:pt x="1" y="61"/>
                    <a:pt x="2" y="60"/>
                  </a:cubicBezTo>
                  <a:cubicBezTo>
                    <a:pt x="2" y="59"/>
                    <a:pt x="0" y="59"/>
                    <a:pt x="0" y="59"/>
                  </a:cubicBezTo>
                  <a:cubicBezTo>
                    <a:pt x="1" y="56"/>
                    <a:pt x="2" y="55"/>
                    <a:pt x="3" y="53"/>
                  </a:cubicBezTo>
                  <a:cubicBezTo>
                    <a:pt x="3" y="53"/>
                    <a:pt x="3" y="51"/>
                    <a:pt x="3" y="50"/>
                  </a:cubicBezTo>
                  <a:cubicBezTo>
                    <a:pt x="3" y="50"/>
                    <a:pt x="6" y="49"/>
                    <a:pt x="6" y="49"/>
                  </a:cubicBezTo>
                  <a:cubicBezTo>
                    <a:pt x="6" y="47"/>
                    <a:pt x="4" y="37"/>
                    <a:pt x="9" y="42"/>
                  </a:cubicBezTo>
                  <a:cubicBezTo>
                    <a:pt x="9" y="39"/>
                    <a:pt x="6" y="40"/>
                    <a:pt x="6" y="3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0"/>
                    <a:pt x="8" y="28"/>
                    <a:pt x="9" y="26"/>
                  </a:cubicBezTo>
                  <a:cubicBezTo>
                    <a:pt x="11" y="27"/>
                    <a:pt x="12" y="24"/>
                    <a:pt x="13" y="24"/>
                  </a:cubicBezTo>
                  <a:cubicBezTo>
                    <a:pt x="15" y="23"/>
                    <a:pt x="21" y="24"/>
                    <a:pt x="20" y="18"/>
                  </a:cubicBezTo>
                  <a:cubicBezTo>
                    <a:pt x="22" y="18"/>
                    <a:pt x="22" y="19"/>
                    <a:pt x="24" y="19"/>
                  </a:cubicBezTo>
                  <a:cubicBezTo>
                    <a:pt x="23" y="15"/>
                    <a:pt x="25" y="14"/>
                    <a:pt x="25" y="11"/>
                  </a:cubicBezTo>
                  <a:cubicBezTo>
                    <a:pt x="30" y="13"/>
                    <a:pt x="28" y="2"/>
                    <a:pt x="30" y="10"/>
                  </a:cubicBezTo>
                  <a:cubicBezTo>
                    <a:pt x="34" y="8"/>
                    <a:pt x="30" y="2"/>
                    <a:pt x="32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Freeform 116"/>
            <p:cNvSpPr>
              <a:spLocks noChangeArrowheads="1"/>
            </p:cNvSpPr>
            <p:nvPr/>
          </p:nvSpPr>
          <p:spPr bwMode="auto">
            <a:xfrm>
              <a:off x="7429595" y="3410672"/>
              <a:ext cx="778889" cy="637103"/>
            </a:xfrm>
            <a:custGeom>
              <a:avLst/>
              <a:gdLst>
                <a:gd name="T0" fmla="*/ 2147483646 w 231"/>
                <a:gd name="T1" fmla="*/ 2147483646 h 169"/>
                <a:gd name="T2" fmla="*/ 2147483646 w 231"/>
                <a:gd name="T3" fmla="*/ 2147483646 h 169"/>
                <a:gd name="T4" fmla="*/ 2147483646 w 231"/>
                <a:gd name="T5" fmla="*/ 2147483646 h 169"/>
                <a:gd name="T6" fmla="*/ 2147483646 w 231"/>
                <a:gd name="T7" fmla="*/ 2147483646 h 169"/>
                <a:gd name="T8" fmla="*/ 2147483646 w 231"/>
                <a:gd name="T9" fmla="*/ 2147483646 h 169"/>
                <a:gd name="T10" fmla="*/ 2147483646 w 231"/>
                <a:gd name="T11" fmla="*/ 2147483646 h 169"/>
                <a:gd name="T12" fmla="*/ 2147483646 w 231"/>
                <a:gd name="T13" fmla="*/ 2147483646 h 169"/>
                <a:gd name="T14" fmla="*/ 2147483646 w 231"/>
                <a:gd name="T15" fmla="*/ 2147483646 h 169"/>
                <a:gd name="T16" fmla="*/ 2147483646 w 231"/>
                <a:gd name="T17" fmla="*/ 2147483646 h 169"/>
                <a:gd name="T18" fmla="*/ 2147483646 w 231"/>
                <a:gd name="T19" fmla="*/ 2147483646 h 169"/>
                <a:gd name="T20" fmla="*/ 2147483646 w 231"/>
                <a:gd name="T21" fmla="*/ 2147483646 h 169"/>
                <a:gd name="T22" fmla="*/ 2147483646 w 231"/>
                <a:gd name="T23" fmla="*/ 2147483646 h 169"/>
                <a:gd name="T24" fmla="*/ 2147483646 w 231"/>
                <a:gd name="T25" fmla="*/ 2147483646 h 169"/>
                <a:gd name="T26" fmla="*/ 2147483646 w 231"/>
                <a:gd name="T27" fmla="*/ 2147483646 h 169"/>
                <a:gd name="T28" fmla="*/ 2147483646 w 231"/>
                <a:gd name="T29" fmla="*/ 2147483646 h 169"/>
                <a:gd name="T30" fmla="*/ 2147483646 w 231"/>
                <a:gd name="T31" fmla="*/ 2147483646 h 169"/>
                <a:gd name="T32" fmla="*/ 2147483646 w 231"/>
                <a:gd name="T33" fmla="*/ 2147483646 h 169"/>
                <a:gd name="T34" fmla="*/ 2147483646 w 231"/>
                <a:gd name="T35" fmla="*/ 2147483646 h 169"/>
                <a:gd name="T36" fmla="*/ 2147483646 w 231"/>
                <a:gd name="T37" fmla="*/ 2147483646 h 169"/>
                <a:gd name="T38" fmla="*/ 2147483646 w 231"/>
                <a:gd name="T39" fmla="*/ 2147483646 h 169"/>
                <a:gd name="T40" fmla="*/ 2147483646 w 231"/>
                <a:gd name="T41" fmla="*/ 2147483646 h 169"/>
                <a:gd name="T42" fmla="*/ 2147483646 w 231"/>
                <a:gd name="T43" fmla="*/ 2147483646 h 169"/>
                <a:gd name="T44" fmla="*/ 2147483646 w 231"/>
                <a:gd name="T45" fmla="*/ 2147483646 h 169"/>
                <a:gd name="T46" fmla="*/ 2147483646 w 231"/>
                <a:gd name="T47" fmla="*/ 2147483646 h 169"/>
                <a:gd name="T48" fmla="*/ 2147483646 w 231"/>
                <a:gd name="T49" fmla="*/ 2147483646 h 169"/>
                <a:gd name="T50" fmla="*/ 2147483646 w 231"/>
                <a:gd name="T51" fmla="*/ 2147483646 h 169"/>
                <a:gd name="T52" fmla="*/ 2147483646 w 231"/>
                <a:gd name="T53" fmla="*/ 2147483646 h 169"/>
                <a:gd name="T54" fmla="*/ 2147483646 w 231"/>
                <a:gd name="T55" fmla="*/ 2147483646 h 169"/>
                <a:gd name="T56" fmla="*/ 2147483646 w 231"/>
                <a:gd name="T57" fmla="*/ 2147483646 h 169"/>
                <a:gd name="T58" fmla="*/ 2147483646 w 231"/>
                <a:gd name="T59" fmla="*/ 2147483646 h 169"/>
                <a:gd name="T60" fmla="*/ 2147483646 w 231"/>
                <a:gd name="T61" fmla="*/ 2147483646 h 169"/>
                <a:gd name="T62" fmla="*/ 2147483646 w 231"/>
                <a:gd name="T63" fmla="*/ 2147483646 h 169"/>
                <a:gd name="T64" fmla="*/ 2147483646 w 231"/>
                <a:gd name="T65" fmla="*/ 2147483646 h 169"/>
                <a:gd name="T66" fmla="*/ 2147483646 w 231"/>
                <a:gd name="T67" fmla="*/ 2147483646 h 169"/>
                <a:gd name="T68" fmla="*/ 2147483646 w 231"/>
                <a:gd name="T69" fmla="*/ 2147483646 h 169"/>
                <a:gd name="T70" fmla="*/ 2147483646 w 231"/>
                <a:gd name="T71" fmla="*/ 2147483646 h 169"/>
                <a:gd name="T72" fmla="*/ 2147483646 w 231"/>
                <a:gd name="T73" fmla="*/ 2147483646 h 169"/>
                <a:gd name="T74" fmla="*/ 2147483646 w 231"/>
                <a:gd name="T75" fmla="*/ 2147483646 h 169"/>
                <a:gd name="T76" fmla="*/ 2147483646 w 231"/>
                <a:gd name="T77" fmla="*/ 2147483646 h 169"/>
                <a:gd name="T78" fmla="*/ 2147483646 w 231"/>
                <a:gd name="T79" fmla="*/ 2147483646 h 169"/>
                <a:gd name="T80" fmla="*/ 2147483646 w 231"/>
                <a:gd name="T81" fmla="*/ 2147483646 h 169"/>
                <a:gd name="T82" fmla="*/ 2147483646 w 231"/>
                <a:gd name="T83" fmla="*/ 2147483646 h 169"/>
                <a:gd name="T84" fmla="*/ 2147483646 w 231"/>
                <a:gd name="T85" fmla="*/ 2147483646 h 169"/>
                <a:gd name="T86" fmla="*/ 2147483646 w 231"/>
                <a:gd name="T87" fmla="*/ 2147483646 h 169"/>
                <a:gd name="T88" fmla="*/ 2147483646 w 231"/>
                <a:gd name="T89" fmla="*/ 2147483646 h 169"/>
                <a:gd name="T90" fmla="*/ 2147483646 w 231"/>
                <a:gd name="T91" fmla="*/ 2147483646 h 169"/>
                <a:gd name="T92" fmla="*/ 2147483646 w 231"/>
                <a:gd name="T93" fmla="*/ 2147483646 h 169"/>
                <a:gd name="T94" fmla="*/ 2147483646 w 231"/>
                <a:gd name="T95" fmla="*/ 2147483646 h 169"/>
                <a:gd name="T96" fmla="*/ 2147483646 w 231"/>
                <a:gd name="T97" fmla="*/ 2147483646 h 169"/>
                <a:gd name="T98" fmla="*/ 2147483646 w 231"/>
                <a:gd name="T99" fmla="*/ 2147483646 h 169"/>
                <a:gd name="T100" fmla="*/ 2147483646 w 231"/>
                <a:gd name="T101" fmla="*/ 2147483646 h 169"/>
                <a:gd name="T102" fmla="*/ 2147483646 w 231"/>
                <a:gd name="T103" fmla="*/ 2147483646 h 169"/>
                <a:gd name="T104" fmla="*/ 2147483646 w 231"/>
                <a:gd name="T105" fmla="*/ 2147483646 h 169"/>
                <a:gd name="T106" fmla="*/ 2147483646 w 231"/>
                <a:gd name="T107" fmla="*/ 2147483646 h 169"/>
                <a:gd name="T108" fmla="*/ 2147483646 w 231"/>
                <a:gd name="T109" fmla="*/ 2147483646 h 169"/>
                <a:gd name="T110" fmla="*/ 2147483646 w 231"/>
                <a:gd name="T111" fmla="*/ 2147483646 h 169"/>
                <a:gd name="T112" fmla="*/ 2147483646 w 231"/>
                <a:gd name="T113" fmla="*/ 2147483646 h 169"/>
                <a:gd name="T114" fmla="*/ 2147483646 w 231"/>
                <a:gd name="T115" fmla="*/ 2147483646 h 169"/>
                <a:gd name="T116" fmla="*/ 2147483646 w 231"/>
                <a:gd name="T117" fmla="*/ 2147483646 h 169"/>
                <a:gd name="T118" fmla="*/ 2147483646 w 231"/>
                <a:gd name="T119" fmla="*/ 2147483646 h 169"/>
                <a:gd name="T120" fmla="*/ 2147483646 w 231"/>
                <a:gd name="T121" fmla="*/ 2147483646 h 169"/>
                <a:gd name="T122" fmla="*/ 2147483646 w 231"/>
                <a:gd name="T123" fmla="*/ 2147483646 h 16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31"/>
                <a:gd name="T187" fmla="*/ 0 h 169"/>
                <a:gd name="T188" fmla="*/ 231 w 231"/>
                <a:gd name="T189" fmla="*/ 169 h 16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31" h="169">
                  <a:moveTo>
                    <a:pt x="134" y="7"/>
                  </a:moveTo>
                  <a:cubicBezTo>
                    <a:pt x="134" y="14"/>
                    <a:pt x="134" y="14"/>
                    <a:pt x="134" y="1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2" y="15"/>
                    <a:pt x="131" y="16"/>
                    <a:pt x="129" y="16"/>
                  </a:cubicBezTo>
                  <a:cubicBezTo>
                    <a:pt x="131" y="19"/>
                    <a:pt x="128" y="18"/>
                    <a:pt x="129" y="22"/>
                  </a:cubicBezTo>
                  <a:cubicBezTo>
                    <a:pt x="130" y="24"/>
                    <a:pt x="132" y="25"/>
                    <a:pt x="136" y="25"/>
                  </a:cubicBezTo>
                  <a:cubicBezTo>
                    <a:pt x="136" y="31"/>
                    <a:pt x="145" y="29"/>
                    <a:pt x="145" y="35"/>
                  </a:cubicBezTo>
                  <a:cubicBezTo>
                    <a:pt x="149" y="35"/>
                    <a:pt x="153" y="34"/>
                    <a:pt x="155" y="36"/>
                  </a:cubicBezTo>
                  <a:cubicBezTo>
                    <a:pt x="158" y="35"/>
                    <a:pt x="155" y="30"/>
                    <a:pt x="161" y="32"/>
                  </a:cubicBezTo>
                  <a:cubicBezTo>
                    <a:pt x="160" y="31"/>
                    <a:pt x="159" y="28"/>
                    <a:pt x="161" y="28"/>
                  </a:cubicBezTo>
                  <a:cubicBezTo>
                    <a:pt x="163" y="28"/>
                    <a:pt x="161" y="25"/>
                    <a:pt x="161" y="23"/>
                  </a:cubicBezTo>
                  <a:cubicBezTo>
                    <a:pt x="161" y="23"/>
                    <a:pt x="162" y="23"/>
                    <a:pt x="162" y="22"/>
                  </a:cubicBezTo>
                  <a:cubicBezTo>
                    <a:pt x="162" y="21"/>
                    <a:pt x="164" y="19"/>
                    <a:pt x="164" y="16"/>
                  </a:cubicBezTo>
                  <a:cubicBezTo>
                    <a:pt x="163" y="15"/>
                    <a:pt x="162" y="14"/>
                    <a:pt x="164" y="9"/>
                  </a:cubicBezTo>
                  <a:cubicBezTo>
                    <a:pt x="164" y="9"/>
                    <a:pt x="166" y="10"/>
                    <a:pt x="167" y="9"/>
                  </a:cubicBezTo>
                  <a:cubicBezTo>
                    <a:pt x="168" y="8"/>
                    <a:pt x="167" y="4"/>
                    <a:pt x="168" y="2"/>
                  </a:cubicBezTo>
                  <a:cubicBezTo>
                    <a:pt x="171" y="2"/>
                    <a:pt x="169" y="7"/>
                    <a:pt x="171" y="8"/>
                  </a:cubicBezTo>
                  <a:cubicBezTo>
                    <a:pt x="171" y="8"/>
                    <a:pt x="172" y="8"/>
                    <a:pt x="172" y="8"/>
                  </a:cubicBezTo>
                  <a:cubicBezTo>
                    <a:pt x="173" y="10"/>
                    <a:pt x="174" y="13"/>
                    <a:pt x="175" y="15"/>
                  </a:cubicBezTo>
                  <a:cubicBezTo>
                    <a:pt x="176" y="17"/>
                    <a:pt x="179" y="19"/>
                    <a:pt x="179" y="22"/>
                  </a:cubicBezTo>
                  <a:cubicBezTo>
                    <a:pt x="183" y="18"/>
                    <a:pt x="180" y="24"/>
                    <a:pt x="185" y="23"/>
                  </a:cubicBezTo>
                  <a:cubicBezTo>
                    <a:pt x="185" y="26"/>
                    <a:pt x="184" y="30"/>
                    <a:pt x="186" y="32"/>
                  </a:cubicBezTo>
                  <a:cubicBezTo>
                    <a:pt x="188" y="34"/>
                    <a:pt x="186" y="37"/>
                    <a:pt x="188" y="42"/>
                  </a:cubicBezTo>
                  <a:cubicBezTo>
                    <a:pt x="191" y="37"/>
                    <a:pt x="188" y="41"/>
                    <a:pt x="193" y="42"/>
                  </a:cubicBezTo>
                  <a:cubicBezTo>
                    <a:pt x="194" y="44"/>
                    <a:pt x="192" y="44"/>
                    <a:pt x="192" y="46"/>
                  </a:cubicBezTo>
                  <a:cubicBezTo>
                    <a:pt x="194" y="48"/>
                    <a:pt x="198" y="48"/>
                    <a:pt x="197" y="53"/>
                  </a:cubicBezTo>
                  <a:cubicBezTo>
                    <a:pt x="198" y="53"/>
                    <a:pt x="201" y="52"/>
                    <a:pt x="202" y="53"/>
                  </a:cubicBezTo>
                  <a:cubicBezTo>
                    <a:pt x="202" y="53"/>
                    <a:pt x="201" y="55"/>
                    <a:pt x="202" y="56"/>
                  </a:cubicBezTo>
                  <a:cubicBezTo>
                    <a:pt x="202" y="56"/>
                    <a:pt x="204" y="55"/>
                    <a:pt x="204" y="56"/>
                  </a:cubicBezTo>
                  <a:cubicBezTo>
                    <a:pt x="206" y="58"/>
                    <a:pt x="206" y="62"/>
                    <a:pt x="210" y="61"/>
                  </a:cubicBezTo>
                  <a:cubicBezTo>
                    <a:pt x="210" y="65"/>
                    <a:pt x="213" y="69"/>
                    <a:pt x="214" y="71"/>
                  </a:cubicBezTo>
                  <a:cubicBezTo>
                    <a:pt x="215" y="72"/>
                    <a:pt x="216" y="74"/>
                    <a:pt x="217" y="75"/>
                  </a:cubicBezTo>
                  <a:cubicBezTo>
                    <a:pt x="217" y="76"/>
                    <a:pt x="219" y="75"/>
                    <a:pt x="220" y="75"/>
                  </a:cubicBezTo>
                  <a:cubicBezTo>
                    <a:pt x="220" y="76"/>
                    <a:pt x="219" y="78"/>
                    <a:pt x="220" y="78"/>
                  </a:cubicBezTo>
                  <a:cubicBezTo>
                    <a:pt x="221" y="79"/>
                    <a:pt x="223" y="79"/>
                    <a:pt x="223" y="78"/>
                  </a:cubicBezTo>
                  <a:cubicBezTo>
                    <a:pt x="226" y="81"/>
                    <a:pt x="223" y="85"/>
                    <a:pt x="228" y="84"/>
                  </a:cubicBezTo>
                  <a:cubicBezTo>
                    <a:pt x="225" y="88"/>
                    <a:pt x="229" y="93"/>
                    <a:pt x="230" y="99"/>
                  </a:cubicBezTo>
                  <a:cubicBezTo>
                    <a:pt x="230" y="102"/>
                    <a:pt x="228" y="106"/>
                    <a:pt x="231" y="108"/>
                  </a:cubicBezTo>
                  <a:cubicBezTo>
                    <a:pt x="228" y="110"/>
                    <a:pt x="229" y="112"/>
                    <a:pt x="228" y="117"/>
                  </a:cubicBezTo>
                  <a:cubicBezTo>
                    <a:pt x="228" y="117"/>
                    <a:pt x="226" y="118"/>
                    <a:pt x="227" y="119"/>
                  </a:cubicBezTo>
                  <a:cubicBezTo>
                    <a:pt x="227" y="119"/>
                    <a:pt x="228" y="119"/>
                    <a:pt x="228" y="119"/>
                  </a:cubicBezTo>
                  <a:cubicBezTo>
                    <a:pt x="228" y="119"/>
                    <a:pt x="227" y="122"/>
                    <a:pt x="227" y="123"/>
                  </a:cubicBezTo>
                  <a:cubicBezTo>
                    <a:pt x="227" y="123"/>
                    <a:pt x="224" y="124"/>
                    <a:pt x="224" y="124"/>
                  </a:cubicBezTo>
                  <a:cubicBezTo>
                    <a:pt x="224" y="126"/>
                    <a:pt x="227" y="128"/>
                    <a:pt x="224" y="131"/>
                  </a:cubicBezTo>
                  <a:cubicBezTo>
                    <a:pt x="221" y="131"/>
                    <a:pt x="222" y="135"/>
                    <a:pt x="218" y="134"/>
                  </a:cubicBezTo>
                  <a:cubicBezTo>
                    <a:pt x="219" y="137"/>
                    <a:pt x="218" y="139"/>
                    <a:pt x="216" y="138"/>
                  </a:cubicBezTo>
                  <a:cubicBezTo>
                    <a:pt x="217" y="144"/>
                    <a:pt x="213" y="146"/>
                    <a:pt x="214" y="151"/>
                  </a:cubicBezTo>
                  <a:cubicBezTo>
                    <a:pt x="208" y="150"/>
                    <a:pt x="209" y="156"/>
                    <a:pt x="209" y="159"/>
                  </a:cubicBezTo>
                  <a:cubicBezTo>
                    <a:pt x="207" y="159"/>
                    <a:pt x="204" y="159"/>
                    <a:pt x="204" y="161"/>
                  </a:cubicBezTo>
                  <a:cubicBezTo>
                    <a:pt x="204" y="163"/>
                    <a:pt x="199" y="164"/>
                    <a:pt x="196" y="165"/>
                  </a:cubicBezTo>
                  <a:cubicBezTo>
                    <a:pt x="195" y="166"/>
                    <a:pt x="194" y="167"/>
                    <a:pt x="193" y="168"/>
                  </a:cubicBezTo>
                  <a:cubicBezTo>
                    <a:pt x="192" y="169"/>
                    <a:pt x="190" y="168"/>
                    <a:pt x="190" y="169"/>
                  </a:cubicBezTo>
                  <a:cubicBezTo>
                    <a:pt x="187" y="168"/>
                    <a:pt x="186" y="165"/>
                    <a:pt x="182" y="164"/>
                  </a:cubicBezTo>
                  <a:cubicBezTo>
                    <a:pt x="179" y="162"/>
                    <a:pt x="180" y="166"/>
                    <a:pt x="179" y="167"/>
                  </a:cubicBezTo>
                  <a:cubicBezTo>
                    <a:pt x="176" y="168"/>
                    <a:pt x="171" y="166"/>
                    <a:pt x="169" y="169"/>
                  </a:cubicBezTo>
                  <a:cubicBezTo>
                    <a:pt x="164" y="167"/>
                    <a:pt x="161" y="163"/>
                    <a:pt x="154" y="162"/>
                  </a:cubicBezTo>
                  <a:cubicBezTo>
                    <a:pt x="155" y="160"/>
                    <a:pt x="155" y="159"/>
                    <a:pt x="154" y="155"/>
                  </a:cubicBezTo>
                  <a:cubicBezTo>
                    <a:pt x="154" y="155"/>
                    <a:pt x="153" y="155"/>
                    <a:pt x="152" y="154"/>
                  </a:cubicBezTo>
                  <a:cubicBezTo>
                    <a:pt x="152" y="154"/>
                    <a:pt x="153" y="153"/>
                    <a:pt x="152" y="153"/>
                  </a:cubicBezTo>
                  <a:cubicBezTo>
                    <a:pt x="152" y="151"/>
                    <a:pt x="149" y="150"/>
                    <a:pt x="151" y="150"/>
                  </a:cubicBezTo>
                  <a:cubicBezTo>
                    <a:pt x="150" y="149"/>
                    <a:pt x="145" y="145"/>
                    <a:pt x="144" y="148"/>
                  </a:cubicBezTo>
                  <a:cubicBezTo>
                    <a:pt x="142" y="147"/>
                    <a:pt x="142" y="143"/>
                    <a:pt x="140" y="141"/>
                  </a:cubicBezTo>
                  <a:cubicBezTo>
                    <a:pt x="139" y="138"/>
                    <a:pt x="141" y="138"/>
                    <a:pt x="141" y="136"/>
                  </a:cubicBezTo>
                  <a:cubicBezTo>
                    <a:pt x="140" y="134"/>
                    <a:pt x="139" y="135"/>
                    <a:pt x="134" y="134"/>
                  </a:cubicBezTo>
                  <a:cubicBezTo>
                    <a:pt x="131" y="136"/>
                    <a:pt x="132" y="141"/>
                    <a:pt x="126" y="140"/>
                  </a:cubicBezTo>
                  <a:cubicBezTo>
                    <a:pt x="127" y="134"/>
                    <a:pt x="122" y="136"/>
                    <a:pt x="123" y="130"/>
                  </a:cubicBezTo>
                  <a:cubicBezTo>
                    <a:pt x="120" y="130"/>
                    <a:pt x="119" y="128"/>
                    <a:pt x="115" y="129"/>
                  </a:cubicBezTo>
                  <a:cubicBezTo>
                    <a:pt x="115" y="127"/>
                    <a:pt x="116" y="128"/>
                    <a:pt x="117" y="127"/>
                  </a:cubicBezTo>
                  <a:cubicBezTo>
                    <a:pt x="114" y="123"/>
                    <a:pt x="110" y="127"/>
                    <a:pt x="103" y="126"/>
                  </a:cubicBezTo>
                  <a:cubicBezTo>
                    <a:pt x="99" y="125"/>
                    <a:pt x="95" y="123"/>
                    <a:pt x="91" y="122"/>
                  </a:cubicBezTo>
                  <a:cubicBezTo>
                    <a:pt x="88" y="123"/>
                    <a:pt x="83" y="122"/>
                    <a:pt x="82" y="126"/>
                  </a:cubicBezTo>
                  <a:cubicBezTo>
                    <a:pt x="80" y="126"/>
                    <a:pt x="79" y="126"/>
                    <a:pt x="77" y="126"/>
                  </a:cubicBezTo>
                  <a:cubicBezTo>
                    <a:pt x="75" y="126"/>
                    <a:pt x="76" y="127"/>
                    <a:pt x="75" y="127"/>
                  </a:cubicBezTo>
                  <a:cubicBezTo>
                    <a:pt x="73" y="128"/>
                    <a:pt x="74" y="125"/>
                    <a:pt x="71" y="129"/>
                  </a:cubicBezTo>
                  <a:cubicBezTo>
                    <a:pt x="71" y="129"/>
                    <a:pt x="69" y="130"/>
                    <a:pt x="70" y="131"/>
                  </a:cubicBezTo>
                  <a:cubicBezTo>
                    <a:pt x="68" y="129"/>
                    <a:pt x="67" y="127"/>
                    <a:pt x="67" y="133"/>
                  </a:cubicBezTo>
                  <a:cubicBezTo>
                    <a:pt x="66" y="133"/>
                    <a:pt x="66" y="131"/>
                    <a:pt x="64" y="131"/>
                  </a:cubicBezTo>
                  <a:cubicBezTo>
                    <a:pt x="62" y="131"/>
                    <a:pt x="64" y="133"/>
                    <a:pt x="64" y="133"/>
                  </a:cubicBezTo>
                  <a:cubicBezTo>
                    <a:pt x="62" y="136"/>
                    <a:pt x="58" y="134"/>
                    <a:pt x="57" y="138"/>
                  </a:cubicBezTo>
                  <a:cubicBezTo>
                    <a:pt x="53" y="136"/>
                    <a:pt x="45" y="138"/>
                    <a:pt x="39" y="137"/>
                  </a:cubicBezTo>
                  <a:cubicBezTo>
                    <a:pt x="37" y="137"/>
                    <a:pt x="38" y="139"/>
                    <a:pt x="37" y="140"/>
                  </a:cubicBezTo>
                  <a:cubicBezTo>
                    <a:pt x="37" y="140"/>
                    <a:pt x="35" y="140"/>
                    <a:pt x="35" y="140"/>
                  </a:cubicBezTo>
                  <a:cubicBezTo>
                    <a:pt x="33" y="140"/>
                    <a:pt x="32" y="141"/>
                    <a:pt x="30" y="141"/>
                  </a:cubicBezTo>
                  <a:cubicBezTo>
                    <a:pt x="26" y="142"/>
                    <a:pt x="19" y="145"/>
                    <a:pt x="11" y="144"/>
                  </a:cubicBezTo>
                  <a:cubicBezTo>
                    <a:pt x="12" y="141"/>
                    <a:pt x="11" y="136"/>
                    <a:pt x="15" y="136"/>
                  </a:cubicBezTo>
                  <a:cubicBezTo>
                    <a:pt x="14" y="134"/>
                    <a:pt x="17" y="129"/>
                    <a:pt x="14" y="129"/>
                  </a:cubicBezTo>
                  <a:cubicBezTo>
                    <a:pt x="10" y="128"/>
                    <a:pt x="15" y="127"/>
                    <a:pt x="14" y="123"/>
                  </a:cubicBezTo>
                  <a:cubicBezTo>
                    <a:pt x="12" y="120"/>
                    <a:pt x="12" y="126"/>
                    <a:pt x="11" y="120"/>
                  </a:cubicBezTo>
                  <a:cubicBezTo>
                    <a:pt x="11" y="120"/>
                    <a:pt x="11" y="118"/>
                    <a:pt x="11" y="117"/>
                  </a:cubicBezTo>
                  <a:cubicBezTo>
                    <a:pt x="9" y="116"/>
                    <a:pt x="11" y="117"/>
                    <a:pt x="11" y="115"/>
                  </a:cubicBezTo>
                  <a:cubicBezTo>
                    <a:pt x="10" y="112"/>
                    <a:pt x="7" y="109"/>
                    <a:pt x="9" y="108"/>
                  </a:cubicBezTo>
                  <a:cubicBezTo>
                    <a:pt x="10" y="106"/>
                    <a:pt x="7" y="107"/>
                    <a:pt x="7" y="106"/>
                  </a:cubicBezTo>
                  <a:cubicBezTo>
                    <a:pt x="6" y="106"/>
                    <a:pt x="7" y="104"/>
                    <a:pt x="7" y="103"/>
                  </a:cubicBezTo>
                  <a:cubicBezTo>
                    <a:pt x="7" y="103"/>
                    <a:pt x="5" y="99"/>
                    <a:pt x="5" y="99"/>
                  </a:cubicBezTo>
                  <a:cubicBezTo>
                    <a:pt x="3" y="98"/>
                    <a:pt x="6" y="99"/>
                    <a:pt x="5" y="96"/>
                  </a:cubicBezTo>
                  <a:cubicBezTo>
                    <a:pt x="5" y="94"/>
                    <a:pt x="2" y="94"/>
                    <a:pt x="2" y="91"/>
                  </a:cubicBezTo>
                  <a:cubicBezTo>
                    <a:pt x="6" y="91"/>
                    <a:pt x="4" y="86"/>
                    <a:pt x="7" y="85"/>
                  </a:cubicBezTo>
                  <a:cubicBezTo>
                    <a:pt x="7" y="83"/>
                    <a:pt x="4" y="84"/>
                    <a:pt x="4" y="84"/>
                  </a:cubicBezTo>
                  <a:cubicBezTo>
                    <a:pt x="3" y="82"/>
                    <a:pt x="5" y="79"/>
                    <a:pt x="1" y="80"/>
                  </a:cubicBezTo>
                  <a:cubicBezTo>
                    <a:pt x="0" y="73"/>
                    <a:pt x="3" y="71"/>
                    <a:pt x="4" y="66"/>
                  </a:cubicBezTo>
                  <a:cubicBezTo>
                    <a:pt x="5" y="68"/>
                    <a:pt x="11" y="66"/>
                    <a:pt x="11" y="63"/>
                  </a:cubicBezTo>
                  <a:cubicBezTo>
                    <a:pt x="11" y="60"/>
                    <a:pt x="20" y="62"/>
                    <a:pt x="19" y="56"/>
                  </a:cubicBezTo>
                  <a:cubicBezTo>
                    <a:pt x="27" y="57"/>
                    <a:pt x="31" y="53"/>
                    <a:pt x="37" y="53"/>
                  </a:cubicBezTo>
                  <a:cubicBezTo>
                    <a:pt x="39" y="53"/>
                    <a:pt x="38" y="51"/>
                    <a:pt x="37" y="52"/>
                  </a:cubicBezTo>
                  <a:cubicBezTo>
                    <a:pt x="40" y="49"/>
                    <a:pt x="44" y="51"/>
                    <a:pt x="44" y="46"/>
                  </a:cubicBezTo>
                  <a:cubicBezTo>
                    <a:pt x="46" y="46"/>
                    <a:pt x="46" y="47"/>
                    <a:pt x="47" y="47"/>
                  </a:cubicBezTo>
                  <a:cubicBezTo>
                    <a:pt x="51" y="48"/>
                    <a:pt x="46" y="41"/>
                    <a:pt x="51" y="43"/>
                  </a:cubicBezTo>
                  <a:cubicBezTo>
                    <a:pt x="50" y="37"/>
                    <a:pt x="51" y="38"/>
                    <a:pt x="51" y="32"/>
                  </a:cubicBezTo>
                  <a:cubicBezTo>
                    <a:pt x="55" y="32"/>
                    <a:pt x="57" y="34"/>
                    <a:pt x="60" y="35"/>
                  </a:cubicBezTo>
                  <a:cubicBezTo>
                    <a:pt x="61" y="34"/>
                    <a:pt x="61" y="31"/>
                    <a:pt x="64" y="32"/>
                  </a:cubicBezTo>
                  <a:cubicBezTo>
                    <a:pt x="62" y="29"/>
                    <a:pt x="68" y="27"/>
                    <a:pt x="64" y="26"/>
                  </a:cubicBezTo>
                  <a:cubicBezTo>
                    <a:pt x="65" y="25"/>
                    <a:pt x="67" y="25"/>
                    <a:pt x="67" y="22"/>
                  </a:cubicBezTo>
                  <a:cubicBezTo>
                    <a:pt x="71" y="23"/>
                    <a:pt x="69" y="17"/>
                    <a:pt x="74" y="19"/>
                  </a:cubicBezTo>
                  <a:cubicBezTo>
                    <a:pt x="75" y="18"/>
                    <a:pt x="77" y="16"/>
                    <a:pt x="78" y="15"/>
                  </a:cubicBezTo>
                  <a:cubicBezTo>
                    <a:pt x="80" y="16"/>
                    <a:pt x="82" y="17"/>
                    <a:pt x="85" y="16"/>
                  </a:cubicBezTo>
                  <a:cubicBezTo>
                    <a:pt x="82" y="19"/>
                    <a:pt x="86" y="18"/>
                    <a:pt x="87" y="19"/>
                  </a:cubicBezTo>
                  <a:cubicBezTo>
                    <a:pt x="87" y="19"/>
                    <a:pt x="86" y="21"/>
                    <a:pt x="87" y="21"/>
                  </a:cubicBezTo>
                  <a:cubicBezTo>
                    <a:pt x="87" y="21"/>
                    <a:pt x="89" y="20"/>
                    <a:pt x="89" y="21"/>
                  </a:cubicBezTo>
                  <a:cubicBezTo>
                    <a:pt x="90" y="21"/>
                    <a:pt x="91" y="25"/>
                    <a:pt x="95" y="23"/>
                  </a:cubicBezTo>
                  <a:cubicBezTo>
                    <a:pt x="97" y="24"/>
                    <a:pt x="96" y="16"/>
                    <a:pt x="92" y="18"/>
                  </a:cubicBezTo>
                  <a:cubicBezTo>
                    <a:pt x="93" y="16"/>
                    <a:pt x="95" y="16"/>
                    <a:pt x="96" y="15"/>
                  </a:cubicBezTo>
                  <a:cubicBezTo>
                    <a:pt x="97" y="11"/>
                    <a:pt x="98" y="10"/>
                    <a:pt x="102" y="9"/>
                  </a:cubicBezTo>
                  <a:cubicBezTo>
                    <a:pt x="102" y="6"/>
                    <a:pt x="103" y="5"/>
                    <a:pt x="106" y="5"/>
                  </a:cubicBezTo>
                  <a:cubicBezTo>
                    <a:pt x="104" y="9"/>
                    <a:pt x="105" y="7"/>
                    <a:pt x="109" y="7"/>
                  </a:cubicBezTo>
                  <a:cubicBezTo>
                    <a:pt x="115" y="0"/>
                    <a:pt x="126" y="7"/>
                    <a:pt x="134" y="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8470328" y="3599054"/>
            <a:ext cx="3230519" cy="1144217"/>
            <a:chOff x="8662573" y="1518902"/>
            <a:chExt cx="2578029" cy="1046002"/>
          </a:xfrm>
        </p:grpSpPr>
        <p:sp>
          <p:nvSpPr>
            <p:cNvPr id="117" name="ïšḻïďê-TextBox 5"/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lnSpcReduction="10000"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新蒂黑板报底字" panose="03000600000000000000" pitchFamily="66" charset="-122"/>
                  <a:ea typeface="新蒂黑板报底字" panose="03000600000000000000" pitchFamily="66" charset="-122"/>
                  <a:cs typeface="+mn-cs"/>
                </a:rPr>
                <a:t>图标操作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endParaRPr>
            </a:p>
            <a:p>
              <a:pPr marL="0" marR="0" lvl="0" indent="0" algn="ctr" defTabSz="914378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新蒂黑板报底字" panose="03000600000000000000" pitchFamily="66" charset="-122"/>
                  <a:ea typeface="新蒂黑板报底字" panose="03000600000000000000" pitchFamily="66" charset="-122"/>
                  <a:cs typeface="+mn-cs"/>
                </a:rPr>
                <a:t>快捷键操作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endParaRPr>
            </a:p>
            <a:p>
              <a:pPr marL="0" marR="0" lvl="0" indent="0" algn="ctr" defTabSz="914378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新蒂黑板报底字" panose="03000600000000000000" pitchFamily="66" charset="-122"/>
                  <a:ea typeface="新蒂黑板报底字" panose="03000600000000000000" pitchFamily="66" charset="-122"/>
                  <a:cs typeface="+mn-cs"/>
                </a:rPr>
                <a:t>图标栏操作</a:t>
              </a:r>
            </a:p>
          </p:txBody>
        </p:sp>
        <p:sp>
          <p:nvSpPr>
            <p:cNvPr id="118" name="ïšḻïďê-Rectangle 24"/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新蒂黑板报底字" panose="03000600000000000000" pitchFamily="66" charset="-122"/>
                  <a:ea typeface="新蒂黑板报底字" panose="03000600000000000000" pitchFamily="66" charset="-122"/>
                  <a:cs typeface="+mn-cs"/>
                </a:rPr>
                <a:t>查找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新蒂黑板报底字" panose="03000600000000000000" pitchFamily="66" charset="-122"/>
                  <a:ea typeface="新蒂黑板报底字" panose="03000600000000000000" pitchFamily="66" charset="-122"/>
                  <a:cs typeface="+mn-cs"/>
                </a:rPr>
                <a:t>/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新蒂黑板报底字" panose="03000600000000000000" pitchFamily="66" charset="-122"/>
                  <a:ea typeface="新蒂黑板报底字" panose="03000600000000000000" pitchFamily="66" charset="-122"/>
                  <a:cs typeface="+mn-cs"/>
                </a:rPr>
                <a:t>替换</a:t>
              </a: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D51D307B-7CFA-489A-9F52-0A1155CE6D14}"/>
              </a:ext>
            </a:extLst>
          </p:cNvPr>
          <p:cNvGrpSpPr/>
          <p:nvPr/>
        </p:nvGrpSpPr>
        <p:grpSpPr>
          <a:xfrm>
            <a:off x="7643674" y="1663948"/>
            <a:ext cx="1483174" cy="1203405"/>
            <a:chOff x="7643674" y="1663948"/>
            <a:chExt cx="1483174" cy="1203405"/>
          </a:xfrm>
        </p:grpSpPr>
        <p:sp>
          <p:nvSpPr>
            <p:cNvPr id="115" name="Freeform 1808"/>
            <p:cNvSpPr>
              <a:spLocks noEditPoints="1"/>
            </p:cNvSpPr>
            <p:nvPr/>
          </p:nvSpPr>
          <p:spPr bwMode="auto">
            <a:xfrm>
              <a:off x="7643674" y="1663948"/>
              <a:ext cx="1483174" cy="1203405"/>
            </a:xfrm>
            <a:custGeom>
              <a:avLst/>
              <a:gdLst/>
              <a:ahLst/>
              <a:cxnLst>
                <a:cxn ang="0">
                  <a:pos x="393" y="12"/>
                </a:cxn>
                <a:cxn ang="0">
                  <a:pos x="157" y="55"/>
                </a:cxn>
                <a:cxn ang="0">
                  <a:pos x="524" y="61"/>
                </a:cxn>
                <a:cxn ang="0">
                  <a:pos x="320" y="79"/>
                </a:cxn>
                <a:cxn ang="0">
                  <a:pos x="733" y="109"/>
                </a:cxn>
                <a:cxn ang="0">
                  <a:pos x="470" y="116"/>
                </a:cxn>
                <a:cxn ang="0">
                  <a:pos x="194" y="119"/>
                </a:cxn>
                <a:cxn ang="0">
                  <a:pos x="416" y="138"/>
                </a:cxn>
                <a:cxn ang="0">
                  <a:pos x="535" y="137"/>
                </a:cxn>
                <a:cxn ang="0">
                  <a:pos x="604" y="148"/>
                </a:cxn>
                <a:cxn ang="0">
                  <a:pos x="79" y="158"/>
                </a:cxn>
                <a:cxn ang="0">
                  <a:pos x="427" y="175"/>
                </a:cxn>
                <a:cxn ang="0">
                  <a:pos x="413" y="181"/>
                </a:cxn>
                <a:cxn ang="0">
                  <a:pos x="238" y="187"/>
                </a:cxn>
                <a:cxn ang="0">
                  <a:pos x="255" y="193"/>
                </a:cxn>
                <a:cxn ang="0">
                  <a:pos x="250" y="213"/>
                </a:cxn>
                <a:cxn ang="0">
                  <a:pos x="569" y="213"/>
                </a:cxn>
                <a:cxn ang="0">
                  <a:pos x="366" y="231"/>
                </a:cxn>
                <a:cxn ang="0">
                  <a:pos x="139" y="227"/>
                </a:cxn>
                <a:cxn ang="0">
                  <a:pos x="422" y="244"/>
                </a:cxn>
                <a:cxn ang="0">
                  <a:pos x="181" y="256"/>
                </a:cxn>
                <a:cxn ang="0">
                  <a:pos x="280" y="253"/>
                </a:cxn>
                <a:cxn ang="0">
                  <a:pos x="145" y="273"/>
                </a:cxn>
                <a:cxn ang="0">
                  <a:pos x="434" y="271"/>
                </a:cxn>
                <a:cxn ang="0">
                  <a:pos x="204" y="283"/>
                </a:cxn>
                <a:cxn ang="0">
                  <a:pos x="209" y="297"/>
                </a:cxn>
                <a:cxn ang="0">
                  <a:pos x="453" y="306"/>
                </a:cxn>
                <a:cxn ang="0">
                  <a:pos x="204" y="312"/>
                </a:cxn>
                <a:cxn ang="0">
                  <a:pos x="685" y="321"/>
                </a:cxn>
                <a:cxn ang="0">
                  <a:pos x="573" y="327"/>
                </a:cxn>
                <a:cxn ang="0">
                  <a:pos x="236" y="335"/>
                </a:cxn>
                <a:cxn ang="0">
                  <a:pos x="343" y="352"/>
                </a:cxn>
                <a:cxn ang="0">
                  <a:pos x="348" y="356"/>
                </a:cxn>
                <a:cxn ang="0">
                  <a:pos x="142" y="367"/>
                </a:cxn>
                <a:cxn ang="0">
                  <a:pos x="390" y="372"/>
                </a:cxn>
                <a:cxn ang="0">
                  <a:pos x="564" y="385"/>
                </a:cxn>
                <a:cxn ang="0">
                  <a:pos x="305" y="396"/>
                </a:cxn>
                <a:cxn ang="0">
                  <a:pos x="691" y="431"/>
                </a:cxn>
                <a:cxn ang="0">
                  <a:pos x="378" y="425"/>
                </a:cxn>
                <a:cxn ang="0">
                  <a:pos x="166" y="433"/>
                </a:cxn>
                <a:cxn ang="0">
                  <a:pos x="611" y="439"/>
                </a:cxn>
                <a:cxn ang="0">
                  <a:pos x="653" y="449"/>
                </a:cxn>
                <a:cxn ang="0">
                  <a:pos x="497" y="463"/>
                </a:cxn>
                <a:cxn ang="0">
                  <a:pos x="169" y="460"/>
                </a:cxn>
                <a:cxn ang="0">
                  <a:pos x="252" y="484"/>
                </a:cxn>
                <a:cxn ang="0">
                  <a:pos x="280" y="478"/>
                </a:cxn>
                <a:cxn ang="0">
                  <a:pos x="704" y="492"/>
                </a:cxn>
                <a:cxn ang="0">
                  <a:pos x="323" y="515"/>
                </a:cxn>
                <a:cxn ang="0">
                  <a:pos x="590" y="513"/>
                </a:cxn>
                <a:cxn ang="0">
                  <a:pos x="663" y="529"/>
                </a:cxn>
                <a:cxn ang="0">
                  <a:pos x="710" y="526"/>
                </a:cxn>
                <a:cxn ang="0">
                  <a:pos x="608" y="544"/>
                </a:cxn>
                <a:cxn ang="0">
                  <a:pos x="316" y="544"/>
                </a:cxn>
                <a:cxn ang="0">
                  <a:pos x="442" y="558"/>
                </a:cxn>
                <a:cxn ang="0">
                  <a:pos x="549" y="576"/>
                </a:cxn>
                <a:cxn ang="0">
                  <a:pos x="607" y="591"/>
                </a:cxn>
                <a:cxn ang="0">
                  <a:pos x="479" y="594"/>
                </a:cxn>
                <a:cxn ang="0">
                  <a:pos x="697" y="603"/>
                </a:cxn>
                <a:cxn ang="0">
                  <a:pos x="523" y="617"/>
                </a:cxn>
                <a:cxn ang="0">
                  <a:pos x="160" y="642"/>
                </a:cxn>
                <a:cxn ang="0">
                  <a:pos x="226" y="655"/>
                </a:cxn>
                <a:cxn ang="0">
                  <a:pos x="335" y="680"/>
                </a:cxn>
                <a:cxn ang="0">
                  <a:pos x="570" y="782"/>
                </a:cxn>
              </a:cxnLst>
              <a:rect l="0" t="0" r="r" b="b"/>
              <a:pathLst>
                <a:path w="806" h="946">
                  <a:moveTo>
                    <a:pt x="32" y="161"/>
                  </a:moveTo>
                  <a:lnTo>
                    <a:pt x="32" y="161"/>
                  </a:lnTo>
                  <a:lnTo>
                    <a:pt x="32" y="161"/>
                  </a:lnTo>
                  <a:lnTo>
                    <a:pt x="32" y="158"/>
                  </a:lnTo>
                  <a:lnTo>
                    <a:pt x="33" y="152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52" y="122"/>
                  </a:lnTo>
                  <a:lnTo>
                    <a:pt x="52" y="122"/>
                  </a:lnTo>
                  <a:lnTo>
                    <a:pt x="61" y="105"/>
                  </a:lnTo>
                  <a:lnTo>
                    <a:pt x="64" y="97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79" y="82"/>
                  </a:lnTo>
                  <a:lnTo>
                    <a:pt x="91" y="73"/>
                  </a:lnTo>
                  <a:lnTo>
                    <a:pt x="119" y="59"/>
                  </a:lnTo>
                  <a:lnTo>
                    <a:pt x="119" y="59"/>
                  </a:lnTo>
                  <a:lnTo>
                    <a:pt x="146" y="44"/>
                  </a:lnTo>
                  <a:lnTo>
                    <a:pt x="160" y="38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97" y="23"/>
                  </a:lnTo>
                  <a:lnTo>
                    <a:pt x="219" y="15"/>
                  </a:lnTo>
                  <a:lnTo>
                    <a:pt x="245" y="10"/>
                  </a:lnTo>
                  <a:lnTo>
                    <a:pt x="273" y="9"/>
                  </a:lnTo>
                  <a:lnTo>
                    <a:pt x="273" y="9"/>
                  </a:lnTo>
                  <a:lnTo>
                    <a:pt x="288" y="9"/>
                  </a:lnTo>
                  <a:lnTo>
                    <a:pt x="305" y="7"/>
                  </a:lnTo>
                  <a:lnTo>
                    <a:pt x="305" y="7"/>
                  </a:lnTo>
                  <a:lnTo>
                    <a:pt x="317" y="6"/>
                  </a:lnTo>
                  <a:lnTo>
                    <a:pt x="328" y="4"/>
                  </a:lnTo>
                  <a:lnTo>
                    <a:pt x="328" y="4"/>
                  </a:lnTo>
                  <a:lnTo>
                    <a:pt x="340" y="4"/>
                  </a:lnTo>
                  <a:lnTo>
                    <a:pt x="352" y="4"/>
                  </a:lnTo>
                  <a:lnTo>
                    <a:pt x="378" y="6"/>
                  </a:lnTo>
                  <a:lnTo>
                    <a:pt x="378" y="6"/>
                  </a:lnTo>
                  <a:lnTo>
                    <a:pt x="387" y="6"/>
                  </a:lnTo>
                  <a:lnTo>
                    <a:pt x="395" y="6"/>
                  </a:lnTo>
                  <a:lnTo>
                    <a:pt x="395" y="6"/>
                  </a:lnTo>
                  <a:lnTo>
                    <a:pt x="401" y="4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47" y="0"/>
                  </a:lnTo>
                  <a:lnTo>
                    <a:pt x="447" y="0"/>
                  </a:lnTo>
                  <a:lnTo>
                    <a:pt x="465" y="1"/>
                  </a:lnTo>
                  <a:lnTo>
                    <a:pt x="483" y="3"/>
                  </a:lnTo>
                  <a:lnTo>
                    <a:pt x="483" y="3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553" y="3"/>
                  </a:lnTo>
                  <a:lnTo>
                    <a:pt x="592" y="6"/>
                  </a:lnTo>
                  <a:lnTo>
                    <a:pt x="592" y="6"/>
                  </a:lnTo>
                  <a:lnTo>
                    <a:pt x="634" y="9"/>
                  </a:lnTo>
                  <a:lnTo>
                    <a:pt x="656" y="12"/>
                  </a:lnTo>
                  <a:lnTo>
                    <a:pt x="665" y="13"/>
                  </a:lnTo>
                  <a:lnTo>
                    <a:pt x="672" y="18"/>
                  </a:lnTo>
                  <a:lnTo>
                    <a:pt x="672" y="18"/>
                  </a:lnTo>
                  <a:lnTo>
                    <a:pt x="680" y="21"/>
                  </a:lnTo>
                  <a:lnTo>
                    <a:pt x="683" y="24"/>
                  </a:lnTo>
                  <a:lnTo>
                    <a:pt x="688" y="26"/>
                  </a:lnTo>
                  <a:lnTo>
                    <a:pt x="688" y="26"/>
                  </a:lnTo>
                  <a:lnTo>
                    <a:pt x="694" y="26"/>
                  </a:lnTo>
                  <a:lnTo>
                    <a:pt x="700" y="26"/>
                  </a:lnTo>
                  <a:lnTo>
                    <a:pt x="706" y="27"/>
                  </a:lnTo>
                  <a:lnTo>
                    <a:pt x="712" y="29"/>
                  </a:lnTo>
                  <a:lnTo>
                    <a:pt x="712" y="29"/>
                  </a:lnTo>
                  <a:lnTo>
                    <a:pt x="720" y="35"/>
                  </a:lnTo>
                  <a:lnTo>
                    <a:pt x="726" y="42"/>
                  </a:lnTo>
                  <a:lnTo>
                    <a:pt x="738" y="59"/>
                  </a:lnTo>
                  <a:lnTo>
                    <a:pt x="738" y="59"/>
                  </a:lnTo>
                  <a:lnTo>
                    <a:pt x="747" y="76"/>
                  </a:lnTo>
                  <a:lnTo>
                    <a:pt x="756" y="94"/>
                  </a:lnTo>
                  <a:lnTo>
                    <a:pt x="762" y="114"/>
                  </a:lnTo>
                  <a:lnTo>
                    <a:pt x="768" y="135"/>
                  </a:lnTo>
                  <a:lnTo>
                    <a:pt x="768" y="135"/>
                  </a:lnTo>
                  <a:lnTo>
                    <a:pt x="773" y="157"/>
                  </a:lnTo>
                  <a:lnTo>
                    <a:pt x="773" y="157"/>
                  </a:lnTo>
                  <a:lnTo>
                    <a:pt x="776" y="180"/>
                  </a:lnTo>
                  <a:lnTo>
                    <a:pt x="776" y="180"/>
                  </a:lnTo>
                  <a:lnTo>
                    <a:pt x="779" y="189"/>
                  </a:lnTo>
                  <a:lnTo>
                    <a:pt x="782" y="198"/>
                  </a:lnTo>
                  <a:lnTo>
                    <a:pt x="782" y="198"/>
                  </a:lnTo>
                  <a:lnTo>
                    <a:pt x="787" y="213"/>
                  </a:lnTo>
                  <a:lnTo>
                    <a:pt x="790" y="228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97" y="285"/>
                  </a:lnTo>
                  <a:lnTo>
                    <a:pt x="802" y="311"/>
                  </a:lnTo>
                  <a:lnTo>
                    <a:pt x="802" y="311"/>
                  </a:lnTo>
                  <a:lnTo>
                    <a:pt x="803" y="337"/>
                  </a:lnTo>
                  <a:lnTo>
                    <a:pt x="805" y="364"/>
                  </a:lnTo>
                  <a:lnTo>
                    <a:pt x="805" y="364"/>
                  </a:lnTo>
                  <a:lnTo>
                    <a:pt x="806" y="414"/>
                  </a:lnTo>
                  <a:lnTo>
                    <a:pt x="808" y="440"/>
                  </a:lnTo>
                  <a:lnTo>
                    <a:pt x="808" y="466"/>
                  </a:lnTo>
                  <a:lnTo>
                    <a:pt x="808" y="466"/>
                  </a:lnTo>
                  <a:lnTo>
                    <a:pt x="808" y="491"/>
                  </a:lnTo>
                  <a:lnTo>
                    <a:pt x="808" y="503"/>
                  </a:lnTo>
                  <a:lnTo>
                    <a:pt x="806" y="513"/>
                  </a:lnTo>
                  <a:lnTo>
                    <a:pt x="806" y="513"/>
                  </a:lnTo>
                  <a:lnTo>
                    <a:pt x="803" y="526"/>
                  </a:lnTo>
                  <a:lnTo>
                    <a:pt x="803" y="526"/>
                  </a:lnTo>
                  <a:lnTo>
                    <a:pt x="802" y="533"/>
                  </a:lnTo>
                  <a:lnTo>
                    <a:pt x="800" y="541"/>
                  </a:lnTo>
                  <a:lnTo>
                    <a:pt x="800" y="541"/>
                  </a:lnTo>
                  <a:lnTo>
                    <a:pt x="793" y="559"/>
                  </a:lnTo>
                  <a:lnTo>
                    <a:pt x="793" y="559"/>
                  </a:lnTo>
                  <a:lnTo>
                    <a:pt x="784" y="574"/>
                  </a:lnTo>
                  <a:lnTo>
                    <a:pt x="784" y="574"/>
                  </a:lnTo>
                  <a:lnTo>
                    <a:pt x="782" y="579"/>
                  </a:lnTo>
                  <a:lnTo>
                    <a:pt x="781" y="584"/>
                  </a:lnTo>
                  <a:lnTo>
                    <a:pt x="781" y="584"/>
                  </a:lnTo>
                  <a:lnTo>
                    <a:pt x="778" y="588"/>
                  </a:lnTo>
                  <a:lnTo>
                    <a:pt x="771" y="594"/>
                  </a:lnTo>
                  <a:lnTo>
                    <a:pt x="759" y="602"/>
                  </a:lnTo>
                  <a:lnTo>
                    <a:pt x="759" y="602"/>
                  </a:lnTo>
                  <a:lnTo>
                    <a:pt x="746" y="610"/>
                  </a:lnTo>
                  <a:lnTo>
                    <a:pt x="732" y="617"/>
                  </a:lnTo>
                  <a:lnTo>
                    <a:pt x="732" y="617"/>
                  </a:lnTo>
                  <a:lnTo>
                    <a:pt x="726" y="622"/>
                  </a:lnTo>
                  <a:lnTo>
                    <a:pt x="720" y="626"/>
                  </a:lnTo>
                  <a:lnTo>
                    <a:pt x="707" y="635"/>
                  </a:lnTo>
                  <a:lnTo>
                    <a:pt x="707" y="635"/>
                  </a:lnTo>
                  <a:lnTo>
                    <a:pt x="694" y="643"/>
                  </a:lnTo>
                  <a:lnTo>
                    <a:pt x="678" y="651"/>
                  </a:lnTo>
                  <a:lnTo>
                    <a:pt x="678" y="651"/>
                  </a:lnTo>
                  <a:lnTo>
                    <a:pt x="665" y="657"/>
                  </a:lnTo>
                  <a:lnTo>
                    <a:pt x="649" y="663"/>
                  </a:lnTo>
                  <a:lnTo>
                    <a:pt x="649" y="663"/>
                  </a:lnTo>
                  <a:lnTo>
                    <a:pt x="633" y="667"/>
                  </a:lnTo>
                  <a:lnTo>
                    <a:pt x="616" y="671"/>
                  </a:lnTo>
                  <a:lnTo>
                    <a:pt x="616" y="671"/>
                  </a:lnTo>
                  <a:lnTo>
                    <a:pt x="613" y="687"/>
                  </a:lnTo>
                  <a:lnTo>
                    <a:pt x="610" y="707"/>
                  </a:lnTo>
                  <a:lnTo>
                    <a:pt x="610" y="707"/>
                  </a:lnTo>
                  <a:lnTo>
                    <a:pt x="607" y="725"/>
                  </a:lnTo>
                  <a:lnTo>
                    <a:pt x="602" y="742"/>
                  </a:lnTo>
                  <a:lnTo>
                    <a:pt x="601" y="744"/>
                  </a:lnTo>
                  <a:lnTo>
                    <a:pt x="601" y="744"/>
                  </a:lnTo>
                  <a:lnTo>
                    <a:pt x="596" y="754"/>
                  </a:lnTo>
                  <a:lnTo>
                    <a:pt x="593" y="765"/>
                  </a:lnTo>
                  <a:lnTo>
                    <a:pt x="593" y="765"/>
                  </a:lnTo>
                  <a:lnTo>
                    <a:pt x="585" y="791"/>
                  </a:lnTo>
                  <a:lnTo>
                    <a:pt x="575" y="815"/>
                  </a:lnTo>
                  <a:lnTo>
                    <a:pt x="575" y="815"/>
                  </a:lnTo>
                  <a:lnTo>
                    <a:pt x="572" y="826"/>
                  </a:lnTo>
                  <a:lnTo>
                    <a:pt x="566" y="835"/>
                  </a:lnTo>
                  <a:lnTo>
                    <a:pt x="563" y="840"/>
                  </a:lnTo>
                  <a:lnTo>
                    <a:pt x="559" y="843"/>
                  </a:lnTo>
                  <a:lnTo>
                    <a:pt x="553" y="844"/>
                  </a:lnTo>
                  <a:lnTo>
                    <a:pt x="549" y="844"/>
                  </a:lnTo>
                  <a:lnTo>
                    <a:pt x="549" y="844"/>
                  </a:lnTo>
                  <a:lnTo>
                    <a:pt x="546" y="853"/>
                  </a:lnTo>
                  <a:lnTo>
                    <a:pt x="543" y="861"/>
                  </a:lnTo>
                  <a:lnTo>
                    <a:pt x="534" y="875"/>
                  </a:lnTo>
                  <a:lnTo>
                    <a:pt x="534" y="875"/>
                  </a:lnTo>
                  <a:lnTo>
                    <a:pt x="527" y="885"/>
                  </a:lnTo>
                  <a:lnTo>
                    <a:pt x="523" y="890"/>
                  </a:lnTo>
                  <a:lnTo>
                    <a:pt x="518" y="893"/>
                  </a:lnTo>
                  <a:lnTo>
                    <a:pt x="518" y="893"/>
                  </a:lnTo>
                  <a:lnTo>
                    <a:pt x="515" y="901"/>
                  </a:lnTo>
                  <a:lnTo>
                    <a:pt x="512" y="908"/>
                  </a:lnTo>
                  <a:lnTo>
                    <a:pt x="508" y="914"/>
                  </a:lnTo>
                  <a:lnTo>
                    <a:pt x="502" y="921"/>
                  </a:lnTo>
                  <a:lnTo>
                    <a:pt x="502" y="921"/>
                  </a:lnTo>
                  <a:lnTo>
                    <a:pt x="499" y="922"/>
                  </a:lnTo>
                  <a:lnTo>
                    <a:pt x="494" y="921"/>
                  </a:lnTo>
                  <a:lnTo>
                    <a:pt x="494" y="921"/>
                  </a:lnTo>
                  <a:lnTo>
                    <a:pt x="491" y="925"/>
                  </a:lnTo>
                  <a:lnTo>
                    <a:pt x="489" y="930"/>
                  </a:lnTo>
                  <a:lnTo>
                    <a:pt x="488" y="934"/>
                  </a:lnTo>
                  <a:lnTo>
                    <a:pt x="483" y="937"/>
                  </a:lnTo>
                  <a:lnTo>
                    <a:pt x="483" y="937"/>
                  </a:lnTo>
                  <a:lnTo>
                    <a:pt x="480" y="939"/>
                  </a:lnTo>
                  <a:lnTo>
                    <a:pt x="476" y="940"/>
                  </a:lnTo>
                  <a:lnTo>
                    <a:pt x="476" y="940"/>
                  </a:lnTo>
                  <a:lnTo>
                    <a:pt x="470" y="945"/>
                  </a:lnTo>
                  <a:lnTo>
                    <a:pt x="465" y="946"/>
                  </a:lnTo>
                  <a:lnTo>
                    <a:pt x="462" y="948"/>
                  </a:lnTo>
                  <a:lnTo>
                    <a:pt x="462" y="948"/>
                  </a:lnTo>
                  <a:lnTo>
                    <a:pt x="462" y="936"/>
                  </a:lnTo>
                  <a:lnTo>
                    <a:pt x="463" y="924"/>
                  </a:lnTo>
                  <a:lnTo>
                    <a:pt x="463" y="924"/>
                  </a:lnTo>
                  <a:lnTo>
                    <a:pt x="466" y="918"/>
                  </a:lnTo>
                  <a:lnTo>
                    <a:pt x="470" y="910"/>
                  </a:lnTo>
                  <a:lnTo>
                    <a:pt x="470" y="910"/>
                  </a:lnTo>
                  <a:lnTo>
                    <a:pt x="471" y="904"/>
                  </a:lnTo>
                  <a:lnTo>
                    <a:pt x="473" y="896"/>
                  </a:lnTo>
                  <a:lnTo>
                    <a:pt x="473" y="896"/>
                  </a:lnTo>
                  <a:lnTo>
                    <a:pt x="474" y="890"/>
                  </a:lnTo>
                  <a:lnTo>
                    <a:pt x="477" y="884"/>
                  </a:lnTo>
                  <a:lnTo>
                    <a:pt x="482" y="878"/>
                  </a:lnTo>
                  <a:lnTo>
                    <a:pt x="483" y="872"/>
                  </a:lnTo>
                  <a:lnTo>
                    <a:pt x="483" y="872"/>
                  </a:lnTo>
                  <a:lnTo>
                    <a:pt x="483" y="857"/>
                  </a:lnTo>
                  <a:lnTo>
                    <a:pt x="485" y="841"/>
                  </a:lnTo>
                  <a:lnTo>
                    <a:pt x="486" y="826"/>
                  </a:lnTo>
                  <a:lnTo>
                    <a:pt x="486" y="811"/>
                  </a:lnTo>
                  <a:lnTo>
                    <a:pt x="486" y="811"/>
                  </a:lnTo>
                  <a:lnTo>
                    <a:pt x="486" y="800"/>
                  </a:lnTo>
                  <a:lnTo>
                    <a:pt x="485" y="789"/>
                  </a:lnTo>
                  <a:lnTo>
                    <a:pt x="477" y="768"/>
                  </a:lnTo>
                  <a:lnTo>
                    <a:pt x="470" y="748"/>
                  </a:lnTo>
                  <a:lnTo>
                    <a:pt x="460" y="730"/>
                  </a:lnTo>
                  <a:lnTo>
                    <a:pt x="460" y="730"/>
                  </a:lnTo>
                  <a:lnTo>
                    <a:pt x="456" y="727"/>
                  </a:lnTo>
                  <a:lnTo>
                    <a:pt x="453" y="722"/>
                  </a:lnTo>
                  <a:lnTo>
                    <a:pt x="445" y="713"/>
                  </a:lnTo>
                  <a:lnTo>
                    <a:pt x="439" y="703"/>
                  </a:lnTo>
                  <a:lnTo>
                    <a:pt x="433" y="695"/>
                  </a:lnTo>
                  <a:lnTo>
                    <a:pt x="433" y="695"/>
                  </a:lnTo>
                  <a:lnTo>
                    <a:pt x="425" y="690"/>
                  </a:lnTo>
                  <a:lnTo>
                    <a:pt x="422" y="690"/>
                  </a:lnTo>
                  <a:lnTo>
                    <a:pt x="418" y="690"/>
                  </a:lnTo>
                  <a:lnTo>
                    <a:pt x="418" y="690"/>
                  </a:lnTo>
                  <a:lnTo>
                    <a:pt x="418" y="687"/>
                  </a:lnTo>
                  <a:lnTo>
                    <a:pt x="415" y="686"/>
                  </a:lnTo>
                  <a:lnTo>
                    <a:pt x="415" y="686"/>
                  </a:lnTo>
                  <a:lnTo>
                    <a:pt x="409" y="686"/>
                  </a:lnTo>
                  <a:lnTo>
                    <a:pt x="401" y="686"/>
                  </a:lnTo>
                  <a:lnTo>
                    <a:pt x="395" y="684"/>
                  </a:lnTo>
                  <a:lnTo>
                    <a:pt x="389" y="683"/>
                  </a:lnTo>
                  <a:lnTo>
                    <a:pt x="389" y="683"/>
                  </a:lnTo>
                  <a:lnTo>
                    <a:pt x="384" y="686"/>
                  </a:lnTo>
                  <a:lnTo>
                    <a:pt x="380" y="689"/>
                  </a:lnTo>
                  <a:lnTo>
                    <a:pt x="380" y="689"/>
                  </a:lnTo>
                  <a:lnTo>
                    <a:pt x="369" y="690"/>
                  </a:lnTo>
                  <a:lnTo>
                    <a:pt x="358" y="689"/>
                  </a:lnTo>
                  <a:lnTo>
                    <a:pt x="337" y="686"/>
                  </a:lnTo>
                  <a:lnTo>
                    <a:pt x="337" y="686"/>
                  </a:lnTo>
                  <a:lnTo>
                    <a:pt x="297" y="687"/>
                  </a:lnTo>
                  <a:lnTo>
                    <a:pt x="276" y="687"/>
                  </a:lnTo>
                  <a:lnTo>
                    <a:pt x="255" y="686"/>
                  </a:lnTo>
                  <a:lnTo>
                    <a:pt x="255" y="686"/>
                  </a:lnTo>
                  <a:lnTo>
                    <a:pt x="242" y="684"/>
                  </a:lnTo>
                  <a:lnTo>
                    <a:pt x="232" y="683"/>
                  </a:lnTo>
                  <a:lnTo>
                    <a:pt x="207" y="677"/>
                  </a:lnTo>
                  <a:lnTo>
                    <a:pt x="207" y="677"/>
                  </a:lnTo>
                  <a:lnTo>
                    <a:pt x="186" y="671"/>
                  </a:lnTo>
                  <a:lnTo>
                    <a:pt x="165" y="664"/>
                  </a:lnTo>
                  <a:lnTo>
                    <a:pt x="165" y="664"/>
                  </a:lnTo>
                  <a:lnTo>
                    <a:pt x="148" y="658"/>
                  </a:lnTo>
                  <a:lnTo>
                    <a:pt x="131" y="654"/>
                  </a:lnTo>
                  <a:lnTo>
                    <a:pt x="117" y="648"/>
                  </a:lnTo>
                  <a:lnTo>
                    <a:pt x="104" y="642"/>
                  </a:lnTo>
                  <a:lnTo>
                    <a:pt x="104" y="642"/>
                  </a:lnTo>
                  <a:lnTo>
                    <a:pt x="96" y="634"/>
                  </a:lnTo>
                  <a:lnTo>
                    <a:pt x="88" y="626"/>
                  </a:lnTo>
                  <a:lnTo>
                    <a:pt x="88" y="626"/>
                  </a:lnTo>
                  <a:lnTo>
                    <a:pt x="73" y="613"/>
                  </a:lnTo>
                  <a:lnTo>
                    <a:pt x="73" y="613"/>
                  </a:lnTo>
                  <a:lnTo>
                    <a:pt x="59" y="599"/>
                  </a:lnTo>
                  <a:lnTo>
                    <a:pt x="59" y="599"/>
                  </a:lnTo>
                  <a:lnTo>
                    <a:pt x="53" y="591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4" y="577"/>
                  </a:lnTo>
                  <a:lnTo>
                    <a:pt x="43" y="573"/>
                  </a:lnTo>
                  <a:lnTo>
                    <a:pt x="43" y="573"/>
                  </a:lnTo>
                  <a:lnTo>
                    <a:pt x="35" y="553"/>
                  </a:lnTo>
                  <a:lnTo>
                    <a:pt x="35" y="553"/>
                  </a:lnTo>
                  <a:lnTo>
                    <a:pt x="30" y="545"/>
                  </a:lnTo>
                  <a:lnTo>
                    <a:pt x="30" y="545"/>
                  </a:lnTo>
                  <a:lnTo>
                    <a:pt x="29" y="541"/>
                  </a:lnTo>
                  <a:lnTo>
                    <a:pt x="29" y="535"/>
                  </a:lnTo>
                  <a:lnTo>
                    <a:pt x="29" y="535"/>
                  </a:lnTo>
                  <a:lnTo>
                    <a:pt x="23" y="513"/>
                  </a:lnTo>
                  <a:lnTo>
                    <a:pt x="23" y="513"/>
                  </a:lnTo>
                  <a:lnTo>
                    <a:pt x="20" y="492"/>
                  </a:lnTo>
                  <a:lnTo>
                    <a:pt x="20" y="492"/>
                  </a:lnTo>
                  <a:lnTo>
                    <a:pt x="18" y="483"/>
                  </a:lnTo>
                  <a:lnTo>
                    <a:pt x="18" y="483"/>
                  </a:lnTo>
                  <a:lnTo>
                    <a:pt x="18" y="478"/>
                  </a:lnTo>
                  <a:lnTo>
                    <a:pt x="18" y="474"/>
                  </a:lnTo>
                  <a:lnTo>
                    <a:pt x="18" y="474"/>
                  </a:lnTo>
                  <a:lnTo>
                    <a:pt x="15" y="468"/>
                  </a:lnTo>
                  <a:lnTo>
                    <a:pt x="14" y="463"/>
                  </a:lnTo>
                  <a:lnTo>
                    <a:pt x="14" y="463"/>
                  </a:lnTo>
                  <a:lnTo>
                    <a:pt x="12" y="459"/>
                  </a:lnTo>
                  <a:lnTo>
                    <a:pt x="12" y="454"/>
                  </a:lnTo>
                  <a:lnTo>
                    <a:pt x="12" y="443"/>
                  </a:lnTo>
                  <a:lnTo>
                    <a:pt x="12" y="443"/>
                  </a:lnTo>
                  <a:lnTo>
                    <a:pt x="11" y="439"/>
                  </a:lnTo>
                  <a:lnTo>
                    <a:pt x="8" y="434"/>
                  </a:lnTo>
                  <a:lnTo>
                    <a:pt x="8" y="434"/>
                  </a:lnTo>
                  <a:lnTo>
                    <a:pt x="8" y="424"/>
                  </a:lnTo>
                  <a:lnTo>
                    <a:pt x="6" y="411"/>
                  </a:lnTo>
                  <a:lnTo>
                    <a:pt x="6" y="399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5" y="384"/>
                  </a:lnTo>
                  <a:lnTo>
                    <a:pt x="8" y="381"/>
                  </a:lnTo>
                  <a:lnTo>
                    <a:pt x="8" y="381"/>
                  </a:lnTo>
                  <a:lnTo>
                    <a:pt x="6" y="370"/>
                  </a:lnTo>
                  <a:lnTo>
                    <a:pt x="6" y="359"/>
                  </a:lnTo>
                  <a:lnTo>
                    <a:pt x="6" y="341"/>
                  </a:lnTo>
                  <a:lnTo>
                    <a:pt x="6" y="341"/>
                  </a:lnTo>
                  <a:lnTo>
                    <a:pt x="3" y="329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7"/>
                  </a:lnTo>
                  <a:lnTo>
                    <a:pt x="1" y="277"/>
                  </a:lnTo>
                  <a:lnTo>
                    <a:pt x="5" y="257"/>
                  </a:lnTo>
                  <a:lnTo>
                    <a:pt x="8" y="237"/>
                  </a:lnTo>
                  <a:lnTo>
                    <a:pt x="8" y="237"/>
                  </a:lnTo>
                  <a:lnTo>
                    <a:pt x="15" y="199"/>
                  </a:lnTo>
                  <a:lnTo>
                    <a:pt x="21" y="183"/>
                  </a:lnTo>
                  <a:lnTo>
                    <a:pt x="27" y="166"/>
                  </a:lnTo>
                  <a:lnTo>
                    <a:pt x="27" y="166"/>
                  </a:lnTo>
                  <a:lnTo>
                    <a:pt x="30" y="164"/>
                  </a:lnTo>
                  <a:lnTo>
                    <a:pt x="32" y="161"/>
                  </a:lnTo>
                  <a:lnTo>
                    <a:pt x="32" y="161"/>
                  </a:lnTo>
                  <a:close/>
                  <a:moveTo>
                    <a:pt x="32" y="163"/>
                  </a:moveTo>
                  <a:lnTo>
                    <a:pt x="32" y="163"/>
                  </a:lnTo>
                  <a:lnTo>
                    <a:pt x="35" y="163"/>
                  </a:lnTo>
                  <a:lnTo>
                    <a:pt x="37" y="164"/>
                  </a:lnTo>
                  <a:lnTo>
                    <a:pt x="37" y="164"/>
                  </a:lnTo>
                  <a:lnTo>
                    <a:pt x="38" y="158"/>
                  </a:lnTo>
                  <a:lnTo>
                    <a:pt x="41" y="152"/>
                  </a:lnTo>
                  <a:lnTo>
                    <a:pt x="43" y="146"/>
                  </a:lnTo>
                  <a:lnTo>
                    <a:pt x="44" y="141"/>
                  </a:lnTo>
                  <a:lnTo>
                    <a:pt x="44" y="141"/>
                  </a:lnTo>
                  <a:lnTo>
                    <a:pt x="38" y="151"/>
                  </a:lnTo>
                  <a:lnTo>
                    <a:pt x="32" y="163"/>
                  </a:lnTo>
                  <a:lnTo>
                    <a:pt x="32" y="163"/>
                  </a:lnTo>
                  <a:close/>
                  <a:moveTo>
                    <a:pt x="338" y="13"/>
                  </a:moveTo>
                  <a:lnTo>
                    <a:pt x="338" y="13"/>
                  </a:lnTo>
                  <a:lnTo>
                    <a:pt x="340" y="16"/>
                  </a:lnTo>
                  <a:lnTo>
                    <a:pt x="338" y="19"/>
                  </a:lnTo>
                  <a:lnTo>
                    <a:pt x="338" y="19"/>
                  </a:lnTo>
                  <a:lnTo>
                    <a:pt x="393" y="12"/>
                  </a:lnTo>
                  <a:lnTo>
                    <a:pt x="393" y="12"/>
                  </a:lnTo>
                  <a:lnTo>
                    <a:pt x="381" y="10"/>
                  </a:lnTo>
                  <a:lnTo>
                    <a:pt x="367" y="10"/>
                  </a:lnTo>
                  <a:lnTo>
                    <a:pt x="354" y="12"/>
                  </a:lnTo>
                  <a:lnTo>
                    <a:pt x="338" y="13"/>
                  </a:lnTo>
                  <a:lnTo>
                    <a:pt x="338" y="13"/>
                  </a:lnTo>
                  <a:close/>
                  <a:moveTo>
                    <a:pt x="213" y="23"/>
                  </a:moveTo>
                  <a:lnTo>
                    <a:pt x="213" y="23"/>
                  </a:lnTo>
                  <a:lnTo>
                    <a:pt x="242" y="19"/>
                  </a:lnTo>
                  <a:lnTo>
                    <a:pt x="256" y="18"/>
                  </a:lnTo>
                  <a:lnTo>
                    <a:pt x="270" y="13"/>
                  </a:lnTo>
                  <a:lnTo>
                    <a:pt x="270" y="13"/>
                  </a:lnTo>
                  <a:lnTo>
                    <a:pt x="242" y="16"/>
                  </a:lnTo>
                  <a:lnTo>
                    <a:pt x="227" y="19"/>
                  </a:lnTo>
                  <a:lnTo>
                    <a:pt x="213" y="23"/>
                  </a:lnTo>
                  <a:lnTo>
                    <a:pt x="213" y="23"/>
                  </a:lnTo>
                  <a:close/>
                  <a:moveTo>
                    <a:pt x="277" y="19"/>
                  </a:moveTo>
                  <a:lnTo>
                    <a:pt x="277" y="19"/>
                  </a:lnTo>
                  <a:lnTo>
                    <a:pt x="279" y="23"/>
                  </a:lnTo>
                  <a:lnTo>
                    <a:pt x="279" y="26"/>
                  </a:lnTo>
                  <a:lnTo>
                    <a:pt x="277" y="29"/>
                  </a:lnTo>
                  <a:lnTo>
                    <a:pt x="277" y="30"/>
                  </a:lnTo>
                  <a:lnTo>
                    <a:pt x="277" y="30"/>
                  </a:lnTo>
                  <a:lnTo>
                    <a:pt x="297" y="27"/>
                  </a:lnTo>
                  <a:lnTo>
                    <a:pt x="306" y="27"/>
                  </a:lnTo>
                  <a:lnTo>
                    <a:pt x="314" y="24"/>
                  </a:lnTo>
                  <a:lnTo>
                    <a:pt x="314" y="24"/>
                  </a:lnTo>
                  <a:lnTo>
                    <a:pt x="308" y="24"/>
                  </a:lnTo>
                  <a:lnTo>
                    <a:pt x="306" y="23"/>
                  </a:lnTo>
                  <a:lnTo>
                    <a:pt x="303" y="21"/>
                  </a:lnTo>
                  <a:lnTo>
                    <a:pt x="303" y="21"/>
                  </a:lnTo>
                  <a:lnTo>
                    <a:pt x="305" y="19"/>
                  </a:lnTo>
                  <a:lnTo>
                    <a:pt x="306" y="16"/>
                  </a:lnTo>
                  <a:lnTo>
                    <a:pt x="309" y="15"/>
                  </a:lnTo>
                  <a:lnTo>
                    <a:pt x="314" y="15"/>
                  </a:lnTo>
                  <a:lnTo>
                    <a:pt x="314" y="15"/>
                  </a:lnTo>
                  <a:lnTo>
                    <a:pt x="305" y="15"/>
                  </a:lnTo>
                  <a:lnTo>
                    <a:pt x="296" y="16"/>
                  </a:lnTo>
                  <a:lnTo>
                    <a:pt x="287" y="18"/>
                  </a:lnTo>
                  <a:lnTo>
                    <a:pt x="277" y="19"/>
                  </a:lnTo>
                  <a:lnTo>
                    <a:pt x="277" y="19"/>
                  </a:lnTo>
                  <a:close/>
                  <a:moveTo>
                    <a:pt x="625" y="15"/>
                  </a:moveTo>
                  <a:lnTo>
                    <a:pt x="625" y="15"/>
                  </a:lnTo>
                  <a:lnTo>
                    <a:pt x="627" y="16"/>
                  </a:lnTo>
                  <a:lnTo>
                    <a:pt x="625" y="19"/>
                  </a:lnTo>
                  <a:lnTo>
                    <a:pt x="625" y="19"/>
                  </a:lnTo>
                  <a:lnTo>
                    <a:pt x="634" y="19"/>
                  </a:lnTo>
                  <a:lnTo>
                    <a:pt x="643" y="21"/>
                  </a:lnTo>
                  <a:lnTo>
                    <a:pt x="651" y="21"/>
                  </a:lnTo>
                  <a:lnTo>
                    <a:pt x="654" y="21"/>
                  </a:lnTo>
                  <a:lnTo>
                    <a:pt x="657" y="19"/>
                  </a:lnTo>
                  <a:lnTo>
                    <a:pt x="657" y="19"/>
                  </a:lnTo>
                  <a:lnTo>
                    <a:pt x="642" y="15"/>
                  </a:lnTo>
                  <a:lnTo>
                    <a:pt x="633" y="15"/>
                  </a:lnTo>
                  <a:lnTo>
                    <a:pt x="625" y="15"/>
                  </a:lnTo>
                  <a:lnTo>
                    <a:pt x="625" y="15"/>
                  </a:lnTo>
                  <a:close/>
                  <a:moveTo>
                    <a:pt x="322" y="19"/>
                  </a:moveTo>
                  <a:lnTo>
                    <a:pt x="322" y="19"/>
                  </a:lnTo>
                  <a:lnTo>
                    <a:pt x="325" y="19"/>
                  </a:lnTo>
                  <a:lnTo>
                    <a:pt x="328" y="19"/>
                  </a:lnTo>
                  <a:lnTo>
                    <a:pt x="331" y="18"/>
                  </a:lnTo>
                  <a:lnTo>
                    <a:pt x="332" y="16"/>
                  </a:lnTo>
                  <a:lnTo>
                    <a:pt x="332" y="16"/>
                  </a:lnTo>
                  <a:lnTo>
                    <a:pt x="326" y="16"/>
                  </a:lnTo>
                  <a:lnTo>
                    <a:pt x="322" y="19"/>
                  </a:lnTo>
                  <a:lnTo>
                    <a:pt x="322" y="19"/>
                  </a:lnTo>
                  <a:close/>
                  <a:moveTo>
                    <a:pt x="404" y="21"/>
                  </a:moveTo>
                  <a:lnTo>
                    <a:pt x="404" y="21"/>
                  </a:lnTo>
                  <a:lnTo>
                    <a:pt x="407" y="21"/>
                  </a:lnTo>
                  <a:lnTo>
                    <a:pt x="410" y="19"/>
                  </a:lnTo>
                  <a:lnTo>
                    <a:pt x="410" y="19"/>
                  </a:lnTo>
                  <a:lnTo>
                    <a:pt x="407" y="19"/>
                  </a:lnTo>
                  <a:lnTo>
                    <a:pt x="406" y="21"/>
                  </a:lnTo>
                  <a:lnTo>
                    <a:pt x="404" y="21"/>
                  </a:lnTo>
                  <a:lnTo>
                    <a:pt x="404" y="21"/>
                  </a:lnTo>
                  <a:close/>
                  <a:moveTo>
                    <a:pt x="421" y="21"/>
                  </a:moveTo>
                  <a:lnTo>
                    <a:pt x="421" y="21"/>
                  </a:lnTo>
                  <a:lnTo>
                    <a:pt x="421" y="23"/>
                  </a:lnTo>
                  <a:lnTo>
                    <a:pt x="422" y="23"/>
                  </a:lnTo>
                  <a:lnTo>
                    <a:pt x="422" y="23"/>
                  </a:lnTo>
                  <a:lnTo>
                    <a:pt x="428" y="21"/>
                  </a:lnTo>
                  <a:lnTo>
                    <a:pt x="433" y="23"/>
                  </a:lnTo>
                  <a:lnTo>
                    <a:pt x="439" y="23"/>
                  </a:lnTo>
                  <a:lnTo>
                    <a:pt x="444" y="21"/>
                  </a:lnTo>
                  <a:lnTo>
                    <a:pt x="444" y="21"/>
                  </a:lnTo>
                  <a:lnTo>
                    <a:pt x="421" y="21"/>
                  </a:lnTo>
                  <a:lnTo>
                    <a:pt x="421" y="21"/>
                  </a:lnTo>
                  <a:close/>
                  <a:moveTo>
                    <a:pt x="445" y="21"/>
                  </a:moveTo>
                  <a:lnTo>
                    <a:pt x="445" y="21"/>
                  </a:lnTo>
                  <a:lnTo>
                    <a:pt x="450" y="21"/>
                  </a:lnTo>
                  <a:lnTo>
                    <a:pt x="453" y="21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48" y="21"/>
                  </a:lnTo>
                  <a:lnTo>
                    <a:pt x="447" y="21"/>
                  </a:lnTo>
                  <a:lnTo>
                    <a:pt x="445" y="21"/>
                  </a:lnTo>
                  <a:lnTo>
                    <a:pt x="445" y="21"/>
                  </a:lnTo>
                  <a:close/>
                  <a:moveTo>
                    <a:pt x="216" y="32"/>
                  </a:moveTo>
                  <a:lnTo>
                    <a:pt x="216" y="32"/>
                  </a:lnTo>
                  <a:lnTo>
                    <a:pt x="218" y="32"/>
                  </a:lnTo>
                  <a:lnTo>
                    <a:pt x="218" y="32"/>
                  </a:lnTo>
                  <a:lnTo>
                    <a:pt x="218" y="32"/>
                  </a:lnTo>
                  <a:lnTo>
                    <a:pt x="192" y="41"/>
                  </a:lnTo>
                  <a:lnTo>
                    <a:pt x="180" y="47"/>
                  </a:lnTo>
                  <a:lnTo>
                    <a:pt x="168" y="55"/>
                  </a:lnTo>
                  <a:lnTo>
                    <a:pt x="168" y="55"/>
                  </a:lnTo>
                  <a:lnTo>
                    <a:pt x="180" y="53"/>
                  </a:lnTo>
                  <a:lnTo>
                    <a:pt x="191" y="50"/>
                  </a:lnTo>
                  <a:lnTo>
                    <a:pt x="191" y="50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45" y="36"/>
                  </a:lnTo>
                  <a:lnTo>
                    <a:pt x="261" y="32"/>
                  </a:lnTo>
                  <a:lnTo>
                    <a:pt x="267" y="29"/>
                  </a:lnTo>
                  <a:lnTo>
                    <a:pt x="273" y="26"/>
                  </a:lnTo>
                  <a:lnTo>
                    <a:pt x="273" y="26"/>
                  </a:lnTo>
                  <a:lnTo>
                    <a:pt x="264" y="24"/>
                  </a:lnTo>
                  <a:lnTo>
                    <a:pt x="255" y="24"/>
                  </a:lnTo>
                  <a:lnTo>
                    <a:pt x="245" y="27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29"/>
                  </a:lnTo>
                  <a:lnTo>
                    <a:pt x="239" y="29"/>
                  </a:lnTo>
                  <a:lnTo>
                    <a:pt x="233" y="29"/>
                  </a:lnTo>
                  <a:lnTo>
                    <a:pt x="227" y="30"/>
                  </a:lnTo>
                  <a:lnTo>
                    <a:pt x="223" y="32"/>
                  </a:lnTo>
                  <a:lnTo>
                    <a:pt x="216" y="32"/>
                  </a:lnTo>
                  <a:lnTo>
                    <a:pt x="216" y="32"/>
                  </a:lnTo>
                  <a:close/>
                  <a:moveTo>
                    <a:pt x="450" y="29"/>
                  </a:moveTo>
                  <a:lnTo>
                    <a:pt x="450" y="29"/>
                  </a:lnTo>
                  <a:lnTo>
                    <a:pt x="450" y="27"/>
                  </a:lnTo>
                  <a:lnTo>
                    <a:pt x="447" y="26"/>
                  </a:lnTo>
                  <a:lnTo>
                    <a:pt x="445" y="26"/>
                  </a:lnTo>
                  <a:lnTo>
                    <a:pt x="444" y="27"/>
                  </a:lnTo>
                  <a:lnTo>
                    <a:pt x="444" y="27"/>
                  </a:lnTo>
                  <a:lnTo>
                    <a:pt x="447" y="29"/>
                  </a:lnTo>
                  <a:lnTo>
                    <a:pt x="450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5" y="32"/>
                  </a:lnTo>
                  <a:lnTo>
                    <a:pt x="470" y="30"/>
                  </a:lnTo>
                  <a:lnTo>
                    <a:pt x="476" y="29"/>
                  </a:lnTo>
                  <a:lnTo>
                    <a:pt x="480" y="26"/>
                  </a:lnTo>
                  <a:lnTo>
                    <a:pt x="480" y="26"/>
                  </a:lnTo>
                  <a:lnTo>
                    <a:pt x="465" y="26"/>
                  </a:lnTo>
                  <a:lnTo>
                    <a:pt x="450" y="29"/>
                  </a:lnTo>
                  <a:lnTo>
                    <a:pt x="450" y="29"/>
                  </a:lnTo>
                  <a:close/>
                  <a:moveTo>
                    <a:pt x="506" y="27"/>
                  </a:moveTo>
                  <a:lnTo>
                    <a:pt x="506" y="27"/>
                  </a:lnTo>
                  <a:lnTo>
                    <a:pt x="497" y="27"/>
                  </a:lnTo>
                  <a:lnTo>
                    <a:pt x="488" y="29"/>
                  </a:lnTo>
                  <a:lnTo>
                    <a:pt x="471" y="35"/>
                  </a:lnTo>
                  <a:lnTo>
                    <a:pt x="471" y="35"/>
                  </a:lnTo>
                  <a:lnTo>
                    <a:pt x="512" y="39"/>
                  </a:lnTo>
                  <a:lnTo>
                    <a:pt x="535" y="41"/>
                  </a:lnTo>
                  <a:lnTo>
                    <a:pt x="558" y="39"/>
                  </a:lnTo>
                  <a:lnTo>
                    <a:pt x="558" y="39"/>
                  </a:lnTo>
                  <a:lnTo>
                    <a:pt x="561" y="36"/>
                  </a:lnTo>
                  <a:lnTo>
                    <a:pt x="563" y="33"/>
                  </a:lnTo>
                  <a:lnTo>
                    <a:pt x="563" y="33"/>
                  </a:lnTo>
                  <a:lnTo>
                    <a:pt x="549" y="33"/>
                  </a:lnTo>
                  <a:lnTo>
                    <a:pt x="534" y="30"/>
                  </a:lnTo>
                  <a:lnTo>
                    <a:pt x="520" y="29"/>
                  </a:lnTo>
                  <a:lnTo>
                    <a:pt x="506" y="27"/>
                  </a:lnTo>
                  <a:lnTo>
                    <a:pt x="506" y="27"/>
                  </a:lnTo>
                  <a:close/>
                  <a:moveTo>
                    <a:pt x="610" y="30"/>
                  </a:moveTo>
                  <a:lnTo>
                    <a:pt x="610" y="30"/>
                  </a:lnTo>
                  <a:lnTo>
                    <a:pt x="581" y="27"/>
                  </a:lnTo>
                  <a:lnTo>
                    <a:pt x="567" y="26"/>
                  </a:lnTo>
                  <a:lnTo>
                    <a:pt x="552" y="27"/>
                  </a:lnTo>
                  <a:lnTo>
                    <a:pt x="552" y="27"/>
                  </a:lnTo>
                  <a:lnTo>
                    <a:pt x="581" y="30"/>
                  </a:lnTo>
                  <a:lnTo>
                    <a:pt x="596" y="30"/>
                  </a:lnTo>
                  <a:lnTo>
                    <a:pt x="610" y="30"/>
                  </a:lnTo>
                  <a:lnTo>
                    <a:pt x="610" y="30"/>
                  </a:lnTo>
                  <a:close/>
                  <a:moveTo>
                    <a:pt x="165" y="42"/>
                  </a:moveTo>
                  <a:lnTo>
                    <a:pt x="165" y="42"/>
                  </a:lnTo>
                  <a:lnTo>
                    <a:pt x="186" y="36"/>
                  </a:lnTo>
                  <a:lnTo>
                    <a:pt x="207" y="29"/>
                  </a:lnTo>
                  <a:lnTo>
                    <a:pt x="207" y="29"/>
                  </a:lnTo>
                  <a:lnTo>
                    <a:pt x="184" y="35"/>
                  </a:lnTo>
                  <a:lnTo>
                    <a:pt x="174" y="38"/>
                  </a:lnTo>
                  <a:lnTo>
                    <a:pt x="165" y="42"/>
                  </a:lnTo>
                  <a:lnTo>
                    <a:pt x="165" y="42"/>
                  </a:lnTo>
                  <a:close/>
                  <a:moveTo>
                    <a:pt x="424" y="33"/>
                  </a:moveTo>
                  <a:lnTo>
                    <a:pt x="424" y="33"/>
                  </a:lnTo>
                  <a:lnTo>
                    <a:pt x="425" y="35"/>
                  </a:lnTo>
                  <a:lnTo>
                    <a:pt x="427" y="33"/>
                  </a:lnTo>
                  <a:lnTo>
                    <a:pt x="430" y="32"/>
                  </a:lnTo>
                  <a:lnTo>
                    <a:pt x="430" y="32"/>
                  </a:lnTo>
                  <a:lnTo>
                    <a:pt x="425" y="32"/>
                  </a:lnTo>
                  <a:lnTo>
                    <a:pt x="424" y="33"/>
                  </a:lnTo>
                  <a:lnTo>
                    <a:pt x="424" y="33"/>
                  </a:lnTo>
                  <a:close/>
                  <a:moveTo>
                    <a:pt x="258" y="39"/>
                  </a:moveTo>
                  <a:lnTo>
                    <a:pt x="258" y="39"/>
                  </a:lnTo>
                  <a:lnTo>
                    <a:pt x="274" y="38"/>
                  </a:lnTo>
                  <a:lnTo>
                    <a:pt x="284" y="36"/>
                  </a:lnTo>
                  <a:lnTo>
                    <a:pt x="291" y="33"/>
                  </a:lnTo>
                  <a:lnTo>
                    <a:pt x="291" y="33"/>
                  </a:lnTo>
                  <a:lnTo>
                    <a:pt x="273" y="35"/>
                  </a:lnTo>
                  <a:lnTo>
                    <a:pt x="264" y="36"/>
                  </a:lnTo>
                  <a:lnTo>
                    <a:pt x="258" y="39"/>
                  </a:lnTo>
                  <a:lnTo>
                    <a:pt x="258" y="39"/>
                  </a:lnTo>
                  <a:close/>
                  <a:moveTo>
                    <a:pt x="416" y="35"/>
                  </a:moveTo>
                  <a:lnTo>
                    <a:pt x="416" y="35"/>
                  </a:lnTo>
                  <a:lnTo>
                    <a:pt x="421" y="35"/>
                  </a:lnTo>
                  <a:lnTo>
                    <a:pt x="422" y="35"/>
                  </a:lnTo>
                  <a:lnTo>
                    <a:pt x="422" y="33"/>
                  </a:lnTo>
                  <a:lnTo>
                    <a:pt x="422" y="33"/>
                  </a:lnTo>
                  <a:lnTo>
                    <a:pt x="419" y="33"/>
                  </a:lnTo>
                  <a:lnTo>
                    <a:pt x="416" y="35"/>
                  </a:lnTo>
                  <a:lnTo>
                    <a:pt x="416" y="35"/>
                  </a:lnTo>
                  <a:close/>
                  <a:moveTo>
                    <a:pt x="698" y="42"/>
                  </a:moveTo>
                  <a:lnTo>
                    <a:pt x="698" y="42"/>
                  </a:lnTo>
                  <a:lnTo>
                    <a:pt x="694" y="38"/>
                  </a:lnTo>
                  <a:lnTo>
                    <a:pt x="691" y="38"/>
                  </a:lnTo>
                  <a:lnTo>
                    <a:pt x="688" y="36"/>
                  </a:lnTo>
                  <a:lnTo>
                    <a:pt x="688" y="36"/>
                  </a:lnTo>
                  <a:lnTo>
                    <a:pt x="689" y="39"/>
                  </a:lnTo>
                  <a:lnTo>
                    <a:pt x="692" y="41"/>
                  </a:lnTo>
                  <a:lnTo>
                    <a:pt x="698" y="42"/>
                  </a:lnTo>
                  <a:lnTo>
                    <a:pt x="698" y="42"/>
                  </a:lnTo>
                  <a:close/>
                  <a:moveTo>
                    <a:pt x="335" y="39"/>
                  </a:moveTo>
                  <a:lnTo>
                    <a:pt x="335" y="39"/>
                  </a:lnTo>
                  <a:lnTo>
                    <a:pt x="343" y="39"/>
                  </a:lnTo>
                  <a:lnTo>
                    <a:pt x="345" y="38"/>
                  </a:lnTo>
                  <a:lnTo>
                    <a:pt x="346" y="38"/>
                  </a:lnTo>
                  <a:lnTo>
                    <a:pt x="346" y="38"/>
                  </a:lnTo>
                  <a:lnTo>
                    <a:pt x="340" y="38"/>
                  </a:lnTo>
                  <a:lnTo>
                    <a:pt x="337" y="38"/>
                  </a:lnTo>
                  <a:lnTo>
                    <a:pt x="335" y="39"/>
                  </a:lnTo>
                  <a:lnTo>
                    <a:pt x="335" y="39"/>
                  </a:lnTo>
                  <a:close/>
                  <a:moveTo>
                    <a:pt x="361" y="39"/>
                  </a:moveTo>
                  <a:lnTo>
                    <a:pt x="361" y="39"/>
                  </a:lnTo>
                  <a:lnTo>
                    <a:pt x="360" y="38"/>
                  </a:lnTo>
                  <a:lnTo>
                    <a:pt x="355" y="36"/>
                  </a:lnTo>
                  <a:lnTo>
                    <a:pt x="348" y="38"/>
                  </a:lnTo>
                  <a:lnTo>
                    <a:pt x="348" y="38"/>
                  </a:lnTo>
                  <a:lnTo>
                    <a:pt x="349" y="39"/>
                  </a:lnTo>
                  <a:lnTo>
                    <a:pt x="352" y="39"/>
                  </a:lnTo>
                  <a:lnTo>
                    <a:pt x="357" y="38"/>
                  </a:lnTo>
                  <a:lnTo>
                    <a:pt x="361" y="39"/>
                  </a:lnTo>
                  <a:lnTo>
                    <a:pt x="361" y="39"/>
                  </a:lnTo>
                  <a:close/>
                  <a:moveTo>
                    <a:pt x="570" y="39"/>
                  </a:moveTo>
                  <a:lnTo>
                    <a:pt x="570" y="39"/>
                  </a:lnTo>
                  <a:lnTo>
                    <a:pt x="587" y="41"/>
                  </a:lnTo>
                  <a:lnTo>
                    <a:pt x="601" y="39"/>
                  </a:lnTo>
                  <a:lnTo>
                    <a:pt x="601" y="39"/>
                  </a:lnTo>
                  <a:lnTo>
                    <a:pt x="585" y="36"/>
                  </a:lnTo>
                  <a:lnTo>
                    <a:pt x="576" y="38"/>
                  </a:lnTo>
                  <a:lnTo>
                    <a:pt x="572" y="38"/>
                  </a:lnTo>
                  <a:lnTo>
                    <a:pt x="570" y="39"/>
                  </a:lnTo>
                  <a:lnTo>
                    <a:pt x="570" y="39"/>
                  </a:lnTo>
                  <a:close/>
                  <a:moveTo>
                    <a:pt x="631" y="39"/>
                  </a:moveTo>
                  <a:lnTo>
                    <a:pt x="631" y="39"/>
                  </a:lnTo>
                  <a:lnTo>
                    <a:pt x="634" y="41"/>
                  </a:lnTo>
                  <a:lnTo>
                    <a:pt x="636" y="39"/>
                  </a:lnTo>
                  <a:lnTo>
                    <a:pt x="637" y="39"/>
                  </a:lnTo>
                  <a:lnTo>
                    <a:pt x="637" y="39"/>
                  </a:lnTo>
                  <a:lnTo>
                    <a:pt x="633" y="38"/>
                  </a:lnTo>
                  <a:lnTo>
                    <a:pt x="631" y="38"/>
                  </a:lnTo>
                  <a:lnTo>
                    <a:pt x="631" y="39"/>
                  </a:lnTo>
                  <a:lnTo>
                    <a:pt x="631" y="39"/>
                  </a:lnTo>
                  <a:close/>
                  <a:moveTo>
                    <a:pt x="297" y="42"/>
                  </a:moveTo>
                  <a:lnTo>
                    <a:pt x="297" y="42"/>
                  </a:lnTo>
                  <a:lnTo>
                    <a:pt x="308" y="41"/>
                  </a:lnTo>
                  <a:lnTo>
                    <a:pt x="317" y="39"/>
                  </a:lnTo>
                  <a:lnTo>
                    <a:pt x="317" y="39"/>
                  </a:lnTo>
                  <a:lnTo>
                    <a:pt x="312" y="39"/>
                  </a:lnTo>
                  <a:lnTo>
                    <a:pt x="306" y="39"/>
                  </a:lnTo>
                  <a:lnTo>
                    <a:pt x="297" y="42"/>
                  </a:lnTo>
                  <a:lnTo>
                    <a:pt x="297" y="42"/>
                  </a:lnTo>
                  <a:close/>
                  <a:moveTo>
                    <a:pt x="459" y="41"/>
                  </a:moveTo>
                  <a:lnTo>
                    <a:pt x="459" y="41"/>
                  </a:lnTo>
                  <a:lnTo>
                    <a:pt x="463" y="42"/>
                  </a:lnTo>
                  <a:lnTo>
                    <a:pt x="466" y="42"/>
                  </a:lnTo>
                  <a:lnTo>
                    <a:pt x="468" y="39"/>
                  </a:lnTo>
                  <a:lnTo>
                    <a:pt x="468" y="39"/>
                  </a:lnTo>
                  <a:lnTo>
                    <a:pt x="463" y="39"/>
                  </a:lnTo>
                  <a:lnTo>
                    <a:pt x="460" y="39"/>
                  </a:lnTo>
                  <a:lnTo>
                    <a:pt x="459" y="41"/>
                  </a:lnTo>
                  <a:lnTo>
                    <a:pt x="459" y="41"/>
                  </a:lnTo>
                  <a:close/>
                  <a:moveTo>
                    <a:pt x="474" y="44"/>
                  </a:moveTo>
                  <a:lnTo>
                    <a:pt x="474" y="44"/>
                  </a:lnTo>
                  <a:lnTo>
                    <a:pt x="488" y="44"/>
                  </a:lnTo>
                  <a:lnTo>
                    <a:pt x="500" y="42"/>
                  </a:lnTo>
                  <a:lnTo>
                    <a:pt x="500" y="42"/>
                  </a:lnTo>
                  <a:lnTo>
                    <a:pt x="488" y="41"/>
                  </a:lnTo>
                  <a:lnTo>
                    <a:pt x="474" y="39"/>
                  </a:lnTo>
                  <a:lnTo>
                    <a:pt x="474" y="39"/>
                  </a:lnTo>
                  <a:lnTo>
                    <a:pt x="474" y="44"/>
                  </a:lnTo>
                  <a:lnTo>
                    <a:pt x="474" y="44"/>
                  </a:lnTo>
                  <a:close/>
                  <a:moveTo>
                    <a:pt x="707" y="48"/>
                  </a:moveTo>
                  <a:lnTo>
                    <a:pt x="707" y="48"/>
                  </a:lnTo>
                  <a:lnTo>
                    <a:pt x="707" y="47"/>
                  </a:lnTo>
                  <a:lnTo>
                    <a:pt x="707" y="45"/>
                  </a:lnTo>
                  <a:lnTo>
                    <a:pt x="707" y="44"/>
                  </a:lnTo>
                  <a:lnTo>
                    <a:pt x="707" y="42"/>
                  </a:lnTo>
                  <a:lnTo>
                    <a:pt x="707" y="42"/>
                  </a:lnTo>
                  <a:lnTo>
                    <a:pt x="706" y="42"/>
                  </a:lnTo>
                  <a:lnTo>
                    <a:pt x="706" y="42"/>
                  </a:lnTo>
                  <a:lnTo>
                    <a:pt x="704" y="42"/>
                  </a:lnTo>
                  <a:lnTo>
                    <a:pt x="704" y="42"/>
                  </a:lnTo>
                  <a:lnTo>
                    <a:pt x="706" y="44"/>
                  </a:lnTo>
                  <a:lnTo>
                    <a:pt x="706" y="45"/>
                  </a:lnTo>
                  <a:lnTo>
                    <a:pt x="706" y="47"/>
                  </a:lnTo>
                  <a:lnTo>
                    <a:pt x="707" y="48"/>
                  </a:lnTo>
                  <a:lnTo>
                    <a:pt x="707" y="48"/>
                  </a:lnTo>
                  <a:close/>
                  <a:moveTo>
                    <a:pt x="303" y="50"/>
                  </a:moveTo>
                  <a:lnTo>
                    <a:pt x="303" y="50"/>
                  </a:lnTo>
                  <a:lnTo>
                    <a:pt x="316" y="51"/>
                  </a:lnTo>
                  <a:lnTo>
                    <a:pt x="328" y="51"/>
                  </a:lnTo>
                  <a:lnTo>
                    <a:pt x="338" y="48"/>
                  </a:lnTo>
                  <a:lnTo>
                    <a:pt x="348" y="44"/>
                  </a:lnTo>
                  <a:lnTo>
                    <a:pt x="348" y="44"/>
                  </a:lnTo>
                  <a:lnTo>
                    <a:pt x="323" y="44"/>
                  </a:lnTo>
                  <a:lnTo>
                    <a:pt x="312" y="47"/>
                  </a:lnTo>
                  <a:lnTo>
                    <a:pt x="303" y="50"/>
                  </a:lnTo>
                  <a:lnTo>
                    <a:pt x="303" y="50"/>
                  </a:lnTo>
                  <a:close/>
                  <a:moveTo>
                    <a:pt x="348" y="51"/>
                  </a:moveTo>
                  <a:lnTo>
                    <a:pt x="348" y="51"/>
                  </a:lnTo>
                  <a:lnTo>
                    <a:pt x="354" y="50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4" y="44"/>
                  </a:lnTo>
                  <a:lnTo>
                    <a:pt x="364" y="44"/>
                  </a:lnTo>
                  <a:lnTo>
                    <a:pt x="355" y="47"/>
                  </a:lnTo>
                  <a:lnTo>
                    <a:pt x="351" y="48"/>
                  </a:lnTo>
                  <a:lnTo>
                    <a:pt x="348" y="51"/>
                  </a:lnTo>
                  <a:lnTo>
                    <a:pt x="348" y="51"/>
                  </a:lnTo>
                  <a:close/>
                  <a:moveTo>
                    <a:pt x="148" y="55"/>
                  </a:moveTo>
                  <a:lnTo>
                    <a:pt x="148" y="55"/>
                  </a:lnTo>
                  <a:lnTo>
                    <a:pt x="157" y="55"/>
                  </a:lnTo>
                  <a:lnTo>
                    <a:pt x="163" y="51"/>
                  </a:lnTo>
                  <a:lnTo>
                    <a:pt x="175" y="45"/>
                  </a:lnTo>
                  <a:lnTo>
                    <a:pt x="175" y="45"/>
                  </a:lnTo>
                  <a:lnTo>
                    <a:pt x="160" y="50"/>
                  </a:lnTo>
                  <a:lnTo>
                    <a:pt x="148" y="55"/>
                  </a:lnTo>
                  <a:lnTo>
                    <a:pt x="148" y="55"/>
                  </a:lnTo>
                  <a:close/>
                  <a:moveTo>
                    <a:pt x="216" y="47"/>
                  </a:moveTo>
                  <a:lnTo>
                    <a:pt x="216" y="47"/>
                  </a:lnTo>
                  <a:lnTo>
                    <a:pt x="221" y="47"/>
                  </a:lnTo>
                  <a:lnTo>
                    <a:pt x="223" y="45"/>
                  </a:lnTo>
                  <a:lnTo>
                    <a:pt x="221" y="45"/>
                  </a:lnTo>
                  <a:lnTo>
                    <a:pt x="221" y="45"/>
                  </a:lnTo>
                  <a:lnTo>
                    <a:pt x="221" y="45"/>
                  </a:lnTo>
                  <a:lnTo>
                    <a:pt x="219" y="47"/>
                  </a:lnTo>
                  <a:lnTo>
                    <a:pt x="216" y="47"/>
                  </a:lnTo>
                  <a:lnTo>
                    <a:pt x="216" y="47"/>
                  </a:lnTo>
                  <a:close/>
                  <a:moveTo>
                    <a:pt x="428" y="47"/>
                  </a:moveTo>
                  <a:lnTo>
                    <a:pt x="428" y="47"/>
                  </a:lnTo>
                  <a:lnTo>
                    <a:pt x="425" y="45"/>
                  </a:lnTo>
                  <a:lnTo>
                    <a:pt x="419" y="45"/>
                  </a:lnTo>
                  <a:lnTo>
                    <a:pt x="407" y="45"/>
                  </a:lnTo>
                  <a:lnTo>
                    <a:pt x="407" y="45"/>
                  </a:lnTo>
                  <a:lnTo>
                    <a:pt x="412" y="47"/>
                  </a:lnTo>
                  <a:lnTo>
                    <a:pt x="418" y="47"/>
                  </a:lnTo>
                  <a:lnTo>
                    <a:pt x="428" y="47"/>
                  </a:lnTo>
                  <a:lnTo>
                    <a:pt x="428" y="47"/>
                  </a:lnTo>
                  <a:close/>
                  <a:moveTo>
                    <a:pt x="628" y="55"/>
                  </a:moveTo>
                  <a:lnTo>
                    <a:pt x="628" y="55"/>
                  </a:lnTo>
                  <a:lnTo>
                    <a:pt x="633" y="53"/>
                  </a:lnTo>
                  <a:lnTo>
                    <a:pt x="639" y="53"/>
                  </a:lnTo>
                  <a:lnTo>
                    <a:pt x="645" y="53"/>
                  </a:lnTo>
                  <a:lnTo>
                    <a:pt x="649" y="51"/>
                  </a:lnTo>
                  <a:lnTo>
                    <a:pt x="649" y="51"/>
                  </a:lnTo>
                  <a:lnTo>
                    <a:pt x="640" y="47"/>
                  </a:lnTo>
                  <a:lnTo>
                    <a:pt x="628" y="45"/>
                  </a:lnTo>
                  <a:lnTo>
                    <a:pt x="628" y="45"/>
                  </a:lnTo>
                  <a:lnTo>
                    <a:pt x="628" y="55"/>
                  </a:lnTo>
                  <a:lnTo>
                    <a:pt x="628" y="55"/>
                  </a:lnTo>
                  <a:close/>
                  <a:moveTo>
                    <a:pt x="219" y="53"/>
                  </a:moveTo>
                  <a:lnTo>
                    <a:pt x="219" y="53"/>
                  </a:lnTo>
                  <a:lnTo>
                    <a:pt x="236" y="50"/>
                  </a:lnTo>
                  <a:lnTo>
                    <a:pt x="244" y="48"/>
                  </a:lnTo>
                  <a:lnTo>
                    <a:pt x="252" y="45"/>
                  </a:lnTo>
                  <a:lnTo>
                    <a:pt x="252" y="45"/>
                  </a:lnTo>
                  <a:lnTo>
                    <a:pt x="235" y="48"/>
                  </a:lnTo>
                  <a:lnTo>
                    <a:pt x="227" y="50"/>
                  </a:lnTo>
                  <a:lnTo>
                    <a:pt x="219" y="53"/>
                  </a:lnTo>
                  <a:lnTo>
                    <a:pt x="219" y="53"/>
                  </a:lnTo>
                  <a:close/>
                  <a:moveTo>
                    <a:pt x="581" y="48"/>
                  </a:moveTo>
                  <a:lnTo>
                    <a:pt x="581" y="48"/>
                  </a:lnTo>
                  <a:lnTo>
                    <a:pt x="601" y="53"/>
                  </a:lnTo>
                  <a:lnTo>
                    <a:pt x="622" y="55"/>
                  </a:lnTo>
                  <a:lnTo>
                    <a:pt x="622" y="55"/>
                  </a:lnTo>
                  <a:lnTo>
                    <a:pt x="622" y="50"/>
                  </a:lnTo>
                  <a:lnTo>
                    <a:pt x="622" y="45"/>
                  </a:lnTo>
                  <a:lnTo>
                    <a:pt x="622" y="45"/>
                  </a:lnTo>
                  <a:lnTo>
                    <a:pt x="599" y="47"/>
                  </a:lnTo>
                  <a:lnTo>
                    <a:pt x="588" y="47"/>
                  </a:lnTo>
                  <a:lnTo>
                    <a:pt x="581" y="48"/>
                  </a:lnTo>
                  <a:lnTo>
                    <a:pt x="581" y="48"/>
                  </a:lnTo>
                  <a:close/>
                  <a:moveTo>
                    <a:pt x="381" y="50"/>
                  </a:moveTo>
                  <a:lnTo>
                    <a:pt x="381" y="50"/>
                  </a:lnTo>
                  <a:lnTo>
                    <a:pt x="389" y="50"/>
                  </a:lnTo>
                  <a:lnTo>
                    <a:pt x="395" y="48"/>
                  </a:lnTo>
                  <a:lnTo>
                    <a:pt x="395" y="48"/>
                  </a:lnTo>
                  <a:lnTo>
                    <a:pt x="392" y="47"/>
                  </a:lnTo>
                  <a:lnTo>
                    <a:pt x="389" y="47"/>
                  </a:lnTo>
                  <a:lnTo>
                    <a:pt x="381" y="50"/>
                  </a:lnTo>
                  <a:lnTo>
                    <a:pt x="381" y="50"/>
                  </a:lnTo>
                  <a:close/>
                  <a:moveTo>
                    <a:pt x="204" y="50"/>
                  </a:moveTo>
                  <a:lnTo>
                    <a:pt x="204" y="50"/>
                  </a:lnTo>
                  <a:lnTo>
                    <a:pt x="207" y="50"/>
                  </a:lnTo>
                  <a:lnTo>
                    <a:pt x="209" y="48"/>
                  </a:lnTo>
                  <a:lnTo>
                    <a:pt x="209" y="48"/>
                  </a:lnTo>
                  <a:lnTo>
                    <a:pt x="206" y="50"/>
                  </a:lnTo>
                  <a:lnTo>
                    <a:pt x="204" y="50"/>
                  </a:lnTo>
                  <a:lnTo>
                    <a:pt x="204" y="50"/>
                  </a:lnTo>
                  <a:close/>
                  <a:moveTo>
                    <a:pt x="233" y="65"/>
                  </a:moveTo>
                  <a:lnTo>
                    <a:pt x="233" y="65"/>
                  </a:lnTo>
                  <a:lnTo>
                    <a:pt x="235" y="64"/>
                  </a:lnTo>
                  <a:lnTo>
                    <a:pt x="235" y="65"/>
                  </a:lnTo>
                  <a:lnTo>
                    <a:pt x="233" y="68"/>
                  </a:lnTo>
                  <a:lnTo>
                    <a:pt x="233" y="68"/>
                  </a:lnTo>
                  <a:lnTo>
                    <a:pt x="259" y="61"/>
                  </a:lnTo>
                  <a:lnTo>
                    <a:pt x="271" y="56"/>
                  </a:lnTo>
                  <a:lnTo>
                    <a:pt x="284" y="50"/>
                  </a:lnTo>
                  <a:lnTo>
                    <a:pt x="284" y="50"/>
                  </a:lnTo>
                  <a:lnTo>
                    <a:pt x="270" y="51"/>
                  </a:lnTo>
                  <a:lnTo>
                    <a:pt x="256" y="55"/>
                  </a:lnTo>
                  <a:lnTo>
                    <a:pt x="242" y="58"/>
                  </a:lnTo>
                  <a:lnTo>
                    <a:pt x="238" y="61"/>
                  </a:lnTo>
                  <a:lnTo>
                    <a:pt x="233" y="65"/>
                  </a:lnTo>
                  <a:lnTo>
                    <a:pt x="233" y="65"/>
                  </a:lnTo>
                  <a:close/>
                  <a:moveTo>
                    <a:pt x="535" y="51"/>
                  </a:moveTo>
                  <a:lnTo>
                    <a:pt x="535" y="51"/>
                  </a:lnTo>
                  <a:lnTo>
                    <a:pt x="538" y="51"/>
                  </a:lnTo>
                  <a:lnTo>
                    <a:pt x="540" y="51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37" y="50"/>
                  </a:lnTo>
                  <a:lnTo>
                    <a:pt x="535" y="51"/>
                  </a:lnTo>
                  <a:lnTo>
                    <a:pt x="535" y="51"/>
                  </a:lnTo>
                  <a:close/>
                  <a:moveTo>
                    <a:pt x="451" y="55"/>
                  </a:moveTo>
                  <a:lnTo>
                    <a:pt x="451" y="55"/>
                  </a:lnTo>
                  <a:lnTo>
                    <a:pt x="468" y="59"/>
                  </a:lnTo>
                  <a:lnTo>
                    <a:pt x="488" y="62"/>
                  </a:lnTo>
                  <a:lnTo>
                    <a:pt x="488" y="62"/>
                  </a:lnTo>
                  <a:lnTo>
                    <a:pt x="489" y="58"/>
                  </a:lnTo>
                  <a:lnTo>
                    <a:pt x="488" y="55"/>
                  </a:lnTo>
                  <a:lnTo>
                    <a:pt x="486" y="53"/>
                  </a:lnTo>
                  <a:lnTo>
                    <a:pt x="482" y="53"/>
                  </a:lnTo>
                  <a:lnTo>
                    <a:pt x="471" y="53"/>
                  </a:lnTo>
                  <a:lnTo>
                    <a:pt x="466" y="51"/>
                  </a:lnTo>
                  <a:lnTo>
                    <a:pt x="463" y="50"/>
                  </a:lnTo>
                  <a:lnTo>
                    <a:pt x="463" y="50"/>
                  </a:lnTo>
                  <a:lnTo>
                    <a:pt x="460" y="53"/>
                  </a:lnTo>
                  <a:lnTo>
                    <a:pt x="457" y="53"/>
                  </a:lnTo>
                  <a:lnTo>
                    <a:pt x="454" y="53"/>
                  </a:lnTo>
                  <a:lnTo>
                    <a:pt x="451" y="55"/>
                  </a:lnTo>
                  <a:lnTo>
                    <a:pt x="451" y="55"/>
                  </a:lnTo>
                  <a:close/>
                  <a:moveTo>
                    <a:pt x="518" y="53"/>
                  </a:moveTo>
                  <a:lnTo>
                    <a:pt x="518" y="53"/>
                  </a:lnTo>
                  <a:lnTo>
                    <a:pt x="523" y="53"/>
                  </a:lnTo>
                  <a:lnTo>
                    <a:pt x="524" y="53"/>
                  </a:lnTo>
                  <a:lnTo>
                    <a:pt x="526" y="51"/>
                  </a:lnTo>
                  <a:lnTo>
                    <a:pt x="526" y="51"/>
                  </a:lnTo>
                  <a:lnTo>
                    <a:pt x="524" y="51"/>
                  </a:lnTo>
                  <a:lnTo>
                    <a:pt x="521" y="51"/>
                  </a:lnTo>
                  <a:lnTo>
                    <a:pt x="518" y="53"/>
                  </a:lnTo>
                  <a:lnTo>
                    <a:pt x="518" y="53"/>
                  </a:lnTo>
                  <a:close/>
                  <a:moveTo>
                    <a:pt x="558" y="53"/>
                  </a:moveTo>
                  <a:lnTo>
                    <a:pt x="558" y="53"/>
                  </a:lnTo>
                  <a:lnTo>
                    <a:pt x="558" y="51"/>
                  </a:lnTo>
                  <a:lnTo>
                    <a:pt x="556" y="51"/>
                  </a:lnTo>
                  <a:lnTo>
                    <a:pt x="555" y="51"/>
                  </a:lnTo>
                  <a:lnTo>
                    <a:pt x="556" y="50"/>
                  </a:lnTo>
                  <a:lnTo>
                    <a:pt x="556" y="50"/>
                  </a:lnTo>
                  <a:lnTo>
                    <a:pt x="549" y="51"/>
                  </a:lnTo>
                  <a:lnTo>
                    <a:pt x="546" y="50"/>
                  </a:lnTo>
                  <a:lnTo>
                    <a:pt x="541" y="51"/>
                  </a:lnTo>
                  <a:lnTo>
                    <a:pt x="541" y="51"/>
                  </a:lnTo>
                  <a:lnTo>
                    <a:pt x="549" y="51"/>
                  </a:lnTo>
                  <a:lnTo>
                    <a:pt x="558" y="53"/>
                  </a:lnTo>
                  <a:lnTo>
                    <a:pt x="558" y="53"/>
                  </a:lnTo>
                  <a:close/>
                  <a:moveTo>
                    <a:pt x="700" y="56"/>
                  </a:moveTo>
                  <a:lnTo>
                    <a:pt x="700" y="56"/>
                  </a:lnTo>
                  <a:lnTo>
                    <a:pt x="686" y="50"/>
                  </a:lnTo>
                  <a:lnTo>
                    <a:pt x="686" y="50"/>
                  </a:lnTo>
                  <a:lnTo>
                    <a:pt x="689" y="55"/>
                  </a:lnTo>
                  <a:lnTo>
                    <a:pt x="692" y="58"/>
                  </a:lnTo>
                  <a:lnTo>
                    <a:pt x="697" y="58"/>
                  </a:lnTo>
                  <a:lnTo>
                    <a:pt x="698" y="58"/>
                  </a:lnTo>
                  <a:lnTo>
                    <a:pt x="700" y="56"/>
                  </a:lnTo>
                  <a:lnTo>
                    <a:pt x="700" y="56"/>
                  </a:lnTo>
                  <a:close/>
                  <a:moveTo>
                    <a:pt x="378" y="59"/>
                  </a:moveTo>
                  <a:lnTo>
                    <a:pt x="378" y="59"/>
                  </a:lnTo>
                  <a:lnTo>
                    <a:pt x="384" y="62"/>
                  </a:lnTo>
                  <a:lnTo>
                    <a:pt x="390" y="62"/>
                  </a:lnTo>
                  <a:lnTo>
                    <a:pt x="398" y="62"/>
                  </a:lnTo>
                  <a:lnTo>
                    <a:pt x="404" y="61"/>
                  </a:lnTo>
                  <a:lnTo>
                    <a:pt x="418" y="56"/>
                  </a:lnTo>
                  <a:lnTo>
                    <a:pt x="431" y="53"/>
                  </a:lnTo>
                  <a:lnTo>
                    <a:pt x="431" y="53"/>
                  </a:lnTo>
                  <a:lnTo>
                    <a:pt x="425" y="51"/>
                  </a:lnTo>
                  <a:lnTo>
                    <a:pt x="419" y="53"/>
                  </a:lnTo>
                  <a:lnTo>
                    <a:pt x="406" y="55"/>
                  </a:lnTo>
                  <a:lnTo>
                    <a:pt x="392" y="58"/>
                  </a:lnTo>
                  <a:lnTo>
                    <a:pt x="378" y="59"/>
                  </a:lnTo>
                  <a:lnTo>
                    <a:pt x="378" y="59"/>
                  </a:lnTo>
                  <a:close/>
                  <a:moveTo>
                    <a:pt x="718" y="56"/>
                  </a:moveTo>
                  <a:lnTo>
                    <a:pt x="718" y="56"/>
                  </a:lnTo>
                  <a:lnTo>
                    <a:pt x="720" y="56"/>
                  </a:lnTo>
                  <a:lnTo>
                    <a:pt x="721" y="55"/>
                  </a:lnTo>
                  <a:lnTo>
                    <a:pt x="721" y="53"/>
                  </a:lnTo>
                  <a:lnTo>
                    <a:pt x="720" y="51"/>
                  </a:lnTo>
                  <a:lnTo>
                    <a:pt x="720" y="51"/>
                  </a:lnTo>
                  <a:lnTo>
                    <a:pt x="718" y="53"/>
                  </a:lnTo>
                  <a:lnTo>
                    <a:pt x="718" y="56"/>
                  </a:lnTo>
                  <a:lnTo>
                    <a:pt x="718" y="56"/>
                  </a:lnTo>
                  <a:close/>
                  <a:moveTo>
                    <a:pt x="187" y="56"/>
                  </a:moveTo>
                  <a:lnTo>
                    <a:pt x="187" y="56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191" y="53"/>
                  </a:lnTo>
                  <a:lnTo>
                    <a:pt x="189" y="55"/>
                  </a:lnTo>
                  <a:lnTo>
                    <a:pt x="187" y="56"/>
                  </a:lnTo>
                  <a:lnTo>
                    <a:pt x="187" y="56"/>
                  </a:lnTo>
                  <a:close/>
                  <a:moveTo>
                    <a:pt x="291" y="53"/>
                  </a:moveTo>
                  <a:lnTo>
                    <a:pt x="291" y="53"/>
                  </a:lnTo>
                  <a:lnTo>
                    <a:pt x="276" y="59"/>
                  </a:lnTo>
                  <a:lnTo>
                    <a:pt x="268" y="62"/>
                  </a:lnTo>
                  <a:lnTo>
                    <a:pt x="259" y="64"/>
                  </a:lnTo>
                  <a:lnTo>
                    <a:pt x="259" y="64"/>
                  </a:lnTo>
                  <a:lnTo>
                    <a:pt x="255" y="67"/>
                  </a:lnTo>
                  <a:lnTo>
                    <a:pt x="247" y="70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5" y="74"/>
                  </a:lnTo>
                  <a:lnTo>
                    <a:pt x="236" y="76"/>
                  </a:lnTo>
                  <a:lnTo>
                    <a:pt x="238" y="76"/>
                  </a:lnTo>
                  <a:lnTo>
                    <a:pt x="238" y="77"/>
                  </a:lnTo>
                  <a:lnTo>
                    <a:pt x="238" y="77"/>
                  </a:lnTo>
                  <a:lnTo>
                    <a:pt x="277" y="68"/>
                  </a:lnTo>
                  <a:lnTo>
                    <a:pt x="296" y="62"/>
                  </a:lnTo>
                  <a:lnTo>
                    <a:pt x="314" y="56"/>
                  </a:lnTo>
                  <a:lnTo>
                    <a:pt x="314" y="56"/>
                  </a:lnTo>
                  <a:lnTo>
                    <a:pt x="303" y="55"/>
                  </a:lnTo>
                  <a:lnTo>
                    <a:pt x="291" y="53"/>
                  </a:lnTo>
                  <a:lnTo>
                    <a:pt x="291" y="53"/>
                  </a:lnTo>
                  <a:close/>
                  <a:moveTo>
                    <a:pt x="494" y="64"/>
                  </a:moveTo>
                  <a:lnTo>
                    <a:pt x="494" y="64"/>
                  </a:lnTo>
                  <a:lnTo>
                    <a:pt x="502" y="64"/>
                  </a:lnTo>
                  <a:lnTo>
                    <a:pt x="502" y="64"/>
                  </a:lnTo>
                  <a:lnTo>
                    <a:pt x="503" y="59"/>
                  </a:lnTo>
                  <a:lnTo>
                    <a:pt x="505" y="56"/>
                  </a:lnTo>
                  <a:lnTo>
                    <a:pt x="505" y="56"/>
                  </a:lnTo>
                  <a:lnTo>
                    <a:pt x="500" y="55"/>
                  </a:lnTo>
                  <a:lnTo>
                    <a:pt x="495" y="53"/>
                  </a:lnTo>
                  <a:lnTo>
                    <a:pt x="495" y="53"/>
                  </a:lnTo>
                  <a:lnTo>
                    <a:pt x="495" y="56"/>
                  </a:lnTo>
                  <a:lnTo>
                    <a:pt x="495" y="59"/>
                  </a:lnTo>
                  <a:lnTo>
                    <a:pt x="494" y="64"/>
                  </a:lnTo>
                  <a:lnTo>
                    <a:pt x="494" y="64"/>
                  </a:lnTo>
                  <a:close/>
                  <a:moveTo>
                    <a:pt x="364" y="58"/>
                  </a:moveTo>
                  <a:lnTo>
                    <a:pt x="364" y="58"/>
                  </a:lnTo>
                  <a:lnTo>
                    <a:pt x="372" y="58"/>
                  </a:lnTo>
                  <a:lnTo>
                    <a:pt x="375" y="56"/>
                  </a:lnTo>
                  <a:lnTo>
                    <a:pt x="377" y="55"/>
                  </a:lnTo>
                  <a:lnTo>
                    <a:pt x="377" y="55"/>
                  </a:lnTo>
                  <a:lnTo>
                    <a:pt x="370" y="55"/>
                  </a:lnTo>
                  <a:lnTo>
                    <a:pt x="367" y="56"/>
                  </a:lnTo>
                  <a:lnTo>
                    <a:pt x="364" y="58"/>
                  </a:lnTo>
                  <a:lnTo>
                    <a:pt x="364" y="58"/>
                  </a:lnTo>
                  <a:close/>
                  <a:moveTo>
                    <a:pt x="178" y="59"/>
                  </a:moveTo>
                  <a:lnTo>
                    <a:pt x="178" y="59"/>
                  </a:lnTo>
                  <a:lnTo>
                    <a:pt x="183" y="58"/>
                  </a:lnTo>
                  <a:lnTo>
                    <a:pt x="184" y="56"/>
                  </a:lnTo>
                  <a:lnTo>
                    <a:pt x="186" y="55"/>
                  </a:lnTo>
                  <a:lnTo>
                    <a:pt x="186" y="55"/>
                  </a:lnTo>
                  <a:lnTo>
                    <a:pt x="181" y="56"/>
                  </a:lnTo>
                  <a:lnTo>
                    <a:pt x="180" y="58"/>
                  </a:lnTo>
                  <a:lnTo>
                    <a:pt x="178" y="59"/>
                  </a:lnTo>
                  <a:lnTo>
                    <a:pt x="178" y="59"/>
                  </a:lnTo>
                  <a:close/>
                  <a:moveTo>
                    <a:pt x="444" y="56"/>
                  </a:moveTo>
                  <a:lnTo>
                    <a:pt x="444" y="56"/>
                  </a:lnTo>
                  <a:lnTo>
                    <a:pt x="422" y="61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21" y="67"/>
                  </a:lnTo>
                  <a:lnTo>
                    <a:pt x="438" y="67"/>
                  </a:lnTo>
                  <a:lnTo>
                    <a:pt x="473" y="64"/>
                  </a:lnTo>
                  <a:lnTo>
                    <a:pt x="473" y="64"/>
                  </a:lnTo>
                  <a:lnTo>
                    <a:pt x="457" y="61"/>
                  </a:lnTo>
                  <a:lnTo>
                    <a:pt x="450" y="59"/>
                  </a:lnTo>
                  <a:lnTo>
                    <a:pt x="444" y="56"/>
                  </a:lnTo>
                  <a:lnTo>
                    <a:pt x="444" y="56"/>
                  </a:lnTo>
                  <a:close/>
                  <a:moveTo>
                    <a:pt x="532" y="58"/>
                  </a:moveTo>
                  <a:lnTo>
                    <a:pt x="532" y="58"/>
                  </a:lnTo>
                  <a:lnTo>
                    <a:pt x="535" y="59"/>
                  </a:lnTo>
                  <a:lnTo>
                    <a:pt x="538" y="59"/>
                  </a:lnTo>
                  <a:lnTo>
                    <a:pt x="547" y="59"/>
                  </a:lnTo>
                  <a:lnTo>
                    <a:pt x="563" y="58"/>
                  </a:lnTo>
                  <a:lnTo>
                    <a:pt x="563" y="58"/>
                  </a:lnTo>
                  <a:lnTo>
                    <a:pt x="547" y="56"/>
                  </a:lnTo>
                  <a:lnTo>
                    <a:pt x="540" y="56"/>
                  </a:lnTo>
                  <a:lnTo>
                    <a:pt x="532" y="58"/>
                  </a:lnTo>
                  <a:lnTo>
                    <a:pt x="532" y="58"/>
                  </a:lnTo>
                  <a:close/>
                  <a:moveTo>
                    <a:pt x="335" y="61"/>
                  </a:moveTo>
                  <a:lnTo>
                    <a:pt x="335" y="61"/>
                  </a:lnTo>
                  <a:lnTo>
                    <a:pt x="341" y="62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9" y="61"/>
                  </a:lnTo>
                  <a:lnTo>
                    <a:pt x="351" y="58"/>
                  </a:lnTo>
                  <a:lnTo>
                    <a:pt x="351" y="58"/>
                  </a:lnTo>
                  <a:lnTo>
                    <a:pt x="341" y="59"/>
                  </a:lnTo>
                  <a:lnTo>
                    <a:pt x="338" y="59"/>
                  </a:lnTo>
                  <a:lnTo>
                    <a:pt x="335" y="61"/>
                  </a:lnTo>
                  <a:lnTo>
                    <a:pt x="335" y="61"/>
                  </a:lnTo>
                  <a:close/>
                  <a:moveTo>
                    <a:pt x="649" y="59"/>
                  </a:moveTo>
                  <a:lnTo>
                    <a:pt x="649" y="59"/>
                  </a:lnTo>
                  <a:lnTo>
                    <a:pt x="653" y="61"/>
                  </a:lnTo>
                  <a:lnTo>
                    <a:pt x="653" y="61"/>
                  </a:lnTo>
                  <a:lnTo>
                    <a:pt x="654" y="61"/>
                  </a:lnTo>
                  <a:lnTo>
                    <a:pt x="654" y="61"/>
                  </a:lnTo>
                  <a:lnTo>
                    <a:pt x="654" y="58"/>
                  </a:lnTo>
                  <a:lnTo>
                    <a:pt x="654" y="58"/>
                  </a:lnTo>
                  <a:lnTo>
                    <a:pt x="653" y="58"/>
                  </a:lnTo>
                  <a:lnTo>
                    <a:pt x="649" y="59"/>
                  </a:lnTo>
                  <a:lnTo>
                    <a:pt x="649" y="59"/>
                  </a:lnTo>
                  <a:close/>
                  <a:moveTo>
                    <a:pt x="660" y="62"/>
                  </a:moveTo>
                  <a:lnTo>
                    <a:pt x="660" y="62"/>
                  </a:lnTo>
                  <a:lnTo>
                    <a:pt x="666" y="62"/>
                  </a:lnTo>
                  <a:lnTo>
                    <a:pt x="669" y="62"/>
                  </a:lnTo>
                  <a:lnTo>
                    <a:pt x="671" y="61"/>
                  </a:lnTo>
                  <a:lnTo>
                    <a:pt x="671" y="61"/>
                  </a:lnTo>
                  <a:lnTo>
                    <a:pt x="666" y="59"/>
                  </a:lnTo>
                  <a:lnTo>
                    <a:pt x="660" y="58"/>
                  </a:lnTo>
                  <a:lnTo>
                    <a:pt x="660" y="58"/>
                  </a:lnTo>
                  <a:lnTo>
                    <a:pt x="660" y="62"/>
                  </a:lnTo>
                  <a:lnTo>
                    <a:pt x="660" y="62"/>
                  </a:lnTo>
                  <a:close/>
                  <a:moveTo>
                    <a:pt x="354" y="62"/>
                  </a:moveTo>
                  <a:lnTo>
                    <a:pt x="354" y="62"/>
                  </a:lnTo>
                  <a:lnTo>
                    <a:pt x="357" y="61"/>
                  </a:lnTo>
                  <a:lnTo>
                    <a:pt x="361" y="61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60" y="58"/>
                  </a:lnTo>
                  <a:lnTo>
                    <a:pt x="357" y="59"/>
                  </a:lnTo>
                  <a:lnTo>
                    <a:pt x="354" y="62"/>
                  </a:lnTo>
                  <a:lnTo>
                    <a:pt x="354" y="62"/>
                  </a:lnTo>
                  <a:close/>
                  <a:moveTo>
                    <a:pt x="605" y="59"/>
                  </a:moveTo>
                  <a:lnTo>
                    <a:pt x="605" y="59"/>
                  </a:lnTo>
                  <a:lnTo>
                    <a:pt x="610" y="61"/>
                  </a:lnTo>
                  <a:lnTo>
                    <a:pt x="614" y="62"/>
                  </a:lnTo>
                  <a:lnTo>
                    <a:pt x="614" y="62"/>
                  </a:lnTo>
                  <a:lnTo>
                    <a:pt x="616" y="61"/>
                  </a:lnTo>
                  <a:lnTo>
                    <a:pt x="616" y="61"/>
                  </a:lnTo>
                  <a:lnTo>
                    <a:pt x="614" y="61"/>
                  </a:lnTo>
                  <a:lnTo>
                    <a:pt x="614" y="59"/>
                  </a:lnTo>
                  <a:lnTo>
                    <a:pt x="614" y="59"/>
                  </a:lnTo>
                  <a:lnTo>
                    <a:pt x="616" y="59"/>
                  </a:lnTo>
                  <a:lnTo>
                    <a:pt x="614" y="58"/>
                  </a:lnTo>
                  <a:lnTo>
                    <a:pt x="614" y="58"/>
                  </a:lnTo>
                  <a:lnTo>
                    <a:pt x="613" y="59"/>
                  </a:lnTo>
                  <a:lnTo>
                    <a:pt x="610" y="59"/>
                  </a:lnTo>
                  <a:lnTo>
                    <a:pt x="608" y="59"/>
                  </a:lnTo>
                  <a:lnTo>
                    <a:pt x="605" y="59"/>
                  </a:lnTo>
                  <a:lnTo>
                    <a:pt x="605" y="59"/>
                  </a:lnTo>
                  <a:close/>
                  <a:moveTo>
                    <a:pt x="520" y="61"/>
                  </a:moveTo>
                  <a:lnTo>
                    <a:pt x="520" y="61"/>
                  </a:lnTo>
                  <a:lnTo>
                    <a:pt x="524" y="61"/>
                  </a:lnTo>
                  <a:lnTo>
                    <a:pt x="527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3" y="59"/>
                  </a:lnTo>
                  <a:lnTo>
                    <a:pt x="521" y="59"/>
                  </a:lnTo>
                  <a:lnTo>
                    <a:pt x="520" y="61"/>
                  </a:lnTo>
                  <a:lnTo>
                    <a:pt x="520" y="61"/>
                  </a:lnTo>
                  <a:close/>
                  <a:moveTo>
                    <a:pt x="114" y="79"/>
                  </a:moveTo>
                  <a:lnTo>
                    <a:pt x="114" y="79"/>
                  </a:lnTo>
                  <a:lnTo>
                    <a:pt x="120" y="79"/>
                  </a:lnTo>
                  <a:lnTo>
                    <a:pt x="125" y="79"/>
                  </a:lnTo>
                  <a:lnTo>
                    <a:pt x="130" y="76"/>
                  </a:lnTo>
                  <a:lnTo>
                    <a:pt x="134" y="73"/>
                  </a:lnTo>
                  <a:lnTo>
                    <a:pt x="142" y="67"/>
                  </a:lnTo>
                  <a:lnTo>
                    <a:pt x="149" y="61"/>
                  </a:lnTo>
                  <a:lnTo>
                    <a:pt x="149" y="61"/>
                  </a:lnTo>
                  <a:lnTo>
                    <a:pt x="137" y="62"/>
                  </a:lnTo>
                  <a:lnTo>
                    <a:pt x="126" y="65"/>
                  </a:lnTo>
                  <a:lnTo>
                    <a:pt x="119" y="71"/>
                  </a:lnTo>
                  <a:lnTo>
                    <a:pt x="116" y="74"/>
                  </a:lnTo>
                  <a:lnTo>
                    <a:pt x="114" y="79"/>
                  </a:lnTo>
                  <a:lnTo>
                    <a:pt x="114" y="79"/>
                  </a:lnTo>
                  <a:close/>
                  <a:moveTo>
                    <a:pt x="166" y="85"/>
                  </a:moveTo>
                  <a:lnTo>
                    <a:pt x="166" y="85"/>
                  </a:lnTo>
                  <a:lnTo>
                    <a:pt x="168" y="87"/>
                  </a:lnTo>
                  <a:lnTo>
                    <a:pt x="169" y="88"/>
                  </a:lnTo>
                  <a:lnTo>
                    <a:pt x="169" y="88"/>
                  </a:lnTo>
                  <a:lnTo>
                    <a:pt x="184" y="85"/>
                  </a:lnTo>
                  <a:lnTo>
                    <a:pt x="198" y="80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9" y="65"/>
                  </a:lnTo>
                  <a:lnTo>
                    <a:pt x="232" y="61"/>
                  </a:lnTo>
                  <a:lnTo>
                    <a:pt x="232" y="61"/>
                  </a:lnTo>
                  <a:lnTo>
                    <a:pt x="198" y="71"/>
                  </a:lnTo>
                  <a:lnTo>
                    <a:pt x="166" y="85"/>
                  </a:lnTo>
                  <a:lnTo>
                    <a:pt x="166" y="85"/>
                  </a:lnTo>
                  <a:close/>
                  <a:moveTo>
                    <a:pt x="558" y="64"/>
                  </a:moveTo>
                  <a:lnTo>
                    <a:pt x="558" y="64"/>
                  </a:lnTo>
                  <a:lnTo>
                    <a:pt x="561" y="65"/>
                  </a:lnTo>
                  <a:lnTo>
                    <a:pt x="564" y="67"/>
                  </a:lnTo>
                  <a:lnTo>
                    <a:pt x="573" y="68"/>
                  </a:lnTo>
                  <a:lnTo>
                    <a:pt x="595" y="67"/>
                  </a:lnTo>
                  <a:lnTo>
                    <a:pt x="595" y="67"/>
                  </a:lnTo>
                  <a:lnTo>
                    <a:pt x="585" y="62"/>
                  </a:lnTo>
                  <a:lnTo>
                    <a:pt x="576" y="61"/>
                  </a:lnTo>
                  <a:lnTo>
                    <a:pt x="567" y="62"/>
                  </a:lnTo>
                  <a:lnTo>
                    <a:pt x="558" y="64"/>
                  </a:lnTo>
                  <a:lnTo>
                    <a:pt x="558" y="64"/>
                  </a:lnTo>
                  <a:close/>
                  <a:moveTo>
                    <a:pt x="723" y="62"/>
                  </a:moveTo>
                  <a:lnTo>
                    <a:pt x="723" y="62"/>
                  </a:lnTo>
                  <a:lnTo>
                    <a:pt x="726" y="65"/>
                  </a:lnTo>
                  <a:lnTo>
                    <a:pt x="729" y="68"/>
                  </a:lnTo>
                  <a:lnTo>
                    <a:pt x="729" y="68"/>
                  </a:lnTo>
                  <a:lnTo>
                    <a:pt x="727" y="64"/>
                  </a:lnTo>
                  <a:lnTo>
                    <a:pt x="724" y="61"/>
                  </a:lnTo>
                  <a:lnTo>
                    <a:pt x="724" y="61"/>
                  </a:lnTo>
                  <a:lnTo>
                    <a:pt x="724" y="61"/>
                  </a:lnTo>
                  <a:lnTo>
                    <a:pt x="723" y="62"/>
                  </a:lnTo>
                  <a:lnTo>
                    <a:pt x="723" y="62"/>
                  </a:lnTo>
                  <a:close/>
                  <a:moveTo>
                    <a:pt x="326" y="62"/>
                  </a:moveTo>
                  <a:lnTo>
                    <a:pt x="326" y="62"/>
                  </a:lnTo>
                  <a:lnTo>
                    <a:pt x="300" y="68"/>
                  </a:lnTo>
                  <a:lnTo>
                    <a:pt x="287" y="71"/>
                  </a:lnTo>
                  <a:lnTo>
                    <a:pt x="274" y="74"/>
                  </a:lnTo>
                  <a:lnTo>
                    <a:pt x="274" y="74"/>
                  </a:lnTo>
                  <a:lnTo>
                    <a:pt x="299" y="74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8" y="73"/>
                  </a:lnTo>
                  <a:lnTo>
                    <a:pt x="332" y="70"/>
                  </a:lnTo>
                  <a:lnTo>
                    <a:pt x="337" y="68"/>
                  </a:lnTo>
                  <a:lnTo>
                    <a:pt x="340" y="65"/>
                  </a:lnTo>
                  <a:lnTo>
                    <a:pt x="340" y="65"/>
                  </a:lnTo>
                  <a:lnTo>
                    <a:pt x="334" y="64"/>
                  </a:lnTo>
                  <a:lnTo>
                    <a:pt x="331" y="64"/>
                  </a:lnTo>
                  <a:lnTo>
                    <a:pt x="326" y="62"/>
                  </a:lnTo>
                  <a:lnTo>
                    <a:pt x="326" y="62"/>
                  </a:lnTo>
                  <a:close/>
                  <a:moveTo>
                    <a:pt x="377" y="65"/>
                  </a:moveTo>
                  <a:lnTo>
                    <a:pt x="377" y="65"/>
                  </a:lnTo>
                  <a:lnTo>
                    <a:pt x="372" y="64"/>
                  </a:lnTo>
                  <a:lnTo>
                    <a:pt x="367" y="64"/>
                  </a:lnTo>
                  <a:lnTo>
                    <a:pt x="363" y="64"/>
                  </a:lnTo>
                  <a:lnTo>
                    <a:pt x="360" y="65"/>
                  </a:lnTo>
                  <a:lnTo>
                    <a:pt x="360" y="65"/>
                  </a:lnTo>
                  <a:lnTo>
                    <a:pt x="367" y="67"/>
                  </a:lnTo>
                  <a:lnTo>
                    <a:pt x="373" y="67"/>
                  </a:lnTo>
                  <a:lnTo>
                    <a:pt x="377" y="65"/>
                  </a:lnTo>
                  <a:lnTo>
                    <a:pt x="377" y="65"/>
                  </a:lnTo>
                  <a:close/>
                  <a:moveTo>
                    <a:pt x="630" y="65"/>
                  </a:moveTo>
                  <a:lnTo>
                    <a:pt x="630" y="65"/>
                  </a:lnTo>
                  <a:lnTo>
                    <a:pt x="633" y="65"/>
                  </a:lnTo>
                  <a:lnTo>
                    <a:pt x="637" y="64"/>
                  </a:lnTo>
                  <a:lnTo>
                    <a:pt x="637" y="64"/>
                  </a:lnTo>
                  <a:lnTo>
                    <a:pt x="633" y="64"/>
                  </a:lnTo>
                  <a:lnTo>
                    <a:pt x="630" y="62"/>
                  </a:lnTo>
                  <a:lnTo>
                    <a:pt x="630" y="62"/>
                  </a:lnTo>
                  <a:lnTo>
                    <a:pt x="630" y="65"/>
                  </a:lnTo>
                  <a:lnTo>
                    <a:pt x="630" y="65"/>
                  </a:lnTo>
                  <a:close/>
                  <a:moveTo>
                    <a:pt x="540" y="65"/>
                  </a:moveTo>
                  <a:lnTo>
                    <a:pt x="540" y="67"/>
                  </a:lnTo>
                  <a:lnTo>
                    <a:pt x="540" y="67"/>
                  </a:lnTo>
                  <a:lnTo>
                    <a:pt x="540" y="67"/>
                  </a:lnTo>
                  <a:lnTo>
                    <a:pt x="541" y="67"/>
                  </a:lnTo>
                  <a:lnTo>
                    <a:pt x="541" y="64"/>
                  </a:lnTo>
                  <a:lnTo>
                    <a:pt x="541" y="64"/>
                  </a:lnTo>
                  <a:lnTo>
                    <a:pt x="540" y="65"/>
                  </a:lnTo>
                  <a:lnTo>
                    <a:pt x="540" y="65"/>
                  </a:lnTo>
                  <a:close/>
                  <a:moveTo>
                    <a:pt x="686" y="65"/>
                  </a:moveTo>
                  <a:lnTo>
                    <a:pt x="686" y="65"/>
                  </a:lnTo>
                  <a:lnTo>
                    <a:pt x="689" y="65"/>
                  </a:lnTo>
                  <a:lnTo>
                    <a:pt x="691" y="65"/>
                  </a:lnTo>
                  <a:lnTo>
                    <a:pt x="691" y="64"/>
                  </a:lnTo>
                  <a:lnTo>
                    <a:pt x="691" y="64"/>
                  </a:lnTo>
                  <a:lnTo>
                    <a:pt x="691" y="65"/>
                  </a:lnTo>
                  <a:lnTo>
                    <a:pt x="689" y="65"/>
                  </a:lnTo>
                  <a:lnTo>
                    <a:pt x="688" y="65"/>
                  </a:lnTo>
                  <a:lnTo>
                    <a:pt x="686" y="65"/>
                  </a:lnTo>
                  <a:lnTo>
                    <a:pt x="686" y="65"/>
                  </a:lnTo>
                  <a:close/>
                  <a:moveTo>
                    <a:pt x="489" y="70"/>
                  </a:moveTo>
                  <a:lnTo>
                    <a:pt x="489" y="70"/>
                  </a:lnTo>
                  <a:lnTo>
                    <a:pt x="492" y="70"/>
                  </a:lnTo>
                  <a:lnTo>
                    <a:pt x="497" y="68"/>
                  </a:lnTo>
                  <a:lnTo>
                    <a:pt x="497" y="68"/>
                  </a:lnTo>
                  <a:lnTo>
                    <a:pt x="497" y="68"/>
                  </a:lnTo>
                  <a:lnTo>
                    <a:pt x="497" y="67"/>
                  </a:lnTo>
                  <a:lnTo>
                    <a:pt x="497" y="67"/>
                  </a:lnTo>
                  <a:lnTo>
                    <a:pt x="495" y="68"/>
                  </a:lnTo>
                  <a:lnTo>
                    <a:pt x="492" y="68"/>
                  </a:lnTo>
                  <a:lnTo>
                    <a:pt x="491" y="68"/>
                  </a:lnTo>
                  <a:lnTo>
                    <a:pt x="489" y="70"/>
                  </a:lnTo>
                  <a:lnTo>
                    <a:pt x="489" y="70"/>
                  </a:lnTo>
                  <a:close/>
                  <a:moveTo>
                    <a:pt x="335" y="76"/>
                  </a:moveTo>
                  <a:lnTo>
                    <a:pt x="335" y="76"/>
                  </a:lnTo>
                  <a:lnTo>
                    <a:pt x="341" y="76"/>
                  </a:lnTo>
                  <a:lnTo>
                    <a:pt x="348" y="74"/>
                  </a:lnTo>
                  <a:lnTo>
                    <a:pt x="360" y="71"/>
                  </a:lnTo>
                  <a:lnTo>
                    <a:pt x="360" y="71"/>
                  </a:lnTo>
                  <a:lnTo>
                    <a:pt x="357" y="70"/>
                  </a:lnTo>
                  <a:lnTo>
                    <a:pt x="354" y="68"/>
                  </a:lnTo>
                  <a:lnTo>
                    <a:pt x="348" y="68"/>
                  </a:lnTo>
                  <a:lnTo>
                    <a:pt x="340" y="71"/>
                  </a:lnTo>
                  <a:lnTo>
                    <a:pt x="335" y="76"/>
                  </a:lnTo>
                  <a:lnTo>
                    <a:pt x="335" y="76"/>
                  </a:lnTo>
                  <a:close/>
                  <a:moveTo>
                    <a:pt x="459" y="70"/>
                  </a:moveTo>
                  <a:lnTo>
                    <a:pt x="459" y="70"/>
                  </a:lnTo>
                  <a:lnTo>
                    <a:pt x="453" y="70"/>
                  </a:lnTo>
                  <a:lnTo>
                    <a:pt x="453" y="70"/>
                  </a:lnTo>
                  <a:lnTo>
                    <a:pt x="456" y="71"/>
                  </a:lnTo>
                  <a:lnTo>
                    <a:pt x="459" y="71"/>
                  </a:lnTo>
                  <a:lnTo>
                    <a:pt x="459" y="70"/>
                  </a:lnTo>
                  <a:lnTo>
                    <a:pt x="459" y="70"/>
                  </a:lnTo>
                  <a:close/>
                  <a:moveTo>
                    <a:pt x="441" y="74"/>
                  </a:moveTo>
                  <a:lnTo>
                    <a:pt x="441" y="74"/>
                  </a:lnTo>
                  <a:lnTo>
                    <a:pt x="442" y="73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1" y="70"/>
                  </a:lnTo>
                  <a:lnTo>
                    <a:pt x="439" y="70"/>
                  </a:lnTo>
                  <a:lnTo>
                    <a:pt x="439" y="71"/>
                  </a:lnTo>
                  <a:lnTo>
                    <a:pt x="439" y="71"/>
                  </a:lnTo>
                  <a:lnTo>
                    <a:pt x="441" y="71"/>
                  </a:lnTo>
                  <a:lnTo>
                    <a:pt x="442" y="73"/>
                  </a:lnTo>
                  <a:lnTo>
                    <a:pt x="442" y="73"/>
                  </a:lnTo>
                  <a:lnTo>
                    <a:pt x="441" y="73"/>
                  </a:lnTo>
                  <a:lnTo>
                    <a:pt x="441" y="74"/>
                  </a:lnTo>
                  <a:lnTo>
                    <a:pt x="441" y="74"/>
                  </a:lnTo>
                  <a:close/>
                  <a:moveTo>
                    <a:pt x="713" y="76"/>
                  </a:moveTo>
                  <a:lnTo>
                    <a:pt x="713" y="76"/>
                  </a:lnTo>
                  <a:lnTo>
                    <a:pt x="712" y="73"/>
                  </a:lnTo>
                  <a:lnTo>
                    <a:pt x="712" y="71"/>
                  </a:lnTo>
                  <a:lnTo>
                    <a:pt x="710" y="71"/>
                  </a:lnTo>
                  <a:lnTo>
                    <a:pt x="710" y="71"/>
                  </a:lnTo>
                  <a:lnTo>
                    <a:pt x="710" y="76"/>
                  </a:lnTo>
                  <a:lnTo>
                    <a:pt x="712" y="76"/>
                  </a:lnTo>
                  <a:lnTo>
                    <a:pt x="713" y="76"/>
                  </a:lnTo>
                  <a:lnTo>
                    <a:pt x="713" y="76"/>
                  </a:lnTo>
                  <a:close/>
                  <a:moveTo>
                    <a:pt x="735" y="83"/>
                  </a:moveTo>
                  <a:lnTo>
                    <a:pt x="735" y="83"/>
                  </a:lnTo>
                  <a:lnTo>
                    <a:pt x="741" y="93"/>
                  </a:lnTo>
                  <a:lnTo>
                    <a:pt x="747" y="102"/>
                  </a:lnTo>
                  <a:lnTo>
                    <a:pt x="758" y="119"/>
                  </a:lnTo>
                  <a:lnTo>
                    <a:pt x="758" y="119"/>
                  </a:lnTo>
                  <a:lnTo>
                    <a:pt x="753" y="106"/>
                  </a:lnTo>
                  <a:lnTo>
                    <a:pt x="749" y="93"/>
                  </a:lnTo>
                  <a:lnTo>
                    <a:pt x="742" y="82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5" y="74"/>
                  </a:lnTo>
                  <a:lnTo>
                    <a:pt x="735" y="77"/>
                  </a:lnTo>
                  <a:lnTo>
                    <a:pt x="735" y="80"/>
                  </a:lnTo>
                  <a:lnTo>
                    <a:pt x="735" y="83"/>
                  </a:lnTo>
                  <a:lnTo>
                    <a:pt x="735" y="83"/>
                  </a:lnTo>
                  <a:close/>
                  <a:moveTo>
                    <a:pt x="537" y="71"/>
                  </a:moveTo>
                  <a:lnTo>
                    <a:pt x="537" y="71"/>
                  </a:lnTo>
                  <a:lnTo>
                    <a:pt x="531" y="71"/>
                  </a:lnTo>
                  <a:lnTo>
                    <a:pt x="531" y="71"/>
                  </a:lnTo>
                  <a:lnTo>
                    <a:pt x="531" y="73"/>
                  </a:lnTo>
                  <a:lnTo>
                    <a:pt x="534" y="74"/>
                  </a:lnTo>
                  <a:lnTo>
                    <a:pt x="535" y="74"/>
                  </a:lnTo>
                  <a:lnTo>
                    <a:pt x="537" y="71"/>
                  </a:lnTo>
                  <a:lnTo>
                    <a:pt x="537" y="71"/>
                  </a:lnTo>
                  <a:close/>
                  <a:moveTo>
                    <a:pt x="101" y="74"/>
                  </a:moveTo>
                  <a:lnTo>
                    <a:pt x="101" y="74"/>
                  </a:lnTo>
                  <a:lnTo>
                    <a:pt x="99" y="76"/>
                  </a:lnTo>
                  <a:lnTo>
                    <a:pt x="96" y="79"/>
                  </a:lnTo>
                  <a:lnTo>
                    <a:pt x="93" y="82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8" y="83"/>
                  </a:lnTo>
                  <a:lnTo>
                    <a:pt x="88" y="83"/>
                  </a:lnTo>
                  <a:lnTo>
                    <a:pt x="88" y="85"/>
                  </a:lnTo>
                  <a:lnTo>
                    <a:pt x="88" y="87"/>
                  </a:lnTo>
                  <a:lnTo>
                    <a:pt x="88" y="87"/>
                  </a:lnTo>
                  <a:lnTo>
                    <a:pt x="87" y="87"/>
                  </a:lnTo>
                  <a:lnTo>
                    <a:pt x="85" y="88"/>
                  </a:lnTo>
                  <a:lnTo>
                    <a:pt x="82" y="94"/>
                  </a:lnTo>
                  <a:lnTo>
                    <a:pt x="82" y="94"/>
                  </a:lnTo>
                  <a:lnTo>
                    <a:pt x="90" y="90"/>
                  </a:lnTo>
                  <a:lnTo>
                    <a:pt x="96" y="85"/>
                  </a:lnTo>
                  <a:lnTo>
                    <a:pt x="102" y="79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4" y="74"/>
                  </a:lnTo>
                  <a:lnTo>
                    <a:pt x="102" y="74"/>
                  </a:lnTo>
                  <a:lnTo>
                    <a:pt x="101" y="74"/>
                  </a:lnTo>
                  <a:lnTo>
                    <a:pt x="101" y="74"/>
                  </a:lnTo>
                  <a:close/>
                  <a:moveTo>
                    <a:pt x="506" y="74"/>
                  </a:moveTo>
                  <a:lnTo>
                    <a:pt x="506" y="74"/>
                  </a:lnTo>
                  <a:lnTo>
                    <a:pt x="514" y="74"/>
                  </a:lnTo>
                  <a:lnTo>
                    <a:pt x="518" y="74"/>
                  </a:lnTo>
                  <a:lnTo>
                    <a:pt x="521" y="73"/>
                  </a:lnTo>
                  <a:lnTo>
                    <a:pt x="521" y="73"/>
                  </a:lnTo>
                  <a:lnTo>
                    <a:pt x="514" y="73"/>
                  </a:lnTo>
                  <a:lnTo>
                    <a:pt x="509" y="73"/>
                  </a:lnTo>
                  <a:lnTo>
                    <a:pt x="506" y="74"/>
                  </a:lnTo>
                  <a:lnTo>
                    <a:pt x="506" y="74"/>
                  </a:lnTo>
                  <a:close/>
                  <a:moveTo>
                    <a:pt x="685" y="80"/>
                  </a:moveTo>
                  <a:lnTo>
                    <a:pt x="685" y="80"/>
                  </a:lnTo>
                  <a:lnTo>
                    <a:pt x="683" y="79"/>
                  </a:lnTo>
                  <a:lnTo>
                    <a:pt x="683" y="77"/>
                  </a:lnTo>
                  <a:lnTo>
                    <a:pt x="683" y="77"/>
                  </a:lnTo>
                  <a:lnTo>
                    <a:pt x="675" y="74"/>
                  </a:lnTo>
                  <a:lnTo>
                    <a:pt x="672" y="73"/>
                  </a:lnTo>
                  <a:lnTo>
                    <a:pt x="669" y="74"/>
                  </a:lnTo>
                  <a:lnTo>
                    <a:pt x="669" y="74"/>
                  </a:lnTo>
                  <a:lnTo>
                    <a:pt x="672" y="77"/>
                  </a:lnTo>
                  <a:lnTo>
                    <a:pt x="675" y="79"/>
                  </a:lnTo>
                  <a:lnTo>
                    <a:pt x="678" y="80"/>
                  </a:lnTo>
                  <a:lnTo>
                    <a:pt x="685" y="80"/>
                  </a:lnTo>
                  <a:lnTo>
                    <a:pt x="685" y="80"/>
                  </a:lnTo>
                  <a:close/>
                  <a:moveTo>
                    <a:pt x="155" y="82"/>
                  </a:moveTo>
                  <a:lnTo>
                    <a:pt x="155" y="82"/>
                  </a:lnTo>
                  <a:lnTo>
                    <a:pt x="160" y="82"/>
                  </a:lnTo>
                  <a:lnTo>
                    <a:pt x="166" y="80"/>
                  </a:lnTo>
                  <a:lnTo>
                    <a:pt x="174" y="76"/>
                  </a:lnTo>
                  <a:lnTo>
                    <a:pt x="174" y="76"/>
                  </a:lnTo>
                  <a:lnTo>
                    <a:pt x="163" y="77"/>
                  </a:lnTo>
                  <a:lnTo>
                    <a:pt x="159" y="79"/>
                  </a:lnTo>
                  <a:lnTo>
                    <a:pt x="155" y="82"/>
                  </a:lnTo>
                  <a:lnTo>
                    <a:pt x="155" y="82"/>
                  </a:lnTo>
                  <a:close/>
                  <a:moveTo>
                    <a:pt x="221" y="79"/>
                  </a:moveTo>
                  <a:lnTo>
                    <a:pt x="221" y="79"/>
                  </a:lnTo>
                  <a:lnTo>
                    <a:pt x="226" y="79"/>
                  </a:lnTo>
                  <a:lnTo>
                    <a:pt x="227" y="77"/>
                  </a:lnTo>
                  <a:lnTo>
                    <a:pt x="229" y="77"/>
                  </a:lnTo>
                  <a:lnTo>
                    <a:pt x="229" y="77"/>
                  </a:lnTo>
                  <a:lnTo>
                    <a:pt x="229" y="76"/>
                  </a:lnTo>
                  <a:lnTo>
                    <a:pt x="227" y="76"/>
                  </a:lnTo>
                  <a:lnTo>
                    <a:pt x="227" y="76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3" y="77"/>
                  </a:lnTo>
                  <a:lnTo>
                    <a:pt x="221" y="79"/>
                  </a:lnTo>
                  <a:lnTo>
                    <a:pt x="221" y="79"/>
                  </a:lnTo>
                  <a:close/>
                  <a:moveTo>
                    <a:pt x="378" y="76"/>
                  </a:moveTo>
                  <a:lnTo>
                    <a:pt x="378" y="76"/>
                  </a:lnTo>
                  <a:lnTo>
                    <a:pt x="380" y="77"/>
                  </a:lnTo>
                  <a:lnTo>
                    <a:pt x="383" y="79"/>
                  </a:lnTo>
                  <a:lnTo>
                    <a:pt x="389" y="77"/>
                  </a:lnTo>
                  <a:lnTo>
                    <a:pt x="389" y="77"/>
                  </a:lnTo>
                  <a:lnTo>
                    <a:pt x="387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8" y="76"/>
                  </a:lnTo>
                  <a:close/>
                  <a:moveTo>
                    <a:pt x="665" y="79"/>
                  </a:moveTo>
                  <a:lnTo>
                    <a:pt x="665" y="79"/>
                  </a:lnTo>
                  <a:lnTo>
                    <a:pt x="663" y="76"/>
                  </a:lnTo>
                  <a:lnTo>
                    <a:pt x="662" y="76"/>
                  </a:lnTo>
                  <a:lnTo>
                    <a:pt x="662" y="76"/>
                  </a:lnTo>
                  <a:lnTo>
                    <a:pt x="662" y="77"/>
                  </a:lnTo>
                  <a:lnTo>
                    <a:pt x="665" y="79"/>
                  </a:lnTo>
                  <a:lnTo>
                    <a:pt x="665" y="79"/>
                  </a:lnTo>
                  <a:close/>
                  <a:moveTo>
                    <a:pt x="579" y="77"/>
                  </a:moveTo>
                  <a:lnTo>
                    <a:pt x="579" y="77"/>
                  </a:lnTo>
                  <a:lnTo>
                    <a:pt x="578" y="79"/>
                  </a:lnTo>
                  <a:lnTo>
                    <a:pt x="578" y="80"/>
                  </a:lnTo>
                  <a:lnTo>
                    <a:pt x="576" y="79"/>
                  </a:lnTo>
                  <a:lnTo>
                    <a:pt x="576" y="79"/>
                  </a:lnTo>
                  <a:lnTo>
                    <a:pt x="579" y="87"/>
                  </a:lnTo>
                  <a:lnTo>
                    <a:pt x="579" y="87"/>
                  </a:lnTo>
                  <a:lnTo>
                    <a:pt x="585" y="88"/>
                  </a:lnTo>
                  <a:lnTo>
                    <a:pt x="590" y="90"/>
                  </a:lnTo>
                  <a:lnTo>
                    <a:pt x="590" y="90"/>
                  </a:lnTo>
                  <a:lnTo>
                    <a:pt x="595" y="85"/>
                  </a:lnTo>
                  <a:lnTo>
                    <a:pt x="599" y="80"/>
                  </a:lnTo>
                  <a:lnTo>
                    <a:pt x="599" y="80"/>
                  </a:lnTo>
                  <a:lnTo>
                    <a:pt x="598" y="80"/>
                  </a:lnTo>
                  <a:lnTo>
                    <a:pt x="596" y="79"/>
                  </a:lnTo>
                  <a:lnTo>
                    <a:pt x="593" y="77"/>
                  </a:lnTo>
                  <a:lnTo>
                    <a:pt x="593" y="77"/>
                  </a:lnTo>
                  <a:lnTo>
                    <a:pt x="590" y="77"/>
                  </a:lnTo>
                  <a:lnTo>
                    <a:pt x="587" y="77"/>
                  </a:lnTo>
                  <a:lnTo>
                    <a:pt x="584" y="77"/>
                  </a:lnTo>
                  <a:lnTo>
                    <a:pt x="579" y="77"/>
                  </a:lnTo>
                  <a:lnTo>
                    <a:pt x="579" y="77"/>
                  </a:lnTo>
                  <a:close/>
                  <a:moveTo>
                    <a:pt x="622" y="80"/>
                  </a:moveTo>
                  <a:lnTo>
                    <a:pt x="622" y="80"/>
                  </a:lnTo>
                  <a:lnTo>
                    <a:pt x="627" y="82"/>
                  </a:lnTo>
                  <a:lnTo>
                    <a:pt x="627" y="82"/>
                  </a:lnTo>
                  <a:lnTo>
                    <a:pt x="625" y="77"/>
                  </a:lnTo>
                  <a:lnTo>
                    <a:pt x="622" y="77"/>
                  </a:lnTo>
                  <a:lnTo>
                    <a:pt x="622" y="77"/>
                  </a:lnTo>
                  <a:lnTo>
                    <a:pt x="622" y="80"/>
                  </a:lnTo>
                  <a:lnTo>
                    <a:pt x="622" y="80"/>
                  </a:lnTo>
                  <a:close/>
                  <a:moveTo>
                    <a:pt x="265" y="80"/>
                  </a:moveTo>
                  <a:lnTo>
                    <a:pt x="265" y="80"/>
                  </a:lnTo>
                  <a:lnTo>
                    <a:pt x="282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309" y="82"/>
                  </a:lnTo>
                  <a:lnTo>
                    <a:pt x="314" y="80"/>
                  </a:lnTo>
                  <a:lnTo>
                    <a:pt x="320" y="79"/>
                  </a:lnTo>
                  <a:lnTo>
                    <a:pt x="320" y="79"/>
                  </a:lnTo>
                  <a:lnTo>
                    <a:pt x="293" y="79"/>
                  </a:lnTo>
                  <a:lnTo>
                    <a:pt x="277" y="79"/>
                  </a:lnTo>
                  <a:lnTo>
                    <a:pt x="265" y="80"/>
                  </a:lnTo>
                  <a:lnTo>
                    <a:pt x="265" y="80"/>
                  </a:lnTo>
                  <a:close/>
                  <a:moveTo>
                    <a:pt x="660" y="91"/>
                  </a:moveTo>
                  <a:lnTo>
                    <a:pt x="660" y="91"/>
                  </a:lnTo>
                  <a:lnTo>
                    <a:pt x="659" y="83"/>
                  </a:lnTo>
                  <a:lnTo>
                    <a:pt x="659" y="83"/>
                  </a:lnTo>
                  <a:lnTo>
                    <a:pt x="651" y="80"/>
                  </a:lnTo>
                  <a:lnTo>
                    <a:pt x="642" y="79"/>
                  </a:lnTo>
                  <a:lnTo>
                    <a:pt x="642" y="79"/>
                  </a:lnTo>
                  <a:lnTo>
                    <a:pt x="645" y="82"/>
                  </a:lnTo>
                  <a:lnTo>
                    <a:pt x="649" y="85"/>
                  </a:lnTo>
                  <a:lnTo>
                    <a:pt x="656" y="88"/>
                  </a:lnTo>
                  <a:lnTo>
                    <a:pt x="660" y="91"/>
                  </a:lnTo>
                  <a:lnTo>
                    <a:pt x="660" y="91"/>
                  </a:lnTo>
                  <a:close/>
                  <a:moveTo>
                    <a:pt x="503" y="82"/>
                  </a:moveTo>
                  <a:lnTo>
                    <a:pt x="503" y="82"/>
                  </a:lnTo>
                  <a:lnTo>
                    <a:pt x="509" y="82"/>
                  </a:lnTo>
                  <a:lnTo>
                    <a:pt x="515" y="83"/>
                  </a:lnTo>
                  <a:lnTo>
                    <a:pt x="521" y="83"/>
                  </a:lnTo>
                  <a:lnTo>
                    <a:pt x="526" y="83"/>
                  </a:lnTo>
                  <a:lnTo>
                    <a:pt x="526" y="83"/>
                  </a:lnTo>
                  <a:lnTo>
                    <a:pt x="524" y="82"/>
                  </a:lnTo>
                  <a:lnTo>
                    <a:pt x="524" y="80"/>
                  </a:lnTo>
                  <a:lnTo>
                    <a:pt x="524" y="80"/>
                  </a:lnTo>
                  <a:lnTo>
                    <a:pt x="514" y="80"/>
                  </a:lnTo>
                  <a:lnTo>
                    <a:pt x="509" y="80"/>
                  </a:lnTo>
                  <a:lnTo>
                    <a:pt x="503" y="82"/>
                  </a:lnTo>
                  <a:lnTo>
                    <a:pt x="503" y="82"/>
                  </a:lnTo>
                  <a:close/>
                  <a:moveTo>
                    <a:pt x="549" y="87"/>
                  </a:moveTo>
                  <a:lnTo>
                    <a:pt x="549" y="87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7" y="83"/>
                  </a:lnTo>
                  <a:lnTo>
                    <a:pt x="535" y="85"/>
                  </a:lnTo>
                  <a:lnTo>
                    <a:pt x="535" y="85"/>
                  </a:lnTo>
                  <a:lnTo>
                    <a:pt x="549" y="87"/>
                  </a:lnTo>
                  <a:lnTo>
                    <a:pt x="549" y="87"/>
                  </a:lnTo>
                  <a:close/>
                  <a:moveTo>
                    <a:pt x="107" y="87"/>
                  </a:moveTo>
                  <a:lnTo>
                    <a:pt x="107" y="87"/>
                  </a:lnTo>
                  <a:lnTo>
                    <a:pt x="113" y="87"/>
                  </a:lnTo>
                  <a:lnTo>
                    <a:pt x="117" y="85"/>
                  </a:lnTo>
                  <a:lnTo>
                    <a:pt x="117" y="85"/>
                  </a:lnTo>
                  <a:lnTo>
                    <a:pt x="111" y="83"/>
                  </a:lnTo>
                  <a:lnTo>
                    <a:pt x="110" y="82"/>
                  </a:lnTo>
                  <a:lnTo>
                    <a:pt x="107" y="83"/>
                  </a:lnTo>
                  <a:lnTo>
                    <a:pt x="107" y="83"/>
                  </a:lnTo>
                  <a:lnTo>
                    <a:pt x="108" y="83"/>
                  </a:lnTo>
                  <a:lnTo>
                    <a:pt x="108" y="85"/>
                  </a:lnTo>
                  <a:lnTo>
                    <a:pt x="107" y="87"/>
                  </a:lnTo>
                  <a:lnTo>
                    <a:pt x="107" y="87"/>
                  </a:lnTo>
                  <a:close/>
                  <a:moveTo>
                    <a:pt x="133" y="88"/>
                  </a:moveTo>
                  <a:lnTo>
                    <a:pt x="133" y="88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36" y="83"/>
                  </a:lnTo>
                  <a:lnTo>
                    <a:pt x="133" y="88"/>
                  </a:lnTo>
                  <a:lnTo>
                    <a:pt x="133" y="88"/>
                  </a:lnTo>
                  <a:close/>
                  <a:moveTo>
                    <a:pt x="226" y="87"/>
                  </a:moveTo>
                  <a:lnTo>
                    <a:pt x="226" y="87"/>
                  </a:lnTo>
                  <a:lnTo>
                    <a:pt x="229" y="90"/>
                  </a:lnTo>
                  <a:lnTo>
                    <a:pt x="232" y="91"/>
                  </a:lnTo>
                  <a:lnTo>
                    <a:pt x="239" y="90"/>
                  </a:lnTo>
                  <a:lnTo>
                    <a:pt x="248" y="90"/>
                  </a:lnTo>
                  <a:lnTo>
                    <a:pt x="252" y="91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74" y="90"/>
                  </a:lnTo>
                  <a:lnTo>
                    <a:pt x="284" y="88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74" y="85"/>
                  </a:lnTo>
                  <a:lnTo>
                    <a:pt x="258" y="83"/>
                  </a:lnTo>
                  <a:lnTo>
                    <a:pt x="242" y="83"/>
                  </a:lnTo>
                  <a:lnTo>
                    <a:pt x="235" y="85"/>
                  </a:lnTo>
                  <a:lnTo>
                    <a:pt x="226" y="87"/>
                  </a:lnTo>
                  <a:lnTo>
                    <a:pt x="226" y="87"/>
                  </a:lnTo>
                  <a:close/>
                  <a:moveTo>
                    <a:pt x="323" y="91"/>
                  </a:moveTo>
                  <a:lnTo>
                    <a:pt x="323" y="91"/>
                  </a:lnTo>
                  <a:lnTo>
                    <a:pt x="341" y="88"/>
                  </a:lnTo>
                  <a:lnTo>
                    <a:pt x="351" y="87"/>
                  </a:lnTo>
                  <a:lnTo>
                    <a:pt x="357" y="85"/>
                  </a:lnTo>
                  <a:lnTo>
                    <a:pt x="357" y="85"/>
                  </a:lnTo>
                  <a:lnTo>
                    <a:pt x="348" y="85"/>
                  </a:lnTo>
                  <a:lnTo>
                    <a:pt x="340" y="85"/>
                  </a:lnTo>
                  <a:lnTo>
                    <a:pt x="331" y="88"/>
                  </a:lnTo>
                  <a:lnTo>
                    <a:pt x="323" y="91"/>
                  </a:lnTo>
                  <a:lnTo>
                    <a:pt x="323" y="91"/>
                  </a:lnTo>
                  <a:close/>
                  <a:moveTo>
                    <a:pt x="402" y="100"/>
                  </a:moveTo>
                  <a:lnTo>
                    <a:pt x="402" y="100"/>
                  </a:lnTo>
                  <a:lnTo>
                    <a:pt x="410" y="100"/>
                  </a:lnTo>
                  <a:lnTo>
                    <a:pt x="418" y="99"/>
                  </a:lnTo>
                  <a:lnTo>
                    <a:pt x="418" y="99"/>
                  </a:lnTo>
                  <a:lnTo>
                    <a:pt x="419" y="93"/>
                  </a:lnTo>
                  <a:lnTo>
                    <a:pt x="421" y="85"/>
                  </a:lnTo>
                  <a:lnTo>
                    <a:pt x="421" y="85"/>
                  </a:lnTo>
                  <a:lnTo>
                    <a:pt x="416" y="85"/>
                  </a:lnTo>
                  <a:lnTo>
                    <a:pt x="413" y="83"/>
                  </a:lnTo>
                  <a:lnTo>
                    <a:pt x="413" y="83"/>
                  </a:lnTo>
                  <a:lnTo>
                    <a:pt x="409" y="87"/>
                  </a:lnTo>
                  <a:lnTo>
                    <a:pt x="406" y="90"/>
                  </a:lnTo>
                  <a:lnTo>
                    <a:pt x="402" y="96"/>
                  </a:lnTo>
                  <a:lnTo>
                    <a:pt x="402" y="100"/>
                  </a:lnTo>
                  <a:lnTo>
                    <a:pt x="402" y="100"/>
                  </a:lnTo>
                  <a:close/>
                  <a:moveTo>
                    <a:pt x="450" y="85"/>
                  </a:moveTo>
                  <a:lnTo>
                    <a:pt x="450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85"/>
                  </a:lnTo>
                  <a:lnTo>
                    <a:pt x="447" y="87"/>
                  </a:lnTo>
                  <a:lnTo>
                    <a:pt x="448" y="87"/>
                  </a:lnTo>
                  <a:lnTo>
                    <a:pt x="450" y="85"/>
                  </a:lnTo>
                  <a:lnTo>
                    <a:pt x="450" y="85"/>
                  </a:lnTo>
                  <a:close/>
                  <a:moveTo>
                    <a:pt x="596" y="93"/>
                  </a:moveTo>
                  <a:lnTo>
                    <a:pt x="596" y="93"/>
                  </a:lnTo>
                  <a:lnTo>
                    <a:pt x="599" y="94"/>
                  </a:lnTo>
                  <a:lnTo>
                    <a:pt x="604" y="94"/>
                  </a:lnTo>
                  <a:lnTo>
                    <a:pt x="611" y="96"/>
                  </a:lnTo>
                  <a:lnTo>
                    <a:pt x="611" y="96"/>
                  </a:lnTo>
                  <a:lnTo>
                    <a:pt x="611" y="91"/>
                  </a:lnTo>
                  <a:lnTo>
                    <a:pt x="611" y="90"/>
                  </a:lnTo>
                  <a:lnTo>
                    <a:pt x="608" y="87"/>
                  </a:lnTo>
                  <a:lnTo>
                    <a:pt x="607" y="87"/>
                  </a:lnTo>
                  <a:lnTo>
                    <a:pt x="604" y="87"/>
                  </a:lnTo>
                  <a:lnTo>
                    <a:pt x="601" y="88"/>
                  </a:lnTo>
                  <a:lnTo>
                    <a:pt x="598" y="90"/>
                  </a:lnTo>
                  <a:lnTo>
                    <a:pt x="596" y="93"/>
                  </a:lnTo>
                  <a:lnTo>
                    <a:pt x="596" y="93"/>
                  </a:lnTo>
                  <a:close/>
                  <a:moveTo>
                    <a:pt x="680" y="87"/>
                  </a:moveTo>
                  <a:lnTo>
                    <a:pt x="680" y="87"/>
                  </a:lnTo>
                  <a:lnTo>
                    <a:pt x="685" y="91"/>
                  </a:lnTo>
                  <a:lnTo>
                    <a:pt x="689" y="97"/>
                  </a:lnTo>
                  <a:lnTo>
                    <a:pt x="689" y="97"/>
                  </a:lnTo>
                  <a:lnTo>
                    <a:pt x="689" y="96"/>
                  </a:lnTo>
                  <a:lnTo>
                    <a:pt x="688" y="93"/>
                  </a:lnTo>
                  <a:lnTo>
                    <a:pt x="686" y="90"/>
                  </a:lnTo>
                  <a:lnTo>
                    <a:pt x="686" y="88"/>
                  </a:lnTo>
                  <a:lnTo>
                    <a:pt x="686" y="88"/>
                  </a:lnTo>
                  <a:lnTo>
                    <a:pt x="683" y="85"/>
                  </a:lnTo>
                  <a:lnTo>
                    <a:pt x="680" y="85"/>
                  </a:lnTo>
                  <a:lnTo>
                    <a:pt x="680" y="87"/>
                  </a:lnTo>
                  <a:lnTo>
                    <a:pt x="680" y="87"/>
                  </a:lnTo>
                  <a:close/>
                  <a:moveTo>
                    <a:pt x="302" y="90"/>
                  </a:moveTo>
                  <a:lnTo>
                    <a:pt x="302" y="90"/>
                  </a:lnTo>
                  <a:lnTo>
                    <a:pt x="305" y="91"/>
                  </a:lnTo>
                  <a:lnTo>
                    <a:pt x="309" y="91"/>
                  </a:lnTo>
                  <a:lnTo>
                    <a:pt x="316" y="87"/>
                  </a:lnTo>
                  <a:lnTo>
                    <a:pt x="316" y="87"/>
                  </a:lnTo>
                  <a:lnTo>
                    <a:pt x="308" y="88"/>
                  </a:lnTo>
                  <a:lnTo>
                    <a:pt x="305" y="88"/>
                  </a:lnTo>
                  <a:lnTo>
                    <a:pt x="302" y="90"/>
                  </a:lnTo>
                  <a:lnTo>
                    <a:pt x="302" y="90"/>
                  </a:lnTo>
                  <a:close/>
                  <a:moveTo>
                    <a:pt x="462" y="88"/>
                  </a:moveTo>
                  <a:lnTo>
                    <a:pt x="462" y="88"/>
                  </a:lnTo>
                  <a:lnTo>
                    <a:pt x="466" y="90"/>
                  </a:lnTo>
                  <a:lnTo>
                    <a:pt x="470" y="90"/>
                  </a:lnTo>
                  <a:lnTo>
                    <a:pt x="471" y="88"/>
                  </a:lnTo>
                  <a:lnTo>
                    <a:pt x="471" y="88"/>
                  </a:lnTo>
                  <a:lnTo>
                    <a:pt x="470" y="87"/>
                  </a:lnTo>
                  <a:lnTo>
                    <a:pt x="466" y="87"/>
                  </a:lnTo>
                  <a:lnTo>
                    <a:pt x="463" y="87"/>
                  </a:lnTo>
                  <a:lnTo>
                    <a:pt x="462" y="88"/>
                  </a:lnTo>
                  <a:lnTo>
                    <a:pt x="462" y="88"/>
                  </a:lnTo>
                  <a:close/>
                  <a:moveTo>
                    <a:pt x="526" y="94"/>
                  </a:moveTo>
                  <a:lnTo>
                    <a:pt x="526" y="94"/>
                  </a:lnTo>
                  <a:lnTo>
                    <a:pt x="526" y="93"/>
                  </a:lnTo>
                  <a:lnTo>
                    <a:pt x="526" y="88"/>
                  </a:lnTo>
                  <a:lnTo>
                    <a:pt x="526" y="88"/>
                  </a:lnTo>
                  <a:lnTo>
                    <a:pt x="514" y="88"/>
                  </a:lnTo>
                  <a:lnTo>
                    <a:pt x="506" y="87"/>
                  </a:lnTo>
                  <a:lnTo>
                    <a:pt x="500" y="88"/>
                  </a:lnTo>
                  <a:lnTo>
                    <a:pt x="500" y="88"/>
                  </a:lnTo>
                  <a:lnTo>
                    <a:pt x="512" y="91"/>
                  </a:lnTo>
                  <a:lnTo>
                    <a:pt x="526" y="94"/>
                  </a:lnTo>
                  <a:lnTo>
                    <a:pt x="526" y="94"/>
                  </a:lnTo>
                  <a:close/>
                  <a:moveTo>
                    <a:pt x="491" y="94"/>
                  </a:moveTo>
                  <a:lnTo>
                    <a:pt x="491" y="94"/>
                  </a:lnTo>
                  <a:lnTo>
                    <a:pt x="491" y="93"/>
                  </a:lnTo>
                  <a:lnTo>
                    <a:pt x="491" y="90"/>
                  </a:lnTo>
                  <a:lnTo>
                    <a:pt x="491" y="90"/>
                  </a:lnTo>
                  <a:lnTo>
                    <a:pt x="479" y="88"/>
                  </a:lnTo>
                  <a:lnTo>
                    <a:pt x="479" y="88"/>
                  </a:lnTo>
                  <a:lnTo>
                    <a:pt x="483" y="91"/>
                  </a:lnTo>
                  <a:lnTo>
                    <a:pt x="491" y="94"/>
                  </a:lnTo>
                  <a:lnTo>
                    <a:pt x="491" y="94"/>
                  </a:lnTo>
                  <a:close/>
                  <a:moveTo>
                    <a:pt x="691" y="90"/>
                  </a:moveTo>
                  <a:lnTo>
                    <a:pt x="691" y="90"/>
                  </a:lnTo>
                  <a:lnTo>
                    <a:pt x="695" y="102"/>
                  </a:lnTo>
                  <a:lnTo>
                    <a:pt x="695" y="102"/>
                  </a:lnTo>
                  <a:lnTo>
                    <a:pt x="697" y="106"/>
                  </a:lnTo>
                  <a:lnTo>
                    <a:pt x="700" y="109"/>
                  </a:lnTo>
                  <a:lnTo>
                    <a:pt x="701" y="109"/>
                  </a:lnTo>
                  <a:lnTo>
                    <a:pt x="701" y="109"/>
                  </a:lnTo>
                  <a:lnTo>
                    <a:pt x="698" y="97"/>
                  </a:lnTo>
                  <a:lnTo>
                    <a:pt x="695" y="91"/>
                  </a:lnTo>
                  <a:lnTo>
                    <a:pt x="691" y="88"/>
                  </a:lnTo>
                  <a:lnTo>
                    <a:pt x="691" y="88"/>
                  </a:lnTo>
                  <a:lnTo>
                    <a:pt x="691" y="90"/>
                  </a:lnTo>
                  <a:lnTo>
                    <a:pt x="691" y="90"/>
                  </a:lnTo>
                  <a:close/>
                  <a:moveTo>
                    <a:pt x="422" y="100"/>
                  </a:moveTo>
                  <a:lnTo>
                    <a:pt x="422" y="100"/>
                  </a:lnTo>
                  <a:lnTo>
                    <a:pt x="428" y="100"/>
                  </a:lnTo>
                  <a:lnTo>
                    <a:pt x="433" y="99"/>
                  </a:lnTo>
                  <a:lnTo>
                    <a:pt x="433" y="99"/>
                  </a:lnTo>
                  <a:lnTo>
                    <a:pt x="433" y="96"/>
                  </a:lnTo>
                  <a:lnTo>
                    <a:pt x="431" y="94"/>
                  </a:lnTo>
                  <a:lnTo>
                    <a:pt x="430" y="91"/>
                  </a:lnTo>
                  <a:lnTo>
                    <a:pt x="430" y="88"/>
                  </a:lnTo>
                  <a:lnTo>
                    <a:pt x="430" y="88"/>
                  </a:lnTo>
                  <a:lnTo>
                    <a:pt x="427" y="88"/>
                  </a:lnTo>
                  <a:lnTo>
                    <a:pt x="425" y="90"/>
                  </a:lnTo>
                  <a:lnTo>
                    <a:pt x="424" y="93"/>
                  </a:lnTo>
                  <a:lnTo>
                    <a:pt x="424" y="97"/>
                  </a:lnTo>
                  <a:lnTo>
                    <a:pt x="422" y="100"/>
                  </a:lnTo>
                  <a:lnTo>
                    <a:pt x="422" y="100"/>
                  </a:lnTo>
                  <a:close/>
                  <a:moveTo>
                    <a:pt x="637" y="100"/>
                  </a:moveTo>
                  <a:lnTo>
                    <a:pt x="637" y="100"/>
                  </a:lnTo>
                  <a:lnTo>
                    <a:pt x="646" y="102"/>
                  </a:lnTo>
                  <a:lnTo>
                    <a:pt x="646" y="102"/>
                  </a:lnTo>
                  <a:lnTo>
                    <a:pt x="645" y="96"/>
                  </a:lnTo>
                  <a:lnTo>
                    <a:pt x="642" y="90"/>
                  </a:lnTo>
                  <a:lnTo>
                    <a:pt x="642" y="90"/>
                  </a:lnTo>
                  <a:lnTo>
                    <a:pt x="637" y="90"/>
                  </a:lnTo>
                  <a:lnTo>
                    <a:pt x="633" y="88"/>
                  </a:lnTo>
                  <a:lnTo>
                    <a:pt x="633" y="88"/>
                  </a:lnTo>
                  <a:lnTo>
                    <a:pt x="634" y="96"/>
                  </a:lnTo>
                  <a:lnTo>
                    <a:pt x="637" y="100"/>
                  </a:lnTo>
                  <a:lnTo>
                    <a:pt x="637" y="100"/>
                  </a:lnTo>
                  <a:close/>
                  <a:moveTo>
                    <a:pt x="136" y="94"/>
                  </a:moveTo>
                  <a:lnTo>
                    <a:pt x="136" y="94"/>
                  </a:lnTo>
                  <a:lnTo>
                    <a:pt x="139" y="94"/>
                  </a:lnTo>
                  <a:lnTo>
                    <a:pt x="142" y="94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48" y="88"/>
                  </a:lnTo>
                  <a:lnTo>
                    <a:pt x="140" y="91"/>
                  </a:lnTo>
                  <a:lnTo>
                    <a:pt x="136" y="94"/>
                  </a:lnTo>
                  <a:lnTo>
                    <a:pt x="136" y="94"/>
                  </a:lnTo>
                  <a:close/>
                  <a:moveTo>
                    <a:pt x="155" y="93"/>
                  </a:moveTo>
                  <a:lnTo>
                    <a:pt x="155" y="93"/>
                  </a:lnTo>
                  <a:lnTo>
                    <a:pt x="159" y="91"/>
                  </a:lnTo>
                  <a:lnTo>
                    <a:pt x="160" y="91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0" y="90"/>
                  </a:lnTo>
                  <a:lnTo>
                    <a:pt x="157" y="90"/>
                  </a:lnTo>
                  <a:lnTo>
                    <a:pt x="155" y="91"/>
                  </a:lnTo>
                  <a:lnTo>
                    <a:pt x="155" y="93"/>
                  </a:lnTo>
                  <a:lnTo>
                    <a:pt x="155" y="93"/>
                  </a:lnTo>
                  <a:close/>
                  <a:moveTo>
                    <a:pt x="395" y="96"/>
                  </a:moveTo>
                  <a:lnTo>
                    <a:pt x="395" y="96"/>
                  </a:lnTo>
                  <a:lnTo>
                    <a:pt x="395" y="93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0" y="88"/>
                  </a:lnTo>
                  <a:lnTo>
                    <a:pt x="390" y="88"/>
                  </a:lnTo>
                  <a:lnTo>
                    <a:pt x="392" y="94"/>
                  </a:lnTo>
                  <a:lnTo>
                    <a:pt x="393" y="96"/>
                  </a:lnTo>
                  <a:lnTo>
                    <a:pt x="395" y="96"/>
                  </a:lnTo>
                  <a:lnTo>
                    <a:pt x="395" y="96"/>
                  </a:lnTo>
                  <a:close/>
                  <a:moveTo>
                    <a:pt x="445" y="90"/>
                  </a:moveTo>
                  <a:lnTo>
                    <a:pt x="445" y="90"/>
                  </a:lnTo>
                  <a:lnTo>
                    <a:pt x="445" y="94"/>
                  </a:lnTo>
                  <a:lnTo>
                    <a:pt x="447" y="100"/>
                  </a:lnTo>
                  <a:lnTo>
                    <a:pt x="447" y="100"/>
                  </a:lnTo>
                  <a:lnTo>
                    <a:pt x="454" y="100"/>
                  </a:lnTo>
                  <a:lnTo>
                    <a:pt x="457" y="99"/>
                  </a:lnTo>
                  <a:lnTo>
                    <a:pt x="459" y="96"/>
                  </a:lnTo>
                  <a:lnTo>
                    <a:pt x="459" y="96"/>
                  </a:lnTo>
                  <a:lnTo>
                    <a:pt x="456" y="93"/>
                  </a:lnTo>
                  <a:lnTo>
                    <a:pt x="453" y="91"/>
                  </a:lnTo>
                  <a:lnTo>
                    <a:pt x="445" y="90"/>
                  </a:lnTo>
                  <a:lnTo>
                    <a:pt x="445" y="90"/>
                  </a:lnTo>
                  <a:close/>
                  <a:moveTo>
                    <a:pt x="546" y="102"/>
                  </a:moveTo>
                  <a:lnTo>
                    <a:pt x="546" y="102"/>
                  </a:lnTo>
                  <a:lnTo>
                    <a:pt x="549" y="97"/>
                  </a:lnTo>
                  <a:lnTo>
                    <a:pt x="549" y="94"/>
                  </a:lnTo>
                  <a:lnTo>
                    <a:pt x="550" y="91"/>
                  </a:lnTo>
                  <a:lnTo>
                    <a:pt x="550" y="91"/>
                  </a:lnTo>
                  <a:lnTo>
                    <a:pt x="534" y="90"/>
                  </a:lnTo>
                  <a:lnTo>
                    <a:pt x="534" y="90"/>
                  </a:lnTo>
                  <a:lnTo>
                    <a:pt x="535" y="96"/>
                  </a:lnTo>
                  <a:lnTo>
                    <a:pt x="537" y="99"/>
                  </a:lnTo>
                  <a:lnTo>
                    <a:pt x="541" y="100"/>
                  </a:lnTo>
                  <a:lnTo>
                    <a:pt x="546" y="102"/>
                  </a:lnTo>
                  <a:lnTo>
                    <a:pt x="546" y="102"/>
                  </a:lnTo>
                  <a:close/>
                  <a:moveTo>
                    <a:pt x="710" y="108"/>
                  </a:moveTo>
                  <a:lnTo>
                    <a:pt x="710" y="108"/>
                  </a:lnTo>
                  <a:lnTo>
                    <a:pt x="712" y="108"/>
                  </a:lnTo>
                  <a:lnTo>
                    <a:pt x="713" y="108"/>
                  </a:lnTo>
                  <a:lnTo>
                    <a:pt x="713" y="108"/>
                  </a:lnTo>
                  <a:lnTo>
                    <a:pt x="709" y="91"/>
                  </a:lnTo>
                  <a:lnTo>
                    <a:pt x="709" y="91"/>
                  </a:lnTo>
                  <a:lnTo>
                    <a:pt x="704" y="90"/>
                  </a:lnTo>
                  <a:lnTo>
                    <a:pt x="703" y="90"/>
                  </a:lnTo>
                  <a:lnTo>
                    <a:pt x="700" y="90"/>
                  </a:lnTo>
                  <a:lnTo>
                    <a:pt x="700" y="90"/>
                  </a:lnTo>
                  <a:lnTo>
                    <a:pt x="704" y="100"/>
                  </a:lnTo>
                  <a:lnTo>
                    <a:pt x="710" y="108"/>
                  </a:lnTo>
                  <a:lnTo>
                    <a:pt x="710" y="108"/>
                  </a:lnTo>
                  <a:close/>
                  <a:moveTo>
                    <a:pt x="91" y="103"/>
                  </a:moveTo>
                  <a:lnTo>
                    <a:pt x="91" y="103"/>
                  </a:lnTo>
                  <a:lnTo>
                    <a:pt x="105" y="100"/>
                  </a:lnTo>
                  <a:lnTo>
                    <a:pt x="111" y="97"/>
                  </a:lnTo>
                  <a:lnTo>
                    <a:pt x="113" y="94"/>
                  </a:lnTo>
                  <a:lnTo>
                    <a:pt x="114" y="91"/>
                  </a:lnTo>
                  <a:lnTo>
                    <a:pt x="114" y="91"/>
                  </a:lnTo>
                  <a:lnTo>
                    <a:pt x="105" y="91"/>
                  </a:lnTo>
                  <a:lnTo>
                    <a:pt x="99" y="93"/>
                  </a:lnTo>
                  <a:lnTo>
                    <a:pt x="94" y="97"/>
                  </a:lnTo>
                  <a:lnTo>
                    <a:pt x="91" y="103"/>
                  </a:lnTo>
                  <a:lnTo>
                    <a:pt x="91" y="103"/>
                  </a:lnTo>
                  <a:close/>
                  <a:moveTo>
                    <a:pt x="369" y="105"/>
                  </a:moveTo>
                  <a:lnTo>
                    <a:pt x="369" y="105"/>
                  </a:lnTo>
                  <a:lnTo>
                    <a:pt x="373" y="103"/>
                  </a:lnTo>
                  <a:lnTo>
                    <a:pt x="378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96"/>
                  </a:lnTo>
                  <a:lnTo>
                    <a:pt x="384" y="90"/>
                  </a:lnTo>
                  <a:lnTo>
                    <a:pt x="384" y="90"/>
                  </a:lnTo>
                  <a:lnTo>
                    <a:pt x="377" y="91"/>
                  </a:lnTo>
                  <a:lnTo>
                    <a:pt x="369" y="93"/>
                  </a:lnTo>
                  <a:lnTo>
                    <a:pt x="369" y="93"/>
                  </a:lnTo>
                  <a:lnTo>
                    <a:pt x="367" y="99"/>
                  </a:lnTo>
                  <a:lnTo>
                    <a:pt x="364" y="103"/>
                  </a:lnTo>
                  <a:lnTo>
                    <a:pt x="364" y="103"/>
                  </a:lnTo>
                  <a:lnTo>
                    <a:pt x="369" y="103"/>
                  </a:lnTo>
                  <a:lnTo>
                    <a:pt x="370" y="103"/>
                  </a:lnTo>
                  <a:lnTo>
                    <a:pt x="369" y="105"/>
                  </a:lnTo>
                  <a:lnTo>
                    <a:pt x="369" y="105"/>
                  </a:lnTo>
                  <a:close/>
                  <a:moveTo>
                    <a:pt x="733" y="109"/>
                  </a:moveTo>
                  <a:lnTo>
                    <a:pt x="733" y="109"/>
                  </a:lnTo>
                  <a:lnTo>
                    <a:pt x="729" y="99"/>
                  </a:lnTo>
                  <a:lnTo>
                    <a:pt x="726" y="94"/>
                  </a:lnTo>
                  <a:lnTo>
                    <a:pt x="723" y="91"/>
                  </a:lnTo>
                  <a:lnTo>
                    <a:pt x="723" y="91"/>
                  </a:lnTo>
                  <a:lnTo>
                    <a:pt x="724" y="96"/>
                  </a:lnTo>
                  <a:lnTo>
                    <a:pt x="727" y="102"/>
                  </a:lnTo>
                  <a:lnTo>
                    <a:pt x="733" y="109"/>
                  </a:lnTo>
                  <a:lnTo>
                    <a:pt x="733" y="109"/>
                  </a:lnTo>
                  <a:close/>
                  <a:moveTo>
                    <a:pt x="556" y="91"/>
                  </a:moveTo>
                  <a:lnTo>
                    <a:pt x="556" y="91"/>
                  </a:lnTo>
                  <a:lnTo>
                    <a:pt x="553" y="97"/>
                  </a:lnTo>
                  <a:lnTo>
                    <a:pt x="552" y="105"/>
                  </a:lnTo>
                  <a:lnTo>
                    <a:pt x="552" y="105"/>
                  </a:lnTo>
                  <a:lnTo>
                    <a:pt x="556" y="106"/>
                  </a:lnTo>
                  <a:lnTo>
                    <a:pt x="561" y="108"/>
                  </a:lnTo>
                  <a:lnTo>
                    <a:pt x="573" y="109"/>
                  </a:lnTo>
                  <a:lnTo>
                    <a:pt x="573" y="109"/>
                  </a:lnTo>
                  <a:lnTo>
                    <a:pt x="572" y="102"/>
                  </a:lnTo>
                  <a:lnTo>
                    <a:pt x="570" y="94"/>
                  </a:lnTo>
                  <a:lnTo>
                    <a:pt x="570" y="94"/>
                  </a:lnTo>
                  <a:lnTo>
                    <a:pt x="564" y="93"/>
                  </a:lnTo>
                  <a:lnTo>
                    <a:pt x="556" y="91"/>
                  </a:lnTo>
                  <a:lnTo>
                    <a:pt x="556" y="91"/>
                  </a:lnTo>
                  <a:close/>
                  <a:moveTo>
                    <a:pt x="627" y="99"/>
                  </a:moveTo>
                  <a:lnTo>
                    <a:pt x="627" y="99"/>
                  </a:lnTo>
                  <a:lnTo>
                    <a:pt x="628" y="99"/>
                  </a:lnTo>
                  <a:lnTo>
                    <a:pt x="631" y="99"/>
                  </a:lnTo>
                  <a:lnTo>
                    <a:pt x="631" y="99"/>
                  </a:lnTo>
                  <a:lnTo>
                    <a:pt x="630" y="96"/>
                  </a:lnTo>
                  <a:lnTo>
                    <a:pt x="628" y="91"/>
                  </a:lnTo>
                  <a:lnTo>
                    <a:pt x="628" y="91"/>
                  </a:lnTo>
                  <a:lnTo>
                    <a:pt x="627" y="96"/>
                  </a:lnTo>
                  <a:lnTo>
                    <a:pt x="627" y="99"/>
                  </a:lnTo>
                  <a:lnTo>
                    <a:pt x="627" y="99"/>
                  </a:lnTo>
                  <a:close/>
                  <a:moveTo>
                    <a:pt x="675" y="97"/>
                  </a:moveTo>
                  <a:lnTo>
                    <a:pt x="675" y="97"/>
                  </a:lnTo>
                  <a:lnTo>
                    <a:pt x="674" y="93"/>
                  </a:lnTo>
                  <a:lnTo>
                    <a:pt x="672" y="91"/>
                  </a:lnTo>
                  <a:lnTo>
                    <a:pt x="672" y="91"/>
                  </a:lnTo>
                  <a:lnTo>
                    <a:pt x="672" y="94"/>
                  </a:lnTo>
                  <a:lnTo>
                    <a:pt x="675" y="97"/>
                  </a:lnTo>
                  <a:lnTo>
                    <a:pt x="675" y="97"/>
                  </a:lnTo>
                  <a:close/>
                  <a:moveTo>
                    <a:pt x="259" y="99"/>
                  </a:moveTo>
                  <a:lnTo>
                    <a:pt x="259" y="99"/>
                  </a:lnTo>
                  <a:lnTo>
                    <a:pt x="265" y="97"/>
                  </a:lnTo>
                  <a:lnTo>
                    <a:pt x="270" y="97"/>
                  </a:lnTo>
                  <a:lnTo>
                    <a:pt x="279" y="100"/>
                  </a:lnTo>
                  <a:lnTo>
                    <a:pt x="279" y="100"/>
                  </a:lnTo>
                  <a:lnTo>
                    <a:pt x="284" y="97"/>
                  </a:lnTo>
                  <a:lnTo>
                    <a:pt x="287" y="93"/>
                  </a:lnTo>
                  <a:lnTo>
                    <a:pt x="287" y="93"/>
                  </a:lnTo>
                  <a:lnTo>
                    <a:pt x="271" y="94"/>
                  </a:lnTo>
                  <a:lnTo>
                    <a:pt x="265" y="96"/>
                  </a:lnTo>
                  <a:lnTo>
                    <a:pt x="259" y="99"/>
                  </a:lnTo>
                  <a:lnTo>
                    <a:pt x="259" y="99"/>
                  </a:lnTo>
                  <a:close/>
                  <a:moveTo>
                    <a:pt x="497" y="96"/>
                  </a:moveTo>
                  <a:lnTo>
                    <a:pt x="497" y="96"/>
                  </a:lnTo>
                  <a:lnTo>
                    <a:pt x="511" y="99"/>
                  </a:lnTo>
                  <a:lnTo>
                    <a:pt x="521" y="103"/>
                  </a:lnTo>
                  <a:lnTo>
                    <a:pt x="521" y="103"/>
                  </a:lnTo>
                  <a:lnTo>
                    <a:pt x="523" y="99"/>
                  </a:lnTo>
                  <a:lnTo>
                    <a:pt x="523" y="99"/>
                  </a:lnTo>
                  <a:lnTo>
                    <a:pt x="512" y="96"/>
                  </a:lnTo>
                  <a:lnTo>
                    <a:pt x="499" y="93"/>
                  </a:lnTo>
                  <a:lnTo>
                    <a:pt x="499" y="93"/>
                  </a:lnTo>
                  <a:lnTo>
                    <a:pt x="499" y="94"/>
                  </a:lnTo>
                  <a:lnTo>
                    <a:pt x="497" y="96"/>
                  </a:lnTo>
                  <a:lnTo>
                    <a:pt x="497" y="96"/>
                  </a:lnTo>
                  <a:close/>
                  <a:moveTo>
                    <a:pt x="660" y="106"/>
                  </a:moveTo>
                  <a:lnTo>
                    <a:pt x="660" y="106"/>
                  </a:lnTo>
                  <a:lnTo>
                    <a:pt x="660" y="102"/>
                  </a:lnTo>
                  <a:lnTo>
                    <a:pt x="660" y="97"/>
                  </a:lnTo>
                  <a:lnTo>
                    <a:pt x="660" y="97"/>
                  </a:lnTo>
                  <a:lnTo>
                    <a:pt x="656" y="94"/>
                  </a:lnTo>
                  <a:lnTo>
                    <a:pt x="649" y="93"/>
                  </a:lnTo>
                  <a:lnTo>
                    <a:pt x="649" y="93"/>
                  </a:lnTo>
                  <a:lnTo>
                    <a:pt x="653" y="102"/>
                  </a:lnTo>
                  <a:lnTo>
                    <a:pt x="656" y="105"/>
                  </a:lnTo>
                  <a:lnTo>
                    <a:pt x="660" y="106"/>
                  </a:lnTo>
                  <a:lnTo>
                    <a:pt x="660" y="106"/>
                  </a:lnTo>
                  <a:close/>
                  <a:moveTo>
                    <a:pt x="67" y="106"/>
                  </a:moveTo>
                  <a:lnTo>
                    <a:pt x="67" y="106"/>
                  </a:lnTo>
                  <a:lnTo>
                    <a:pt x="70" y="103"/>
                  </a:lnTo>
                  <a:lnTo>
                    <a:pt x="73" y="100"/>
                  </a:lnTo>
                  <a:lnTo>
                    <a:pt x="75" y="96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100"/>
                  </a:lnTo>
                  <a:lnTo>
                    <a:pt x="69" y="103"/>
                  </a:lnTo>
                  <a:lnTo>
                    <a:pt x="67" y="106"/>
                  </a:lnTo>
                  <a:lnTo>
                    <a:pt x="67" y="106"/>
                  </a:lnTo>
                  <a:close/>
                  <a:moveTo>
                    <a:pt x="332" y="96"/>
                  </a:moveTo>
                  <a:lnTo>
                    <a:pt x="332" y="96"/>
                  </a:lnTo>
                  <a:lnTo>
                    <a:pt x="335" y="94"/>
                  </a:lnTo>
                  <a:lnTo>
                    <a:pt x="338" y="94"/>
                  </a:lnTo>
                  <a:lnTo>
                    <a:pt x="338" y="93"/>
                  </a:lnTo>
                  <a:lnTo>
                    <a:pt x="338" y="93"/>
                  </a:lnTo>
                  <a:lnTo>
                    <a:pt x="335" y="94"/>
                  </a:lnTo>
                  <a:lnTo>
                    <a:pt x="332" y="94"/>
                  </a:lnTo>
                  <a:lnTo>
                    <a:pt x="332" y="96"/>
                  </a:lnTo>
                  <a:lnTo>
                    <a:pt x="332" y="96"/>
                  </a:lnTo>
                  <a:close/>
                  <a:moveTo>
                    <a:pt x="177" y="99"/>
                  </a:moveTo>
                  <a:lnTo>
                    <a:pt x="177" y="99"/>
                  </a:lnTo>
                  <a:lnTo>
                    <a:pt x="178" y="100"/>
                  </a:lnTo>
                  <a:lnTo>
                    <a:pt x="180" y="102"/>
                  </a:lnTo>
                  <a:lnTo>
                    <a:pt x="183" y="102"/>
                  </a:lnTo>
                  <a:lnTo>
                    <a:pt x="189" y="102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8" y="99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1" y="96"/>
                  </a:lnTo>
                  <a:lnTo>
                    <a:pt x="177" y="99"/>
                  </a:lnTo>
                  <a:lnTo>
                    <a:pt x="177" y="99"/>
                  </a:lnTo>
                  <a:close/>
                  <a:moveTo>
                    <a:pt x="206" y="99"/>
                  </a:moveTo>
                  <a:lnTo>
                    <a:pt x="206" y="99"/>
                  </a:lnTo>
                  <a:lnTo>
                    <a:pt x="216" y="99"/>
                  </a:lnTo>
                  <a:lnTo>
                    <a:pt x="223" y="97"/>
                  </a:lnTo>
                  <a:lnTo>
                    <a:pt x="227" y="96"/>
                  </a:lnTo>
                  <a:lnTo>
                    <a:pt x="227" y="96"/>
                  </a:lnTo>
                  <a:lnTo>
                    <a:pt x="221" y="94"/>
                  </a:lnTo>
                  <a:lnTo>
                    <a:pt x="215" y="94"/>
                  </a:lnTo>
                  <a:lnTo>
                    <a:pt x="210" y="96"/>
                  </a:lnTo>
                  <a:lnTo>
                    <a:pt x="206" y="99"/>
                  </a:lnTo>
                  <a:lnTo>
                    <a:pt x="206" y="99"/>
                  </a:lnTo>
                  <a:close/>
                  <a:moveTo>
                    <a:pt x="354" y="102"/>
                  </a:moveTo>
                  <a:lnTo>
                    <a:pt x="354" y="102"/>
                  </a:lnTo>
                  <a:lnTo>
                    <a:pt x="357" y="102"/>
                  </a:lnTo>
                  <a:lnTo>
                    <a:pt x="360" y="103"/>
                  </a:lnTo>
                  <a:lnTo>
                    <a:pt x="360" y="103"/>
                  </a:lnTo>
                  <a:lnTo>
                    <a:pt x="361" y="99"/>
                  </a:lnTo>
                  <a:lnTo>
                    <a:pt x="363" y="96"/>
                  </a:lnTo>
                  <a:lnTo>
                    <a:pt x="363" y="96"/>
                  </a:lnTo>
                  <a:lnTo>
                    <a:pt x="358" y="94"/>
                  </a:lnTo>
                  <a:lnTo>
                    <a:pt x="357" y="96"/>
                  </a:lnTo>
                  <a:lnTo>
                    <a:pt x="354" y="99"/>
                  </a:lnTo>
                  <a:lnTo>
                    <a:pt x="354" y="102"/>
                  </a:lnTo>
                  <a:lnTo>
                    <a:pt x="354" y="102"/>
                  </a:lnTo>
                  <a:close/>
                  <a:moveTo>
                    <a:pt x="578" y="106"/>
                  </a:moveTo>
                  <a:lnTo>
                    <a:pt x="578" y="106"/>
                  </a:lnTo>
                  <a:lnTo>
                    <a:pt x="578" y="100"/>
                  </a:lnTo>
                  <a:lnTo>
                    <a:pt x="575" y="96"/>
                  </a:lnTo>
                  <a:lnTo>
                    <a:pt x="575" y="96"/>
                  </a:lnTo>
                  <a:lnTo>
                    <a:pt x="576" y="100"/>
                  </a:lnTo>
                  <a:lnTo>
                    <a:pt x="578" y="106"/>
                  </a:lnTo>
                  <a:lnTo>
                    <a:pt x="578" y="106"/>
                  </a:lnTo>
                  <a:close/>
                  <a:moveTo>
                    <a:pt x="489" y="100"/>
                  </a:moveTo>
                  <a:lnTo>
                    <a:pt x="489" y="100"/>
                  </a:lnTo>
                  <a:lnTo>
                    <a:pt x="488" y="99"/>
                  </a:lnTo>
                  <a:lnTo>
                    <a:pt x="483" y="97"/>
                  </a:lnTo>
                  <a:lnTo>
                    <a:pt x="479" y="96"/>
                  </a:lnTo>
                  <a:lnTo>
                    <a:pt x="474" y="97"/>
                  </a:lnTo>
                  <a:lnTo>
                    <a:pt x="474" y="97"/>
                  </a:lnTo>
                  <a:lnTo>
                    <a:pt x="482" y="99"/>
                  </a:lnTo>
                  <a:lnTo>
                    <a:pt x="485" y="100"/>
                  </a:lnTo>
                  <a:lnTo>
                    <a:pt x="489" y="100"/>
                  </a:lnTo>
                  <a:lnTo>
                    <a:pt x="489" y="100"/>
                  </a:lnTo>
                  <a:close/>
                  <a:moveTo>
                    <a:pt x="79" y="105"/>
                  </a:moveTo>
                  <a:lnTo>
                    <a:pt x="79" y="105"/>
                  </a:lnTo>
                  <a:lnTo>
                    <a:pt x="84" y="105"/>
                  </a:lnTo>
                  <a:lnTo>
                    <a:pt x="85" y="102"/>
                  </a:lnTo>
                  <a:lnTo>
                    <a:pt x="88" y="97"/>
                  </a:lnTo>
                  <a:lnTo>
                    <a:pt x="88" y="97"/>
                  </a:lnTo>
                  <a:lnTo>
                    <a:pt x="85" y="99"/>
                  </a:lnTo>
                  <a:lnTo>
                    <a:pt x="82" y="100"/>
                  </a:lnTo>
                  <a:lnTo>
                    <a:pt x="79" y="102"/>
                  </a:lnTo>
                  <a:lnTo>
                    <a:pt x="79" y="105"/>
                  </a:lnTo>
                  <a:lnTo>
                    <a:pt x="79" y="105"/>
                  </a:lnTo>
                  <a:close/>
                  <a:moveTo>
                    <a:pt x="285" y="103"/>
                  </a:moveTo>
                  <a:lnTo>
                    <a:pt x="285" y="103"/>
                  </a:lnTo>
                  <a:lnTo>
                    <a:pt x="288" y="102"/>
                  </a:lnTo>
                  <a:lnTo>
                    <a:pt x="291" y="100"/>
                  </a:lnTo>
                  <a:lnTo>
                    <a:pt x="294" y="99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0" y="99"/>
                  </a:lnTo>
                  <a:lnTo>
                    <a:pt x="285" y="103"/>
                  </a:lnTo>
                  <a:lnTo>
                    <a:pt x="285" y="103"/>
                  </a:lnTo>
                  <a:close/>
                  <a:moveTo>
                    <a:pt x="582" y="102"/>
                  </a:moveTo>
                  <a:lnTo>
                    <a:pt x="582" y="102"/>
                  </a:lnTo>
                  <a:lnTo>
                    <a:pt x="584" y="100"/>
                  </a:lnTo>
                  <a:lnTo>
                    <a:pt x="585" y="97"/>
                  </a:lnTo>
                  <a:lnTo>
                    <a:pt x="585" y="97"/>
                  </a:lnTo>
                  <a:lnTo>
                    <a:pt x="582" y="97"/>
                  </a:lnTo>
                  <a:lnTo>
                    <a:pt x="582" y="97"/>
                  </a:lnTo>
                  <a:lnTo>
                    <a:pt x="582" y="102"/>
                  </a:lnTo>
                  <a:lnTo>
                    <a:pt x="582" y="102"/>
                  </a:lnTo>
                  <a:close/>
                  <a:moveTo>
                    <a:pt x="341" y="99"/>
                  </a:moveTo>
                  <a:lnTo>
                    <a:pt x="341" y="99"/>
                  </a:lnTo>
                  <a:lnTo>
                    <a:pt x="343" y="100"/>
                  </a:lnTo>
                  <a:lnTo>
                    <a:pt x="345" y="100"/>
                  </a:lnTo>
                  <a:lnTo>
                    <a:pt x="348" y="99"/>
                  </a:lnTo>
                  <a:lnTo>
                    <a:pt x="348" y="97"/>
                  </a:lnTo>
                  <a:lnTo>
                    <a:pt x="348" y="97"/>
                  </a:lnTo>
                  <a:lnTo>
                    <a:pt x="345" y="97"/>
                  </a:lnTo>
                  <a:lnTo>
                    <a:pt x="341" y="99"/>
                  </a:lnTo>
                  <a:lnTo>
                    <a:pt x="341" y="99"/>
                  </a:lnTo>
                  <a:close/>
                  <a:moveTo>
                    <a:pt x="584" y="112"/>
                  </a:moveTo>
                  <a:lnTo>
                    <a:pt x="584" y="112"/>
                  </a:lnTo>
                  <a:lnTo>
                    <a:pt x="598" y="114"/>
                  </a:lnTo>
                  <a:lnTo>
                    <a:pt x="611" y="114"/>
                  </a:lnTo>
                  <a:lnTo>
                    <a:pt x="611" y="114"/>
                  </a:lnTo>
                  <a:lnTo>
                    <a:pt x="613" y="109"/>
                  </a:lnTo>
                  <a:lnTo>
                    <a:pt x="613" y="105"/>
                  </a:lnTo>
                  <a:lnTo>
                    <a:pt x="613" y="105"/>
                  </a:lnTo>
                  <a:lnTo>
                    <a:pt x="602" y="102"/>
                  </a:lnTo>
                  <a:lnTo>
                    <a:pt x="592" y="99"/>
                  </a:lnTo>
                  <a:lnTo>
                    <a:pt x="592" y="99"/>
                  </a:lnTo>
                  <a:lnTo>
                    <a:pt x="587" y="105"/>
                  </a:lnTo>
                  <a:lnTo>
                    <a:pt x="585" y="109"/>
                  </a:lnTo>
                  <a:lnTo>
                    <a:pt x="584" y="112"/>
                  </a:lnTo>
                  <a:lnTo>
                    <a:pt x="584" y="112"/>
                  </a:lnTo>
                  <a:close/>
                  <a:moveTo>
                    <a:pt x="744" y="116"/>
                  </a:moveTo>
                  <a:lnTo>
                    <a:pt x="744" y="116"/>
                  </a:lnTo>
                  <a:lnTo>
                    <a:pt x="739" y="106"/>
                  </a:lnTo>
                  <a:lnTo>
                    <a:pt x="735" y="99"/>
                  </a:lnTo>
                  <a:lnTo>
                    <a:pt x="735" y="99"/>
                  </a:lnTo>
                  <a:lnTo>
                    <a:pt x="739" y="108"/>
                  </a:lnTo>
                  <a:lnTo>
                    <a:pt x="744" y="116"/>
                  </a:lnTo>
                  <a:lnTo>
                    <a:pt x="744" y="116"/>
                  </a:lnTo>
                  <a:close/>
                  <a:moveTo>
                    <a:pt x="244" y="99"/>
                  </a:moveTo>
                  <a:lnTo>
                    <a:pt x="244" y="99"/>
                  </a:lnTo>
                  <a:lnTo>
                    <a:pt x="245" y="102"/>
                  </a:lnTo>
                  <a:lnTo>
                    <a:pt x="247" y="102"/>
                  </a:lnTo>
                  <a:lnTo>
                    <a:pt x="252" y="99"/>
                  </a:lnTo>
                  <a:lnTo>
                    <a:pt x="252" y="99"/>
                  </a:lnTo>
                  <a:lnTo>
                    <a:pt x="250" y="99"/>
                  </a:lnTo>
                  <a:lnTo>
                    <a:pt x="248" y="99"/>
                  </a:lnTo>
                  <a:lnTo>
                    <a:pt x="244" y="99"/>
                  </a:lnTo>
                  <a:lnTo>
                    <a:pt x="244" y="99"/>
                  </a:lnTo>
                  <a:close/>
                  <a:moveTo>
                    <a:pt x="165" y="100"/>
                  </a:moveTo>
                  <a:lnTo>
                    <a:pt x="165" y="100"/>
                  </a:lnTo>
                  <a:lnTo>
                    <a:pt x="166" y="102"/>
                  </a:lnTo>
                  <a:lnTo>
                    <a:pt x="166" y="105"/>
                  </a:lnTo>
                  <a:lnTo>
                    <a:pt x="166" y="105"/>
                  </a:lnTo>
                  <a:lnTo>
                    <a:pt x="171" y="105"/>
                  </a:lnTo>
                  <a:lnTo>
                    <a:pt x="174" y="103"/>
                  </a:lnTo>
                  <a:lnTo>
                    <a:pt x="174" y="103"/>
                  </a:lnTo>
                  <a:lnTo>
                    <a:pt x="172" y="102"/>
                  </a:lnTo>
                  <a:lnTo>
                    <a:pt x="172" y="99"/>
                  </a:lnTo>
                  <a:lnTo>
                    <a:pt x="172" y="99"/>
                  </a:lnTo>
                  <a:lnTo>
                    <a:pt x="165" y="100"/>
                  </a:lnTo>
                  <a:lnTo>
                    <a:pt x="165" y="100"/>
                  </a:lnTo>
                  <a:close/>
                  <a:moveTo>
                    <a:pt x="319" y="102"/>
                  </a:moveTo>
                  <a:lnTo>
                    <a:pt x="319" y="102"/>
                  </a:lnTo>
                  <a:lnTo>
                    <a:pt x="320" y="105"/>
                  </a:lnTo>
                  <a:lnTo>
                    <a:pt x="323" y="106"/>
                  </a:lnTo>
                  <a:lnTo>
                    <a:pt x="331" y="108"/>
                  </a:lnTo>
                  <a:lnTo>
                    <a:pt x="338" y="106"/>
                  </a:lnTo>
                  <a:lnTo>
                    <a:pt x="341" y="106"/>
                  </a:lnTo>
                  <a:lnTo>
                    <a:pt x="345" y="103"/>
                  </a:lnTo>
                  <a:lnTo>
                    <a:pt x="345" y="103"/>
                  </a:lnTo>
                  <a:lnTo>
                    <a:pt x="331" y="100"/>
                  </a:lnTo>
                  <a:lnTo>
                    <a:pt x="325" y="100"/>
                  </a:lnTo>
                  <a:lnTo>
                    <a:pt x="319" y="102"/>
                  </a:lnTo>
                  <a:lnTo>
                    <a:pt x="319" y="102"/>
                  </a:lnTo>
                  <a:close/>
                  <a:moveTo>
                    <a:pt x="143" y="103"/>
                  </a:moveTo>
                  <a:lnTo>
                    <a:pt x="143" y="103"/>
                  </a:lnTo>
                  <a:lnTo>
                    <a:pt x="145" y="105"/>
                  </a:lnTo>
                  <a:lnTo>
                    <a:pt x="146" y="106"/>
                  </a:lnTo>
                  <a:lnTo>
                    <a:pt x="149" y="106"/>
                  </a:lnTo>
                  <a:lnTo>
                    <a:pt x="154" y="105"/>
                  </a:lnTo>
                  <a:lnTo>
                    <a:pt x="159" y="105"/>
                  </a:lnTo>
                  <a:lnTo>
                    <a:pt x="159" y="105"/>
                  </a:lnTo>
                  <a:lnTo>
                    <a:pt x="159" y="103"/>
                  </a:lnTo>
                  <a:lnTo>
                    <a:pt x="157" y="102"/>
                  </a:lnTo>
                  <a:lnTo>
                    <a:pt x="154" y="102"/>
                  </a:lnTo>
                  <a:lnTo>
                    <a:pt x="143" y="103"/>
                  </a:lnTo>
                  <a:lnTo>
                    <a:pt x="143" y="103"/>
                  </a:lnTo>
                  <a:close/>
                  <a:moveTo>
                    <a:pt x="527" y="102"/>
                  </a:moveTo>
                  <a:lnTo>
                    <a:pt x="527" y="102"/>
                  </a:lnTo>
                  <a:lnTo>
                    <a:pt x="527" y="105"/>
                  </a:lnTo>
                  <a:lnTo>
                    <a:pt x="527" y="105"/>
                  </a:lnTo>
                  <a:lnTo>
                    <a:pt x="532" y="105"/>
                  </a:lnTo>
                  <a:lnTo>
                    <a:pt x="532" y="105"/>
                  </a:lnTo>
                  <a:lnTo>
                    <a:pt x="532" y="102"/>
                  </a:lnTo>
                  <a:lnTo>
                    <a:pt x="531" y="102"/>
                  </a:lnTo>
                  <a:lnTo>
                    <a:pt x="527" y="102"/>
                  </a:lnTo>
                  <a:lnTo>
                    <a:pt x="527" y="102"/>
                  </a:lnTo>
                  <a:close/>
                  <a:moveTo>
                    <a:pt x="421" y="108"/>
                  </a:moveTo>
                  <a:lnTo>
                    <a:pt x="421" y="108"/>
                  </a:lnTo>
                  <a:lnTo>
                    <a:pt x="427" y="108"/>
                  </a:lnTo>
                  <a:lnTo>
                    <a:pt x="430" y="106"/>
                  </a:lnTo>
                  <a:lnTo>
                    <a:pt x="431" y="105"/>
                  </a:lnTo>
                  <a:lnTo>
                    <a:pt x="431" y="105"/>
                  </a:lnTo>
                  <a:lnTo>
                    <a:pt x="422" y="103"/>
                  </a:lnTo>
                  <a:lnTo>
                    <a:pt x="422" y="103"/>
                  </a:lnTo>
                  <a:lnTo>
                    <a:pt x="421" y="106"/>
                  </a:lnTo>
                  <a:lnTo>
                    <a:pt x="421" y="108"/>
                  </a:lnTo>
                  <a:lnTo>
                    <a:pt x="421" y="108"/>
                  </a:lnTo>
                  <a:close/>
                  <a:moveTo>
                    <a:pt x="221" y="111"/>
                  </a:moveTo>
                  <a:lnTo>
                    <a:pt x="221" y="111"/>
                  </a:lnTo>
                  <a:lnTo>
                    <a:pt x="232" y="109"/>
                  </a:lnTo>
                  <a:lnTo>
                    <a:pt x="242" y="109"/>
                  </a:lnTo>
                  <a:lnTo>
                    <a:pt x="242" y="109"/>
                  </a:lnTo>
                  <a:lnTo>
                    <a:pt x="242" y="108"/>
                  </a:lnTo>
                  <a:lnTo>
                    <a:pt x="242" y="106"/>
                  </a:lnTo>
                  <a:lnTo>
                    <a:pt x="242" y="106"/>
                  </a:lnTo>
                  <a:lnTo>
                    <a:pt x="236" y="105"/>
                  </a:lnTo>
                  <a:lnTo>
                    <a:pt x="229" y="105"/>
                  </a:lnTo>
                  <a:lnTo>
                    <a:pt x="224" y="106"/>
                  </a:lnTo>
                  <a:lnTo>
                    <a:pt x="223" y="109"/>
                  </a:lnTo>
                  <a:lnTo>
                    <a:pt x="221" y="111"/>
                  </a:lnTo>
                  <a:lnTo>
                    <a:pt x="221" y="111"/>
                  </a:lnTo>
                  <a:close/>
                  <a:moveTo>
                    <a:pt x="404" y="105"/>
                  </a:moveTo>
                  <a:lnTo>
                    <a:pt x="404" y="105"/>
                  </a:lnTo>
                  <a:lnTo>
                    <a:pt x="402" y="106"/>
                  </a:lnTo>
                  <a:lnTo>
                    <a:pt x="402" y="106"/>
                  </a:lnTo>
                  <a:lnTo>
                    <a:pt x="404" y="109"/>
                  </a:lnTo>
                  <a:lnTo>
                    <a:pt x="404" y="109"/>
                  </a:lnTo>
                  <a:lnTo>
                    <a:pt x="409" y="111"/>
                  </a:lnTo>
                  <a:lnTo>
                    <a:pt x="415" y="109"/>
                  </a:lnTo>
                  <a:lnTo>
                    <a:pt x="415" y="109"/>
                  </a:lnTo>
                  <a:lnTo>
                    <a:pt x="416" y="105"/>
                  </a:lnTo>
                  <a:lnTo>
                    <a:pt x="416" y="105"/>
                  </a:lnTo>
                  <a:lnTo>
                    <a:pt x="404" y="105"/>
                  </a:lnTo>
                  <a:lnTo>
                    <a:pt x="404" y="105"/>
                  </a:lnTo>
                  <a:close/>
                  <a:moveTo>
                    <a:pt x="448" y="106"/>
                  </a:moveTo>
                  <a:lnTo>
                    <a:pt x="448" y="106"/>
                  </a:lnTo>
                  <a:lnTo>
                    <a:pt x="450" y="111"/>
                  </a:lnTo>
                  <a:lnTo>
                    <a:pt x="450" y="114"/>
                  </a:lnTo>
                  <a:lnTo>
                    <a:pt x="450" y="114"/>
                  </a:lnTo>
                  <a:lnTo>
                    <a:pt x="456" y="114"/>
                  </a:lnTo>
                  <a:lnTo>
                    <a:pt x="462" y="114"/>
                  </a:lnTo>
                  <a:lnTo>
                    <a:pt x="462" y="114"/>
                  </a:lnTo>
                  <a:lnTo>
                    <a:pt x="462" y="109"/>
                  </a:lnTo>
                  <a:lnTo>
                    <a:pt x="460" y="105"/>
                  </a:lnTo>
                  <a:lnTo>
                    <a:pt x="460" y="105"/>
                  </a:lnTo>
                  <a:lnTo>
                    <a:pt x="454" y="105"/>
                  </a:lnTo>
                  <a:lnTo>
                    <a:pt x="448" y="106"/>
                  </a:lnTo>
                  <a:lnTo>
                    <a:pt x="448" y="106"/>
                  </a:lnTo>
                  <a:close/>
                  <a:moveTo>
                    <a:pt x="470" y="116"/>
                  </a:moveTo>
                  <a:lnTo>
                    <a:pt x="470" y="116"/>
                  </a:lnTo>
                  <a:lnTo>
                    <a:pt x="477" y="116"/>
                  </a:lnTo>
                  <a:lnTo>
                    <a:pt x="486" y="117"/>
                  </a:lnTo>
                  <a:lnTo>
                    <a:pt x="486" y="117"/>
                  </a:lnTo>
                  <a:lnTo>
                    <a:pt x="488" y="114"/>
                  </a:lnTo>
                  <a:lnTo>
                    <a:pt x="489" y="111"/>
                  </a:lnTo>
                  <a:lnTo>
                    <a:pt x="489" y="106"/>
                  </a:lnTo>
                  <a:lnTo>
                    <a:pt x="489" y="106"/>
                  </a:lnTo>
                  <a:lnTo>
                    <a:pt x="483" y="105"/>
                  </a:lnTo>
                  <a:lnTo>
                    <a:pt x="476" y="105"/>
                  </a:lnTo>
                  <a:lnTo>
                    <a:pt x="473" y="106"/>
                  </a:lnTo>
                  <a:lnTo>
                    <a:pt x="471" y="108"/>
                  </a:lnTo>
                  <a:lnTo>
                    <a:pt x="470" y="111"/>
                  </a:lnTo>
                  <a:lnTo>
                    <a:pt x="470" y="116"/>
                  </a:lnTo>
                  <a:lnTo>
                    <a:pt x="470" y="116"/>
                  </a:lnTo>
                  <a:close/>
                  <a:moveTo>
                    <a:pt x="634" y="109"/>
                  </a:moveTo>
                  <a:lnTo>
                    <a:pt x="634" y="109"/>
                  </a:lnTo>
                  <a:lnTo>
                    <a:pt x="634" y="108"/>
                  </a:lnTo>
                  <a:lnTo>
                    <a:pt x="633" y="106"/>
                  </a:lnTo>
                  <a:lnTo>
                    <a:pt x="628" y="105"/>
                  </a:lnTo>
                  <a:lnTo>
                    <a:pt x="628" y="105"/>
                  </a:lnTo>
                  <a:lnTo>
                    <a:pt x="630" y="106"/>
                  </a:lnTo>
                  <a:lnTo>
                    <a:pt x="631" y="108"/>
                  </a:lnTo>
                  <a:lnTo>
                    <a:pt x="634" y="109"/>
                  </a:lnTo>
                  <a:lnTo>
                    <a:pt x="634" y="109"/>
                  </a:lnTo>
                  <a:close/>
                  <a:moveTo>
                    <a:pt x="194" y="114"/>
                  </a:moveTo>
                  <a:lnTo>
                    <a:pt x="194" y="114"/>
                  </a:lnTo>
                  <a:lnTo>
                    <a:pt x="207" y="112"/>
                  </a:lnTo>
                  <a:lnTo>
                    <a:pt x="213" y="111"/>
                  </a:lnTo>
                  <a:lnTo>
                    <a:pt x="215" y="109"/>
                  </a:lnTo>
                  <a:lnTo>
                    <a:pt x="215" y="106"/>
                  </a:lnTo>
                  <a:lnTo>
                    <a:pt x="215" y="106"/>
                  </a:lnTo>
                  <a:lnTo>
                    <a:pt x="209" y="106"/>
                  </a:lnTo>
                  <a:lnTo>
                    <a:pt x="203" y="106"/>
                  </a:lnTo>
                  <a:lnTo>
                    <a:pt x="197" y="109"/>
                  </a:lnTo>
                  <a:lnTo>
                    <a:pt x="195" y="111"/>
                  </a:lnTo>
                  <a:lnTo>
                    <a:pt x="194" y="114"/>
                  </a:lnTo>
                  <a:lnTo>
                    <a:pt x="194" y="114"/>
                  </a:lnTo>
                  <a:close/>
                  <a:moveTo>
                    <a:pt x="392" y="106"/>
                  </a:moveTo>
                  <a:lnTo>
                    <a:pt x="392" y="106"/>
                  </a:lnTo>
                  <a:lnTo>
                    <a:pt x="387" y="106"/>
                  </a:lnTo>
                  <a:lnTo>
                    <a:pt x="386" y="106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89" y="108"/>
                  </a:lnTo>
                  <a:lnTo>
                    <a:pt x="392" y="108"/>
                  </a:lnTo>
                  <a:lnTo>
                    <a:pt x="392" y="106"/>
                  </a:lnTo>
                  <a:lnTo>
                    <a:pt x="392" y="106"/>
                  </a:lnTo>
                  <a:close/>
                  <a:moveTo>
                    <a:pt x="81" y="120"/>
                  </a:moveTo>
                  <a:lnTo>
                    <a:pt x="81" y="120"/>
                  </a:lnTo>
                  <a:lnTo>
                    <a:pt x="87" y="119"/>
                  </a:lnTo>
                  <a:lnTo>
                    <a:pt x="91" y="116"/>
                  </a:lnTo>
                  <a:lnTo>
                    <a:pt x="96" y="112"/>
                  </a:lnTo>
                  <a:lnTo>
                    <a:pt x="98" y="111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91" y="109"/>
                  </a:lnTo>
                  <a:lnTo>
                    <a:pt x="85" y="111"/>
                  </a:lnTo>
                  <a:lnTo>
                    <a:pt x="81" y="114"/>
                  </a:lnTo>
                  <a:lnTo>
                    <a:pt x="81" y="117"/>
                  </a:lnTo>
                  <a:lnTo>
                    <a:pt x="81" y="120"/>
                  </a:lnTo>
                  <a:lnTo>
                    <a:pt x="81" y="120"/>
                  </a:lnTo>
                  <a:close/>
                  <a:moveTo>
                    <a:pt x="294" y="108"/>
                  </a:moveTo>
                  <a:lnTo>
                    <a:pt x="294" y="108"/>
                  </a:lnTo>
                  <a:lnTo>
                    <a:pt x="294" y="109"/>
                  </a:lnTo>
                  <a:lnTo>
                    <a:pt x="296" y="111"/>
                  </a:lnTo>
                  <a:lnTo>
                    <a:pt x="297" y="109"/>
                  </a:lnTo>
                  <a:lnTo>
                    <a:pt x="299" y="108"/>
                  </a:lnTo>
                  <a:lnTo>
                    <a:pt x="299" y="108"/>
                  </a:lnTo>
                  <a:lnTo>
                    <a:pt x="296" y="108"/>
                  </a:lnTo>
                  <a:lnTo>
                    <a:pt x="294" y="108"/>
                  </a:lnTo>
                  <a:lnTo>
                    <a:pt x="294" y="108"/>
                  </a:lnTo>
                  <a:close/>
                  <a:moveTo>
                    <a:pt x="520" y="111"/>
                  </a:moveTo>
                  <a:lnTo>
                    <a:pt x="520" y="111"/>
                  </a:lnTo>
                  <a:lnTo>
                    <a:pt x="514" y="108"/>
                  </a:lnTo>
                  <a:lnTo>
                    <a:pt x="509" y="108"/>
                  </a:lnTo>
                  <a:lnTo>
                    <a:pt x="506" y="108"/>
                  </a:lnTo>
                  <a:lnTo>
                    <a:pt x="506" y="108"/>
                  </a:lnTo>
                  <a:lnTo>
                    <a:pt x="512" y="109"/>
                  </a:lnTo>
                  <a:lnTo>
                    <a:pt x="520" y="111"/>
                  </a:lnTo>
                  <a:lnTo>
                    <a:pt x="520" y="111"/>
                  </a:lnTo>
                  <a:close/>
                  <a:moveTo>
                    <a:pt x="639" y="108"/>
                  </a:moveTo>
                  <a:lnTo>
                    <a:pt x="639" y="108"/>
                  </a:lnTo>
                  <a:lnTo>
                    <a:pt x="640" y="111"/>
                  </a:lnTo>
                  <a:lnTo>
                    <a:pt x="640" y="112"/>
                  </a:lnTo>
                  <a:lnTo>
                    <a:pt x="640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1"/>
                  </a:lnTo>
                  <a:lnTo>
                    <a:pt x="649" y="109"/>
                  </a:lnTo>
                  <a:lnTo>
                    <a:pt x="646" y="108"/>
                  </a:lnTo>
                  <a:lnTo>
                    <a:pt x="639" y="108"/>
                  </a:lnTo>
                  <a:lnTo>
                    <a:pt x="639" y="108"/>
                  </a:lnTo>
                  <a:close/>
                  <a:moveTo>
                    <a:pt x="364" y="108"/>
                  </a:moveTo>
                  <a:lnTo>
                    <a:pt x="364" y="108"/>
                  </a:lnTo>
                  <a:lnTo>
                    <a:pt x="361" y="117"/>
                  </a:lnTo>
                  <a:lnTo>
                    <a:pt x="361" y="117"/>
                  </a:lnTo>
                  <a:lnTo>
                    <a:pt x="373" y="117"/>
                  </a:lnTo>
                  <a:lnTo>
                    <a:pt x="373" y="117"/>
                  </a:lnTo>
                  <a:lnTo>
                    <a:pt x="383" y="116"/>
                  </a:lnTo>
                  <a:lnTo>
                    <a:pt x="387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77" y="109"/>
                  </a:lnTo>
                  <a:lnTo>
                    <a:pt x="364" y="108"/>
                  </a:lnTo>
                  <a:lnTo>
                    <a:pt x="364" y="108"/>
                  </a:lnTo>
                  <a:close/>
                  <a:moveTo>
                    <a:pt x="52" y="144"/>
                  </a:moveTo>
                  <a:lnTo>
                    <a:pt x="52" y="144"/>
                  </a:lnTo>
                  <a:lnTo>
                    <a:pt x="59" y="137"/>
                  </a:lnTo>
                  <a:lnTo>
                    <a:pt x="67" y="129"/>
                  </a:lnTo>
                  <a:lnTo>
                    <a:pt x="78" y="111"/>
                  </a:lnTo>
                  <a:lnTo>
                    <a:pt x="78" y="111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65" y="114"/>
                  </a:lnTo>
                  <a:lnTo>
                    <a:pt x="59" y="122"/>
                  </a:lnTo>
                  <a:lnTo>
                    <a:pt x="55" y="132"/>
                  </a:lnTo>
                  <a:lnTo>
                    <a:pt x="52" y="144"/>
                  </a:lnTo>
                  <a:lnTo>
                    <a:pt x="52" y="144"/>
                  </a:lnTo>
                  <a:close/>
                  <a:moveTo>
                    <a:pt x="102" y="120"/>
                  </a:moveTo>
                  <a:lnTo>
                    <a:pt x="102" y="120"/>
                  </a:lnTo>
                  <a:lnTo>
                    <a:pt x="105" y="123"/>
                  </a:lnTo>
                  <a:lnTo>
                    <a:pt x="107" y="128"/>
                  </a:lnTo>
                  <a:lnTo>
                    <a:pt x="107" y="128"/>
                  </a:lnTo>
                  <a:lnTo>
                    <a:pt x="114" y="125"/>
                  </a:lnTo>
                  <a:lnTo>
                    <a:pt x="120" y="122"/>
                  </a:lnTo>
                  <a:lnTo>
                    <a:pt x="123" y="117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19" y="109"/>
                  </a:lnTo>
                  <a:lnTo>
                    <a:pt x="113" y="111"/>
                  </a:lnTo>
                  <a:lnTo>
                    <a:pt x="107" y="116"/>
                  </a:lnTo>
                  <a:lnTo>
                    <a:pt x="102" y="120"/>
                  </a:lnTo>
                  <a:lnTo>
                    <a:pt x="102" y="120"/>
                  </a:lnTo>
                  <a:close/>
                  <a:moveTo>
                    <a:pt x="303" y="114"/>
                  </a:moveTo>
                  <a:lnTo>
                    <a:pt x="303" y="114"/>
                  </a:lnTo>
                  <a:lnTo>
                    <a:pt x="309" y="112"/>
                  </a:lnTo>
                  <a:lnTo>
                    <a:pt x="314" y="111"/>
                  </a:lnTo>
                  <a:lnTo>
                    <a:pt x="314" y="111"/>
                  </a:lnTo>
                  <a:lnTo>
                    <a:pt x="311" y="109"/>
                  </a:lnTo>
                  <a:lnTo>
                    <a:pt x="306" y="109"/>
                  </a:lnTo>
                  <a:lnTo>
                    <a:pt x="303" y="111"/>
                  </a:lnTo>
                  <a:lnTo>
                    <a:pt x="303" y="114"/>
                  </a:lnTo>
                  <a:lnTo>
                    <a:pt x="303" y="114"/>
                  </a:lnTo>
                  <a:close/>
                  <a:moveTo>
                    <a:pt x="343" y="119"/>
                  </a:moveTo>
                  <a:lnTo>
                    <a:pt x="343" y="119"/>
                  </a:lnTo>
                  <a:lnTo>
                    <a:pt x="354" y="119"/>
                  </a:lnTo>
                  <a:lnTo>
                    <a:pt x="354" y="119"/>
                  </a:lnTo>
                  <a:lnTo>
                    <a:pt x="357" y="114"/>
                  </a:lnTo>
                  <a:lnTo>
                    <a:pt x="357" y="108"/>
                  </a:lnTo>
                  <a:lnTo>
                    <a:pt x="357" y="108"/>
                  </a:lnTo>
                  <a:lnTo>
                    <a:pt x="351" y="109"/>
                  </a:lnTo>
                  <a:lnTo>
                    <a:pt x="346" y="111"/>
                  </a:lnTo>
                  <a:lnTo>
                    <a:pt x="345" y="114"/>
                  </a:lnTo>
                  <a:lnTo>
                    <a:pt x="343" y="119"/>
                  </a:lnTo>
                  <a:lnTo>
                    <a:pt x="343" y="119"/>
                  </a:lnTo>
                  <a:close/>
                  <a:moveTo>
                    <a:pt x="434" y="112"/>
                  </a:moveTo>
                  <a:lnTo>
                    <a:pt x="434" y="112"/>
                  </a:lnTo>
                  <a:lnTo>
                    <a:pt x="438" y="112"/>
                  </a:lnTo>
                  <a:lnTo>
                    <a:pt x="439" y="112"/>
                  </a:lnTo>
                  <a:lnTo>
                    <a:pt x="439" y="112"/>
                  </a:lnTo>
                  <a:lnTo>
                    <a:pt x="439" y="111"/>
                  </a:lnTo>
                  <a:lnTo>
                    <a:pt x="439" y="108"/>
                  </a:lnTo>
                  <a:lnTo>
                    <a:pt x="439" y="108"/>
                  </a:lnTo>
                  <a:lnTo>
                    <a:pt x="436" y="109"/>
                  </a:lnTo>
                  <a:lnTo>
                    <a:pt x="434" y="112"/>
                  </a:lnTo>
                  <a:lnTo>
                    <a:pt x="434" y="112"/>
                  </a:lnTo>
                  <a:close/>
                  <a:moveTo>
                    <a:pt x="497" y="117"/>
                  </a:moveTo>
                  <a:lnTo>
                    <a:pt x="497" y="117"/>
                  </a:lnTo>
                  <a:lnTo>
                    <a:pt x="514" y="117"/>
                  </a:lnTo>
                  <a:lnTo>
                    <a:pt x="514" y="117"/>
                  </a:lnTo>
                  <a:lnTo>
                    <a:pt x="506" y="112"/>
                  </a:lnTo>
                  <a:lnTo>
                    <a:pt x="497" y="108"/>
                  </a:lnTo>
                  <a:lnTo>
                    <a:pt x="497" y="108"/>
                  </a:lnTo>
                  <a:lnTo>
                    <a:pt x="497" y="117"/>
                  </a:lnTo>
                  <a:lnTo>
                    <a:pt x="497" y="117"/>
                  </a:lnTo>
                  <a:close/>
                  <a:moveTo>
                    <a:pt x="146" y="109"/>
                  </a:moveTo>
                  <a:lnTo>
                    <a:pt x="146" y="109"/>
                  </a:lnTo>
                  <a:lnTo>
                    <a:pt x="146" y="111"/>
                  </a:lnTo>
                  <a:lnTo>
                    <a:pt x="148" y="112"/>
                  </a:lnTo>
                  <a:lnTo>
                    <a:pt x="151" y="112"/>
                  </a:lnTo>
                  <a:lnTo>
                    <a:pt x="155" y="111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46" y="109"/>
                  </a:lnTo>
                  <a:lnTo>
                    <a:pt x="146" y="109"/>
                  </a:lnTo>
                  <a:close/>
                  <a:moveTo>
                    <a:pt x="183" y="114"/>
                  </a:moveTo>
                  <a:lnTo>
                    <a:pt x="183" y="114"/>
                  </a:lnTo>
                  <a:lnTo>
                    <a:pt x="184" y="114"/>
                  </a:lnTo>
                  <a:lnTo>
                    <a:pt x="186" y="112"/>
                  </a:lnTo>
                  <a:lnTo>
                    <a:pt x="189" y="109"/>
                  </a:lnTo>
                  <a:lnTo>
                    <a:pt x="189" y="109"/>
                  </a:lnTo>
                  <a:lnTo>
                    <a:pt x="186" y="109"/>
                  </a:lnTo>
                  <a:lnTo>
                    <a:pt x="183" y="109"/>
                  </a:lnTo>
                  <a:lnTo>
                    <a:pt x="181" y="111"/>
                  </a:lnTo>
                  <a:lnTo>
                    <a:pt x="183" y="114"/>
                  </a:lnTo>
                  <a:lnTo>
                    <a:pt x="183" y="114"/>
                  </a:lnTo>
                  <a:close/>
                  <a:moveTo>
                    <a:pt x="274" y="119"/>
                  </a:moveTo>
                  <a:lnTo>
                    <a:pt x="274" y="119"/>
                  </a:lnTo>
                  <a:lnTo>
                    <a:pt x="280" y="119"/>
                  </a:lnTo>
                  <a:lnTo>
                    <a:pt x="285" y="119"/>
                  </a:lnTo>
                  <a:lnTo>
                    <a:pt x="285" y="119"/>
                  </a:lnTo>
                  <a:lnTo>
                    <a:pt x="284" y="112"/>
                  </a:lnTo>
                  <a:lnTo>
                    <a:pt x="279" y="109"/>
                  </a:lnTo>
                  <a:lnTo>
                    <a:pt x="279" y="109"/>
                  </a:lnTo>
                  <a:lnTo>
                    <a:pt x="277" y="114"/>
                  </a:lnTo>
                  <a:lnTo>
                    <a:pt x="274" y="119"/>
                  </a:lnTo>
                  <a:lnTo>
                    <a:pt x="274" y="119"/>
                  </a:lnTo>
                  <a:close/>
                  <a:moveTo>
                    <a:pt x="538" y="109"/>
                  </a:moveTo>
                  <a:lnTo>
                    <a:pt x="538" y="109"/>
                  </a:lnTo>
                  <a:lnTo>
                    <a:pt x="538" y="111"/>
                  </a:lnTo>
                  <a:lnTo>
                    <a:pt x="540" y="112"/>
                  </a:lnTo>
                  <a:lnTo>
                    <a:pt x="543" y="112"/>
                  </a:lnTo>
                  <a:lnTo>
                    <a:pt x="543" y="112"/>
                  </a:lnTo>
                  <a:lnTo>
                    <a:pt x="543" y="109"/>
                  </a:lnTo>
                  <a:lnTo>
                    <a:pt x="543" y="109"/>
                  </a:lnTo>
                  <a:lnTo>
                    <a:pt x="541" y="109"/>
                  </a:lnTo>
                  <a:lnTo>
                    <a:pt x="538" y="109"/>
                  </a:lnTo>
                  <a:lnTo>
                    <a:pt x="538" y="109"/>
                  </a:lnTo>
                  <a:close/>
                  <a:moveTo>
                    <a:pt x="130" y="119"/>
                  </a:moveTo>
                  <a:lnTo>
                    <a:pt x="130" y="119"/>
                  </a:lnTo>
                  <a:lnTo>
                    <a:pt x="140" y="116"/>
                  </a:lnTo>
                  <a:lnTo>
                    <a:pt x="140" y="116"/>
                  </a:lnTo>
                  <a:lnTo>
                    <a:pt x="137" y="112"/>
                  </a:lnTo>
                  <a:lnTo>
                    <a:pt x="134" y="109"/>
                  </a:lnTo>
                  <a:lnTo>
                    <a:pt x="134" y="109"/>
                  </a:lnTo>
                  <a:lnTo>
                    <a:pt x="130" y="119"/>
                  </a:lnTo>
                  <a:lnTo>
                    <a:pt x="130" y="119"/>
                  </a:lnTo>
                  <a:close/>
                  <a:moveTo>
                    <a:pt x="654" y="111"/>
                  </a:moveTo>
                  <a:lnTo>
                    <a:pt x="654" y="111"/>
                  </a:lnTo>
                  <a:lnTo>
                    <a:pt x="657" y="112"/>
                  </a:lnTo>
                  <a:lnTo>
                    <a:pt x="659" y="112"/>
                  </a:lnTo>
                  <a:lnTo>
                    <a:pt x="659" y="111"/>
                  </a:lnTo>
                  <a:lnTo>
                    <a:pt x="659" y="111"/>
                  </a:lnTo>
                  <a:lnTo>
                    <a:pt x="657" y="109"/>
                  </a:lnTo>
                  <a:lnTo>
                    <a:pt x="656" y="109"/>
                  </a:lnTo>
                  <a:lnTo>
                    <a:pt x="656" y="111"/>
                  </a:lnTo>
                  <a:lnTo>
                    <a:pt x="654" y="111"/>
                  </a:lnTo>
                  <a:lnTo>
                    <a:pt x="654" y="111"/>
                  </a:lnTo>
                  <a:close/>
                  <a:moveTo>
                    <a:pt x="267" y="112"/>
                  </a:moveTo>
                  <a:lnTo>
                    <a:pt x="267" y="112"/>
                  </a:lnTo>
                  <a:lnTo>
                    <a:pt x="267" y="116"/>
                  </a:lnTo>
                  <a:lnTo>
                    <a:pt x="267" y="117"/>
                  </a:lnTo>
                  <a:lnTo>
                    <a:pt x="268" y="117"/>
                  </a:lnTo>
                  <a:lnTo>
                    <a:pt x="268" y="117"/>
                  </a:lnTo>
                  <a:lnTo>
                    <a:pt x="270" y="114"/>
                  </a:lnTo>
                  <a:lnTo>
                    <a:pt x="271" y="112"/>
                  </a:lnTo>
                  <a:lnTo>
                    <a:pt x="270" y="111"/>
                  </a:lnTo>
                  <a:lnTo>
                    <a:pt x="270" y="111"/>
                  </a:lnTo>
                  <a:lnTo>
                    <a:pt x="268" y="112"/>
                  </a:lnTo>
                  <a:lnTo>
                    <a:pt x="267" y="112"/>
                  </a:lnTo>
                  <a:lnTo>
                    <a:pt x="267" y="112"/>
                  </a:lnTo>
                  <a:close/>
                  <a:moveTo>
                    <a:pt x="547" y="114"/>
                  </a:moveTo>
                  <a:lnTo>
                    <a:pt x="547" y="114"/>
                  </a:lnTo>
                  <a:lnTo>
                    <a:pt x="550" y="116"/>
                  </a:lnTo>
                  <a:lnTo>
                    <a:pt x="553" y="116"/>
                  </a:lnTo>
                  <a:lnTo>
                    <a:pt x="561" y="116"/>
                  </a:lnTo>
                  <a:lnTo>
                    <a:pt x="561" y="116"/>
                  </a:lnTo>
                  <a:lnTo>
                    <a:pt x="558" y="112"/>
                  </a:lnTo>
                  <a:lnTo>
                    <a:pt x="555" y="111"/>
                  </a:lnTo>
                  <a:lnTo>
                    <a:pt x="550" y="111"/>
                  </a:lnTo>
                  <a:lnTo>
                    <a:pt x="549" y="112"/>
                  </a:lnTo>
                  <a:lnTo>
                    <a:pt x="547" y="114"/>
                  </a:lnTo>
                  <a:lnTo>
                    <a:pt x="547" y="114"/>
                  </a:lnTo>
                  <a:close/>
                  <a:moveTo>
                    <a:pt x="177" y="114"/>
                  </a:moveTo>
                  <a:lnTo>
                    <a:pt x="177" y="114"/>
                  </a:lnTo>
                  <a:lnTo>
                    <a:pt x="175" y="111"/>
                  </a:lnTo>
                  <a:lnTo>
                    <a:pt x="175" y="111"/>
                  </a:lnTo>
                  <a:lnTo>
                    <a:pt x="172" y="111"/>
                  </a:lnTo>
                  <a:lnTo>
                    <a:pt x="172" y="111"/>
                  </a:lnTo>
                  <a:lnTo>
                    <a:pt x="174" y="114"/>
                  </a:lnTo>
                  <a:lnTo>
                    <a:pt x="174" y="114"/>
                  </a:lnTo>
                  <a:lnTo>
                    <a:pt x="177" y="114"/>
                  </a:lnTo>
                  <a:lnTo>
                    <a:pt x="177" y="114"/>
                  </a:lnTo>
                  <a:close/>
                  <a:moveTo>
                    <a:pt x="523" y="114"/>
                  </a:moveTo>
                  <a:lnTo>
                    <a:pt x="523" y="114"/>
                  </a:lnTo>
                  <a:lnTo>
                    <a:pt x="527" y="116"/>
                  </a:lnTo>
                  <a:lnTo>
                    <a:pt x="532" y="116"/>
                  </a:lnTo>
                  <a:lnTo>
                    <a:pt x="532" y="116"/>
                  </a:lnTo>
                  <a:lnTo>
                    <a:pt x="531" y="114"/>
                  </a:lnTo>
                  <a:lnTo>
                    <a:pt x="529" y="112"/>
                  </a:lnTo>
                  <a:lnTo>
                    <a:pt x="526" y="112"/>
                  </a:lnTo>
                  <a:lnTo>
                    <a:pt x="523" y="114"/>
                  </a:lnTo>
                  <a:lnTo>
                    <a:pt x="523" y="114"/>
                  </a:lnTo>
                  <a:close/>
                  <a:moveTo>
                    <a:pt x="337" y="119"/>
                  </a:moveTo>
                  <a:lnTo>
                    <a:pt x="337" y="119"/>
                  </a:lnTo>
                  <a:lnTo>
                    <a:pt x="335" y="116"/>
                  </a:lnTo>
                  <a:lnTo>
                    <a:pt x="334" y="114"/>
                  </a:lnTo>
                  <a:lnTo>
                    <a:pt x="326" y="112"/>
                  </a:lnTo>
                  <a:lnTo>
                    <a:pt x="326" y="112"/>
                  </a:lnTo>
                  <a:lnTo>
                    <a:pt x="328" y="116"/>
                  </a:lnTo>
                  <a:lnTo>
                    <a:pt x="331" y="119"/>
                  </a:lnTo>
                  <a:lnTo>
                    <a:pt x="334" y="119"/>
                  </a:lnTo>
                  <a:lnTo>
                    <a:pt x="337" y="119"/>
                  </a:lnTo>
                  <a:lnTo>
                    <a:pt x="337" y="119"/>
                  </a:lnTo>
                  <a:close/>
                  <a:moveTo>
                    <a:pt x="216" y="117"/>
                  </a:moveTo>
                  <a:lnTo>
                    <a:pt x="216" y="117"/>
                  </a:lnTo>
                  <a:lnTo>
                    <a:pt x="223" y="117"/>
                  </a:lnTo>
                  <a:lnTo>
                    <a:pt x="229" y="117"/>
                  </a:lnTo>
                  <a:lnTo>
                    <a:pt x="233" y="117"/>
                  </a:lnTo>
                  <a:lnTo>
                    <a:pt x="236" y="114"/>
                  </a:lnTo>
                  <a:lnTo>
                    <a:pt x="236" y="114"/>
                  </a:lnTo>
                  <a:lnTo>
                    <a:pt x="226" y="116"/>
                  </a:lnTo>
                  <a:lnTo>
                    <a:pt x="221" y="116"/>
                  </a:lnTo>
                  <a:lnTo>
                    <a:pt x="216" y="117"/>
                  </a:lnTo>
                  <a:lnTo>
                    <a:pt x="216" y="117"/>
                  </a:lnTo>
                  <a:close/>
                  <a:moveTo>
                    <a:pt x="256" y="117"/>
                  </a:moveTo>
                  <a:lnTo>
                    <a:pt x="256" y="117"/>
                  </a:lnTo>
                  <a:lnTo>
                    <a:pt x="262" y="117"/>
                  </a:lnTo>
                  <a:lnTo>
                    <a:pt x="262" y="117"/>
                  </a:lnTo>
                  <a:lnTo>
                    <a:pt x="261" y="116"/>
                  </a:lnTo>
                  <a:lnTo>
                    <a:pt x="259" y="116"/>
                  </a:lnTo>
                  <a:lnTo>
                    <a:pt x="256" y="117"/>
                  </a:lnTo>
                  <a:lnTo>
                    <a:pt x="256" y="117"/>
                  </a:lnTo>
                  <a:close/>
                  <a:moveTo>
                    <a:pt x="209" y="119"/>
                  </a:moveTo>
                  <a:lnTo>
                    <a:pt x="209" y="119"/>
                  </a:lnTo>
                  <a:lnTo>
                    <a:pt x="209" y="117"/>
                  </a:lnTo>
                  <a:lnTo>
                    <a:pt x="209" y="116"/>
                  </a:lnTo>
                  <a:lnTo>
                    <a:pt x="209" y="116"/>
                  </a:lnTo>
                  <a:lnTo>
                    <a:pt x="209" y="117"/>
                  </a:lnTo>
                  <a:lnTo>
                    <a:pt x="207" y="117"/>
                  </a:lnTo>
                  <a:lnTo>
                    <a:pt x="207" y="116"/>
                  </a:lnTo>
                  <a:lnTo>
                    <a:pt x="206" y="116"/>
                  </a:lnTo>
                  <a:lnTo>
                    <a:pt x="206" y="117"/>
                  </a:lnTo>
                  <a:lnTo>
                    <a:pt x="206" y="117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7" y="117"/>
                  </a:lnTo>
                  <a:lnTo>
                    <a:pt x="207" y="117"/>
                  </a:lnTo>
                  <a:lnTo>
                    <a:pt x="209" y="119"/>
                  </a:lnTo>
                  <a:lnTo>
                    <a:pt x="209" y="119"/>
                  </a:lnTo>
                  <a:close/>
                  <a:moveTo>
                    <a:pt x="194" y="119"/>
                  </a:moveTo>
                  <a:lnTo>
                    <a:pt x="194" y="119"/>
                  </a:lnTo>
                  <a:lnTo>
                    <a:pt x="198" y="119"/>
                  </a:lnTo>
                  <a:lnTo>
                    <a:pt x="201" y="119"/>
                  </a:lnTo>
                  <a:lnTo>
                    <a:pt x="203" y="117"/>
                  </a:lnTo>
                  <a:lnTo>
                    <a:pt x="203" y="117"/>
                  </a:lnTo>
                  <a:lnTo>
                    <a:pt x="198" y="117"/>
                  </a:lnTo>
                  <a:lnTo>
                    <a:pt x="195" y="119"/>
                  </a:lnTo>
                  <a:lnTo>
                    <a:pt x="194" y="119"/>
                  </a:lnTo>
                  <a:lnTo>
                    <a:pt x="194" y="119"/>
                  </a:lnTo>
                  <a:close/>
                  <a:moveTo>
                    <a:pt x="730" y="122"/>
                  </a:moveTo>
                  <a:lnTo>
                    <a:pt x="730" y="122"/>
                  </a:lnTo>
                  <a:lnTo>
                    <a:pt x="729" y="119"/>
                  </a:lnTo>
                  <a:lnTo>
                    <a:pt x="729" y="117"/>
                  </a:lnTo>
                  <a:lnTo>
                    <a:pt x="727" y="117"/>
                  </a:lnTo>
                  <a:lnTo>
                    <a:pt x="727" y="117"/>
                  </a:lnTo>
                  <a:lnTo>
                    <a:pt x="727" y="120"/>
                  </a:lnTo>
                  <a:lnTo>
                    <a:pt x="729" y="122"/>
                  </a:lnTo>
                  <a:lnTo>
                    <a:pt x="730" y="122"/>
                  </a:lnTo>
                  <a:lnTo>
                    <a:pt x="730" y="122"/>
                  </a:lnTo>
                  <a:close/>
                  <a:moveTo>
                    <a:pt x="151" y="126"/>
                  </a:moveTo>
                  <a:lnTo>
                    <a:pt x="151" y="126"/>
                  </a:lnTo>
                  <a:lnTo>
                    <a:pt x="157" y="125"/>
                  </a:lnTo>
                  <a:lnTo>
                    <a:pt x="162" y="123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60" y="119"/>
                  </a:lnTo>
                  <a:lnTo>
                    <a:pt x="149" y="117"/>
                  </a:lnTo>
                  <a:lnTo>
                    <a:pt x="149" y="117"/>
                  </a:lnTo>
                  <a:lnTo>
                    <a:pt x="149" y="122"/>
                  </a:lnTo>
                  <a:lnTo>
                    <a:pt x="151" y="126"/>
                  </a:lnTo>
                  <a:lnTo>
                    <a:pt x="151" y="126"/>
                  </a:lnTo>
                  <a:close/>
                  <a:moveTo>
                    <a:pt x="404" y="119"/>
                  </a:moveTo>
                  <a:lnTo>
                    <a:pt x="404" y="119"/>
                  </a:lnTo>
                  <a:lnTo>
                    <a:pt x="409" y="120"/>
                  </a:lnTo>
                  <a:lnTo>
                    <a:pt x="412" y="119"/>
                  </a:lnTo>
                  <a:lnTo>
                    <a:pt x="413" y="119"/>
                  </a:lnTo>
                  <a:lnTo>
                    <a:pt x="413" y="119"/>
                  </a:lnTo>
                  <a:lnTo>
                    <a:pt x="409" y="117"/>
                  </a:lnTo>
                  <a:lnTo>
                    <a:pt x="407" y="117"/>
                  </a:lnTo>
                  <a:lnTo>
                    <a:pt x="404" y="119"/>
                  </a:lnTo>
                  <a:lnTo>
                    <a:pt x="404" y="119"/>
                  </a:lnTo>
                  <a:close/>
                  <a:moveTo>
                    <a:pt x="741" y="125"/>
                  </a:moveTo>
                  <a:lnTo>
                    <a:pt x="741" y="125"/>
                  </a:lnTo>
                  <a:lnTo>
                    <a:pt x="739" y="120"/>
                  </a:lnTo>
                  <a:lnTo>
                    <a:pt x="738" y="119"/>
                  </a:lnTo>
                  <a:lnTo>
                    <a:pt x="738" y="119"/>
                  </a:lnTo>
                  <a:lnTo>
                    <a:pt x="738" y="119"/>
                  </a:lnTo>
                  <a:lnTo>
                    <a:pt x="739" y="122"/>
                  </a:lnTo>
                  <a:lnTo>
                    <a:pt x="741" y="125"/>
                  </a:lnTo>
                  <a:lnTo>
                    <a:pt x="741" y="125"/>
                  </a:lnTo>
                  <a:close/>
                  <a:moveTo>
                    <a:pt x="300" y="119"/>
                  </a:moveTo>
                  <a:lnTo>
                    <a:pt x="300" y="119"/>
                  </a:lnTo>
                  <a:lnTo>
                    <a:pt x="299" y="120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9" y="125"/>
                  </a:lnTo>
                  <a:lnTo>
                    <a:pt x="302" y="126"/>
                  </a:lnTo>
                  <a:lnTo>
                    <a:pt x="308" y="126"/>
                  </a:lnTo>
                  <a:lnTo>
                    <a:pt x="323" y="125"/>
                  </a:lnTo>
                  <a:lnTo>
                    <a:pt x="323" y="125"/>
                  </a:lnTo>
                  <a:lnTo>
                    <a:pt x="320" y="122"/>
                  </a:lnTo>
                  <a:lnTo>
                    <a:pt x="319" y="120"/>
                  </a:lnTo>
                  <a:lnTo>
                    <a:pt x="312" y="119"/>
                  </a:lnTo>
                  <a:lnTo>
                    <a:pt x="306" y="119"/>
                  </a:lnTo>
                  <a:lnTo>
                    <a:pt x="300" y="119"/>
                  </a:lnTo>
                  <a:lnTo>
                    <a:pt x="300" y="119"/>
                  </a:lnTo>
                  <a:close/>
                  <a:moveTo>
                    <a:pt x="126" y="125"/>
                  </a:moveTo>
                  <a:lnTo>
                    <a:pt x="126" y="125"/>
                  </a:lnTo>
                  <a:lnTo>
                    <a:pt x="125" y="128"/>
                  </a:lnTo>
                  <a:lnTo>
                    <a:pt x="123" y="131"/>
                  </a:lnTo>
                  <a:lnTo>
                    <a:pt x="125" y="132"/>
                  </a:lnTo>
                  <a:lnTo>
                    <a:pt x="125" y="132"/>
                  </a:lnTo>
                  <a:lnTo>
                    <a:pt x="128" y="128"/>
                  </a:lnTo>
                  <a:lnTo>
                    <a:pt x="133" y="126"/>
                  </a:lnTo>
                  <a:lnTo>
                    <a:pt x="139" y="126"/>
                  </a:lnTo>
                  <a:lnTo>
                    <a:pt x="146" y="128"/>
                  </a:lnTo>
                  <a:lnTo>
                    <a:pt x="146" y="128"/>
                  </a:lnTo>
                  <a:lnTo>
                    <a:pt x="145" y="123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36" y="122"/>
                  </a:lnTo>
                  <a:lnTo>
                    <a:pt x="126" y="125"/>
                  </a:lnTo>
                  <a:lnTo>
                    <a:pt x="126" y="125"/>
                  </a:lnTo>
                  <a:close/>
                  <a:moveTo>
                    <a:pt x="549" y="122"/>
                  </a:moveTo>
                  <a:lnTo>
                    <a:pt x="549" y="122"/>
                  </a:lnTo>
                  <a:lnTo>
                    <a:pt x="552" y="122"/>
                  </a:lnTo>
                  <a:lnTo>
                    <a:pt x="555" y="122"/>
                  </a:lnTo>
                  <a:lnTo>
                    <a:pt x="556" y="122"/>
                  </a:lnTo>
                  <a:lnTo>
                    <a:pt x="556" y="122"/>
                  </a:lnTo>
                  <a:lnTo>
                    <a:pt x="552" y="120"/>
                  </a:lnTo>
                  <a:lnTo>
                    <a:pt x="550" y="120"/>
                  </a:lnTo>
                  <a:lnTo>
                    <a:pt x="549" y="122"/>
                  </a:lnTo>
                  <a:lnTo>
                    <a:pt x="549" y="122"/>
                  </a:lnTo>
                  <a:close/>
                  <a:moveTo>
                    <a:pt x="213" y="122"/>
                  </a:moveTo>
                  <a:lnTo>
                    <a:pt x="213" y="122"/>
                  </a:lnTo>
                  <a:lnTo>
                    <a:pt x="209" y="132"/>
                  </a:lnTo>
                  <a:lnTo>
                    <a:pt x="209" y="132"/>
                  </a:lnTo>
                  <a:lnTo>
                    <a:pt x="218" y="132"/>
                  </a:lnTo>
                  <a:lnTo>
                    <a:pt x="224" y="131"/>
                  </a:lnTo>
                  <a:lnTo>
                    <a:pt x="229" y="126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21" y="122"/>
                  </a:lnTo>
                  <a:lnTo>
                    <a:pt x="213" y="122"/>
                  </a:lnTo>
                  <a:lnTo>
                    <a:pt x="213" y="122"/>
                  </a:lnTo>
                  <a:close/>
                  <a:moveTo>
                    <a:pt x="521" y="122"/>
                  </a:moveTo>
                  <a:lnTo>
                    <a:pt x="521" y="122"/>
                  </a:lnTo>
                  <a:lnTo>
                    <a:pt x="523" y="123"/>
                  </a:lnTo>
                  <a:lnTo>
                    <a:pt x="527" y="123"/>
                  </a:lnTo>
                  <a:lnTo>
                    <a:pt x="535" y="123"/>
                  </a:lnTo>
                  <a:lnTo>
                    <a:pt x="535" y="123"/>
                  </a:lnTo>
                  <a:lnTo>
                    <a:pt x="532" y="122"/>
                  </a:lnTo>
                  <a:lnTo>
                    <a:pt x="527" y="120"/>
                  </a:lnTo>
                  <a:lnTo>
                    <a:pt x="523" y="122"/>
                  </a:lnTo>
                  <a:lnTo>
                    <a:pt x="521" y="122"/>
                  </a:lnTo>
                  <a:lnTo>
                    <a:pt x="521" y="122"/>
                  </a:lnTo>
                  <a:close/>
                  <a:moveTo>
                    <a:pt x="233" y="132"/>
                  </a:moveTo>
                  <a:lnTo>
                    <a:pt x="233" y="132"/>
                  </a:lnTo>
                  <a:lnTo>
                    <a:pt x="239" y="132"/>
                  </a:lnTo>
                  <a:lnTo>
                    <a:pt x="245" y="131"/>
                  </a:lnTo>
                  <a:lnTo>
                    <a:pt x="250" y="129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3" y="125"/>
                  </a:lnTo>
                  <a:lnTo>
                    <a:pt x="252" y="122"/>
                  </a:lnTo>
                  <a:lnTo>
                    <a:pt x="252" y="122"/>
                  </a:lnTo>
                  <a:lnTo>
                    <a:pt x="245" y="122"/>
                  </a:lnTo>
                  <a:lnTo>
                    <a:pt x="239" y="125"/>
                  </a:lnTo>
                  <a:lnTo>
                    <a:pt x="236" y="128"/>
                  </a:lnTo>
                  <a:lnTo>
                    <a:pt x="233" y="132"/>
                  </a:lnTo>
                  <a:lnTo>
                    <a:pt x="233" y="132"/>
                  </a:lnTo>
                  <a:close/>
                  <a:moveTo>
                    <a:pt x="259" y="126"/>
                  </a:moveTo>
                  <a:lnTo>
                    <a:pt x="259" y="126"/>
                  </a:lnTo>
                  <a:lnTo>
                    <a:pt x="261" y="125"/>
                  </a:lnTo>
                  <a:lnTo>
                    <a:pt x="264" y="125"/>
                  </a:lnTo>
                  <a:lnTo>
                    <a:pt x="264" y="125"/>
                  </a:lnTo>
                  <a:lnTo>
                    <a:pt x="262" y="123"/>
                  </a:lnTo>
                  <a:lnTo>
                    <a:pt x="262" y="122"/>
                  </a:lnTo>
                  <a:lnTo>
                    <a:pt x="258" y="122"/>
                  </a:lnTo>
                  <a:lnTo>
                    <a:pt x="258" y="122"/>
                  </a:lnTo>
                  <a:lnTo>
                    <a:pt x="258" y="123"/>
                  </a:lnTo>
                  <a:lnTo>
                    <a:pt x="259" y="126"/>
                  </a:lnTo>
                  <a:lnTo>
                    <a:pt x="259" y="126"/>
                  </a:lnTo>
                  <a:close/>
                  <a:moveTo>
                    <a:pt x="334" y="122"/>
                  </a:moveTo>
                  <a:lnTo>
                    <a:pt x="334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3"/>
                  </a:lnTo>
                  <a:lnTo>
                    <a:pt x="332" y="123"/>
                  </a:lnTo>
                  <a:lnTo>
                    <a:pt x="334" y="122"/>
                  </a:lnTo>
                  <a:lnTo>
                    <a:pt x="334" y="122"/>
                  </a:lnTo>
                  <a:close/>
                  <a:moveTo>
                    <a:pt x="206" y="122"/>
                  </a:moveTo>
                  <a:lnTo>
                    <a:pt x="206" y="122"/>
                  </a:lnTo>
                  <a:lnTo>
                    <a:pt x="201" y="123"/>
                  </a:lnTo>
                  <a:lnTo>
                    <a:pt x="195" y="123"/>
                  </a:lnTo>
                  <a:lnTo>
                    <a:pt x="191" y="123"/>
                  </a:lnTo>
                  <a:lnTo>
                    <a:pt x="186" y="126"/>
                  </a:lnTo>
                  <a:lnTo>
                    <a:pt x="186" y="126"/>
                  </a:lnTo>
                  <a:lnTo>
                    <a:pt x="192" y="131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8" y="135"/>
                  </a:lnTo>
                  <a:lnTo>
                    <a:pt x="200" y="134"/>
                  </a:lnTo>
                  <a:lnTo>
                    <a:pt x="201" y="134"/>
                  </a:lnTo>
                  <a:lnTo>
                    <a:pt x="201" y="134"/>
                  </a:lnTo>
                  <a:lnTo>
                    <a:pt x="203" y="131"/>
                  </a:lnTo>
                  <a:lnTo>
                    <a:pt x="204" y="128"/>
                  </a:lnTo>
                  <a:lnTo>
                    <a:pt x="206" y="125"/>
                  </a:lnTo>
                  <a:lnTo>
                    <a:pt x="206" y="122"/>
                  </a:lnTo>
                  <a:lnTo>
                    <a:pt x="206" y="122"/>
                  </a:lnTo>
                  <a:close/>
                  <a:moveTo>
                    <a:pt x="646" y="126"/>
                  </a:moveTo>
                  <a:lnTo>
                    <a:pt x="646" y="126"/>
                  </a:lnTo>
                  <a:lnTo>
                    <a:pt x="649" y="128"/>
                  </a:lnTo>
                  <a:lnTo>
                    <a:pt x="653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3" y="125"/>
                  </a:lnTo>
                  <a:lnTo>
                    <a:pt x="649" y="123"/>
                  </a:lnTo>
                  <a:lnTo>
                    <a:pt x="649" y="123"/>
                  </a:lnTo>
                  <a:lnTo>
                    <a:pt x="648" y="125"/>
                  </a:lnTo>
                  <a:lnTo>
                    <a:pt x="648" y="125"/>
                  </a:lnTo>
                  <a:lnTo>
                    <a:pt x="646" y="126"/>
                  </a:lnTo>
                  <a:lnTo>
                    <a:pt x="646" y="126"/>
                  </a:lnTo>
                  <a:close/>
                  <a:moveTo>
                    <a:pt x="688" y="131"/>
                  </a:moveTo>
                  <a:lnTo>
                    <a:pt x="688" y="131"/>
                  </a:lnTo>
                  <a:lnTo>
                    <a:pt x="689" y="128"/>
                  </a:lnTo>
                  <a:lnTo>
                    <a:pt x="691" y="125"/>
                  </a:lnTo>
                  <a:lnTo>
                    <a:pt x="691" y="125"/>
                  </a:lnTo>
                  <a:lnTo>
                    <a:pt x="686" y="123"/>
                  </a:lnTo>
                  <a:lnTo>
                    <a:pt x="686" y="123"/>
                  </a:lnTo>
                  <a:lnTo>
                    <a:pt x="685" y="125"/>
                  </a:lnTo>
                  <a:lnTo>
                    <a:pt x="685" y="128"/>
                  </a:lnTo>
                  <a:lnTo>
                    <a:pt x="688" y="131"/>
                  </a:lnTo>
                  <a:lnTo>
                    <a:pt x="688" y="131"/>
                  </a:lnTo>
                  <a:close/>
                  <a:moveTo>
                    <a:pt x="268" y="128"/>
                  </a:moveTo>
                  <a:lnTo>
                    <a:pt x="268" y="128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79" y="132"/>
                  </a:lnTo>
                  <a:lnTo>
                    <a:pt x="288" y="129"/>
                  </a:lnTo>
                  <a:lnTo>
                    <a:pt x="288" y="129"/>
                  </a:lnTo>
                  <a:lnTo>
                    <a:pt x="288" y="128"/>
                  </a:lnTo>
                  <a:lnTo>
                    <a:pt x="290" y="126"/>
                  </a:lnTo>
                  <a:lnTo>
                    <a:pt x="290" y="126"/>
                  </a:lnTo>
                  <a:lnTo>
                    <a:pt x="285" y="125"/>
                  </a:lnTo>
                  <a:lnTo>
                    <a:pt x="279" y="125"/>
                  </a:lnTo>
                  <a:lnTo>
                    <a:pt x="268" y="128"/>
                  </a:lnTo>
                  <a:lnTo>
                    <a:pt x="268" y="128"/>
                  </a:lnTo>
                  <a:close/>
                  <a:moveTo>
                    <a:pt x="358" y="125"/>
                  </a:moveTo>
                  <a:lnTo>
                    <a:pt x="358" y="125"/>
                  </a:lnTo>
                  <a:lnTo>
                    <a:pt x="357" y="131"/>
                  </a:lnTo>
                  <a:lnTo>
                    <a:pt x="357" y="137"/>
                  </a:lnTo>
                  <a:lnTo>
                    <a:pt x="357" y="137"/>
                  </a:lnTo>
                  <a:lnTo>
                    <a:pt x="383" y="137"/>
                  </a:lnTo>
                  <a:lnTo>
                    <a:pt x="383" y="137"/>
                  </a:lnTo>
                  <a:lnTo>
                    <a:pt x="384" y="126"/>
                  </a:lnTo>
                  <a:lnTo>
                    <a:pt x="384" y="126"/>
                  </a:lnTo>
                  <a:lnTo>
                    <a:pt x="372" y="125"/>
                  </a:lnTo>
                  <a:lnTo>
                    <a:pt x="358" y="125"/>
                  </a:lnTo>
                  <a:lnTo>
                    <a:pt x="358" y="125"/>
                  </a:lnTo>
                  <a:close/>
                  <a:moveTo>
                    <a:pt x="663" y="125"/>
                  </a:moveTo>
                  <a:lnTo>
                    <a:pt x="663" y="125"/>
                  </a:lnTo>
                  <a:lnTo>
                    <a:pt x="669" y="129"/>
                  </a:lnTo>
                  <a:lnTo>
                    <a:pt x="675" y="134"/>
                  </a:lnTo>
                  <a:lnTo>
                    <a:pt x="675" y="134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68" y="125"/>
                  </a:lnTo>
                  <a:lnTo>
                    <a:pt x="663" y="125"/>
                  </a:lnTo>
                  <a:lnTo>
                    <a:pt x="663" y="125"/>
                  </a:lnTo>
                  <a:close/>
                  <a:moveTo>
                    <a:pt x="680" y="129"/>
                  </a:moveTo>
                  <a:lnTo>
                    <a:pt x="680" y="129"/>
                  </a:lnTo>
                  <a:lnTo>
                    <a:pt x="678" y="126"/>
                  </a:lnTo>
                  <a:lnTo>
                    <a:pt x="678" y="125"/>
                  </a:lnTo>
                  <a:lnTo>
                    <a:pt x="677" y="125"/>
                  </a:lnTo>
                  <a:lnTo>
                    <a:pt x="677" y="125"/>
                  </a:lnTo>
                  <a:lnTo>
                    <a:pt x="678" y="128"/>
                  </a:lnTo>
                  <a:lnTo>
                    <a:pt x="678" y="129"/>
                  </a:lnTo>
                  <a:lnTo>
                    <a:pt x="680" y="129"/>
                  </a:lnTo>
                  <a:lnTo>
                    <a:pt x="680" y="129"/>
                  </a:lnTo>
                  <a:close/>
                  <a:moveTo>
                    <a:pt x="746" y="134"/>
                  </a:moveTo>
                  <a:lnTo>
                    <a:pt x="746" y="134"/>
                  </a:lnTo>
                  <a:lnTo>
                    <a:pt x="744" y="129"/>
                  </a:lnTo>
                  <a:lnTo>
                    <a:pt x="742" y="126"/>
                  </a:lnTo>
                  <a:lnTo>
                    <a:pt x="741" y="125"/>
                  </a:lnTo>
                  <a:lnTo>
                    <a:pt x="741" y="125"/>
                  </a:lnTo>
                  <a:lnTo>
                    <a:pt x="742" y="129"/>
                  </a:lnTo>
                  <a:lnTo>
                    <a:pt x="744" y="132"/>
                  </a:lnTo>
                  <a:lnTo>
                    <a:pt x="746" y="134"/>
                  </a:lnTo>
                  <a:lnTo>
                    <a:pt x="746" y="134"/>
                  </a:lnTo>
                  <a:close/>
                  <a:moveTo>
                    <a:pt x="337" y="128"/>
                  </a:moveTo>
                  <a:lnTo>
                    <a:pt x="337" y="128"/>
                  </a:lnTo>
                  <a:lnTo>
                    <a:pt x="335" y="132"/>
                  </a:lnTo>
                  <a:lnTo>
                    <a:pt x="335" y="134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43" y="137"/>
                  </a:lnTo>
                  <a:lnTo>
                    <a:pt x="351" y="137"/>
                  </a:lnTo>
                  <a:lnTo>
                    <a:pt x="351" y="137"/>
                  </a:lnTo>
                  <a:lnTo>
                    <a:pt x="354" y="126"/>
                  </a:lnTo>
                  <a:lnTo>
                    <a:pt x="354" y="126"/>
                  </a:lnTo>
                  <a:lnTo>
                    <a:pt x="345" y="126"/>
                  </a:lnTo>
                  <a:lnTo>
                    <a:pt x="337" y="128"/>
                  </a:lnTo>
                  <a:lnTo>
                    <a:pt x="337" y="128"/>
                  </a:lnTo>
                  <a:close/>
                  <a:moveTo>
                    <a:pt x="735" y="146"/>
                  </a:moveTo>
                  <a:lnTo>
                    <a:pt x="735" y="146"/>
                  </a:lnTo>
                  <a:lnTo>
                    <a:pt x="724" y="126"/>
                  </a:lnTo>
                  <a:lnTo>
                    <a:pt x="724" y="126"/>
                  </a:lnTo>
                  <a:lnTo>
                    <a:pt x="724" y="131"/>
                  </a:lnTo>
                  <a:lnTo>
                    <a:pt x="727" y="135"/>
                  </a:lnTo>
                  <a:lnTo>
                    <a:pt x="735" y="146"/>
                  </a:lnTo>
                  <a:lnTo>
                    <a:pt x="735" y="146"/>
                  </a:lnTo>
                  <a:close/>
                  <a:moveTo>
                    <a:pt x="157" y="141"/>
                  </a:moveTo>
                  <a:lnTo>
                    <a:pt x="157" y="141"/>
                  </a:lnTo>
                  <a:lnTo>
                    <a:pt x="174" y="138"/>
                  </a:lnTo>
                  <a:lnTo>
                    <a:pt x="174" y="138"/>
                  </a:lnTo>
                  <a:lnTo>
                    <a:pt x="175" y="132"/>
                  </a:lnTo>
                  <a:lnTo>
                    <a:pt x="175" y="129"/>
                  </a:lnTo>
                  <a:lnTo>
                    <a:pt x="172" y="128"/>
                  </a:lnTo>
                  <a:lnTo>
                    <a:pt x="168" y="128"/>
                  </a:lnTo>
                  <a:lnTo>
                    <a:pt x="165" y="129"/>
                  </a:lnTo>
                  <a:lnTo>
                    <a:pt x="160" y="134"/>
                  </a:lnTo>
                  <a:lnTo>
                    <a:pt x="157" y="137"/>
                  </a:lnTo>
                  <a:lnTo>
                    <a:pt x="157" y="141"/>
                  </a:lnTo>
                  <a:lnTo>
                    <a:pt x="157" y="141"/>
                  </a:lnTo>
                  <a:close/>
                  <a:moveTo>
                    <a:pt x="387" y="137"/>
                  </a:moveTo>
                  <a:lnTo>
                    <a:pt x="387" y="137"/>
                  </a:lnTo>
                  <a:lnTo>
                    <a:pt x="392" y="137"/>
                  </a:lnTo>
                  <a:lnTo>
                    <a:pt x="398" y="137"/>
                  </a:lnTo>
                  <a:lnTo>
                    <a:pt x="398" y="137"/>
                  </a:lnTo>
                  <a:lnTo>
                    <a:pt x="398" y="131"/>
                  </a:lnTo>
                  <a:lnTo>
                    <a:pt x="396" y="126"/>
                  </a:lnTo>
                  <a:lnTo>
                    <a:pt x="396" y="126"/>
                  </a:lnTo>
                  <a:lnTo>
                    <a:pt x="392" y="126"/>
                  </a:lnTo>
                  <a:lnTo>
                    <a:pt x="390" y="129"/>
                  </a:lnTo>
                  <a:lnTo>
                    <a:pt x="387" y="137"/>
                  </a:lnTo>
                  <a:lnTo>
                    <a:pt x="387" y="137"/>
                  </a:lnTo>
                  <a:close/>
                  <a:moveTo>
                    <a:pt x="98" y="131"/>
                  </a:moveTo>
                  <a:lnTo>
                    <a:pt x="98" y="131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8" y="131"/>
                  </a:lnTo>
                  <a:lnTo>
                    <a:pt x="98" y="131"/>
                  </a:lnTo>
                  <a:close/>
                  <a:moveTo>
                    <a:pt x="410" y="138"/>
                  </a:moveTo>
                  <a:lnTo>
                    <a:pt x="410" y="138"/>
                  </a:lnTo>
                  <a:lnTo>
                    <a:pt x="412" y="128"/>
                  </a:lnTo>
                  <a:lnTo>
                    <a:pt x="412" y="128"/>
                  </a:lnTo>
                  <a:lnTo>
                    <a:pt x="406" y="128"/>
                  </a:lnTo>
                  <a:lnTo>
                    <a:pt x="406" y="128"/>
                  </a:lnTo>
                  <a:lnTo>
                    <a:pt x="406" y="131"/>
                  </a:lnTo>
                  <a:lnTo>
                    <a:pt x="406" y="135"/>
                  </a:lnTo>
                  <a:lnTo>
                    <a:pt x="407" y="138"/>
                  </a:lnTo>
                  <a:lnTo>
                    <a:pt x="409" y="138"/>
                  </a:lnTo>
                  <a:lnTo>
                    <a:pt x="410" y="138"/>
                  </a:lnTo>
                  <a:lnTo>
                    <a:pt x="410" y="138"/>
                  </a:lnTo>
                  <a:close/>
                  <a:moveTo>
                    <a:pt x="113" y="129"/>
                  </a:moveTo>
                  <a:lnTo>
                    <a:pt x="113" y="129"/>
                  </a:lnTo>
                  <a:lnTo>
                    <a:pt x="114" y="132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7" y="134"/>
                  </a:lnTo>
                  <a:lnTo>
                    <a:pt x="117" y="132"/>
                  </a:lnTo>
                  <a:lnTo>
                    <a:pt x="119" y="128"/>
                  </a:lnTo>
                  <a:lnTo>
                    <a:pt x="119" y="128"/>
                  </a:lnTo>
                  <a:lnTo>
                    <a:pt x="116" y="128"/>
                  </a:lnTo>
                  <a:lnTo>
                    <a:pt x="113" y="129"/>
                  </a:lnTo>
                  <a:lnTo>
                    <a:pt x="113" y="129"/>
                  </a:lnTo>
                  <a:close/>
                  <a:moveTo>
                    <a:pt x="416" y="128"/>
                  </a:moveTo>
                  <a:lnTo>
                    <a:pt x="416" y="128"/>
                  </a:lnTo>
                  <a:lnTo>
                    <a:pt x="416" y="134"/>
                  </a:lnTo>
                  <a:lnTo>
                    <a:pt x="416" y="138"/>
                  </a:lnTo>
                  <a:lnTo>
                    <a:pt x="416" y="138"/>
                  </a:lnTo>
                  <a:lnTo>
                    <a:pt x="419" y="138"/>
                  </a:lnTo>
                  <a:lnTo>
                    <a:pt x="424" y="138"/>
                  </a:lnTo>
                  <a:lnTo>
                    <a:pt x="424" y="138"/>
                  </a:lnTo>
                  <a:lnTo>
                    <a:pt x="425" y="134"/>
                  </a:lnTo>
                  <a:lnTo>
                    <a:pt x="425" y="128"/>
                  </a:lnTo>
                  <a:lnTo>
                    <a:pt x="425" y="128"/>
                  </a:lnTo>
                  <a:lnTo>
                    <a:pt x="416" y="128"/>
                  </a:lnTo>
                  <a:lnTo>
                    <a:pt x="416" y="128"/>
                  </a:lnTo>
                  <a:close/>
                  <a:moveTo>
                    <a:pt x="431" y="129"/>
                  </a:moveTo>
                  <a:lnTo>
                    <a:pt x="431" y="129"/>
                  </a:lnTo>
                  <a:lnTo>
                    <a:pt x="430" y="134"/>
                  </a:lnTo>
                  <a:lnTo>
                    <a:pt x="430" y="138"/>
                  </a:lnTo>
                  <a:lnTo>
                    <a:pt x="430" y="138"/>
                  </a:lnTo>
                  <a:lnTo>
                    <a:pt x="438" y="137"/>
                  </a:lnTo>
                  <a:lnTo>
                    <a:pt x="445" y="137"/>
                  </a:lnTo>
                  <a:lnTo>
                    <a:pt x="445" y="137"/>
                  </a:lnTo>
                  <a:lnTo>
                    <a:pt x="445" y="134"/>
                  </a:lnTo>
                  <a:lnTo>
                    <a:pt x="444" y="129"/>
                  </a:lnTo>
                  <a:lnTo>
                    <a:pt x="444" y="129"/>
                  </a:lnTo>
                  <a:lnTo>
                    <a:pt x="438" y="129"/>
                  </a:lnTo>
                  <a:lnTo>
                    <a:pt x="431" y="129"/>
                  </a:lnTo>
                  <a:lnTo>
                    <a:pt x="431" y="129"/>
                  </a:lnTo>
                  <a:close/>
                  <a:moveTo>
                    <a:pt x="502" y="128"/>
                  </a:moveTo>
                  <a:lnTo>
                    <a:pt x="502" y="128"/>
                  </a:lnTo>
                  <a:lnTo>
                    <a:pt x="505" y="129"/>
                  </a:lnTo>
                  <a:lnTo>
                    <a:pt x="508" y="131"/>
                  </a:lnTo>
                  <a:lnTo>
                    <a:pt x="511" y="131"/>
                  </a:lnTo>
                  <a:lnTo>
                    <a:pt x="512" y="131"/>
                  </a:lnTo>
                  <a:lnTo>
                    <a:pt x="512" y="128"/>
                  </a:lnTo>
                  <a:lnTo>
                    <a:pt x="512" y="128"/>
                  </a:lnTo>
                  <a:lnTo>
                    <a:pt x="502" y="128"/>
                  </a:lnTo>
                  <a:lnTo>
                    <a:pt x="502" y="128"/>
                  </a:lnTo>
                  <a:close/>
                  <a:moveTo>
                    <a:pt x="518" y="129"/>
                  </a:moveTo>
                  <a:lnTo>
                    <a:pt x="518" y="129"/>
                  </a:lnTo>
                  <a:lnTo>
                    <a:pt x="524" y="129"/>
                  </a:lnTo>
                  <a:lnTo>
                    <a:pt x="527" y="129"/>
                  </a:lnTo>
                  <a:lnTo>
                    <a:pt x="529" y="128"/>
                  </a:lnTo>
                  <a:lnTo>
                    <a:pt x="529" y="128"/>
                  </a:lnTo>
                  <a:lnTo>
                    <a:pt x="523" y="128"/>
                  </a:lnTo>
                  <a:lnTo>
                    <a:pt x="520" y="128"/>
                  </a:lnTo>
                  <a:lnTo>
                    <a:pt x="518" y="129"/>
                  </a:lnTo>
                  <a:lnTo>
                    <a:pt x="518" y="129"/>
                  </a:lnTo>
                  <a:close/>
                  <a:moveTo>
                    <a:pt x="633" y="131"/>
                  </a:moveTo>
                  <a:lnTo>
                    <a:pt x="633" y="131"/>
                  </a:lnTo>
                  <a:lnTo>
                    <a:pt x="631" y="129"/>
                  </a:lnTo>
                  <a:lnTo>
                    <a:pt x="631" y="128"/>
                  </a:lnTo>
                  <a:lnTo>
                    <a:pt x="630" y="128"/>
                  </a:lnTo>
                  <a:lnTo>
                    <a:pt x="630" y="128"/>
                  </a:lnTo>
                  <a:lnTo>
                    <a:pt x="630" y="129"/>
                  </a:lnTo>
                  <a:lnTo>
                    <a:pt x="630" y="131"/>
                  </a:lnTo>
                  <a:lnTo>
                    <a:pt x="631" y="132"/>
                  </a:lnTo>
                  <a:lnTo>
                    <a:pt x="633" y="131"/>
                  </a:lnTo>
                  <a:lnTo>
                    <a:pt x="633" y="131"/>
                  </a:lnTo>
                  <a:close/>
                  <a:moveTo>
                    <a:pt x="303" y="131"/>
                  </a:moveTo>
                  <a:lnTo>
                    <a:pt x="303" y="131"/>
                  </a:lnTo>
                  <a:lnTo>
                    <a:pt x="303" y="134"/>
                  </a:lnTo>
                  <a:lnTo>
                    <a:pt x="302" y="138"/>
                  </a:lnTo>
                  <a:lnTo>
                    <a:pt x="302" y="138"/>
                  </a:lnTo>
                  <a:lnTo>
                    <a:pt x="314" y="134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0" y="129"/>
                  </a:lnTo>
                  <a:lnTo>
                    <a:pt x="316" y="129"/>
                  </a:lnTo>
                  <a:lnTo>
                    <a:pt x="303" y="131"/>
                  </a:lnTo>
                  <a:lnTo>
                    <a:pt x="303" y="131"/>
                  </a:lnTo>
                  <a:close/>
                  <a:moveTo>
                    <a:pt x="454" y="131"/>
                  </a:moveTo>
                  <a:lnTo>
                    <a:pt x="454" y="131"/>
                  </a:lnTo>
                  <a:lnTo>
                    <a:pt x="457" y="131"/>
                  </a:lnTo>
                  <a:lnTo>
                    <a:pt x="459" y="132"/>
                  </a:lnTo>
                  <a:lnTo>
                    <a:pt x="459" y="132"/>
                  </a:lnTo>
                  <a:lnTo>
                    <a:pt x="460" y="131"/>
                  </a:lnTo>
                  <a:lnTo>
                    <a:pt x="460" y="128"/>
                  </a:lnTo>
                  <a:lnTo>
                    <a:pt x="460" y="128"/>
                  </a:lnTo>
                  <a:lnTo>
                    <a:pt x="457" y="129"/>
                  </a:lnTo>
                  <a:lnTo>
                    <a:pt x="454" y="129"/>
                  </a:lnTo>
                  <a:lnTo>
                    <a:pt x="454" y="131"/>
                  </a:lnTo>
                  <a:lnTo>
                    <a:pt x="454" y="131"/>
                  </a:lnTo>
                  <a:close/>
                  <a:moveTo>
                    <a:pt x="471" y="135"/>
                  </a:moveTo>
                  <a:lnTo>
                    <a:pt x="471" y="135"/>
                  </a:lnTo>
                  <a:lnTo>
                    <a:pt x="477" y="134"/>
                  </a:lnTo>
                  <a:lnTo>
                    <a:pt x="483" y="134"/>
                  </a:lnTo>
                  <a:lnTo>
                    <a:pt x="483" y="134"/>
                  </a:lnTo>
                  <a:lnTo>
                    <a:pt x="485" y="131"/>
                  </a:lnTo>
                  <a:lnTo>
                    <a:pt x="485" y="129"/>
                  </a:lnTo>
                  <a:lnTo>
                    <a:pt x="485" y="129"/>
                  </a:lnTo>
                  <a:lnTo>
                    <a:pt x="470" y="129"/>
                  </a:lnTo>
                  <a:lnTo>
                    <a:pt x="470" y="129"/>
                  </a:lnTo>
                  <a:lnTo>
                    <a:pt x="470" y="132"/>
                  </a:lnTo>
                  <a:lnTo>
                    <a:pt x="470" y="134"/>
                  </a:lnTo>
                  <a:lnTo>
                    <a:pt x="471" y="135"/>
                  </a:lnTo>
                  <a:lnTo>
                    <a:pt x="471" y="135"/>
                  </a:lnTo>
                  <a:close/>
                  <a:moveTo>
                    <a:pt x="593" y="129"/>
                  </a:moveTo>
                  <a:lnTo>
                    <a:pt x="593" y="129"/>
                  </a:lnTo>
                  <a:lnTo>
                    <a:pt x="590" y="129"/>
                  </a:lnTo>
                  <a:lnTo>
                    <a:pt x="588" y="129"/>
                  </a:lnTo>
                  <a:lnTo>
                    <a:pt x="588" y="129"/>
                  </a:lnTo>
                  <a:lnTo>
                    <a:pt x="588" y="131"/>
                  </a:lnTo>
                  <a:lnTo>
                    <a:pt x="590" y="131"/>
                  </a:lnTo>
                  <a:lnTo>
                    <a:pt x="592" y="131"/>
                  </a:lnTo>
                  <a:lnTo>
                    <a:pt x="593" y="129"/>
                  </a:lnTo>
                  <a:lnTo>
                    <a:pt x="593" y="129"/>
                  </a:lnTo>
                  <a:close/>
                  <a:moveTo>
                    <a:pt x="720" y="148"/>
                  </a:moveTo>
                  <a:lnTo>
                    <a:pt x="720" y="148"/>
                  </a:lnTo>
                  <a:lnTo>
                    <a:pt x="718" y="138"/>
                  </a:lnTo>
                  <a:lnTo>
                    <a:pt x="715" y="132"/>
                  </a:lnTo>
                  <a:lnTo>
                    <a:pt x="712" y="129"/>
                  </a:lnTo>
                  <a:lnTo>
                    <a:pt x="712" y="129"/>
                  </a:lnTo>
                  <a:lnTo>
                    <a:pt x="713" y="135"/>
                  </a:lnTo>
                  <a:lnTo>
                    <a:pt x="715" y="141"/>
                  </a:lnTo>
                  <a:lnTo>
                    <a:pt x="718" y="146"/>
                  </a:lnTo>
                  <a:lnTo>
                    <a:pt x="720" y="148"/>
                  </a:lnTo>
                  <a:lnTo>
                    <a:pt x="720" y="148"/>
                  </a:lnTo>
                  <a:close/>
                  <a:moveTo>
                    <a:pt x="489" y="132"/>
                  </a:moveTo>
                  <a:lnTo>
                    <a:pt x="489" y="132"/>
                  </a:lnTo>
                  <a:lnTo>
                    <a:pt x="494" y="132"/>
                  </a:lnTo>
                  <a:lnTo>
                    <a:pt x="494" y="132"/>
                  </a:lnTo>
                  <a:lnTo>
                    <a:pt x="494" y="131"/>
                  </a:lnTo>
                  <a:lnTo>
                    <a:pt x="492" y="131"/>
                  </a:lnTo>
                  <a:lnTo>
                    <a:pt x="491" y="131"/>
                  </a:lnTo>
                  <a:lnTo>
                    <a:pt x="489" y="132"/>
                  </a:lnTo>
                  <a:lnTo>
                    <a:pt x="489" y="132"/>
                  </a:lnTo>
                  <a:close/>
                  <a:moveTo>
                    <a:pt x="643" y="132"/>
                  </a:moveTo>
                  <a:lnTo>
                    <a:pt x="643" y="132"/>
                  </a:lnTo>
                  <a:lnTo>
                    <a:pt x="643" y="131"/>
                  </a:lnTo>
                  <a:lnTo>
                    <a:pt x="643" y="129"/>
                  </a:lnTo>
                  <a:lnTo>
                    <a:pt x="643" y="129"/>
                  </a:lnTo>
                  <a:lnTo>
                    <a:pt x="642" y="129"/>
                  </a:lnTo>
                  <a:lnTo>
                    <a:pt x="640" y="131"/>
                  </a:lnTo>
                  <a:lnTo>
                    <a:pt x="640" y="131"/>
                  </a:lnTo>
                  <a:lnTo>
                    <a:pt x="642" y="131"/>
                  </a:lnTo>
                  <a:lnTo>
                    <a:pt x="642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close/>
                  <a:moveTo>
                    <a:pt x="547" y="132"/>
                  </a:moveTo>
                  <a:lnTo>
                    <a:pt x="547" y="132"/>
                  </a:lnTo>
                  <a:lnTo>
                    <a:pt x="547" y="137"/>
                  </a:lnTo>
                  <a:lnTo>
                    <a:pt x="546" y="138"/>
                  </a:lnTo>
                  <a:lnTo>
                    <a:pt x="543" y="140"/>
                  </a:lnTo>
                  <a:lnTo>
                    <a:pt x="541" y="143"/>
                  </a:lnTo>
                  <a:lnTo>
                    <a:pt x="541" y="143"/>
                  </a:lnTo>
                  <a:lnTo>
                    <a:pt x="546" y="146"/>
                  </a:lnTo>
                  <a:lnTo>
                    <a:pt x="550" y="148"/>
                  </a:lnTo>
                  <a:lnTo>
                    <a:pt x="564" y="148"/>
                  </a:lnTo>
                  <a:lnTo>
                    <a:pt x="564" y="148"/>
                  </a:lnTo>
                  <a:lnTo>
                    <a:pt x="567" y="140"/>
                  </a:lnTo>
                  <a:lnTo>
                    <a:pt x="570" y="132"/>
                  </a:lnTo>
                  <a:lnTo>
                    <a:pt x="570" y="132"/>
                  </a:lnTo>
                  <a:lnTo>
                    <a:pt x="558" y="132"/>
                  </a:lnTo>
                  <a:lnTo>
                    <a:pt x="547" y="132"/>
                  </a:lnTo>
                  <a:lnTo>
                    <a:pt x="547" y="132"/>
                  </a:lnTo>
                  <a:close/>
                  <a:moveTo>
                    <a:pt x="653" y="135"/>
                  </a:moveTo>
                  <a:lnTo>
                    <a:pt x="653" y="135"/>
                  </a:lnTo>
                  <a:lnTo>
                    <a:pt x="653" y="134"/>
                  </a:lnTo>
                  <a:lnTo>
                    <a:pt x="651" y="132"/>
                  </a:lnTo>
                  <a:lnTo>
                    <a:pt x="648" y="131"/>
                  </a:lnTo>
                  <a:lnTo>
                    <a:pt x="648" y="131"/>
                  </a:lnTo>
                  <a:lnTo>
                    <a:pt x="648" y="134"/>
                  </a:lnTo>
                  <a:lnTo>
                    <a:pt x="649" y="135"/>
                  </a:lnTo>
                  <a:lnTo>
                    <a:pt x="651" y="135"/>
                  </a:lnTo>
                  <a:lnTo>
                    <a:pt x="653" y="135"/>
                  </a:lnTo>
                  <a:lnTo>
                    <a:pt x="653" y="135"/>
                  </a:lnTo>
                  <a:close/>
                  <a:moveTo>
                    <a:pt x="186" y="137"/>
                  </a:moveTo>
                  <a:lnTo>
                    <a:pt x="186" y="137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4"/>
                  </a:lnTo>
                  <a:lnTo>
                    <a:pt x="186" y="132"/>
                  </a:lnTo>
                  <a:lnTo>
                    <a:pt x="186" y="132"/>
                  </a:lnTo>
                  <a:lnTo>
                    <a:pt x="186" y="135"/>
                  </a:lnTo>
                  <a:lnTo>
                    <a:pt x="186" y="135"/>
                  </a:lnTo>
                  <a:lnTo>
                    <a:pt x="186" y="137"/>
                  </a:lnTo>
                  <a:lnTo>
                    <a:pt x="186" y="137"/>
                  </a:lnTo>
                  <a:close/>
                  <a:moveTo>
                    <a:pt x="128" y="135"/>
                  </a:moveTo>
                  <a:lnTo>
                    <a:pt x="128" y="135"/>
                  </a:lnTo>
                  <a:lnTo>
                    <a:pt x="122" y="144"/>
                  </a:lnTo>
                  <a:lnTo>
                    <a:pt x="120" y="149"/>
                  </a:lnTo>
                  <a:lnTo>
                    <a:pt x="117" y="154"/>
                  </a:lnTo>
                  <a:lnTo>
                    <a:pt x="117" y="154"/>
                  </a:lnTo>
                  <a:lnTo>
                    <a:pt x="126" y="152"/>
                  </a:lnTo>
                  <a:lnTo>
                    <a:pt x="133" y="148"/>
                  </a:lnTo>
                  <a:lnTo>
                    <a:pt x="139" y="143"/>
                  </a:lnTo>
                  <a:lnTo>
                    <a:pt x="143" y="137"/>
                  </a:lnTo>
                  <a:lnTo>
                    <a:pt x="143" y="137"/>
                  </a:lnTo>
                  <a:lnTo>
                    <a:pt x="140" y="134"/>
                  </a:lnTo>
                  <a:lnTo>
                    <a:pt x="137" y="134"/>
                  </a:lnTo>
                  <a:lnTo>
                    <a:pt x="128" y="135"/>
                  </a:lnTo>
                  <a:lnTo>
                    <a:pt x="128" y="135"/>
                  </a:lnTo>
                  <a:close/>
                  <a:moveTo>
                    <a:pt x="99" y="135"/>
                  </a:moveTo>
                  <a:lnTo>
                    <a:pt x="99" y="135"/>
                  </a:lnTo>
                  <a:lnTo>
                    <a:pt x="101" y="138"/>
                  </a:lnTo>
                  <a:lnTo>
                    <a:pt x="101" y="141"/>
                  </a:lnTo>
                  <a:lnTo>
                    <a:pt x="101" y="141"/>
                  </a:lnTo>
                  <a:lnTo>
                    <a:pt x="104" y="140"/>
                  </a:lnTo>
                  <a:lnTo>
                    <a:pt x="107" y="137"/>
                  </a:lnTo>
                  <a:lnTo>
                    <a:pt x="107" y="137"/>
                  </a:lnTo>
                  <a:lnTo>
                    <a:pt x="105" y="135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2" y="135"/>
                  </a:lnTo>
                  <a:lnTo>
                    <a:pt x="99" y="135"/>
                  </a:lnTo>
                  <a:lnTo>
                    <a:pt x="99" y="135"/>
                  </a:lnTo>
                  <a:close/>
                  <a:moveTo>
                    <a:pt x="459" y="135"/>
                  </a:moveTo>
                  <a:lnTo>
                    <a:pt x="459" y="135"/>
                  </a:lnTo>
                  <a:lnTo>
                    <a:pt x="453" y="134"/>
                  </a:lnTo>
                  <a:lnTo>
                    <a:pt x="453" y="134"/>
                  </a:lnTo>
                  <a:lnTo>
                    <a:pt x="453" y="135"/>
                  </a:lnTo>
                  <a:lnTo>
                    <a:pt x="454" y="135"/>
                  </a:lnTo>
                  <a:lnTo>
                    <a:pt x="459" y="135"/>
                  </a:lnTo>
                  <a:lnTo>
                    <a:pt x="459" y="135"/>
                  </a:lnTo>
                  <a:close/>
                  <a:moveTo>
                    <a:pt x="73" y="146"/>
                  </a:moveTo>
                  <a:lnTo>
                    <a:pt x="73" y="146"/>
                  </a:lnTo>
                  <a:lnTo>
                    <a:pt x="76" y="144"/>
                  </a:lnTo>
                  <a:lnTo>
                    <a:pt x="79" y="141"/>
                  </a:lnTo>
                  <a:lnTo>
                    <a:pt x="81" y="135"/>
                  </a:lnTo>
                  <a:lnTo>
                    <a:pt x="81" y="135"/>
                  </a:lnTo>
                  <a:lnTo>
                    <a:pt x="76" y="140"/>
                  </a:lnTo>
                  <a:lnTo>
                    <a:pt x="75" y="143"/>
                  </a:lnTo>
                  <a:lnTo>
                    <a:pt x="73" y="146"/>
                  </a:lnTo>
                  <a:lnTo>
                    <a:pt x="73" y="146"/>
                  </a:lnTo>
                  <a:close/>
                  <a:moveTo>
                    <a:pt x="319" y="138"/>
                  </a:moveTo>
                  <a:lnTo>
                    <a:pt x="319" y="138"/>
                  </a:lnTo>
                  <a:lnTo>
                    <a:pt x="323" y="138"/>
                  </a:lnTo>
                  <a:lnTo>
                    <a:pt x="326" y="138"/>
                  </a:lnTo>
                  <a:lnTo>
                    <a:pt x="326" y="137"/>
                  </a:lnTo>
                  <a:lnTo>
                    <a:pt x="326" y="137"/>
                  </a:lnTo>
                  <a:lnTo>
                    <a:pt x="325" y="135"/>
                  </a:lnTo>
                  <a:lnTo>
                    <a:pt x="323" y="135"/>
                  </a:lnTo>
                  <a:lnTo>
                    <a:pt x="319" y="138"/>
                  </a:lnTo>
                  <a:lnTo>
                    <a:pt x="319" y="138"/>
                  </a:lnTo>
                  <a:close/>
                  <a:moveTo>
                    <a:pt x="526" y="135"/>
                  </a:moveTo>
                  <a:lnTo>
                    <a:pt x="526" y="135"/>
                  </a:lnTo>
                  <a:lnTo>
                    <a:pt x="521" y="135"/>
                  </a:lnTo>
                  <a:lnTo>
                    <a:pt x="521" y="135"/>
                  </a:lnTo>
                  <a:lnTo>
                    <a:pt x="523" y="137"/>
                  </a:lnTo>
                  <a:lnTo>
                    <a:pt x="524" y="137"/>
                  </a:lnTo>
                  <a:lnTo>
                    <a:pt x="526" y="137"/>
                  </a:lnTo>
                  <a:lnTo>
                    <a:pt x="526" y="135"/>
                  </a:lnTo>
                  <a:lnTo>
                    <a:pt x="526" y="135"/>
                  </a:lnTo>
                  <a:close/>
                  <a:moveTo>
                    <a:pt x="570" y="148"/>
                  </a:moveTo>
                  <a:lnTo>
                    <a:pt x="570" y="148"/>
                  </a:lnTo>
                  <a:lnTo>
                    <a:pt x="573" y="146"/>
                  </a:lnTo>
                  <a:lnTo>
                    <a:pt x="575" y="146"/>
                  </a:lnTo>
                  <a:lnTo>
                    <a:pt x="575" y="146"/>
                  </a:lnTo>
                  <a:lnTo>
                    <a:pt x="575" y="140"/>
                  </a:lnTo>
                  <a:lnTo>
                    <a:pt x="575" y="137"/>
                  </a:lnTo>
                  <a:lnTo>
                    <a:pt x="575" y="135"/>
                  </a:lnTo>
                  <a:lnTo>
                    <a:pt x="575" y="135"/>
                  </a:lnTo>
                  <a:lnTo>
                    <a:pt x="572" y="140"/>
                  </a:lnTo>
                  <a:lnTo>
                    <a:pt x="570" y="148"/>
                  </a:lnTo>
                  <a:lnTo>
                    <a:pt x="570" y="148"/>
                  </a:lnTo>
                  <a:close/>
                  <a:moveTo>
                    <a:pt x="581" y="146"/>
                  </a:moveTo>
                  <a:lnTo>
                    <a:pt x="581" y="146"/>
                  </a:lnTo>
                  <a:lnTo>
                    <a:pt x="582" y="140"/>
                  </a:lnTo>
                  <a:lnTo>
                    <a:pt x="582" y="137"/>
                  </a:lnTo>
                  <a:lnTo>
                    <a:pt x="581" y="135"/>
                  </a:lnTo>
                  <a:lnTo>
                    <a:pt x="581" y="135"/>
                  </a:lnTo>
                  <a:lnTo>
                    <a:pt x="579" y="141"/>
                  </a:lnTo>
                  <a:lnTo>
                    <a:pt x="579" y="144"/>
                  </a:lnTo>
                  <a:lnTo>
                    <a:pt x="581" y="146"/>
                  </a:lnTo>
                  <a:lnTo>
                    <a:pt x="581" y="146"/>
                  </a:lnTo>
                  <a:close/>
                  <a:moveTo>
                    <a:pt x="668" y="138"/>
                  </a:moveTo>
                  <a:lnTo>
                    <a:pt x="668" y="138"/>
                  </a:lnTo>
                  <a:lnTo>
                    <a:pt x="663" y="135"/>
                  </a:lnTo>
                  <a:lnTo>
                    <a:pt x="662" y="135"/>
                  </a:lnTo>
                  <a:lnTo>
                    <a:pt x="660" y="137"/>
                  </a:lnTo>
                  <a:lnTo>
                    <a:pt x="660" y="137"/>
                  </a:lnTo>
                  <a:lnTo>
                    <a:pt x="665" y="138"/>
                  </a:lnTo>
                  <a:lnTo>
                    <a:pt x="668" y="138"/>
                  </a:lnTo>
                  <a:lnTo>
                    <a:pt x="668" y="138"/>
                  </a:lnTo>
                  <a:close/>
                  <a:moveTo>
                    <a:pt x="294" y="138"/>
                  </a:moveTo>
                  <a:lnTo>
                    <a:pt x="294" y="138"/>
                  </a:lnTo>
                  <a:lnTo>
                    <a:pt x="294" y="137"/>
                  </a:lnTo>
                  <a:lnTo>
                    <a:pt x="293" y="135"/>
                  </a:lnTo>
                  <a:lnTo>
                    <a:pt x="293" y="135"/>
                  </a:lnTo>
                  <a:lnTo>
                    <a:pt x="293" y="135"/>
                  </a:lnTo>
                  <a:lnTo>
                    <a:pt x="291" y="138"/>
                  </a:lnTo>
                  <a:lnTo>
                    <a:pt x="291" y="140"/>
                  </a:lnTo>
                  <a:lnTo>
                    <a:pt x="294" y="138"/>
                  </a:lnTo>
                  <a:lnTo>
                    <a:pt x="294" y="138"/>
                  </a:lnTo>
                  <a:close/>
                  <a:moveTo>
                    <a:pt x="631" y="138"/>
                  </a:moveTo>
                  <a:lnTo>
                    <a:pt x="631" y="138"/>
                  </a:lnTo>
                  <a:lnTo>
                    <a:pt x="634" y="138"/>
                  </a:lnTo>
                  <a:lnTo>
                    <a:pt x="637" y="140"/>
                  </a:lnTo>
                  <a:lnTo>
                    <a:pt x="637" y="140"/>
                  </a:lnTo>
                  <a:lnTo>
                    <a:pt x="636" y="138"/>
                  </a:lnTo>
                  <a:lnTo>
                    <a:pt x="634" y="137"/>
                  </a:lnTo>
                  <a:lnTo>
                    <a:pt x="633" y="137"/>
                  </a:lnTo>
                  <a:lnTo>
                    <a:pt x="631" y="135"/>
                  </a:lnTo>
                  <a:lnTo>
                    <a:pt x="631" y="135"/>
                  </a:lnTo>
                  <a:lnTo>
                    <a:pt x="630" y="137"/>
                  </a:lnTo>
                  <a:lnTo>
                    <a:pt x="630" y="138"/>
                  </a:lnTo>
                  <a:lnTo>
                    <a:pt x="631" y="138"/>
                  </a:lnTo>
                  <a:lnTo>
                    <a:pt x="631" y="138"/>
                  </a:lnTo>
                  <a:close/>
                  <a:moveTo>
                    <a:pt x="226" y="141"/>
                  </a:moveTo>
                  <a:lnTo>
                    <a:pt x="226" y="141"/>
                  </a:lnTo>
                  <a:lnTo>
                    <a:pt x="232" y="137"/>
                  </a:lnTo>
                  <a:lnTo>
                    <a:pt x="232" y="137"/>
                  </a:lnTo>
                  <a:lnTo>
                    <a:pt x="230" y="137"/>
                  </a:lnTo>
                  <a:lnTo>
                    <a:pt x="229" y="137"/>
                  </a:lnTo>
                  <a:lnTo>
                    <a:pt x="226" y="141"/>
                  </a:lnTo>
                  <a:lnTo>
                    <a:pt x="226" y="141"/>
                  </a:lnTo>
                  <a:close/>
                  <a:moveTo>
                    <a:pt x="235" y="143"/>
                  </a:moveTo>
                  <a:lnTo>
                    <a:pt x="235" y="143"/>
                  </a:lnTo>
                  <a:lnTo>
                    <a:pt x="239" y="143"/>
                  </a:lnTo>
                  <a:lnTo>
                    <a:pt x="245" y="141"/>
                  </a:lnTo>
                  <a:lnTo>
                    <a:pt x="256" y="137"/>
                  </a:lnTo>
                  <a:lnTo>
                    <a:pt x="256" y="137"/>
                  </a:lnTo>
                  <a:lnTo>
                    <a:pt x="248" y="137"/>
                  </a:lnTo>
                  <a:lnTo>
                    <a:pt x="242" y="137"/>
                  </a:lnTo>
                  <a:lnTo>
                    <a:pt x="238" y="140"/>
                  </a:lnTo>
                  <a:lnTo>
                    <a:pt x="235" y="143"/>
                  </a:lnTo>
                  <a:lnTo>
                    <a:pt x="235" y="143"/>
                  </a:lnTo>
                  <a:close/>
                  <a:moveTo>
                    <a:pt x="499" y="138"/>
                  </a:moveTo>
                  <a:lnTo>
                    <a:pt x="499" y="138"/>
                  </a:lnTo>
                  <a:lnTo>
                    <a:pt x="499" y="141"/>
                  </a:lnTo>
                  <a:lnTo>
                    <a:pt x="499" y="141"/>
                  </a:lnTo>
                  <a:lnTo>
                    <a:pt x="503" y="143"/>
                  </a:lnTo>
                  <a:lnTo>
                    <a:pt x="508" y="143"/>
                  </a:lnTo>
                  <a:lnTo>
                    <a:pt x="508" y="143"/>
                  </a:lnTo>
                  <a:lnTo>
                    <a:pt x="509" y="140"/>
                  </a:lnTo>
                  <a:lnTo>
                    <a:pt x="511" y="137"/>
                  </a:lnTo>
                  <a:lnTo>
                    <a:pt x="511" y="137"/>
                  </a:lnTo>
                  <a:lnTo>
                    <a:pt x="505" y="137"/>
                  </a:lnTo>
                  <a:lnTo>
                    <a:pt x="499" y="138"/>
                  </a:lnTo>
                  <a:lnTo>
                    <a:pt x="499" y="138"/>
                  </a:lnTo>
                  <a:close/>
                  <a:moveTo>
                    <a:pt x="531" y="138"/>
                  </a:moveTo>
                  <a:lnTo>
                    <a:pt x="531" y="138"/>
                  </a:lnTo>
                  <a:lnTo>
                    <a:pt x="534" y="138"/>
                  </a:lnTo>
                  <a:lnTo>
                    <a:pt x="535" y="138"/>
                  </a:lnTo>
                  <a:lnTo>
                    <a:pt x="535" y="137"/>
                  </a:lnTo>
                  <a:lnTo>
                    <a:pt x="535" y="137"/>
                  </a:lnTo>
                  <a:lnTo>
                    <a:pt x="534" y="137"/>
                  </a:lnTo>
                  <a:lnTo>
                    <a:pt x="532" y="137"/>
                  </a:lnTo>
                  <a:lnTo>
                    <a:pt x="531" y="138"/>
                  </a:lnTo>
                  <a:lnTo>
                    <a:pt x="531" y="138"/>
                  </a:lnTo>
                  <a:close/>
                  <a:moveTo>
                    <a:pt x="58" y="148"/>
                  </a:moveTo>
                  <a:lnTo>
                    <a:pt x="58" y="148"/>
                  </a:lnTo>
                  <a:lnTo>
                    <a:pt x="61" y="146"/>
                  </a:lnTo>
                  <a:lnTo>
                    <a:pt x="64" y="143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1" y="143"/>
                  </a:lnTo>
                  <a:lnTo>
                    <a:pt x="59" y="144"/>
                  </a:lnTo>
                  <a:lnTo>
                    <a:pt x="58" y="148"/>
                  </a:lnTo>
                  <a:lnTo>
                    <a:pt x="58" y="148"/>
                  </a:lnTo>
                  <a:close/>
                  <a:moveTo>
                    <a:pt x="206" y="138"/>
                  </a:moveTo>
                  <a:lnTo>
                    <a:pt x="206" y="138"/>
                  </a:lnTo>
                  <a:lnTo>
                    <a:pt x="206" y="140"/>
                  </a:lnTo>
                  <a:lnTo>
                    <a:pt x="204" y="143"/>
                  </a:lnTo>
                  <a:lnTo>
                    <a:pt x="206" y="148"/>
                  </a:lnTo>
                  <a:lnTo>
                    <a:pt x="209" y="151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2" y="154"/>
                  </a:lnTo>
                  <a:lnTo>
                    <a:pt x="213" y="152"/>
                  </a:lnTo>
                  <a:lnTo>
                    <a:pt x="215" y="149"/>
                  </a:lnTo>
                  <a:lnTo>
                    <a:pt x="216" y="146"/>
                  </a:lnTo>
                  <a:lnTo>
                    <a:pt x="216" y="146"/>
                  </a:lnTo>
                  <a:lnTo>
                    <a:pt x="215" y="144"/>
                  </a:lnTo>
                  <a:lnTo>
                    <a:pt x="215" y="141"/>
                  </a:lnTo>
                  <a:lnTo>
                    <a:pt x="216" y="137"/>
                  </a:lnTo>
                  <a:lnTo>
                    <a:pt x="216" y="137"/>
                  </a:lnTo>
                  <a:lnTo>
                    <a:pt x="212" y="137"/>
                  </a:lnTo>
                  <a:lnTo>
                    <a:pt x="206" y="138"/>
                  </a:lnTo>
                  <a:lnTo>
                    <a:pt x="206" y="138"/>
                  </a:lnTo>
                  <a:close/>
                  <a:moveTo>
                    <a:pt x="587" y="138"/>
                  </a:moveTo>
                  <a:lnTo>
                    <a:pt x="587" y="138"/>
                  </a:lnTo>
                  <a:lnTo>
                    <a:pt x="587" y="141"/>
                  </a:lnTo>
                  <a:lnTo>
                    <a:pt x="587" y="146"/>
                  </a:lnTo>
                  <a:lnTo>
                    <a:pt x="587" y="146"/>
                  </a:lnTo>
                  <a:lnTo>
                    <a:pt x="598" y="144"/>
                  </a:lnTo>
                  <a:lnTo>
                    <a:pt x="607" y="144"/>
                  </a:lnTo>
                  <a:lnTo>
                    <a:pt x="607" y="144"/>
                  </a:lnTo>
                  <a:lnTo>
                    <a:pt x="602" y="141"/>
                  </a:lnTo>
                  <a:lnTo>
                    <a:pt x="598" y="140"/>
                  </a:lnTo>
                  <a:lnTo>
                    <a:pt x="587" y="138"/>
                  </a:lnTo>
                  <a:lnTo>
                    <a:pt x="587" y="138"/>
                  </a:lnTo>
                  <a:close/>
                  <a:moveTo>
                    <a:pt x="90" y="148"/>
                  </a:moveTo>
                  <a:lnTo>
                    <a:pt x="90" y="148"/>
                  </a:lnTo>
                  <a:lnTo>
                    <a:pt x="93" y="146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4" y="138"/>
                  </a:lnTo>
                  <a:lnTo>
                    <a:pt x="93" y="138"/>
                  </a:lnTo>
                  <a:lnTo>
                    <a:pt x="93" y="138"/>
                  </a:lnTo>
                  <a:lnTo>
                    <a:pt x="90" y="148"/>
                  </a:lnTo>
                  <a:lnTo>
                    <a:pt x="90" y="148"/>
                  </a:lnTo>
                  <a:close/>
                  <a:moveTo>
                    <a:pt x="482" y="140"/>
                  </a:moveTo>
                  <a:lnTo>
                    <a:pt x="482" y="140"/>
                  </a:lnTo>
                  <a:lnTo>
                    <a:pt x="482" y="138"/>
                  </a:lnTo>
                  <a:lnTo>
                    <a:pt x="480" y="138"/>
                  </a:lnTo>
                  <a:lnTo>
                    <a:pt x="480" y="138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0"/>
                  </a:lnTo>
                  <a:lnTo>
                    <a:pt x="479" y="140"/>
                  </a:lnTo>
                  <a:lnTo>
                    <a:pt x="482" y="140"/>
                  </a:lnTo>
                  <a:lnTo>
                    <a:pt x="482" y="140"/>
                  </a:lnTo>
                  <a:close/>
                  <a:moveTo>
                    <a:pt x="488" y="141"/>
                  </a:moveTo>
                  <a:lnTo>
                    <a:pt x="488" y="141"/>
                  </a:lnTo>
                  <a:lnTo>
                    <a:pt x="491" y="141"/>
                  </a:lnTo>
                  <a:lnTo>
                    <a:pt x="494" y="141"/>
                  </a:lnTo>
                  <a:lnTo>
                    <a:pt x="494" y="141"/>
                  </a:lnTo>
                  <a:lnTo>
                    <a:pt x="494" y="140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1" y="137"/>
                  </a:lnTo>
                  <a:lnTo>
                    <a:pt x="489" y="138"/>
                  </a:lnTo>
                  <a:lnTo>
                    <a:pt x="488" y="140"/>
                  </a:lnTo>
                  <a:lnTo>
                    <a:pt x="488" y="141"/>
                  </a:lnTo>
                  <a:lnTo>
                    <a:pt x="488" y="141"/>
                  </a:lnTo>
                  <a:close/>
                  <a:moveTo>
                    <a:pt x="691" y="141"/>
                  </a:moveTo>
                  <a:lnTo>
                    <a:pt x="691" y="141"/>
                  </a:lnTo>
                  <a:lnTo>
                    <a:pt x="692" y="141"/>
                  </a:lnTo>
                  <a:lnTo>
                    <a:pt x="694" y="140"/>
                  </a:lnTo>
                  <a:lnTo>
                    <a:pt x="695" y="138"/>
                  </a:lnTo>
                  <a:lnTo>
                    <a:pt x="695" y="138"/>
                  </a:lnTo>
                  <a:lnTo>
                    <a:pt x="695" y="138"/>
                  </a:lnTo>
                  <a:lnTo>
                    <a:pt x="692" y="140"/>
                  </a:lnTo>
                  <a:lnTo>
                    <a:pt x="691" y="141"/>
                  </a:lnTo>
                  <a:lnTo>
                    <a:pt x="691" y="141"/>
                  </a:lnTo>
                  <a:close/>
                  <a:moveTo>
                    <a:pt x="268" y="143"/>
                  </a:moveTo>
                  <a:lnTo>
                    <a:pt x="268" y="143"/>
                  </a:lnTo>
                  <a:lnTo>
                    <a:pt x="276" y="144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0" y="141"/>
                  </a:lnTo>
                  <a:lnTo>
                    <a:pt x="277" y="140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68" y="140"/>
                  </a:lnTo>
                  <a:lnTo>
                    <a:pt x="268" y="143"/>
                  </a:lnTo>
                  <a:lnTo>
                    <a:pt x="268" y="143"/>
                  </a:lnTo>
                  <a:close/>
                  <a:moveTo>
                    <a:pt x="357" y="138"/>
                  </a:moveTo>
                  <a:lnTo>
                    <a:pt x="357" y="138"/>
                  </a:lnTo>
                  <a:lnTo>
                    <a:pt x="357" y="140"/>
                  </a:lnTo>
                  <a:lnTo>
                    <a:pt x="355" y="141"/>
                  </a:lnTo>
                  <a:lnTo>
                    <a:pt x="355" y="141"/>
                  </a:lnTo>
                  <a:lnTo>
                    <a:pt x="363" y="141"/>
                  </a:lnTo>
                  <a:lnTo>
                    <a:pt x="370" y="141"/>
                  </a:lnTo>
                  <a:lnTo>
                    <a:pt x="377" y="141"/>
                  </a:lnTo>
                  <a:lnTo>
                    <a:pt x="380" y="140"/>
                  </a:lnTo>
                  <a:lnTo>
                    <a:pt x="381" y="138"/>
                  </a:lnTo>
                  <a:lnTo>
                    <a:pt x="381" y="138"/>
                  </a:lnTo>
                  <a:lnTo>
                    <a:pt x="375" y="140"/>
                  </a:lnTo>
                  <a:lnTo>
                    <a:pt x="370" y="138"/>
                  </a:lnTo>
                  <a:lnTo>
                    <a:pt x="357" y="138"/>
                  </a:lnTo>
                  <a:lnTo>
                    <a:pt x="357" y="138"/>
                  </a:lnTo>
                  <a:close/>
                  <a:moveTo>
                    <a:pt x="337" y="141"/>
                  </a:moveTo>
                  <a:lnTo>
                    <a:pt x="337" y="141"/>
                  </a:lnTo>
                  <a:lnTo>
                    <a:pt x="351" y="141"/>
                  </a:lnTo>
                  <a:lnTo>
                    <a:pt x="351" y="141"/>
                  </a:lnTo>
                  <a:lnTo>
                    <a:pt x="348" y="140"/>
                  </a:lnTo>
                  <a:lnTo>
                    <a:pt x="343" y="140"/>
                  </a:lnTo>
                  <a:lnTo>
                    <a:pt x="337" y="141"/>
                  </a:lnTo>
                  <a:lnTo>
                    <a:pt x="337" y="141"/>
                  </a:lnTo>
                  <a:close/>
                  <a:moveTo>
                    <a:pt x="186" y="141"/>
                  </a:moveTo>
                  <a:lnTo>
                    <a:pt x="186" y="141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9" y="163"/>
                  </a:lnTo>
                  <a:lnTo>
                    <a:pt x="192" y="163"/>
                  </a:lnTo>
                  <a:lnTo>
                    <a:pt x="192" y="163"/>
                  </a:lnTo>
                  <a:lnTo>
                    <a:pt x="195" y="151"/>
                  </a:lnTo>
                  <a:lnTo>
                    <a:pt x="195" y="144"/>
                  </a:lnTo>
                  <a:lnTo>
                    <a:pt x="194" y="141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87" y="140"/>
                  </a:lnTo>
                  <a:lnTo>
                    <a:pt x="186" y="140"/>
                  </a:lnTo>
                  <a:lnTo>
                    <a:pt x="186" y="141"/>
                  </a:lnTo>
                  <a:lnTo>
                    <a:pt x="186" y="141"/>
                  </a:lnTo>
                  <a:close/>
                  <a:moveTo>
                    <a:pt x="171" y="166"/>
                  </a:moveTo>
                  <a:lnTo>
                    <a:pt x="171" y="166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81" y="154"/>
                  </a:lnTo>
                  <a:lnTo>
                    <a:pt x="178" y="143"/>
                  </a:lnTo>
                  <a:lnTo>
                    <a:pt x="178" y="143"/>
                  </a:lnTo>
                  <a:lnTo>
                    <a:pt x="174" y="154"/>
                  </a:lnTo>
                  <a:lnTo>
                    <a:pt x="171" y="166"/>
                  </a:lnTo>
                  <a:lnTo>
                    <a:pt x="171" y="166"/>
                  </a:lnTo>
                  <a:close/>
                  <a:moveTo>
                    <a:pt x="428" y="143"/>
                  </a:moveTo>
                  <a:lnTo>
                    <a:pt x="428" y="143"/>
                  </a:lnTo>
                  <a:lnTo>
                    <a:pt x="428" y="146"/>
                  </a:lnTo>
                  <a:lnTo>
                    <a:pt x="428" y="151"/>
                  </a:lnTo>
                  <a:lnTo>
                    <a:pt x="428" y="151"/>
                  </a:lnTo>
                  <a:lnTo>
                    <a:pt x="439" y="151"/>
                  </a:lnTo>
                  <a:lnTo>
                    <a:pt x="444" y="149"/>
                  </a:lnTo>
                  <a:lnTo>
                    <a:pt x="445" y="148"/>
                  </a:lnTo>
                  <a:lnTo>
                    <a:pt x="447" y="146"/>
                  </a:lnTo>
                  <a:lnTo>
                    <a:pt x="447" y="146"/>
                  </a:lnTo>
                  <a:lnTo>
                    <a:pt x="444" y="146"/>
                  </a:lnTo>
                  <a:lnTo>
                    <a:pt x="442" y="146"/>
                  </a:lnTo>
                  <a:lnTo>
                    <a:pt x="442" y="146"/>
                  </a:lnTo>
                  <a:lnTo>
                    <a:pt x="442" y="146"/>
                  </a:lnTo>
                  <a:lnTo>
                    <a:pt x="444" y="146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1" y="144"/>
                  </a:lnTo>
                  <a:lnTo>
                    <a:pt x="439" y="143"/>
                  </a:lnTo>
                  <a:lnTo>
                    <a:pt x="438" y="143"/>
                  </a:lnTo>
                  <a:lnTo>
                    <a:pt x="438" y="143"/>
                  </a:lnTo>
                  <a:lnTo>
                    <a:pt x="436" y="144"/>
                  </a:lnTo>
                  <a:lnTo>
                    <a:pt x="433" y="144"/>
                  </a:lnTo>
                  <a:lnTo>
                    <a:pt x="433" y="144"/>
                  </a:lnTo>
                  <a:lnTo>
                    <a:pt x="431" y="143"/>
                  </a:lnTo>
                  <a:lnTo>
                    <a:pt x="428" y="143"/>
                  </a:lnTo>
                  <a:lnTo>
                    <a:pt x="428" y="143"/>
                  </a:lnTo>
                  <a:close/>
                  <a:moveTo>
                    <a:pt x="154" y="148"/>
                  </a:moveTo>
                  <a:lnTo>
                    <a:pt x="154" y="148"/>
                  </a:lnTo>
                  <a:lnTo>
                    <a:pt x="154" y="169"/>
                  </a:lnTo>
                  <a:lnTo>
                    <a:pt x="154" y="169"/>
                  </a:lnTo>
                  <a:lnTo>
                    <a:pt x="157" y="169"/>
                  </a:lnTo>
                  <a:lnTo>
                    <a:pt x="159" y="169"/>
                  </a:lnTo>
                  <a:lnTo>
                    <a:pt x="162" y="167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71" y="143"/>
                  </a:lnTo>
                  <a:lnTo>
                    <a:pt x="171" y="143"/>
                  </a:lnTo>
                  <a:lnTo>
                    <a:pt x="154" y="148"/>
                  </a:lnTo>
                  <a:lnTo>
                    <a:pt x="154" y="148"/>
                  </a:lnTo>
                  <a:close/>
                  <a:moveTo>
                    <a:pt x="409" y="152"/>
                  </a:moveTo>
                  <a:lnTo>
                    <a:pt x="409" y="152"/>
                  </a:lnTo>
                  <a:lnTo>
                    <a:pt x="409" y="149"/>
                  </a:lnTo>
                  <a:lnTo>
                    <a:pt x="410" y="146"/>
                  </a:lnTo>
                  <a:lnTo>
                    <a:pt x="410" y="144"/>
                  </a:lnTo>
                  <a:lnTo>
                    <a:pt x="409" y="143"/>
                  </a:lnTo>
                  <a:lnTo>
                    <a:pt x="409" y="143"/>
                  </a:lnTo>
                  <a:lnTo>
                    <a:pt x="407" y="144"/>
                  </a:lnTo>
                  <a:lnTo>
                    <a:pt x="407" y="148"/>
                  </a:lnTo>
                  <a:lnTo>
                    <a:pt x="407" y="151"/>
                  </a:lnTo>
                  <a:lnTo>
                    <a:pt x="409" y="152"/>
                  </a:lnTo>
                  <a:lnTo>
                    <a:pt x="409" y="152"/>
                  </a:lnTo>
                  <a:close/>
                  <a:moveTo>
                    <a:pt x="415" y="152"/>
                  </a:moveTo>
                  <a:lnTo>
                    <a:pt x="415" y="152"/>
                  </a:lnTo>
                  <a:lnTo>
                    <a:pt x="422" y="151"/>
                  </a:lnTo>
                  <a:lnTo>
                    <a:pt x="422" y="151"/>
                  </a:lnTo>
                  <a:lnTo>
                    <a:pt x="422" y="148"/>
                  </a:lnTo>
                  <a:lnTo>
                    <a:pt x="422" y="144"/>
                  </a:lnTo>
                  <a:lnTo>
                    <a:pt x="422" y="144"/>
                  </a:lnTo>
                  <a:lnTo>
                    <a:pt x="419" y="143"/>
                  </a:lnTo>
                  <a:lnTo>
                    <a:pt x="416" y="144"/>
                  </a:lnTo>
                  <a:lnTo>
                    <a:pt x="415" y="148"/>
                  </a:lnTo>
                  <a:lnTo>
                    <a:pt x="415" y="152"/>
                  </a:lnTo>
                  <a:lnTo>
                    <a:pt x="415" y="152"/>
                  </a:lnTo>
                  <a:close/>
                  <a:moveTo>
                    <a:pt x="386" y="148"/>
                  </a:moveTo>
                  <a:lnTo>
                    <a:pt x="386" y="148"/>
                  </a:lnTo>
                  <a:lnTo>
                    <a:pt x="389" y="151"/>
                  </a:lnTo>
                  <a:lnTo>
                    <a:pt x="392" y="152"/>
                  </a:lnTo>
                  <a:lnTo>
                    <a:pt x="395" y="152"/>
                  </a:lnTo>
                  <a:lnTo>
                    <a:pt x="401" y="152"/>
                  </a:lnTo>
                  <a:lnTo>
                    <a:pt x="401" y="152"/>
                  </a:lnTo>
                  <a:lnTo>
                    <a:pt x="399" y="149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6" y="144"/>
                  </a:lnTo>
                  <a:lnTo>
                    <a:pt x="393" y="144"/>
                  </a:lnTo>
                  <a:lnTo>
                    <a:pt x="389" y="146"/>
                  </a:lnTo>
                  <a:lnTo>
                    <a:pt x="386" y="148"/>
                  </a:lnTo>
                  <a:lnTo>
                    <a:pt x="386" y="148"/>
                  </a:lnTo>
                  <a:close/>
                  <a:moveTo>
                    <a:pt x="660" y="146"/>
                  </a:moveTo>
                  <a:lnTo>
                    <a:pt x="660" y="146"/>
                  </a:lnTo>
                  <a:lnTo>
                    <a:pt x="665" y="148"/>
                  </a:lnTo>
                  <a:lnTo>
                    <a:pt x="669" y="149"/>
                  </a:lnTo>
                  <a:lnTo>
                    <a:pt x="675" y="148"/>
                  </a:lnTo>
                  <a:lnTo>
                    <a:pt x="678" y="144"/>
                  </a:lnTo>
                  <a:lnTo>
                    <a:pt x="678" y="144"/>
                  </a:lnTo>
                  <a:lnTo>
                    <a:pt x="669" y="144"/>
                  </a:lnTo>
                  <a:lnTo>
                    <a:pt x="660" y="146"/>
                  </a:lnTo>
                  <a:lnTo>
                    <a:pt x="660" y="146"/>
                  </a:lnTo>
                  <a:close/>
                  <a:moveTo>
                    <a:pt x="355" y="146"/>
                  </a:moveTo>
                  <a:lnTo>
                    <a:pt x="355" y="146"/>
                  </a:lnTo>
                  <a:lnTo>
                    <a:pt x="355" y="149"/>
                  </a:lnTo>
                  <a:lnTo>
                    <a:pt x="354" y="154"/>
                  </a:lnTo>
                  <a:lnTo>
                    <a:pt x="354" y="154"/>
                  </a:lnTo>
                  <a:lnTo>
                    <a:pt x="366" y="154"/>
                  </a:lnTo>
                  <a:lnTo>
                    <a:pt x="378" y="152"/>
                  </a:lnTo>
                  <a:lnTo>
                    <a:pt x="378" y="152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72" y="144"/>
                  </a:lnTo>
                  <a:lnTo>
                    <a:pt x="367" y="146"/>
                  </a:lnTo>
                  <a:lnTo>
                    <a:pt x="361" y="146"/>
                  </a:lnTo>
                  <a:lnTo>
                    <a:pt x="355" y="146"/>
                  </a:lnTo>
                  <a:lnTo>
                    <a:pt x="355" y="146"/>
                  </a:lnTo>
                  <a:close/>
                  <a:moveTo>
                    <a:pt x="471" y="146"/>
                  </a:moveTo>
                  <a:lnTo>
                    <a:pt x="471" y="146"/>
                  </a:lnTo>
                  <a:lnTo>
                    <a:pt x="476" y="148"/>
                  </a:lnTo>
                  <a:lnTo>
                    <a:pt x="480" y="146"/>
                  </a:lnTo>
                  <a:lnTo>
                    <a:pt x="480" y="146"/>
                  </a:lnTo>
                  <a:lnTo>
                    <a:pt x="476" y="144"/>
                  </a:lnTo>
                  <a:lnTo>
                    <a:pt x="473" y="144"/>
                  </a:lnTo>
                  <a:lnTo>
                    <a:pt x="471" y="146"/>
                  </a:lnTo>
                  <a:lnTo>
                    <a:pt x="471" y="146"/>
                  </a:lnTo>
                  <a:close/>
                  <a:moveTo>
                    <a:pt x="338" y="148"/>
                  </a:moveTo>
                  <a:lnTo>
                    <a:pt x="338" y="148"/>
                  </a:lnTo>
                  <a:lnTo>
                    <a:pt x="338" y="151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49"/>
                  </a:lnTo>
                  <a:lnTo>
                    <a:pt x="349" y="148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6" y="146"/>
                  </a:lnTo>
                  <a:lnTo>
                    <a:pt x="345" y="146"/>
                  </a:lnTo>
                  <a:lnTo>
                    <a:pt x="341" y="146"/>
                  </a:lnTo>
                  <a:lnTo>
                    <a:pt x="338" y="148"/>
                  </a:lnTo>
                  <a:lnTo>
                    <a:pt x="338" y="148"/>
                  </a:lnTo>
                  <a:close/>
                  <a:moveTo>
                    <a:pt x="84" y="167"/>
                  </a:moveTo>
                  <a:lnTo>
                    <a:pt x="84" y="167"/>
                  </a:lnTo>
                  <a:lnTo>
                    <a:pt x="88" y="167"/>
                  </a:lnTo>
                  <a:lnTo>
                    <a:pt x="91" y="167"/>
                  </a:lnTo>
                  <a:lnTo>
                    <a:pt x="96" y="166"/>
                  </a:lnTo>
                  <a:lnTo>
                    <a:pt x="99" y="164"/>
                  </a:lnTo>
                  <a:lnTo>
                    <a:pt x="99" y="164"/>
                  </a:lnTo>
                  <a:lnTo>
                    <a:pt x="99" y="155"/>
                  </a:lnTo>
                  <a:lnTo>
                    <a:pt x="98" y="151"/>
                  </a:lnTo>
                  <a:lnTo>
                    <a:pt x="98" y="148"/>
                  </a:lnTo>
                  <a:lnTo>
                    <a:pt x="98" y="148"/>
                  </a:lnTo>
                  <a:lnTo>
                    <a:pt x="91" y="151"/>
                  </a:lnTo>
                  <a:lnTo>
                    <a:pt x="88" y="155"/>
                  </a:lnTo>
                  <a:lnTo>
                    <a:pt x="85" y="161"/>
                  </a:lnTo>
                  <a:lnTo>
                    <a:pt x="84" y="167"/>
                  </a:lnTo>
                  <a:lnTo>
                    <a:pt x="84" y="167"/>
                  </a:lnTo>
                  <a:close/>
                  <a:moveTo>
                    <a:pt x="229" y="154"/>
                  </a:moveTo>
                  <a:lnTo>
                    <a:pt x="229" y="154"/>
                  </a:lnTo>
                  <a:lnTo>
                    <a:pt x="236" y="157"/>
                  </a:lnTo>
                  <a:lnTo>
                    <a:pt x="242" y="157"/>
                  </a:lnTo>
                  <a:lnTo>
                    <a:pt x="248" y="154"/>
                  </a:lnTo>
                  <a:lnTo>
                    <a:pt x="252" y="152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45" y="148"/>
                  </a:lnTo>
                  <a:lnTo>
                    <a:pt x="239" y="149"/>
                  </a:lnTo>
                  <a:lnTo>
                    <a:pt x="235" y="151"/>
                  </a:lnTo>
                  <a:lnTo>
                    <a:pt x="229" y="154"/>
                  </a:lnTo>
                  <a:lnTo>
                    <a:pt x="229" y="154"/>
                  </a:lnTo>
                  <a:close/>
                  <a:moveTo>
                    <a:pt x="326" y="152"/>
                  </a:moveTo>
                  <a:lnTo>
                    <a:pt x="326" y="152"/>
                  </a:lnTo>
                  <a:lnTo>
                    <a:pt x="329" y="154"/>
                  </a:lnTo>
                  <a:lnTo>
                    <a:pt x="332" y="154"/>
                  </a:lnTo>
                  <a:lnTo>
                    <a:pt x="332" y="154"/>
                  </a:lnTo>
                  <a:lnTo>
                    <a:pt x="331" y="149"/>
                  </a:lnTo>
                  <a:lnTo>
                    <a:pt x="329" y="148"/>
                  </a:lnTo>
                  <a:lnTo>
                    <a:pt x="328" y="149"/>
                  </a:lnTo>
                  <a:lnTo>
                    <a:pt x="326" y="152"/>
                  </a:lnTo>
                  <a:lnTo>
                    <a:pt x="326" y="152"/>
                  </a:lnTo>
                  <a:close/>
                  <a:moveTo>
                    <a:pt x="512" y="148"/>
                  </a:moveTo>
                  <a:lnTo>
                    <a:pt x="512" y="148"/>
                  </a:lnTo>
                  <a:lnTo>
                    <a:pt x="512" y="151"/>
                  </a:lnTo>
                  <a:lnTo>
                    <a:pt x="512" y="151"/>
                  </a:lnTo>
                  <a:lnTo>
                    <a:pt x="520" y="151"/>
                  </a:lnTo>
                  <a:lnTo>
                    <a:pt x="523" y="151"/>
                  </a:lnTo>
                  <a:lnTo>
                    <a:pt x="526" y="148"/>
                  </a:lnTo>
                  <a:lnTo>
                    <a:pt x="526" y="148"/>
                  </a:lnTo>
                  <a:lnTo>
                    <a:pt x="518" y="148"/>
                  </a:lnTo>
                  <a:lnTo>
                    <a:pt x="515" y="148"/>
                  </a:lnTo>
                  <a:lnTo>
                    <a:pt x="512" y="148"/>
                  </a:lnTo>
                  <a:lnTo>
                    <a:pt x="512" y="148"/>
                  </a:lnTo>
                  <a:close/>
                  <a:moveTo>
                    <a:pt x="604" y="148"/>
                  </a:moveTo>
                  <a:lnTo>
                    <a:pt x="604" y="148"/>
                  </a:lnTo>
                  <a:lnTo>
                    <a:pt x="601" y="149"/>
                  </a:lnTo>
                  <a:lnTo>
                    <a:pt x="598" y="149"/>
                  </a:lnTo>
                  <a:lnTo>
                    <a:pt x="587" y="151"/>
                  </a:lnTo>
                  <a:lnTo>
                    <a:pt x="587" y="151"/>
                  </a:lnTo>
                  <a:lnTo>
                    <a:pt x="588" y="152"/>
                  </a:lnTo>
                  <a:lnTo>
                    <a:pt x="590" y="152"/>
                  </a:lnTo>
                  <a:lnTo>
                    <a:pt x="592" y="152"/>
                  </a:lnTo>
                  <a:lnTo>
                    <a:pt x="595" y="152"/>
                  </a:lnTo>
                  <a:lnTo>
                    <a:pt x="595" y="152"/>
                  </a:lnTo>
                  <a:lnTo>
                    <a:pt x="599" y="154"/>
                  </a:lnTo>
                  <a:lnTo>
                    <a:pt x="605" y="154"/>
                  </a:lnTo>
                  <a:lnTo>
                    <a:pt x="605" y="154"/>
                  </a:lnTo>
                  <a:lnTo>
                    <a:pt x="607" y="151"/>
                  </a:lnTo>
                  <a:lnTo>
                    <a:pt x="605" y="149"/>
                  </a:lnTo>
                  <a:lnTo>
                    <a:pt x="604" y="148"/>
                  </a:lnTo>
                  <a:lnTo>
                    <a:pt x="604" y="148"/>
                  </a:lnTo>
                  <a:close/>
                  <a:moveTo>
                    <a:pt x="619" y="152"/>
                  </a:moveTo>
                  <a:lnTo>
                    <a:pt x="619" y="152"/>
                  </a:lnTo>
                  <a:lnTo>
                    <a:pt x="622" y="152"/>
                  </a:lnTo>
                  <a:lnTo>
                    <a:pt x="624" y="152"/>
                  </a:lnTo>
                  <a:lnTo>
                    <a:pt x="624" y="152"/>
                  </a:lnTo>
                  <a:lnTo>
                    <a:pt x="624" y="152"/>
                  </a:lnTo>
                  <a:lnTo>
                    <a:pt x="622" y="149"/>
                  </a:lnTo>
                  <a:lnTo>
                    <a:pt x="620" y="149"/>
                  </a:lnTo>
                  <a:lnTo>
                    <a:pt x="619" y="149"/>
                  </a:lnTo>
                  <a:lnTo>
                    <a:pt x="619" y="149"/>
                  </a:lnTo>
                  <a:lnTo>
                    <a:pt x="619" y="149"/>
                  </a:lnTo>
                  <a:lnTo>
                    <a:pt x="619" y="151"/>
                  </a:lnTo>
                  <a:lnTo>
                    <a:pt x="619" y="151"/>
                  </a:lnTo>
                  <a:lnTo>
                    <a:pt x="619" y="152"/>
                  </a:lnTo>
                  <a:lnTo>
                    <a:pt x="619" y="152"/>
                  </a:lnTo>
                  <a:close/>
                  <a:moveTo>
                    <a:pt x="126" y="175"/>
                  </a:moveTo>
                  <a:lnTo>
                    <a:pt x="126" y="175"/>
                  </a:lnTo>
                  <a:lnTo>
                    <a:pt x="134" y="173"/>
                  </a:lnTo>
                  <a:lnTo>
                    <a:pt x="140" y="172"/>
                  </a:lnTo>
                  <a:lnTo>
                    <a:pt x="140" y="172"/>
                  </a:lnTo>
                  <a:lnTo>
                    <a:pt x="143" y="160"/>
                  </a:lnTo>
                  <a:lnTo>
                    <a:pt x="145" y="154"/>
                  </a:lnTo>
                  <a:lnTo>
                    <a:pt x="145" y="149"/>
                  </a:lnTo>
                  <a:lnTo>
                    <a:pt x="145" y="149"/>
                  </a:lnTo>
                  <a:lnTo>
                    <a:pt x="142" y="151"/>
                  </a:lnTo>
                  <a:lnTo>
                    <a:pt x="137" y="154"/>
                  </a:lnTo>
                  <a:lnTo>
                    <a:pt x="133" y="160"/>
                  </a:lnTo>
                  <a:lnTo>
                    <a:pt x="130" y="167"/>
                  </a:lnTo>
                  <a:lnTo>
                    <a:pt x="126" y="175"/>
                  </a:lnTo>
                  <a:lnTo>
                    <a:pt x="126" y="175"/>
                  </a:lnTo>
                  <a:close/>
                  <a:moveTo>
                    <a:pt x="738" y="158"/>
                  </a:moveTo>
                  <a:lnTo>
                    <a:pt x="738" y="158"/>
                  </a:lnTo>
                  <a:lnTo>
                    <a:pt x="738" y="155"/>
                  </a:lnTo>
                  <a:lnTo>
                    <a:pt x="736" y="152"/>
                  </a:lnTo>
                  <a:lnTo>
                    <a:pt x="732" y="149"/>
                  </a:lnTo>
                  <a:lnTo>
                    <a:pt x="732" y="149"/>
                  </a:lnTo>
                  <a:lnTo>
                    <a:pt x="735" y="154"/>
                  </a:lnTo>
                  <a:lnTo>
                    <a:pt x="738" y="158"/>
                  </a:lnTo>
                  <a:lnTo>
                    <a:pt x="738" y="158"/>
                  </a:lnTo>
                  <a:close/>
                  <a:moveTo>
                    <a:pt x="38" y="166"/>
                  </a:moveTo>
                  <a:lnTo>
                    <a:pt x="38" y="166"/>
                  </a:lnTo>
                  <a:lnTo>
                    <a:pt x="41" y="172"/>
                  </a:lnTo>
                  <a:lnTo>
                    <a:pt x="41" y="172"/>
                  </a:lnTo>
                  <a:lnTo>
                    <a:pt x="46" y="164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3" y="154"/>
                  </a:lnTo>
                  <a:lnTo>
                    <a:pt x="53" y="152"/>
                  </a:lnTo>
                  <a:lnTo>
                    <a:pt x="53" y="151"/>
                  </a:lnTo>
                  <a:lnTo>
                    <a:pt x="53" y="151"/>
                  </a:lnTo>
                  <a:lnTo>
                    <a:pt x="50" y="154"/>
                  </a:lnTo>
                  <a:lnTo>
                    <a:pt x="47" y="158"/>
                  </a:lnTo>
                  <a:lnTo>
                    <a:pt x="43" y="163"/>
                  </a:lnTo>
                  <a:lnTo>
                    <a:pt x="38" y="166"/>
                  </a:lnTo>
                  <a:lnTo>
                    <a:pt x="38" y="166"/>
                  </a:lnTo>
                  <a:close/>
                  <a:moveTo>
                    <a:pt x="311" y="152"/>
                  </a:moveTo>
                  <a:lnTo>
                    <a:pt x="311" y="152"/>
                  </a:lnTo>
                  <a:lnTo>
                    <a:pt x="316" y="152"/>
                  </a:lnTo>
                  <a:lnTo>
                    <a:pt x="319" y="152"/>
                  </a:lnTo>
                  <a:lnTo>
                    <a:pt x="320" y="151"/>
                  </a:lnTo>
                  <a:lnTo>
                    <a:pt x="320" y="151"/>
                  </a:lnTo>
                  <a:lnTo>
                    <a:pt x="316" y="151"/>
                  </a:lnTo>
                  <a:lnTo>
                    <a:pt x="311" y="152"/>
                  </a:lnTo>
                  <a:lnTo>
                    <a:pt x="311" y="152"/>
                  </a:lnTo>
                  <a:close/>
                  <a:moveTo>
                    <a:pt x="471" y="151"/>
                  </a:moveTo>
                  <a:lnTo>
                    <a:pt x="471" y="151"/>
                  </a:lnTo>
                  <a:lnTo>
                    <a:pt x="471" y="154"/>
                  </a:lnTo>
                  <a:lnTo>
                    <a:pt x="471" y="154"/>
                  </a:lnTo>
                  <a:lnTo>
                    <a:pt x="476" y="152"/>
                  </a:lnTo>
                  <a:lnTo>
                    <a:pt x="479" y="152"/>
                  </a:lnTo>
                  <a:lnTo>
                    <a:pt x="479" y="152"/>
                  </a:lnTo>
                  <a:lnTo>
                    <a:pt x="476" y="152"/>
                  </a:lnTo>
                  <a:lnTo>
                    <a:pt x="474" y="151"/>
                  </a:lnTo>
                  <a:lnTo>
                    <a:pt x="473" y="151"/>
                  </a:lnTo>
                  <a:lnTo>
                    <a:pt x="471" y="151"/>
                  </a:lnTo>
                  <a:lnTo>
                    <a:pt x="471" y="151"/>
                  </a:lnTo>
                  <a:close/>
                  <a:moveTo>
                    <a:pt x="460" y="154"/>
                  </a:moveTo>
                  <a:lnTo>
                    <a:pt x="460" y="154"/>
                  </a:lnTo>
                  <a:lnTo>
                    <a:pt x="463" y="154"/>
                  </a:lnTo>
                  <a:lnTo>
                    <a:pt x="465" y="154"/>
                  </a:lnTo>
                  <a:lnTo>
                    <a:pt x="466" y="152"/>
                  </a:lnTo>
                  <a:lnTo>
                    <a:pt x="466" y="152"/>
                  </a:lnTo>
                  <a:lnTo>
                    <a:pt x="465" y="151"/>
                  </a:lnTo>
                  <a:lnTo>
                    <a:pt x="463" y="151"/>
                  </a:lnTo>
                  <a:lnTo>
                    <a:pt x="460" y="152"/>
                  </a:lnTo>
                  <a:lnTo>
                    <a:pt x="460" y="154"/>
                  </a:lnTo>
                  <a:lnTo>
                    <a:pt x="460" y="154"/>
                  </a:lnTo>
                  <a:close/>
                  <a:moveTo>
                    <a:pt x="677" y="154"/>
                  </a:moveTo>
                  <a:lnTo>
                    <a:pt x="677" y="154"/>
                  </a:lnTo>
                  <a:lnTo>
                    <a:pt x="680" y="154"/>
                  </a:lnTo>
                  <a:lnTo>
                    <a:pt x="680" y="154"/>
                  </a:lnTo>
                  <a:lnTo>
                    <a:pt x="680" y="151"/>
                  </a:lnTo>
                  <a:lnTo>
                    <a:pt x="680" y="151"/>
                  </a:lnTo>
                  <a:lnTo>
                    <a:pt x="677" y="154"/>
                  </a:lnTo>
                  <a:lnTo>
                    <a:pt x="677" y="154"/>
                  </a:lnTo>
                  <a:close/>
                  <a:moveTo>
                    <a:pt x="219" y="157"/>
                  </a:moveTo>
                  <a:lnTo>
                    <a:pt x="219" y="157"/>
                  </a:lnTo>
                  <a:lnTo>
                    <a:pt x="221" y="154"/>
                  </a:lnTo>
                  <a:lnTo>
                    <a:pt x="221" y="154"/>
                  </a:lnTo>
                  <a:lnTo>
                    <a:pt x="219" y="152"/>
                  </a:lnTo>
                  <a:lnTo>
                    <a:pt x="219" y="152"/>
                  </a:lnTo>
                  <a:lnTo>
                    <a:pt x="218" y="155"/>
                  </a:lnTo>
                  <a:lnTo>
                    <a:pt x="218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427" y="155"/>
                  </a:moveTo>
                  <a:lnTo>
                    <a:pt x="427" y="155"/>
                  </a:lnTo>
                  <a:lnTo>
                    <a:pt x="436" y="155"/>
                  </a:lnTo>
                  <a:lnTo>
                    <a:pt x="448" y="154"/>
                  </a:lnTo>
                  <a:lnTo>
                    <a:pt x="448" y="154"/>
                  </a:lnTo>
                  <a:lnTo>
                    <a:pt x="438" y="154"/>
                  </a:lnTo>
                  <a:lnTo>
                    <a:pt x="431" y="154"/>
                  </a:lnTo>
                  <a:lnTo>
                    <a:pt x="427" y="155"/>
                  </a:lnTo>
                  <a:lnTo>
                    <a:pt x="427" y="155"/>
                  </a:lnTo>
                  <a:close/>
                  <a:moveTo>
                    <a:pt x="569" y="155"/>
                  </a:moveTo>
                  <a:lnTo>
                    <a:pt x="569" y="155"/>
                  </a:lnTo>
                  <a:lnTo>
                    <a:pt x="572" y="155"/>
                  </a:lnTo>
                  <a:lnTo>
                    <a:pt x="572" y="155"/>
                  </a:lnTo>
                  <a:lnTo>
                    <a:pt x="572" y="154"/>
                  </a:lnTo>
                  <a:lnTo>
                    <a:pt x="570" y="154"/>
                  </a:lnTo>
                  <a:lnTo>
                    <a:pt x="569" y="152"/>
                  </a:lnTo>
                  <a:lnTo>
                    <a:pt x="569" y="152"/>
                  </a:lnTo>
                  <a:lnTo>
                    <a:pt x="569" y="155"/>
                  </a:lnTo>
                  <a:lnTo>
                    <a:pt x="569" y="155"/>
                  </a:lnTo>
                  <a:close/>
                  <a:moveTo>
                    <a:pt x="107" y="158"/>
                  </a:moveTo>
                  <a:lnTo>
                    <a:pt x="107" y="158"/>
                  </a:lnTo>
                  <a:lnTo>
                    <a:pt x="108" y="158"/>
                  </a:lnTo>
                  <a:lnTo>
                    <a:pt x="108" y="157"/>
                  </a:lnTo>
                  <a:lnTo>
                    <a:pt x="108" y="154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07" y="158"/>
                  </a:lnTo>
                  <a:lnTo>
                    <a:pt x="107" y="158"/>
                  </a:lnTo>
                  <a:close/>
                  <a:moveTo>
                    <a:pt x="541" y="154"/>
                  </a:moveTo>
                  <a:lnTo>
                    <a:pt x="541" y="154"/>
                  </a:lnTo>
                  <a:lnTo>
                    <a:pt x="541" y="157"/>
                  </a:lnTo>
                  <a:lnTo>
                    <a:pt x="541" y="157"/>
                  </a:lnTo>
                  <a:lnTo>
                    <a:pt x="550" y="157"/>
                  </a:lnTo>
                  <a:lnTo>
                    <a:pt x="559" y="157"/>
                  </a:lnTo>
                  <a:lnTo>
                    <a:pt x="559" y="157"/>
                  </a:lnTo>
                  <a:lnTo>
                    <a:pt x="555" y="154"/>
                  </a:lnTo>
                  <a:lnTo>
                    <a:pt x="552" y="154"/>
                  </a:lnTo>
                  <a:lnTo>
                    <a:pt x="546" y="154"/>
                  </a:lnTo>
                  <a:lnTo>
                    <a:pt x="541" y="154"/>
                  </a:lnTo>
                  <a:lnTo>
                    <a:pt x="541" y="154"/>
                  </a:lnTo>
                  <a:close/>
                  <a:moveTo>
                    <a:pt x="198" y="161"/>
                  </a:moveTo>
                  <a:lnTo>
                    <a:pt x="198" y="161"/>
                  </a:lnTo>
                  <a:lnTo>
                    <a:pt x="201" y="161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3" y="158"/>
                  </a:lnTo>
                  <a:lnTo>
                    <a:pt x="200" y="155"/>
                  </a:lnTo>
                  <a:lnTo>
                    <a:pt x="200" y="155"/>
                  </a:lnTo>
                  <a:lnTo>
                    <a:pt x="198" y="161"/>
                  </a:lnTo>
                  <a:lnTo>
                    <a:pt x="198" y="161"/>
                  </a:lnTo>
                  <a:close/>
                  <a:moveTo>
                    <a:pt x="721" y="175"/>
                  </a:moveTo>
                  <a:lnTo>
                    <a:pt x="721" y="175"/>
                  </a:lnTo>
                  <a:lnTo>
                    <a:pt x="723" y="186"/>
                  </a:lnTo>
                  <a:lnTo>
                    <a:pt x="724" y="192"/>
                  </a:lnTo>
                  <a:lnTo>
                    <a:pt x="727" y="196"/>
                  </a:lnTo>
                  <a:lnTo>
                    <a:pt x="727" y="196"/>
                  </a:lnTo>
                  <a:lnTo>
                    <a:pt x="729" y="190"/>
                  </a:lnTo>
                  <a:lnTo>
                    <a:pt x="729" y="186"/>
                  </a:lnTo>
                  <a:lnTo>
                    <a:pt x="729" y="180"/>
                  </a:lnTo>
                  <a:lnTo>
                    <a:pt x="727" y="175"/>
                  </a:lnTo>
                  <a:lnTo>
                    <a:pt x="721" y="164"/>
                  </a:lnTo>
                  <a:lnTo>
                    <a:pt x="717" y="155"/>
                  </a:lnTo>
                  <a:lnTo>
                    <a:pt x="717" y="155"/>
                  </a:lnTo>
                  <a:lnTo>
                    <a:pt x="717" y="161"/>
                  </a:lnTo>
                  <a:lnTo>
                    <a:pt x="718" y="166"/>
                  </a:lnTo>
                  <a:lnTo>
                    <a:pt x="721" y="175"/>
                  </a:lnTo>
                  <a:lnTo>
                    <a:pt x="721" y="175"/>
                  </a:lnTo>
                  <a:close/>
                  <a:moveTo>
                    <a:pt x="117" y="158"/>
                  </a:moveTo>
                  <a:lnTo>
                    <a:pt x="117" y="158"/>
                  </a:lnTo>
                  <a:lnTo>
                    <a:pt x="117" y="167"/>
                  </a:lnTo>
                  <a:lnTo>
                    <a:pt x="119" y="172"/>
                  </a:lnTo>
                  <a:lnTo>
                    <a:pt x="119" y="175"/>
                  </a:lnTo>
                  <a:lnTo>
                    <a:pt x="119" y="175"/>
                  </a:lnTo>
                  <a:lnTo>
                    <a:pt x="123" y="164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23" y="157"/>
                  </a:lnTo>
                  <a:lnTo>
                    <a:pt x="117" y="158"/>
                  </a:lnTo>
                  <a:lnTo>
                    <a:pt x="117" y="158"/>
                  </a:lnTo>
                  <a:close/>
                  <a:moveTo>
                    <a:pt x="317" y="157"/>
                  </a:moveTo>
                  <a:lnTo>
                    <a:pt x="317" y="157"/>
                  </a:lnTo>
                  <a:lnTo>
                    <a:pt x="312" y="157"/>
                  </a:lnTo>
                  <a:lnTo>
                    <a:pt x="311" y="157"/>
                  </a:lnTo>
                  <a:lnTo>
                    <a:pt x="309" y="157"/>
                  </a:lnTo>
                  <a:lnTo>
                    <a:pt x="309" y="157"/>
                  </a:lnTo>
                  <a:lnTo>
                    <a:pt x="314" y="158"/>
                  </a:lnTo>
                  <a:lnTo>
                    <a:pt x="317" y="158"/>
                  </a:lnTo>
                  <a:lnTo>
                    <a:pt x="317" y="157"/>
                  </a:lnTo>
                  <a:lnTo>
                    <a:pt x="317" y="157"/>
                  </a:lnTo>
                  <a:close/>
                  <a:moveTo>
                    <a:pt x="485" y="161"/>
                  </a:moveTo>
                  <a:lnTo>
                    <a:pt x="485" y="161"/>
                  </a:lnTo>
                  <a:lnTo>
                    <a:pt x="489" y="161"/>
                  </a:lnTo>
                  <a:lnTo>
                    <a:pt x="494" y="161"/>
                  </a:lnTo>
                  <a:lnTo>
                    <a:pt x="494" y="161"/>
                  </a:lnTo>
                  <a:lnTo>
                    <a:pt x="494" y="160"/>
                  </a:lnTo>
                  <a:lnTo>
                    <a:pt x="494" y="157"/>
                  </a:lnTo>
                  <a:lnTo>
                    <a:pt x="494" y="157"/>
                  </a:lnTo>
                  <a:lnTo>
                    <a:pt x="491" y="157"/>
                  </a:lnTo>
                  <a:lnTo>
                    <a:pt x="489" y="157"/>
                  </a:lnTo>
                  <a:lnTo>
                    <a:pt x="488" y="157"/>
                  </a:lnTo>
                  <a:lnTo>
                    <a:pt x="488" y="157"/>
                  </a:lnTo>
                  <a:lnTo>
                    <a:pt x="485" y="161"/>
                  </a:lnTo>
                  <a:lnTo>
                    <a:pt x="485" y="161"/>
                  </a:lnTo>
                  <a:close/>
                  <a:moveTo>
                    <a:pt x="637" y="158"/>
                  </a:moveTo>
                  <a:lnTo>
                    <a:pt x="637" y="158"/>
                  </a:lnTo>
                  <a:lnTo>
                    <a:pt x="639" y="160"/>
                  </a:lnTo>
                  <a:lnTo>
                    <a:pt x="642" y="161"/>
                  </a:lnTo>
                  <a:lnTo>
                    <a:pt x="645" y="161"/>
                  </a:lnTo>
                  <a:lnTo>
                    <a:pt x="648" y="161"/>
                  </a:lnTo>
                  <a:lnTo>
                    <a:pt x="648" y="161"/>
                  </a:lnTo>
                  <a:lnTo>
                    <a:pt x="646" y="160"/>
                  </a:lnTo>
                  <a:lnTo>
                    <a:pt x="645" y="157"/>
                  </a:lnTo>
                  <a:lnTo>
                    <a:pt x="645" y="157"/>
                  </a:lnTo>
                  <a:lnTo>
                    <a:pt x="640" y="157"/>
                  </a:lnTo>
                  <a:lnTo>
                    <a:pt x="639" y="157"/>
                  </a:lnTo>
                  <a:lnTo>
                    <a:pt x="637" y="158"/>
                  </a:lnTo>
                  <a:lnTo>
                    <a:pt x="637" y="158"/>
                  </a:lnTo>
                  <a:close/>
                  <a:moveTo>
                    <a:pt x="759" y="163"/>
                  </a:moveTo>
                  <a:lnTo>
                    <a:pt x="759" y="163"/>
                  </a:lnTo>
                  <a:lnTo>
                    <a:pt x="759" y="160"/>
                  </a:lnTo>
                  <a:lnTo>
                    <a:pt x="758" y="157"/>
                  </a:lnTo>
                  <a:lnTo>
                    <a:pt x="758" y="157"/>
                  </a:lnTo>
                  <a:lnTo>
                    <a:pt x="758" y="160"/>
                  </a:lnTo>
                  <a:lnTo>
                    <a:pt x="759" y="163"/>
                  </a:lnTo>
                  <a:lnTo>
                    <a:pt x="759" y="163"/>
                  </a:lnTo>
                  <a:close/>
                  <a:moveTo>
                    <a:pt x="323" y="158"/>
                  </a:moveTo>
                  <a:lnTo>
                    <a:pt x="323" y="158"/>
                  </a:lnTo>
                  <a:lnTo>
                    <a:pt x="328" y="158"/>
                  </a:lnTo>
                  <a:lnTo>
                    <a:pt x="334" y="158"/>
                  </a:lnTo>
                  <a:lnTo>
                    <a:pt x="334" y="158"/>
                  </a:lnTo>
                  <a:lnTo>
                    <a:pt x="328" y="157"/>
                  </a:lnTo>
                  <a:lnTo>
                    <a:pt x="325" y="157"/>
                  </a:lnTo>
                  <a:lnTo>
                    <a:pt x="323" y="158"/>
                  </a:lnTo>
                  <a:lnTo>
                    <a:pt x="323" y="158"/>
                  </a:lnTo>
                  <a:close/>
                  <a:moveTo>
                    <a:pt x="343" y="158"/>
                  </a:moveTo>
                  <a:lnTo>
                    <a:pt x="343" y="158"/>
                  </a:lnTo>
                  <a:lnTo>
                    <a:pt x="346" y="158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5" y="157"/>
                  </a:lnTo>
                  <a:lnTo>
                    <a:pt x="343" y="157"/>
                  </a:lnTo>
                  <a:lnTo>
                    <a:pt x="343" y="158"/>
                  </a:lnTo>
                  <a:lnTo>
                    <a:pt x="343" y="158"/>
                  </a:lnTo>
                  <a:close/>
                  <a:moveTo>
                    <a:pt x="473" y="160"/>
                  </a:moveTo>
                  <a:lnTo>
                    <a:pt x="473" y="160"/>
                  </a:lnTo>
                  <a:lnTo>
                    <a:pt x="476" y="161"/>
                  </a:lnTo>
                  <a:lnTo>
                    <a:pt x="480" y="161"/>
                  </a:lnTo>
                  <a:lnTo>
                    <a:pt x="480" y="161"/>
                  </a:lnTo>
                  <a:lnTo>
                    <a:pt x="480" y="158"/>
                  </a:lnTo>
                  <a:lnTo>
                    <a:pt x="480" y="157"/>
                  </a:lnTo>
                  <a:lnTo>
                    <a:pt x="480" y="157"/>
                  </a:lnTo>
                  <a:lnTo>
                    <a:pt x="480" y="157"/>
                  </a:lnTo>
                  <a:lnTo>
                    <a:pt x="476" y="158"/>
                  </a:lnTo>
                  <a:lnTo>
                    <a:pt x="473" y="158"/>
                  </a:lnTo>
                  <a:lnTo>
                    <a:pt x="473" y="160"/>
                  </a:lnTo>
                  <a:lnTo>
                    <a:pt x="473" y="160"/>
                  </a:lnTo>
                  <a:close/>
                  <a:moveTo>
                    <a:pt x="669" y="166"/>
                  </a:moveTo>
                  <a:lnTo>
                    <a:pt x="669" y="166"/>
                  </a:lnTo>
                  <a:lnTo>
                    <a:pt x="675" y="164"/>
                  </a:lnTo>
                  <a:lnTo>
                    <a:pt x="675" y="164"/>
                  </a:lnTo>
                  <a:lnTo>
                    <a:pt x="675" y="161"/>
                  </a:lnTo>
                  <a:lnTo>
                    <a:pt x="675" y="158"/>
                  </a:lnTo>
                  <a:lnTo>
                    <a:pt x="675" y="158"/>
                  </a:lnTo>
                  <a:lnTo>
                    <a:pt x="669" y="157"/>
                  </a:lnTo>
                  <a:lnTo>
                    <a:pt x="662" y="157"/>
                  </a:lnTo>
                  <a:lnTo>
                    <a:pt x="662" y="157"/>
                  </a:lnTo>
                  <a:lnTo>
                    <a:pt x="663" y="160"/>
                  </a:lnTo>
                  <a:lnTo>
                    <a:pt x="666" y="161"/>
                  </a:lnTo>
                  <a:lnTo>
                    <a:pt x="668" y="163"/>
                  </a:lnTo>
                  <a:lnTo>
                    <a:pt x="669" y="166"/>
                  </a:lnTo>
                  <a:lnTo>
                    <a:pt x="669" y="166"/>
                  </a:lnTo>
                  <a:close/>
                  <a:moveTo>
                    <a:pt x="224" y="158"/>
                  </a:moveTo>
                  <a:lnTo>
                    <a:pt x="224" y="158"/>
                  </a:lnTo>
                  <a:lnTo>
                    <a:pt x="224" y="160"/>
                  </a:lnTo>
                  <a:lnTo>
                    <a:pt x="226" y="160"/>
                  </a:lnTo>
                  <a:lnTo>
                    <a:pt x="227" y="158"/>
                  </a:lnTo>
                  <a:lnTo>
                    <a:pt x="227" y="158"/>
                  </a:lnTo>
                  <a:lnTo>
                    <a:pt x="226" y="158"/>
                  </a:lnTo>
                  <a:lnTo>
                    <a:pt x="224" y="158"/>
                  </a:lnTo>
                  <a:lnTo>
                    <a:pt x="224" y="158"/>
                  </a:lnTo>
                  <a:close/>
                  <a:moveTo>
                    <a:pt x="500" y="160"/>
                  </a:moveTo>
                  <a:lnTo>
                    <a:pt x="500" y="160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58"/>
                  </a:lnTo>
                  <a:lnTo>
                    <a:pt x="503" y="158"/>
                  </a:lnTo>
                  <a:lnTo>
                    <a:pt x="502" y="158"/>
                  </a:lnTo>
                  <a:lnTo>
                    <a:pt x="500" y="158"/>
                  </a:lnTo>
                  <a:lnTo>
                    <a:pt x="500" y="158"/>
                  </a:lnTo>
                  <a:lnTo>
                    <a:pt x="500" y="160"/>
                  </a:lnTo>
                  <a:lnTo>
                    <a:pt x="500" y="160"/>
                  </a:lnTo>
                  <a:close/>
                  <a:moveTo>
                    <a:pt x="592" y="160"/>
                  </a:moveTo>
                  <a:lnTo>
                    <a:pt x="592" y="160"/>
                  </a:lnTo>
                  <a:lnTo>
                    <a:pt x="595" y="163"/>
                  </a:lnTo>
                  <a:lnTo>
                    <a:pt x="596" y="166"/>
                  </a:lnTo>
                  <a:lnTo>
                    <a:pt x="599" y="169"/>
                  </a:lnTo>
                  <a:lnTo>
                    <a:pt x="602" y="170"/>
                  </a:lnTo>
                  <a:lnTo>
                    <a:pt x="602" y="170"/>
                  </a:lnTo>
                  <a:lnTo>
                    <a:pt x="604" y="164"/>
                  </a:lnTo>
                  <a:lnTo>
                    <a:pt x="604" y="161"/>
                  </a:lnTo>
                  <a:lnTo>
                    <a:pt x="604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8" y="160"/>
                  </a:lnTo>
                  <a:lnTo>
                    <a:pt x="595" y="158"/>
                  </a:lnTo>
                  <a:lnTo>
                    <a:pt x="592" y="160"/>
                  </a:lnTo>
                  <a:lnTo>
                    <a:pt x="592" y="160"/>
                  </a:lnTo>
                  <a:close/>
                  <a:moveTo>
                    <a:pt x="78" y="164"/>
                  </a:moveTo>
                  <a:lnTo>
                    <a:pt x="78" y="164"/>
                  </a:lnTo>
                  <a:lnTo>
                    <a:pt x="79" y="164"/>
                  </a:lnTo>
                  <a:lnTo>
                    <a:pt x="79" y="163"/>
                  </a:lnTo>
                  <a:lnTo>
                    <a:pt x="79" y="158"/>
                  </a:lnTo>
                  <a:lnTo>
                    <a:pt x="79" y="158"/>
                  </a:lnTo>
                  <a:lnTo>
                    <a:pt x="78" y="161"/>
                  </a:lnTo>
                  <a:lnTo>
                    <a:pt x="78" y="163"/>
                  </a:lnTo>
                  <a:lnTo>
                    <a:pt x="78" y="164"/>
                  </a:lnTo>
                  <a:lnTo>
                    <a:pt x="78" y="164"/>
                  </a:lnTo>
                  <a:close/>
                  <a:moveTo>
                    <a:pt x="614" y="169"/>
                  </a:moveTo>
                  <a:lnTo>
                    <a:pt x="614" y="169"/>
                  </a:lnTo>
                  <a:lnTo>
                    <a:pt x="614" y="163"/>
                  </a:lnTo>
                  <a:lnTo>
                    <a:pt x="614" y="161"/>
                  </a:lnTo>
                  <a:lnTo>
                    <a:pt x="611" y="160"/>
                  </a:lnTo>
                  <a:lnTo>
                    <a:pt x="611" y="160"/>
                  </a:lnTo>
                  <a:lnTo>
                    <a:pt x="613" y="166"/>
                  </a:lnTo>
                  <a:lnTo>
                    <a:pt x="613" y="167"/>
                  </a:lnTo>
                  <a:lnTo>
                    <a:pt x="614" y="169"/>
                  </a:lnTo>
                  <a:lnTo>
                    <a:pt x="614" y="169"/>
                  </a:lnTo>
                  <a:close/>
                  <a:moveTo>
                    <a:pt x="744" y="166"/>
                  </a:moveTo>
                  <a:lnTo>
                    <a:pt x="744" y="166"/>
                  </a:lnTo>
                  <a:lnTo>
                    <a:pt x="747" y="167"/>
                  </a:lnTo>
                  <a:lnTo>
                    <a:pt x="749" y="167"/>
                  </a:lnTo>
                  <a:lnTo>
                    <a:pt x="749" y="167"/>
                  </a:lnTo>
                  <a:lnTo>
                    <a:pt x="749" y="167"/>
                  </a:lnTo>
                  <a:lnTo>
                    <a:pt x="744" y="160"/>
                  </a:lnTo>
                  <a:lnTo>
                    <a:pt x="744" y="160"/>
                  </a:lnTo>
                  <a:lnTo>
                    <a:pt x="744" y="166"/>
                  </a:lnTo>
                  <a:lnTo>
                    <a:pt x="744" y="166"/>
                  </a:lnTo>
                  <a:close/>
                  <a:moveTo>
                    <a:pt x="64" y="166"/>
                  </a:moveTo>
                  <a:lnTo>
                    <a:pt x="64" y="166"/>
                  </a:lnTo>
                  <a:lnTo>
                    <a:pt x="67" y="164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7" y="161"/>
                  </a:lnTo>
                  <a:lnTo>
                    <a:pt x="67" y="160"/>
                  </a:lnTo>
                  <a:lnTo>
                    <a:pt x="67" y="160"/>
                  </a:lnTo>
                  <a:lnTo>
                    <a:pt x="64" y="166"/>
                  </a:lnTo>
                  <a:lnTo>
                    <a:pt x="64" y="166"/>
                  </a:lnTo>
                  <a:close/>
                  <a:moveTo>
                    <a:pt x="559" y="166"/>
                  </a:moveTo>
                  <a:lnTo>
                    <a:pt x="559" y="166"/>
                  </a:lnTo>
                  <a:lnTo>
                    <a:pt x="559" y="161"/>
                  </a:lnTo>
                  <a:lnTo>
                    <a:pt x="559" y="161"/>
                  </a:lnTo>
                  <a:lnTo>
                    <a:pt x="555" y="161"/>
                  </a:lnTo>
                  <a:lnTo>
                    <a:pt x="550" y="163"/>
                  </a:lnTo>
                  <a:lnTo>
                    <a:pt x="550" y="163"/>
                  </a:lnTo>
                  <a:lnTo>
                    <a:pt x="555" y="164"/>
                  </a:lnTo>
                  <a:lnTo>
                    <a:pt x="559" y="166"/>
                  </a:lnTo>
                  <a:lnTo>
                    <a:pt x="559" y="166"/>
                  </a:lnTo>
                  <a:close/>
                  <a:moveTo>
                    <a:pt x="563" y="167"/>
                  </a:moveTo>
                  <a:lnTo>
                    <a:pt x="563" y="167"/>
                  </a:lnTo>
                  <a:lnTo>
                    <a:pt x="572" y="167"/>
                  </a:lnTo>
                  <a:lnTo>
                    <a:pt x="572" y="167"/>
                  </a:lnTo>
                  <a:lnTo>
                    <a:pt x="570" y="164"/>
                  </a:lnTo>
                  <a:lnTo>
                    <a:pt x="570" y="161"/>
                  </a:lnTo>
                  <a:lnTo>
                    <a:pt x="570" y="161"/>
                  </a:lnTo>
                  <a:lnTo>
                    <a:pt x="566" y="161"/>
                  </a:lnTo>
                  <a:lnTo>
                    <a:pt x="566" y="161"/>
                  </a:lnTo>
                  <a:lnTo>
                    <a:pt x="564" y="164"/>
                  </a:lnTo>
                  <a:lnTo>
                    <a:pt x="563" y="167"/>
                  </a:lnTo>
                  <a:lnTo>
                    <a:pt x="563" y="167"/>
                  </a:lnTo>
                  <a:close/>
                  <a:moveTo>
                    <a:pt x="619" y="169"/>
                  </a:moveTo>
                  <a:lnTo>
                    <a:pt x="619" y="169"/>
                  </a:lnTo>
                  <a:lnTo>
                    <a:pt x="622" y="169"/>
                  </a:lnTo>
                  <a:lnTo>
                    <a:pt x="627" y="169"/>
                  </a:lnTo>
                  <a:lnTo>
                    <a:pt x="627" y="169"/>
                  </a:lnTo>
                  <a:lnTo>
                    <a:pt x="627" y="166"/>
                  </a:lnTo>
                  <a:lnTo>
                    <a:pt x="627" y="163"/>
                  </a:lnTo>
                  <a:lnTo>
                    <a:pt x="627" y="163"/>
                  </a:lnTo>
                  <a:lnTo>
                    <a:pt x="619" y="161"/>
                  </a:lnTo>
                  <a:lnTo>
                    <a:pt x="619" y="161"/>
                  </a:lnTo>
                  <a:lnTo>
                    <a:pt x="619" y="164"/>
                  </a:lnTo>
                  <a:lnTo>
                    <a:pt x="619" y="169"/>
                  </a:lnTo>
                  <a:lnTo>
                    <a:pt x="619" y="169"/>
                  </a:lnTo>
                  <a:close/>
                  <a:moveTo>
                    <a:pt x="303" y="166"/>
                  </a:moveTo>
                  <a:lnTo>
                    <a:pt x="303" y="166"/>
                  </a:lnTo>
                  <a:lnTo>
                    <a:pt x="303" y="167"/>
                  </a:lnTo>
                  <a:lnTo>
                    <a:pt x="305" y="169"/>
                  </a:lnTo>
                  <a:lnTo>
                    <a:pt x="305" y="169"/>
                  </a:lnTo>
                  <a:lnTo>
                    <a:pt x="309" y="169"/>
                  </a:lnTo>
                  <a:lnTo>
                    <a:pt x="314" y="169"/>
                  </a:lnTo>
                  <a:lnTo>
                    <a:pt x="314" y="169"/>
                  </a:lnTo>
                  <a:lnTo>
                    <a:pt x="314" y="166"/>
                  </a:lnTo>
                  <a:lnTo>
                    <a:pt x="311" y="164"/>
                  </a:lnTo>
                  <a:lnTo>
                    <a:pt x="309" y="164"/>
                  </a:lnTo>
                  <a:lnTo>
                    <a:pt x="306" y="163"/>
                  </a:lnTo>
                  <a:lnTo>
                    <a:pt x="306" y="163"/>
                  </a:lnTo>
                  <a:lnTo>
                    <a:pt x="306" y="164"/>
                  </a:lnTo>
                  <a:lnTo>
                    <a:pt x="306" y="164"/>
                  </a:lnTo>
                  <a:lnTo>
                    <a:pt x="305" y="164"/>
                  </a:lnTo>
                  <a:lnTo>
                    <a:pt x="303" y="166"/>
                  </a:lnTo>
                  <a:lnTo>
                    <a:pt x="303" y="166"/>
                  </a:lnTo>
                  <a:close/>
                  <a:moveTo>
                    <a:pt x="320" y="169"/>
                  </a:moveTo>
                  <a:lnTo>
                    <a:pt x="320" y="169"/>
                  </a:lnTo>
                  <a:lnTo>
                    <a:pt x="326" y="167"/>
                  </a:lnTo>
                  <a:lnTo>
                    <a:pt x="334" y="166"/>
                  </a:lnTo>
                  <a:lnTo>
                    <a:pt x="334" y="166"/>
                  </a:lnTo>
                  <a:lnTo>
                    <a:pt x="329" y="164"/>
                  </a:lnTo>
                  <a:lnTo>
                    <a:pt x="325" y="163"/>
                  </a:lnTo>
                  <a:lnTo>
                    <a:pt x="322" y="164"/>
                  </a:lnTo>
                  <a:lnTo>
                    <a:pt x="320" y="166"/>
                  </a:lnTo>
                  <a:lnTo>
                    <a:pt x="320" y="169"/>
                  </a:lnTo>
                  <a:lnTo>
                    <a:pt x="320" y="169"/>
                  </a:lnTo>
                  <a:close/>
                  <a:moveTo>
                    <a:pt x="524" y="166"/>
                  </a:moveTo>
                  <a:lnTo>
                    <a:pt x="524" y="166"/>
                  </a:lnTo>
                  <a:lnTo>
                    <a:pt x="527" y="166"/>
                  </a:lnTo>
                  <a:lnTo>
                    <a:pt x="531" y="166"/>
                  </a:lnTo>
                  <a:lnTo>
                    <a:pt x="531" y="166"/>
                  </a:lnTo>
                  <a:lnTo>
                    <a:pt x="527" y="164"/>
                  </a:lnTo>
                  <a:lnTo>
                    <a:pt x="526" y="164"/>
                  </a:lnTo>
                  <a:lnTo>
                    <a:pt x="524" y="166"/>
                  </a:lnTo>
                  <a:lnTo>
                    <a:pt x="524" y="166"/>
                  </a:lnTo>
                  <a:close/>
                  <a:moveTo>
                    <a:pt x="631" y="167"/>
                  </a:moveTo>
                  <a:lnTo>
                    <a:pt x="631" y="167"/>
                  </a:lnTo>
                  <a:lnTo>
                    <a:pt x="636" y="167"/>
                  </a:lnTo>
                  <a:lnTo>
                    <a:pt x="636" y="167"/>
                  </a:lnTo>
                  <a:lnTo>
                    <a:pt x="634" y="166"/>
                  </a:lnTo>
                  <a:lnTo>
                    <a:pt x="633" y="164"/>
                  </a:lnTo>
                  <a:lnTo>
                    <a:pt x="631" y="164"/>
                  </a:lnTo>
                  <a:lnTo>
                    <a:pt x="631" y="164"/>
                  </a:lnTo>
                  <a:lnTo>
                    <a:pt x="631" y="166"/>
                  </a:lnTo>
                  <a:lnTo>
                    <a:pt x="631" y="167"/>
                  </a:lnTo>
                  <a:lnTo>
                    <a:pt x="631" y="167"/>
                  </a:lnTo>
                  <a:close/>
                  <a:moveTo>
                    <a:pt x="146" y="170"/>
                  </a:moveTo>
                  <a:lnTo>
                    <a:pt x="146" y="170"/>
                  </a:lnTo>
                  <a:lnTo>
                    <a:pt x="149" y="169"/>
                  </a:lnTo>
                  <a:lnTo>
                    <a:pt x="149" y="167"/>
                  </a:lnTo>
                  <a:lnTo>
                    <a:pt x="149" y="166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48" y="167"/>
                  </a:lnTo>
                  <a:lnTo>
                    <a:pt x="146" y="170"/>
                  </a:lnTo>
                  <a:lnTo>
                    <a:pt x="146" y="170"/>
                  </a:lnTo>
                  <a:close/>
                  <a:moveTo>
                    <a:pt x="250" y="170"/>
                  </a:moveTo>
                  <a:lnTo>
                    <a:pt x="250" y="170"/>
                  </a:lnTo>
                  <a:lnTo>
                    <a:pt x="261" y="172"/>
                  </a:lnTo>
                  <a:lnTo>
                    <a:pt x="261" y="172"/>
                  </a:lnTo>
                  <a:lnTo>
                    <a:pt x="262" y="170"/>
                  </a:lnTo>
                  <a:lnTo>
                    <a:pt x="262" y="167"/>
                  </a:lnTo>
                  <a:lnTo>
                    <a:pt x="262" y="167"/>
                  </a:lnTo>
                  <a:lnTo>
                    <a:pt x="258" y="166"/>
                  </a:lnTo>
                  <a:lnTo>
                    <a:pt x="255" y="166"/>
                  </a:lnTo>
                  <a:lnTo>
                    <a:pt x="252" y="167"/>
                  </a:lnTo>
                  <a:lnTo>
                    <a:pt x="250" y="170"/>
                  </a:lnTo>
                  <a:lnTo>
                    <a:pt x="250" y="170"/>
                  </a:lnTo>
                  <a:close/>
                  <a:moveTo>
                    <a:pt x="393" y="166"/>
                  </a:moveTo>
                  <a:lnTo>
                    <a:pt x="393" y="166"/>
                  </a:lnTo>
                  <a:lnTo>
                    <a:pt x="398" y="166"/>
                  </a:lnTo>
                  <a:lnTo>
                    <a:pt x="399" y="166"/>
                  </a:lnTo>
                  <a:lnTo>
                    <a:pt x="401" y="166"/>
                  </a:lnTo>
                  <a:lnTo>
                    <a:pt x="401" y="166"/>
                  </a:lnTo>
                  <a:lnTo>
                    <a:pt x="396" y="164"/>
                  </a:lnTo>
                  <a:lnTo>
                    <a:pt x="395" y="164"/>
                  </a:lnTo>
                  <a:lnTo>
                    <a:pt x="393" y="166"/>
                  </a:lnTo>
                  <a:lnTo>
                    <a:pt x="393" y="166"/>
                  </a:lnTo>
                  <a:close/>
                  <a:moveTo>
                    <a:pt x="707" y="170"/>
                  </a:moveTo>
                  <a:lnTo>
                    <a:pt x="707" y="170"/>
                  </a:lnTo>
                  <a:lnTo>
                    <a:pt x="707" y="169"/>
                  </a:lnTo>
                  <a:lnTo>
                    <a:pt x="706" y="167"/>
                  </a:lnTo>
                  <a:lnTo>
                    <a:pt x="706" y="166"/>
                  </a:lnTo>
                  <a:lnTo>
                    <a:pt x="704" y="164"/>
                  </a:lnTo>
                  <a:lnTo>
                    <a:pt x="704" y="164"/>
                  </a:lnTo>
                  <a:lnTo>
                    <a:pt x="704" y="167"/>
                  </a:lnTo>
                  <a:lnTo>
                    <a:pt x="704" y="170"/>
                  </a:lnTo>
                  <a:lnTo>
                    <a:pt x="706" y="170"/>
                  </a:lnTo>
                  <a:lnTo>
                    <a:pt x="707" y="170"/>
                  </a:lnTo>
                  <a:lnTo>
                    <a:pt x="707" y="170"/>
                  </a:lnTo>
                  <a:close/>
                  <a:moveTo>
                    <a:pt x="197" y="167"/>
                  </a:moveTo>
                  <a:lnTo>
                    <a:pt x="197" y="167"/>
                  </a:lnTo>
                  <a:lnTo>
                    <a:pt x="201" y="167"/>
                  </a:lnTo>
                  <a:lnTo>
                    <a:pt x="204" y="166"/>
                  </a:lnTo>
                  <a:lnTo>
                    <a:pt x="204" y="166"/>
                  </a:lnTo>
                  <a:lnTo>
                    <a:pt x="200" y="166"/>
                  </a:lnTo>
                  <a:lnTo>
                    <a:pt x="198" y="166"/>
                  </a:lnTo>
                  <a:lnTo>
                    <a:pt x="197" y="167"/>
                  </a:lnTo>
                  <a:lnTo>
                    <a:pt x="197" y="167"/>
                  </a:lnTo>
                  <a:close/>
                  <a:moveTo>
                    <a:pt x="282" y="170"/>
                  </a:moveTo>
                  <a:lnTo>
                    <a:pt x="282" y="170"/>
                  </a:lnTo>
                  <a:lnTo>
                    <a:pt x="290" y="170"/>
                  </a:lnTo>
                  <a:lnTo>
                    <a:pt x="299" y="169"/>
                  </a:lnTo>
                  <a:lnTo>
                    <a:pt x="299" y="169"/>
                  </a:lnTo>
                  <a:lnTo>
                    <a:pt x="299" y="166"/>
                  </a:lnTo>
                  <a:lnTo>
                    <a:pt x="299" y="166"/>
                  </a:lnTo>
                  <a:lnTo>
                    <a:pt x="288" y="166"/>
                  </a:lnTo>
                  <a:lnTo>
                    <a:pt x="285" y="167"/>
                  </a:lnTo>
                  <a:lnTo>
                    <a:pt x="282" y="170"/>
                  </a:lnTo>
                  <a:lnTo>
                    <a:pt x="282" y="170"/>
                  </a:lnTo>
                  <a:close/>
                  <a:moveTo>
                    <a:pt x="579" y="170"/>
                  </a:moveTo>
                  <a:lnTo>
                    <a:pt x="579" y="170"/>
                  </a:lnTo>
                  <a:lnTo>
                    <a:pt x="582" y="170"/>
                  </a:lnTo>
                  <a:lnTo>
                    <a:pt x="582" y="170"/>
                  </a:lnTo>
                  <a:lnTo>
                    <a:pt x="582" y="169"/>
                  </a:lnTo>
                  <a:lnTo>
                    <a:pt x="582" y="167"/>
                  </a:lnTo>
                  <a:lnTo>
                    <a:pt x="579" y="166"/>
                  </a:lnTo>
                  <a:lnTo>
                    <a:pt x="579" y="166"/>
                  </a:lnTo>
                  <a:lnTo>
                    <a:pt x="579" y="169"/>
                  </a:lnTo>
                  <a:lnTo>
                    <a:pt x="579" y="170"/>
                  </a:lnTo>
                  <a:lnTo>
                    <a:pt x="579" y="170"/>
                  </a:lnTo>
                  <a:close/>
                  <a:moveTo>
                    <a:pt x="267" y="167"/>
                  </a:moveTo>
                  <a:lnTo>
                    <a:pt x="267" y="167"/>
                  </a:lnTo>
                  <a:lnTo>
                    <a:pt x="268" y="169"/>
                  </a:lnTo>
                  <a:lnTo>
                    <a:pt x="270" y="169"/>
                  </a:lnTo>
                  <a:lnTo>
                    <a:pt x="271" y="167"/>
                  </a:lnTo>
                  <a:lnTo>
                    <a:pt x="273" y="166"/>
                  </a:lnTo>
                  <a:lnTo>
                    <a:pt x="273" y="166"/>
                  </a:lnTo>
                  <a:lnTo>
                    <a:pt x="267" y="167"/>
                  </a:lnTo>
                  <a:lnTo>
                    <a:pt x="267" y="167"/>
                  </a:lnTo>
                  <a:close/>
                  <a:moveTo>
                    <a:pt x="473" y="167"/>
                  </a:moveTo>
                  <a:lnTo>
                    <a:pt x="473" y="167"/>
                  </a:lnTo>
                  <a:lnTo>
                    <a:pt x="473" y="178"/>
                  </a:lnTo>
                  <a:lnTo>
                    <a:pt x="473" y="178"/>
                  </a:lnTo>
                  <a:lnTo>
                    <a:pt x="476" y="180"/>
                  </a:lnTo>
                  <a:lnTo>
                    <a:pt x="480" y="180"/>
                  </a:lnTo>
                  <a:lnTo>
                    <a:pt x="480" y="180"/>
                  </a:lnTo>
                  <a:lnTo>
                    <a:pt x="480" y="167"/>
                  </a:lnTo>
                  <a:lnTo>
                    <a:pt x="480" y="167"/>
                  </a:lnTo>
                  <a:lnTo>
                    <a:pt x="476" y="166"/>
                  </a:lnTo>
                  <a:lnTo>
                    <a:pt x="473" y="167"/>
                  </a:lnTo>
                  <a:lnTo>
                    <a:pt x="473" y="167"/>
                  </a:lnTo>
                  <a:close/>
                  <a:moveTo>
                    <a:pt x="486" y="180"/>
                  </a:moveTo>
                  <a:lnTo>
                    <a:pt x="486" y="180"/>
                  </a:lnTo>
                  <a:lnTo>
                    <a:pt x="488" y="178"/>
                  </a:lnTo>
                  <a:lnTo>
                    <a:pt x="491" y="178"/>
                  </a:lnTo>
                  <a:lnTo>
                    <a:pt x="495" y="178"/>
                  </a:lnTo>
                  <a:lnTo>
                    <a:pt x="495" y="178"/>
                  </a:lnTo>
                  <a:lnTo>
                    <a:pt x="495" y="167"/>
                  </a:lnTo>
                  <a:lnTo>
                    <a:pt x="495" y="167"/>
                  </a:lnTo>
                  <a:lnTo>
                    <a:pt x="491" y="166"/>
                  </a:lnTo>
                  <a:lnTo>
                    <a:pt x="485" y="166"/>
                  </a:lnTo>
                  <a:lnTo>
                    <a:pt x="485" y="166"/>
                  </a:lnTo>
                  <a:lnTo>
                    <a:pt x="485" y="173"/>
                  </a:lnTo>
                  <a:lnTo>
                    <a:pt x="485" y="176"/>
                  </a:lnTo>
                  <a:lnTo>
                    <a:pt x="486" y="180"/>
                  </a:lnTo>
                  <a:lnTo>
                    <a:pt x="486" y="180"/>
                  </a:lnTo>
                  <a:close/>
                  <a:moveTo>
                    <a:pt x="459" y="167"/>
                  </a:moveTo>
                  <a:lnTo>
                    <a:pt x="459" y="167"/>
                  </a:lnTo>
                  <a:lnTo>
                    <a:pt x="459" y="175"/>
                  </a:lnTo>
                  <a:lnTo>
                    <a:pt x="459" y="175"/>
                  </a:lnTo>
                  <a:lnTo>
                    <a:pt x="463" y="176"/>
                  </a:lnTo>
                  <a:lnTo>
                    <a:pt x="468" y="178"/>
                  </a:lnTo>
                  <a:lnTo>
                    <a:pt x="468" y="178"/>
                  </a:lnTo>
                  <a:lnTo>
                    <a:pt x="468" y="172"/>
                  </a:lnTo>
                  <a:lnTo>
                    <a:pt x="468" y="169"/>
                  </a:lnTo>
                  <a:lnTo>
                    <a:pt x="466" y="167"/>
                  </a:lnTo>
                  <a:lnTo>
                    <a:pt x="466" y="167"/>
                  </a:lnTo>
                  <a:lnTo>
                    <a:pt x="463" y="167"/>
                  </a:lnTo>
                  <a:lnTo>
                    <a:pt x="459" y="167"/>
                  </a:lnTo>
                  <a:lnTo>
                    <a:pt x="459" y="167"/>
                  </a:lnTo>
                  <a:close/>
                  <a:moveTo>
                    <a:pt x="500" y="176"/>
                  </a:moveTo>
                  <a:lnTo>
                    <a:pt x="500" y="176"/>
                  </a:lnTo>
                  <a:lnTo>
                    <a:pt x="502" y="175"/>
                  </a:lnTo>
                  <a:lnTo>
                    <a:pt x="502" y="172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0" y="167"/>
                  </a:lnTo>
                  <a:lnTo>
                    <a:pt x="500" y="167"/>
                  </a:lnTo>
                  <a:lnTo>
                    <a:pt x="500" y="172"/>
                  </a:lnTo>
                  <a:lnTo>
                    <a:pt x="500" y="176"/>
                  </a:lnTo>
                  <a:lnTo>
                    <a:pt x="500" y="176"/>
                  </a:lnTo>
                  <a:close/>
                  <a:moveTo>
                    <a:pt x="187" y="169"/>
                  </a:moveTo>
                  <a:lnTo>
                    <a:pt x="187" y="169"/>
                  </a:lnTo>
                  <a:lnTo>
                    <a:pt x="189" y="169"/>
                  </a:lnTo>
                  <a:lnTo>
                    <a:pt x="191" y="169"/>
                  </a:lnTo>
                  <a:lnTo>
                    <a:pt x="191" y="167"/>
                  </a:lnTo>
                  <a:lnTo>
                    <a:pt x="191" y="167"/>
                  </a:lnTo>
                  <a:lnTo>
                    <a:pt x="189" y="167"/>
                  </a:lnTo>
                  <a:lnTo>
                    <a:pt x="187" y="169"/>
                  </a:lnTo>
                  <a:lnTo>
                    <a:pt x="187" y="169"/>
                  </a:lnTo>
                  <a:close/>
                  <a:moveTo>
                    <a:pt x="681" y="173"/>
                  </a:moveTo>
                  <a:lnTo>
                    <a:pt x="681" y="173"/>
                  </a:lnTo>
                  <a:lnTo>
                    <a:pt x="683" y="173"/>
                  </a:lnTo>
                  <a:lnTo>
                    <a:pt x="685" y="175"/>
                  </a:lnTo>
                  <a:lnTo>
                    <a:pt x="685" y="175"/>
                  </a:lnTo>
                  <a:lnTo>
                    <a:pt x="685" y="170"/>
                  </a:lnTo>
                  <a:lnTo>
                    <a:pt x="683" y="169"/>
                  </a:lnTo>
                  <a:lnTo>
                    <a:pt x="681" y="167"/>
                  </a:lnTo>
                  <a:lnTo>
                    <a:pt x="681" y="167"/>
                  </a:lnTo>
                  <a:lnTo>
                    <a:pt x="681" y="170"/>
                  </a:lnTo>
                  <a:lnTo>
                    <a:pt x="681" y="173"/>
                  </a:lnTo>
                  <a:lnTo>
                    <a:pt x="681" y="173"/>
                  </a:lnTo>
                  <a:close/>
                  <a:moveTo>
                    <a:pt x="441" y="169"/>
                  </a:moveTo>
                  <a:lnTo>
                    <a:pt x="441" y="169"/>
                  </a:lnTo>
                  <a:lnTo>
                    <a:pt x="445" y="170"/>
                  </a:lnTo>
                  <a:lnTo>
                    <a:pt x="450" y="172"/>
                  </a:lnTo>
                  <a:lnTo>
                    <a:pt x="450" y="172"/>
                  </a:lnTo>
                  <a:lnTo>
                    <a:pt x="448" y="169"/>
                  </a:lnTo>
                  <a:lnTo>
                    <a:pt x="445" y="169"/>
                  </a:lnTo>
                  <a:lnTo>
                    <a:pt x="441" y="169"/>
                  </a:lnTo>
                  <a:lnTo>
                    <a:pt x="441" y="169"/>
                  </a:lnTo>
                  <a:close/>
                  <a:moveTo>
                    <a:pt x="506" y="173"/>
                  </a:moveTo>
                  <a:lnTo>
                    <a:pt x="506" y="173"/>
                  </a:lnTo>
                  <a:lnTo>
                    <a:pt x="512" y="172"/>
                  </a:lnTo>
                  <a:lnTo>
                    <a:pt x="514" y="170"/>
                  </a:lnTo>
                  <a:lnTo>
                    <a:pt x="515" y="169"/>
                  </a:lnTo>
                  <a:lnTo>
                    <a:pt x="515" y="169"/>
                  </a:lnTo>
                  <a:lnTo>
                    <a:pt x="512" y="167"/>
                  </a:lnTo>
                  <a:lnTo>
                    <a:pt x="509" y="169"/>
                  </a:lnTo>
                  <a:lnTo>
                    <a:pt x="506" y="170"/>
                  </a:lnTo>
                  <a:lnTo>
                    <a:pt x="506" y="173"/>
                  </a:lnTo>
                  <a:lnTo>
                    <a:pt x="506" y="173"/>
                  </a:lnTo>
                  <a:close/>
                  <a:moveTo>
                    <a:pt x="168" y="172"/>
                  </a:moveTo>
                  <a:lnTo>
                    <a:pt x="168" y="172"/>
                  </a:lnTo>
                  <a:lnTo>
                    <a:pt x="175" y="172"/>
                  </a:lnTo>
                  <a:lnTo>
                    <a:pt x="178" y="170"/>
                  </a:lnTo>
                  <a:lnTo>
                    <a:pt x="181" y="169"/>
                  </a:lnTo>
                  <a:lnTo>
                    <a:pt x="181" y="169"/>
                  </a:lnTo>
                  <a:lnTo>
                    <a:pt x="174" y="170"/>
                  </a:lnTo>
                  <a:lnTo>
                    <a:pt x="171" y="170"/>
                  </a:lnTo>
                  <a:lnTo>
                    <a:pt x="168" y="172"/>
                  </a:lnTo>
                  <a:lnTo>
                    <a:pt x="168" y="172"/>
                  </a:lnTo>
                  <a:close/>
                  <a:moveTo>
                    <a:pt x="413" y="172"/>
                  </a:moveTo>
                  <a:lnTo>
                    <a:pt x="413" y="172"/>
                  </a:lnTo>
                  <a:lnTo>
                    <a:pt x="415" y="170"/>
                  </a:lnTo>
                  <a:lnTo>
                    <a:pt x="416" y="170"/>
                  </a:lnTo>
                  <a:lnTo>
                    <a:pt x="419" y="170"/>
                  </a:lnTo>
                  <a:lnTo>
                    <a:pt x="419" y="169"/>
                  </a:lnTo>
                  <a:lnTo>
                    <a:pt x="419" y="169"/>
                  </a:lnTo>
                  <a:lnTo>
                    <a:pt x="418" y="170"/>
                  </a:lnTo>
                  <a:lnTo>
                    <a:pt x="416" y="170"/>
                  </a:lnTo>
                  <a:lnTo>
                    <a:pt x="415" y="170"/>
                  </a:lnTo>
                  <a:lnTo>
                    <a:pt x="413" y="172"/>
                  </a:lnTo>
                  <a:lnTo>
                    <a:pt x="413" y="172"/>
                  </a:lnTo>
                  <a:close/>
                  <a:moveTo>
                    <a:pt x="24" y="187"/>
                  </a:moveTo>
                  <a:lnTo>
                    <a:pt x="24" y="187"/>
                  </a:lnTo>
                  <a:lnTo>
                    <a:pt x="26" y="189"/>
                  </a:lnTo>
                  <a:lnTo>
                    <a:pt x="27" y="192"/>
                  </a:lnTo>
                  <a:lnTo>
                    <a:pt x="27" y="192"/>
                  </a:lnTo>
                  <a:lnTo>
                    <a:pt x="30" y="187"/>
                  </a:lnTo>
                  <a:lnTo>
                    <a:pt x="35" y="181"/>
                  </a:lnTo>
                  <a:lnTo>
                    <a:pt x="37" y="178"/>
                  </a:lnTo>
                  <a:lnTo>
                    <a:pt x="37" y="175"/>
                  </a:lnTo>
                  <a:lnTo>
                    <a:pt x="35" y="173"/>
                  </a:lnTo>
                  <a:lnTo>
                    <a:pt x="32" y="170"/>
                  </a:lnTo>
                  <a:lnTo>
                    <a:pt x="32" y="170"/>
                  </a:lnTo>
                  <a:lnTo>
                    <a:pt x="27" y="178"/>
                  </a:lnTo>
                  <a:lnTo>
                    <a:pt x="24" y="187"/>
                  </a:lnTo>
                  <a:lnTo>
                    <a:pt x="24" y="187"/>
                  </a:lnTo>
                  <a:close/>
                  <a:moveTo>
                    <a:pt x="427" y="175"/>
                  </a:moveTo>
                  <a:lnTo>
                    <a:pt x="427" y="175"/>
                  </a:lnTo>
                  <a:lnTo>
                    <a:pt x="433" y="175"/>
                  </a:lnTo>
                  <a:lnTo>
                    <a:pt x="434" y="175"/>
                  </a:lnTo>
                  <a:lnTo>
                    <a:pt x="436" y="172"/>
                  </a:lnTo>
                  <a:lnTo>
                    <a:pt x="436" y="172"/>
                  </a:lnTo>
                  <a:lnTo>
                    <a:pt x="431" y="170"/>
                  </a:lnTo>
                  <a:lnTo>
                    <a:pt x="428" y="170"/>
                  </a:lnTo>
                  <a:lnTo>
                    <a:pt x="428" y="170"/>
                  </a:lnTo>
                  <a:lnTo>
                    <a:pt x="427" y="172"/>
                  </a:lnTo>
                  <a:lnTo>
                    <a:pt x="427" y="175"/>
                  </a:lnTo>
                  <a:lnTo>
                    <a:pt x="427" y="175"/>
                  </a:lnTo>
                  <a:close/>
                  <a:moveTo>
                    <a:pt x="527" y="176"/>
                  </a:moveTo>
                  <a:lnTo>
                    <a:pt x="527" y="176"/>
                  </a:lnTo>
                  <a:lnTo>
                    <a:pt x="529" y="175"/>
                  </a:lnTo>
                  <a:lnTo>
                    <a:pt x="529" y="170"/>
                  </a:lnTo>
                  <a:lnTo>
                    <a:pt x="529" y="170"/>
                  </a:lnTo>
                  <a:lnTo>
                    <a:pt x="527" y="170"/>
                  </a:lnTo>
                  <a:lnTo>
                    <a:pt x="526" y="170"/>
                  </a:lnTo>
                  <a:lnTo>
                    <a:pt x="526" y="170"/>
                  </a:lnTo>
                  <a:lnTo>
                    <a:pt x="526" y="173"/>
                  </a:lnTo>
                  <a:lnTo>
                    <a:pt x="526" y="175"/>
                  </a:lnTo>
                  <a:lnTo>
                    <a:pt x="527" y="176"/>
                  </a:lnTo>
                  <a:lnTo>
                    <a:pt x="527" y="176"/>
                  </a:lnTo>
                  <a:close/>
                  <a:moveTo>
                    <a:pt x="569" y="173"/>
                  </a:moveTo>
                  <a:lnTo>
                    <a:pt x="569" y="173"/>
                  </a:lnTo>
                  <a:lnTo>
                    <a:pt x="567" y="172"/>
                  </a:lnTo>
                  <a:lnTo>
                    <a:pt x="566" y="170"/>
                  </a:lnTo>
                  <a:lnTo>
                    <a:pt x="564" y="170"/>
                  </a:lnTo>
                  <a:lnTo>
                    <a:pt x="563" y="170"/>
                  </a:lnTo>
                  <a:lnTo>
                    <a:pt x="563" y="170"/>
                  </a:lnTo>
                  <a:lnTo>
                    <a:pt x="563" y="172"/>
                  </a:lnTo>
                  <a:lnTo>
                    <a:pt x="564" y="173"/>
                  </a:lnTo>
                  <a:lnTo>
                    <a:pt x="569" y="173"/>
                  </a:lnTo>
                  <a:lnTo>
                    <a:pt x="569" y="173"/>
                  </a:lnTo>
                  <a:close/>
                  <a:moveTo>
                    <a:pt x="72" y="178"/>
                  </a:moveTo>
                  <a:lnTo>
                    <a:pt x="72" y="178"/>
                  </a:lnTo>
                  <a:lnTo>
                    <a:pt x="73" y="178"/>
                  </a:lnTo>
                  <a:lnTo>
                    <a:pt x="75" y="176"/>
                  </a:lnTo>
                  <a:lnTo>
                    <a:pt x="75" y="176"/>
                  </a:lnTo>
                  <a:lnTo>
                    <a:pt x="75" y="172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73" y="175"/>
                  </a:lnTo>
                  <a:lnTo>
                    <a:pt x="72" y="178"/>
                  </a:lnTo>
                  <a:lnTo>
                    <a:pt x="72" y="178"/>
                  </a:lnTo>
                  <a:close/>
                  <a:moveTo>
                    <a:pt x="154" y="175"/>
                  </a:moveTo>
                  <a:lnTo>
                    <a:pt x="154" y="175"/>
                  </a:lnTo>
                  <a:lnTo>
                    <a:pt x="159" y="173"/>
                  </a:lnTo>
                  <a:lnTo>
                    <a:pt x="160" y="173"/>
                  </a:lnTo>
                  <a:lnTo>
                    <a:pt x="163" y="172"/>
                  </a:lnTo>
                  <a:lnTo>
                    <a:pt x="163" y="172"/>
                  </a:lnTo>
                  <a:lnTo>
                    <a:pt x="159" y="172"/>
                  </a:lnTo>
                  <a:lnTo>
                    <a:pt x="155" y="173"/>
                  </a:lnTo>
                  <a:lnTo>
                    <a:pt x="154" y="175"/>
                  </a:lnTo>
                  <a:lnTo>
                    <a:pt x="154" y="175"/>
                  </a:lnTo>
                  <a:close/>
                  <a:moveTo>
                    <a:pt x="534" y="175"/>
                  </a:moveTo>
                  <a:lnTo>
                    <a:pt x="534" y="175"/>
                  </a:lnTo>
                  <a:lnTo>
                    <a:pt x="537" y="175"/>
                  </a:lnTo>
                  <a:lnTo>
                    <a:pt x="538" y="172"/>
                  </a:lnTo>
                  <a:lnTo>
                    <a:pt x="538" y="172"/>
                  </a:lnTo>
                  <a:lnTo>
                    <a:pt x="534" y="172"/>
                  </a:lnTo>
                  <a:lnTo>
                    <a:pt x="534" y="172"/>
                  </a:lnTo>
                  <a:lnTo>
                    <a:pt x="534" y="175"/>
                  </a:lnTo>
                  <a:lnTo>
                    <a:pt x="534" y="175"/>
                  </a:lnTo>
                  <a:close/>
                  <a:moveTo>
                    <a:pt x="219" y="173"/>
                  </a:moveTo>
                  <a:lnTo>
                    <a:pt x="219" y="173"/>
                  </a:lnTo>
                  <a:lnTo>
                    <a:pt x="221" y="175"/>
                  </a:lnTo>
                  <a:lnTo>
                    <a:pt x="221" y="178"/>
                  </a:lnTo>
                  <a:lnTo>
                    <a:pt x="221" y="178"/>
                  </a:lnTo>
                  <a:lnTo>
                    <a:pt x="226" y="176"/>
                  </a:lnTo>
                  <a:lnTo>
                    <a:pt x="229" y="175"/>
                  </a:lnTo>
                  <a:lnTo>
                    <a:pt x="229" y="173"/>
                  </a:lnTo>
                  <a:lnTo>
                    <a:pt x="229" y="173"/>
                  </a:lnTo>
                  <a:lnTo>
                    <a:pt x="224" y="173"/>
                  </a:lnTo>
                  <a:lnTo>
                    <a:pt x="223" y="172"/>
                  </a:lnTo>
                  <a:lnTo>
                    <a:pt x="219" y="173"/>
                  </a:lnTo>
                  <a:lnTo>
                    <a:pt x="219" y="173"/>
                  </a:lnTo>
                  <a:close/>
                  <a:moveTo>
                    <a:pt x="764" y="178"/>
                  </a:moveTo>
                  <a:lnTo>
                    <a:pt x="764" y="178"/>
                  </a:lnTo>
                  <a:lnTo>
                    <a:pt x="762" y="175"/>
                  </a:lnTo>
                  <a:lnTo>
                    <a:pt x="761" y="172"/>
                  </a:lnTo>
                  <a:lnTo>
                    <a:pt x="761" y="172"/>
                  </a:lnTo>
                  <a:lnTo>
                    <a:pt x="762" y="175"/>
                  </a:lnTo>
                  <a:lnTo>
                    <a:pt x="764" y="178"/>
                  </a:lnTo>
                  <a:lnTo>
                    <a:pt x="764" y="178"/>
                  </a:lnTo>
                  <a:close/>
                  <a:moveTo>
                    <a:pt x="514" y="176"/>
                  </a:moveTo>
                  <a:lnTo>
                    <a:pt x="514" y="176"/>
                  </a:lnTo>
                  <a:lnTo>
                    <a:pt x="520" y="176"/>
                  </a:lnTo>
                  <a:lnTo>
                    <a:pt x="520" y="176"/>
                  </a:lnTo>
                  <a:lnTo>
                    <a:pt x="520" y="173"/>
                  </a:lnTo>
                  <a:lnTo>
                    <a:pt x="520" y="173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7" y="175"/>
                  </a:lnTo>
                  <a:lnTo>
                    <a:pt x="514" y="176"/>
                  </a:lnTo>
                  <a:lnTo>
                    <a:pt x="514" y="176"/>
                  </a:lnTo>
                  <a:close/>
                  <a:moveTo>
                    <a:pt x="631" y="173"/>
                  </a:moveTo>
                  <a:lnTo>
                    <a:pt x="631" y="173"/>
                  </a:lnTo>
                  <a:lnTo>
                    <a:pt x="631" y="178"/>
                  </a:lnTo>
                  <a:lnTo>
                    <a:pt x="631" y="183"/>
                  </a:lnTo>
                  <a:lnTo>
                    <a:pt x="631" y="183"/>
                  </a:lnTo>
                  <a:lnTo>
                    <a:pt x="637" y="184"/>
                  </a:lnTo>
                  <a:lnTo>
                    <a:pt x="645" y="186"/>
                  </a:lnTo>
                  <a:lnTo>
                    <a:pt x="645" y="186"/>
                  </a:lnTo>
                  <a:lnTo>
                    <a:pt x="639" y="173"/>
                  </a:lnTo>
                  <a:lnTo>
                    <a:pt x="639" y="173"/>
                  </a:lnTo>
                  <a:lnTo>
                    <a:pt x="631" y="173"/>
                  </a:lnTo>
                  <a:lnTo>
                    <a:pt x="631" y="173"/>
                  </a:lnTo>
                  <a:close/>
                  <a:moveTo>
                    <a:pt x="648" y="178"/>
                  </a:moveTo>
                  <a:lnTo>
                    <a:pt x="648" y="178"/>
                  </a:lnTo>
                  <a:lnTo>
                    <a:pt x="648" y="175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5" y="176"/>
                  </a:lnTo>
                  <a:lnTo>
                    <a:pt x="646" y="176"/>
                  </a:lnTo>
                  <a:lnTo>
                    <a:pt x="648" y="178"/>
                  </a:lnTo>
                  <a:lnTo>
                    <a:pt x="648" y="178"/>
                  </a:lnTo>
                  <a:close/>
                  <a:moveTo>
                    <a:pt x="660" y="180"/>
                  </a:moveTo>
                  <a:lnTo>
                    <a:pt x="660" y="180"/>
                  </a:lnTo>
                  <a:lnTo>
                    <a:pt x="660" y="175"/>
                  </a:lnTo>
                  <a:lnTo>
                    <a:pt x="659" y="173"/>
                  </a:lnTo>
                  <a:lnTo>
                    <a:pt x="659" y="173"/>
                  </a:lnTo>
                  <a:lnTo>
                    <a:pt x="659" y="173"/>
                  </a:lnTo>
                  <a:lnTo>
                    <a:pt x="659" y="178"/>
                  </a:lnTo>
                  <a:lnTo>
                    <a:pt x="659" y="180"/>
                  </a:lnTo>
                  <a:lnTo>
                    <a:pt x="660" y="180"/>
                  </a:lnTo>
                  <a:lnTo>
                    <a:pt x="660" y="180"/>
                  </a:lnTo>
                  <a:close/>
                  <a:moveTo>
                    <a:pt x="47" y="224"/>
                  </a:moveTo>
                  <a:lnTo>
                    <a:pt x="47" y="224"/>
                  </a:lnTo>
                  <a:lnTo>
                    <a:pt x="47" y="215"/>
                  </a:lnTo>
                  <a:lnTo>
                    <a:pt x="49" y="205"/>
                  </a:lnTo>
                  <a:lnTo>
                    <a:pt x="52" y="196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81"/>
                  </a:lnTo>
                  <a:lnTo>
                    <a:pt x="56" y="176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0" y="186"/>
                  </a:lnTo>
                  <a:lnTo>
                    <a:pt x="47" y="198"/>
                  </a:lnTo>
                  <a:lnTo>
                    <a:pt x="46" y="210"/>
                  </a:lnTo>
                  <a:lnTo>
                    <a:pt x="46" y="218"/>
                  </a:lnTo>
                  <a:lnTo>
                    <a:pt x="47" y="224"/>
                  </a:lnTo>
                  <a:lnTo>
                    <a:pt x="47" y="224"/>
                  </a:lnTo>
                  <a:close/>
                  <a:moveTo>
                    <a:pt x="64" y="184"/>
                  </a:moveTo>
                  <a:lnTo>
                    <a:pt x="64" y="184"/>
                  </a:lnTo>
                  <a:lnTo>
                    <a:pt x="65" y="178"/>
                  </a:lnTo>
                  <a:lnTo>
                    <a:pt x="65" y="175"/>
                  </a:lnTo>
                  <a:lnTo>
                    <a:pt x="65" y="173"/>
                  </a:lnTo>
                  <a:lnTo>
                    <a:pt x="65" y="173"/>
                  </a:lnTo>
                  <a:lnTo>
                    <a:pt x="62" y="180"/>
                  </a:lnTo>
                  <a:lnTo>
                    <a:pt x="62" y="181"/>
                  </a:lnTo>
                  <a:lnTo>
                    <a:pt x="64" y="184"/>
                  </a:lnTo>
                  <a:lnTo>
                    <a:pt x="64" y="184"/>
                  </a:lnTo>
                  <a:close/>
                  <a:moveTo>
                    <a:pt x="82" y="190"/>
                  </a:moveTo>
                  <a:lnTo>
                    <a:pt x="82" y="190"/>
                  </a:lnTo>
                  <a:lnTo>
                    <a:pt x="85" y="192"/>
                  </a:lnTo>
                  <a:lnTo>
                    <a:pt x="88" y="190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6" y="181"/>
                  </a:lnTo>
                  <a:lnTo>
                    <a:pt x="96" y="175"/>
                  </a:lnTo>
                  <a:lnTo>
                    <a:pt x="96" y="175"/>
                  </a:lnTo>
                  <a:lnTo>
                    <a:pt x="91" y="173"/>
                  </a:lnTo>
                  <a:lnTo>
                    <a:pt x="88" y="173"/>
                  </a:lnTo>
                  <a:lnTo>
                    <a:pt x="85" y="175"/>
                  </a:lnTo>
                  <a:lnTo>
                    <a:pt x="84" y="178"/>
                  </a:lnTo>
                  <a:lnTo>
                    <a:pt x="82" y="184"/>
                  </a:lnTo>
                  <a:lnTo>
                    <a:pt x="82" y="190"/>
                  </a:lnTo>
                  <a:lnTo>
                    <a:pt x="82" y="190"/>
                  </a:lnTo>
                  <a:close/>
                  <a:moveTo>
                    <a:pt x="627" y="181"/>
                  </a:moveTo>
                  <a:lnTo>
                    <a:pt x="627" y="181"/>
                  </a:lnTo>
                  <a:lnTo>
                    <a:pt x="627" y="173"/>
                  </a:lnTo>
                  <a:lnTo>
                    <a:pt x="627" y="173"/>
                  </a:lnTo>
                  <a:lnTo>
                    <a:pt x="624" y="173"/>
                  </a:lnTo>
                  <a:lnTo>
                    <a:pt x="620" y="173"/>
                  </a:lnTo>
                  <a:lnTo>
                    <a:pt x="620" y="175"/>
                  </a:lnTo>
                  <a:lnTo>
                    <a:pt x="619" y="176"/>
                  </a:lnTo>
                  <a:lnTo>
                    <a:pt x="622" y="180"/>
                  </a:lnTo>
                  <a:lnTo>
                    <a:pt x="624" y="181"/>
                  </a:lnTo>
                  <a:lnTo>
                    <a:pt x="627" y="181"/>
                  </a:lnTo>
                  <a:lnTo>
                    <a:pt x="627" y="181"/>
                  </a:lnTo>
                  <a:close/>
                  <a:moveTo>
                    <a:pt x="710" y="212"/>
                  </a:moveTo>
                  <a:lnTo>
                    <a:pt x="710" y="212"/>
                  </a:lnTo>
                  <a:lnTo>
                    <a:pt x="710" y="190"/>
                  </a:lnTo>
                  <a:lnTo>
                    <a:pt x="709" y="180"/>
                  </a:lnTo>
                  <a:lnTo>
                    <a:pt x="706" y="176"/>
                  </a:lnTo>
                  <a:lnTo>
                    <a:pt x="703" y="175"/>
                  </a:lnTo>
                  <a:lnTo>
                    <a:pt x="703" y="175"/>
                  </a:lnTo>
                  <a:lnTo>
                    <a:pt x="704" y="184"/>
                  </a:lnTo>
                  <a:lnTo>
                    <a:pt x="706" y="193"/>
                  </a:lnTo>
                  <a:lnTo>
                    <a:pt x="707" y="202"/>
                  </a:lnTo>
                  <a:lnTo>
                    <a:pt x="710" y="212"/>
                  </a:lnTo>
                  <a:lnTo>
                    <a:pt x="710" y="212"/>
                  </a:lnTo>
                  <a:close/>
                  <a:moveTo>
                    <a:pt x="741" y="178"/>
                  </a:moveTo>
                  <a:lnTo>
                    <a:pt x="741" y="178"/>
                  </a:lnTo>
                  <a:lnTo>
                    <a:pt x="746" y="190"/>
                  </a:lnTo>
                  <a:lnTo>
                    <a:pt x="752" y="201"/>
                  </a:lnTo>
                  <a:lnTo>
                    <a:pt x="752" y="201"/>
                  </a:lnTo>
                  <a:lnTo>
                    <a:pt x="752" y="178"/>
                  </a:lnTo>
                  <a:lnTo>
                    <a:pt x="752" y="178"/>
                  </a:lnTo>
                  <a:lnTo>
                    <a:pt x="746" y="175"/>
                  </a:lnTo>
                  <a:lnTo>
                    <a:pt x="742" y="175"/>
                  </a:lnTo>
                  <a:lnTo>
                    <a:pt x="741" y="178"/>
                  </a:lnTo>
                  <a:lnTo>
                    <a:pt x="741" y="178"/>
                  </a:lnTo>
                  <a:close/>
                  <a:moveTo>
                    <a:pt x="354" y="178"/>
                  </a:moveTo>
                  <a:lnTo>
                    <a:pt x="354" y="178"/>
                  </a:lnTo>
                  <a:lnTo>
                    <a:pt x="355" y="178"/>
                  </a:lnTo>
                  <a:lnTo>
                    <a:pt x="355" y="176"/>
                  </a:lnTo>
                  <a:lnTo>
                    <a:pt x="355" y="175"/>
                  </a:lnTo>
                  <a:lnTo>
                    <a:pt x="354" y="175"/>
                  </a:lnTo>
                  <a:lnTo>
                    <a:pt x="354" y="175"/>
                  </a:lnTo>
                  <a:lnTo>
                    <a:pt x="354" y="178"/>
                  </a:lnTo>
                  <a:lnTo>
                    <a:pt x="354" y="178"/>
                  </a:lnTo>
                  <a:close/>
                  <a:moveTo>
                    <a:pt x="665" y="190"/>
                  </a:moveTo>
                  <a:lnTo>
                    <a:pt x="665" y="190"/>
                  </a:lnTo>
                  <a:lnTo>
                    <a:pt x="669" y="190"/>
                  </a:lnTo>
                  <a:lnTo>
                    <a:pt x="672" y="189"/>
                  </a:lnTo>
                  <a:lnTo>
                    <a:pt x="674" y="187"/>
                  </a:lnTo>
                  <a:lnTo>
                    <a:pt x="674" y="187"/>
                  </a:lnTo>
                  <a:lnTo>
                    <a:pt x="669" y="180"/>
                  </a:lnTo>
                  <a:lnTo>
                    <a:pt x="668" y="178"/>
                  </a:lnTo>
                  <a:lnTo>
                    <a:pt x="663" y="175"/>
                  </a:lnTo>
                  <a:lnTo>
                    <a:pt x="663" y="175"/>
                  </a:lnTo>
                  <a:lnTo>
                    <a:pt x="665" y="190"/>
                  </a:lnTo>
                  <a:lnTo>
                    <a:pt x="665" y="190"/>
                  </a:lnTo>
                  <a:close/>
                  <a:moveTo>
                    <a:pt x="44" y="183"/>
                  </a:moveTo>
                  <a:lnTo>
                    <a:pt x="44" y="183"/>
                  </a:lnTo>
                  <a:lnTo>
                    <a:pt x="43" y="184"/>
                  </a:lnTo>
                  <a:lnTo>
                    <a:pt x="43" y="184"/>
                  </a:lnTo>
                  <a:lnTo>
                    <a:pt x="44" y="183"/>
                  </a:lnTo>
                  <a:lnTo>
                    <a:pt x="46" y="181"/>
                  </a:lnTo>
                  <a:lnTo>
                    <a:pt x="46" y="176"/>
                  </a:lnTo>
                  <a:lnTo>
                    <a:pt x="46" y="176"/>
                  </a:lnTo>
                  <a:lnTo>
                    <a:pt x="43" y="180"/>
                  </a:lnTo>
                  <a:lnTo>
                    <a:pt x="43" y="181"/>
                  </a:lnTo>
                  <a:lnTo>
                    <a:pt x="44" y="183"/>
                  </a:lnTo>
                  <a:lnTo>
                    <a:pt x="44" y="183"/>
                  </a:lnTo>
                  <a:close/>
                  <a:moveTo>
                    <a:pt x="166" y="178"/>
                  </a:moveTo>
                  <a:lnTo>
                    <a:pt x="166" y="178"/>
                  </a:lnTo>
                  <a:lnTo>
                    <a:pt x="166" y="181"/>
                  </a:lnTo>
                  <a:lnTo>
                    <a:pt x="166" y="181"/>
                  </a:lnTo>
                  <a:lnTo>
                    <a:pt x="175" y="180"/>
                  </a:lnTo>
                  <a:lnTo>
                    <a:pt x="178" y="178"/>
                  </a:lnTo>
                  <a:lnTo>
                    <a:pt x="181" y="176"/>
                  </a:lnTo>
                  <a:lnTo>
                    <a:pt x="181" y="176"/>
                  </a:lnTo>
                  <a:lnTo>
                    <a:pt x="174" y="176"/>
                  </a:lnTo>
                  <a:lnTo>
                    <a:pt x="166" y="178"/>
                  </a:lnTo>
                  <a:lnTo>
                    <a:pt x="166" y="178"/>
                  </a:lnTo>
                  <a:close/>
                  <a:moveTo>
                    <a:pt x="373" y="176"/>
                  </a:moveTo>
                  <a:lnTo>
                    <a:pt x="373" y="176"/>
                  </a:lnTo>
                  <a:lnTo>
                    <a:pt x="369" y="176"/>
                  </a:lnTo>
                  <a:lnTo>
                    <a:pt x="366" y="176"/>
                  </a:lnTo>
                  <a:lnTo>
                    <a:pt x="364" y="176"/>
                  </a:lnTo>
                  <a:lnTo>
                    <a:pt x="364" y="176"/>
                  </a:lnTo>
                  <a:lnTo>
                    <a:pt x="369" y="178"/>
                  </a:lnTo>
                  <a:lnTo>
                    <a:pt x="372" y="176"/>
                  </a:lnTo>
                  <a:lnTo>
                    <a:pt x="373" y="176"/>
                  </a:lnTo>
                  <a:lnTo>
                    <a:pt x="373" y="176"/>
                  </a:lnTo>
                  <a:close/>
                  <a:moveTo>
                    <a:pt x="396" y="176"/>
                  </a:moveTo>
                  <a:lnTo>
                    <a:pt x="396" y="176"/>
                  </a:lnTo>
                  <a:lnTo>
                    <a:pt x="387" y="176"/>
                  </a:lnTo>
                  <a:lnTo>
                    <a:pt x="380" y="176"/>
                  </a:lnTo>
                  <a:lnTo>
                    <a:pt x="380" y="176"/>
                  </a:lnTo>
                  <a:lnTo>
                    <a:pt x="383" y="178"/>
                  </a:lnTo>
                  <a:lnTo>
                    <a:pt x="387" y="178"/>
                  </a:lnTo>
                  <a:lnTo>
                    <a:pt x="393" y="178"/>
                  </a:lnTo>
                  <a:lnTo>
                    <a:pt x="396" y="176"/>
                  </a:lnTo>
                  <a:lnTo>
                    <a:pt x="396" y="176"/>
                  </a:lnTo>
                  <a:close/>
                  <a:moveTo>
                    <a:pt x="317" y="178"/>
                  </a:moveTo>
                  <a:lnTo>
                    <a:pt x="317" y="178"/>
                  </a:lnTo>
                  <a:lnTo>
                    <a:pt x="322" y="178"/>
                  </a:lnTo>
                  <a:lnTo>
                    <a:pt x="328" y="178"/>
                  </a:lnTo>
                  <a:lnTo>
                    <a:pt x="328" y="178"/>
                  </a:lnTo>
                  <a:lnTo>
                    <a:pt x="326" y="176"/>
                  </a:lnTo>
                  <a:lnTo>
                    <a:pt x="322" y="176"/>
                  </a:lnTo>
                  <a:lnTo>
                    <a:pt x="319" y="176"/>
                  </a:lnTo>
                  <a:lnTo>
                    <a:pt x="317" y="178"/>
                  </a:lnTo>
                  <a:lnTo>
                    <a:pt x="317" y="178"/>
                  </a:lnTo>
                  <a:close/>
                  <a:moveTo>
                    <a:pt x="587" y="178"/>
                  </a:moveTo>
                  <a:lnTo>
                    <a:pt x="587" y="178"/>
                  </a:lnTo>
                  <a:lnTo>
                    <a:pt x="587" y="180"/>
                  </a:lnTo>
                  <a:lnTo>
                    <a:pt x="587" y="180"/>
                  </a:lnTo>
                  <a:lnTo>
                    <a:pt x="595" y="183"/>
                  </a:lnTo>
                  <a:lnTo>
                    <a:pt x="598" y="184"/>
                  </a:lnTo>
                  <a:lnTo>
                    <a:pt x="601" y="184"/>
                  </a:lnTo>
                  <a:lnTo>
                    <a:pt x="601" y="184"/>
                  </a:lnTo>
                  <a:lnTo>
                    <a:pt x="599" y="181"/>
                  </a:lnTo>
                  <a:lnTo>
                    <a:pt x="599" y="178"/>
                  </a:lnTo>
                  <a:lnTo>
                    <a:pt x="599" y="178"/>
                  </a:lnTo>
                  <a:lnTo>
                    <a:pt x="595" y="178"/>
                  </a:lnTo>
                  <a:lnTo>
                    <a:pt x="592" y="176"/>
                  </a:lnTo>
                  <a:lnTo>
                    <a:pt x="592" y="176"/>
                  </a:lnTo>
                  <a:lnTo>
                    <a:pt x="587" y="178"/>
                  </a:lnTo>
                  <a:lnTo>
                    <a:pt x="587" y="178"/>
                  </a:lnTo>
                  <a:close/>
                  <a:moveTo>
                    <a:pt x="107" y="181"/>
                  </a:moveTo>
                  <a:lnTo>
                    <a:pt x="107" y="181"/>
                  </a:lnTo>
                  <a:lnTo>
                    <a:pt x="110" y="181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0" y="178"/>
                  </a:lnTo>
                  <a:lnTo>
                    <a:pt x="108" y="178"/>
                  </a:lnTo>
                  <a:lnTo>
                    <a:pt x="108" y="178"/>
                  </a:lnTo>
                  <a:lnTo>
                    <a:pt x="108" y="180"/>
                  </a:lnTo>
                  <a:lnTo>
                    <a:pt x="107" y="181"/>
                  </a:lnTo>
                  <a:lnTo>
                    <a:pt x="107" y="181"/>
                  </a:lnTo>
                  <a:close/>
                  <a:moveTo>
                    <a:pt x="195" y="183"/>
                  </a:moveTo>
                  <a:lnTo>
                    <a:pt x="195" y="183"/>
                  </a:lnTo>
                  <a:lnTo>
                    <a:pt x="198" y="183"/>
                  </a:lnTo>
                  <a:lnTo>
                    <a:pt x="203" y="181"/>
                  </a:lnTo>
                  <a:lnTo>
                    <a:pt x="203" y="181"/>
                  </a:lnTo>
                  <a:lnTo>
                    <a:pt x="203" y="178"/>
                  </a:lnTo>
                  <a:lnTo>
                    <a:pt x="203" y="178"/>
                  </a:lnTo>
                  <a:lnTo>
                    <a:pt x="197" y="178"/>
                  </a:lnTo>
                  <a:lnTo>
                    <a:pt x="195" y="180"/>
                  </a:lnTo>
                  <a:lnTo>
                    <a:pt x="195" y="183"/>
                  </a:lnTo>
                  <a:lnTo>
                    <a:pt x="195" y="183"/>
                  </a:lnTo>
                  <a:close/>
                  <a:moveTo>
                    <a:pt x="413" y="181"/>
                  </a:moveTo>
                  <a:lnTo>
                    <a:pt x="413" y="181"/>
                  </a:lnTo>
                  <a:lnTo>
                    <a:pt x="418" y="183"/>
                  </a:lnTo>
                  <a:lnTo>
                    <a:pt x="421" y="183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2" y="180"/>
                  </a:lnTo>
                  <a:lnTo>
                    <a:pt x="422" y="180"/>
                  </a:lnTo>
                  <a:lnTo>
                    <a:pt x="418" y="178"/>
                  </a:lnTo>
                  <a:lnTo>
                    <a:pt x="413" y="178"/>
                  </a:lnTo>
                  <a:lnTo>
                    <a:pt x="413" y="178"/>
                  </a:lnTo>
                  <a:lnTo>
                    <a:pt x="413" y="181"/>
                  </a:lnTo>
                  <a:lnTo>
                    <a:pt x="413" y="181"/>
                  </a:lnTo>
                  <a:close/>
                  <a:moveTo>
                    <a:pt x="233" y="181"/>
                  </a:moveTo>
                  <a:lnTo>
                    <a:pt x="233" y="181"/>
                  </a:lnTo>
                  <a:lnTo>
                    <a:pt x="238" y="178"/>
                  </a:lnTo>
                  <a:lnTo>
                    <a:pt x="238" y="178"/>
                  </a:lnTo>
                  <a:lnTo>
                    <a:pt x="236" y="178"/>
                  </a:lnTo>
                  <a:lnTo>
                    <a:pt x="235" y="178"/>
                  </a:lnTo>
                  <a:lnTo>
                    <a:pt x="235" y="178"/>
                  </a:lnTo>
                  <a:lnTo>
                    <a:pt x="233" y="181"/>
                  </a:lnTo>
                  <a:lnTo>
                    <a:pt x="233" y="181"/>
                  </a:lnTo>
                  <a:close/>
                  <a:moveTo>
                    <a:pt x="427" y="183"/>
                  </a:moveTo>
                  <a:lnTo>
                    <a:pt x="427" y="183"/>
                  </a:lnTo>
                  <a:lnTo>
                    <a:pt x="431" y="183"/>
                  </a:lnTo>
                  <a:lnTo>
                    <a:pt x="433" y="183"/>
                  </a:lnTo>
                  <a:lnTo>
                    <a:pt x="434" y="181"/>
                  </a:lnTo>
                  <a:lnTo>
                    <a:pt x="434" y="181"/>
                  </a:lnTo>
                  <a:lnTo>
                    <a:pt x="431" y="180"/>
                  </a:lnTo>
                  <a:lnTo>
                    <a:pt x="428" y="178"/>
                  </a:lnTo>
                  <a:lnTo>
                    <a:pt x="428" y="178"/>
                  </a:lnTo>
                  <a:lnTo>
                    <a:pt x="428" y="180"/>
                  </a:lnTo>
                  <a:lnTo>
                    <a:pt x="427" y="181"/>
                  </a:lnTo>
                  <a:lnTo>
                    <a:pt x="427" y="183"/>
                  </a:lnTo>
                  <a:lnTo>
                    <a:pt x="427" y="183"/>
                  </a:lnTo>
                  <a:close/>
                  <a:moveTo>
                    <a:pt x="561" y="178"/>
                  </a:moveTo>
                  <a:lnTo>
                    <a:pt x="561" y="178"/>
                  </a:lnTo>
                  <a:lnTo>
                    <a:pt x="558" y="187"/>
                  </a:lnTo>
                  <a:lnTo>
                    <a:pt x="558" y="187"/>
                  </a:lnTo>
                  <a:lnTo>
                    <a:pt x="566" y="186"/>
                  </a:lnTo>
                  <a:lnTo>
                    <a:pt x="569" y="186"/>
                  </a:lnTo>
                  <a:lnTo>
                    <a:pt x="572" y="186"/>
                  </a:lnTo>
                  <a:lnTo>
                    <a:pt x="572" y="186"/>
                  </a:lnTo>
                  <a:lnTo>
                    <a:pt x="572" y="180"/>
                  </a:lnTo>
                  <a:lnTo>
                    <a:pt x="572" y="180"/>
                  </a:lnTo>
                  <a:lnTo>
                    <a:pt x="567" y="178"/>
                  </a:lnTo>
                  <a:lnTo>
                    <a:pt x="564" y="178"/>
                  </a:lnTo>
                  <a:lnTo>
                    <a:pt x="561" y="178"/>
                  </a:lnTo>
                  <a:lnTo>
                    <a:pt x="561" y="178"/>
                  </a:lnTo>
                  <a:close/>
                  <a:moveTo>
                    <a:pt x="653" y="187"/>
                  </a:moveTo>
                  <a:lnTo>
                    <a:pt x="653" y="187"/>
                  </a:lnTo>
                  <a:lnTo>
                    <a:pt x="653" y="183"/>
                  </a:lnTo>
                  <a:lnTo>
                    <a:pt x="653" y="180"/>
                  </a:lnTo>
                  <a:lnTo>
                    <a:pt x="651" y="178"/>
                  </a:lnTo>
                  <a:lnTo>
                    <a:pt x="651" y="178"/>
                  </a:lnTo>
                  <a:lnTo>
                    <a:pt x="653" y="181"/>
                  </a:lnTo>
                  <a:lnTo>
                    <a:pt x="651" y="184"/>
                  </a:lnTo>
                  <a:lnTo>
                    <a:pt x="651" y="186"/>
                  </a:lnTo>
                  <a:lnTo>
                    <a:pt x="653" y="187"/>
                  </a:lnTo>
                  <a:lnTo>
                    <a:pt x="653" y="187"/>
                  </a:lnTo>
                  <a:close/>
                  <a:moveTo>
                    <a:pt x="154" y="186"/>
                  </a:moveTo>
                  <a:lnTo>
                    <a:pt x="154" y="186"/>
                  </a:lnTo>
                  <a:lnTo>
                    <a:pt x="157" y="184"/>
                  </a:lnTo>
                  <a:lnTo>
                    <a:pt x="159" y="184"/>
                  </a:lnTo>
                  <a:lnTo>
                    <a:pt x="162" y="183"/>
                  </a:lnTo>
                  <a:lnTo>
                    <a:pt x="162" y="178"/>
                  </a:lnTo>
                  <a:lnTo>
                    <a:pt x="162" y="178"/>
                  </a:lnTo>
                  <a:lnTo>
                    <a:pt x="155" y="178"/>
                  </a:lnTo>
                  <a:lnTo>
                    <a:pt x="155" y="178"/>
                  </a:lnTo>
                  <a:lnTo>
                    <a:pt x="154" y="186"/>
                  </a:lnTo>
                  <a:lnTo>
                    <a:pt x="154" y="186"/>
                  </a:lnTo>
                  <a:close/>
                  <a:moveTo>
                    <a:pt x="277" y="186"/>
                  </a:moveTo>
                  <a:lnTo>
                    <a:pt x="277" y="186"/>
                  </a:lnTo>
                  <a:lnTo>
                    <a:pt x="280" y="186"/>
                  </a:lnTo>
                  <a:lnTo>
                    <a:pt x="285" y="184"/>
                  </a:lnTo>
                  <a:lnTo>
                    <a:pt x="293" y="181"/>
                  </a:lnTo>
                  <a:lnTo>
                    <a:pt x="293" y="181"/>
                  </a:lnTo>
                  <a:lnTo>
                    <a:pt x="297" y="181"/>
                  </a:lnTo>
                  <a:lnTo>
                    <a:pt x="299" y="180"/>
                  </a:lnTo>
                  <a:lnTo>
                    <a:pt x="297" y="178"/>
                  </a:lnTo>
                  <a:lnTo>
                    <a:pt x="297" y="178"/>
                  </a:lnTo>
                  <a:lnTo>
                    <a:pt x="293" y="180"/>
                  </a:lnTo>
                  <a:lnTo>
                    <a:pt x="287" y="181"/>
                  </a:lnTo>
                  <a:lnTo>
                    <a:pt x="280" y="181"/>
                  </a:lnTo>
                  <a:lnTo>
                    <a:pt x="279" y="183"/>
                  </a:lnTo>
                  <a:lnTo>
                    <a:pt x="277" y="186"/>
                  </a:lnTo>
                  <a:lnTo>
                    <a:pt x="277" y="186"/>
                  </a:lnTo>
                  <a:close/>
                  <a:moveTo>
                    <a:pt x="541" y="180"/>
                  </a:moveTo>
                  <a:lnTo>
                    <a:pt x="541" y="18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6" y="192"/>
                  </a:lnTo>
                  <a:lnTo>
                    <a:pt x="552" y="193"/>
                  </a:lnTo>
                  <a:lnTo>
                    <a:pt x="552" y="193"/>
                  </a:lnTo>
                  <a:lnTo>
                    <a:pt x="552" y="189"/>
                  </a:lnTo>
                  <a:lnTo>
                    <a:pt x="549" y="184"/>
                  </a:lnTo>
                  <a:lnTo>
                    <a:pt x="546" y="180"/>
                  </a:lnTo>
                  <a:lnTo>
                    <a:pt x="541" y="180"/>
                  </a:lnTo>
                  <a:lnTo>
                    <a:pt x="541" y="180"/>
                  </a:lnTo>
                  <a:close/>
                  <a:moveTo>
                    <a:pt x="123" y="181"/>
                  </a:moveTo>
                  <a:lnTo>
                    <a:pt x="123" y="181"/>
                  </a:lnTo>
                  <a:lnTo>
                    <a:pt x="122" y="186"/>
                  </a:lnTo>
                  <a:lnTo>
                    <a:pt x="120" y="190"/>
                  </a:lnTo>
                  <a:lnTo>
                    <a:pt x="120" y="190"/>
                  </a:lnTo>
                  <a:lnTo>
                    <a:pt x="130" y="190"/>
                  </a:lnTo>
                  <a:lnTo>
                    <a:pt x="137" y="189"/>
                  </a:lnTo>
                  <a:lnTo>
                    <a:pt x="137" y="189"/>
                  </a:lnTo>
                  <a:lnTo>
                    <a:pt x="139" y="184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34" y="180"/>
                  </a:lnTo>
                  <a:lnTo>
                    <a:pt x="130" y="180"/>
                  </a:lnTo>
                  <a:lnTo>
                    <a:pt x="123" y="181"/>
                  </a:lnTo>
                  <a:lnTo>
                    <a:pt x="123" y="181"/>
                  </a:lnTo>
                  <a:close/>
                  <a:moveTo>
                    <a:pt x="145" y="187"/>
                  </a:moveTo>
                  <a:lnTo>
                    <a:pt x="145" y="187"/>
                  </a:lnTo>
                  <a:lnTo>
                    <a:pt x="146" y="187"/>
                  </a:lnTo>
                  <a:lnTo>
                    <a:pt x="148" y="187"/>
                  </a:lnTo>
                  <a:lnTo>
                    <a:pt x="148" y="187"/>
                  </a:lnTo>
                  <a:lnTo>
                    <a:pt x="148" y="180"/>
                  </a:lnTo>
                  <a:lnTo>
                    <a:pt x="148" y="180"/>
                  </a:lnTo>
                  <a:lnTo>
                    <a:pt x="146" y="180"/>
                  </a:lnTo>
                  <a:lnTo>
                    <a:pt x="146" y="180"/>
                  </a:lnTo>
                  <a:lnTo>
                    <a:pt x="145" y="184"/>
                  </a:lnTo>
                  <a:lnTo>
                    <a:pt x="145" y="186"/>
                  </a:lnTo>
                  <a:lnTo>
                    <a:pt x="145" y="187"/>
                  </a:lnTo>
                  <a:lnTo>
                    <a:pt x="145" y="187"/>
                  </a:lnTo>
                  <a:close/>
                  <a:moveTo>
                    <a:pt x="345" y="187"/>
                  </a:moveTo>
                  <a:lnTo>
                    <a:pt x="345" y="187"/>
                  </a:lnTo>
                  <a:lnTo>
                    <a:pt x="346" y="187"/>
                  </a:lnTo>
                  <a:lnTo>
                    <a:pt x="348" y="187"/>
                  </a:lnTo>
                  <a:lnTo>
                    <a:pt x="348" y="187"/>
                  </a:lnTo>
                  <a:lnTo>
                    <a:pt x="348" y="183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4"/>
                  </a:lnTo>
                  <a:lnTo>
                    <a:pt x="345" y="187"/>
                  </a:lnTo>
                  <a:lnTo>
                    <a:pt x="345" y="187"/>
                  </a:lnTo>
                  <a:close/>
                  <a:moveTo>
                    <a:pt x="378" y="181"/>
                  </a:moveTo>
                  <a:lnTo>
                    <a:pt x="378" y="181"/>
                  </a:lnTo>
                  <a:lnTo>
                    <a:pt x="381" y="181"/>
                  </a:lnTo>
                  <a:lnTo>
                    <a:pt x="383" y="181"/>
                  </a:lnTo>
                  <a:lnTo>
                    <a:pt x="383" y="180"/>
                  </a:lnTo>
                  <a:lnTo>
                    <a:pt x="383" y="180"/>
                  </a:lnTo>
                  <a:lnTo>
                    <a:pt x="381" y="180"/>
                  </a:lnTo>
                  <a:lnTo>
                    <a:pt x="378" y="180"/>
                  </a:lnTo>
                  <a:lnTo>
                    <a:pt x="378" y="180"/>
                  </a:lnTo>
                  <a:lnTo>
                    <a:pt x="378" y="181"/>
                  </a:lnTo>
                  <a:lnTo>
                    <a:pt x="378" y="181"/>
                  </a:lnTo>
                  <a:close/>
                  <a:moveTo>
                    <a:pt x="759" y="192"/>
                  </a:moveTo>
                  <a:lnTo>
                    <a:pt x="759" y="192"/>
                  </a:lnTo>
                  <a:lnTo>
                    <a:pt x="761" y="190"/>
                  </a:lnTo>
                  <a:lnTo>
                    <a:pt x="762" y="189"/>
                  </a:lnTo>
                  <a:lnTo>
                    <a:pt x="762" y="189"/>
                  </a:lnTo>
                  <a:lnTo>
                    <a:pt x="759" y="183"/>
                  </a:lnTo>
                  <a:lnTo>
                    <a:pt x="759" y="181"/>
                  </a:lnTo>
                  <a:lnTo>
                    <a:pt x="756" y="180"/>
                  </a:lnTo>
                  <a:lnTo>
                    <a:pt x="756" y="180"/>
                  </a:lnTo>
                  <a:lnTo>
                    <a:pt x="759" y="192"/>
                  </a:lnTo>
                  <a:lnTo>
                    <a:pt x="759" y="192"/>
                  </a:lnTo>
                  <a:close/>
                  <a:moveTo>
                    <a:pt x="316" y="183"/>
                  </a:moveTo>
                  <a:lnTo>
                    <a:pt x="316" y="183"/>
                  </a:lnTo>
                  <a:lnTo>
                    <a:pt x="316" y="186"/>
                  </a:lnTo>
                  <a:lnTo>
                    <a:pt x="314" y="187"/>
                  </a:lnTo>
                  <a:lnTo>
                    <a:pt x="314" y="187"/>
                  </a:lnTo>
                  <a:lnTo>
                    <a:pt x="325" y="189"/>
                  </a:lnTo>
                  <a:lnTo>
                    <a:pt x="335" y="189"/>
                  </a:lnTo>
                  <a:lnTo>
                    <a:pt x="335" y="189"/>
                  </a:lnTo>
                  <a:lnTo>
                    <a:pt x="335" y="186"/>
                  </a:lnTo>
                  <a:lnTo>
                    <a:pt x="335" y="180"/>
                  </a:lnTo>
                  <a:lnTo>
                    <a:pt x="335" y="180"/>
                  </a:lnTo>
                  <a:lnTo>
                    <a:pt x="316" y="183"/>
                  </a:lnTo>
                  <a:lnTo>
                    <a:pt x="316" y="183"/>
                  </a:lnTo>
                  <a:close/>
                  <a:moveTo>
                    <a:pt x="354" y="187"/>
                  </a:moveTo>
                  <a:lnTo>
                    <a:pt x="354" y="187"/>
                  </a:lnTo>
                  <a:lnTo>
                    <a:pt x="354" y="183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52" y="184"/>
                  </a:lnTo>
                  <a:lnTo>
                    <a:pt x="354" y="187"/>
                  </a:lnTo>
                  <a:lnTo>
                    <a:pt x="354" y="187"/>
                  </a:lnTo>
                  <a:lnTo>
                    <a:pt x="354" y="187"/>
                  </a:lnTo>
                  <a:close/>
                  <a:moveTo>
                    <a:pt x="532" y="181"/>
                  </a:moveTo>
                  <a:lnTo>
                    <a:pt x="532" y="181"/>
                  </a:lnTo>
                  <a:lnTo>
                    <a:pt x="532" y="186"/>
                  </a:lnTo>
                  <a:lnTo>
                    <a:pt x="532" y="189"/>
                  </a:lnTo>
                  <a:lnTo>
                    <a:pt x="532" y="189"/>
                  </a:lnTo>
                  <a:lnTo>
                    <a:pt x="534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87"/>
                  </a:lnTo>
                  <a:lnTo>
                    <a:pt x="537" y="186"/>
                  </a:lnTo>
                  <a:lnTo>
                    <a:pt x="537" y="183"/>
                  </a:lnTo>
                  <a:lnTo>
                    <a:pt x="538" y="180"/>
                  </a:lnTo>
                  <a:lnTo>
                    <a:pt x="538" y="180"/>
                  </a:lnTo>
                  <a:lnTo>
                    <a:pt x="535" y="181"/>
                  </a:lnTo>
                  <a:lnTo>
                    <a:pt x="532" y="181"/>
                  </a:lnTo>
                  <a:lnTo>
                    <a:pt x="532" y="181"/>
                  </a:lnTo>
                  <a:close/>
                  <a:moveTo>
                    <a:pt x="76" y="181"/>
                  </a:moveTo>
                  <a:lnTo>
                    <a:pt x="76" y="181"/>
                  </a:lnTo>
                  <a:lnTo>
                    <a:pt x="72" y="183"/>
                  </a:lnTo>
                  <a:lnTo>
                    <a:pt x="70" y="184"/>
                  </a:lnTo>
                  <a:lnTo>
                    <a:pt x="69" y="187"/>
                  </a:lnTo>
                  <a:lnTo>
                    <a:pt x="69" y="187"/>
                  </a:lnTo>
                  <a:lnTo>
                    <a:pt x="72" y="189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87"/>
                  </a:lnTo>
                  <a:lnTo>
                    <a:pt x="76" y="184"/>
                  </a:lnTo>
                  <a:lnTo>
                    <a:pt x="76" y="183"/>
                  </a:lnTo>
                  <a:lnTo>
                    <a:pt x="76" y="181"/>
                  </a:lnTo>
                  <a:lnTo>
                    <a:pt x="76" y="181"/>
                  </a:lnTo>
                  <a:close/>
                  <a:moveTo>
                    <a:pt x="505" y="183"/>
                  </a:moveTo>
                  <a:lnTo>
                    <a:pt x="505" y="183"/>
                  </a:lnTo>
                  <a:lnTo>
                    <a:pt x="505" y="187"/>
                  </a:lnTo>
                  <a:lnTo>
                    <a:pt x="505" y="187"/>
                  </a:lnTo>
                  <a:lnTo>
                    <a:pt x="509" y="186"/>
                  </a:lnTo>
                  <a:lnTo>
                    <a:pt x="514" y="186"/>
                  </a:lnTo>
                  <a:lnTo>
                    <a:pt x="521" y="187"/>
                  </a:lnTo>
                  <a:lnTo>
                    <a:pt x="521" y="187"/>
                  </a:lnTo>
                  <a:lnTo>
                    <a:pt x="521" y="181"/>
                  </a:lnTo>
                  <a:lnTo>
                    <a:pt x="521" y="181"/>
                  </a:lnTo>
                  <a:lnTo>
                    <a:pt x="514" y="181"/>
                  </a:lnTo>
                  <a:lnTo>
                    <a:pt x="505" y="183"/>
                  </a:lnTo>
                  <a:lnTo>
                    <a:pt x="505" y="183"/>
                  </a:lnTo>
                  <a:close/>
                  <a:moveTo>
                    <a:pt x="360" y="187"/>
                  </a:moveTo>
                  <a:lnTo>
                    <a:pt x="360" y="187"/>
                  </a:lnTo>
                  <a:lnTo>
                    <a:pt x="361" y="187"/>
                  </a:lnTo>
                  <a:lnTo>
                    <a:pt x="364" y="187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7" y="184"/>
                  </a:lnTo>
                  <a:lnTo>
                    <a:pt x="364" y="183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4"/>
                  </a:lnTo>
                  <a:lnTo>
                    <a:pt x="360" y="187"/>
                  </a:lnTo>
                  <a:lnTo>
                    <a:pt x="360" y="187"/>
                  </a:lnTo>
                  <a:close/>
                  <a:moveTo>
                    <a:pt x="582" y="193"/>
                  </a:moveTo>
                  <a:lnTo>
                    <a:pt x="582" y="193"/>
                  </a:lnTo>
                  <a:lnTo>
                    <a:pt x="582" y="184"/>
                  </a:lnTo>
                  <a:lnTo>
                    <a:pt x="582" y="184"/>
                  </a:lnTo>
                  <a:lnTo>
                    <a:pt x="579" y="183"/>
                  </a:lnTo>
                  <a:lnTo>
                    <a:pt x="578" y="181"/>
                  </a:lnTo>
                  <a:lnTo>
                    <a:pt x="578" y="181"/>
                  </a:lnTo>
                  <a:lnTo>
                    <a:pt x="578" y="186"/>
                  </a:lnTo>
                  <a:lnTo>
                    <a:pt x="578" y="189"/>
                  </a:lnTo>
                  <a:lnTo>
                    <a:pt x="579" y="192"/>
                  </a:lnTo>
                  <a:lnTo>
                    <a:pt x="582" y="193"/>
                  </a:lnTo>
                  <a:lnTo>
                    <a:pt x="582" y="193"/>
                  </a:lnTo>
                  <a:close/>
                  <a:moveTo>
                    <a:pt x="387" y="186"/>
                  </a:moveTo>
                  <a:lnTo>
                    <a:pt x="387" y="186"/>
                  </a:lnTo>
                  <a:lnTo>
                    <a:pt x="392" y="184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90" y="183"/>
                  </a:lnTo>
                  <a:lnTo>
                    <a:pt x="387" y="186"/>
                  </a:lnTo>
                  <a:lnTo>
                    <a:pt x="387" y="186"/>
                  </a:lnTo>
                  <a:close/>
                  <a:moveTo>
                    <a:pt x="611" y="189"/>
                  </a:moveTo>
                  <a:lnTo>
                    <a:pt x="611" y="189"/>
                  </a:lnTo>
                  <a:lnTo>
                    <a:pt x="610" y="186"/>
                  </a:lnTo>
                  <a:lnTo>
                    <a:pt x="610" y="183"/>
                  </a:lnTo>
                  <a:lnTo>
                    <a:pt x="608" y="183"/>
                  </a:lnTo>
                  <a:lnTo>
                    <a:pt x="608" y="183"/>
                  </a:lnTo>
                  <a:lnTo>
                    <a:pt x="607" y="187"/>
                  </a:lnTo>
                  <a:lnTo>
                    <a:pt x="608" y="189"/>
                  </a:lnTo>
                  <a:lnTo>
                    <a:pt x="611" y="189"/>
                  </a:lnTo>
                  <a:lnTo>
                    <a:pt x="611" y="189"/>
                  </a:lnTo>
                  <a:close/>
                  <a:moveTo>
                    <a:pt x="265" y="184"/>
                  </a:moveTo>
                  <a:lnTo>
                    <a:pt x="265" y="184"/>
                  </a:lnTo>
                  <a:lnTo>
                    <a:pt x="265" y="187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71" y="190"/>
                  </a:lnTo>
                  <a:lnTo>
                    <a:pt x="271" y="190"/>
                  </a:lnTo>
                  <a:lnTo>
                    <a:pt x="273" y="187"/>
                  </a:lnTo>
                  <a:lnTo>
                    <a:pt x="273" y="183"/>
                  </a:lnTo>
                  <a:lnTo>
                    <a:pt x="273" y="183"/>
                  </a:lnTo>
                  <a:lnTo>
                    <a:pt x="270" y="183"/>
                  </a:lnTo>
                  <a:lnTo>
                    <a:pt x="265" y="184"/>
                  </a:lnTo>
                  <a:lnTo>
                    <a:pt x="265" y="184"/>
                  </a:lnTo>
                  <a:close/>
                  <a:moveTo>
                    <a:pt x="165" y="189"/>
                  </a:moveTo>
                  <a:lnTo>
                    <a:pt x="165" y="189"/>
                  </a:lnTo>
                  <a:lnTo>
                    <a:pt x="165" y="192"/>
                  </a:lnTo>
                  <a:lnTo>
                    <a:pt x="165" y="193"/>
                  </a:lnTo>
                  <a:lnTo>
                    <a:pt x="166" y="193"/>
                  </a:lnTo>
                  <a:lnTo>
                    <a:pt x="166" y="193"/>
                  </a:lnTo>
                  <a:lnTo>
                    <a:pt x="181" y="187"/>
                  </a:lnTo>
                  <a:lnTo>
                    <a:pt x="181" y="187"/>
                  </a:lnTo>
                  <a:lnTo>
                    <a:pt x="180" y="186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2" y="186"/>
                  </a:lnTo>
                  <a:lnTo>
                    <a:pt x="165" y="189"/>
                  </a:lnTo>
                  <a:lnTo>
                    <a:pt x="165" y="189"/>
                  </a:lnTo>
                  <a:close/>
                  <a:moveTo>
                    <a:pt x="207" y="187"/>
                  </a:moveTo>
                  <a:lnTo>
                    <a:pt x="207" y="187"/>
                  </a:lnTo>
                  <a:lnTo>
                    <a:pt x="210" y="187"/>
                  </a:lnTo>
                  <a:lnTo>
                    <a:pt x="212" y="184"/>
                  </a:lnTo>
                  <a:lnTo>
                    <a:pt x="212" y="184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close/>
                  <a:moveTo>
                    <a:pt x="305" y="187"/>
                  </a:moveTo>
                  <a:lnTo>
                    <a:pt x="305" y="187"/>
                  </a:lnTo>
                  <a:lnTo>
                    <a:pt x="309" y="187"/>
                  </a:lnTo>
                  <a:lnTo>
                    <a:pt x="309" y="187"/>
                  </a:lnTo>
                  <a:lnTo>
                    <a:pt x="309" y="186"/>
                  </a:lnTo>
                  <a:lnTo>
                    <a:pt x="309" y="184"/>
                  </a:lnTo>
                  <a:lnTo>
                    <a:pt x="309" y="184"/>
                  </a:lnTo>
                  <a:lnTo>
                    <a:pt x="306" y="184"/>
                  </a:lnTo>
                  <a:lnTo>
                    <a:pt x="305" y="186"/>
                  </a:lnTo>
                  <a:lnTo>
                    <a:pt x="305" y="187"/>
                  </a:lnTo>
                  <a:lnTo>
                    <a:pt x="305" y="187"/>
                  </a:lnTo>
                  <a:close/>
                  <a:moveTo>
                    <a:pt x="8" y="263"/>
                  </a:moveTo>
                  <a:lnTo>
                    <a:pt x="8" y="263"/>
                  </a:lnTo>
                  <a:lnTo>
                    <a:pt x="11" y="268"/>
                  </a:lnTo>
                  <a:lnTo>
                    <a:pt x="11" y="276"/>
                  </a:lnTo>
                  <a:lnTo>
                    <a:pt x="9" y="282"/>
                  </a:lnTo>
                  <a:lnTo>
                    <a:pt x="11" y="289"/>
                  </a:lnTo>
                  <a:lnTo>
                    <a:pt x="11" y="289"/>
                  </a:lnTo>
                  <a:lnTo>
                    <a:pt x="14" y="274"/>
                  </a:lnTo>
                  <a:lnTo>
                    <a:pt x="17" y="259"/>
                  </a:lnTo>
                  <a:lnTo>
                    <a:pt x="20" y="244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35" y="204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27" y="201"/>
                  </a:lnTo>
                  <a:lnTo>
                    <a:pt x="20" y="221"/>
                  </a:lnTo>
                  <a:lnTo>
                    <a:pt x="14" y="241"/>
                  </a:lnTo>
                  <a:lnTo>
                    <a:pt x="8" y="263"/>
                  </a:lnTo>
                  <a:lnTo>
                    <a:pt x="8" y="263"/>
                  </a:lnTo>
                  <a:close/>
                  <a:moveTo>
                    <a:pt x="235" y="186"/>
                  </a:moveTo>
                  <a:lnTo>
                    <a:pt x="235" y="186"/>
                  </a:lnTo>
                  <a:lnTo>
                    <a:pt x="235" y="187"/>
                  </a:lnTo>
                  <a:lnTo>
                    <a:pt x="236" y="187"/>
                  </a:lnTo>
                  <a:lnTo>
                    <a:pt x="238" y="187"/>
                  </a:lnTo>
                  <a:lnTo>
                    <a:pt x="238" y="187"/>
                  </a:lnTo>
                  <a:lnTo>
                    <a:pt x="238" y="187"/>
                  </a:lnTo>
                  <a:lnTo>
                    <a:pt x="239" y="184"/>
                  </a:lnTo>
                  <a:lnTo>
                    <a:pt x="239" y="184"/>
                  </a:lnTo>
                  <a:lnTo>
                    <a:pt x="238" y="184"/>
                  </a:lnTo>
                  <a:lnTo>
                    <a:pt x="235" y="186"/>
                  </a:lnTo>
                  <a:lnTo>
                    <a:pt x="235" y="186"/>
                  </a:lnTo>
                  <a:close/>
                  <a:moveTo>
                    <a:pt x="683" y="190"/>
                  </a:moveTo>
                  <a:lnTo>
                    <a:pt x="683" y="190"/>
                  </a:lnTo>
                  <a:lnTo>
                    <a:pt x="681" y="187"/>
                  </a:lnTo>
                  <a:lnTo>
                    <a:pt x="678" y="184"/>
                  </a:lnTo>
                  <a:lnTo>
                    <a:pt x="678" y="184"/>
                  </a:lnTo>
                  <a:lnTo>
                    <a:pt x="680" y="189"/>
                  </a:lnTo>
                  <a:lnTo>
                    <a:pt x="681" y="190"/>
                  </a:lnTo>
                  <a:lnTo>
                    <a:pt x="683" y="190"/>
                  </a:lnTo>
                  <a:lnTo>
                    <a:pt x="683" y="190"/>
                  </a:lnTo>
                  <a:close/>
                  <a:moveTo>
                    <a:pt x="250" y="189"/>
                  </a:moveTo>
                  <a:lnTo>
                    <a:pt x="250" y="189"/>
                  </a:lnTo>
                  <a:lnTo>
                    <a:pt x="259" y="189"/>
                  </a:lnTo>
                  <a:lnTo>
                    <a:pt x="259" y="189"/>
                  </a:lnTo>
                  <a:lnTo>
                    <a:pt x="259" y="187"/>
                  </a:lnTo>
                  <a:lnTo>
                    <a:pt x="259" y="187"/>
                  </a:lnTo>
                  <a:lnTo>
                    <a:pt x="255" y="187"/>
                  </a:lnTo>
                  <a:lnTo>
                    <a:pt x="252" y="187"/>
                  </a:lnTo>
                  <a:lnTo>
                    <a:pt x="250" y="189"/>
                  </a:lnTo>
                  <a:lnTo>
                    <a:pt x="250" y="189"/>
                  </a:lnTo>
                  <a:close/>
                  <a:moveTo>
                    <a:pt x="447" y="187"/>
                  </a:moveTo>
                  <a:lnTo>
                    <a:pt x="447" y="187"/>
                  </a:lnTo>
                  <a:lnTo>
                    <a:pt x="448" y="189"/>
                  </a:lnTo>
                  <a:lnTo>
                    <a:pt x="450" y="189"/>
                  </a:lnTo>
                  <a:lnTo>
                    <a:pt x="450" y="189"/>
                  </a:lnTo>
                  <a:lnTo>
                    <a:pt x="450" y="187"/>
                  </a:lnTo>
                  <a:lnTo>
                    <a:pt x="448" y="186"/>
                  </a:lnTo>
                  <a:lnTo>
                    <a:pt x="448" y="186"/>
                  </a:lnTo>
                  <a:lnTo>
                    <a:pt x="447" y="187"/>
                  </a:lnTo>
                  <a:lnTo>
                    <a:pt x="447" y="187"/>
                  </a:lnTo>
                  <a:lnTo>
                    <a:pt x="447" y="187"/>
                  </a:lnTo>
                  <a:close/>
                  <a:moveTo>
                    <a:pt x="468" y="189"/>
                  </a:moveTo>
                  <a:lnTo>
                    <a:pt x="468" y="189"/>
                  </a:lnTo>
                  <a:lnTo>
                    <a:pt x="468" y="187"/>
                  </a:lnTo>
                  <a:lnTo>
                    <a:pt x="468" y="187"/>
                  </a:lnTo>
                  <a:lnTo>
                    <a:pt x="465" y="186"/>
                  </a:lnTo>
                  <a:lnTo>
                    <a:pt x="465" y="186"/>
                  </a:lnTo>
                  <a:lnTo>
                    <a:pt x="466" y="189"/>
                  </a:lnTo>
                  <a:lnTo>
                    <a:pt x="468" y="189"/>
                  </a:lnTo>
                  <a:lnTo>
                    <a:pt x="468" y="189"/>
                  </a:lnTo>
                  <a:close/>
                  <a:moveTo>
                    <a:pt x="620" y="192"/>
                  </a:moveTo>
                  <a:lnTo>
                    <a:pt x="620" y="192"/>
                  </a:lnTo>
                  <a:lnTo>
                    <a:pt x="624" y="192"/>
                  </a:lnTo>
                  <a:lnTo>
                    <a:pt x="627" y="192"/>
                  </a:lnTo>
                  <a:lnTo>
                    <a:pt x="627" y="189"/>
                  </a:lnTo>
                  <a:lnTo>
                    <a:pt x="627" y="189"/>
                  </a:lnTo>
                  <a:lnTo>
                    <a:pt x="622" y="187"/>
                  </a:lnTo>
                  <a:lnTo>
                    <a:pt x="620" y="186"/>
                  </a:lnTo>
                  <a:lnTo>
                    <a:pt x="620" y="186"/>
                  </a:lnTo>
                  <a:lnTo>
                    <a:pt x="619" y="189"/>
                  </a:lnTo>
                  <a:lnTo>
                    <a:pt x="620" y="192"/>
                  </a:lnTo>
                  <a:lnTo>
                    <a:pt x="620" y="192"/>
                  </a:lnTo>
                  <a:close/>
                  <a:moveTo>
                    <a:pt x="194" y="187"/>
                  </a:moveTo>
                  <a:lnTo>
                    <a:pt x="194" y="187"/>
                  </a:lnTo>
                  <a:lnTo>
                    <a:pt x="194" y="190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195" y="192"/>
                  </a:lnTo>
                  <a:lnTo>
                    <a:pt x="197" y="192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194" y="187"/>
                  </a:lnTo>
                  <a:lnTo>
                    <a:pt x="194" y="187"/>
                  </a:lnTo>
                  <a:close/>
                  <a:moveTo>
                    <a:pt x="428" y="187"/>
                  </a:moveTo>
                  <a:lnTo>
                    <a:pt x="428" y="187"/>
                  </a:lnTo>
                  <a:lnTo>
                    <a:pt x="428" y="195"/>
                  </a:lnTo>
                  <a:lnTo>
                    <a:pt x="430" y="204"/>
                  </a:lnTo>
                  <a:lnTo>
                    <a:pt x="430" y="204"/>
                  </a:lnTo>
                  <a:lnTo>
                    <a:pt x="434" y="204"/>
                  </a:lnTo>
                  <a:lnTo>
                    <a:pt x="441" y="204"/>
                  </a:lnTo>
                  <a:lnTo>
                    <a:pt x="441" y="204"/>
                  </a:lnTo>
                  <a:lnTo>
                    <a:pt x="438" y="195"/>
                  </a:lnTo>
                  <a:lnTo>
                    <a:pt x="436" y="187"/>
                  </a:lnTo>
                  <a:lnTo>
                    <a:pt x="436" y="187"/>
                  </a:lnTo>
                  <a:lnTo>
                    <a:pt x="431" y="187"/>
                  </a:lnTo>
                  <a:lnTo>
                    <a:pt x="428" y="187"/>
                  </a:lnTo>
                  <a:lnTo>
                    <a:pt x="428" y="187"/>
                  </a:lnTo>
                  <a:close/>
                  <a:moveTo>
                    <a:pt x="473" y="193"/>
                  </a:moveTo>
                  <a:lnTo>
                    <a:pt x="473" y="193"/>
                  </a:lnTo>
                  <a:lnTo>
                    <a:pt x="476" y="195"/>
                  </a:lnTo>
                  <a:lnTo>
                    <a:pt x="482" y="196"/>
                  </a:lnTo>
                  <a:lnTo>
                    <a:pt x="482" y="196"/>
                  </a:lnTo>
                  <a:lnTo>
                    <a:pt x="480" y="190"/>
                  </a:lnTo>
                  <a:lnTo>
                    <a:pt x="480" y="187"/>
                  </a:lnTo>
                  <a:lnTo>
                    <a:pt x="480" y="187"/>
                  </a:lnTo>
                  <a:lnTo>
                    <a:pt x="476" y="187"/>
                  </a:lnTo>
                  <a:lnTo>
                    <a:pt x="473" y="187"/>
                  </a:lnTo>
                  <a:lnTo>
                    <a:pt x="473" y="187"/>
                  </a:lnTo>
                  <a:lnTo>
                    <a:pt x="473" y="190"/>
                  </a:lnTo>
                  <a:lnTo>
                    <a:pt x="473" y="193"/>
                  </a:lnTo>
                  <a:lnTo>
                    <a:pt x="473" y="193"/>
                  </a:lnTo>
                  <a:close/>
                  <a:moveTo>
                    <a:pt x="587" y="193"/>
                  </a:moveTo>
                  <a:lnTo>
                    <a:pt x="587" y="193"/>
                  </a:lnTo>
                  <a:lnTo>
                    <a:pt x="595" y="193"/>
                  </a:lnTo>
                  <a:lnTo>
                    <a:pt x="598" y="193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593" y="189"/>
                  </a:lnTo>
                  <a:lnTo>
                    <a:pt x="587" y="187"/>
                  </a:lnTo>
                  <a:lnTo>
                    <a:pt x="587" y="187"/>
                  </a:lnTo>
                  <a:lnTo>
                    <a:pt x="587" y="193"/>
                  </a:lnTo>
                  <a:lnTo>
                    <a:pt x="587" y="193"/>
                  </a:lnTo>
                  <a:close/>
                  <a:moveTo>
                    <a:pt x="107" y="192"/>
                  </a:moveTo>
                  <a:lnTo>
                    <a:pt x="107" y="192"/>
                  </a:lnTo>
                  <a:lnTo>
                    <a:pt x="108" y="189"/>
                  </a:lnTo>
                  <a:lnTo>
                    <a:pt x="108" y="187"/>
                  </a:lnTo>
                  <a:lnTo>
                    <a:pt x="107" y="187"/>
                  </a:lnTo>
                  <a:lnTo>
                    <a:pt x="107" y="187"/>
                  </a:lnTo>
                  <a:lnTo>
                    <a:pt x="107" y="190"/>
                  </a:lnTo>
                  <a:lnTo>
                    <a:pt x="107" y="192"/>
                  </a:lnTo>
                  <a:lnTo>
                    <a:pt x="107" y="192"/>
                  </a:lnTo>
                  <a:lnTo>
                    <a:pt x="107" y="192"/>
                  </a:lnTo>
                  <a:close/>
                  <a:moveTo>
                    <a:pt x="422" y="187"/>
                  </a:moveTo>
                  <a:lnTo>
                    <a:pt x="422" y="187"/>
                  </a:lnTo>
                  <a:lnTo>
                    <a:pt x="418" y="187"/>
                  </a:lnTo>
                  <a:lnTo>
                    <a:pt x="413" y="189"/>
                  </a:lnTo>
                  <a:lnTo>
                    <a:pt x="413" y="189"/>
                  </a:lnTo>
                  <a:lnTo>
                    <a:pt x="415" y="196"/>
                  </a:lnTo>
                  <a:lnTo>
                    <a:pt x="415" y="204"/>
                  </a:lnTo>
                  <a:lnTo>
                    <a:pt x="415" y="204"/>
                  </a:lnTo>
                  <a:lnTo>
                    <a:pt x="421" y="204"/>
                  </a:lnTo>
                  <a:lnTo>
                    <a:pt x="422" y="205"/>
                  </a:lnTo>
                  <a:lnTo>
                    <a:pt x="425" y="204"/>
                  </a:lnTo>
                  <a:lnTo>
                    <a:pt x="425" y="204"/>
                  </a:lnTo>
                  <a:lnTo>
                    <a:pt x="422" y="187"/>
                  </a:lnTo>
                  <a:lnTo>
                    <a:pt x="422" y="187"/>
                  </a:lnTo>
                  <a:close/>
                  <a:moveTo>
                    <a:pt x="486" y="189"/>
                  </a:moveTo>
                  <a:lnTo>
                    <a:pt x="486" y="189"/>
                  </a:lnTo>
                  <a:lnTo>
                    <a:pt x="486" y="193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1" y="199"/>
                  </a:lnTo>
                  <a:lnTo>
                    <a:pt x="495" y="199"/>
                  </a:lnTo>
                  <a:lnTo>
                    <a:pt x="495" y="199"/>
                  </a:lnTo>
                  <a:lnTo>
                    <a:pt x="495" y="192"/>
                  </a:lnTo>
                  <a:lnTo>
                    <a:pt x="495" y="192"/>
                  </a:lnTo>
                  <a:lnTo>
                    <a:pt x="491" y="189"/>
                  </a:lnTo>
                  <a:lnTo>
                    <a:pt x="488" y="189"/>
                  </a:lnTo>
                  <a:lnTo>
                    <a:pt x="486" y="189"/>
                  </a:lnTo>
                  <a:lnTo>
                    <a:pt x="486" y="189"/>
                  </a:lnTo>
                  <a:close/>
                  <a:moveTo>
                    <a:pt x="410" y="202"/>
                  </a:moveTo>
                  <a:lnTo>
                    <a:pt x="410" y="202"/>
                  </a:lnTo>
                  <a:lnTo>
                    <a:pt x="410" y="196"/>
                  </a:lnTo>
                  <a:lnTo>
                    <a:pt x="409" y="192"/>
                  </a:lnTo>
                  <a:lnTo>
                    <a:pt x="407" y="189"/>
                  </a:lnTo>
                  <a:lnTo>
                    <a:pt x="407" y="189"/>
                  </a:lnTo>
                  <a:lnTo>
                    <a:pt x="409" y="192"/>
                  </a:lnTo>
                  <a:lnTo>
                    <a:pt x="409" y="196"/>
                  </a:lnTo>
                  <a:lnTo>
                    <a:pt x="409" y="199"/>
                  </a:lnTo>
                  <a:lnTo>
                    <a:pt x="410" y="202"/>
                  </a:lnTo>
                  <a:lnTo>
                    <a:pt x="410" y="202"/>
                  </a:lnTo>
                  <a:close/>
                  <a:moveTo>
                    <a:pt x="451" y="202"/>
                  </a:moveTo>
                  <a:lnTo>
                    <a:pt x="451" y="202"/>
                  </a:lnTo>
                  <a:lnTo>
                    <a:pt x="450" y="199"/>
                  </a:lnTo>
                  <a:lnTo>
                    <a:pt x="450" y="195"/>
                  </a:lnTo>
                  <a:lnTo>
                    <a:pt x="451" y="192"/>
                  </a:lnTo>
                  <a:lnTo>
                    <a:pt x="451" y="189"/>
                  </a:lnTo>
                  <a:lnTo>
                    <a:pt x="451" y="189"/>
                  </a:lnTo>
                  <a:lnTo>
                    <a:pt x="448" y="190"/>
                  </a:lnTo>
                  <a:lnTo>
                    <a:pt x="447" y="190"/>
                  </a:lnTo>
                  <a:lnTo>
                    <a:pt x="442" y="189"/>
                  </a:lnTo>
                  <a:lnTo>
                    <a:pt x="442" y="189"/>
                  </a:lnTo>
                  <a:lnTo>
                    <a:pt x="444" y="199"/>
                  </a:lnTo>
                  <a:lnTo>
                    <a:pt x="447" y="202"/>
                  </a:lnTo>
                  <a:lnTo>
                    <a:pt x="448" y="202"/>
                  </a:lnTo>
                  <a:lnTo>
                    <a:pt x="451" y="202"/>
                  </a:lnTo>
                  <a:lnTo>
                    <a:pt x="451" y="202"/>
                  </a:lnTo>
                  <a:close/>
                  <a:moveTo>
                    <a:pt x="642" y="192"/>
                  </a:moveTo>
                  <a:lnTo>
                    <a:pt x="642" y="192"/>
                  </a:lnTo>
                  <a:lnTo>
                    <a:pt x="642" y="189"/>
                  </a:lnTo>
                  <a:lnTo>
                    <a:pt x="642" y="189"/>
                  </a:lnTo>
                  <a:lnTo>
                    <a:pt x="639" y="189"/>
                  </a:lnTo>
                  <a:lnTo>
                    <a:pt x="639" y="189"/>
                  </a:lnTo>
                  <a:lnTo>
                    <a:pt x="640" y="190"/>
                  </a:lnTo>
                  <a:lnTo>
                    <a:pt x="642" y="192"/>
                  </a:lnTo>
                  <a:lnTo>
                    <a:pt x="642" y="192"/>
                  </a:lnTo>
                  <a:close/>
                  <a:moveTo>
                    <a:pt x="386" y="190"/>
                  </a:moveTo>
                  <a:lnTo>
                    <a:pt x="386" y="190"/>
                  </a:lnTo>
                  <a:lnTo>
                    <a:pt x="392" y="198"/>
                  </a:lnTo>
                  <a:lnTo>
                    <a:pt x="396" y="199"/>
                  </a:lnTo>
                  <a:lnTo>
                    <a:pt x="401" y="202"/>
                  </a:lnTo>
                  <a:lnTo>
                    <a:pt x="401" y="202"/>
                  </a:lnTo>
                  <a:lnTo>
                    <a:pt x="401" y="196"/>
                  </a:lnTo>
                  <a:lnTo>
                    <a:pt x="401" y="189"/>
                  </a:lnTo>
                  <a:lnTo>
                    <a:pt x="401" y="189"/>
                  </a:lnTo>
                  <a:lnTo>
                    <a:pt x="393" y="190"/>
                  </a:lnTo>
                  <a:lnTo>
                    <a:pt x="386" y="190"/>
                  </a:lnTo>
                  <a:lnTo>
                    <a:pt x="386" y="190"/>
                  </a:lnTo>
                  <a:close/>
                  <a:moveTo>
                    <a:pt x="154" y="192"/>
                  </a:moveTo>
                  <a:lnTo>
                    <a:pt x="154" y="192"/>
                  </a:lnTo>
                  <a:lnTo>
                    <a:pt x="152" y="195"/>
                  </a:lnTo>
                  <a:lnTo>
                    <a:pt x="152" y="198"/>
                  </a:lnTo>
                  <a:lnTo>
                    <a:pt x="152" y="198"/>
                  </a:lnTo>
                  <a:lnTo>
                    <a:pt x="155" y="198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57" y="190"/>
                  </a:lnTo>
                  <a:lnTo>
                    <a:pt x="154" y="192"/>
                  </a:lnTo>
                  <a:lnTo>
                    <a:pt x="154" y="192"/>
                  </a:lnTo>
                  <a:close/>
                  <a:moveTo>
                    <a:pt x="561" y="193"/>
                  </a:moveTo>
                  <a:lnTo>
                    <a:pt x="561" y="193"/>
                  </a:lnTo>
                  <a:lnTo>
                    <a:pt x="567" y="195"/>
                  </a:lnTo>
                  <a:lnTo>
                    <a:pt x="570" y="195"/>
                  </a:lnTo>
                  <a:lnTo>
                    <a:pt x="573" y="193"/>
                  </a:lnTo>
                  <a:lnTo>
                    <a:pt x="573" y="193"/>
                  </a:lnTo>
                  <a:lnTo>
                    <a:pt x="570" y="190"/>
                  </a:lnTo>
                  <a:lnTo>
                    <a:pt x="567" y="190"/>
                  </a:lnTo>
                  <a:lnTo>
                    <a:pt x="563" y="190"/>
                  </a:lnTo>
                  <a:lnTo>
                    <a:pt x="561" y="193"/>
                  </a:lnTo>
                  <a:lnTo>
                    <a:pt x="561" y="193"/>
                  </a:lnTo>
                  <a:close/>
                  <a:moveTo>
                    <a:pt x="21" y="201"/>
                  </a:moveTo>
                  <a:lnTo>
                    <a:pt x="21" y="201"/>
                  </a:lnTo>
                  <a:lnTo>
                    <a:pt x="24" y="196"/>
                  </a:lnTo>
                  <a:lnTo>
                    <a:pt x="27" y="193"/>
                  </a:lnTo>
                  <a:lnTo>
                    <a:pt x="27" y="193"/>
                  </a:lnTo>
                  <a:lnTo>
                    <a:pt x="24" y="193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3" y="190"/>
                  </a:lnTo>
                  <a:lnTo>
                    <a:pt x="23" y="190"/>
                  </a:lnTo>
                  <a:lnTo>
                    <a:pt x="23" y="193"/>
                  </a:lnTo>
                  <a:lnTo>
                    <a:pt x="23" y="196"/>
                  </a:lnTo>
                  <a:lnTo>
                    <a:pt x="21" y="199"/>
                  </a:lnTo>
                  <a:lnTo>
                    <a:pt x="21" y="201"/>
                  </a:lnTo>
                  <a:lnTo>
                    <a:pt x="21" y="201"/>
                  </a:lnTo>
                  <a:close/>
                  <a:moveTo>
                    <a:pt x="692" y="193"/>
                  </a:moveTo>
                  <a:lnTo>
                    <a:pt x="692" y="193"/>
                  </a:lnTo>
                  <a:lnTo>
                    <a:pt x="695" y="199"/>
                  </a:lnTo>
                  <a:lnTo>
                    <a:pt x="697" y="202"/>
                  </a:lnTo>
                  <a:lnTo>
                    <a:pt x="700" y="204"/>
                  </a:lnTo>
                  <a:lnTo>
                    <a:pt x="700" y="204"/>
                  </a:lnTo>
                  <a:lnTo>
                    <a:pt x="700" y="198"/>
                  </a:lnTo>
                  <a:lnTo>
                    <a:pt x="698" y="190"/>
                  </a:lnTo>
                  <a:lnTo>
                    <a:pt x="698" y="190"/>
                  </a:lnTo>
                  <a:lnTo>
                    <a:pt x="695" y="192"/>
                  </a:lnTo>
                  <a:lnTo>
                    <a:pt x="692" y="193"/>
                  </a:lnTo>
                  <a:lnTo>
                    <a:pt x="692" y="193"/>
                  </a:lnTo>
                  <a:close/>
                  <a:moveTo>
                    <a:pt x="69" y="199"/>
                  </a:moveTo>
                  <a:lnTo>
                    <a:pt x="69" y="199"/>
                  </a:lnTo>
                  <a:lnTo>
                    <a:pt x="73" y="198"/>
                  </a:lnTo>
                  <a:lnTo>
                    <a:pt x="75" y="196"/>
                  </a:lnTo>
                  <a:lnTo>
                    <a:pt x="76" y="195"/>
                  </a:lnTo>
                  <a:lnTo>
                    <a:pt x="76" y="195"/>
                  </a:lnTo>
                  <a:lnTo>
                    <a:pt x="72" y="193"/>
                  </a:lnTo>
                  <a:lnTo>
                    <a:pt x="67" y="192"/>
                  </a:lnTo>
                  <a:lnTo>
                    <a:pt x="67" y="192"/>
                  </a:lnTo>
                  <a:lnTo>
                    <a:pt x="67" y="196"/>
                  </a:lnTo>
                  <a:lnTo>
                    <a:pt x="69" y="199"/>
                  </a:lnTo>
                  <a:lnTo>
                    <a:pt x="69" y="199"/>
                  </a:lnTo>
                  <a:close/>
                  <a:moveTo>
                    <a:pt x="354" y="195"/>
                  </a:moveTo>
                  <a:lnTo>
                    <a:pt x="354" y="195"/>
                  </a:lnTo>
                  <a:lnTo>
                    <a:pt x="355" y="195"/>
                  </a:lnTo>
                  <a:lnTo>
                    <a:pt x="357" y="193"/>
                  </a:lnTo>
                  <a:lnTo>
                    <a:pt x="357" y="193"/>
                  </a:lnTo>
                  <a:lnTo>
                    <a:pt x="355" y="192"/>
                  </a:lnTo>
                  <a:lnTo>
                    <a:pt x="354" y="193"/>
                  </a:lnTo>
                  <a:lnTo>
                    <a:pt x="354" y="195"/>
                  </a:lnTo>
                  <a:lnTo>
                    <a:pt x="354" y="195"/>
                  </a:lnTo>
                  <a:close/>
                  <a:moveTo>
                    <a:pt x="364" y="198"/>
                  </a:moveTo>
                  <a:lnTo>
                    <a:pt x="364" y="198"/>
                  </a:lnTo>
                  <a:lnTo>
                    <a:pt x="367" y="199"/>
                  </a:lnTo>
                  <a:lnTo>
                    <a:pt x="373" y="199"/>
                  </a:lnTo>
                  <a:lnTo>
                    <a:pt x="373" y="199"/>
                  </a:lnTo>
                  <a:lnTo>
                    <a:pt x="372" y="195"/>
                  </a:lnTo>
                  <a:lnTo>
                    <a:pt x="370" y="192"/>
                  </a:lnTo>
                  <a:lnTo>
                    <a:pt x="370" y="192"/>
                  </a:lnTo>
                  <a:lnTo>
                    <a:pt x="370" y="195"/>
                  </a:lnTo>
                  <a:lnTo>
                    <a:pt x="367" y="196"/>
                  </a:lnTo>
                  <a:lnTo>
                    <a:pt x="366" y="196"/>
                  </a:lnTo>
                  <a:lnTo>
                    <a:pt x="364" y="198"/>
                  </a:lnTo>
                  <a:lnTo>
                    <a:pt x="364" y="198"/>
                  </a:lnTo>
                  <a:close/>
                  <a:moveTo>
                    <a:pt x="378" y="199"/>
                  </a:moveTo>
                  <a:lnTo>
                    <a:pt x="378" y="199"/>
                  </a:lnTo>
                  <a:lnTo>
                    <a:pt x="383" y="201"/>
                  </a:lnTo>
                  <a:lnTo>
                    <a:pt x="387" y="201"/>
                  </a:lnTo>
                  <a:lnTo>
                    <a:pt x="387" y="201"/>
                  </a:lnTo>
                  <a:lnTo>
                    <a:pt x="384" y="195"/>
                  </a:lnTo>
                  <a:lnTo>
                    <a:pt x="378" y="192"/>
                  </a:lnTo>
                  <a:lnTo>
                    <a:pt x="378" y="192"/>
                  </a:lnTo>
                  <a:lnTo>
                    <a:pt x="378" y="199"/>
                  </a:lnTo>
                  <a:lnTo>
                    <a:pt x="378" y="199"/>
                  </a:lnTo>
                  <a:close/>
                  <a:moveTo>
                    <a:pt x="457" y="193"/>
                  </a:moveTo>
                  <a:lnTo>
                    <a:pt x="457" y="193"/>
                  </a:lnTo>
                  <a:lnTo>
                    <a:pt x="457" y="198"/>
                  </a:lnTo>
                  <a:lnTo>
                    <a:pt x="459" y="202"/>
                  </a:lnTo>
                  <a:lnTo>
                    <a:pt x="459" y="202"/>
                  </a:lnTo>
                  <a:lnTo>
                    <a:pt x="463" y="202"/>
                  </a:lnTo>
                  <a:lnTo>
                    <a:pt x="468" y="202"/>
                  </a:lnTo>
                  <a:lnTo>
                    <a:pt x="468" y="202"/>
                  </a:lnTo>
                  <a:lnTo>
                    <a:pt x="468" y="198"/>
                  </a:lnTo>
                  <a:lnTo>
                    <a:pt x="465" y="195"/>
                  </a:lnTo>
                  <a:lnTo>
                    <a:pt x="462" y="193"/>
                  </a:lnTo>
                  <a:lnTo>
                    <a:pt x="457" y="193"/>
                  </a:lnTo>
                  <a:lnTo>
                    <a:pt x="457" y="193"/>
                  </a:lnTo>
                  <a:close/>
                  <a:moveTo>
                    <a:pt x="119" y="196"/>
                  </a:moveTo>
                  <a:lnTo>
                    <a:pt x="119" y="196"/>
                  </a:lnTo>
                  <a:lnTo>
                    <a:pt x="119" y="201"/>
                  </a:lnTo>
                  <a:lnTo>
                    <a:pt x="117" y="204"/>
                  </a:lnTo>
                  <a:lnTo>
                    <a:pt x="117" y="204"/>
                  </a:lnTo>
                  <a:lnTo>
                    <a:pt x="128" y="199"/>
                  </a:lnTo>
                  <a:lnTo>
                    <a:pt x="133" y="196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3"/>
                  </a:lnTo>
                  <a:lnTo>
                    <a:pt x="137" y="193"/>
                  </a:lnTo>
                  <a:lnTo>
                    <a:pt x="137" y="193"/>
                  </a:lnTo>
                  <a:lnTo>
                    <a:pt x="128" y="195"/>
                  </a:lnTo>
                  <a:lnTo>
                    <a:pt x="119" y="196"/>
                  </a:lnTo>
                  <a:lnTo>
                    <a:pt x="119" y="196"/>
                  </a:lnTo>
                  <a:close/>
                  <a:moveTo>
                    <a:pt x="163" y="199"/>
                  </a:moveTo>
                  <a:lnTo>
                    <a:pt x="163" y="199"/>
                  </a:lnTo>
                  <a:lnTo>
                    <a:pt x="168" y="198"/>
                  </a:lnTo>
                  <a:lnTo>
                    <a:pt x="174" y="198"/>
                  </a:lnTo>
                  <a:lnTo>
                    <a:pt x="177" y="196"/>
                  </a:lnTo>
                  <a:lnTo>
                    <a:pt x="180" y="193"/>
                  </a:lnTo>
                  <a:lnTo>
                    <a:pt x="180" y="193"/>
                  </a:lnTo>
                  <a:lnTo>
                    <a:pt x="171" y="196"/>
                  </a:lnTo>
                  <a:lnTo>
                    <a:pt x="163" y="199"/>
                  </a:lnTo>
                  <a:lnTo>
                    <a:pt x="163" y="199"/>
                  </a:lnTo>
                  <a:close/>
                  <a:moveTo>
                    <a:pt x="242" y="198"/>
                  </a:moveTo>
                  <a:lnTo>
                    <a:pt x="242" y="198"/>
                  </a:lnTo>
                  <a:lnTo>
                    <a:pt x="250" y="198"/>
                  </a:lnTo>
                  <a:lnTo>
                    <a:pt x="253" y="196"/>
                  </a:lnTo>
                  <a:lnTo>
                    <a:pt x="255" y="193"/>
                  </a:lnTo>
                  <a:lnTo>
                    <a:pt x="255" y="193"/>
                  </a:lnTo>
                  <a:lnTo>
                    <a:pt x="248" y="193"/>
                  </a:lnTo>
                  <a:lnTo>
                    <a:pt x="244" y="193"/>
                  </a:lnTo>
                  <a:lnTo>
                    <a:pt x="244" y="193"/>
                  </a:lnTo>
                  <a:lnTo>
                    <a:pt x="242" y="196"/>
                  </a:lnTo>
                  <a:lnTo>
                    <a:pt x="242" y="198"/>
                  </a:lnTo>
                  <a:lnTo>
                    <a:pt x="242" y="198"/>
                  </a:lnTo>
                  <a:close/>
                  <a:moveTo>
                    <a:pt x="312" y="195"/>
                  </a:moveTo>
                  <a:lnTo>
                    <a:pt x="312" y="195"/>
                  </a:lnTo>
                  <a:lnTo>
                    <a:pt x="312" y="198"/>
                  </a:lnTo>
                  <a:lnTo>
                    <a:pt x="312" y="199"/>
                  </a:lnTo>
                  <a:lnTo>
                    <a:pt x="312" y="199"/>
                  </a:lnTo>
                  <a:lnTo>
                    <a:pt x="325" y="198"/>
                  </a:lnTo>
                  <a:lnTo>
                    <a:pt x="335" y="193"/>
                  </a:lnTo>
                  <a:lnTo>
                    <a:pt x="335" y="193"/>
                  </a:lnTo>
                  <a:lnTo>
                    <a:pt x="323" y="193"/>
                  </a:lnTo>
                  <a:lnTo>
                    <a:pt x="312" y="195"/>
                  </a:lnTo>
                  <a:lnTo>
                    <a:pt x="312" y="195"/>
                  </a:lnTo>
                  <a:close/>
                  <a:moveTo>
                    <a:pt x="532" y="193"/>
                  </a:moveTo>
                  <a:lnTo>
                    <a:pt x="532" y="193"/>
                  </a:lnTo>
                  <a:lnTo>
                    <a:pt x="532" y="195"/>
                  </a:lnTo>
                  <a:lnTo>
                    <a:pt x="534" y="195"/>
                  </a:lnTo>
                  <a:lnTo>
                    <a:pt x="537" y="196"/>
                  </a:lnTo>
                  <a:lnTo>
                    <a:pt x="537" y="196"/>
                  </a:lnTo>
                  <a:lnTo>
                    <a:pt x="535" y="195"/>
                  </a:lnTo>
                  <a:lnTo>
                    <a:pt x="535" y="193"/>
                  </a:lnTo>
                  <a:lnTo>
                    <a:pt x="532" y="193"/>
                  </a:lnTo>
                  <a:lnTo>
                    <a:pt x="532" y="193"/>
                  </a:lnTo>
                  <a:close/>
                  <a:moveTo>
                    <a:pt x="732" y="209"/>
                  </a:moveTo>
                  <a:lnTo>
                    <a:pt x="732" y="209"/>
                  </a:lnTo>
                  <a:lnTo>
                    <a:pt x="733" y="201"/>
                  </a:lnTo>
                  <a:lnTo>
                    <a:pt x="732" y="193"/>
                  </a:lnTo>
                  <a:lnTo>
                    <a:pt x="732" y="193"/>
                  </a:lnTo>
                  <a:lnTo>
                    <a:pt x="730" y="201"/>
                  </a:lnTo>
                  <a:lnTo>
                    <a:pt x="729" y="205"/>
                  </a:lnTo>
                  <a:lnTo>
                    <a:pt x="732" y="209"/>
                  </a:lnTo>
                  <a:lnTo>
                    <a:pt x="732" y="209"/>
                  </a:lnTo>
                  <a:close/>
                  <a:moveTo>
                    <a:pt x="750" y="227"/>
                  </a:moveTo>
                  <a:lnTo>
                    <a:pt x="750" y="227"/>
                  </a:lnTo>
                  <a:lnTo>
                    <a:pt x="752" y="221"/>
                  </a:lnTo>
                  <a:lnTo>
                    <a:pt x="752" y="216"/>
                  </a:lnTo>
                  <a:lnTo>
                    <a:pt x="749" y="207"/>
                  </a:lnTo>
                  <a:lnTo>
                    <a:pt x="739" y="193"/>
                  </a:lnTo>
                  <a:lnTo>
                    <a:pt x="739" y="193"/>
                  </a:lnTo>
                  <a:lnTo>
                    <a:pt x="741" y="202"/>
                  </a:lnTo>
                  <a:lnTo>
                    <a:pt x="742" y="212"/>
                  </a:lnTo>
                  <a:lnTo>
                    <a:pt x="746" y="221"/>
                  </a:lnTo>
                  <a:lnTo>
                    <a:pt x="747" y="224"/>
                  </a:lnTo>
                  <a:lnTo>
                    <a:pt x="750" y="227"/>
                  </a:lnTo>
                  <a:lnTo>
                    <a:pt x="750" y="227"/>
                  </a:lnTo>
                  <a:close/>
                  <a:moveTo>
                    <a:pt x="53" y="215"/>
                  </a:moveTo>
                  <a:lnTo>
                    <a:pt x="53" y="215"/>
                  </a:lnTo>
                  <a:lnTo>
                    <a:pt x="55" y="213"/>
                  </a:lnTo>
                  <a:lnTo>
                    <a:pt x="58" y="210"/>
                  </a:lnTo>
                  <a:lnTo>
                    <a:pt x="61" y="204"/>
                  </a:lnTo>
                  <a:lnTo>
                    <a:pt x="61" y="198"/>
                  </a:lnTo>
                  <a:lnTo>
                    <a:pt x="59" y="196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5" y="202"/>
                  </a:lnTo>
                  <a:lnTo>
                    <a:pt x="53" y="215"/>
                  </a:lnTo>
                  <a:lnTo>
                    <a:pt x="53" y="215"/>
                  </a:lnTo>
                  <a:close/>
                  <a:moveTo>
                    <a:pt x="277" y="195"/>
                  </a:moveTo>
                  <a:lnTo>
                    <a:pt x="277" y="195"/>
                  </a:lnTo>
                  <a:lnTo>
                    <a:pt x="276" y="202"/>
                  </a:lnTo>
                  <a:lnTo>
                    <a:pt x="274" y="207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88" y="207"/>
                  </a:lnTo>
                  <a:lnTo>
                    <a:pt x="294" y="205"/>
                  </a:lnTo>
                  <a:lnTo>
                    <a:pt x="300" y="202"/>
                  </a:lnTo>
                  <a:lnTo>
                    <a:pt x="300" y="202"/>
                  </a:lnTo>
                  <a:lnTo>
                    <a:pt x="300" y="198"/>
                  </a:lnTo>
                  <a:lnTo>
                    <a:pt x="299" y="195"/>
                  </a:lnTo>
                  <a:lnTo>
                    <a:pt x="299" y="195"/>
                  </a:lnTo>
                  <a:lnTo>
                    <a:pt x="287" y="195"/>
                  </a:lnTo>
                  <a:lnTo>
                    <a:pt x="277" y="195"/>
                  </a:lnTo>
                  <a:lnTo>
                    <a:pt x="277" y="195"/>
                  </a:lnTo>
                  <a:close/>
                  <a:moveTo>
                    <a:pt x="305" y="202"/>
                  </a:moveTo>
                  <a:lnTo>
                    <a:pt x="305" y="202"/>
                  </a:lnTo>
                  <a:lnTo>
                    <a:pt x="306" y="201"/>
                  </a:lnTo>
                  <a:lnTo>
                    <a:pt x="306" y="199"/>
                  </a:lnTo>
                  <a:lnTo>
                    <a:pt x="306" y="195"/>
                  </a:lnTo>
                  <a:lnTo>
                    <a:pt x="306" y="195"/>
                  </a:lnTo>
                  <a:lnTo>
                    <a:pt x="305" y="195"/>
                  </a:lnTo>
                  <a:lnTo>
                    <a:pt x="305" y="195"/>
                  </a:lnTo>
                  <a:lnTo>
                    <a:pt x="303" y="198"/>
                  </a:lnTo>
                  <a:lnTo>
                    <a:pt x="305" y="202"/>
                  </a:lnTo>
                  <a:lnTo>
                    <a:pt x="305" y="202"/>
                  </a:lnTo>
                  <a:close/>
                  <a:moveTo>
                    <a:pt x="345" y="198"/>
                  </a:moveTo>
                  <a:lnTo>
                    <a:pt x="345" y="198"/>
                  </a:lnTo>
                  <a:lnTo>
                    <a:pt x="348" y="196"/>
                  </a:lnTo>
                  <a:lnTo>
                    <a:pt x="348" y="196"/>
                  </a:lnTo>
                  <a:lnTo>
                    <a:pt x="348" y="195"/>
                  </a:lnTo>
                  <a:lnTo>
                    <a:pt x="348" y="195"/>
                  </a:lnTo>
                  <a:lnTo>
                    <a:pt x="345" y="195"/>
                  </a:lnTo>
                  <a:lnTo>
                    <a:pt x="345" y="196"/>
                  </a:lnTo>
                  <a:lnTo>
                    <a:pt x="345" y="198"/>
                  </a:lnTo>
                  <a:lnTo>
                    <a:pt x="345" y="198"/>
                  </a:lnTo>
                  <a:close/>
                  <a:moveTo>
                    <a:pt x="503" y="198"/>
                  </a:moveTo>
                  <a:lnTo>
                    <a:pt x="503" y="198"/>
                  </a:lnTo>
                  <a:lnTo>
                    <a:pt x="511" y="198"/>
                  </a:lnTo>
                  <a:lnTo>
                    <a:pt x="511" y="198"/>
                  </a:lnTo>
                  <a:lnTo>
                    <a:pt x="508" y="196"/>
                  </a:lnTo>
                  <a:lnTo>
                    <a:pt x="503" y="195"/>
                  </a:lnTo>
                  <a:lnTo>
                    <a:pt x="503" y="195"/>
                  </a:lnTo>
                  <a:lnTo>
                    <a:pt x="503" y="198"/>
                  </a:lnTo>
                  <a:lnTo>
                    <a:pt x="503" y="198"/>
                  </a:lnTo>
                  <a:close/>
                  <a:moveTo>
                    <a:pt x="517" y="198"/>
                  </a:moveTo>
                  <a:lnTo>
                    <a:pt x="517" y="198"/>
                  </a:lnTo>
                  <a:lnTo>
                    <a:pt x="520" y="198"/>
                  </a:lnTo>
                  <a:lnTo>
                    <a:pt x="521" y="198"/>
                  </a:lnTo>
                  <a:lnTo>
                    <a:pt x="523" y="198"/>
                  </a:lnTo>
                  <a:lnTo>
                    <a:pt x="523" y="198"/>
                  </a:lnTo>
                  <a:lnTo>
                    <a:pt x="520" y="195"/>
                  </a:lnTo>
                  <a:lnTo>
                    <a:pt x="517" y="195"/>
                  </a:lnTo>
                  <a:lnTo>
                    <a:pt x="517" y="195"/>
                  </a:lnTo>
                  <a:lnTo>
                    <a:pt x="517" y="196"/>
                  </a:lnTo>
                  <a:lnTo>
                    <a:pt x="517" y="198"/>
                  </a:lnTo>
                  <a:lnTo>
                    <a:pt x="517" y="198"/>
                  </a:lnTo>
                  <a:close/>
                  <a:moveTo>
                    <a:pt x="204" y="199"/>
                  </a:moveTo>
                  <a:lnTo>
                    <a:pt x="204" y="199"/>
                  </a:lnTo>
                  <a:lnTo>
                    <a:pt x="206" y="199"/>
                  </a:lnTo>
                  <a:lnTo>
                    <a:pt x="207" y="198"/>
                  </a:lnTo>
                  <a:lnTo>
                    <a:pt x="207" y="195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6" y="195"/>
                  </a:lnTo>
                  <a:lnTo>
                    <a:pt x="206" y="198"/>
                  </a:lnTo>
                  <a:lnTo>
                    <a:pt x="204" y="199"/>
                  </a:lnTo>
                  <a:lnTo>
                    <a:pt x="204" y="199"/>
                  </a:lnTo>
                  <a:close/>
                  <a:moveTo>
                    <a:pt x="230" y="202"/>
                  </a:moveTo>
                  <a:lnTo>
                    <a:pt x="230" y="202"/>
                  </a:lnTo>
                  <a:lnTo>
                    <a:pt x="233" y="202"/>
                  </a:lnTo>
                  <a:lnTo>
                    <a:pt x="235" y="202"/>
                  </a:lnTo>
                  <a:lnTo>
                    <a:pt x="235" y="202"/>
                  </a:lnTo>
                  <a:lnTo>
                    <a:pt x="235" y="199"/>
                  </a:lnTo>
                  <a:lnTo>
                    <a:pt x="232" y="196"/>
                  </a:lnTo>
                  <a:lnTo>
                    <a:pt x="230" y="196"/>
                  </a:lnTo>
                  <a:lnTo>
                    <a:pt x="227" y="196"/>
                  </a:lnTo>
                  <a:lnTo>
                    <a:pt x="227" y="196"/>
                  </a:lnTo>
                  <a:lnTo>
                    <a:pt x="229" y="199"/>
                  </a:lnTo>
                  <a:lnTo>
                    <a:pt x="230" y="202"/>
                  </a:lnTo>
                  <a:lnTo>
                    <a:pt x="230" y="202"/>
                  </a:lnTo>
                  <a:close/>
                  <a:moveTo>
                    <a:pt x="265" y="198"/>
                  </a:moveTo>
                  <a:lnTo>
                    <a:pt x="265" y="198"/>
                  </a:lnTo>
                  <a:lnTo>
                    <a:pt x="265" y="199"/>
                  </a:lnTo>
                  <a:lnTo>
                    <a:pt x="265" y="201"/>
                  </a:lnTo>
                  <a:lnTo>
                    <a:pt x="265" y="201"/>
                  </a:lnTo>
                  <a:lnTo>
                    <a:pt x="267" y="202"/>
                  </a:lnTo>
                  <a:lnTo>
                    <a:pt x="267" y="202"/>
                  </a:lnTo>
                  <a:lnTo>
                    <a:pt x="268" y="204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1" y="199"/>
                  </a:lnTo>
                  <a:lnTo>
                    <a:pt x="271" y="198"/>
                  </a:lnTo>
                  <a:lnTo>
                    <a:pt x="270" y="195"/>
                  </a:lnTo>
                  <a:lnTo>
                    <a:pt x="270" y="195"/>
                  </a:lnTo>
                  <a:lnTo>
                    <a:pt x="267" y="196"/>
                  </a:lnTo>
                  <a:lnTo>
                    <a:pt x="265" y="198"/>
                  </a:lnTo>
                  <a:lnTo>
                    <a:pt x="265" y="198"/>
                  </a:lnTo>
                  <a:close/>
                  <a:moveTo>
                    <a:pt x="721" y="218"/>
                  </a:moveTo>
                  <a:lnTo>
                    <a:pt x="721" y="218"/>
                  </a:lnTo>
                  <a:lnTo>
                    <a:pt x="721" y="212"/>
                  </a:lnTo>
                  <a:lnTo>
                    <a:pt x="720" y="205"/>
                  </a:lnTo>
                  <a:lnTo>
                    <a:pt x="715" y="195"/>
                  </a:lnTo>
                  <a:lnTo>
                    <a:pt x="715" y="195"/>
                  </a:lnTo>
                  <a:lnTo>
                    <a:pt x="717" y="209"/>
                  </a:lnTo>
                  <a:lnTo>
                    <a:pt x="718" y="215"/>
                  </a:lnTo>
                  <a:lnTo>
                    <a:pt x="721" y="218"/>
                  </a:lnTo>
                  <a:lnTo>
                    <a:pt x="721" y="218"/>
                  </a:lnTo>
                  <a:close/>
                  <a:moveTo>
                    <a:pt x="143" y="202"/>
                  </a:moveTo>
                  <a:lnTo>
                    <a:pt x="143" y="202"/>
                  </a:lnTo>
                  <a:lnTo>
                    <a:pt x="145" y="202"/>
                  </a:lnTo>
                  <a:lnTo>
                    <a:pt x="146" y="201"/>
                  </a:lnTo>
                  <a:lnTo>
                    <a:pt x="146" y="196"/>
                  </a:lnTo>
                  <a:lnTo>
                    <a:pt x="146" y="196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3" y="196"/>
                  </a:lnTo>
                  <a:lnTo>
                    <a:pt x="143" y="199"/>
                  </a:lnTo>
                  <a:lnTo>
                    <a:pt x="143" y="202"/>
                  </a:lnTo>
                  <a:lnTo>
                    <a:pt x="143" y="202"/>
                  </a:lnTo>
                  <a:close/>
                  <a:moveTo>
                    <a:pt x="671" y="205"/>
                  </a:moveTo>
                  <a:lnTo>
                    <a:pt x="671" y="205"/>
                  </a:lnTo>
                  <a:lnTo>
                    <a:pt x="672" y="201"/>
                  </a:lnTo>
                  <a:lnTo>
                    <a:pt x="672" y="199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69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9"/>
                  </a:lnTo>
                  <a:lnTo>
                    <a:pt x="665" y="202"/>
                  </a:lnTo>
                  <a:lnTo>
                    <a:pt x="668" y="204"/>
                  </a:lnTo>
                  <a:lnTo>
                    <a:pt x="671" y="205"/>
                  </a:lnTo>
                  <a:lnTo>
                    <a:pt x="671" y="205"/>
                  </a:lnTo>
                  <a:close/>
                  <a:moveTo>
                    <a:pt x="82" y="204"/>
                  </a:moveTo>
                  <a:lnTo>
                    <a:pt x="82" y="204"/>
                  </a:lnTo>
                  <a:lnTo>
                    <a:pt x="87" y="204"/>
                  </a:lnTo>
                  <a:lnTo>
                    <a:pt x="91" y="205"/>
                  </a:lnTo>
                  <a:lnTo>
                    <a:pt x="91" y="205"/>
                  </a:lnTo>
                  <a:lnTo>
                    <a:pt x="93" y="201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88" y="196"/>
                  </a:lnTo>
                  <a:lnTo>
                    <a:pt x="84" y="196"/>
                  </a:lnTo>
                  <a:lnTo>
                    <a:pt x="82" y="199"/>
                  </a:lnTo>
                  <a:lnTo>
                    <a:pt x="82" y="204"/>
                  </a:lnTo>
                  <a:lnTo>
                    <a:pt x="82" y="204"/>
                  </a:lnTo>
                  <a:close/>
                  <a:moveTo>
                    <a:pt x="107" y="205"/>
                  </a:moveTo>
                  <a:lnTo>
                    <a:pt x="107" y="205"/>
                  </a:lnTo>
                  <a:lnTo>
                    <a:pt x="108" y="201"/>
                  </a:lnTo>
                  <a:lnTo>
                    <a:pt x="108" y="196"/>
                  </a:lnTo>
                  <a:lnTo>
                    <a:pt x="108" y="196"/>
                  </a:lnTo>
                  <a:lnTo>
                    <a:pt x="107" y="196"/>
                  </a:lnTo>
                  <a:lnTo>
                    <a:pt x="107" y="196"/>
                  </a:lnTo>
                  <a:lnTo>
                    <a:pt x="105" y="201"/>
                  </a:lnTo>
                  <a:lnTo>
                    <a:pt x="105" y="204"/>
                  </a:lnTo>
                  <a:lnTo>
                    <a:pt x="107" y="205"/>
                  </a:lnTo>
                  <a:lnTo>
                    <a:pt x="107" y="205"/>
                  </a:lnTo>
                  <a:close/>
                  <a:moveTo>
                    <a:pt x="630" y="198"/>
                  </a:moveTo>
                  <a:lnTo>
                    <a:pt x="630" y="198"/>
                  </a:lnTo>
                  <a:lnTo>
                    <a:pt x="631" y="201"/>
                  </a:lnTo>
                  <a:lnTo>
                    <a:pt x="636" y="204"/>
                  </a:lnTo>
                  <a:lnTo>
                    <a:pt x="645" y="207"/>
                  </a:lnTo>
                  <a:lnTo>
                    <a:pt x="645" y="207"/>
                  </a:lnTo>
                  <a:lnTo>
                    <a:pt x="645" y="202"/>
                  </a:lnTo>
                  <a:lnTo>
                    <a:pt x="645" y="198"/>
                  </a:lnTo>
                  <a:lnTo>
                    <a:pt x="645" y="198"/>
                  </a:lnTo>
                  <a:lnTo>
                    <a:pt x="642" y="196"/>
                  </a:lnTo>
                  <a:lnTo>
                    <a:pt x="637" y="196"/>
                  </a:lnTo>
                  <a:lnTo>
                    <a:pt x="630" y="198"/>
                  </a:lnTo>
                  <a:lnTo>
                    <a:pt x="630" y="198"/>
                  </a:lnTo>
                  <a:close/>
                  <a:moveTo>
                    <a:pt x="192" y="199"/>
                  </a:moveTo>
                  <a:lnTo>
                    <a:pt x="192" y="199"/>
                  </a:lnTo>
                  <a:lnTo>
                    <a:pt x="192" y="202"/>
                  </a:lnTo>
                  <a:lnTo>
                    <a:pt x="192" y="207"/>
                  </a:lnTo>
                  <a:lnTo>
                    <a:pt x="192" y="207"/>
                  </a:lnTo>
                  <a:lnTo>
                    <a:pt x="195" y="205"/>
                  </a:lnTo>
                  <a:lnTo>
                    <a:pt x="197" y="204"/>
                  </a:lnTo>
                  <a:lnTo>
                    <a:pt x="200" y="201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2" y="199"/>
                  </a:lnTo>
                  <a:close/>
                  <a:moveTo>
                    <a:pt x="219" y="205"/>
                  </a:moveTo>
                  <a:lnTo>
                    <a:pt x="219" y="205"/>
                  </a:lnTo>
                  <a:lnTo>
                    <a:pt x="223" y="205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4" y="202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8"/>
                  </a:lnTo>
                  <a:lnTo>
                    <a:pt x="224" y="198"/>
                  </a:lnTo>
                  <a:lnTo>
                    <a:pt x="221" y="198"/>
                  </a:lnTo>
                  <a:lnTo>
                    <a:pt x="221" y="198"/>
                  </a:lnTo>
                  <a:lnTo>
                    <a:pt x="219" y="201"/>
                  </a:lnTo>
                  <a:lnTo>
                    <a:pt x="219" y="205"/>
                  </a:lnTo>
                  <a:lnTo>
                    <a:pt x="219" y="205"/>
                  </a:lnTo>
                  <a:close/>
                  <a:moveTo>
                    <a:pt x="482" y="199"/>
                  </a:moveTo>
                  <a:lnTo>
                    <a:pt x="482" y="199"/>
                  </a:lnTo>
                  <a:lnTo>
                    <a:pt x="480" y="198"/>
                  </a:lnTo>
                  <a:lnTo>
                    <a:pt x="479" y="198"/>
                  </a:lnTo>
                  <a:lnTo>
                    <a:pt x="476" y="198"/>
                  </a:lnTo>
                  <a:lnTo>
                    <a:pt x="476" y="198"/>
                  </a:lnTo>
                  <a:lnTo>
                    <a:pt x="476" y="199"/>
                  </a:lnTo>
                  <a:lnTo>
                    <a:pt x="477" y="199"/>
                  </a:lnTo>
                  <a:lnTo>
                    <a:pt x="479" y="201"/>
                  </a:lnTo>
                  <a:lnTo>
                    <a:pt x="482" y="199"/>
                  </a:lnTo>
                  <a:lnTo>
                    <a:pt x="482" y="199"/>
                  </a:lnTo>
                  <a:close/>
                  <a:moveTo>
                    <a:pt x="674" y="207"/>
                  </a:moveTo>
                  <a:lnTo>
                    <a:pt x="674" y="207"/>
                  </a:lnTo>
                  <a:lnTo>
                    <a:pt x="677" y="205"/>
                  </a:lnTo>
                  <a:lnTo>
                    <a:pt x="680" y="204"/>
                  </a:lnTo>
                  <a:lnTo>
                    <a:pt x="681" y="202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75" y="198"/>
                  </a:lnTo>
                  <a:lnTo>
                    <a:pt x="675" y="198"/>
                  </a:lnTo>
                  <a:lnTo>
                    <a:pt x="674" y="207"/>
                  </a:lnTo>
                  <a:lnTo>
                    <a:pt x="674" y="207"/>
                  </a:lnTo>
                  <a:close/>
                  <a:moveTo>
                    <a:pt x="326" y="202"/>
                  </a:moveTo>
                  <a:lnTo>
                    <a:pt x="326" y="202"/>
                  </a:lnTo>
                  <a:lnTo>
                    <a:pt x="329" y="202"/>
                  </a:lnTo>
                  <a:lnTo>
                    <a:pt x="331" y="201"/>
                  </a:lnTo>
                  <a:lnTo>
                    <a:pt x="334" y="201"/>
                  </a:lnTo>
                  <a:lnTo>
                    <a:pt x="335" y="201"/>
                  </a:lnTo>
                  <a:lnTo>
                    <a:pt x="335" y="201"/>
                  </a:lnTo>
                  <a:lnTo>
                    <a:pt x="335" y="198"/>
                  </a:lnTo>
                  <a:lnTo>
                    <a:pt x="335" y="198"/>
                  </a:lnTo>
                  <a:lnTo>
                    <a:pt x="331" y="199"/>
                  </a:lnTo>
                  <a:lnTo>
                    <a:pt x="326" y="202"/>
                  </a:lnTo>
                  <a:lnTo>
                    <a:pt x="326" y="202"/>
                  </a:lnTo>
                  <a:close/>
                  <a:moveTo>
                    <a:pt x="588" y="198"/>
                  </a:moveTo>
                  <a:lnTo>
                    <a:pt x="588" y="198"/>
                  </a:lnTo>
                  <a:lnTo>
                    <a:pt x="590" y="201"/>
                  </a:lnTo>
                  <a:lnTo>
                    <a:pt x="592" y="202"/>
                  </a:lnTo>
                  <a:lnTo>
                    <a:pt x="592" y="202"/>
                  </a:lnTo>
                  <a:lnTo>
                    <a:pt x="593" y="201"/>
                  </a:lnTo>
                  <a:lnTo>
                    <a:pt x="595" y="198"/>
                  </a:lnTo>
                  <a:lnTo>
                    <a:pt x="595" y="198"/>
                  </a:lnTo>
                  <a:lnTo>
                    <a:pt x="592" y="198"/>
                  </a:lnTo>
                  <a:lnTo>
                    <a:pt x="588" y="198"/>
                  </a:lnTo>
                  <a:lnTo>
                    <a:pt x="588" y="198"/>
                  </a:lnTo>
                  <a:close/>
                  <a:moveTo>
                    <a:pt x="610" y="205"/>
                  </a:moveTo>
                  <a:lnTo>
                    <a:pt x="610" y="205"/>
                  </a:lnTo>
                  <a:lnTo>
                    <a:pt x="608" y="202"/>
                  </a:lnTo>
                  <a:lnTo>
                    <a:pt x="608" y="199"/>
                  </a:lnTo>
                  <a:lnTo>
                    <a:pt x="608" y="198"/>
                  </a:lnTo>
                  <a:lnTo>
                    <a:pt x="608" y="198"/>
                  </a:lnTo>
                  <a:lnTo>
                    <a:pt x="607" y="199"/>
                  </a:lnTo>
                  <a:lnTo>
                    <a:pt x="607" y="201"/>
                  </a:lnTo>
                  <a:lnTo>
                    <a:pt x="608" y="204"/>
                  </a:lnTo>
                  <a:lnTo>
                    <a:pt x="610" y="205"/>
                  </a:lnTo>
                  <a:lnTo>
                    <a:pt x="610" y="205"/>
                  </a:lnTo>
                  <a:close/>
                  <a:moveTo>
                    <a:pt x="128" y="204"/>
                  </a:moveTo>
                  <a:lnTo>
                    <a:pt x="128" y="204"/>
                  </a:lnTo>
                  <a:lnTo>
                    <a:pt x="134" y="204"/>
                  </a:lnTo>
                  <a:lnTo>
                    <a:pt x="139" y="204"/>
                  </a:lnTo>
                  <a:lnTo>
                    <a:pt x="139" y="204"/>
                  </a:lnTo>
                  <a:lnTo>
                    <a:pt x="139" y="199"/>
                  </a:lnTo>
                  <a:lnTo>
                    <a:pt x="139" y="199"/>
                  </a:lnTo>
                  <a:lnTo>
                    <a:pt x="133" y="201"/>
                  </a:lnTo>
                  <a:lnTo>
                    <a:pt x="128" y="204"/>
                  </a:lnTo>
                  <a:lnTo>
                    <a:pt x="128" y="204"/>
                  </a:lnTo>
                  <a:close/>
                  <a:moveTo>
                    <a:pt x="244" y="205"/>
                  </a:moveTo>
                  <a:lnTo>
                    <a:pt x="244" y="205"/>
                  </a:lnTo>
                  <a:lnTo>
                    <a:pt x="248" y="210"/>
                  </a:lnTo>
                  <a:lnTo>
                    <a:pt x="250" y="213"/>
                  </a:lnTo>
                  <a:lnTo>
                    <a:pt x="253" y="216"/>
                  </a:lnTo>
                  <a:lnTo>
                    <a:pt x="253" y="216"/>
                  </a:lnTo>
                  <a:lnTo>
                    <a:pt x="255" y="209"/>
                  </a:lnTo>
                  <a:lnTo>
                    <a:pt x="256" y="199"/>
                  </a:lnTo>
                  <a:lnTo>
                    <a:pt x="256" y="199"/>
                  </a:lnTo>
                  <a:lnTo>
                    <a:pt x="250" y="202"/>
                  </a:lnTo>
                  <a:lnTo>
                    <a:pt x="247" y="202"/>
                  </a:lnTo>
                  <a:lnTo>
                    <a:pt x="244" y="205"/>
                  </a:lnTo>
                  <a:lnTo>
                    <a:pt x="244" y="205"/>
                  </a:lnTo>
                  <a:close/>
                  <a:moveTo>
                    <a:pt x="213" y="207"/>
                  </a:moveTo>
                  <a:lnTo>
                    <a:pt x="213" y="207"/>
                  </a:lnTo>
                  <a:lnTo>
                    <a:pt x="215" y="207"/>
                  </a:lnTo>
                  <a:lnTo>
                    <a:pt x="215" y="204"/>
                  </a:lnTo>
                  <a:lnTo>
                    <a:pt x="215" y="202"/>
                  </a:lnTo>
                  <a:lnTo>
                    <a:pt x="213" y="201"/>
                  </a:lnTo>
                  <a:lnTo>
                    <a:pt x="213" y="201"/>
                  </a:lnTo>
                  <a:lnTo>
                    <a:pt x="212" y="204"/>
                  </a:lnTo>
                  <a:lnTo>
                    <a:pt x="212" y="207"/>
                  </a:lnTo>
                  <a:lnTo>
                    <a:pt x="213" y="207"/>
                  </a:lnTo>
                  <a:lnTo>
                    <a:pt x="213" y="207"/>
                  </a:lnTo>
                  <a:close/>
                  <a:moveTo>
                    <a:pt x="524" y="201"/>
                  </a:moveTo>
                  <a:lnTo>
                    <a:pt x="524" y="201"/>
                  </a:lnTo>
                  <a:lnTo>
                    <a:pt x="521" y="202"/>
                  </a:lnTo>
                  <a:lnTo>
                    <a:pt x="518" y="202"/>
                  </a:lnTo>
                  <a:lnTo>
                    <a:pt x="518" y="202"/>
                  </a:lnTo>
                  <a:lnTo>
                    <a:pt x="518" y="204"/>
                  </a:lnTo>
                  <a:lnTo>
                    <a:pt x="517" y="205"/>
                  </a:lnTo>
                  <a:lnTo>
                    <a:pt x="515" y="207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21" y="212"/>
                  </a:lnTo>
                  <a:lnTo>
                    <a:pt x="526" y="213"/>
                  </a:lnTo>
                  <a:lnTo>
                    <a:pt x="526" y="213"/>
                  </a:lnTo>
                  <a:lnTo>
                    <a:pt x="526" y="207"/>
                  </a:lnTo>
                  <a:lnTo>
                    <a:pt x="526" y="202"/>
                  </a:lnTo>
                  <a:lnTo>
                    <a:pt x="524" y="201"/>
                  </a:lnTo>
                  <a:lnTo>
                    <a:pt x="524" y="201"/>
                  </a:lnTo>
                  <a:close/>
                  <a:moveTo>
                    <a:pt x="532" y="202"/>
                  </a:moveTo>
                  <a:lnTo>
                    <a:pt x="532" y="202"/>
                  </a:lnTo>
                  <a:lnTo>
                    <a:pt x="532" y="210"/>
                  </a:lnTo>
                  <a:lnTo>
                    <a:pt x="532" y="213"/>
                  </a:lnTo>
                  <a:lnTo>
                    <a:pt x="534" y="216"/>
                  </a:lnTo>
                  <a:lnTo>
                    <a:pt x="534" y="216"/>
                  </a:lnTo>
                  <a:lnTo>
                    <a:pt x="534" y="216"/>
                  </a:lnTo>
                  <a:lnTo>
                    <a:pt x="535" y="216"/>
                  </a:lnTo>
                  <a:lnTo>
                    <a:pt x="535" y="216"/>
                  </a:lnTo>
                  <a:lnTo>
                    <a:pt x="537" y="209"/>
                  </a:lnTo>
                  <a:lnTo>
                    <a:pt x="537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2"/>
                  </a:lnTo>
                  <a:lnTo>
                    <a:pt x="534" y="202"/>
                  </a:lnTo>
                  <a:lnTo>
                    <a:pt x="532" y="202"/>
                  </a:lnTo>
                  <a:lnTo>
                    <a:pt x="532" y="202"/>
                  </a:lnTo>
                  <a:close/>
                  <a:moveTo>
                    <a:pt x="541" y="202"/>
                  </a:moveTo>
                  <a:lnTo>
                    <a:pt x="541" y="202"/>
                  </a:lnTo>
                  <a:lnTo>
                    <a:pt x="540" y="209"/>
                  </a:lnTo>
                  <a:lnTo>
                    <a:pt x="540" y="216"/>
                  </a:lnTo>
                  <a:lnTo>
                    <a:pt x="540" y="216"/>
                  </a:lnTo>
                  <a:lnTo>
                    <a:pt x="541" y="216"/>
                  </a:lnTo>
                  <a:lnTo>
                    <a:pt x="543" y="218"/>
                  </a:lnTo>
                  <a:lnTo>
                    <a:pt x="544" y="218"/>
                  </a:lnTo>
                  <a:lnTo>
                    <a:pt x="546" y="218"/>
                  </a:lnTo>
                  <a:lnTo>
                    <a:pt x="546" y="218"/>
                  </a:lnTo>
                  <a:lnTo>
                    <a:pt x="549" y="212"/>
                  </a:lnTo>
                  <a:lnTo>
                    <a:pt x="550" y="202"/>
                  </a:lnTo>
                  <a:lnTo>
                    <a:pt x="550" y="202"/>
                  </a:lnTo>
                  <a:lnTo>
                    <a:pt x="546" y="201"/>
                  </a:lnTo>
                  <a:lnTo>
                    <a:pt x="541" y="202"/>
                  </a:lnTo>
                  <a:lnTo>
                    <a:pt x="541" y="202"/>
                  </a:lnTo>
                  <a:close/>
                  <a:moveTo>
                    <a:pt x="625" y="216"/>
                  </a:moveTo>
                  <a:lnTo>
                    <a:pt x="625" y="216"/>
                  </a:lnTo>
                  <a:lnTo>
                    <a:pt x="625" y="213"/>
                  </a:lnTo>
                  <a:lnTo>
                    <a:pt x="625" y="210"/>
                  </a:lnTo>
                  <a:lnTo>
                    <a:pt x="625" y="204"/>
                  </a:lnTo>
                  <a:lnTo>
                    <a:pt x="625" y="204"/>
                  </a:lnTo>
                  <a:lnTo>
                    <a:pt x="620" y="201"/>
                  </a:lnTo>
                  <a:lnTo>
                    <a:pt x="620" y="201"/>
                  </a:lnTo>
                  <a:lnTo>
                    <a:pt x="622" y="210"/>
                  </a:lnTo>
                  <a:lnTo>
                    <a:pt x="622" y="213"/>
                  </a:lnTo>
                  <a:lnTo>
                    <a:pt x="625" y="216"/>
                  </a:lnTo>
                  <a:lnTo>
                    <a:pt x="625" y="216"/>
                  </a:lnTo>
                  <a:close/>
                  <a:moveTo>
                    <a:pt x="345" y="210"/>
                  </a:moveTo>
                  <a:lnTo>
                    <a:pt x="345" y="210"/>
                  </a:lnTo>
                  <a:lnTo>
                    <a:pt x="346" y="210"/>
                  </a:lnTo>
                  <a:lnTo>
                    <a:pt x="346" y="209"/>
                  </a:lnTo>
                  <a:lnTo>
                    <a:pt x="348" y="209"/>
                  </a:lnTo>
                  <a:lnTo>
                    <a:pt x="348" y="209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45" y="202"/>
                  </a:lnTo>
                  <a:lnTo>
                    <a:pt x="343" y="205"/>
                  </a:lnTo>
                  <a:lnTo>
                    <a:pt x="345" y="210"/>
                  </a:lnTo>
                  <a:lnTo>
                    <a:pt x="345" y="210"/>
                  </a:lnTo>
                  <a:close/>
                  <a:moveTo>
                    <a:pt x="649" y="210"/>
                  </a:moveTo>
                  <a:lnTo>
                    <a:pt x="649" y="210"/>
                  </a:lnTo>
                  <a:lnTo>
                    <a:pt x="654" y="213"/>
                  </a:lnTo>
                  <a:lnTo>
                    <a:pt x="654" y="213"/>
                  </a:lnTo>
                  <a:lnTo>
                    <a:pt x="654" y="207"/>
                  </a:lnTo>
                  <a:lnTo>
                    <a:pt x="653" y="204"/>
                  </a:lnTo>
                  <a:lnTo>
                    <a:pt x="649" y="202"/>
                  </a:lnTo>
                  <a:lnTo>
                    <a:pt x="649" y="202"/>
                  </a:lnTo>
                  <a:lnTo>
                    <a:pt x="649" y="205"/>
                  </a:lnTo>
                  <a:lnTo>
                    <a:pt x="649" y="210"/>
                  </a:lnTo>
                  <a:lnTo>
                    <a:pt x="649" y="210"/>
                  </a:lnTo>
                  <a:close/>
                  <a:moveTo>
                    <a:pt x="311" y="207"/>
                  </a:moveTo>
                  <a:lnTo>
                    <a:pt x="311" y="207"/>
                  </a:lnTo>
                  <a:lnTo>
                    <a:pt x="312" y="207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4" y="204"/>
                  </a:lnTo>
                  <a:lnTo>
                    <a:pt x="314" y="204"/>
                  </a:lnTo>
                  <a:lnTo>
                    <a:pt x="312" y="205"/>
                  </a:lnTo>
                  <a:lnTo>
                    <a:pt x="311" y="205"/>
                  </a:lnTo>
                  <a:lnTo>
                    <a:pt x="311" y="207"/>
                  </a:lnTo>
                  <a:lnTo>
                    <a:pt x="311" y="207"/>
                  </a:lnTo>
                  <a:close/>
                  <a:moveTo>
                    <a:pt x="335" y="210"/>
                  </a:moveTo>
                  <a:lnTo>
                    <a:pt x="335" y="210"/>
                  </a:lnTo>
                  <a:lnTo>
                    <a:pt x="335" y="205"/>
                  </a:lnTo>
                  <a:lnTo>
                    <a:pt x="335" y="204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34" y="205"/>
                  </a:lnTo>
                  <a:lnTo>
                    <a:pt x="334" y="207"/>
                  </a:lnTo>
                  <a:lnTo>
                    <a:pt x="334" y="209"/>
                  </a:lnTo>
                  <a:lnTo>
                    <a:pt x="335" y="210"/>
                  </a:lnTo>
                  <a:lnTo>
                    <a:pt x="335" y="210"/>
                  </a:lnTo>
                  <a:close/>
                  <a:moveTo>
                    <a:pt x="512" y="204"/>
                  </a:moveTo>
                  <a:lnTo>
                    <a:pt x="512" y="204"/>
                  </a:lnTo>
                  <a:lnTo>
                    <a:pt x="508" y="204"/>
                  </a:lnTo>
                  <a:lnTo>
                    <a:pt x="508" y="204"/>
                  </a:lnTo>
                  <a:lnTo>
                    <a:pt x="508" y="205"/>
                  </a:lnTo>
                  <a:lnTo>
                    <a:pt x="509" y="205"/>
                  </a:lnTo>
                  <a:lnTo>
                    <a:pt x="511" y="205"/>
                  </a:lnTo>
                  <a:lnTo>
                    <a:pt x="512" y="204"/>
                  </a:lnTo>
                  <a:lnTo>
                    <a:pt x="512" y="204"/>
                  </a:lnTo>
                  <a:close/>
                  <a:moveTo>
                    <a:pt x="64" y="224"/>
                  </a:moveTo>
                  <a:lnTo>
                    <a:pt x="64" y="224"/>
                  </a:lnTo>
                  <a:lnTo>
                    <a:pt x="67" y="225"/>
                  </a:lnTo>
                  <a:lnTo>
                    <a:pt x="70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5" y="216"/>
                  </a:lnTo>
                  <a:lnTo>
                    <a:pt x="75" y="207"/>
                  </a:lnTo>
                  <a:lnTo>
                    <a:pt x="75" y="207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7" y="207"/>
                  </a:lnTo>
                  <a:lnTo>
                    <a:pt x="65" y="212"/>
                  </a:lnTo>
                  <a:lnTo>
                    <a:pt x="64" y="218"/>
                  </a:lnTo>
                  <a:lnTo>
                    <a:pt x="64" y="224"/>
                  </a:lnTo>
                  <a:lnTo>
                    <a:pt x="64" y="224"/>
                  </a:lnTo>
                  <a:close/>
                  <a:moveTo>
                    <a:pt x="177" y="204"/>
                  </a:moveTo>
                  <a:lnTo>
                    <a:pt x="177" y="204"/>
                  </a:lnTo>
                  <a:lnTo>
                    <a:pt x="171" y="207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8"/>
                  </a:lnTo>
                  <a:lnTo>
                    <a:pt x="162" y="218"/>
                  </a:lnTo>
                  <a:lnTo>
                    <a:pt x="166" y="218"/>
                  </a:lnTo>
                  <a:lnTo>
                    <a:pt x="16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8" y="210"/>
                  </a:lnTo>
                  <a:lnTo>
                    <a:pt x="178" y="207"/>
                  </a:lnTo>
                  <a:lnTo>
                    <a:pt x="177" y="204"/>
                  </a:lnTo>
                  <a:lnTo>
                    <a:pt x="177" y="204"/>
                  </a:lnTo>
                  <a:close/>
                  <a:moveTo>
                    <a:pt x="378" y="209"/>
                  </a:moveTo>
                  <a:lnTo>
                    <a:pt x="378" y="209"/>
                  </a:lnTo>
                  <a:lnTo>
                    <a:pt x="387" y="207"/>
                  </a:lnTo>
                  <a:lnTo>
                    <a:pt x="395" y="207"/>
                  </a:lnTo>
                  <a:lnTo>
                    <a:pt x="395" y="207"/>
                  </a:lnTo>
                  <a:lnTo>
                    <a:pt x="392" y="205"/>
                  </a:lnTo>
                  <a:lnTo>
                    <a:pt x="387" y="205"/>
                  </a:lnTo>
                  <a:lnTo>
                    <a:pt x="378" y="204"/>
                  </a:lnTo>
                  <a:lnTo>
                    <a:pt x="378" y="204"/>
                  </a:lnTo>
                  <a:lnTo>
                    <a:pt x="378" y="207"/>
                  </a:lnTo>
                  <a:lnTo>
                    <a:pt x="378" y="209"/>
                  </a:lnTo>
                  <a:lnTo>
                    <a:pt x="378" y="209"/>
                  </a:lnTo>
                  <a:close/>
                  <a:moveTo>
                    <a:pt x="486" y="205"/>
                  </a:moveTo>
                  <a:lnTo>
                    <a:pt x="486" y="205"/>
                  </a:lnTo>
                  <a:lnTo>
                    <a:pt x="488" y="209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92" y="210"/>
                  </a:lnTo>
                  <a:lnTo>
                    <a:pt x="499" y="210"/>
                  </a:lnTo>
                  <a:lnTo>
                    <a:pt x="499" y="210"/>
                  </a:lnTo>
                  <a:lnTo>
                    <a:pt x="497" y="207"/>
                  </a:lnTo>
                  <a:lnTo>
                    <a:pt x="495" y="204"/>
                  </a:lnTo>
                  <a:lnTo>
                    <a:pt x="495" y="204"/>
                  </a:lnTo>
                  <a:lnTo>
                    <a:pt x="491" y="205"/>
                  </a:lnTo>
                  <a:lnTo>
                    <a:pt x="486" y="205"/>
                  </a:lnTo>
                  <a:lnTo>
                    <a:pt x="486" y="205"/>
                  </a:lnTo>
                  <a:close/>
                  <a:moveTo>
                    <a:pt x="555" y="219"/>
                  </a:moveTo>
                  <a:lnTo>
                    <a:pt x="555" y="219"/>
                  </a:lnTo>
                  <a:lnTo>
                    <a:pt x="556" y="216"/>
                  </a:lnTo>
                  <a:lnTo>
                    <a:pt x="558" y="212"/>
                  </a:lnTo>
                  <a:lnTo>
                    <a:pt x="558" y="204"/>
                  </a:lnTo>
                  <a:lnTo>
                    <a:pt x="558" y="204"/>
                  </a:lnTo>
                  <a:lnTo>
                    <a:pt x="555" y="204"/>
                  </a:lnTo>
                  <a:lnTo>
                    <a:pt x="555" y="204"/>
                  </a:lnTo>
                  <a:lnTo>
                    <a:pt x="555" y="219"/>
                  </a:lnTo>
                  <a:lnTo>
                    <a:pt x="555" y="219"/>
                  </a:lnTo>
                  <a:close/>
                  <a:moveTo>
                    <a:pt x="204" y="210"/>
                  </a:moveTo>
                  <a:lnTo>
                    <a:pt x="204" y="210"/>
                  </a:lnTo>
                  <a:lnTo>
                    <a:pt x="206" y="210"/>
                  </a:lnTo>
                  <a:lnTo>
                    <a:pt x="207" y="207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4" y="207"/>
                  </a:lnTo>
                  <a:lnTo>
                    <a:pt x="204" y="210"/>
                  </a:lnTo>
                  <a:lnTo>
                    <a:pt x="204" y="210"/>
                  </a:lnTo>
                  <a:close/>
                  <a:moveTo>
                    <a:pt x="151" y="209"/>
                  </a:moveTo>
                  <a:lnTo>
                    <a:pt x="151" y="209"/>
                  </a:lnTo>
                  <a:lnTo>
                    <a:pt x="154" y="209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5" y="205"/>
                  </a:lnTo>
                  <a:lnTo>
                    <a:pt x="154" y="205"/>
                  </a:lnTo>
                  <a:lnTo>
                    <a:pt x="152" y="207"/>
                  </a:lnTo>
                  <a:lnTo>
                    <a:pt x="151" y="209"/>
                  </a:lnTo>
                  <a:lnTo>
                    <a:pt x="151" y="209"/>
                  </a:lnTo>
                  <a:close/>
                  <a:moveTo>
                    <a:pt x="354" y="209"/>
                  </a:moveTo>
                  <a:lnTo>
                    <a:pt x="354" y="209"/>
                  </a:lnTo>
                  <a:lnTo>
                    <a:pt x="358" y="210"/>
                  </a:lnTo>
                  <a:lnTo>
                    <a:pt x="361" y="209"/>
                  </a:lnTo>
                  <a:lnTo>
                    <a:pt x="363" y="207"/>
                  </a:lnTo>
                  <a:lnTo>
                    <a:pt x="363" y="207"/>
                  </a:lnTo>
                  <a:lnTo>
                    <a:pt x="360" y="207"/>
                  </a:lnTo>
                  <a:lnTo>
                    <a:pt x="358" y="207"/>
                  </a:lnTo>
                  <a:lnTo>
                    <a:pt x="354" y="205"/>
                  </a:lnTo>
                  <a:lnTo>
                    <a:pt x="354" y="205"/>
                  </a:lnTo>
                  <a:lnTo>
                    <a:pt x="354" y="209"/>
                  </a:lnTo>
                  <a:lnTo>
                    <a:pt x="354" y="209"/>
                  </a:lnTo>
                  <a:close/>
                  <a:moveTo>
                    <a:pt x="459" y="209"/>
                  </a:moveTo>
                  <a:lnTo>
                    <a:pt x="459" y="209"/>
                  </a:lnTo>
                  <a:lnTo>
                    <a:pt x="463" y="209"/>
                  </a:lnTo>
                  <a:lnTo>
                    <a:pt x="468" y="209"/>
                  </a:lnTo>
                  <a:lnTo>
                    <a:pt x="468" y="209"/>
                  </a:lnTo>
                  <a:lnTo>
                    <a:pt x="468" y="207"/>
                  </a:lnTo>
                  <a:lnTo>
                    <a:pt x="466" y="205"/>
                  </a:lnTo>
                  <a:lnTo>
                    <a:pt x="466" y="205"/>
                  </a:lnTo>
                  <a:lnTo>
                    <a:pt x="465" y="207"/>
                  </a:lnTo>
                  <a:lnTo>
                    <a:pt x="462" y="207"/>
                  </a:lnTo>
                  <a:lnTo>
                    <a:pt x="460" y="207"/>
                  </a:lnTo>
                  <a:lnTo>
                    <a:pt x="459" y="209"/>
                  </a:lnTo>
                  <a:lnTo>
                    <a:pt x="459" y="209"/>
                  </a:lnTo>
                  <a:close/>
                  <a:moveTo>
                    <a:pt x="473" y="209"/>
                  </a:moveTo>
                  <a:lnTo>
                    <a:pt x="473" y="209"/>
                  </a:lnTo>
                  <a:lnTo>
                    <a:pt x="479" y="209"/>
                  </a:lnTo>
                  <a:lnTo>
                    <a:pt x="479" y="209"/>
                  </a:lnTo>
                  <a:lnTo>
                    <a:pt x="477" y="207"/>
                  </a:lnTo>
                  <a:lnTo>
                    <a:pt x="476" y="205"/>
                  </a:lnTo>
                  <a:lnTo>
                    <a:pt x="473" y="207"/>
                  </a:lnTo>
                  <a:lnTo>
                    <a:pt x="473" y="209"/>
                  </a:lnTo>
                  <a:lnTo>
                    <a:pt x="473" y="209"/>
                  </a:lnTo>
                  <a:close/>
                  <a:moveTo>
                    <a:pt x="630" y="218"/>
                  </a:moveTo>
                  <a:lnTo>
                    <a:pt x="630" y="218"/>
                  </a:lnTo>
                  <a:lnTo>
                    <a:pt x="634" y="218"/>
                  </a:lnTo>
                  <a:lnTo>
                    <a:pt x="640" y="219"/>
                  </a:lnTo>
                  <a:lnTo>
                    <a:pt x="640" y="219"/>
                  </a:lnTo>
                  <a:lnTo>
                    <a:pt x="642" y="218"/>
                  </a:lnTo>
                  <a:lnTo>
                    <a:pt x="642" y="216"/>
                  </a:lnTo>
                  <a:lnTo>
                    <a:pt x="643" y="215"/>
                  </a:lnTo>
                  <a:lnTo>
                    <a:pt x="643" y="213"/>
                  </a:lnTo>
                  <a:lnTo>
                    <a:pt x="643" y="213"/>
                  </a:lnTo>
                  <a:lnTo>
                    <a:pt x="637" y="209"/>
                  </a:lnTo>
                  <a:lnTo>
                    <a:pt x="633" y="207"/>
                  </a:lnTo>
                  <a:lnTo>
                    <a:pt x="630" y="207"/>
                  </a:lnTo>
                  <a:lnTo>
                    <a:pt x="630" y="207"/>
                  </a:lnTo>
                  <a:lnTo>
                    <a:pt x="630" y="212"/>
                  </a:lnTo>
                  <a:lnTo>
                    <a:pt x="630" y="218"/>
                  </a:lnTo>
                  <a:lnTo>
                    <a:pt x="630" y="218"/>
                  </a:lnTo>
                  <a:close/>
                  <a:moveTo>
                    <a:pt x="703" y="234"/>
                  </a:moveTo>
                  <a:lnTo>
                    <a:pt x="703" y="234"/>
                  </a:lnTo>
                  <a:lnTo>
                    <a:pt x="703" y="225"/>
                  </a:lnTo>
                  <a:lnTo>
                    <a:pt x="701" y="218"/>
                  </a:lnTo>
                  <a:lnTo>
                    <a:pt x="698" y="212"/>
                  </a:lnTo>
                  <a:lnTo>
                    <a:pt x="694" y="207"/>
                  </a:lnTo>
                  <a:lnTo>
                    <a:pt x="692" y="207"/>
                  </a:lnTo>
                  <a:lnTo>
                    <a:pt x="692" y="207"/>
                  </a:lnTo>
                  <a:lnTo>
                    <a:pt x="694" y="213"/>
                  </a:lnTo>
                  <a:lnTo>
                    <a:pt x="697" y="221"/>
                  </a:lnTo>
                  <a:lnTo>
                    <a:pt x="700" y="227"/>
                  </a:lnTo>
                  <a:lnTo>
                    <a:pt x="703" y="234"/>
                  </a:lnTo>
                  <a:lnTo>
                    <a:pt x="703" y="234"/>
                  </a:lnTo>
                  <a:close/>
                  <a:moveTo>
                    <a:pt x="238" y="216"/>
                  </a:moveTo>
                  <a:lnTo>
                    <a:pt x="238" y="216"/>
                  </a:lnTo>
                  <a:lnTo>
                    <a:pt x="239" y="216"/>
                  </a:lnTo>
                  <a:lnTo>
                    <a:pt x="241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2" y="210"/>
                  </a:lnTo>
                  <a:lnTo>
                    <a:pt x="239" y="207"/>
                  </a:lnTo>
                  <a:lnTo>
                    <a:pt x="239" y="207"/>
                  </a:lnTo>
                  <a:lnTo>
                    <a:pt x="238" y="216"/>
                  </a:lnTo>
                  <a:lnTo>
                    <a:pt x="238" y="216"/>
                  </a:lnTo>
                  <a:close/>
                  <a:moveTo>
                    <a:pt x="503" y="210"/>
                  </a:moveTo>
                  <a:lnTo>
                    <a:pt x="503" y="210"/>
                  </a:lnTo>
                  <a:lnTo>
                    <a:pt x="505" y="209"/>
                  </a:lnTo>
                  <a:lnTo>
                    <a:pt x="506" y="207"/>
                  </a:lnTo>
                  <a:lnTo>
                    <a:pt x="506" y="207"/>
                  </a:lnTo>
                  <a:lnTo>
                    <a:pt x="505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10"/>
                  </a:lnTo>
                  <a:lnTo>
                    <a:pt x="503" y="210"/>
                  </a:lnTo>
                  <a:close/>
                  <a:moveTo>
                    <a:pt x="290" y="209"/>
                  </a:moveTo>
                  <a:lnTo>
                    <a:pt x="290" y="209"/>
                  </a:lnTo>
                  <a:lnTo>
                    <a:pt x="290" y="210"/>
                  </a:lnTo>
                  <a:lnTo>
                    <a:pt x="288" y="212"/>
                  </a:lnTo>
                  <a:lnTo>
                    <a:pt x="284" y="212"/>
                  </a:lnTo>
                  <a:lnTo>
                    <a:pt x="280" y="212"/>
                  </a:lnTo>
                  <a:lnTo>
                    <a:pt x="279" y="213"/>
                  </a:lnTo>
                  <a:lnTo>
                    <a:pt x="277" y="215"/>
                  </a:lnTo>
                  <a:lnTo>
                    <a:pt x="277" y="215"/>
                  </a:lnTo>
                  <a:lnTo>
                    <a:pt x="288" y="213"/>
                  </a:lnTo>
                  <a:lnTo>
                    <a:pt x="299" y="212"/>
                  </a:lnTo>
                  <a:lnTo>
                    <a:pt x="299" y="212"/>
                  </a:lnTo>
                  <a:lnTo>
                    <a:pt x="299" y="210"/>
                  </a:lnTo>
                  <a:lnTo>
                    <a:pt x="299" y="207"/>
                  </a:lnTo>
                  <a:lnTo>
                    <a:pt x="299" y="207"/>
                  </a:lnTo>
                  <a:lnTo>
                    <a:pt x="294" y="209"/>
                  </a:lnTo>
                  <a:lnTo>
                    <a:pt x="293" y="210"/>
                  </a:lnTo>
                  <a:lnTo>
                    <a:pt x="290" y="209"/>
                  </a:lnTo>
                  <a:lnTo>
                    <a:pt x="290" y="209"/>
                  </a:lnTo>
                  <a:close/>
                  <a:moveTo>
                    <a:pt x="561" y="221"/>
                  </a:moveTo>
                  <a:lnTo>
                    <a:pt x="561" y="221"/>
                  </a:lnTo>
                  <a:lnTo>
                    <a:pt x="566" y="222"/>
                  </a:lnTo>
                  <a:lnTo>
                    <a:pt x="569" y="222"/>
                  </a:lnTo>
                  <a:lnTo>
                    <a:pt x="572" y="222"/>
                  </a:lnTo>
                  <a:lnTo>
                    <a:pt x="572" y="222"/>
                  </a:lnTo>
                  <a:lnTo>
                    <a:pt x="569" y="213"/>
                  </a:lnTo>
                  <a:lnTo>
                    <a:pt x="563" y="207"/>
                  </a:lnTo>
                  <a:lnTo>
                    <a:pt x="563" y="207"/>
                  </a:lnTo>
                  <a:lnTo>
                    <a:pt x="561" y="221"/>
                  </a:lnTo>
                  <a:lnTo>
                    <a:pt x="561" y="221"/>
                  </a:lnTo>
                  <a:close/>
                  <a:moveTo>
                    <a:pt x="683" y="207"/>
                  </a:moveTo>
                  <a:lnTo>
                    <a:pt x="683" y="207"/>
                  </a:lnTo>
                  <a:lnTo>
                    <a:pt x="680" y="210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7" y="215"/>
                  </a:lnTo>
                  <a:lnTo>
                    <a:pt x="678" y="219"/>
                  </a:lnTo>
                  <a:lnTo>
                    <a:pt x="678" y="222"/>
                  </a:lnTo>
                  <a:lnTo>
                    <a:pt x="677" y="227"/>
                  </a:lnTo>
                  <a:lnTo>
                    <a:pt x="677" y="227"/>
                  </a:lnTo>
                  <a:lnTo>
                    <a:pt x="688" y="233"/>
                  </a:lnTo>
                  <a:lnTo>
                    <a:pt x="688" y="233"/>
                  </a:lnTo>
                  <a:lnTo>
                    <a:pt x="686" y="227"/>
                  </a:lnTo>
                  <a:lnTo>
                    <a:pt x="688" y="219"/>
                  </a:lnTo>
                  <a:lnTo>
                    <a:pt x="686" y="213"/>
                  </a:lnTo>
                  <a:lnTo>
                    <a:pt x="686" y="210"/>
                  </a:lnTo>
                  <a:lnTo>
                    <a:pt x="683" y="207"/>
                  </a:lnTo>
                  <a:lnTo>
                    <a:pt x="683" y="207"/>
                  </a:lnTo>
                  <a:close/>
                  <a:moveTo>
                    <a:pt x="37" y="230"/>
                  </a:moveTo>
                  <a:lnTo>
                    <a:pt x="37" y="230"/>
                  </a:lnTo>
                  <a:lnTo>
                    <a:pt x="38" y="219"/>
                  </a:lnTo>
                  <a:lnTo>
                    <a:pt x="38" y="213"/>
                  </a:lnTo>
                  <a:lnTo>
                    <a:pt x="38" y="209"/>
                  </a:lnTo>
                  <a:lnTo>
                    <a:pt x="38" y="209"/>
                  </a:lnTo>
                  <a:lnTo>
                    <a:pt x="37" y="215"/>
                  </a:lnTo>
                  <a:lnTo>
                    <a:pt x="35" y="219"/>
                  </a:lnTo>
                  <a:lnTo>
                    <a:pt x="33" y="225"/>
                  </a:lnTo>
                  <a:lnTo>
                    <a:pt x="33" y="228"/>
                  </a:lnTo>
                  <a:lnTo>
                    <a:pt x="37" y="230"/>
                  </a:lnTo>
                  <a:lnTo>
                    <a:pt x="37" y="230"/>
                  </a:lnTo>
                  <a:close/>
                  <a:moveTo>
                    <a:pt x="82" y="227"/>
                  </a:moveTo>
                  <a:lnTo>
                    <a:pt x="82" y="227"/>
                  </a:lnTo>
                  <a:lnTo>
                    <a:pt x="84" y="227"/>
                  </a:lnTo>
                  <a:lnTo>
                    <a:pt x="85" y="225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91" y="222"/>
                  </a:lnTo>
                  <a:lnTo>
                    <a:pt x="91" y="218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82" y="209"/>
                  </a:lnTo>
                  <a:lnTo>
                    <a:pt x="82" y="209"/>
                  </a:lnTo>
                  <a:lnTo>
                    <a:pt x="82" y="215"/>
                  </a:lnTo>
                  <a:lnTo>
                    <a:pt x="81" y="219"/>
                  </a:lnTo>
                  <a:lnTo>
                    <a:pt x="81" y="224"/>
                  </a:lnTo>
                  <a:lnTo>
                    <a:pt x="82" y="227"/>
                  </a:lnTo>
                  <a:lnTo>
                    <a:pt x="82" y="227"/>
                  </a:lnTo>
                  <a:close/>
                  <a:moveTo>
                    <a:pt x="267" y="212"/>
                  </a:moveTo>
                  <a:lnTo>
                    <a:pt x="267" y="212"/>
                  </a:lnTo>
                  <a:lnTo>
                    <a:pt x="267" y="212"/>
                  </a:lnTo>
                  <a:lnTo>
                    <a:pt x="267" y="210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5" y="212"/>
                  </a:lnTo>
                  <a:lnTo>
                    <a:pt x="267" y="212"/>
                  </a:lnTo>
                  <a:lnTo>
                    <a:pt x="267" y="212"/>
                  </a:lnTo>
                  <a:close/>
                  <a:moveTo>
                    <a:pt x="117" y="210"/>
                  </a:moveTo>
                  <a:lnTo>
                    <a:pt x="117" y="210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7" y="216"/>
                  </a:lnTo>
                  <a:lnTo>
                    <a:pt x="119" y="218"/>
                  </a:lnTo>
                  <a:lnTo>
                    <a:pt x="119" y="222"/>
                  </a:lnTo>
                  <a:lnTo>
                    <a:pt x="119" y="222"/>
                  </a:lnTo>
                  <a:lnTo>
                    <a:pt x="123" y="221"/>
                  </a:lnTo>
                  <a:lnTo>
                    <a:pt x="128" y="216"/>
                  </a:lnTo>
                  <a:lnTo>
                    <a:pt x="134" y="209"/>
                  </a:lnTo>
                  <a:lnTo>
                    <a:pt x="134" y="209"/>
                  </a:lnTo>
                  <a:lnTo>
                    <a:pt x="126" y="209"/>
                  </a:lnTo>
                  <a:lnTo>
                    <a:pt x="117" y="210"/>
                  </a:lnTo>
                  <a:lnTo>
                    <a:pt x="117" y="210"/>
                  </a:lnTo>
                  <a:close/>
                  <a:moveTo>
                    <a:pt x="221" y="212"/>
                  </a:moveTo>
                  <a:lnTo>
                    <a:pt x="221" y="212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4" y="218"/>
                  </a:lnTo>
                  <a:lnTo>
                    <a:pt x="229" y="218"/>
                  </a:lnTo>
                  <a:lnTo>
                    <a:pt x="229" y="218"/>
                  </a:lnTo>
                  <a:lnTo>
                    <a:pt x="229" y="213"/>
                  </a:lnTo>
                  <a:lnTo>
                    <a:pt x="226" y="209"/>
                  </a:lnTo>
                  <a:lnTo>
                    <a:pt x="226" y="209"/>
                  </a:lnTo>
                  <a:lnTo>
                    <a:pt x="223" y="210"/>
                  </a:lnTo>
                  <a:lnTo>
                    <a:pt x="221" y="212"/>
                  </a:lnTo>
                  <a:lnTo>
                    <a:pt x="221" y="212"/>
                  </a:lnTo>
                  <a:close/>
                  <a:moveTo>
                    <a:pt x="735" y="221"/>
                  </a:moveTo>
                  <a:lnTo>
                    <a:pt x="735" y="221"/>
                  </a:lnTo>
                  <a:lnTo>
                    <a:pt x="738" y="221"/>
                  </a:lnTo>
                  <a:lnTo>
                    <a:pt x="739" y="219"/>
                  </a:lnTo>
                  <a:lnTo>
                    <a:pt x="739" y="219"/>
                  </a:lnTo>
                  <a:lnTo>
                    <a:pt x="738" y="213"/>
                  </a:lnTo>
                  <a:lnTo>
                    <a:pt x="738" y="210"/>
                  </a:lnTo>
                  <a:lnTo>
                    <a:pt x="736" y="209"/>
                  </a:lnTo>
                  <a:lnTo>
                    <a:pt x="736" y="209"/>
                  </a:lnTo>
                  <a:lnTo>
                    <a:pt x="736" y="215"/>
                  </a:lnTo>
                  <a:lnTo>
                    <a:pt x="735" y="221"/>
                  </a:lnTo>
                  <a:lnTo>
                    <a:pt x="735" y="221"/>
                  </a:lnTo>
                  <a:close/>
                  <a:moveTo>
                    <a:pt x="416" y="212"/>
                  </a:moveTo>
                  <a:lnTo>
                    <a:pt x="416" y="212"/>
                  </a:lnTo>
                  <a:lnTo>
                    <a:pt x="419" y="212"/>
                  </a:lnTo>
                  <a:lnTo>
                    <a:pt x="422" y="212"/>
                  </a:lnTo>
                  <a:lnTo>
                    <a:pt x="422" y="212"/>
                  </a:lnTo>
                  <a:lnTo>
                    <a:pt x="419" y="210"/>
                  </a:lnTo>
                  <a:lnTo>
                    <a:pt x="418" y="210"/>
                  </a:lnTo>
                  <a:lnTo>
                    <a:pt x="416" y="212"/>
                  </a:lnTo>
                  <a:lnTo>
                    <a:pt x="416" y="212"/>
                  </a:lnTo>
                  <a:close/>
                  <a:moveTo>
                    <a:pt x="431" y="212"/>
                  </a:moveTo>
                  <a:lnTo>
                    <a:pt x="431" y="212"/>
                  </a:lnTo>
                  <a:lnTo>
                    <a:pt x="438" y="213"/>
                  </a:lnTo>
                  <a:lnTo>
                    <a:pt x="441" y="215"/>
                  </a:lnTo>
                  <a:lnTo>
                    <a:pt x="442" y="213"/>
                  </a:lnTo>
                  <a:lnTo>
                    <a:pt x="442" y="213"/>
                  </a:lnTo>
                  <a:lnTo>
                    <a:pt x="438" y="212"/>
                  </a:lnTo>
                  <a:lnTo>
                    <a:pt x="434" y="212"/>
                  </a:lnTo>
                  <a:lnTo>
                    <a:pt x="431" y="212"/>
                  </a:lnTo>
                  <a:lnTo>
                    <a:pt x="431" y="212"/>
                  </a:lnTo>
                  <a:close/>
                  <a:moveTo>
                    <a:pt x="511" y="212"/>
                  </a:moveTo>
                  <a:lnTo>
                    <a:pt x="511" y="212"/>
                  </a:lnTo>
                  <a:lnTo>
                    <a:pt x="511" y="213"/>
                  </a:lnTo>
                  <a:lnTo>
                    <a:pt x="514" y="213"/>
                  </a:lnTo>
                  <a:lnTo>
                    <a:pt x="517" y="212"/>
                  </a:lnTo>
                  <a:lnTo>
                    <a:pt x="517" y="212"/>
                  </a:lnTo>
                  <a:lnTo>
                    <a:pt x="514" y="212"/>
                  </a:lnTo>
                  <a:lnTo>
                    <a:pt x="511" y="212"/>
                  </a:lnTo>
                  <a:lnTo>
                    <a:pt x="511" y="212"/>
                  </a:lnTo>
                  <a:close/>
                  <a:moveTo>
                    <a:pt x="99" y="216"/>
                  </a:moveTo>
                  <a:lnTo>
                    <a:pt x="99" y="216"/>
                  </a:lnTo>
                  <a:lnTo>
                    <a:pt x="101" y="213"/>
                  </a:lnTo>
                  <a:lnTo>
                    <a:pt x="101" y="212"/>
                  </a:lnTo>
                  <a:lnTo>
                    <a:pt x="99" y="212"/>
                  </a:lnTo>
                  <a:lnTo>
                    <a:pt x="99" y="212"/>
                  </a:lnTo>
                  <a:lnTo>
                    <a:pt x="99" y="215"/>
                  </a:lnTo>
                  <a:lnTo>
                    <a:pt x="98" y="215"/>
                  </a:lnTo>
                  <a:lnTo>
                    <a:pt x="99" y="216"/>
                  </a:lnTo>
                  <a:lnTo>
                    <a:pt x="99" y="216"/>
                  </a:lnTo>
                  <a:close/>
                  <a:moveTo>
                    <a:pt x="390" y="215"/>
                  </a:moveTo>
                  <a:lnTo>
                    <a:pt x="390" y="215"/>
                  </a:lnTo>
                  <a:lnTo>
                    <a:pt x="389" y="213"/>
                  </a:lnTo>
                  <a:lnTo>
                    <a:pt x="386" y="213"/>
                  </a:lnTo>
                  <a:lnTo>
                    <a:pt x="386" y="213"/>
                  </a:lnTo>
                  <a:lnTo>
                    <a:pt x="386" y="212"/>
                  </a:lnTo>
                  <a:lnTo>
                    <a:pt x="384" y="212"/>
                  </a:lnTo>
                  <a:lnTo>
                    <a:pt x="384" y="212"/>
                  </a:lnTo>
                  <a:lnTo>
                    <a:pt x="383" y="212"/>
                  </a:lnTo>
                  <a:lnTo>
                    <a:pt x="381" y="212"/>
                  </a:lnTo>
                  <a:lnTo>
                    <a:pt x="380" y="213"/>
                  </a:lnTo>
                  <a:lnTo>
                    <a:pt x="378" y="215"/>
                  </a:lnTo>
                  <a:lnTo>
                    <a:pt x="378" y="215"/>
                  </a:lnTo>
                  <a:lnTo>
                    <a:pt x="387" y="215"/>
                  </a:lnTo>
                  <a:lnTo>
                    <a:pt x="392" y="215"/>
                  </a:lnTo>
                  <a:lnTo>
                    <a:pt x="390" y="215"/>
                  </a:lnTo>
                  <a:lnTo>
                    <a:pt x="390" y="215"/>
                  </a:lnTo>
                  <a:close/>
                  <a:moveTo>
                    <a:pt x="151" y="215"/>
                  </a:moveTo>
                  <a:lnTo>
                    <a:pt x="151" y="215"/>
                  </a:lnTo>
                  <a:lnTo>
                    <a:pt x="149" y="218"/>
                  </a:lnTo>
                  <a:lnTo>
                    <a:pt x="149" y="221"/>
                  </a:lnTo>
                  <a:lnTo>
                    <a:pt x="149" y="221"/>
                  </a:lnTo>
                  <a:lnTo>
                    <a:pt x="152" y="221"/>
                  </a:lnTo>
                  <a:lnTo>
                    <a:pt x="157" y="219"/>
                  </a:lnTo>
                  <a:lnTo>
                    <a:pt x="157" y="219"/>
                  </a:lnTo>
                  <a:lnTo>
                    <a:pt x="157" y="216"/>
                  </a:lnTo>
                  <a:lnTo>
                    <a:pt x="157" y="215"/>
                  </a:lnTo>
                  <a:lnTo>
                    <a:pt x="157" y="213"/>
                  </a:lnTo>
                  <a:lnTo>
                    <a:pt x="157" y="213"/>
                  </a:lnTo>
                  <a:lnTo>
                    <a:pt x="155" y="212"/>
                  </a:lnTo>
                  <a:lnTo>
                    <a:pt x="154" y="213"/>
                  </a:lnTo>
                  <a:lnTo>
                    <a:pt x="151" y="215"/>
                  </a:lnTo>
                  <a:lnTo>
                    <a:pt x="151" y="215"/>
                  </a:lnTo>
                  <a:close/>
                  <a:moveTo>
                    <a:pt x="587" y="213"/>
                  </a:moveTo>
                  <a:lnTo>
                    <a:pt x="587" y="213"/>
                  </a:lnTo>
                  <a:lnTo>
                    <a:pt x="587" y="219"/>
                  </a:lnTo>
                  <a:lnTo>
                    <a:pt x="587" y="219"/>
                  </a:lnTo>
                  <a:lnTo>
                    <a:pt x="588" y="218"/>
                  </a:lnTo>
                  <a:lnTo>
                    <a:pt x="588" y="216"/>
                  </a:lnTo>
                  <a:lnTo>
                    <a:pt x="588" y="212"/>
                  </a:lnTo>
                  <a:lnTo>
                    <a:pt x="588" y="212"/>
                  </a:lnTo>
                  <a:lnTo>
                    <a:pt x="588" y="213"/>
                  </a:lnTo>
                  <a:lnTo>
                    <a:pt x="587" y="213"/>
                  </a:lnTo>
                  <a:lnTo>
                    <a:pt x="587" y="213"/>
                  </a:lnTo>
                  <a:close/>
                  <a:moveTo>
                    <a:pt x="133" y="219"/>
                  </a:moveTo>
                  <a:lnTo>
                    <a:pt x="133" y="219"/>
                  </a:lnTo>
                  <a:lnTo>
                    <a:pt x="136" y="216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4" y="215"/>
                  </a:lnTo>
                  <a:lnTo>
                    <a:pt x="133" y="219"/>
                  </a:lnTo>
                  <a:lnTo>
                    <a:pt x="133" y="219"/>
                  </a:lnTo>
                  <a:close/>
                  <a:moveTo>
                    <a:pt x="210" y="215"/>
                  </a:moveTo>
                  <a:lnTo>
                    <a:pt x="210" y="215"/>
                  </a:lnTo>
                  <a:lnTo>
                    <a:pt x="210" y="218"/>
                  </a:lnTo>
                  <a:lnTo>
                    <a:pt x="212" y="219"/>
                  </a:lnTo>
                  <a:lnTo>
                    <a:pt x="212" y="219"/>
                  </a:lnTo>
                  <a:lnTo>
                    <a:pt x="213" y="219"/>
                  </a:lnTo>
                  <a:lnTo>
                    <a:pt x="215" y="218"/>
                  </a:lnTo>
                  <a:lnTo>
                    <a:pt x="215" y="218"/>
                  </a:lnTo>
                  <a:lnTo>
                    <a:pt x="215" y="216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3" y="213"/>
                  </a:lnTo>
                  <a:lnTo>
                    <a:pt x="210" y="215"/>
                  </a:lnTo>
                  <a:lnTo>
                    <a:pt x="210" y="215"/>
                  </a:lnTo>
                  <a:close/>
                  <a:moveTo>
                    <a:pt x="358" y="215"/>
                  </a:moveTo>
                  <a:lnTo>
                    <a:pt x="358" y="215"/>
                  </a:lnTo>
                  <a:lnTo>
                    <a:pt x="363" y="215"/>
                  </a:lnTo>
                  <a:lnTo>
                    <a:pt x="364" y="215"/>
                  </a:lnTo>
                  <a:lnTo>
                    <a:pt x="364" y="215"/>
                  </a:lnTo>
                  <a:lnTo>
                    <a:pt x="361" y="213"/>
                  </a:lnTo>
                  <a:lnTo>
                    <a:pt x="360" y="213"/>
                  </a:lnTo>
                  <a:lnTo>
                    <a:pt x="358" y="215"/>
                  </a:lnTo>
                  <a:lnTo>
                    <a:pt x="358" y="215"/>
                  </a:lnTo>
                  <a:close/>
                  <a:moveTo>
                    <a:pt x="483" y="218"/>
                  </a:moveTo>
                  <a:lnTo>
                    <a:pt x="483" y="218"/>
                  </a:lnTo>
                  <a:lnTo>
                    <a:pt x="483" y="215"/>
                  </a:lnTo>
                  <a:lnTo>
                    <a:pt x="483" y="215"/>
                  </a:lnTo>
                  <a:lnTo>
                    <a:pt x="473" y="213"/>
                  </a:lnTo>
                  <a:lnTo>
                    <a:pt x="473" y="213"/>
                  </a:lnTo>
                  <a:lnTo>
                    <a:pt x="474" y="216"/>
                  </a:lnTo>
                  <a:lnTo>
                    <a:pt x="477" y="216"/>
                  </a:lnTo>
                  <a:lnTo>
                    <a:pt x="483" y="218"/>
                  </a:lnTo>
                  <a:lnTo>
                    <a:pt x="483" y="218"/>
                  </a:lnTo>
                  <a:close/>
                  <a:moveTo>
                    <a:pt x="206" y="218"/>
                  </a:moveTo>
                  <a:lnTo>
                    <a:pt x="206" y="218"/>
                  </a:lnTo>
                  <a:lnTo>
                    <a:pt x="206" y="216"/>
                  </a:lnTo>
                  <a:lnTo>
                    <a:pt x="206" y="215"/>
                  </a:lnTo>
                  <a:lnTo>
                    <a:pt x="206" y="215"/>
                  </a:lnTo>
                  <a:lnTo>
                    <a:pt x="206" y="215"/>
                  </a:lnTo>
                  <a:lnTo>
                    <a:pt x="204" y="216"/>
                  </a:lnTo>
                  <a:lnTo>
                    <a:pt x="204" y="218"/>
                  </a:lnTo>
                  <a:lnTo>
                    <a:pt x="206" y="218"/>
                  </a:lnTo>
                  <a:lnTo>
                    <a:pt x="206" y="218"/>
                  </a:lnTo>
                  <a:close/>
                  <a:moveTo>
                    <a:pt x="503" y="216"/>
                  </a:moveTo>
                  <a:lnTo>
                    <a:pt x="503" y="216"/>
                  </a:lnTo>
                  <a:lnTo>
                    <a:pt x="503" y="219"/>
                  </a:lnTo>
                  <a:lnTo>
                    <a:pt x="503" y="222"/>
                  </a:lnTo>
                  <a:lnTo>
                    <a:pt x="503" y="222"/>
                  </a:lnTo>
                  <a:lnTo>
                    <a:pt x="509" y="224"/>
                  </a:lnTo>
                  <a:lnTo>
                    <a:pt x="515" y="224"/>
                  </a:lnTo>
                  <a:lnTo>
                    <a:pt x="520" y="224"/>
                  </a:lnTo>
                  <a:lnTo>
                    <a:pt x="526" y="221"/>
                  </a:lnTo>
                  <a:lnTo>
                    <a:pt x="526" y="221"/>
                  </a:lnTo>
                  <a:lnTo>
                    <a:pt x="521" y="218"/>
                  </a:lnTo>
                  <a:lnTo>
                    <a:pt x="515" y="218"/>
                  </a:lnTo>
                  <a:lnTo>
                    <a:pt x="503" y="216"/>
                  </a:lnTo>
                  <a:lnTo>
                    <a:pt x="503" y="216"/>
                  </a:lnTo>
                  <a:close/>
                  <a:moveTo>
                    <a:pt x="56" y="219"/>
                  </a:moveTo>
                  <a:lnTo>
                    <a:pt x="56" y="219"/>
                  </a:lnTo>
                  <a:lnTo>
                    <a:pt x="56" y="221"/>
                  </a:lnTo>
                  <a:lnTo>
                    <a:pt x="58" y="221"/>
                  </a:lnTo>
                  <a:lnTo>
                    <a:pt x="58" y="221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8" y="216"/>
                  </a:lnTo>
                  <a:lnTo>
                    <a:pt x="58" y="216"/>
                  </a:lnTo>
                  <a:lnTo>
                    <a:pt x="56" y="218"/>
                  </a:lnTo>
                  <a:lnTo>
                    <a:pt x="56" y="219"/>
                  </a:lnTo>
                  <a:lnTo>
                    <a:pt x="56" y="219"/>
                  </a:lnTo>
                  <a:close/>
                  <a:moveTo>
                    <a:pt x="616" y="234"/>
                  </a:moveTo>
                  <a:lnTo>
                    <a:pt x="616" y="234"/>
                  </a:lnTo>
                  <a:lnTo>
                    <a:pt x="613" y="224"/>
                  </a:lnTo>
                  <a:lnTo>
                    <a:pt x="611" y="219"/>
                  </a:lnTo>
                  <a:lnTo>
                    <a:pt x="608" y="216"/>
                  </a:lnTo>
                  <a:lnTo>
                    <a:pt x="608" y="216"/>
                  </a:lnTo>
                  <a:lnTo>
                    <a:pt x="607" y="219"/>
                  </a:lnTo>
                  <a:lnTo>
                    <a:pt x="605" y="222"/>
                  </a:lnTo>
                  <a:lnTo>
                    <a:pt x="607" y="228"/>
                  </a:lnTo>
                  <a:lnTo>
                    <a:pt x="611" y="233"/>
                  </a:lnTo>
                  <a:lnTo>
                    <a:pt x="613" y="234"/>
                  </a:lnTo>
                  <a:lnTo>
                    <a:pt x="616" y="234"/>
                  </a:lnTo>
                  <a:lnTo>
                    <a:pt x="616" y="234"/>
                  </a:lnTo>
                  <a:close/>
                  <a:moveTo>
                    <a:pt x="192" y="219"/>
                  </a:moveTo>
                  <a:lnTo>
                    <a:pt x="192" y="219"/>
                  </a:lnTo>
                  <a:lnTo>
                    <a:pt x="198" y="219"/>
                  </a:lnTo>
                  <a:lnTo>
                    <a:pt x="198" y="219"/>
                  </a:lnTo>
                  <a:lnTo>
                    <a:pt x="198" y="218"/>
                  </a:lnTo>
                  <a:lnTo>
                    <a:pt x="198" y="218"/>
                  </a:lnTo>
                  <a:lnTo>
                    <a:pt x="194" y="218"/>
                  </a:lnTo>
                  <a:lnTo>
                    <a:pt x="192" y="218"/>
                  </a:lnTo>
                  <a:lnTo>
                    <a:pt x="192" y="219"/>
                  </a:lnTo>
                  <a:lnTo>
                    <a:pt x="192" y="219"/>
                  </a:lnTo>
                  <a:close/>
                  <a:moveTo>
                    <a:pt x="280" y="219"/>
                  </a:moveTo>
                  <a:lnTo>
                    <a:pt x="280" y="219"/>
                  </a:lnTo>
                  <a:lnTo>
                    <a:pt x="282" y="221"/>
                  </a:lnTo>
                  <a:lnTo>
                    <a:pt x="284" y="222"/>
                  </a:lnTo>
                  <a:lnTo>
                    <a:pt x="288" y="222"/>
                  </a:lnTo>
                  <a:lnTo>
                    <a:pt x="294" y="221"/>
                  </a:lnTo>
                  <a:lnTo>
                    <a:pt x="297" y="218"/>
                  </a:lnTo>
                  <a:lnTo>
                    <a:pt x="297" y="218"/>
                  </a:lnTo>
                  <a:lnTo>
                    <a:pt x="293" y="218"/>
                  </a:lnTo>
                  <a:lnTo>
                    <a:pt x="288" y="219"/>
                  </a:lnTo>
                  <a:lnTo>
                    <a:pt x="285" y="219"/>
                  </a:lnTo>
                  <a:lnTo>
                    <a:pt x="280" y="219"/>
                  </a:lnTo>
                  <a:lnTo>
                    <a:pt x="280" y="219"/>
                  </a:lnTo>
                  <a:close/>
                  <a:moveTo>
                    <a:pt x="130" y="222"/>
                  </a:moveTo>
                  <a:lnTo>
                    <a:pt x="130" y="222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39" y="219"/>
                  </a:lnTo>
                  <a:lnTo>
                    <a:pt x="139" y="219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4" y="221"/>
                  </a:lnTo>
                  <a:lnTo>
                    <a:pt x="130" y="222"/>
                  </a:lnTo>
                  <a:lnTo>
                    <a:pt x="130" y="222"/>
                  </a:lnTo>
                  <a:close/>
                  <a:moveTo>
                    <a:pt x="380" y="227"/>
                  </a:moveTo>
                  <a:lnTo>
                    <a:pt x="380" y="227"/>
                  </a:lnTo>
                  <a:lnTo>
                    <a:pt x="389" y="231"/>
                  </a:lnTo>
                  <a:lnTo>
                    <a:pt x="393" y="231"/>
                  </a:lnTo>
                  <a:lnTo>
                    <a:pt x="399" y="231"/>
                  </a:lnTo>
                  <a:lnTo>
                    <a:pt x="399" y="231"/>
                  </a:lnTo>
                  <a:lnTo>
                    <a:pt x="399" y="225"/>
                  </a:lnTo>
                  <a:lnTo>
                    <a:pt x="399" y="219"/>
                  </a:lnTo>
                  <a:lnTo>
                    <a:pt x="399" y="219"/>
                  </a:lnTo>
                  <a:lnTo>
                    <a:pt x="389" y="219"/>
                  </a:lnTo>
                  <a:lnTo>
                    <a:pt x="380" y="218"/>
                  </a:lnTo>
                  <a:lnTo>
                    <a:pt x="380" y="218"/>
                  </a:lnTo>
                  <a:lnTo>
                    <a:pt x="380" y="222"/>
                  </a:lnTo>
                  <a:lnTo>
                    <a:pt x="380" y="227"/>
                  </a:lnTo>
                  <a:lnTo>
                    <a:pt x="380" y="227"/>
                  </a:lnTo>
                  <a:close/>
                  <a:moveTo>
                    <a:pt x="497" y="221"/>
                  </a:moveTo>
                  <a:lnTo>
                    <a:pt x="497" y="221"/>
                  </a:lnTo>
                  <a:lnTo>
                    <a:pt x="497" y="219"/>
                  </a:lnTo>
                  <a:lnTo>
                    <a:pt x="494" y="218"/>
                  </a:lnTo>
                  <a:lnTo>
                    <a:pt x="494" y="218"/>
                  </a:lnTo>
                  <a:lnTo>
                    <a:pt x="495" y="221"/>
                  </a:lnTo>
                  <a:lnTo>
                    <a:pt x="497" y="221"/>
                  </a:lnTo>
                  <a:lnTo>
                    <a:pt x="497" y="221"/>
                  </a:lnTo>
                  <a:close/>
                  <a:moveTo>
                    <a:pt x="354" y="219"/>
                  </a:moveTo>
                  <a:lnTo>
                    <a:pt x="354" y="219"/>
                  </a:lnTo>
                  <a:lnTo>
                    <a:pt x="357" y="225"/>
                  </a:lnTo>
                  <a:lnTo>
                    <a:pt x="360" y="230"/>
                  </a:lnTo>
                  <a:lnTo>
                    <a:pt x="366" y="231"/>
                  </a:lnTo>
                  <a:lnTo>
                    <a:pt x="372" y="231"/>
                  </a:lnTo>
                  <a:lnTo>
                    <a:pt x="372" y="231"/>
                  </a:lnTo>
                  <a:lnTo>
                    <a:pt x="372" y="227"/>
                  </a:lnTo>
                  <a:lnTo>
                    <a:pt x="370" y="224"/>
                  </a:lnTo>
                  <a:lnTo>
                    <a:pt x="366" y="219"/>
                  </a:lnTo>
                  <a:lnTo>
                    <a:pt x="366" y="219"/>
                  </a:lnTo>
                  <a:lnTo>
                    <a:pt x="363" y="219"/>
                  </a:lnTo>
                  <a:lnTo>
                    <a:pt x="360" y="219"/>
                  </a:lnTo>
                  <a:lnTo>
                    <a:pt x="357" y="219"/>
                  </a:lnTo>
                  <a:lnTo>
                    <a:pt x="354" y="219"/>
                  </a:lnTo>
                  <a:lnTo>
                    <a:pt x="354" y="219"/>
                  </a:lnTo>
                  <a:close/>
                  <a:moveTo>
                    <a:pt x="160" y="224"/>
                  </a:moveTo>
                  <a:lnTo>
                    <a:pt x="160" y="224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75" y="228"/>
                  </a:lnTo>
                  <a:lnTo>
                    <a:pt x="175" y="228"/>
                  </a:lnTo>
                  <a:lnTo>
                    <a:pt x="175" y="224"/>
                  </a:lnTo>
                  <a:lnTo>
                    <a:pt x="177" y="221"/>
                  </a:lnTo>
                  <a:lnTo>
                    <a:pt x="175" y="219"/>
                  </a:lnTo>
                  <a:lnTo>
                    <a:pt x="175" y="219"/>
                  </a:lnTo>
                  <a:lnTo>
                    <a:pt x="174" y="222"/>
                  </a:lnTo>
                  <a:lnTo>
                    <a:pt x="169" y="222"/>
                  </a:lnTo>
                  <a:lnTo>
                    <a:pt x="160" y="224"/>
                  </a:lnTo>
                  <a:lnTo>
                    <a:pt x="160" y="224"/>
                  </a:lnTo>
                  <a:close/>
                  <a:moveTo>
                    <a:pt x="409" y="228"/>
                  </a:moveTo>
                  <a:lnTo>
                    <a:pt x="409" y="228"/>
                  </a:lnTo>
                  <a:lnTo>
                    <a:pt x="412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5"/>
                  </a:lnTo>
                  <a:lnTo>
                    <a:pt x="413" y="222"/>
                  </a:lnTo>
                  <a:lnTo>
                    <a:pt x="409" y="219"/>
                  </a:lnTo>
                  <a:lnTo>
                    <a:pt x="409" y="219"/>
                  </a:lnTo>
                  <a:lnTo>
                    <a:pt x="409" y="228"/>
                  </a:lnTo>
                  <a:lnTo>
                    <a:pt x="409" y="228"/>
                  </a:lnTo>
                  <a:close/>
                  <a:moveTo>
                    <a:pt x="430" y="225"/>
                  </a:moveTo>
                  <a:lnTo>
                    <a:pt x="430" y="225"/>
                  </a:lnTo>
                  <a:lnTo>
                    <a:pt x="428" y="224"/>
                  </a:lnTo>
                  <a:lnTo>
                    <a:pt x="428" y="221"/>
                  </a:lnTo>
                  <a:lnTo>
                    <a:pt x="428" y="221"/>
                  </a:lnTo>
                  <a:lnTo>
                    <a:pt x="424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24"/>
                  </a:lnTo>
                  <a:lnTo>
                    <a:pt x="422" y="225"/>
                  </a:lnTo>
                  <a:lnTo>
                    <a:pt x="425" y="227"/>
                  </a:lnTo>
                  <a:lnTo>
                    <a:pt x="430" y="225"/>
                  </a:lnTo>
                  <a:lnTo>
                    <a:pt x="430" y="225"/>
                  </a:lnTo>
                  <a:close/>
                  <a:moveTo>
                    <a:pt x="236" y="225"/>
                  </a:moveTo>
                  <a:lnTo>
                    <a:pt x="236" y="225"/>
                  </a:lnTo>
                  <a:lnTo>
                    <a:pt x="244" y="224"/>
                  </a:lnTo>
                  <a:lnTo>
                    <a:pt x="250" y="221"/>
                  </a:lnTo>
                  <a:lnTo>
                    <a:pt x="250" y="221"/>
                  </a:lnTo>
                  <a:lnTo>
                    <a:pt x="241" y="221"/>
                  </a:lnTo>
                  <a:lnTo>
                    <a:pt x="238" y="222"/>
                  </a:lnTo>
                  <a:lnTo>
                    <a:pt x="236" y="224"/>
                  </a:lnTo>
                  <a:lnTo>
                    <a:pt x="236" y="225"/>
                  </a:lnTo>
                  <a:lnTo>
                    <a:pt x="236" y="225"/>
                  </a:lnTo>
                  <a:close/>
                  <a:moveTo>
                    <a:pt x="274" y="225"/>
                  </a:moveTo>
                  <a:lnTo>
                    <a:pt x="274" y="225"/>
                  </a:lnTo>
                  <a:lnTo>
                    <a:pt x="276" y="224"/>
                  </a:lnTo>
                  <a:lnTo>
                    <a:pt x="276" y="224"/>
                  </a:lnTo>
                  <a:lnTo>
                    <a:pt x="274" y="222"/>
                  </a:lnTo>
                  <a:lnTo>
                    <a:pt x="274" y="221"/>
                  </a:lnTo>
                  <a:lnTo>
                    <a:pt x="274" y="221"/>
                  </a:lnTo>
                  <a:lnTo>
                    <a:pt x="274" y="224"/>
                  </a:lnTo>
                  <a:lnTo>
                    <a:pt x="274" y="224"/>
                  </a:lnTo>
                  <a:lnTo>
                    <a:pt x="274" y="225"/>
                  </a:lnTo>
                  <a:lnTo>
                    <a:pt x="274" y="225"/>
                  </a:lnTo>
                  <a:close/>
                  <a:moveTo>
                    <a:pt x="434" y="225"/>
                  </a:moveTo>
                  <a:lnTo>
                    <a:pt x="434" y="225"/>
                  </a:lnTo>
                  <a:lnTo>
                    <a:pt x="438" y="224"/>
                  </a:lnTo>
                  <a:lnTo>
                    <a:pt x="441" y="224"/>
                  </a:lnTo>
                  <a:lnTo>
                    <a:pt x="445" y="224"/>
                  </a:lnTo>
                  <a:lnTo>
                    <a:pt x="447" y="222"/>
                  </a:lnTo>
                  <a:lnTo>
                    <a:pt x="447" y="222"/>
                  </a:lnTo>
                  <a:lnTo>
                    <a:pt x="441" y="222"/>
                  </a:lnTo>
                  <a:lnTo>
                    <a:pt x="433" y="221"/>
                  </a:lnTo>
                  <a:lnTo>
                    <a:pt x="433" y="221"/>
                  </a:lnTo>
                  <a:lnTo>
                    <a:pt x="433" y="222"/>
                  </a:lnTo>
                  <a:lnTo>
                    <a:pt x="434" y="225"/>
                  </a:lnTo>
                  <a:lnTo>
                    <a:pt x="434" y="225"/>
                  </a:lnTo>
                  <a:close/>
                  <a:moveTo>
                    <a:pt x="98" y="227"/>
                  </a:moveTo>
                  <a:lnTo>
                    <a:pt x="98" y="227"/>
                  </a:lnTo>
                  <a:lnTo>
                    <a:pt x="101" y="227"/>
                  </a:lnTo>
                  <a:lnTo>
                    <a:pt x="101" y="227"/>
                  </a:lnTo>
                  <a:lnTo>
                    <a:pt x="101" y="224"/>
                  </a:lnTo>
                  <a:lnTo>
                    <a:pt x="99" y="222"/>
                  </a:lnTo>
                  <a:lnTo>
                    <a:pt x="99" y="222"/>
                  </a:lnTo>
                  <a:lnTo>
                    <a:pt x="101" y="222"/>
                  </a:lnTo>
                  <a:lnTo>
                    <a:pt x="101" y="221"/>
                  </a:lnTo>
                  <a:lnTo>
                    <a:pt x="101" y="221"/>
                  </a:lnTo>
                  <a:lnTo>
                    <a:pt x="99" y="222"/>
                  </a:lnTo>
                  <a:lnTo>
                    <a:pt x="98" y="222"/>
                  </a:lnTo>
                  <a:lnTo>
                    <a:pt x="98" y="227"/>
                  </a:lnTo>
                  <a:lnTo>
                    <a:pt x="98" y="227"/>
                  </a:lnTo>
                  <a:close/>
                  <a:moveTo>
                    <a:pt x="335" y="227"/>
                  </a:moveTo>
                  <a:lnTo>
                    <a:pt x="335" y="227"/>
                  </a:lnTo>
                  <a:lnTo>
                    <a:pt x="335" y="224"/>
                  </a:lnTo>
                  <a:lnTo>
                    <a:pt x="335" y="221"/>
                  </a:lnTo>
                  <a:lnTo>
                    <a:pt x="335" y="221"/>
                  </a:lnTo>
                  <a:lnTo>
                    <a:pt x="334" y="221"/>
                  </a:lnTo>
                  <a:lnTo>
                    <a:pt x="334" y="221"/>
                  </a:lnTo>
                  <a:lnTo>
                    <a:pt x="334" y="225"/>
                  </a:lnTo>
                  <a:lnTo>
                    <a:pt x="334" y="227"/>
                  </a:lnTo>
                  <a:lnTo>
                    <a:pt x="335" y="227"/>
                  </a:lnTo>
                  <a:lnTo>
                    <a:pt x="335" y="227"/>
                  </a:lnTo>
                  <a:close/>
                  <a:moveTo>
                    <a:pt x="593" y="228"/>
                  </a:moveTo>
                  <a:lnTo>
                    <a:pt x="593" y="228"/>
                  </a:lnTo>
                  <a:lnTo>
                    <a:pt x="596" y="228"/>
                  </a:lnTo>
                  <a:lnTo>
                    <a:pt x="599" y="228"/>
                  </a:lnTo>
                  <a:lnTo>
                    <a:pt x="599" y="228"/>
                  </a:lnTo>
                  <a:lnTo>
                    <a:pt x="599" y="225"/>
                  </a:lnTo>
                  <a:lnTo>
                    <a:pt x="598" y="224"/>
                  </a:lnTo>
                  <a:lnTo>
                    <a:pt x="595" y="222"/>
                  </a:lnTo>
                  <a:lnTo>
                    <a:pt x="595" y="222"/>
                  </a:lnTo>
                  <a:lnTo>
                    <a:pt x="593" y="224"/>
                  </a:lnTo>
                  <a:lnTo>
                    <a:pt x="593" y="225"/>
                  </a:lnTo>
                  <a:lnTo>
                    <a:pt x="593" y="228"/>
                  </a:lnTo>
                  <a:lnTo>
                    <a:pt x="593" y="228"/>
                  </a:lnTo>
                  <a:close/>
                  <a:moveTo>
                    <a:pt x="52" y="237"/>
                  </a:moveTo>
                  <a:lnTo>
                    <a:pt x="52" y="237"/>
                  </a:lnTo>
                  <a:lnTo>
                    <a:pt x="53" y="231"/>
                  </a:lnTo>
                  <a:lnTo>
                    <a:pt x="56" y="225"/>
                  </a:lnTo>
                  <a:lnTo>
                    <a:pt x="56" y="225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2"/>
                  </a:lnTo>
                  <a:lnTo>
                    <a:pt x="52" y="222"/>
                  </a:lnTo>
                  <a:lnTo>
                    <a:pt x="52" y="222"/>
                  </a:lnTo>
                  <a:lnTo>
                    <a:pt x="50" y="231"/>
                  </a:lnTo>
                  <a:lnTo>
                    <a:pt x="50" y="234"/>
                  </a:lnTo>
                  <a:lnTo>
                    <a:pt x="52" y="237"/>
                  </a:lnTo>
                  <a:lnTo>
                    <a:pt x="52" y="237"/>
                  </a:lnTo>
                  <a:close/>
                  <a:moveTo>
                    <a:pt x="219" y="228"/>
                  </a:moveTo>
                  <a:lnTo>
                    <a:pt x="219" y="228"/>
                  </a:lnTo>
                  <a:lnTo>
                    <a:pt x="226" y="228"/>
                  </a:lnTo>
                  <a:lnTo>
                    <a:pt x="230" y="227"/>
                  </a:lnTo>
                  <a:lnTo>
                    <a:pt x="230" y="227"/>
                  </a:lnTo>
                  <a:lnTo>
                    <a:pt x="230" y="224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3" y="224"/>
                  </a:lnTo>
                  <a:lnTo>
                    <a:pt x="221" y="225"/>
                  </a:lnTo>
                  <a:lnTo>
                    <a:pt x="219" y="228"/>
                  </a:lnTo>
                  <a:lnTo>
                    <a:pt x="219" y="228"/>
                  </a:lnTo>
                  <a:close/>
                  <a:moveTo>
                    <a:pt x="317" y="225"/>
                  </a:moveTo>
                  <a:lnTo>
                    <a:pt x="317" y="225"/>
                  </a:lnTo>
                  <a:lnTo>
                    <a:pt x="319" y="227"/>
                  </a:lnTo>
                  <a:lnTo>
                    <a:pt x="322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8" y="224"/>
                  </a:lnTo>
                  <a:lnTo>
                    <a:pt x="328" y="222"/>
                  </a:lnTo>
                  <a:lnTo>
                    <a:pt x="328" y="222"/>
                  </a:lnTo>
                  <a:lnTo>
                    <a:pt x="322" y="222"/>
                  </a:lnTo>
                  <a:lnTo>
                    <a:pt x="319" y="222"/>
                  </a:lnTo>
                  <a:lnTo>
                    <a:pt x="317" y="225"/>
                  </a:lnTo>
                  <a:lnTo>
                    <a:pt x="317" y="225"/>
                  </a:lnTo>
                  <a:close/>
                  <a:moveTo>
                    <a:pt x="630" y="227"/>
                  </a:moveTo>
                  <a:lnTo>
                    <a:pt x="630" y="227"/>
                  </a:lnTo>
                  <a:lnTo>
                    <a:pt x="634" y="227"/>
                  </a:lnTo>
                  <a:lnTo>
                    <a:pt x="637" y="228"/>
                  </a:lnTo>
                  <a:lnTo>
                    <a:pt x="637" y="228"/>
                  </a:lnTo>
                  <a:lnTo>
                    <a:pt x="637" y="225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4" y="222"/>
                  </a:lnTo>
                  <a:lnTo>
                    <a:pt x="630" y="222"/>
                  </a:lnTo>
                  <a:lnTo>
                    <a:pt x="630" y="222"/>
                  </a:lnTo>
                  <a:lnTo>
                    <a:pt x="630" y="227"/>
                  </a:lnTo>
                  <a:lnTo>
                    <a:pt x="630" y="227"/>
                  </a:lnTo>
                  <a:close/>
                  <a:moveTo>
                    <a:pt x="701" y="245"/>
                  </a:moveTo>
                  <a:lnTo>
                    <a:pt x="701" y="245"/>
                  </a:lnTo>
                  <a:lnTo>
                    <a:pt x="698" y="236"/>
                  </a:lnTo>
                  <a:lnTo>
                    <a:pt x="697" y="231"/>
                  </a:lnTo>
                  <a:lnTo>
                    <a:pt x="697" y="227"/>
                  </a:lnTo>
                  <a:lnTo>
                    <a:pt x="697" y="227"/>
                  </a:lnTo>
                  <a:lnTo>
                    <a:pt x="694" y="227"/>
                  </a:lnTo>
                  <a:lnTo>
                    <a:pt x="694" y="225"/>
                  </a:lnTo>
                  <a:lnTo>
                    <a:pt x="692" y="224"/>
                  </a:lnTo>
                  <a:lnTo>
                    <a:pt x="691" y="222"/>
                  </a:lnTo>
                  <a:lnTo>
                    <a:pt x="691" y="222"/>
                  </a:lnTo>
                  <a:lnTo>
                    <a:pt x="691" y="230"/>
                  </a:lnTo>
                  <a:lnTo>
                    <a:pt x="692" y="237"/>
                  </a:lnTo>
                  <a:lnTo>
                    <a:pt x="697" y="244"/>
                  </a:lnTo>
                  <a:lnTo>
                    <a:pt x="700" y="245"/>
                  </a:lnTo>
                  <a:lnTo>
                    <a:pt x="701" y="245"/>
                  </a:lnTo>
                  <a:lnTo>
                    <a:pt x="701" y="245"/>
                  </a:lnTo>
                  <a:close/>
                  <a:moveTo>
                    <a:pt x="264" y="227"/>
                  </a:moveTo>
                  <a:lnTo>
                    <a:pt x="264" y="227"/>
                  </a:lnTo>
                  <a:lnTo>
                    <a:pt x="265" y="227"/>
                  </a:lnTo>
                  <a:lnTo>
                    <a:pt x="268" y="227"/>
                  </a:lnTo>
                  <a:lnTo>
                    <a:pt x="268" y="227"/>
                  </a:lnTo>
                  <a:lnTo>
                    <a:pt x="268" y="224"/>
                  </a:lnTo>
                  <a:lnTo>
                    <a:pt x="267" y="224"/>
                  </a:lnTo>
                  <a:lnTo>
                    <a:pt x="267" y="224"/>
                  </a:lnTo>
                  <a:lnTo>
                    <a:pt x="265" y="224"/>
                  </a:lnTo>
                  <a:lnTo>
                    <a:pt x="264" y="225"/>
                  </a:lnTo>
                  <a:lnTo>
                    <a:pt x="264" y="227"/>
                  </a:lnTo>
                  <a:lnTo>
                    <a:pt x="264" y="227"/>
                  </a:lnTo>
                  <a:close/>
                  <a:moveTo>
                    <a:pt x="726" y="227"/>
                  </a:moveTo>
                  <a:lnTo>
                    <a:pt x="726" y="227"/>
                  </a:lnTo>
                  <a:lnTo>
                    <a:pt x="726" y="225"/>
                  </a:lnTo>
                  <a:lnTo>
                    <a:pt x="726" y="224"/>
                  </a:lnTo>
                  <a:lnTo>
                    <a:pt x="724" y="224"/>
                  </a:lnTo>
                  <a:lnTo>
                    <a:pt x="724" y="224"/>
                  </a:lnTo>
                  <a:lnTo>
                    <a:pt x="724" y="225"/>
                  </a:lnTo>
                  <a:lnTo>
                    <a:pt x="724" y="227"/>
                  </a:lnTo>
                  <a:lnTo>
                    <a:pt x="726" y="227"/>
                  </a:lnTo>
                  <a:lnTo>
                    <a:pt x="726" y="227"/>
                  </a:lnTo>
                  <a:close/>
                  <a:moveTo>
                    <a:pt x="308" y="227"/>
                  </a:moveTo>
                  <a:lnTo>
                    <a:pt x="308" y="227"/>
                  </a:lnTo>
                  <a:lnTo>
                    <a:pt x="311" y="227"/>
                  </a:lnTo>
                  <a:lnTo>
                    <a:pt x="311" y="224"/>
                  </a:lnTo>
                  <a:lnTo>
                    <a:pt x="311" y="224"/>
                  </a:lnTo>
                  <a:lnTo>
                    <a:pt x="308" y="224"/>
                  </a:lnTo>
                  <a:lnTo>
                    <a:pt x="308" y="224"/>
                  </a:lnTo>
                  <a:lnTo>
                    <a:pt x="308" y="227"/>
                  </a:lnTo>
                  <a:lnTo>
                    <a:pt x="308" y="227"/>
                  </a:lnTo>
                  <a:close/>
                  <a:moveTo>
                    <a:pt x="462" y="245"/>
                  </a:moveTo>
                  <a:lnTo>
                    <a:pt x="462" y="245"/>
                  </a:lnTo>
                  <a:lnTo>
                    <a:pt x="466" y="245"/>
                  </a:lnTo>
                  <a:lnTo>
                    <a:pt x="466" y="245"/>
                  </a:lnTo>
                  <a:lnTo>
                    <a:pt x="468" y="236"/>
                  </a:lnTo>
                  <a:lnTo>
                    <a:pt x="468" y="231"/>
                  </a:lnTo>
                  <a:lnTo>
                    <a:pt x="466" y="225"/>
                  </a:lnTo>
                  <a:lnTo>
                    <a:pt x="466" y="225"/>
                  </a:lnTo>
                  <a:lnTo>
                    <a:pt x="463" y="224"/>
                  </a:lnTo>
                  <a:lnTo>
                    <a:pt x="460" y="225"/>
                  </a:lnTo>
                  <a:lnTo>
                    <a:pt x="459" y="227"/>
                  </a:lnTo>
                  <a:lnTo>
                    <a:pt x="459" y="231"/>
                  </a:lnTo>
                  <a:lnTo>
                    <a:pt x="459" y="239"/>
                  </a:lnTo>
                  <a:lnTo>
                    <a:pt x="462" y="245"/>
                  </a:lnTo>
                  <a:lnTo>
                    <a:pt x="462" y="245"/>
                  </a:lnTo>
                  <a:close/>
                  <a:moveTo>
                    <a:pt x="148" y="227"/>
                  </a:moveTo>
                  <a:lnTo>
                    <a:pt x="148" y="227"/>
                  </a:lnTo>
                  <a:lnTo>
                    <a:pt x="148" y="228"/>
                  </a:lnTo>
                  <a:lnTo>
                    <a:pt x="146" y="231"/>
                  </a:lnTo>
                  <a:lnTo>
                    <a:pt x="146" y="231"/>
                  </a:lnTo>
                  <a:lnTo>
                    <a:pt x="151" y="231"/>
                  </a:lnTo>
                  <a:lnTo>
                    <a:pt x="157" y="231"/>
                  </a:lnTo>
                  <a:lnTo>
                    <a:pt x="157" y="231"/>
                  </a:lnTo>
                  <a:lnTo>
                    <a:pt x="155" y="228"/>
                  </a:lnTo>
                  <a:lnTo>
                    <a:pt x="155" y="225"/>
                  </a:lnTo>
                  <a:lnTo>
                    <a:pt x="155" y="225"/>
                  </a:lnTo>
                  <a:lnTo>
                    <a:pt x="151" y="225"/>
                  </a:lnTo>
                  <a:lnTo>
                    <a:pt x="148" y="227"/>
                  </a:lnTo>
                  <a:lnTo>
                    <a:pt x="148" y="227"/>
                  </a:lnTo>
                  <a:close/>
                  <a:moveTo>
                    <a:pt x="210" y="225"/>
                  </a:moveTo>
                  <a:lnTo>
                    <a:pt x="210" y="225"/>
                  </a:lnTo>
                  <a:lnTo>
                    <a:pt x="210" y="228"/>
                  </a:lnTo>
                  <a:lnTo>
                    <a:pt x="210" y="231"/>
                  </a:lnTo>
                  <a:lnTo>
                    <a:pt x="210" y="231"/>
                  </a:lnTo>
                  <a:lnTo>
                    <a:pt x="213" y="231"/>
                  </a:lnTo>
                  <a:lnTo>
                    <a:pt x="215" y="230"/>
                  </a:lnTo>
                  <a:lnTo>
                    <a:pt x="215" y="230"/>
                  </a:lnTo>
                  <a:lnTo>
                    <a:pt x="216" y="227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13" y="225"/>
                  </a:lnTo>
                  <a:lnTo>
                    <a:pt x="213" y="225"/>
                  </a:lnTo>
                  <a:lnTo>
                    <a:pt x="210" y="225"/>
                  </a:lnTo>
                  <a:lnTo>
                    <a:pt x="210" y="225"/>
                  </a:lnTo>
                  <a:close/>
                  <a:moveTo>
                    <a:pt x="759" y="228"/>
                  </a:moveTo>
                  <a:lnTo>
                    <a:pt x="759" y="228"/>
                  </a:lnTo>
                  <a:lnTo>
                    <a:pt x="759" y="228"/>
                  </a:lnTo>
                  <a:lnTo>
                    <a:pt x="761" y="227"/>
                  </a:lnTo>
                  <a:lnTo>
                    <a:pt x="761" y="225"/>
                  </a:lnTo>
                  <a:lnTo>
                    <a:pt x="759" y="225"/>
                  </a:lnTo>
                  <a:lnTo>
                    <a:pt x="759" y="225"/>
                  </a:lnTo>
                  <a:lnTo>
                    <a:pt x="759" y="228"/>
                  </a:lnTo>
                  <a:lnTo>
                    <a:pt x="759" y="228"/>
                  </a:lnTo>
                  <a:close/>
                  <a:moveTo>
                    <a:pt x="660" y="257"/>
                  </a:moveTo>
                  <a:lnTo>
                    <a:pt x="660" y="257"/>
                  </a:lnTo>
                  <a:lnTo>
                    <a:pt x="656" y="227"/>
                  </a:lnTo>
                  <a:lnTo>
                    <a:pt x="656" y="227"/>
                  </a:lnTo>
                  <a:lnTo>
                    <a:pt x="651" y="227"/>
                  </a:lnTo>
                  <a:lnTo>
                    <a:pt x="648" y="225"/>
                  </a:lnTo>
                  <a:lnTo>
                    <a:pt x="648" y="225"/>
                  </a:lnTo>
                  <a:lnTo>
                    <a:pt x="648" y="236"/>
                  </a:lnTo>
                  <a:lnTo>
                    <a:pt x="651" y="245"/>
                  </a:lnTo>
                  <a:lnTo>
                    <a:pt x="654" y="251"/>
                  </a:lnTo>
                  <a:lnTo>
                    <a:pt x="660" y="257"/>
                  </a:lnTo>
                  <a:lnTo>
                    <a:pt x="660" y="257"/>
                  </a:lnTo>
                  <a:close/>
                  <a:moveTo>
                    <a:pt x="741" y="247"/>
                  </a:moveTo>
                  <a:lnTo>
                    <a:pt x="741" y="247"/>
                  </a:lnTo>
                  <a:lnTo>
                    <a:pt x="742" y="242"/>
                  </a:lnTo>
                  <a:lnTo>
                    <a:pt x="742" y="236"/>
                  </a:lnTo>
                  <a:lnTo>
                    <a:pt x="741" y="228"/>
                  </a:lnTo>
                  <a:lnTo>
                    <a:pt x="739" y="227"/>
                  </a:lnTo>
                  <a:lnTo>
                    <a:pt x="736" y="225"/>
                  </a:lnTo>
                  <a:lnTo>
                    <a:pt x="736" y="225"/>
                  </a:lnTo>
                  <a:lnTo>
                    <a:pt x="736" y="231"/>
                  </a:lnTo>
                  <a:lnTo>
                    <a:pt x="738" y="236"/>
                  </a:lnTo>
                  <a:lnTo>
                    <a:pt x="741" y="247"/>
                  </a:lnTo>
                  <a:lnTo>
                    <a:pt x="741" y="247"/>
                  </a:lnTo>
                  <a:close/>
                  <a:moveTo>
                    <a:pt x="473" y="227"/>
                  </a:moveTo>
                  <a:lnTo>
                    <a:pt x="473" y="227"/>
                  </a:lnTo>
                  <a:lnTo>
                    <a:pt x="473" y="236"/>
                  </a:lnTo>
                  <a:lnTo>
                    <a:pt x="471" y="244"/>
                  </a:lnTo>
                  <a:lnTo>
                    <a:pt x="471" y="244"/>
                  </a:lnTo>
                  <a:lnTo>
                    <a:pt x="479" y="242"/>
                  </a:lnTo>
                  <a:lnTo>
                    <a:pt x="486" y="241"/>
                  </a:lnTo>
                  <a:lnTo>
                    <a:pt x="486" y="241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79" y="227"/>
                  </a:lnTo>
                  <a:lnTo>
                    <a:pt x="476" y="227"/>
                  </a:lnTo>
                  <a:lnTo>
                    <a:pt x="473" y="227"/>
                  </a:lnTo>
                  <a:lnTo>
                    <a:pt x="473" y="227"/>
                  </a:lnTo>
                  <a:close/>
                  <a:moveTo>
                    <a:pt x="718" y="234"/>
                  </a:moveTo>
                  <a:lnTo>
                    <a:pt x="718" y="234"/>
                  </a:lnTo>
                  <a:lnTo>
                    <a:pt x="718" y="230"/>
                  </a:lnTo>
                  <a:lnTo>
                    <a:pt x="718" y="228"/>
                  </a:lnTo>
                  <a:lnTo>
                    <a:pt x="718" y="227"/>
                  </a:lnTo>
                  <a:lnTo>
                    <a:pt x="718" y="227"/>
                  </a:lnTo>
                  <a:lnTo>
                    <a:pt x="718" y="228"/>
                  </a:lnTo>
                  <a:lnTo>
                    <a:pt x="717" y="231"/>
                  </a:lnTo>
                  <a:lnTo>
                    <a:pt x="717" y="233"/>
                  </a:lnTo>
                  <a:lnTo>
                    <a:pt x="718" y="234"/>
                  </a:lnTo>
                  <a:lnTo>
                    <a:pt x="718" y="234"/>
                  </a:lnTo>
                  <a:close/>
                  <a:moveTo>
                    <a:pt x="125" y="228"/>
                  </a:moveTo>
                  <a:lnTo>
                    <a:pt x="125" y="228"/>
                  </a:lnTo>
                  <a:lnTo>
                    <a:pt x="123" y="231"/>
                  </a:lnTo>
                  <a:lnTo>
                    <a:pt x="123" y="236"/>
                  </a:lnTo>
                  <a:lnTo>
                    <a:pt x="123" y="236"/>
                  </a:lnTo>
                  <a:lnTo>
                    <a:pt x="139" y="234"/>
                  </a:lnTo>
                  <a:lnTo>
                    <a:pt x="139" y="234"/>
                  </a:lnTo>
                  <a:lnTo>
                    <a:pt x="139" y="230"/>
                  </a:lnTo>
                  <a:lnTo>
                    <a:pt x="139" y="228"/>
                  </a:lnTo>
                  <a:lnTo>
                    <a:pt x="139" y="227"/>
                  </a:lnTo>
                  <a:lnTo>
                    <a:pt x="139" y="227"/>
                  </a:lnTo>
                  <a:lnTo>
                    <a:pt x="133" y="228"/>
                  </a:lnTo>
                  <a:lnTo>
                    <a:pt x="125" y="228"/>
                  </a:lnTo>
                  <a:lnTo>
                    <a:pt x="125" y="228"/>
                  </a:lnTo>
                  <a:close/>
                  <a:moveTo>
                    <a:pt x="238" y="233"/>
                  </a:moveTo>
                  <a:lnTo>
                    <a:pt x="238" y="233"/>
                  </a:lnTo>
                  <a:lnTo>
                    <a:pt x="247" y="231"/>
                  </a:lnTo>
                  <a:lnTo>
                    <a:pt x="250" y="230"/>
                  </a:lnTo>
                  <a:lnTo>
                    <a:pt x="252" y="227"/>
                  </a:lnTo>
                  <a:lnTo>
                    <a:pt x="252" y="227"/>
                  </a:lnTo>
                  <a:lnTo>
                    <a:pt x="244" y="228"/>
                  </a:lnTo>
                  <a:lnTo>
                    <a:pt x="238" y="233"/>
                  </a:lnTo>
                  <a:lnTo>
                    <a:pt x="238" y="233"/>
                  </a:lnTo>
                  <a:close/>
                  <a:moveTo>
                    <a:pt x="285" y="228"/>
                  </a:moveTo>
                  <a:lnTo>
                    <a:pt x="285" y="228"/>
                  </a:lnTo>
                  <a:lnTo>
                    <a:pt x="288" y="228"/>
                  </a:lnTo>
                  <a:lnTo>
                    <a:pt x="290" y="228"/>
                  </a:lnTo>
                  <a:lnTo>
                    <a:pt x="290" y="227"/>
                  </a:lnTo>
                  <a:lnTo>
                    <a:pt x="290" y="227"/>
                  </a:lnTo>
                  <a:lnTo>
                    <a:pt x="288" y="227"/>
                  </a:lnTo>
                  <a:lnTo>
                    <a:pt x="285" y="228"/>
                  </a:lnTo>
                  <a:lnTo>
                    <a:pt x="285" y="228"/>
                  </a:lnTo>
                  <a:close/>
                  <a:moveTo>
                    <a:pt x="643" y="233"/>
                  </a:moveTo>
                  <a:lnTo>
                    <a:pt x="643" y="233"/>
                  </a:lnTo>
                  <a:lnTo>
                    <a:pt x="643" y="230"/>
                  </a:lnTo>
                  <a:lnTo>
                    <a:pt x="643" y="228"/>
                  </a:lnTo>
                  <a:lnTo>
                    <a:pt x="642" y="227"/>
                  </a:lnTo>
                  <a:lnTo>
                    <a:pt x="642" y="227"/>
                  </a:lnTo>
                  <a:lnTo>
                    <a:pt x="642" y="230"/>
                  </a:lnTo>
                  <a:lnTo>
                    <a:pt x="642" y="231"/>
                  </a:lnTo>
                  <a:lnTo>
                    <a:pt x="643" y="233"/>
                  </a:lnTo>
                  <a:lnTo>
                    <a:pt x="643" y="233"/>
                  </a:lnTo>
                  <a:close/>
                  <a:moveTo>
                    <a:pt x="192" y="228"/>
                  </a:moveTo>
                  <a:lnTo>
                    <a:pt x="192" y="228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8" y="234"/>
                  </a:lnTo>
                  <a:lnTo>
                    <a:pt x="200" y="234"/>
                  </a:lnTo>
                  <a:lnTo>
                    <a:pt x="201" y="233"/>
                  </a:lnTo>
                  <a:lnTo>
                    <a:pt x="201" y="233"/>
                  </a:lnTo>
                  <a:lnTo>
                    <a:pt x="200" y="231"/>
                  </a:lnTo>
                  <a:lnTo>
                    <a:pt x="200" y="230"/>
                  </a:lnTo>
                  <a:lnTo>
                    <a:pt x="200" y="227"/>
                  </a:lnTo>
                  <a:lnTo>
                    <a:pt x="200" y="227"/>
                  </a:lnTo>
                  <a:lnTo>
                    <a:pt x="197" y="228"/>
                  </a:lnTo>
                  <a:lnTo>
                    <a:pt x="192" y="228"/>
                  </a:lnTo>
                  <a:lnTo>
                    <a:pt x="192" y="228"/>
                  </a:lnTo>
                  <a:close/>
                  <a:moveTo>
                    <a:pt x="434" y="230"/>
                  </a:moveTo>
                  <a:lnTo>
                    <a:pt x="434" y="230"/>
                  </a:lnTo>
                  <a:lnTo>
                    <a:pt x="436" y="236"/>
                  </a:lnTo>
                  <a:lnTo>
                    <a:pt x="438" y="239"/>
                  </a:lnTo>
                  <a:lnTo>
                    <a:pt x="439" y="242"/>
                  </a:lnTo>
                  <a:lnTo>
                    <a:pt x="439" y="242"/>
                  </a:lnTo>
                  <a:lnTo>
                    <a:pt x="442" y="242"/>
                  </a:lnTo>
                  <a:lnTo>
                    <a:pt x="444" y="242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50" y="234"/>
                  </a:lnTo>
                  <a:lnTo>
                    <a:pt x="450" y="227"/>
                  </a:lnTo>
                  <a:lnTo>
                    <a:pt x="450" y="227"/>
                  </a:lnTo>
                  <a:lnTo>
                    <a:pt x="442" y="228"/>
                  </a:lnTo>
                  <a:lnTo>
                    <a:pt x="434" y="230"/>
                  </a:lnTo>
                  <a:lnTo>
                    <a:pt x="434" y="230"/>
                  </a:lnTo>
                  <a:close/>
                  <a:moveTo>
                    <a:pt x="273" y="231"/>
                  </a:moveTo>
                  <a:lnTo>
                    <a:pt x="273" y="231"/>
                  </a:lnTo>
                  <a:lnTo>
                    <a:pt x="274" y="231"/>
                  </a:lnTo>
                  <a:lnTo>
                    <a:pt x="277" y="231"/>
                  </a:lnTo>
                  <a:lnTo>
                    <a:pt x="279" y="231"/>
                  </a:lnTo>
                  <a:lnTo>
                    <a:pt x="280" y="228"/>
                  </a:lnTo>
                  <a:lnTo>
                    <a:pt x="280" y="228"/>
                  </a:lnTo>
                  <a:lnTo>
                    <a:pt x="277" y="228"/>
                  </a:lnTo>
                  <a:lnTo>
                    <a:pt x="276" y="228"/>
                  </a:lnTo>
                  <a:lnTo>
                    <a:pt x="274" y="228"/>
                  </a:lnTo>
                  <a:lnTo>
                    <a:pt x="274" y="228"/>
                  </a:lnTo>
                  <a:lnTo>
                    <a:pt x="273" y="230"/>
                  </a:lnTo>
                  <a:lnTo>
                    <a:pt x="273" y="231"/>
                  </a:lnTo>
                  <a:lnTo>
                    <a:pt x="273" y="231"/>
                  </a:lnTo>
                  <a:close/>
                  <a:moveTo>
                    <a:pt x="561" y="230"/>
                  </a:moveTo>
                  <a:lnTo>
                    <a:pt x="561" y="230"/>
                  </a:lnTo>
                  <a:lnTo>
                    <a:pt x="559" y="233"/>
                  </a:lnTo>
                  <a:lnTo>
                    <a:pt x="559" y="233"/>
                  </a:lnTo>
                  <a:lnTo>
                    <a:pt x="564" y="234"/>
                  </a:lnTo>
                  <a:lnTo>
                    <a:pt x="570" y="234"/>
                  </a:lnTo>
                  <a:lnTo>
                    <a:pt x="570" y="234"/>
                  </a:lnTo>
                  <a:lnTo>
                    <a:pt x="570" y="231"/>
                  </a:lnTo>
                  <a:lnTo>
                    <a:pt x="570" y="230"/>
                  </a:lnTo>
                  <a:lnTo>
                    <a:pt x="570" y="228"/>
                  </a:lnTo>
                  <a:lnTo>
                    <a:pt x="570" y="228"/>
                  </a:lnTo>
                  <a:lnTo>
                    <a:pt x="566" y="228"/>
                  </a:lnTo>
                  <a:lnTo>
                    <a:pt x="561" y="230"/>
                  </a:lnTo>
                  <a:lnTo>
                    <a:pt x="561" y="230"/>
                  </a:lnTo>
                  <a:close/>
                  <a:moveTo>
                    <a:pt x="184" y="236"/>
                  </a:moveTo>
                  <a:lnTo>
                    <a:pt x="184" y="236"/>
                  </a:lnTo>
                  <a:lnTo>
                    <a:pt x="187" y="236"/>
                  </a:lnTo>
                  <a:lnTo>
                    <a:pt x="187" y="236"/>
                  </a:lnTo>
                  <a:lnTo>
                    <a:pt x="187" y="234"/>
                  </a:lnTo>
                  <a:lnTo>
                    <a:pt x="187" y="231"/>
                  </a:lnTo>
                  <a:lnTo>
                    <a:pt x="187" y="230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84" y="236"/>
                  </a:lnTo>
                  <a:lnTo>
                    <a:pt x="184" y="236"/>
                  </a:lnTo>
                  <a:close/>
                  <a:moveTo>
                    <a:pt x="491" y="230"/>
                  </a:moveTo>
                  <a:lnTo>
                    <a:pt x="491" y="230"/>
                  </a:lnTo>
                  <a:lnTo>
                    <a:pt x="491" y="234"/>
                  </a:lnTo>
                  <a:lnTo>
                    <a:pt x="492" y="239"/>
                  </a:lnTo>
                  <a:lnTo>
                    <a:pt x="492" y="239"/>
                  </a:lnTo>
                  <a:lnTo>
                    <a:pt x="494" y="239"/>
                  </a:lnTo>
                  <a:lnTo>
                    <a:pt x="495" y="239"/>
                  </a:lnTo>
                  <a:lnTo>
                    <a:pt x="495" y="239"/>
                  </a:lnTo>
                  <a:lnTo>
                    <a:pt x="497" y="234"/>
                  </a:lnTo>
                  <a:lnTo>
                    <a:pt x="495" y="228"/>
                  </a:lnTo>
                  <a:lnTo>
                    <a:pt x="495" y="228"/>
                  </a:lnTo>
                  <a:lnTo>
                    <a:pt x="492" y="230"/>
                  </a:lnTo>
                  <a:lnTo>
                    <a:pt x="491" y="230"/>
                  </a:lnTo>
                  <a:lnTo>
                    <a:pt x="491" y="230"/>
                  </a:lnTo>
                  <a:close/>
                  <a:moveTo>
                    <a:pt x="573" y="236"/>
                  </a:moveTo>
                  <a:lnTo>
                    <a:pt x="573" y="236"/>
                  </a:lnTo>
                  <a:lnTo>
                    <a:pt x="576" y="236"/>
                  </a:lnTo>
                  <a:lnTo>
                    <a:pt x="579" y="237"/>
                  </a:lnTo>
                  <a:lnTo>
                    <a:pt x="579" y="237"/>
                  </a:lnTo>
                  <a:lnTo>
                    <a:pt x="578" y="233"/>
                  </a:lnTo>
                  <a:lnTo>
                    <a:pt x="576" y="230"/>
                  </a:lnTo>
                  <a:lnTo>
                    <a:pt x="575" y="228"/>
                  </a:lnTo>
                  <a:lnTo>
                    <a:pt x="575" y="228"/>
                  </a:lnTo>
                  <a:lnTo>
                    <a:pt x="575" y="233"/>
                  </a:lnTo>
                  <a:lnTo>
                    <a:pt x="573" y="236"/>
                  </a:lnTo>
                  <a:lnTo>
                    <a:pt x="573" y="236"/>
                  </a:lnTo>
                  <a:close/>
                  <a:moveTo>
                    <a:pt x="75" y="237"/>
                  </a:moveTo>
                  <a:lnTo>
                    <a:pt x="75" y="237"/>
                  </a:lnTo>
                  <a:lnTo>
                    <a:pt x="75" y="234"/>
                  </a:lnTo>
                  <a:lnTo>
                    <a:pt x="76" y="230"/>
                  </a:lnTo>
                  <a:lnTo>
                    <a:pt x="76" y="230"/>
                  </a:lnTo>
                  <a:lnTo>
                    <a:pt x="73" y="230"/>
                  </a:lnTo>
                  <a:lnTo>
                    <a:pt x="69" y="230"/>
                  </a:lnTo>
                  <a:lnTo>
                    <a:pt x="69" y="230"/>
                  </a:lnTo>
                  <a:lnTo>
                    <a:pt x="72" y="234"/>
                  </a:lnTo>
                  <a:lnTo>
                    <a:pt x="75" y="237"/>
                  </a:lnTo>
                  <a:lnTo>
                    <a:pt x="75" y="237"/>
                  </a:lnTo>
                  <a:close/>
                  <a:moveTo>
                    <a:pt x="96" y="230"/>
                  </a:moveTo>
                  <a:lnTo>
                    <a:pt x="96" y="230"/>
                  </a:lnTo>
                  <a:lnTo>
                    <a:pt x="93" y="237"/>
                  </a:lnTo>
                  <a:lnTo>
                    <a:pt x="93" y="237"/>
                  </a:lnTo>
                  <a:lnTo>
                    <a:pt x="96" y="236"/>
                  </a:lnTo>
                  <a:lnTo>
                    <a:pt x="99" y="234"/>
                  </a:lnTo>
                  <a:lnTo>
                    <a:pt x="101" y="233"/>
                  </a:lnTo>
                  <a:lnTo>
                    <a:pt x="104" y="230"/>
                  </a:lnTo>
                  <a:lnTo>
                    <a:pt x="104" y="230"/>
                  </a:lnTo>
                  <a:lnTo>
                    <a:pt x="99" y="230"/>
                  </a:lnTo>
                  <a:lnTo>
                    <a:pt x="96" y="230"/>
                  </a:lnTo>
                  <a:lnTo>
                    <a:pt x="96" y="230"/>
                  </a:lnTo>
                  <a:close/>
                  <a:moveTo>
                    <a:pt x="749" y="250"/>
                  </a:moveTo>
                  <a:lnTo>
                    <a:pt x="749" y="250"/>
                  </a:lnTo>
                  <a:lnTo>
                    <a:pt x="750" y="239"/>
                  </a:lnTo>
                  <a:lnTo>
                    <a:pt x="749" y="233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7" y="241"/>
                  </a:lnTo>
                  <a:lnTo>
                    <a:pt x="747" y="245"/>
                  </a:lnTo>
                  <a:lnTo>
                    <a:pt x="749" y="250"/>
                  </a:lnTo>
                  <a:lnTo>
                    <a:pt x="749" y="250"/>
                  </a:lnTo>
                  <a:close/>
                  <a:moveTo>
                    <a:pt x="81" y="231"/>
                  </a:moveTo>
                  <a:lnTo>
                    <a:pt x="81" y="231"/>
                  </a:lnTo>
                  <a:lnTo>
                    <a:pt x="81" y="233"/>
                  </a:lnTo>
                  <a:lnTo>
                    <a:pt x="82" y="233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5" y="233"/>
                  </a:lnTo>
                  <a:lnTo>
                    <a:pt x="87" y="230"/>
                  </a:lnTo>
                  <a:lnTo>
                    <a:pt x="87" y="230"/>
                  </a:lnTo>
                  <a:lnTo>
                    <a:pt x="82" y="230"/>
                  </a:lnTo>
                  <a:lnTo>
                    <a:pt x="81" y="231"/>
                  </a:lnTo>
                  <a:lnTo>
                    <a:pt x="81" y="231"/>
                  </a:lnTo>
                  <a:close/>
                  <a:moveTo>
                    <a:pt x="262" y="233"/>
                  </a:moveTo>
                  <a:lnTo>
                    <a:pt x="262" y="233"/>
                  </a:lnTo>
                  <a:lnTo>
                    <a:pt x="265" y="233"/>
                  </a:lnTo>
                  <a:lnTo>
                    <a:pt x="268" y="233"/>
                  </a:lnTo>
                  <a:lnTo>
                    <a:pt x="268" y="233"/>
                  </a:lnTo>
                  <a:lnTo>
                    <a:pt x="268" y="230"/>
                  </a:lnTo>
                  <a:lnTo>
                    <a:pt x="268" y="230"/>
                  </a:lnTo>
                  <a:lnTo>
                    <a:pt x="264" y="231"/>
                  </a:lnTo>
                  <a:lnTo>
                    <a:pt x="262" y="233"/>
                  </a:lnTo>
                  <a:lnTo>
                    <a:pt x="262" y="233"/>
                  </a:lnTo>
                  <a:close/>
                  <a:moveTo>
                    <a:pt x="322" y="242"/>
                  </a:moveTo>
                  <a:lnTo>
                    <a:pt x="322" y="242"/>
                  </a:lnTo>
                  <a:lnTo>
                    <a:pt x="328" y="241"/>
                  </a:lnTo>
                  <a:lnTo>
                    <a:pt x="334" y="241"/>
                  </a:lnTo>
                  <a:lnTo>
                    <a:pt x="334" y="241"/>
                  </a:lnTo>
                  <a:lnTo>
                    <a:pt x="334" y="237"/>
                  </a:lnTo>
                  <a:lnTo>
                    <a:pt x="334" y="234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16" y="230"/>
                  </a:lnTo>
                  <a:lnTo>
                    <a:pt x="316" y="230"/>
                  </a:lnTo>
                  <a:lnTo>
                    <a:pt x="316" y="234"/>
                  </a:lnTo>
                  <a:lnTo>
                    <a:pt x="317" y="237"/>
                  </a:lnTo>
                  <a:lnTo>
                    <a:pt x="322" y="242"/>
                  </a:lnTo>
                  <a:lnTo>
                    <a:pt x="322" y="242"/>
                  </a:lnTo>
                  <a:close/>
                  <a:moveTo>
                    <a:pt x="343" y="231"/>
                  </a:moveTo>
                  <a:lnTo>
                    <a:pt x="343" y="231"/>
                  </a:lnTo>
                  <a:lnTo>
                    <a:pt x="340" y="234"/>
                  </a:lnTo>
                  <a:lnTo>
                    <a:pt x="340" y="237"/>
                  </a:lnTo>
                  <a:lnTo>
                    <a:pt x="341" y="239"/>
                  </a:lnTo>
                  <a:lnTo>
                    <a:pt x="341" y="239"/>
                  </a:lnTo>
                  <a:lnTo>
                    <a:pt x="346" y="237"/>
                  </a:lnTo>
                  <a:lnTo>
                    <a:pt x="351" y="237"/>
                  </a:lnTo>
                  <a:lnTo>
                    <a:pt x="351" y="237"/>
                  </a:lnTo>
                  <a:lnTo>
                    <a:pt x="348" y="234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1"/>
                  </a:lnTo>
                  <a:lnTo>
                    <a:pt x="343" y="231"/>
                  </a:lnTo>
                  <a:lnTo>
                    <a:pt x="343" y="231"/>
                  </a:lnTo>
                  <a:close/>
                  <a:moveTo>
                    <a:pt x="428" y="231"/>
                  </a:moveTo>
                  <a:lnTo>
                    <a:pt x="428" y="231"/>
                  </a:lnTo>
                  <a:lnTo>
                    <a:pt x="430" y="234"/>
                  </a:lnTo>
                  <a:lnTo>
                    <a:pt x="431" y="236"/>
                  </a:lnTo>
                  <a:lnTo>
                    <a:pt x="431" y="236"/>
                  </a:lnTo>
                  <a:lnTo>
                    <a:pt x="431" y="230"/>
                  </a:lnTo>
                  <a:lnTo>
                    <a:pt x="431" y="230"/>
                  </a:lnTo>
                  <a:lnTo>
                    <a:pt x="428" y="231"/>
                  </a:lnTo>
                  <a:lnTo>
                    <a:pt x="428" y="231"/>
                  </a:lnTo>
                  <a:close/>
                  <a:moveTo>
                    <a:pt x="117" y="237"/>
                  </a:moveTo>
                  <a:lnTo>
                    <a:pt x="117" y="237"/>
                  </a:lnTo>
                  <a:lnTo>
                    <a:pt x="117" y="234"/>
                  </a:lnTo>
                  <a:lnTo>
                    <a:pt x="116" y="231"/>
                  </a:lnTo>
                  <a:lnTo>
                    <a:pt x="116" y="231"/>
                  </a:lnTo>
                  <a:lnTo>
                    <a:pt x="116" y="231"/>
                  </a:lnTo>
                  <a:lnTo>
                    <a:pt x="116" y="234"/>
                  </a:lnTo>
                  <a:lnTo>
                    <a:pt x="116" y="236"/>
                  </a:lnTo>
                  <a:lnTo>
                    <a:pt x="117" y="237"/>
                  </a:lnTo>
                  <a:lnTo>
                    <a:pt x="117" y="237"/>
                  </a:lnTo>
                  <a:close/>
                  <a:moveTo>
                    <a:pt x="160" y="233"/>
                  </a:moveTo>
                  <a:lnTo>
                    <a:pt x="160" y="233"/>
                  </a:lnTo>
                  <a:lnTo>
                    <a:pt x="160" y="237"/>
                  </a:lnTo>
                  <a:lnTo>
                    <a:pt x="160" y="241"/>
                  </a:lnTo>
                  <a:lnTo>
                    <a:pt x="160" y="241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74" y="236"/>
                  </a:lnTo>
                  <a:lnTo>
                    <a:pt x="174" y="231"/>
                  </a:lnTo>
                  <a:lnTo>
                    <a:pt x="174" y="231"/>
                  </a:lnTo>
                  <a:lnTo>
                    <a:pt x="171" y="233"/>
                  </a:lnTo>
                  <a:lnTo>
                    <a:pt x="168" y="233"/>
                  </a:lnTo>
                  <a:lnTo>
                    <a:pt x="160" y="233"/>
                  </a:lnTo>
                  <a:lnTo>
                    <a:pt x="160" y="233"/>
                  </a:lnTo>
                  <a:close/>
                  <a:moveTo>
                    <a:pt x="178" y="237"/>
                  </a:moveTo>
                  <a:lnTo>
                    <a:pt x="178" y="237"/>
                  </a:lnTo>
                  <a:lnTo>
                    <a:pt x="180" y="237"/>
                  </a:lnTo>
                  <a:lnTo>
                    <a:pt x="180" y="234"/>
                  </a:lnTo>
                  <a:lnTo>
                    <a:pt x="178" y="231"/>
                  </a:lnTo>
                  <a:lnTo>
                    <a:pt x="178" y="231"/>
                  </a:lnTo>
                  <a:lnTo>
                    <a:pt x="178" y="234"/>
                  </a:lnTo>
                  <a:lnTo>
                    <a:pt x="178" y="236"/>
                  </a:lnTo>
                  <a:lnTo>
                    <a:pt x="178" y="237"/>
                  </a:lnTo>
                  <a:lnTo>
                    <a:pt x="178" y="237"/>
                  </a:lnTo>
                  <a:close/>
                  <a:moveTo>
                    <a:pt x="674" y="231"/>
                  </a:moveTo>
                  <a:lnTo>
                    <a:pt x="674" y="231"/>
                  </a:lnTo>
                  <a:lnTo>
                    <a:pt x="674" y="237"/>
                  </a:lnTo>
                  <a:lnTo>
                    <a:pt x="675" y="245"/>
                  </a:lnTo>
                  <a:lnTo>
                    <a:pt x="678" y="259"/>
                  </a:lnTo>
                  <a:lnTo>
                    <a:pt x="678" y="259"/>
                  </a:lnTo>
                  <a:lnTo>
                    <a:pt x="683" y="259"/>
                  </a:lnTo>
                  <a:lnTo>
                    <a:pt x="686" y="259"/>
                  </a:lnTo>
                  <a:lnTo>
                    <a:pt x="686" y="25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0" y="234"/>
                  </a:lnTo>
                  <a:lnTo>
                    <a:pt x="677" y="233"/>
                  </a:lnTo>
                  <a:lnTo>
                    <a:pt x="674" y="231"/>
                  </a:lnTo>
                  <a:lnTo>
                    <a:pt x="674" y="231"/>
                  </a:lnTo>
                  <a:close/>
                  <a:moveTo>
                    <a:pt x="630" y="233"/>
                  </a:moveTo>
                  <a:lnTo>
                    <a:pt x="630" y="233"/>
                  </a:lnTo>
                  <a:lnTo>
                    <a:pt x="628" y="236"/>
                  </a:lnTo>
                  <a:lnTo>
                    <a:pt x="630" y="239"/>
                  </a:lnTo>
                  <a:lnTo>
                    <a:pt x="631" y="241"/>
                  </a:lnTo>
                  <a:lnTo>
                    <a:pt x="634" y="242"/>
                  </a:lnTo>
                  <a:lnTo>
                    <a:pt x="634" y="242"/>
                  </a:lnTo>
                  <a:lnTo>
                    <a:pt x="634" y="236"/>
                  </a:lnTo>
                  <a:lnTo>
                    <a:pt x="634" y="233"/>
                  </a:lnTo>
                  <a:lnTo>
                    <a:pt x="631" y="231"/>
                  </a:lnTo>
                  <a:lnTo>
                    <a:pt x="631" y="231"/>
                  </a:lnTo>
                  <a:lnTo>
                    <a:pt x="630" y="233"/>
                  </a:lnTo>
                  <a:lnTo>
                    <a:pt x="630" y="233"/>
                  </a:lnTo>
                  <a:close/>
                  <a:moveTo>
                    <a:pt x="355" y="237"/>
                  </a:moveTo>
                  <a:lnTo>
                    <a:pt x="355" y="237"/>
                  </a:lnTo>
                  <a:lnTo>
                    <a:pt x="360" y="237"/>
                  </a:lnTo>
                  <a:lnTo>
                    <a:pt x="360" y="237"/>
                  </a:lnTo>
                  <a:lnTo>
                    <a:pt x="358" y="234"/>
                  </a:lnTo>
                  <a:lnTo>
                    <a:pt x="355" y="233"/>
                  </a:lnTo>
                  <a:lnTo>
                    <a:pt x="355" y="233"/>
                  </a:lnTo>
                  <a:lnTo>
                    <a:pt x="355" y="234"/>
                  </a:lnTo>
                  <a:lnTo>
                    <a:pt x="355" y="237"/>
                  </a:lnTo>
                  <a:lnTo>
                    <a:pt x="355" y="237"/>
                  </a:lnTo>
                  <a:close/>
                  <a:moveTo>
                    <a:pt x="593" y="241"/>
                  </a:moveTo>
                  <a:lnTo>
                    <a:pt x="593" y="241"/>
                  </a:lnTo>
                  <a:lnTo>
                    <a:pt x="596" y="239"/>
                  </a:lnTo>
                  <a:lnTo>
                    <a:pt x="598" y="239"/>
                  </a:lnTo>
                  <a:lnTo>
                    <a:pt x="599" y="239"/>
                  </a:lnTo>
                  <a:lnTo>
                    <a:pt x="599" y="239"/>
                  </a:lnTo>
                  <a:lnTo>
                    <a:pt x="599" y="234"/>
                  </a:lnTo>
                  <a:lnTo>
                    <a:pt x="599" y="234"/>
                  </a:lnTo>
                  <a:lnTo>
                    <a:pt x="592" y="233"/>
                  </a:lnTo>
                  <a:lnTo>
                    <a:pt x="592" y="233"/>
                  </a:lnTo>
                  <a:lnTo>
                    <a:pt x="592" y="234"/>
                  </a:lnTo>
                  <a:lnTo>
                    <a:pt x="592" y="237"/>
                  </a:lnTo>
                  <a:lnTo>
                    <a:pt x="593" y="241"/>
                  </a:lnTo>
                  <a:lnTo>
                    <a:pt x="593" y="241"/>
                  </a:lnTo>
                  <a:close/>
                  <a:moveTo>
                    <a:pt x="299" y="245"/>
                  </a:moveTo>
                  <a:lnTo>
                    <a:pt x="299" y="245"/>
                  </a:lnTo>
                  <a:lnTo>
                    <a:pt x="300" y="244"/>
                  </a:lnTo>
                  <a:lnTo>
                    <a:pt x="302" y="244"/>
                  </a:lnTo>
                  <a:lnTo>
                    <a:pt x="302" y="244"/>
                  </a:lnTo>
                  <a:lnTo>
                    <a:pt x="302" y="237"/>
                  </a:lnTo>
                  <a:lnTo>
                    <a:pt x="302" y="236"/>
                  </a:lnTo>
                  <a:lnTo>
                    <a:pt x="300" y="233"/>
                  </a:lnTo>
                  <a:lnTo>
                    <a:pt x="300" y="233"/>
                  </a:lnTo>
                  <a:lnTo>
                    <a:pt x="299" y="239"/>
                  </a:lnTo>
                  <a:lnTo>
                    <a:pt x="299" y="242"/>
                  </a:lnTo>
                  <a:lnTo>
                    <a:pt x="299" y="245"/>
                  </a:lnTo>
                  <a:lnTo>
                    <a:pt x="299" y="245"/>
                  </a:lnTo>
                  <a:close/>
                  <a:moveTo>
                    <a:pt x="409" y="239"/>
                  </a:moveTo>
                  <a:lnTo>
                    <a:pt x="409" y="239"/>
                  </a:lnTo>
                  <a:lnTo>
                    <a:pt x="413" y="239"/>
                  </a:lnTo>
                  <a:lnTo>
                    <a:pt x="418" y="242"/>
                  </a:lnTo>
                  <a:lnTo>
                    <a:pt x="418" y="242"/>
                  </a:lnTo>
                  <a:lnTo>
                    <a:pt x="418" y="237"/>
                  </a:lnTo>
                  <a:lnTo>
                    <a:pt x="416" y="233"/>
                  </a:lnTo>
                  <a:lnTo>
                    <a:pt x="416" y="233"/>
                  </a:lnTo>
                  <a:lnTo>
                    <a:pt x="410" y="233"/>
                  </a:lnTo>
                  <a:lnTo>
                    <a:pt x="409" y="234"/>
                  </a:lnTo>
                  <a:lnTo>
                    <a:pt x="409" y="239"/>
                  </a:lnTo>
                  <a:lnTo>
                    <a:pt x="409" y="239"/>
                  </a:lnTo>
                  <a:close/>
                  <a:moveTo>
                    <a:pt x="422" y="244"/>
                  </a:moveTo>
                  <a:lnTo>
                    <a:pt x="422" y="244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34" y="247"/>
                  </a:lnTo>
                  <a:lnTo>
                    <a:pt x="428" y="239"/>
                  </a:lnTo>
                  <a:lnTo>
                    <a:pt x="422" y="233"/>
                  </a:lnTo>
                  <a:lnTo>
                    <a:pt x="422" y="233"/>
                  </a:lnTo>
                  <a:lnTo>
                    <a:pt x="422" y="239"/>
                  </a:lnTo>
                  <a:lnTo>
                    <a:pt x="422" y="244"/>
                  </a:lnTo>
                  <a:lnTo>
                    <a:pt x="422" y="244"/>
                  </a:lnTo>
                  <a:close/>
                  <a:moveTo>
                    <a:pt x="105" y="239"/>
                  </a:moveTo>
                  <a:lnTo>
                    <a:pt x="105" y="239"/>
                  </a:lnTo>
                  <a:lnTo>
                    <a:pt x="108" y="237"/>
                  </a:lnTo>
                  <a:lnTo>
                    <a:pt x="110" y="237"/>
                  </a:lnTo>
                  <a:lnTo>
                    <a:pt x="110" y="237"/>
                  </a:lnTo>
                  <a:lnTo>
                    <a:pt x="110" y="234"/>
                  </a:lnTo>
                  <a:lnTo>
                    <a:pt x="110" y="234"/>
                  </a:lnTo>
                  <a:lnTo>
                    <a:pt x="108" y="234"/>
                  </a:lnTo>
                  <a:lnTo>
                    <a:pt x="108" y="234"/>
                  </a:lnTo>
                  <a:lnTo>
                    <a:pt x="107" y="236"/>
                  </a:lnTo>
                  <a:lnTo>
                    <a:pt x="105" y="237"/>
                  </a:lnTo>
                  <a:lnTo>
                    <a:pt x="105" y="239"/>
                  </a:lnTo>
                  <a:lnTo>
                    <a:pt x="105" y="239"/>
                  </a:lnTo>
                  <a:close/>
                  <a:moveTo>
                    <a:pt x="146" y="234"/>
                  </a:moveTo>
                  <a:lnTo>
                    <a:pt x="146" y="234"/>
                  </a:lnTo>
                  <a:lnTo>
                    <a:pt x="145" y="239"/>
                  </a:lnTo>
                  <a:lnTo>
                    <a:pt x="145" y="241"/>
                  </a:lnTo>
                  <a:lnTo>
                    <a:pt x="146" y="244"/>
                  </a:lnTo>
                  <a:lnTo>
                    <a:pt x="146" y="244"/>
                  </a:lnTo>
                  <a:lnTo>
                    <a:pt x="155" y="242"/>
                  </a:lnTo>
                  <a:lnTo>
                    <a:pt x="155" y="242"/>
                  </a:lnTo>
                  <a:lnTo>
                    <a:pt x="155" y="237"/>
                  </a:lnTo>
                  <a:lnTo>
                    <a:pt x="155" y="234"/>
                  </a:lnTo>
                  <a:lnTo>
                    <a:pt x="155" y="234"/>
                  </a:lnTo>
                  <a:lnTo>
                    <a:pt x="155" y="234"/>
                  </a:lnTo>
                  <a:lnTo>
                    <a:pt x="151" y="236"/>
                  </a:lnTo>
                  <a:lnTo>
                    <a:pt x="146" y="234"/>
                  </a:lnTo>
                  <a:lnTo>
                    <a:pt x="146" y="234"/>
                  </a:lnTo>
                  <a:close/>
                  <a:moveTo>
                    <a:pt x="219" y="237"/>
                  </a:moveTo>
                  <a:lnTo>
                    <a:pt x="219" y="237"/>
                  </a:lnTo>
                  <a:lnTo>
                    <a:pt x="223" y="236"/>
                  </a:lnTo>
                  <a:lnTo>
                    <a:pt x="224" y="234"/>
                  </a:lnTo>
                  <a:lnTo>
                    <a:pt x="224" y="234"/>
                  </a:lnTo>
                  <a:lnTo>
                    <a:pt x="221" y="234"/>
                  </a:lnTo>
                  <a:lnTo>
                    <a:pt x="219" y="237"/>
                  </a:lnTo>
                  <a:lnTo>
                    <a:pt x="219" y="237"/>
                  </a:lnTo>
                  <a:close/>
                  <a:moveTo>
                    <a:pt x="274" y="237"/>
                  </a:moveTo>
                  <a:lnTo>
                    <a:pt x="274" y="237"/>
                  </a:lnTo>
                  <a:lnTo>
                    <a:pt x="277" y="241"/>
                  </a:lnTo>
                  <a:lnTo>
                    <a:pt x="279" y="244"/>
                  </a:lnTo>
                  <a:lnTo>
                    <a:pt x="279" y="247"/>
                  </a:lnTo>
                  <a:lnTo>
                    <a:pt x="279" y="247"/>
                  </a:lnTo>
                  <a:lnTo>
                    <a:pt x="284" y="247"/>
                  </a:lnTo>
                  <a:lnTo>
                    <a:pt x="290" y="247"/>
                  </a:lnTo>
                  <a:lnTo>
                    <a:pt x="290" y="247"/>
                  </a:lnTo>
                  <a:lnTo>
                    <a:pt x="288" y="241"/>
                  </a:lnTo>
                  <a:lnTo>
                    <a:pt x="284" y="236"/>
                  </a:lnTo>
                  <a:lnTo>
                    <a:pt x="282" y="234"/>
                  </a:lnTo>
                  <a:lnTo>
                    <a:pt x="279" y="234"/>
                  </a:lnTo>
                  <a:lnTo>
                    <a:pt x="276" y="236"/>
                  </a:lnTo>
                  <a:lnTo>
                    <a:pt x="274" y="237"/>
                  </a:lnTo>
                  <a:lnTo>
                    <a:pt x="274" y="237"/>
                  </a:lnTo>
                  <a:close/>
                  <a:moveTo>
                    <a:pt x="26" y="280"/>
                  </a:moveTo>
                  <a:lnTo>
                    <a:pt x="26" y="280"/>
                  </a:lnTo>
                  <a:lnTo>
                    <a:pt x="29" y="273"/>
                  </a:lnTo>
                  <a:lnTo>
                    <a:pt x="35" y="266"/>
                  </a:lnTo>
                  <a:lnTo>
                    <a:pt x="35" y="266"/>
                  </a:lnTo>
                  <a:lnTo>
                    <a:pt x="35" y="257"/>
                  </a:lnTo>
                  <a:lnTo>
                    <a:pt x="33" y="248"/>
                  </a:lnTo>
                  <a:lnTo>
                    <a:pt x="33" y="242"/>
                  </a:lnTo>
                  <a:lnTo>
                    <a:pt x="30" y="236"/>
                  </a:lnTo>
                  <a:lnTo>
                    <a:pt x="30" y="236"/>
                  </a:lnTo>
                  <a:lnTo>
                    <a:pt x="26" y="257"/>
                  </a:lnTo>
                  <a:lnTo>
                    <a:pt x="24" y="268"/>
                  </a:lnTo>
                  <a:lnTo>
                    <a:pt x="26" y="280"/>
                  </a:lnTo>
                  <a:lnTo>
                    <a:pt x="26" y="280"/>
                  </a:lnTo>
                  <a:close/>
                  <a:moveTo>
                    <a:pt x="65" y="245"/>
                  </a:moveTo>
                  <a:lnTo>
                    <a:pt x="65" y="245"/>
                  </a:lnTo>
                  <a:lnTo>
                    <a:pt x="67" y="245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9" y="241"/>
                  </a:lnTo>
                  <a:lnTo>
                    <a:pt x="64" y="236"/>
                  </a:lnTo>
                  <a:lnTo>
                    <a:pt x="64" y="236"/>
                  </a:lnTo>
                  <a:lnTo>
                    <a:pt x="65" y="241"/>
                  </a:lnTo>
                  <a:lnTo>
                    <a:pt x="65" y="245"/>
                  </a:lnTo>
                  <a:lnTo>
                    <a:pt x="65" y="245"/>
                  </a:lnTo>
                  <a:close/>
                  <a:moveTo>
                    <a:pt x="761" y="241"/>
                  </a:moveTo>
                  <a:lnTo>
                    <a:pt x="761" y="241"/>
                  </a:lnTo>
                  <a:lnTo>
                    <a:pt x="764" y="242"/>
                  </a:lnTo>
                  <a:lnTo>
                    <a:pt x="765" y="245"/>
                  </a:lnTo>
                  <a:lnTo>
                    <a:pt x="765" y="245"/>
                  </a:lnTo>
                  <a:lnTo>
                    <a:pt x="765" y="239"/>
                  </a:lnTo>
                  <a:lnTo>
                    <a:pt x="764" y="237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7"/>
                  </a:lnTo>
                  <a:lnTo>
                    <a:pt x="761" y="241"/>
                  </a:lnTo>
                  <a:lnTo>
                    <a:pt x="761" y="241"/>
                  </a:lnTo>
                  <a:close/>
                  <a:moveTo>
                    <a:pt x="210" y="245"/>
                  </a:moveTo>
                  <a:lnTo>
                    <a:pt x="210" y="245"/>
                  </a:lnTo>
                  <a:lnTo>
                    <a:pt x="213" y="244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12" y="236"/>
                  </a:lnTo>
                  <a:lnTo>
                    <a:pt x="210" y="237"/>
                  </a:lnTo>
                  <a:lnTo>
                    <a:pt x="210" y="241"/>
                  </a:lnTo>
                  <a:lnTo>
                    <a:pt x="210" y="245"/>
                  </a:lnTo>
                  <a:lnTo>
                    <a:pt x="210" y="245"/>
                  </a:lnTo>
                  <a:close/>
                  <a:moveTo>
                    <a:pt x="239" y="239"/>
                  </a:moveTo>
                  <a:lnTo>
                    <a:pt x="239" y="239"/>
                  </a:lnTo>
                  <a:lnTo>
                    <a:pt x="239" y="248"/>
                  </a:lnTo>
                  <a:lnTo>
                    <a:pt x="239" y="248"/>
                  </a:lnTo>
                  <a:lnTo>
                    <a:pt x="242" y="248"/>
                  </a:lnTo>
                  <a:lnTo>
                    <a:pt x="245" y="247"/>
                  </a:lnTo>
                  <a:lnTo>
                    <a:pt x="245" y="247"/>
                  </a:lnTo>
                  <a:lnTo>
                    <a:pt x="248" y="236"/>
                  </a:lnTo>
                  <a:lnTo>
                    <a:pt x="248" y="236"/>
                  </a:lnTo>
                  <a:lnTo>
                    <a:pt x="244" y="237"/>
                  </a:lnTo>
                  <a:lnTo>
                    <a:pt x="242" y="239"/>
                  </a:lnTo>
                  <a:lnTo>
                    <a:pt x="239" y="239"/>
                  </a:lnTo>
                  <a:lnTo>
                    <a:pt x="239" y="239"/>
                  </a:lnTo>
                  <a:close/>
                  <a:moveTo>
                    <a:pt x="404" y="242"/>
                  </a:moveTo>
                  <a:lnTo>
                    <a:pt x="404" y="242"/>
                  </a:lnTo>
                  <a:lnTo>
                    <a:pt x="406" y="239"/>
                  </a:lnTo>
                  <a:lnTo>
                    <a:pt x="406" y="237"/>
                  </a:lnTo>
                  <a:lnTo>
                    <a:pt x="404" y="236"/>
                  </a:lnTo>
                  <a:lnTo>
                    <a:pt x="404" y="236"/>
                  </a:lnTo>
                  <a:lnTo>
                    <a:pt x="404" y="242"/>
                  </a:lnTo>
                  <a:lnTo>
                    <a:pt x="404" y="242"/>
                  </a:lnTo>
                  <a:close/>
                  <a:moveTo>
                    <a:pt x="59" y="244"/>
                  </a:moveTo>
                  <a:lnTo>
                    <a:pt x="59" y="244"/>
                  </a:lnTo>
                  <a:lnTo>
                    <a:pt x="59" y="239"/>
                  </a:lnTo>
                  <a:lnTo>
                    <a:pt x="59" y="237"/>
                  </a:lnTo>
                  <a:lnTo>
                    <a:pt x="58" y="237"/>
                  </a:lnTo>
                  <a:lnTo>
                    <a:pt x="58" y="237"/>
                  </a:lnTo>
                  <a:lnTo>
                    <a:pt x="56" y="241"/>
                  </a:lnTo>
                  <a:lnTo>
                    <a:pt x="58" y="244"/>
                  </a:lnTo>
                  <a:lnTo>
                    <a:pt x="59" y="244"/>
                  </a:lnTo>
                  <a:lnTo>
                    <a:pt x="59" y="244"/>
                  </a:lnTo>
                  <a:close/>
                  <a:moveTo>
                    <a:pt x="125" y="239"/>
                  </a:moveTo>
                  <a:lnTo>
                    <a:pt x="125" y="239"/>
                  </a:lnTo>
                  <a:lnTo>
                    <a:pt x="125" y="244"/>
                  </a:lnTo>
                  <a:lnTo>
                    <a:pt x="126" y="245"/>
                  </a:lnTo>
                  <a:lnTo>
                    <a:pt x="126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7" y="241"/>
                  </a:lnTo>
                  <a:lnTo>
                    <a:pt x="137" y="239"/>
                  </a:lnTo>
                  <a:lnTo>
                    <a:pt x="137" y="237"/>
                  </a:lnTo>
                  <a:lnTo>
                    <a:pt x="137" y="237"/>
                  </a:lnTo>
                  <a:lnTo>
                    <a:pt x="125" y="239"/>
                  </a:lnTo>
                  <a:lnTo>
                    <a:pt x="125" y="239"/>
                  </a:lnTo>
                  <a:close/>
                  <a:moveTo>
                    <a:pt x="308" y="244"/>
                  </a:moveTo>
                  <a:lnTo>
                    <a:pt x="308" y="244"/>
                  </a:lnTo>
                  <a:lnTo>
                    <a:pt x="309" y="242"/>
                  </a:lnTo>
                  <a:lnTo>
                    <a:pt x="311" y="241"/>
                  </a:lnTo>
                  <a:lnTo>
                    <a:pt x="309" y="237"/>
                  </a:lnTo>
                  <a:lnTo>
                    <a:pt x="308" y="237"/>
                  </a:lnTo>
                  <a:lnTo>
                    <a:pt x="308" y="237"/>
                  </a:lnTo>
                  <a:lnTo>
                    <a:pt x="308" y="244"/>
                  </a:lnTo>
                  <a:lnTo>
                    <a:pt x="308" y="244"/>
                  </a:lnTo>
                  <a:close/>
                  <a:moveTo>
                    <a:pt x="384" y="239"/>
                  </a:moveTo>
                  <a:lnTo>
                    <a:pt x="384" y="239"/>
                  </a:lnTo>
                  <a:lnTo>
                    <a:pt x="386" y="245"/>
                  </a:lnTo>
                  <a:lnTo>
                    <a:pt x="389" y="251"/>
                  </a:lnTo>
                  <a:lnTo>
                    <a:pt x="389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48"/>
                  </a:lnTo>
                  <a:lnTo>
                    <a:pt x="398" y="245"/>
                  </a:lnTo>
                  <a:lnTo>
                    <a:pt x="396" y="242"/>
                  </a:lnTo>
                  <a:lnTo>
                    <a:pt x="393" y="241"/>
                  </a:lnTo>
                  <a:lnTo>
                    <a:pt x="389" y="237"/>
                  </a:lnTo>
                  <a:lnTo>
                    <a:pt x="386" y="237"/>
                  </a:lnTo>
                  <a:lnTo>
                    <a:pt x="384" y="239"/>
                  </a:lnTo>
                  <a:lnTo>
                    <a:pt x="384" y="239"/>
                  </a:lnTo>
                  <a:close/>
                  <a:moveTo>
                    <a:pt x="377" y="244"/>
                  </a:moveTo>
                  <a:lnTo>
                    <a:pt x="377" y="244"/>
                  </a:lnTo>
                  <a:lnTo>
                    <a:pt x="377" y="239"/>
                  </a:lnTo>
                  <a:lnTo>
                    <a:pt x="375" y="239"/>
                  </a:lnTo>
                  <a:lnTo>
                    <a:pt x="373" y="237"/>
                  </a:lnTo>
                  <a:lnTo>
                    <a:pt x="373" y="237"/>
                  </a:lnTo>
                  <a:lnTo>
                    <a:pt x="373" y="239"/>
                  </a:lnTo>
                  <a:lnTo>
                    <a:pt x="373" y="241"/>
                  </a:lnTo>
                  <a:lnTo>
                    <a:pt x="377" y="244"/>
                  </a:lnTo>
                  <a:lnTo>
                    <a:pt x="377" y="244"/>
                  </a:lnTo>
                  <a:close/>
                  <a:moveTo>
                    <a:pt x="512" y="241"/>
                  </a:moveTo>
                  <a:lnTo>
                    <a:pt x="512" y="241"/>
                  </a:lnTo>
                  <a:lnTo>
                    <a:pt x="515" y="245"/>
                  </a:lnTo>
                  <a:lnTo>
                    <a:pt x="520" y="248"/>
                  </a:lnTo>
                  <a:lnTo>
                    <a:pt x="520" y="248"/>
                  </a:lnTo>
                  <a:lnTo>
                    <a:pt x="520" y="244"/>
                  </a:lnTo>
                  <a:lnTo>
                    <a:pt x="521" y="239"/>
                  </a:lnTo>
                  <a:lnTo>
                    <a:pt x="521" y="239"/>
                  </a:lnTo>
                  <a:lnTo>
                    <a:pt x="517" y="239"/>
                  </a:lnTo>
                  <a:lnTo>
                    <a:pt x="512" y="241"/>
                  </a:lnTo>
                  <a:lnTo>
                    <a:pt x="512" y="241"/>
                  </a:lnTo>
                  <a:close/>
                  <a:moveTo>
                    <a:pt x="639" y="244"/>
                  </a:moveTo>
                  <a:lnTo>
                    <a:pt x="639" y="244"/>
                  </a:lnTo>
                  <a:lnTo>
                    <a:pt x="640" y="247"/>
                  </a:lnTo>
                  <a:lnTo>
                    <a:pt x="643" y="247"/>
                  </a:lnTo>
                  <a:lnTo>
                    <a:pt x="643" y="247"/>
                  </a:lnTo>
                  <a:lnTo>
                    <a:pt x="643" y="242"/>
                  </a:lnTo>
                  <a:lnTo>
                    <a:pt x="642" y="239"/>
                  </a:lnTo>
                  <a:lnTo>
                    <a:pt x="640" y="239"/>
                  </a:lnTo>
                  <a:lnTo>
                    <a:pt x="640" y="239"/>
                  </a:lnTo>
                  <a:lnTo>
                    <a:pt x="639" y="241"/>
                  </a:lnTo>
                  <a:lnTo>
                    <a:pt x="639" y="244"/>
                  </a:lnTo>
                  <a:lnTo>
                    <a:pt x="639" y="244"/>
                  </a:lnTo>
                  <a:close/>
                  <a:moveTo>
                    <a:pt x="195" y="251"/>
                  </a:moveTo>
                  <a:lnTo>
                    <a:pt x="195" y="251"/>
                  </a:lnTo>
                  <a:lnTo>
                    <a:pt x="200" y="251"/>
                  </a:lnTo>
                  <a:lnTo>
                    <a:pt x="201" y="250"/>
                  </a:lnTo>
                  <a:lnTo>
                    <a:pt x="203" y="247"/>
                  </a:lnTo>
                  <a:lnTo>
                    <a:pt x="203" y="247"/>
                  </a:lnTo>
                  <a:lnTo>
                    <a:pt x="200" y="242"/>
                  </a:lnTo>
                  <a:lnTo>
                    <a:pt x="195" y="239"/>
                  </a:lnTo>
                  <a:lnTo>
                    <a:pt x="195" y="239"/>
                  </a:lnTo>
                  <a:lnTo>
                    <a:pt x="194" y="242"/>
                  </a:lnTo>
                  <a:lnTo>
                    <a:pt x="194" y="245"/>
                  </a:lnTo>
                  <a:lnTo>
                    <a:pt x="195" y="251"/>
                  </a:lnTo>
                  <a:lnTo>
                    <a:pt x="195" y="251"/>
                  </a:lnTo>
                  <a:close/>
                  <a:moveTo>
                    <a:pt x="360" y="241"/>
                  </a:moveTo>
                  <a:lnTo>
                    <a:pt x="360" y="241"/>
                  </a:lnTo>
                  <a:lnTo>
                    <a:pt x="361" y="247"/>
                  </a:lnTo>
                  <a:lnTo>
                    <a:pt x="363" y="250"/>
                  </a:lnTo>
                  <a:lnTo>
                    <a:pt x="366" y="251"/>
                  </a:lnTo>
                  <a:lnTo>
                    <a:pt x="366" y="251"/>
                  </a:lnTo>
                  <a:lnTo>
                    <a:pt x="367" y="247"/>
                  </a:lnTo>
                  <a:lnTo>
                    <a:pt x="367" y="241"/>
                  </a:lnTo>
                  <a:lnTo>
                    <a:pt x="367" y="241"/>
                  </a:lnTo>
                  <a:lnTo>
                    <a:pt x="363" y="241"/>
                  </a:lnTo>
                  <a:lnTo>
                    <a:pt x="361" y="241"/>
                  </a:lnTo>
                  <a:lnTo>
                    <a:pt x="360" y="241"/>
                  </a:lnTo>
                  <a:lnTo>
                    <a:pt x="360" y="241"/>
                  </a:lnTo>
                  <a:close/>
                  <a:moveTo>
                    <a:pt x="713" y="245"/>
                  </a:moveTo>
                  <a:lnTo>
                    <a:pt x="713" y="245"/>
                  </a:lnTo>
                  <a:lnTo>
                    <a:pt x="712" y="242"/>
                  </a:lnTo>
                  <a:lnTo>
                    <a:pt x="710" y="239"/>
                  </a:lnTo>
                  <a:lnTo>
                    <a:pt x="710" y="239"/>
                  </a:lnTo>
                  <a:lnTo>
                    <a:pt x="710" y="244"/>
                  </a:lnTo>
                  <a:lnTo>
                    <a:pt x="710" y="245"/>
                  </a:lnTo>
                  <a:lnTo>
                    <a:pt x="713" y="245"/>
                  </a:lnTo>
                  <a:lnTo>
                    <a:pt x="713" y="245"/>
                  </a:lnTo>
                  <a:close/>
                  <a:moveTo>
                    <a:pt x="735" y="250"/>
                  </a:moveTo>
                  <a:lnTo>
                    <a:pt x="735" y="250"/>
                  </a:lnTo>
                  <a:lnTo>
                    <a:pt x="735" y="244"/>
                  </a:lnTo>
                  <a:lnTo>
                    <a:pt x="732" y="239"/>
                  </a:lnTo>
                  <a:lnTo>
                    <a:pt x="732" y="239"/>
                  </a:lnTo>
                  <a:lnTo>
                    <a:pt x="733" y="242"/>
                  </a:lnTo>
                  <a:lnTo>
                    <a:pt x="733" y="245"/>
                  </a:lnTo>
                  <a:lnTo>
                    <a:pt x="733" y="248"/>
                  </a:lnTo>
                  <a:lnTo>
                    <a:pt x="735" y="250"/>
                  </a:lnTo>
                  <a:lnTo>
                    <a:pt x="735" y="250"/>
                  </a:lnTo>
                  <a:close/>
                  <a:moveTo>
                    <a:pt x="40" y="254"/>
                  </a:moveTo>
                  <a:lnTo>
                    <a:pt x="40" y="254"/>
                  </a:lnTo>
                  <a:lnTo>
                    <a:pt x="41" y="251"/>
                  </a:lnTo>
                  <a:lnTo>
                    <a:pt x="41" y="247"/>
                  </a:lnTo>
                  <a:lnTo>
                    <a:pt x="41" y="241"/>
                  </a:lnTo>
                  <a:lnTo>
                    <a:pt x="41" y="241"/>
                  </a:lnTo>
                  <a:lnTo>
                    <a:pt x="40" y="254"/>
                  </a:lnTo>
                  <a:lnTo>
                    <a:pt x="40" y="254"/>
                  </a:lnTo>
                  <a:close/>
                  <a:moveTo>
                    <a:pt x="41" y="266"/>
                  </a:moveTo>
                  <a:lnTo>
                    <a:pt x="41" y="266"/>
                  </a:lnTo>
                  <a:lnTo>
                    <a:pt x="44" y="266"/>
                  </a:lnTo>
                  <a:lnTo>
                    <a:pt x="46" y="263"/>
                  </a:lnTo>
                  <a:lnTo>
                    <a:pt x="49" y="259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49" y="244"/>
                  </a:lnTo>
                  <a:lnTo>
                    <a:pt x="49" y="242"/>
                  </a:lnTo>
                  <a:lnTo>
                    <a:pt x="47" y="241"/>
                  </a:lnTo>
                  <a:lnTo>
                    <a:pt x="46" y="241"/>
                  </a:lnTo>
                  <a:lnTo>
                    <a:pt x="46" y="241"/>
                  </a:lnTo>
                  <a:lnTo>
                    <a:pt x="44" y="248"/>
                  </a:lnTo>
                  <a:lnTo>
                    <a:pt x="43" y="254"/>
                  </a:lnTo>
                  <a:lnTo>
                    <a:pt x="41" y="260"/>
                  </a:lnTo>
                  <a:lnTo>
                    <a:pt x="41" y="266"/>
                  </a:lnTo>
                  <a:lnTo>
                    <a:pt x="41" y="266"/>
                  </a:lnTo>
                  <a:close/>
                  <a:moveTo>
                    <a:pt x="85" y="247"/>
                  </a:moveTo>
                  <a:lnTo>
                    <a:pt x="85" y="247"/>
                  </a:lnTo>
                  <a:lnTo>
                    <a:pt x="84" y="244"/>
                  </a:lnTo>
                  <a:lnTo>
                    <a:pt x="82" y="242"/>
                  </a:lnTo>
                  <a:lnTo>
                    <a:pt x="81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82" y="247"/>
                  </a:lnTo>
                  <a:lnTo>
                    <a:pt x="85" y="247"/>
                  </a:lnTo>
                  <a:lnTo>
                    <a:pt x="85" y="247"/>
                  </a:lnTo>
                  <a:close/>
                  <a:moveTo>
                    <a:pt x="99" y="242"/>
                  </a:moveTo>
                  <a:lnTo>
                    <a:pt x="99" y="242"/>
                  </a:lnTo>
                  <a:lnTo>
                    <a:pt x="99" y="244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101" y="247"/>
                  </a:lnTo>
                  <a:lnTo>
                    <a:pt x="107" y="247"/>
                  </a:lnTo>
                  <a:lnTo>
                    <a:pt x="107" y="247"/>
                  </a:lnTo>
                  <a:lnTo>
                    <a:pt x="107" y="244"/>
                  </a:lnTo>
                  <a:lnTo>
                    <a:pt x="108" y="241"/>
                  </a:lnTo>
                  <a:lnTo>
                    <a:pt x="108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5" y="244"/>
                  </a:lnTo>
                  <a:lnTo>
                    <a:pt x="104" y="244"/>
                  </a:lnTo>
                  <a:lnTo>
                    <a:pt x="101" y="242"/>
                  </a:lnTo>
                  <a:lnTo>
                    <a:pt x="99" y="242"/>
                  </a:lnTo>
                  <a:lnTo>
                    <a:pt x="99" y="242"/>
                  </a:lnTo>
                  <a:close/>
                  <a:moveTo>
                    <a:pt x="561" y="244"/>
                  </a:moveTo>
                  <a:lnTo>
                    <a:pt x="561" y="244"/>
                  </a:lnTo>
                  <a:lnTo>
                    <a:pt x="567" y="245"/>
                  </a:lnTo>
                  <a:lnTo>
                    <a:pt x="567" y="245"/>
                  </a:lnTo>
                  <a:lnTo>
                    <a:pt x="566" y="244"/>
                  </a:lnTo>
                  <a:lnTo>
                    <a:pt x="564" y="242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42"/>
                  </a:lnTo>
                  <a:lnTo>
                    <a:pt x="561" y="244"/>
                  </a:lnTo>
                  <a:lnTo>
                    <a:pt x="561" y="244"/>
                  </a:lnTo>
                  <a:close/>
                  <a:moveTo>
                    <a:pt x="181" y="256"/>
                  </a:moveTo>
                  <a:lnTo>
                    <a:pt x="181" y="256"/>
                  </a:lnTo>
                  <a:lnTo>
                    <a:pt x="186" y="256"/>
                  </a:lnTo>
                  <a:lnTo>
                    <a:pt x="191" y="256"/>
                  </a:lnTo>
                  <a:lnTo>
                    <a:pt x="191" y="256"/>
                  </a:lnTo>
                  <a:lnTo>
                    <a:pt x="189" y="248"/>
                  </a:lnTo>
                  <a:lnTo>
                    <a:pt x="189" y="245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4" y="244"/>
                  </a:lnTo>
                  <a:lnTo>
                    <a:pt x="183" y="247"/>
                  </a:lnTo>
                  <a:lnTo>
                    <a:pt x="181" y="251"/>
                  </a:lnTo>
                  <a:lnTo>
                    <a:pt x="181" y="256"/>
                  </a:lnTo>
                  <a:lnTo>
                    <a:pt x="181" y="256"/>
                  </a:lnTo>
                  <a:close/>
                  <a:moveTo>
                    <a:pt x="508" y="253"/>
                  </a:moveTo>
                  <a:lnTo>
                    <a:pt x="508" y="253"/>
                  </a:lnTo>
                  <a:lnTo>
                    <a:pt x="512" y="253"/>
                  </a:lnTo>
                  <a:lnTo>
                    <a:pt x="515" y="251"/>
                  </a:lnTo>
                  <a:lnTo>
                    <a:pt x="515" y="251"/>
                  </a:lnTo>
                  <a:lnTo>
                    <a:pt x="512" y="250"/>
                  </a:lnTo>
                  <a:lnTo>
                    <a:pt x="511" y="247"/>
                  </a:lnTo>
                  <a:lnTo>
                    <a:pt x="509" y="244"/>
                  </a:lnTo>
                  <a:lnTo>
                    <a:pt x="506" y="242"/>
                  </a:lnTo>
                  <a:lnTo>
                    <a:pt x="506" y="242"/>
                  </a:lnTo>
                  <a:lnTo>
                    <a:pt x="506" y="247"/>
                  </a:lnTo>
                  <a:lnTo>
                    <a:pt x="508" y="253"/>
                  </a:lnTo>
                  <a:lnTo>
                    <a:pt x="508" y="253"/>
                  </a:lnTo>
                  <a:close/>
                  <a:moveTo>
                    <a:pt x="723" y="248"/>
                  </a:moveTo>
                  <a:lnTo>
                    <a:pt x="723" y="248"/>
                  </a:lnTo>
                  <a:lnTo>
                    <a:pt x="726" y="253"/>
                  </a:lnTo>
                  <a:lnTo>
                    <a:pt x="726" y="253"/>
                  </a:lnTo>
                  <a:lnTo>
                    <a:pt x="727" y="250"/>
                  </a:lnTo>
                  <a:lnTo>
                    <a:pt x="727" y="247"/>
                  </a:lnTo>
                  <a:lnTo>
                    <a:pt x="726" y="244"/>
                  </a:lnTo>
                  <a:lnTo>
                    <a:pt x="724" y="242"/>
                  </a:lnTo>
                  <a:lnTo>
                    <a:pt x="724" y="242"/>
                  </a:lnTo>
                  <a:lnTo>
                    <a:pt x="724" y="244"/>
                  </a:lnTo>
                  <a:lnTo>
                    <a:pt x="723" y="245"/>
                  </a:lnTo>
                  <a:lnTo>
                    <a:pt x="723" y="247"/>
                  </a:lnTo>
                  <a:lnTo>
                    <a:pt x="723" y="248"/>
                  </a:lnTo>
                  <a:lnTo>
                    <a:pt x="723" y="248"/>
                  </a:lnTo>
                  <a:close/>
                  <a:moveTo>
                    <a:pt x="343" y="244"/>
                  </a:moveTo>
                  <a:lnTo>
                    <a:pt x="343" y="244"/>
                  </a:lnTo>
                  <a:lnTo>
                    <a:pt x="345" y="248"/>
                  </a:lnTo>
                  <a:lnTo>
                    <a:pt x="346" y="253"/>
                  </a:lnTo>
                  <a:lnTo>
                    <a:pt x="346" y="253"/>
                  </a:lnTo>
                  <a:lnTo>
                    <a:pt x="354" y="253"/>
                  </a:lnTo>
                  <a:lnTo>
                    <a:pt x="354" y="253"/>
                  </a:lnTo>
                  <a:lnTo>
                    <a:pt x="352" y="247"/>
                  </a:lnTo>
                  <a:lnTo>
                    <a:pt x="352" y="242"/>
                  </a:lnTo>
                  <a:lnTo>
                    <a:pt x="352" y="242"/>
                  </a:lnTo>
                  <a:lnTo>
                    <a:pt x="343" y="244"/>
                  </a:lnTo>
                  <a:lnTo>
                    <a:pt x="343" y="244"/>
                  </a:lnTo>
                  <a:close/>
                  <a:moveTo>
                    <a:pt x="160" y="245"/>
                  </a:moveTo>
                  <a:lnTo>
                    <a:pt x="160" y="245"/>
                  </a:lnTo>
                  <a:lnTo>
                    <a:pt x="160" y="248"/>
                  </a:lnTo>
                  <a:lnTo>
                    <a:pt x="160" y="253"/>
                  </a:lnTo>
                  <a:lnTo>
                    <a:pt x="160" y="253"/>
                  </a:lnTo>
                  <a:lnTo>
                    <a:pt x="165" y="254"/>
                  </a:lnTo>
                  <a:lnTo>
                    <a:pt x="168" y="251"/>
                  </a:lnTo>
                  <a:lnTo>
                    <a:pt x="171" y="248"/>
                  </a:lnTo>
                  <a:lnTo>
                    <a:pt x="172" y="244"/>
                  </a:lnTo>
                  <a:lnTo>
                    <a:pt x="172" y="244"/>
                  </a:lnTo>
                  <a:lnTo>
                    <a:pt x="166" y="245"/>
                  </a:lnTo>
                  <a:lnTo>
                    <a:pt x="163" y="245"/>
                  </a:lnTo>
                  <a:lnTo>
                    <a:pt x="160" y="245"/>
                  </a:lnTo>
                  <a:lnTo>
                    <a:pt x="160" y="245"/>
                  </a:lnTo>
                  <a:close/>
                  <a:moveTo>
                    <a:pt x="232" y="253"/>
                  </a:moveTo>
                  <a:lnTo>
                    <a:pt x="232" y="253"/>
                  </a:lnTo>
                  <a:lnTo>
                    <a:pt x="236" y="253"/>
                  </a:lnTo>
                  <a:lnTo>
                    <a:pt x="236" y="253"/>
                  </a:lnTo>
                  <a:lnTo>
                    <a:pt x="235" y="247"/>
                  </a:lnTo>
                  <a:lnTo>
                    <a:pt x="233" y="244"/>
                  </a:lnTo>
                  <a:lnTo>
                    <a:pt x="233" y="244"/>
                  </a:lnTo>
                  <a:lnTo>
                    <a:pt x="233" y="248"/>
                  </a:lnTo>
                  <a:lnTo>
                    <a:pt x="232" y="253"/>
                  </a:lnTo>
                  <a:lnTo>
                    <a:pt x="232" y="253"/>
                  </a:lnTo>
                  <a:close/>
                  <a:moveTo>
                    <a:pt x="223" y="245"/>
                  </a:moveTo>
                  <a:lnTo>
                    <a:pt x="223" y="245"/>
                  </a:lnTo>
                  <a:lnTo>
                    <a:pt x="223" y="248"/>
                  </a:lnTo>
                  <a:lnTo>
                    <a:pt x="223" y="253"/>
                  </a:lnTo>
                  <a:lnTo>
                    <a:pt x="223" y="253"/>
                  </a:lnTo>
                  <a:lnTo>
                    <a:pt x="224" y="253"/>
                  </a:lnTo>
                  <a:lnTo>
                    <a:pt x="227" y="253"/>
                  </a:lnTo>
                  <a:lnTo>
                    <a:pt x="227" y="253"/>
                  </a:lnTo>
                  <a:lnTo>
                    <a:pt x="227" y="245"/>
                  </a:lnTo>
                  <a:lnTo>
                    <a:pt x="226" y="244"/>
                  </a:lnTo>
                  <a:lnTo>
                    <a:pt x="223" y="245"/>
                  </a:lnTo>
                  <a:lnTo>
                    <a:pt x="223" y="245"/>
                  </a:lnTo>
                  <a:close/>
                  <a:moveTo>
                    <a:pt x="261" y="248"/>
                  </a:moveTo>
                  <a:lnTo>
                    <a:pt x="261" y="248"/>
                  </a:lnTo>
                  <a:lnTo>
                    <a:pt x="264" y="250"/>
                  </a:lnTo>
                  <a:lnTo>
                    <a:pt x="265" y="250"/>
                  </a:lnTo>
                  <a:lnTo>
                    <a:pt x="265" y="248"/>
                  </a:lnTo>
                  <a:lnTo>
                    <a:pt x="265" y="248"/>
                  </a:lnTo>
                  <a:lnTo>
                    <a:pt x="265" y="245"/>
                  </a:lnTo>
                  <a:lnTo>
                    <a:pt x="262" y="244"/>
                  </a:lnTo>
                  <a:lnTo>
                    <a:pt x="262" y="244"/>
                  </a:lnTo>
                  <a:lnTo>
                    <a:pt x="261" y="245"/>
                  </a:lnTo>
                  <a:lnTo>
                    <a:pt x="261" y="248"/>
                  </a:lnTo>
                  <a:lnTo>
                    <a:pt x="261" y="248"/>
                  </a:lnTo>
                  <a:close/>
                  <a:moveTo>
                    <a:pt x="503" y="253"/>
                  </a:moveTo>
                  <a:lnTo>
                    <a:pt x="503" y="253"/>
                  </a:lnTo>
                  <a:lnTo>
                    <a:pt x="500" y="244"/>
                  </a:lnTo>
                  <a:lnTo>
                    <a:pt x="500" y="244"/>
                  </a:lnTo>
                  <a:lnTo>
                    <a:pt x="500" y="251"/>
                  </a:lnTo>
                  <a:lnTo>
                    <a:pt x="500" y="253"/>
                  </a:lnTo>
                  <a:lnTo>
                    <a:pt x="503" y="253"/>
                  </a:lnTo>
                  <a:lnTo>
                    <a:pt x="503" y="253"/>
                  </a:lnTo>
                  <a:close/>
                  <a:moveTo>
                    <a:pt x="691" y="257"/>
                  </a:moveTo>
                  <a:lnTo>
                    <a:pt x="691" y="257"/>
                  </a:lnTo>
                  <a:lnTo>
                    <a:pt x="694" y="257"/>
                  </a:lnTo>
                  <a:lnTo>
                    <a:pt x="695" y="256"/>
                  </a:lnTo>
                  <a:lnTo>
                    <a:pt x="695" y="251"/>
                  </a:lnTo>
                  <a:lnTo>
                    <a:pt x="694" y="248"/>
                  </a:lnTo>
                  <a:lnTo>
                    <a:pt x="691" y="245"/>
                  </a:lnTo>
                  <a:lnTo>
                    <a:pt x="691" y="245"/>
                  </a:lnTo>
                  <a:lnTo>
                    <a:pt x="691" y="257"/>
                  </a:lnTo>
                  <a:lnTo>
                    <a:pt x="691" y="257"/>
                  </a:lnTo>
                  <a:close/>
                  <a:moveTo>
                    <a:pt x="154" y="245"/>
                  </a:moveTo>
                  <a:lnTo>
                    <a:pt x="154" y="245"/>
                  </a:lnTo>
                  <a:lnTo>
                    <a:pt x="152" y="247"/>
                  </a:lnTo>
                  <a:lnTo>
                    <a:pt x="149" y="247"/>
                  </a:lnTo>
                  <a:lnTo>
                    <a:pt x="146" y="247"/>
                  </a:lnTo>
                  <a:lnTo>
                    <a:pt x="146" y="247"/>
                  </a:lnTo>
                  <a:lnTo>
                    <a:pt x="146" y="251"/>
                  </a:lnTo>
                  <a:lnTo>
                    <a:pt x="146" y="251"/>
                  </a:lnTo>
                  <a:lnTo>
                    <a:pt x="151" y="253"/>
                  </a:lnTo>
                  <a:lnTo>
                    <a:pt x="155" y="253"/>
                  </a:lnTo>
                  <a:lnTo>
                    <a:pt x="155" y="253"/>
                  </a:lnTo>
                  <a:lnTo>
                    <a:pt x="155" y="248"/>
                  </a:lnTo>
                  <a:lnTo>
                    <a:pt x="155" y="247"/>
                  </a:lnTo>
                  <a:lnTo>
                    <a:pt x="154" y="245"/>
                  </a:lnTo>
                  <a:lnTo>
                    <a:pt x="154" y="245"/>
                  </a:lnTo>
                  <a:close/>
                  <a:moveTo>
                    <a:pt x="328" y="247"/>
                  </a:moveTo>
                  <a:lnTo>
                    <a:pt x="328" y="247"/>
                  </a:lnTo>
                  <a:lnTo>
                    <a:pt x="331" y="251"/>
                  </a:lnTo>
                  <a:lnTo>
                    <a:pt x="332" y="253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5" y="250"/>
                  </a:lnTo>
                  <a:lnTo>
                    <a:pt x="335" y="247"/>
                  </a:lnTo>
                  <a:lnTo>
                    <a:pt x="335" y="247"/>
                  </a:lnTo>
                  <a:lnTo>
                    <a:pt x="331" y="245"/>
                  </a:lnTo>
                  <a:lnTo>
                    <a:pt x="328" y="247"/>
                  </a:lnTo>
                  <a:lnTo>
                    <a:pt x="328" y="247"/>
                  </a:lnTo>
                  <a:close/>
                  <a:moveTo>
                    <a:pt x="471" y="254"/>
                  </a:moveTo>
                  <a:lnTo>
                    <a:pt x="471" y="254"/>
                  </a:lnTo>
                  <a:lnTo>
                    <a:pt x="477" y="254"/>
                  </a:lnTo>
                  <a:lnTo>
                    <a:pt x="482" y="253"/>
                  </a:lnTo>
                  <a:lnTo>
                    <a:pt x="486" y="250"/>
                  </a:lnTo>
                  <a:lnTo>
                    <a:pt x="488" y="247"/>
                  </a:lnTo>
                  <a:lnTo>
                    <a:pt x="488" y="247"/>
                  </a:lnTo>
                  <a:lnTo>
                    <a:pt x="476" y="248"/>
                  </a:lnTo>
                  <a:lnTo>
                    <a:pt x="471" y="250"/>
                  </a:lnTo>
                  <a:lnTo>
                    <a:pt x="470" y="251"/>
                  </a:lnTo>
                  <a:lnTo>
                    <a:pt x="471" y="254"/>
                  </a:lnTo>
                  <a:lnTo>
                    <a:pt x="471" y="254"/>
                  </a:lnTo>
                  <a:close/>
                  <a:moveTo>
                    <a:pt x="412" y="251"/>
                  </a:moveTo>
                  <a:lnTo>
                    <a:pt x="412" y="251"/>
                  </a:lnTo>
                  <a:lnTo>
                    <a:pt x="416" y="251"/>
                  </a:lnTo>
                  <a:lnTo>
                    <a:pt x="418" y="250"/>
                  </a:lnTo>
                  <a:lnTo>
                    <a:pt x="418" y="250"/>
                  </a:lnTo>
                  <a:lnTo>
                    <a:pt x="415" y="248"/>
                  </a:lnTo>
                  <a:lnTo>
                    <a:pt x="412" y="247"/>
                  </a:lnTo>
                  <a:lnTo>
                    <a:pt x="412" y="247"/>
                  </a:lnTo>
                  <a:lnTo>
                    <a:pt x="412" y="251"/>
                  </a:lnTo>
                  <a:lnTo>
                    <a:pt x="412" y="251"/>
                  </a:lnTo>
                  <a:close/>
                  <a:moveTo>
                    <a:pt x="316" y="247"/>
                  </a:moveTo>
                  <a:lnTo>
                    <a:pt x="316" y="247"/>
                  </a:lnTo>
                  <a:lnTo>
                    <a:pt x="316" y="256"/>
                  </a:lnTo>
                  <a:lnTo>
                    <a:pt x="316" y="256"/>
                  </a:lnTo>
                  <a:lnTo>
                    <a:pt x="322" y="254"/>
                  </a:lnTo>
                  <a:lnTo>
                    <a:pt x="326" y="253"/>
                  </a:lnTo>
                  <a:lnTo>
                    <a:pt x="326" y="253"/>
                  </a:lnTo>
                  <a:lnTo>
                    <a:pt x="325" y="251"/>
                  </a:lnTo>
                  <a:lnTo>
                    <a:pt x="322" y="248"/>
                  </a:lnTo>
                  <a:lnTo>
                    <a:pt x="320" y="247"/>
                  </a:lnTo>
                  <a:lnTo>
                    <a:pt x="316" y="247"/>
                  </a:lnTo>
                  <a:lnTo>
                    <a:pt x="316" y="247"/>
                  </a:lnTo>
                  <a:close/>
                  <a:moveTo>
                    <a:pt x="53" y="263"/>
                  </a:moveTo>
                  <a:lnTo>
                    <a:pt x="53" y="263"/>
                  </a:lnTo>
                  <a:lnTo>
                    <a:pt x="56" y="263"/>
                  </a:lnTo>
                  <a:lnTo>
                    <a:pt x="58" y="266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61" y="259"/>
                  </a:lnTo>
                  <a:lnTo>
                    <a:pt x="59" y="248"/>
                  </a:lnTo>
                  <a:lnTo>
                    <a:pt x="59" y="248"/>
                  </a:lnTo>
                  <a:lnTo>
                    <a:pt x="58" y="248"/>
                  </a:lnTo>
                  <a:lnTo>
                    <a:pt x="56" y="247"/>
                  </a:lnTo>
                  <a:lnTo>
                    <a:pt x="56" y="247"/>
                  </a:lnTo>
                  <a:lnTo>
                    <a:pt x="53" y="263"/>
                  </a:lnTo>
                  <a:lnTo>
                    <a:pt x="53" y="263"/>
                  </a:lnTo>
                  <a:close/>
                  <a:moveTo>
                    <a:pt x="575" y="250"/>
                  </a:moveTo>
                  <a:lnTo>
                    <a:pt x="575" y="250"/>
                  </a:lnTo>
                  <a:lnTo>
                    <a:pt x="578" y="250"/>
                  </a:lnTo>
                  <a:lnTo>
                    <a:pt x="581" y="251"/>
                  </a:lnTo>
                  <a:lnTo>
                    <a:pt x="581" y="251"/>
                  </a:lnTo>
                  <a:lnTo>
                    <a:pt x="581" y="248"/>
                  </a:lnTo>
                  <a:lnTo>
                    <a:pt x="581" y="248"/>
                  </a:lnTo>
                  <a:lnTo>
                    <a:pt x="581" y="247"/>
                  </a:lnTo>
                  <a:lnTo>
                    <a:pt x="581" y="247"/>
                  </a:lnTo>
                  <a:lnTo>
                    <a:pt x="579" y="248"/>
                  </a:lnTo>
                  <a:lnTo>
                    <a:pt x="578" y="248"/>
                  </a:lnTo>
                  <a:lnTo>
                    <a:pt x="576" y="248"/>
                  </a:lnTo>
                  <a:lnTo>
                    <a:pt x="575" y="250"/>
                  </a:lnTo>
                  <a:lnTo>
                    <a:pt x="575" y="250"/>
                  </a:lnTo>
                  <a:close/>
                  <a:moveTo>
                    <a:pt x="306" y="256"/>
                  </a:moveTo>
                  <a:lnTo>
                    <a:pt x="306" y="256"/>
                  </a:lnTo>
                  <a:lnTo>
                    <a:pt x="309" y="256"/>
                  </a:lnTo>
                  <a:lnTo>
                    <a:pt x="311" y="257"/>
                  </a:lnTo>
                  <a:lnTo>
                    <a:pt x="311" y="257"/>
                  </a:lnTo>
                  <a:lnTo>
                    <a:pt x="311" y="251"/>
                  </a:lnTo>
                  <a:lnTo>
                    <a:pt x="311" y="250"/>
                  </a:lnTo>
                  <a:lnTo>
                    <a:pt x="309" y="248"/>
                  </a:lnTo>
                  <a:lnTo>
                    <a:pt x="309" y="248"/>
                  </a:lnTo>
                  <a:lnTo>
                    <a:pt x="308" y="250"/>
                  </a:lnTo>
                  <a:lnTo>
                    <a:pt x="308" y="251"/>
                  </a:lnTo>
                  <a:lnTo>
                    <a:pt x="308" y="254"/>
                  </a:lnTo>
                  <a:lnTo>
                    <a:pt x="306" y="256"/>
                  </a:lnTo>
                  <a:lnTo>
                    <a:pt x="306" y="256"/>
                  </a:lnTo>
                  <a:close/>
                  <a:moveTo>
                    <a:pt x="377" y="250"/>
                  </a:moveTo>
                  <a:lnTo>
                    <a:pt x="377" y="250"/>
                  </a:lnTo>
                  <a:lnTo>
                    <a:pt x="375" y="250"/>
                  </a:lnTo>
                  <a:lnTo>
                    <a:pt x="375" y="248"/>
                  </a:lnTo>
                  <a:lnTo>
                    <a:pt x="373" y="248"/>
                  </a:lnTo>
                  <a:lnTo>
                    <a:pt x="372" y="248"/>
                  </a:lnTo>
                  <a:lnTo>
                    <a:pt x="372" y="248"/>
                  </a:lnTo>
                  <a:lnTo>
                    <a:pt x="372" y="250"/>
                  </a:lnTo>
                  <a:lnTo>
                    <a:pt x="373" y="251"/>
                  </a:lnTo>
                  <a:lnTo>
                    <a:pt x="375" y="251"/>
                  </a:lnTo>
                  <a:lnTo>
                    <a:pt x="377" y="250"/>
                  </a:lnTo>
                  <a:lnTo>
                    <a:pt x="377" y="250"/>
                  </a:lnTo>
                  <a:close/>
                  <a:moveTo>
                    <a:pt x="299" y="251"/>
                  </a:moveTo>
                  <a:lnTo>
                    <a:pt x="299" y="251"/>
                  </a:lnTo>
                  <a:lnTo>
                    <a:pt x="300" y="253"/>
                  </a:lnTo>
                  <a:lnTo>
                    <a:pt x="302" y="256"/>
                  </a:lnTo>
                  <a:lnTo>
                    <a:pt x="302" y="256"/>
                  </a:lnTo>
                  <a:lnTo>
                    <a:pt x="302" y="253"/>
                  </a:lnTo>
                  <a:lnTo>
                    <a:pt x="302" y="248"/>
                  </a:lnTo>
                  <a:lnTo>
                    <a:pt x="302" y="248"/>
                  </a:lnTo>
                  <a:lnTo>
                    <a:pt x="300" y="250"/>
                  </a:lnTo>
                  <a:lnTo>
                    <a:pt x="299" y="250"/>
                  </a:lnTo>
                  <a:lnTo>
                    <a:pt x="299" y="251"/>
                  </a:lnTo>
                  <a:lnTo>
                    <a:pt x="299" y="251"/>
                  </a:lnTo>
                  <a:close/>
                  <a:moveTo>
                    <a:pt x="341" y="253"/>
                  </a:moveTo>
                  <a:lnTo>
                    <a:pt x="341" y="253"/>
                  </a:lnTo>
                  <a:lnTo>
                    <a:pt x="341" y="253"/>
                  </a:lnTo>
                  <a:lnTo>
                    <a:pt x="341" y="251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40" y="251"/>
                  </a:lnTo>
                  <a:lnTo>
                    <a:pt x="340" y="253"/>
                  </a:lnTo>
                  <a:lnTo>
                    <a:pt x="341" y="253"/>
                  </a:lnTo>
                  <a:lnTo>
                    <a:pt x="341" y="253"/>
                  </a:lnTo>
                  <a:close/>
                  <a:moveTo>
                    <a:pt x="601" y="256"/>
                  </a:moveTo>
                  <a:lnTo>
                    <a:pt x="601" y="256"/>
                  </a:lnTo>
                  <a:lnTo>
                    <a:pt x="601" y="254"/>
                  </a:lnTo>
                  <a:lnTo>
                    <a:pt x="601" y="253"/>
                  </a:lnTo>
                  <a:lnTo>
                    <a:pt x="601" y="248"/>
                  </a:lnTo>
                  <a:lnTo>
                    <a:pt x="601" y="248"/>
                  </a:lnTo>
                  <a:lnTo>
                    <a:pt x="596" y="248"/>
                  </a:lnTo>
                  <a:lnTo>
                    <a:pt x="596" y="248"/>
                  </a:lnTo>
                  <a:lnTo>
                    <a:pt x="598" y="253"/>
                  </a:lnTo>
                  <a:lnTo>
                    <a:pt x="598" y="256"/>
                  </a:lnTo>
                  <a:lnTo>
                    <a:pt x="601" y="256"/>
                  </a:lnTo>
                  <a:lnTo>
                    <a:pt x="601" y="256"/>
                  </a:lnTo>
                  <a:close/>
                  <a:moveTo>
                    <a:pt x="117" y="250"/>
                  </a:moveTo>
                  <a:lnTo>
                    <a:pt x="117" y="250"/>
                  </a:lnTo>
                  <a:lnTo>
                    <a:pt x="117" y="254"/>
                  </a:lnTo>
                  <a:lnTo>
                    <a:pt x="119" y="257"/>
                  </a:lnTo>
                  <a:lnTo>
                    <a:pt x="119" y="257"/>
                  </a:lnTo>
                  <a:lnTo>
                    <a:pt x="123" y="257"/>
                  </a:lnTo>
                  <a:lnTo>
                    <a:pt x="126" y="256"/>
                  </a:lnTo>
                  <a:lnTo>
                    <a:pt x="126" y="256"/>
                  </a:lnTo>
                  <a:lnTo>
                    <a:pt x="123" y="251"/>
                  </a:lnTo>
                  <a:lnTo>
                    <a:pt x="120" y="250"/>
                  </a:lnTo>
                  <a:lnTo>
                    <a:pt x="117" y="250"/>
                  </a:lnTo>
                  <a:lnTo>
                    <a:pt x="117" y="250"/>
                  </a:lnTo>
                  <a:close/>
                  <a:moveTo>
                    <a:pt x="210" y="254"/>
                  </a:moveTo>
                  <a:lnTo>
                    <a:pt x="210" y="254"/>
                  </a:lnTo>
                  <a:lnTo>
                    <a:pt x="213" y="254"/>
                  </a:lnTo>
                  <a:lnTo>
                    <a:pt x="213" y="254"/>
                  </a:lnTo>
                  <a:lnTo>
                    <a:pt x="213" y="251"/>
                  </a:lnTo>
                  <a:lnTo>
                    <a:pt x="213" y="250"/>
                  </a:lnTo>
                  <a:lnTo>
                    <a:pt x="213" y="250"/>
                  </a:lnTo>
                  <a:lnTo>
                    <a:pt x="213" y="250"/>
                  </a:lnTo>
                  <a:lnTo>
                    <a:pt x="212" y="251"/>
                  </a:lnTo>
                  <a:lnTo>
                    <a:pt x="212" y="251"/>
                  </a:lnTo>
                  <a:lnTo>
                    <a:pt x="210" y="253"/>
                  </a:lnTo>
                  <a:lnTo>
                    <a:pt x="210" y="254"/>
                  </a:lnTo>
                  <a:lnTo>
                    <a:pt x="210" y="254"/>
                  </a:lnTo>
                  <a:close/>
                  <a:moveTo>
                    <a:pt x="65" y="257"/>
                  </a:moveTo>
                  <a:lnTo>
                    <a:pt x="65" y="257"/>
                  </a:lnTo>
                  <a:lnTo>
                    <a:pt x="67" y="256"/>
                  </a:lnTo>
                  <a:lnTo>
                    <a:pt x="69" y="254"/>
                  </a:lnTo>
                  <a:lnTo>
                    <a:pt x="70" y="250"/>
                  </a:lnTo>
                  <a:lnTo>
                    <a:pt x="70" y="250"/>
                  </a:lnTo>
                  <a:lnTo>
                    <a:pt x="65" y="250"/>
                  </a:lnTo>
                  <a:lnTo>
                    <a:pt x="65" y="250"/>
                  </a:lnTo>
                  <a:lnTo>
                    <a:pt x="65" y="254"/>
                  </a:lnTo>
                  <a:lnTo>
                    <a:pt x="65" y="257"/>
                  </a:lnTo>
                  <a:lnTo>
                    <a:pt x="65" y="257"/>
                  </a:lnTo>
                  <a:close/>
                  <a:moveTo>
                    <a:pt x="175" y="254"/>
                  </a:moveTo>
                  <a:lnTo>
                    <a:pt x="175" y="254"/>
                  </a:lnTo>
                  <a:lnTo>
                    <a:pt x="177" y="254"/>
                  </a:lnTo>
                  <a:lnTo>
                    <a:pt x="177" y="253"/>
                  </a:lnTo>
                  <a:lnTo>
                    <a:pt x="177" y="251"/>
                  </a:lnTo>
                  <a:lnTo>
                    <a:pt x="175" y="250"/>
                  </a:lnTo>
                  <a:lnTo>
                    <a:pt x="175" y="250"/>
                  </a:lnTo>
                  <a:lnTo>
                    <a:pt x="175" y="253"/>
                  </a:lnTo>
                  <a:lnTo>
                    <a:pt x="175" y="254"/>
                  </a:lnTo>
                  <a:lnTo>
                    <a:pt x="175" y="254"/>
                  </a:lnTo>
                  <a:close/>
                  <a:moveTo>
                    <a:pt x="564" y="256"/>
                  </a:moveTo>
                  <a:lnTo>
                    <a:pt x="564" y="256"/>
                  </a:lnTo>
                  <a:lnTo>
                    <a:pt x="569" y="256"/>
                  </a:lnTo>
                  <a:lnTo>
                    <a:pt x="569" y="256"/>
                  </a:lnTo>
                  <a:lnTo>
                    <a:pt x="569" y="253"/>
                  </a:lnTo>
                  <a:lnTo>
                    <a:pt x="569" y="251"/>
                  </a:lnTo>
                  <a:lnTo>
                    <a:pt x="569" y="251"/>
                  </a:lnTo>
                  <a:lnTo>
                    <a:pt x="567" y="250"/>
                  </a:lnTo>
                  <a:lnTo>
                    <a:pt x="563" y="250"/>
                  </a:lnTo>
                  <a:lnTo>
                    <a:pt x="563" y="250"/>
                  </a:lnTo>
                  <a:lnTo>
                    <a:pt x="564" y="253"/>
                  </a:lnTo>
                  <a:lnTo>
                    <a:pt x="564" y="253"/>
                  </a:lnTo>
                  <a:lnTo>
                    <a:pt x="564" y="256"/>
                  </a:lnTo>
                  <a:lnTo>
                    <a:pt x="564" y="256"/>
                  </a:lnTo>
                  <a:close/>
                  <a:moveTo>
                    <a:pt x="651" y="256"/>
                  </a:moveTo>
                  <a:lnTo>
                    <a:pt x="651" y="256"/>
                  </a:lnTo>
                  <a:lnTo>
                    <a:pt x="651" y="254"/>
                  </a:lnTo>
                  <a:lnTo>
                    <a:pt x="649" y="253"/>
                  </a:lnTo>
                  <a:lnTo>
                    <a:pt x="649" y="251"/>
                  </a:lnTo>
                  <a:lnTo>
                    <a:pt x="648" y="250"/>
                  </a:lnTo>
                  <a:lnTo>
                    <a:pt x="648" y="250"/>
                  </a:lnTo>
                  <a:lnTo>
                    <a:pt x="649" y="254"/>
                  </a:lnTo>
                  <a:lnTo>
                    <a:pt x="649" y="256"/>
                  </a:lnTo>
                  <a:lnTo>
                    <a:pt x="651" y="256"/>
                  </a:lnTo>
                  <a:lnTo>
                    <a:pt x="651" y="256"/>
                  </a:lnTo>
                  <a:close/>
                  <a:moveTo>
                    <a:pt x="280" y="253"/>
                  </a:moveTo>
                  <a:lnTo>
                    <a:pt x="280" y="253"/>
                  </a:lnTo>
                  <a:lnTo>
                    <a:pt x="287" y="254"/>
                  </a:lnTo>
                  <a:lnTo>
                    <a:pt x="293" y="254"/>
                  </a:lnTo>
                  <a:lnTo>
                    <a:pt x="293" y="254"/>
                  </a:lnTo>
                  <a:lnTo>
                    <a:pt x="293" y="251"/>
                  </a:lnTo>
                  <a:lnTo>
                    <a:pt x="293" y="251"/>
                  </a:lnTo>
                  <a:lnTo>
                    <a:pt x="285" y="251"/>
                  </a:lnTo>
                  <a:lnTo>
                    <a:pt x="280" y="253"/>
                  </a:lnTo>
                  <a:lnTo>
                    <a:pt x="280" y="253"/>
                  </a:lnTo>
                  <a:close/>
                  <a:moveTo>
                    <a:pt x="607" y="253"/>
                  </a:moveTo>
                  <a:lnTo>
                    <a:pt x="607" y="253"/>
                  </a:lnTo>
                  <a:lnTo>
                    <a:pt x="607" y="254"/>
                  </a:lnTo>
                  <a:lnTo>
                    <a:pt x="610" y="256"/>
                  </a:lnTo>
                  <a:lnTo>
                    <a:pt x="613" y="256"/>
                  </a:lnTo>
                  <a:lnTo>
                    <a:pt x="614" y="254"/>
                  </a:lnTo>
                  <a:lnTo>
                    <a:pt x="614" y="254"/>
                  </a:lnTo>
                  <a:lnTo>
                    <a:pt x="613" y="254"/>
                  </a:lnTo>
                  <a:lnTo>
                    <a:pt x="613" y="253"/>
                  </a:lnTo>
                  <a:lnTo>
                    <a:pt x="613" y="253"/>
                  </a:lnTo>
                  <a:lnTo>
                    <a:pt x="610" y="251"/>
                  </a:lnTo>
                  <a:lnTo>
                    <a:pt x="607" y="253"/>
                  </a:lnTo>
                  <a:lnTo>
                    <a:pt x="607" y="253"/>
                  </a:lnTo>
                  <a:close/>
                  <a:moveTo>
                    <a:pt x="709" y="253"/>
                  </a:moveTo>
                  <a:lnTo>
                    <a:pt x="709" y="253"/>
                  </a:lnTo>
                  <a:lnTo>
                    <a:pt x="710" y="257"/>
                  </a:lnTo>
                  <a:lnTo>
                    <a:pt x="712" y="259"/>
                  </a:lnTo>
                  <a:lnTo>
                    <a:pt x="713" y="260"/>
                  </a:lnTo>
                  <a:lnTo>
                    <a:pt x="713" y="260"/>
                  </a:lnTo>
                  <a:lnTo>
                    <a:pt x="713" y="251"/>
                  </a:lnTo>
                  <a:lnTo>
                    <a:pt x="713" y="251"/>
                  </a:lnTo>
                  <a:lnTo>
                    <a:pt x="709" y="253"/>
                  </a:lnTo>
                  <a:lnTo>
                    <a:pt x="709" y="253"/>
                  </a:lnTo>
                  <a:close/>
                  <a:moveTo>
                    <a:pt x="546" y="256"/>
                  </a:moveTo>
                  <a:lnTo>
                    <a:pt x="546" y="256"/>
                  </a:lnTo>
                  <a:lnTo>
                    <a:pt x="549" y="256"/>
                  </a:lnTo>
                  <a:lnTo>
                    <a:pt x="549" y="256"/>
                  </a:lnTo>
                  <a:lnTo>
                    <a:pt x="549" y="253"/>
                  </a:lnTo>
                  <a:lnTo>
                    <a:pt x="546" y="253"/>
                  </a:lnTo>
                  <a:lnTo>
                    <a:pt x="546" y="253"/>
                  </a:lnTo>
                  <a:lnTo>
                    <a:pt x="546" y="256"/>
                  </a:lnTo>
                  <a:lnTo>
                    <a:pt x="546" y="256"/>
                  </a:lnTo>
                  <a:close/>
                  <a:moveTo>
                    <a:pt x="578" y="254"/>
                  </a:moveTo>
                  <a:lnTo>
                    <a:pt x="578" y="254"/>
                  </a:lnTo>
                  <a:lnTo>
                    <a:pt x="572" y="253"/>
                  </a:lnTo>
                  <a:lnTo>
                    <a:pt x="572" y="253"/>
                  </a:lnTo>
                  <a:lnTo>
                    <a:pt x="573" y="256"/>
                  </a:lnTo>
                  <a:lnTo>
                    <a:pt x="573" y="256"/>
                  </a:lnTo>
                  <a:lnTo>
                    <a:pt x="578" y="254"/>
                  </a:lnTo>
                  <a:lnTo>
                    <a:pt x="578" y="254"/>
                  </a:lnTo>
                  <a:close/>
                  <a:moveTo>
                    <a:pt x="248" y="257"/>
                  </a:moveTo>
                  <a:lnTo>
                    <a:pt x="248" y="257"/>
                  </a:lnTo>
                  <a:lnTo>
                    <a:pt x="250" y="256"/>
                  </a:lnTo>
                  <a:lnTo>
                    <a:pt x="250" y="256"/>
                  </a:lnTo>
                  <a:lnTo>
                    <a:pt x="250" y="256"/>
                  </a:lnTo>
                  <a:lnTo>
                    <a:pt x="250" y="254"/>
                  </a:lnTo>
                  <a:lnTo>
                    <a:pt x="248" y="254"/>
                  </a:lnTo>
                  <a:lnTo>
                    <a:pt x="248" y="254"/>
                  </a:lnTo>
                  <a:lnTo>
                    <a:pt x="247" y="256"/>
                  </a:lnTo>
                  <a:lnTo>
                    <a:pt x="247" y="257"/>
                  </a:lnTo>
                  <a:lnTo>
                    <a:pt x="248" y="257"/>
                  </a:lnTo>
                  <a:lnTo>
                    <a:pt x="248" y="257"/>
                  </a:lnTo>
                  <a:close/>
                  <a:moveTo>
                    <a:pt x="270" y="257"/>
                  </a:moveTo>
                  <a:lnTo>
                    <a:pt x="270" y="257"/>
                  </a:lnTo>
                  <a:lnTo>
                    <a:pt x="268" y="256"/>
                  </a:lnTo>
                  <a:lnTo>
                    <a:pt x="267" y="254"/>
                  </a:lnTo>
                  <a:lnTo>
                    <a:pt x="262" y="256"/>
                  </a:lnTo>
                  <a:lnTo>
                    <a:pt x="262" y="256"/>
                  </a:lnTo>
                  <a:lnTo>
                    <a:pt x="265" y="257"/>
                  </a:lnTo>
                  <a:lnTo>
                    <a:pt x="270" y="257"/>
                  </a:lnTo>
                  <a:lnTo>
                    <a:pt x="270" y="257"/>
                  </a:lnTo>
                  <a:close/>
                  <a:moveTo>
                    <a:pt x="146" y="257"/>
                  </a:moveTo>
                  <a:lnTo>
                    <a:pt x="146" y="257"/>
                  </a:lnTo>
                  <a:lnTo>
                    <a:pt x="149" y="257"/>
                  </a:lnTo>
                  <a:lnTo>
                    <a:pt x="151" y="257"/>
                  </a:lnTo>
                  <a:lnTo>
                    <a:pt x="151" y="257"/>
                  </a:lnTo>
                  <a:lnTo>
                    <a:pt x="151" y="256"/>
                  </a:lnTo>
                  <a:lnTo>
                    <a:pt x="149" y="256"/>
                  </a:lnTo>
                  <a:lnTo>
                    <a:pt x="146" y="257"/>
                  </a:lnTo>
                  <a:lnTo>
                    <a:pt x="146" y="257"/>
                  </a:lnTo>
                  <a:close/>
                  <a:moveTo>
                    <a:pt x="738" y="263"/>
                  </a:moveTo>
                  <a:lnTo>
                    <a:pt x="738" y="263"/>
                  </a:lnTo>
                  <a:lnTo>
                    <a:pt x="738" y="259"/>
                  </a:lnTo>
                  <a:lnTo>
                    <a:pt x="736" y="257"/>
                  </a:lnTo>
                  <a:lnTo>
                    <a:pt x="735" y="257"/>
                  </a:lnTo>
                  <a:lnTo>
                    <a:pt x="735" y="257"/>
                  </a:lnTo>
                  <a:lnTo>
                    <a:pt x="736" y="260"/>
                  </a:lnTo>
                  <a:lnTo>
                    <a:pt x="738" y="263"/>
                  </a:lnTo>
                  <a:lnTo>
                    <a:pt x="738" y="263"/>
                  </a:lnTo>
                  <a:close/>
                  <a:moveTo>
                    <a:pt x="90" y="260"/>
                  </a:moveTo>
                  <a:lnTo>
                    <a:pt x="90" y="260"/>
                  </a:lnTo>
                  <a:lnTo>
                    <a:pt x="90" y="260"/>
                  </a:lnTo>
                  <a:lnTo>
                    <a:pt x="88" y="260"/>
                  </a:lnTo>
                  <a:lnTo>
                    <a:pt x="87" y="263"/>
                  </a:lnTo>
                  <a:lnTo>
                    <a:pt x="85" y="273"/>
                  </a:lnTo>
                  <a:lnTo>
                    <a:pt x="85" y="273"/>
                  </a:lnTo>
                  <a:lnTo>
                    <a:pt x="87" y="277"/>
                  </a:lnTo>
                  <a:lnTo>
                    <a:pt x="88" y="283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4" y="288"/>
                  </a:lnTo>
                  <a:lnTo>
                    <a:pt x="96" y="283"/>
                  </a:lnTo>
                  <a:lnTo>
                    <a:pt x="98" y="279"/>
                  </a:lnTo>
                  <a:lnTo>
                    <a:pt x="96" y="274"/>
                  </a:lnTo>
                  <a:lnTo>
                    <a:pt x="94" y="265"/>
                  </a:lnTo>
                  <a:lnTo>
                    <a:pt x="90" y="257"/>
                  </a:lnTo>
                  <a:lnTo>
                    <a:pt x="90" y="257"/>
                  </a:lnTo>
                  <a:lnTo>
                    <a:pt x="90" y="259"/>
                  </a:lnTo>
                  <a:lnTo>
                    <a:pt x="90" y="260"/>
                  </a:lnTo>
                  <a:lnTo>
                    <a:pt x="90" y="260"/>
                  </a:lnTo>
                  <a:close/>
                  <a:moveTo>
                    <a:pt x="759" y="277"/>
                  </a:moveTo>
                  <a:lnTo>
                    <a:pt x="759" y="277"/>
                  </a:lnTo>
                  <a:lnTo>
                    <a:pt x="761" y="280"/>
                  </a:lnTo>
                  <a:lnTo>
                    <a:pt x="762" y="283"/>
                  </a:lnTo>
                  <a:lnTo>
                    <a:pt x="765" y="285"/>
                  </a:lnTo>
                  <a:lnTo>
                    <a:pt x="768" y="288"/>
                  </a:lnTo>
                  <a:lnTo>
                    <a:pt x="768" y="288"/>
                  </a:lnTo>
                  <a:lnTo>
                    <a:pt x="768" y="280"/>
                  </a:lnTo>
                  <a:lnTo>
                    <a:pt x="768" y="271"/>
                  </a:lnTo>
                  <a:lnTo>
                    <a:pt x="767" y="263"/>
                  </a:lnTo>
                  <a:lnTo>
                    <a:pt x="765" y="260"/>
                  </a:lnTo>
                  <a:lnTo>
                    <a:pt x="764" y="257"/>
                  </a:lnTo>
                  <a:lnTo>
                    <a:pt x="764" y="257"/>
                  </a:lnTo>
                  <a:lnTo>
                    <a:pt x="761" y="268"/>
                  </a:lnTo>
                  <a:lnTo>
                    <a:pt x="759" y="277"/>
                  </a:lnTo>
                  <a:lnTo>
                    <a:pt x="759" y="277"/>
                  </a:lnTo>
                  <a:close/>
                  <a:moveTo>
                    <a:pt x="99" y="265"/>
                  </a:moveTo>
                  <a:lnTo>
                    <a:pt x="99" y="265"/>
                  </a:lnTo>
                  <a:lnTo>
                    <a:pt x="101" y="265"/>
                  </a:lnTo>
                  <a:lnTo>
                    <a:pt x="101" y="263"/>
                  </a:lnTo>
                  <a:lnTo>
                    <a:pt x="101" y="259"/>
                  </a:lnTo>
                  <a:lnTo>
                    <a:pt x="101" y="259"/>
                  </a:lnTo>
                  <a:lnTo>
                    <a:pt x="99" y="259"/>
                  </a:lnTo>
                  <a:lnTo>
                    <a:pt x="98" y="257"/>
                  </a:lnTo>
                  <a:lnTo>
                    <a:pt x="98" y="257"/>
                  </a:lnTo>
                  <a:lnTo>
                    <a:pt x="98" y="262"/>
                  </a:lnTo>
                  <a:lnTo>
                    <a:pt x="99" y="265"/>
                  </a:lnTo>
                  <a:lnTo>
                    <a:pt x="99" y="265"/>
                  </a:lnTo>
                  <a:close/>
                  <a:moveTo>
                    <a:pt x="180" y="263"/>
                  </a:moveTo>
                  <a:lnTo>
                    <a:pt x="180" y="263"/>
                  </a:lnTo>
                  <a:lnTo>
                    <a:pt x="177" y="276"/>
                  </a:lnTo>
                  <a:lnTo>
                    <a:pt x="177" y="276"/>
                  </a:lnTo>
                  <a:lnTo>
                    <a:pt x="183" y="279"/>
                  </a:lnTo>
                  <a:lnTo>
                    <a:pt x="189" y="283"/>
                  </a:lnTo>
                  <a:lnTo>
                    <a:pt x="189" y="283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2" y="259"/>
                  </a:lnTo>
                  <a:lnTo>
                    <a:pt x="192" y="259"/>
                  </a:lnTo>
                  <a:lnTo>
                    <a:pt x="187" y="260"/>
                  </a:lnTo>
                  <a:lnTo>
                    <a:pt x="184" y="260"/>
                  </a:lnTo>
                  <a:lnTo>
                    <a:pt x="180" y="263"/>
                  </a:lnTo>
                  <a:lnTo>
                    <a:pt x="180" y="263"/>
                  </a:lnTo>
                  <a:close/>
                  <a:moveTo>
                    <a:pt x="547" y="260"/>
                  </a:moveTo>
                  <a:lnTo>
                    <a:pt x="547" y="260"/>
                  </a:lnTo>
                  <a:lnTo>
                    <a:pt x="547" y="262"/>
                  </a:lnTo>
                  <a:lnTo>
                    <a:pt x="549" y="262"/>
                  </a:lnTo>
                  <a:lnTo>
                    <a:pt x="552" y="260"/>
                  </a:lnTo>
                  <a:lnTo>
                    <a:pt x="552" y="260"/>
                  </a:lnTo>
                  <a:lnTo>
                    <a:pt x="552" y="259"/>
                  </a:lnTo>
                  <a:lnTo>
                    <a:pt x="552" y="259"/>
                  </a:lnTo>
                  <a:lnTo>
                    <a:pt x="549" y="260"/>
                  </a:lnTo>
                  <a:lnTo>
                    <a:pt x="547" y="260"/>
                  </a:lnTo>
                  <a:lnTo>
                    <a:pt x="547" y="260"/>
                  </a:lnTo>
                  <a:close/>
                  <a:moveTo>
                    <a:pt x="691" y="265"/>
                  </a:moveTo>
                  <a:lnTo>
                    <a:pt x="691" y="265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2" y="271"/>
                  </a:lnTo>
                  <a:lnTo>
                    <a:pt x="692" y="273"/>
                  </a:lnTo>
                  <a:lnTo>
                    <a:pt x="692" y="273"/>
                  </a:lnTo>
                  <a:lnTo>
                    <a:pt x="695" y="270"/>
                  </a:lnTo>
                  <a:lnTo>
                    <a:pt x="697" y="266"/>
                  </a:lnTo>
                  <a:lnTo>
                    <a:pt x="700" y="259"/>
                  </a:lnTo>
                  <a:lnTo>
                    <a:pt x="700" y="259"/>
                  </a:lnTo>
                  <a:lnTo>
                    <a:pt x="698" y="262"/>
                  </a:lnTo>
                  <a:lnTo>
                    <a:pt x="695" y="262"/>
                  </a:lnTo>
                  <a:lnTo>
                    <a:pt x="694" y="263"/>
                  </a:lnTo>
                  <a:lnTo>
                    <a:pt x="691" y="265"/>
                  </a:lnTo>
                  <a:lnTo>
                    <a:pt x="691" y="265"/>
                  </a:lnTo>
                  <a:close/>
                  <a:moveTo>
                    <a:pt x="197" y="260"/>
                  </a:moveTo>
                  <a:lnTo>
                    <a:pt x="197" y="260"/>
                  </a:lnTo>
                  <a:lnTo>
                    <a:pt x="198" y="265"/>
                  </a:lnTo>
                  <a:lnTo>
                    <a:pt x="198" y="270"/>
                  </a:lnTo>
                  <a:lnTo>
                    <a:pt x="201" y="279"/>
                  </a:lnTo>
                  <a:lnTo>
                    <a:pt x="201" y="279"/>
                  </a:lnTo>
                  <a:lnTo>
                    <a:pt x="203" y="279"/>
                  </a:lnTo>
                  <a:lnTo>
                    <a:pt x="206" y="277"/>
                  </a:lnTo>
                  <a:lnTo>
                    <a:pt x="206" y="277"/>
                  </a:lnTo>
                  <a:lnTo>
                    <a:pt x="206" y="271"/>
                  </a:lnTo>
                  <a:lnTo>
                    <a:pt x="206" y="263"/>
                  </a:lnTo>
                  <a:lnTo>
                    <a:pt x="206" y="263"/>
                  </a:lnTo>
                  <a:lnTo>
                    <a:pt x="203" y="260"/>
                  </a:lnTo>
                  <a:lnTo>
                    <a:pt x="200" y="260"/>
                  </a:lnTo>
                  <a:lnTo>
                    <a:pt x="197" y="260"/>
                  </a:lnTo>
                  <a:lnTo>
                    <a:pt x="197" y="260"/>
                  </a:lnTo>
                  <a:close/>
                  <a:moveTo>
                    <a:pt x="479" y="262"/>
                  </a:moveTo>
                  <a:lnTo>
                    <a:pt x="479" y="262"/>
                  </a:lnTo>
                  <a:lnTo>
                    <a:pt x="482" y="263"/>
                  </a:lnTo>
                  <a:lnTo>
                    <a:pt x="483" y="265"/>
                  </a:lnTo>
                  <a:lnTo>
                    <a:pt x="491" y="265"/>
                  </a:lnTo>
                  <a:lnTo>
                    <a:pt x="491" y="265"/>
                  </a:lnTo>
                  <a:lnTo>
                    <a:pt x="491" y="262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83" y="260"/>
                  </a:lnTo>
                  <a:lnTo>
                    <a:pt x="479" y="262"/>
                  </a:lnTo>
                  <a:lnTo>
                    <a:pt x="479" y="262"/>
                  </a:lnTo>
                  <a:close/>
                  <a:moveTo>
                    <a:pt x="499" y="265"/>
                  </a:moveTo>
                  <a:lnTo>
                    <a:pt x="499" y="265"/>
                  </a:lnTo>
                  <a:lnTo>
                    <a:pt x="502" y="265"/>
                  </a:lnTo>
                  <a:lnTo>
                    <a:pt x="505" y="265"/>
                  </a:lnTo>
                  <a:lnTo>
                    <a:pt x="505" y="265"/>
                  </a:lnTo>
                  <a:lnTo>
                    <a:pt x="505" y="262"/>
                  </a:lnTo>
                  <a:lnTo>
                    <a:pt x="503" y="260"/>
                  </a:lnTo>
                  <a:lnTo>
                    <a:pt x="499" y="260"/>
                  </a:lnTo>
                  <a:lnTo>
                    <a:pt x="499" y="260"/>
                  </a:lnTo>
                  <a:lnTo>
                    <a:pt x="499" y="262"/>
                  </a:lnTo>
                  <a:lnTo>
                    <a:pt x="499" y="265"/>
                  </a:lnTo>
                  <a:lnTo>
                    <a:pt x="499" y="265"/>
                  </a:lnTo>
                  <a:close/>
                  <a:moveTo>
                    <a:pt x="163" y="266"/>
                  </a:moveTo>
                  <a:lnTo>
                    <a:pt x="163" y="266"/>
                  </a:lnTo>
                  <a:lnTo>
                    <a:pt x="166" y="263"/>
                  </a:lnTo>
                  <a:lnTo>
                    <a:pt x="168" y="262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3" y="263"/>
                  </a:lnTo>
                  <a:lnTo>
                    <a:pt x="163" y="265"/>
                  </a:lnTo>
                  <a:lnTo>
                    <a:pt x="163" y="266"/>
                  </a:lnTo>
                  <a:lnTo>
                    <a:pt x="163" y="266"/>
                  </a:lnTo>
                  <a:close/>
                  <a:moveTo>
                    <a:pt x="572" y="262"/>
                  </a:moveTo>
                  <a:lnTo>
                    <a:pt x="572" y="262"/>
                  </a:lnTo>
                  <a:lnTo>
                    <a:pt x="575" y="262"/>
                  </a:lnTo>
                  <a:lnTo>
                    <a:pt x="576" y="262"/>
                  </a:lnTo>
                  <a:lnTo>
                    <a:pt x="579" y="263"/>
                  </a:lnTo>
                  <a:lnTo>
                    <a:pt x="581" y="262"/>
                  </a:lnTo>
                  <a:lnTo>
                    <a:pt x="581" y="262"/>
                  </a:lnTo>
                  <a:lnTo>
                    <a:pt x="575" y="260"/>
                  </a:lnTo>
                  <a:lnTo>
                    <a:pt x="573" y="260"/>
                  </a:lnTo>
                  <a:lnTo>
                    <a:pt x="572" y="262"/>
                  </a:lnTo>
                  <a:lnTo>
                    <a:pt x="572" y="262"/>
                  </a:lnTo>
                  <a:close/>
                  <a:moveTo>
                    <a:pt x="608" y="262"/>
                  </a:moveTo>
                  <a:lnTo>
                    <a:pt x="608" y="262"/>
                  </a:lnTo>
                  <a:lnTo>
                    <a:pt x="611" y="262"/>
                  </a:lnTo>
                  <a:lnTo>
                    <a:pt x="613" y="262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0" y="260"/>
                  </a:lnTo>
                  <a:lnTo>
                    <a:pt x="608" y="260"/>
                  </a:lnTo>
                  <a:lnTo>
                    <a:pt x="608" y="262"/>
                  </a:lnTo>
                  <a:lnTo>
                    <a:pt x="608" y="262"/>
                  </a:lnTo>
                  <a:close/>
                  <a:moveTo>
                    <a:pt x="649" y="260"/>
                  </a:moveTo>
                  <a:lnTo>
                    <a:pt x="649" y="260"/>
                  </a:lnTo>
                  <a:lnTo>
                    <a:pt x="648" y="271"/>
                  </a:lnTo>
                  <a:lnTo>
                    <a:pt x="649" y="283"/>
                  </a:lnTo>
                  <a:lnTo>
                    <a:pt x="653" y="295"/>
                  </a:lnTo>
                  <a:lnTo>
                    <a:pt x="657" y="306"/>
                  </a:lnTo>
                  <a:lnTo>
                    <a:pt x="657" y="306"/>
                  </a:lnTo>
                  <a:lnTo>
                    <a:pt x="659" y="294"/>
                  </a:lnTo>
                  <a:lnTo>
                    <a:pt x="659" y="283"/>
                  </a:lnTo>
                  <a:lnTo>
                    <a:pt x="657" y="271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49" y="260"/>
                  </a:lnTo>
                  <a:lnTo>
                    <a:pt x="649" y="260"/>
                  </a:lnTo>
                  <a:close/>
                  <a:moveTo>
                    <a:pt x="146" y="263"/>
                  </a:moveTo>
                  <a:lnTo>
                    <a:pt x="146" y="263"/>
                  </a:lnTo>
                  <a:lnTo>
                    <a:pt x="151" y="271"/>
                  </a:lnTo>
                  <a:lnTo>
                    <a:pt x="151" y="271"/>
                  </a:lnTo>
                  <a:lnTo>
                    <a:pt x="155" y="268"/>
                  </a:lnTo>
                  <a:lnTo>
                    <a:pt x="157" y="262"/>
                  </a:lnTo>
                  <a:lnTo>
                    <a:pt x="157" y="262"/>
                  </a:lnTo>
                  <a:lnTo>
                    <a:pt x="151" y="262"/>
                  </a:lnTo>
                  <a:lnTo>
                    <a:pt x="146" y="263"/>
                  </a:lnTo>
                  <a:lnTo>
                    <a:pt x="146" y="263"/>
                  </a:lnTo>
                  <a:close/>
                  <a:moveTo>
                    <a:pt x="334" y="266"/>
                  </a:moveTo>
                  <a:lnTo>
                    <a:pt x="334" y="266"/>
                  </a:lnTo>
                  <a:lnTo>
                    <a:pt x="334" y="262"/>
                  </a:lnTo>
                  <a:lnTo>
                    <a:pt x="334" y="262"/>
                  </a:lnTo>
                  <a:lnTo>
                    <a:pt x="328" y="262"/>
                  </a:lnTo>
                  <a:lnTo>
                    <a:pt x="323" y="262"/>
                  </a:lnTo>
                  <a:lnTo>
                    <a:pt x="323" y="262"/>
                  </a:lnTo>
                  <a:lnTo>
                    <a:pt x="326" y="265"/>
                  </a:lnTo>
                  <a:lnTo>
                    <a:pt x="334" y="266"/>
                  </a:lnTo>
                  <a:lnTo>
                    <a:pt x="334" y="266"/>
                  </a:lnTo>
                  <a:close/>
                  <a:moveTo>
                    <a:pt x="343" y="263"/>
                  </a:moveTo>
                  <a:lnTo>
                    <a:pt x="343" y="263"/>
                  </a:lnTo>
                  <a:lnTo>
                    <a:pt x="346" y="265"/>
                  </a:lnTo>
                  <a:lnTo>
                    <a:pt x="346" y="266"/>
                  </a:lnTo>
                  <a:lnTo>
                    <a:pt x="349" y="266"/>
                  </a:lnTo>
                  <a:lnTo>
                    <a:pt x="349" y="266"/>
                  </a:lnTo>
                  <a:lnTo>
                    <a:pt x="348" y="263"/>
                  </a:lnTo>
                  <a:lnTo>
                    <a:pt x="346" y="262"/>
                  </a:lnTo>
                  <a:lnTo>
                    <a:pt x="345" y="262"/>
                  </a:lnTo>
                  <a:lnTo>
                    <a:pt x="343" y="263"/>
                  </a:lnTo>
                  <a:lnTo>
                    <a:pt x="343" y="263"/>
                  </a:lnTo>
                  <a:close/>
                  <a:moveTo>
                    <a:pt x="517" y="262"/>
                  </a:moveTo>
                  <a:lnTo>
                    <a:pt x="517" y="262"/>
                  </a:lnTo>
                  <a:lnTo>
                    <a:pt x="517" y="262"/>
                  </a:lnTo>
                  <a:lnTo>
                    <a:pt x="514" y="262"/>
                  </a:lnTo>
                  <a:lnTo>
                    <a:pt x="511" y="262"/>
                  </a:lnTo>
                  <a:lnTo>
                    <a:pt x="511" y="262"/>
                  </a:lnTo>
                  <a:lnTo>
                    <a:pt x="511" y="263"/>
                  </a:lnTo>
                  <a:lnTo>
                    <a:pt x="511" y="263"/>
                  </a:lnTo>
                  <a:lnTo>
                    <a:pt x="512" y="265"/>
                  </a:lnTo>
                  <a:lnTo>
                    <a:pt x="515" y="265"/>
                  </a:lnTo>
                  <a:lnTo>
                    <a:pt x="517" y="263"/>
                  </a:lnTo>
                  <a:lnTo>
                    <a:pt x="517" y="262"/>
                  </a:lnTo>
                  <a:lnTo>
                    <a:pt x="517" y="262"/>
                  </a:lnTo>
                  <a:close/>
                  <a:moveTo>
                    <a:pt x="128" y="270"/>
                  </a:moveTo>
                  <a:lnTo>
                    <a:pt x="128" y="270"/>
                  </a:lnTo>
                  <a:lnTo>
                    <a:pt x="126" y="265"/>
                  </a:lnTo>
                  <a:lnTo>
                    <a:pt x="126" y="263"/>
                  </a:lnTo>
                  <a:lnTo>
                    <a:pt x="125" y="262"/>
                  </a:lnTo>
                  <a:lnTo>
                    <a:pt x="125" y="262"/>
                  </a:lnTo>
                  <a:lnTo>
                    <a:pt x="125" y="266"/>
                  </a:lnTo>
                  <a:lnTo>
                    <a:pt x="128" y="270"/>
                  </a:lnTo>
                  <a:lnTo>
                    <a:pt x="128" y="270"/>
                  </a:lnTo>
                  <a:close/>
                  <a:moveTo>
                    <a:pt x="386" y="263"/>
                  </a:moveTo>
                  <a:lnTo>
                    <a:pt x="386" y="263"/>
                  </a:lnTo>
                  <a:lnTo>
                    <a:pt x="386" y="263"/>
                  </a:lnTo>
                  <a:lnTo>
                    <a:pt x="387" y="265"/>
                  </a:lnTo>
                  <a:lnTo>
                    <a:pt x="389" y="265"/>
                  </a:lnTo>
                  <a:lnTo>
                    <a:pt x="389" y="265"/>
                  </a:lnTo>
                  <a:lnTo>
                    <a:pt x="389" y="263"/>
                  </a:lnTo>
                  <a:lnTo>
                    <a:pt x="387" y="262"/>
                  </a:lnTo>
                  <a:lnTo>
                    <a:pt x="386" y="263"/>
                  </a:lnTo>
                  <a:lnTo>
                    <a:pt x="386" y="263"/>
                  </a:lnTo>
                  <a:close/>
                  <a:moveTo>
                    <a:pt x="662" y="268"/>
                  </a:moveTo>
                  <a:lnTo>
                    <a:pt x="662" y="268"/>
                  </a:lnTo>
                  <a:lnTo>
                    <a:pt x="662" y="266"/>
                  </a:lnTo>
                  <a:lnTo>
                    <a:pt x="662" y="265"/>
                  </a:lnTo>
                  <a:lnTo>
                    <a:pt x="660" y="262"/>
                  </a:lnTo>
                  <a:lnTo>
                    <a:pt x="660" y="263"/>
                  </a:lnTo>
                  <a:lnTo>
                    <a:pt x="660" y="263"/>
                  </a:lnTo>
                  <a:lnTo>
                    <a:pt x="660" y="265"/>
                  </a:lnTo>
                  <a:lnTo>
                    <a:pt x="660" y="266"/>
                  </a:lnTo>
                  <a:lnTo>
                    <a:pt x="662" y="268"/>
                  </a:lnTo>
                  <a:lnTo>
                    <a:pt x="662" y="268"/>
                  </a:lnTo>
                  <a:lnTo>
                    <a:pt x="662" y="268"/>
                  </a:lnTo>
                  <a:close/>
                  <a:moveTo>
                    <a:pt x="143" y="277"/>
                  </a:moveTo>
                  <a:lnTo>
                    <a:pt x="143" y="277"/>
                  </a:lnTo>
                  <a:lnTo>
                    <a:pt x="145" y="273"/>
                  </a:lnTo>
                  <a:lnTo>
                    <a:pt x="143" y="270"/>
                  </a:lnTo>
                  <a:lnTo>
                    <a:pt x="140" y="265"/>
                  </a:lnTo>
                  <a:lnTo>
                    <a:pt x="137" y="263"/>
                  </a:lnTo>
                  <a:lnTo>
                    <a:pt x="137" y="263"/>
                  </a:lnTo>
                  <a:lnTo>
                    <a:pt x="140" y="271"/>
                  </a:lnTo>
                  <a:lnTo>
                    <a:pt x="143" y="277"/>
                  </a:lnTo>
                  <a:lnTo>
                    <a:pt x="143" y="277"/>
                  </a:lnTo>
                  <a:close/>
                  <a:moveTo>
                    <a:pt x="76" y="297"/>
                  </a:moveTo>
                  <a:lnTo>
                    <a:pt x="76" y="297"/>
                  </a:lnTo>
                  <a:lnTo>
                    <a:pt x="78" y="289"/>
                  </a:lnTo>
                  <a:lnTo>
                    <a:pt x="78" y="280"/>
                  </a:lnTo>
                  <a:lnTo>
                    <a:pt x="78" y="280"/>
                  </a:lnTo>
                  <a:lnTo>
                    <a:pt x="78" y="280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8" y="273"/>
                  </a:lnTo>
                  <a:lnTo>
                    <a:pt x="78" y="268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3" y="273"/>
                  </a:lnTo>
                  <a:lnTo>
                    <a:pt x="72" y="282"/>
                  </a:lnTo>
                  <a:lnTo>
                    <a:pt x="72" y="289"/>
                  </a:lnTo>
                  <a:lnTo>
                    <a:pt x="73" y="294"/>
                  </a:lnTo>
                  <a:lnTo>
                    <a:pt x="76" y="297"/>
                  </a:lnTo>
                  <a:lnTo>
                    <a:pt x="76" y="297"/>
                  </a:lnTo>
                  <a:close/>
                  <a:moveTo>
                    <a:pt x="215" y="273"/>
                  </a:moveTo>
                  <a:lnTo>
                    <a:pt x="215" y="273"/>
                  </a:lnTo>
                  <a:lnTo>
                    <a:pt x="219" y="270"/>
                  </a:lnTo>
                  <a:lnTo>
                    <a:pt x="224" y="266"/>
                  </a:lnTo>
                  <a:lnTo>
                    <a:pt x="224" y="266"/>
                  </a:lnTo>
                  <a:lnTo>
                    <a:pt x="218" y="265"/>
                  </a:lnTo>
                  <a:lnTo>
                    <a:pt x="216" y="265"/>
                  </a:lnTo>
                  <a:lnTo>
                    <a:pt x="213" y="266"/>
                  </a:lnTo>
                  <a:lnTo>
                    <a:pt x="213" y="266"/>
                  </a:lnTo>
                  <a:lnTo>
                    <a:pt x="215" y="273"/>
                  </a:lnTo>
                  <a:lnTo>
                    <a:pt x="215" y="273"/>
                  </a:lnTo>
                  <a:close/>
                  <a:moveTo>
                    <a:pt x="171" y="271"/>
                  </a:moveTo>
                  <a:lnTo>
                    <a:pt x="171" y="271"/>
                  </a:lnTo>
                  <a:lnTo>
                    <a:pt x="172" y="271"/>
                  </a:lnTo>
                  <a:lnTo>
                    <a:pt x="174" y="270"/>
                  </a:lnTo>
                  <a:lnTo>
                    <a:pt x="174" y="266"/>
                  </a:lnTo>
                  <a:lnTo>
                    <a:pt x="174" y="266"/>
                  </a:lnTo>
                  <a:lnTo>
                    <a:pt x="172" y="266"/>
                  </a:lnTo>
                  <a:lnTo>
                    <a:pt x="171" y="268"/>
                  </a:lnTo>
                  <a:lnTo>
                    <a:pt x="171" y="270"/>
                  </a:lnTo>
                  <a:lnTo>
                    <a:pt x="171" y="271"/>
                  </a:lnTo>
                  <a:lnTo>
                    <a:pt x="171" y="271"/>
                  </a:lnTo>
                  <a:close/>
                  <a:moveTo>
                    <a:pt x="264" y="266"/>
                  </a:moveTo>
                  <a:lnTo>
                    <a:pt x="264" y="266"/>
                  </a:lnTo>
                  <a:lnTo>
                    <a:pt x="267" y="274"/>
                  </a:lnTo>
                  <a:lnTo>
                    <a:pt x="268" y="277"/>
                  </a:lnTo>
                  <a:lnTo>
                    <a:pt x="273" y="279"/>
                  </a:lnTo>
                  <a:lnTo>
                    <a:pt x="273" y="279"/>
                  </a:lnTo>
                  <a:lnTo>
                    <a:pt x="273" y="274"/>
                  </a:lnTo>
                  <a:lnTo>
                    <a:pt x="270" y="270"/>
                  </a:lnTo>
                  <a:lnTo>
                    <a:pt x="267" y="268"/>
                  </a:lnTo>
                  <a:lnTo>
                    <a:pt x="264" y="266"/>
                  </a:lnTo>
                  <a:lnTo>
                    <a:pt x="264" y="266"/>
                  </a:lnTo>
                  <a:close/>
                  <a:moveTo>
                    <a:pt x="572" y="268"/>
                  </a:moveTo>
                  <a:lnTo>
                    <a:pt x="572" y="268"/>
                  </a:lnTo>
                  <a:lnTo>
                    <a:pt x="573" y="270"/>
                  </a:lnTo>
                  <a:lnTo>
                    <a:pt x="573" y="270"/>
                  </a:lnTo>
                  <a:lnTo>
                    <a:pt x="573" y="270"/>
                  </a:lnTo>
                  <a:lnTo>
                    <a:pt x="572" y="270"/>
                  </a:lnTo>
                  <a:lnTo>
                    <a:pt x="572" y="270"/>
                  </a:lnTo>
                  <a:lnTo>
                    <a:pt x="570" y="276"/>
                  </a:lnTo>
                  <a:lnTo>
                    <a:pt x="572" y="280"/>
                  </a:lnTo>
                  <a:lnTo>
                    <a:pt x="572" y="280"/>
                  </a:lnTo>
                  <a:lnTo>
                    <a:pt x="578" y="280"/>
                  </a:lnTo>
                  <a:lnTo>
                    <a:pt x="578" y="280"/>
                  </a:lnTo>
                  <a:lnTo>
                    <a:pt x="579" y="276"/>
                  </a:lnTo>
                  <a:lnTo>
                    <a:pt x="578" y="271"/>
                  </a:lnTo>
                  <a:lnTo>
                    <a:pt x="575" y="268"/>
                  </a:lnTo>
                  <a:lnTo>
                    <a:pt x="572" y="268"/>
                  </a:lnTo>
                  <a:lnTo>
                    <a:pt x="572" y="268"/>
                  </a:lnTo>
                  <a:close/>
                  <a:moveTo>
                    <a:pt x="280" y="270"/>
                  </a:moveTo>
                  <a:lnTo>
                    <a:pt x="280" y="270"/>
                  </a:lnTo>
                  <a:lnTo>
                    <a:pt x="282" y="274"/>
                  </a:lnTo>
                  <a:lnTo>
                    <a:pt x="284" y="276"/>
                  </a:lnTo>
                  <a:lnTo>
                    <a:pt x="284" y="276"/>
                  </a:lnTo>
                  <a:lnTo>
                    <a:pt x="285" y="276"/>
                  </a:lnTo>
                  <a:lnTo>
                    <a:pt x="287" y="274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8"/>
                  </a:lnTo>
                  <a:lnTo>
                    <a:pt x="285" y="268"/>
                  </a:lnTo>
                  <a:lnTo>
                    <a:pt x="284" y="270"/>
                  </a:lnTo>
                  <a:lnTo>
                    <a:pt x="280" y="270"/>
                  </a:lnTo>
                  <a:lnTo>
                    <a:pt x="280" y="270"/>
                  </a:lnTo>
                  <a:close/>
                  <a:moveTo>
                    <a:pt x="499" y="270"/>
                  </a:moveTo>
                  <a:lnTo>
                    <a:pt x="499" y="270"/>
                  </a:lnTo>
                  <a:lnTo>
                    <a:pt x="502" y="273"/>
                  </a:lnTo>
                  <a:lnTo>
                    <a:pt x="508" y="276"/>
                  </a:lnTo>
                  <a:lnTo>
                    <a:pt x="508" y="276"/>
                  </a:lnTo>
                  <a:lnTo>
                    <a:pt x="506" y="268"/>
                  </a:lnTo>
                  <a:lnTo>
                    <a:pt x="506" y="268"/>
                  </a:lnTo>
                  <a:lnTo>
                    <a:pt x="502" y="268"/>
                  </a:lnTo>
                  <a:lnTo>
                    <a:pt x="499" y="270"/>
                  </a:lnTo>
                  <a:lnTo>
                    <a:pt x="499" y="270"/>
                  </a:lnTo>
                  <a:close/>
                  <a:moveTo>
                    <a:pt x="552" y="282"/>
                  </a:moveTo>
                  <a:lnTo>
                    <a:pt x="552" y="282"/>
                  </a:lnTo>
                  <a:lnTo>
                    <a:pt x="552" y="280"/>
                  </a:lnTo>
                  <a:lnTo>
                    <a:pt x="552" y="276"/>
                  </a:lnTo>
                  <a:lnTo>
                    <a:pt x="552" y="268"/>
                  </a:lnTo>
                  <a:lnTo>
                    <a:pt x="552" y="268"/>
                  </a:lnTo>
                  <a:lnTo>
                    <a:pt x="546" y="268"/>
                  </a:lnTo>
                  <a:lnTo>
                    <a:pt x="546" y="268"/>
                  </a:lnTo>
                  <a:lnTo>
                    <a:pt x="547" y="276"/>
                  </a:lnTo>
                  <a:lnTo>
                    <a:pt x="549" y="279"/>
                  </a:lnTo>
                  <a:lnTo>
                    <a:pt x="552" y="282"/>
                  </a:lnTo>
                  <a:lnTo>
                    <a:pt x="552" y="282"/>
                  </a:lnTo>
                  <a:close/>
                  <a:moveTo>
                    <a:pt x="611" y="276"/>
                  </a:moveTo>
                  <a:lnTo>
                    <a:pt x="611" y="276"/>
                  </a:lnTo>
                  <a:lnTo>
                    <a:pt x="611" y="274"/>
                  </a:lnTo>
                  <a:lnTo>
                    <a:pt x="611" y="271"/>
                  </a:lnTo>
                  <a:lnTo>
                    <a:pt x="611" y="270"/>
                  </a:lnTo>
                  <a:lnTo>
                    <a:pt x="611" y="268"/>
                  </a:lnTo>
                  <a:lnTo>
                    <a:pt x="611" y="268"/>
                  </a:lnTo>
                  <a:lnTo>
                    <a:pt x="608" y="268"/>
                  </a:lnTo>
                  <a:lnTo>
                    <a:pt x="608" y="268"/>
                  </a:lnTo>
                  <a:lnTo>
                    <a:pt x="608" y="273"/>
                  </a:lnTo>
                  <a:lnTo>
                    <a:pt x="608" y="276"/>
                  </a:lnTo>
                  <a:lnTo>
                    <a:pt x="611" y="276"/>
                  </a:lnTo>
                  <a:lnTo>
                    <a:pt x="611" y="276"/>
                  </a:lnTo>
                  <a:close/>
                  <a:moveTo>
                    <a:pt x="104" y="279"/>
                  </a:moveTo>
                  <a:lnTo>
                    <a:pt x="104" y="279"/>
                  </a:lnTo>
                  <a:lnTo>
                    <a:pt x="108" y="276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08" y="268"/>
                  </a:lnTo>
                  <a:lnTo>
                    <a:pt x="108" y="268"/>
                  </a:lnTo>
                  <a:lnTo>
                    <a:pt x="104" y="279"/>
                  </a:lnTo>
                  <a:lnTo>
                    <a:pt x="104" y="279"/>
                  </a:lnTo>
                  <a:close/>
                  <a:moveTo>
                    <a:pt x="540" y="274"/>
                  </a:moveTo>
                  <a:lnTo>
                    <a:pt x="540" y="274"/>
                  </a:lnTo>
                  <a:lnTo>
                    <a:pt x="541" y="271"/>
                  </a:lnTo>
                  <a:lnTo>
                    <a:pt x="540" y="270"/>
                  </a:lnTo>
                  <a:lnTo>
                    <a:pt x="538" y="268"/>
                  </a:lnTo>
                  <a:lnTo>
                    <a:pt x="538" y="268"/>
                  </a:lnTo>
                  <a:lnTo>
                    <a:pt x="538" y="271"/>
                  </a:lnTo>
                  <a:lnTo>
                    <a:pt x="540" y="274"/>
                  </a:lnTo>
                  <a:lnTo>
                    <a:pt x="540" y="274"/>
                  </a:lnTo>
                  <a:close/>
                  <a:moveTo>
                    <a:pt x="712" y="274"/>
                  </a:moveTo>
                  <a:lnTo>
                    <a:pt x="712" y="274"/>
                  </a:lnTo>
                  <a:lnTo>
                    <a:pt x="712" y="271"/>
                  </a:lnTo>
                  <a:lnTo>
                    <a:pt x="709" y="270"/>
                  </a:lnTo>
                  <a:lnTo>
                    <a:pt x="709" y="270"/>
                  </a:lnTo>
                  <a:lnTo>
                    <a:pt x="710" y="273"/>
                  </a:lnTo>
                  <a:lnTo>
                    <a:pt x="710" y="274"/>
                  </a:lnTo>
                  <a:lnTo>
                    <a:pt x="712" y="274"/>
                  </a:lnTo>
                  <a:lnTo>
                    <a:pt x="712" y="274"/>
                  </a:lnTo>
                  <a:close/>
                  <a:moveTo>
                    <a:pt x="58" y="289"/>
                  </a:moveTo>
                  <a:lnTo>
                    <a:pt x="58" y="289"/>
                  </a:lnTo>
                  <a:lnTo>
                    <a:pt x="58" y="286"/>
                  </a:lnTo>
                  <a:lnTo>
                    <a:pt x="58" y="283"/>
                  </a:lnTo>
                  <a:lnTo>
                    <a:pt x="61" y="279"/>
                  </a:lnTo>
                  <a:lnTo>
                    <a:pt x="61" y="279"/>
                  </a:lnTo>
                  <a:lnTo>
                    <a:pt x="58" y="273"/>
                  </a:lnTo>
                  <a:lnTo>
                    <a:pt x="55" y="271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0" y="276"/>
                  </a:lnTo>
                  <a:lnTo>
                    <a:pt x="50" y="280"/>
                  </a:lnTo>
                  <a:lnTo>
                    <a:pt x="53" y="286"/>
                  </a:lnTo>
                  <a:lnTo>
                    <a:pt x="58" y="289"/>
                  </a:lnTo>
                  <a:lnTo>
                    <a:pt x="58" y="289"/>
                  </a:lnTo>
                  <a:close/>
                  <a:moveTo>
                    <a:pt x="390" y="273"/>
                  </a:moveTo>
                  <a:lnTo>
                    <a:pt x="390" y="273"/>
                  </a:lnTo>
                  <a:lnTo>
                    <a:pt x="392" y="273"/>
                  </a:lnTo>
                  <a:lnTo>
                    <a:pt x="395" y="273"/>
                  </a:lnTo>
                  <a:lnTo>
                    <a:pt x="395" y="273"/>
                  </a:lnTo>
                  <a:lnTo>
                    <a:pt x="395" y="271"/>
                  </a:lnTo>
                  <a:lnTo>
                    <a:pt x="395" y="271"/>
                  </a:lnTo>
                  <a:lnTo>
                    <a:pt x="392" y="271"/>
                  </a:lnTo>
                  <a:lnTo>
                    <a:pt x="390" y="271"/>
                  </a:lnTo>
                  <a:lnTo>
                    <a:pt x="390" y="273"/>
                  </a:lnTo>
                  <a:lnTo>
                    <a:pt x="390" y="273"/>
                  </a:lnTo>
                  <a:close/>
                  <a:moveTo>
                    <a:pt x="409" y="276"/>
                  </a:moveTo>
                  <a:lnTo>
                    <a:pt x="409" y="276"/>
                  </a:lnTo>
                  <a:lnTo>
                    <a:pt x="409" y="273"/>
                  </a:lnTo>
                  <a:lnTo>
                    <a:pt x="409" y="271"/>
                  </a:lnTo>
                  <a:lnTo>
                    <a:pt x="407" y="270"/>
                  </a:lnTo>
                  <a:lnTo>
                    <a:pt x="407" y="270"/>
                  </a:lnTo>
                  <a:lnTo>
                    <a:pt x="407" y="274"/>
                  </a:lnTo>
                  <a:lnTo>
                    <a:pt x="407" y="276"/>
                  </a:lnTo>
                  <a:lnTo>
                    <a:pt x="409" y="276"/>
                  </a:lnTo>
                  <a:lnTo>
                    <a:pt x="409" y="276"/>
                  </a:lnTo>
                  <a:close/>
                  <a:moveTo>
                    <a:pt x="441" y="271"/>
                  </a:moveTo>
                  <a:lnTo>
                    <a:pt x="441" y="271"/>
                  </a:lnTo>
                  <a:lnTo>
                    <a:pt x="442" y="273"/>
                  </a:lnTo>
                  <a:lnTo>
                    <a:pt x="442" y="273"/>
                  </a:lnTo>
                  <a:lnTo>
                    <a:pt x="442" y="274"/>
                  </a:lnTo>
                  <a:lnTo>
                    <a:pt x="444" y="274"/>
                  </a:lnTo>
                  <a:lnTo>
                    <a:pt x="444" y="274"/>
                  </a:lnTo>
                  <a:lnTo>
                    <a:pt x="444" y="271"/>
                  </a:lnTo>
                  <a:lnTo>
                    <a:pt x="444" y="271"/>
                  </a:lnTo>
                  <a:lnTo>
                    <a:pt x="442" y="270"/>
                  </a:lnTo>
                  <a:lnTo>
                    <a:pt x="441" y="271"/>
                  </a:lnTo>
                  <a:lnTo>
                    <a:pt x="441" y="271"/>
                  </a:lnTo>
                  <a:lnTo>
                    <a:pt x="441" y="271"/>
                  </a:lnTo>
                  <a:close/>
                  <a:moveTo>
                    <a:pt x="495" y="286"/>
                  </a:moveTo>
                  <a:lnTo>
                    <a:pt x="495" y="286"/>
                  </a:lnTo>
                  <a:lnTo>
                    <a:pt x="495" y="283"/>
                  </a:lnTo>
                  <a:lnTo>
                    <a:pt x="499" y="280"/>
                  </a:lnTo>
                  <a:lnTo>
                    <a:pt x="500" y="279"/>
                  </a:lnTo>
                  <a:lnTo>
                    <a:pt x="502" y="276"/>
                  </a:lnTo>
                  <a:lnTo>
                    <a:pt x="502" y="276"/>
                  </a:lnTo>
                  <a:lnTo>
                    <a:pt x="499" y="274"/>
                  </a:lnTo>
                  <a:lnTo>
                    <a:pt x="494" y="271"/>
                  </a:lnTo>
                  <a:lnTo>
                    <a:pt x="488" y="270"/>
                  </a:lnTo>
                  <a:lnTo>
                    <a:pt x="485" y="270"/>
                  </a:lnTo>
                  <a:lnTo>
                    <a:pt x="483" y="271"/>
                  </a:lnTo>
                  <a:lnTo>
                    <a:pt x="483" y="271"/>
                  </a:lnTo>
                  <a:lnTo>
                    <a:pt x="489" y="279"/>
                  </a:lnTo>
                  <a:lnTo>
                    <a:pt x="495" y="286"/>
                  </a:lnTo>
                  <a:lnTo>
                    <a:pt x="495" y="286"/>
                  </a:lnTo>
                  <a:close/>
                  <a:moveTo>
                    <a:pt x="162" y="271"/>
                  </a:moveTo>
                  <a:lnTo>
                    <a:pt x="162" y="271"/>
                  </a:lnTo>
                  <a:lnTo>
                    <a:pt x="162" y="274"/>
                  </a:lnTo>
                  <a:lnTo>
                    <a:pt x="160" y="277"/>
                  </a:lnTo>
                  <a:lnTo>
                    <a:pt x="160" y="277"/>
                  </a:lnTo>
                  <a:lnTo>
                    <a:pt x="162" y="276"/>
                  </a:lnTo>
                  <a:lnTo>
                    <a:pt x="163" y="274"/>
                  </a:lnTo>
                  <a:lnTo>
                    <a:pt x="166" y="271"/>
                  </a:lnTo>
                  <a:lnTo>
                    <a:pt x="166" y="271"/>
                  </a:lnTo>
                  <a:lnTo>
                    <a:pt x="163" y="271"/>
                  </a:lnTo>
                  <a:lnTo>
                    <a:pt x="162" y="271"/>
                  </a:lnTo>
                  <a:lnTo>
                    <a:pt x="162" y="271"/>
                  </a:lnTo>
                  <a:close/>
                  <a:moveTo>
                    <a:pt x="242" y="271"/>
                  </a:moveTo>
                  <a:lnTo>
                    <a:pt x="242" y="271"/>
                  </a:lnTo>
                  <a:lnTo>
                    <a:pt x="244" y="277"/>
                  </a:lnTo>
                  <a:lnTo>
                    <a:pt x="244" y="283"/>
                  </a:lnTo>
                  <a:lnTo>
                    <a:pt x="244" y="283"/>
                  </a:lnTo>
                  <a:lnTo>
                    <a:pt x="247" y="280"/>
                  </a:lnTo>
                  <a:lnTo>
                    <a:pt x="247" y="277"/>
                  </a:lnTo>
                  <a:lnTo>
                    <a:pt x="248" y="271"/>
                  </a:lnTo>
                  <a:lnTo>
                    <a:pt x="248" y="271"/>
                  </a:lnTo>
                  <a:lnTo>
                    <a:pt x="245" y="271"/>
                  </a:lnTo>
                  <a:lnTo>
                    <a:pt x="242" y="271"/>
                  </a:lnTo>
                  <a:lnTo>
                    <a:pt x="242" y="271"/>
                  </a:lnTo>
                  <a:close/>
                  <a:moveTo>
                    <a:pt x="252" y="282"/>
                  </a:moveTo>
                  <a:lnTo>
                    <a:pt x="252" y="282"/>
                  </a:lnTo>
                  <a:lnTo>
                    <a:pt x="253" y="282"/>
                  </a:lnTo>
                  <a:lnTo>
                    <a:pt x="256" y="282"/>
                  </a:lnTo>
                  <a:lnTo>
                    <a:pt x="258" y="280"/>
                  </a:lnTo>
                  <a:lnTo>
                    <a:pt x="261" y="280"/>
                  </a:lnTo>
                  <a:lnTo>
                    <a:pt x="261" y="280"/>
                  </a:lnTo>
                  <a:lnTo>
                    <a:pt x="259" y="274"/>
                  </a:lnTo>
                  <a:lnTo>
                    <a:pt x="258" y="273"/>
                  </a:lnTo>
                  <a:lnTo>
                    <a:pt x="255" y="271"/>
                  </a:lnTo>
                  <a:lnTo>
                    <a:pt x="255" y="271"/>
                  </a:lnTo>
                  <a:lnTo>
                    <a:pt x="252" y="282"/>
                  </a:lnTo>
                  <a:lnTo>
                    <a:pt x="252" y="282"/>
                  </a:lnTo>
                  <a:close/>
                  <a:moveTo>
                    <a:pt x="296" y="274"/>
                  </a:moveTo>
                  <a:lnTo>
                    <a:pt x="296" y="274"/>
                  </a:lnTo>
                  <a:lnTo>
                    <a:pt x="299" y="274"/>
                  </a:lnTo>
                  <a:lnTo>
                    <a:pt x="302" y="273"/>
                  </a:lnTo>
                  <a:lnTo>
                    <a:pt x="302" y="273"/>
                  </a:lnTo>
                  <a:lnTo>
                    <a:pt x="300" y="271"/>
                  </a:lnTo>
                  <a:lnTo>
                    <a:pt x="299" y="271"/>
                  </a:lnTo>
                  <a:lnTo>
                    <a:pt x="299" y="271"/>
                  </a:lnTo>
                  <a:lnTo>
                    <a:pt x="296" y="274"/>
                  </a:lnTo>
                  <a:lnTo>
                    <a:pt x="296" y="274"/>
                  </a:lnTo>
                  <a:close/>
                  <a:moveTo>
                    <a:pt x="415" y="276"/>
                  </a:moveTo>
                  <a:lnTo>
                    <a:pt x="415" y="276"/>
                  </a:lnTo>
                  <a:lnTo>
                    <a:pt x="416" y="277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9" y="273"/>
                  </a:lnTo>
                  <a:lnTo>
                    <a:pt x="418" y="271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5" y="273"/>
                  </a:lnTo>
                  <a:lnTo>
                    <a:pt x="415" y="276"/>
                  </a:lnTo>
                  <a:lnTo>
                    <a:pt x="415" y="276"/>
                  </a:lnTo>
                  <a:close/>
                  <a:moveTo>
                    <a:pt x="483" y="291"/>
                  </a:moveTo>
                  <a:lnTo>
                    <a:pt x="483" y="291"/>
                  </a:lnTo>
                  <a:lnTo>
                    <a:pt x="488" y="291"/>
                  </a:lnTo>
                  <a:lnTo>
                    <a:pt x="491" y="289"/>
                  </a:lnTo>
                  <a:lnTo>
                    <a:pt x="491" y="289"/>
                  </a:lnTo>
                  <a:lnTo>
                    <a:pt x="483" y="279"/>
                  </a:lnTo>
                  <a:lnTo>
                    <a:pt x="479" y="274"/>
                  </a:lnTo>
                  <a:lnTo>
                    <a:pt x="473" y="271"/>
                  </a:lnTo>
                  <a:lnTo>
                    <a:pt x="473" y="271"/>
                  </a:lnTo>
                  <a:lnTo>
                    <a:pt x="477" y="282"/>
                  </a:lnTo>
                  <a:lnTo>
                    <a:pt x="483" y="291"/>
                  </a:lnTo>
                  <a:lnTo>
                    <a:pt x="483" y="291"/>
                  </a:lnTo>
                  <a:close/>
                  <a:moveTo>
                    <a:pt x="643" y="276"/>
                  </a:moveTo>
                  <a:lnTo>
                    <a:pt x="643" y="276"/>
                  </a:lnTo>
                  <a:lnTo>
                    <a:pt x="643" y="273"/>
                  </a:lnTo>
                  <a:lnTo>
                    <a:pt x="643" y="271"/>
                  </a:lnTo>
                  <a:lnTo>
                    <a:pt x="642" y="271"/>
                  </a:lnTo>
                  <a:lnTo>
                    <a:pt x="642" y="271"/>
                  </a:lnTo>
                  <a:lnTo>
                    <a:pt x="642" y="274"/>
                  </a:lnTo>
                  <a:lnTo>
                    <a:pt x="642" y="274"/>
                  </a:lnTo>
                  <a:lnTo>
                    <a:pt x="643" y="276"/>
                  </a:lnTo>
                  <a:lnTo>
                    <a:pt x="643" y="276"/>
                  </a:lnTo>
                  <a:close/>
                  <a:moveTo>
                    <a:pt x="675" y="295"/>
                  </a:moveTo>
                  <a:lnTo>
                    <a:pt x="675" y="295"/>
                  </a:lnTo>
                  <a:lnTo>
                    <a:pt x="674" y="283"/>
                  </a:lnTo>
                  <a:lnTo>
                    <a:pt x="672" y="277"/>
                  </a:lnTo>
                  <a:lnTo>
                    <a:pt x="669" y="271"/>
                  </a:lnTo>
                  <a:lnTo>
                    <a:pt x="669" y="271"/>
                  </a:lnTo>
                  <a:lnTo>
                    <a:pt x="669" y="277"/>
                  </a:lnTo>
                  <a:lnTo>
                    <a:pt x="671" y="283"/>
                  </a:lnTo>
                  <a:lnTo>
                    <a:pt x="675" y="295"/>
                  </a:lnTo>
                  <a:lnTo>
                    <a:pt x="675" y="295"/>
                  </a:lnTo>
                  <a:close/>
                  <a:moveTo>
                    <a:pt x="136" y="280"/>
                  </a:moveTo>
                  <a:lnTo>
                    <a:pt x="136" y="280"/>
                  </a:lnTo>
                  <a:lnTo>
                    <a:pt x="137" y="279"/>
                  </a:lnTo>
                  <a:lnTo>
                    <a:pt x="137" y="276"/>
                  </a:lnTo>
                  <a:lnTo>
                    <a:pt x="134" y="271"/>
                  </a:lnTo>
                  <a:lnTo>
                    <a:pt x="134" y="271"/>
                  </a:lnTo>
                  <a:lnTo>
                    <a:pt x="136" y="276"/>
                  </a:lnTo>
                  <a:lnTo>
                    <a:pt x="136" y="277"/>
                  </a:lnTo>
                  <a:lnTo>
                    <a:pt x="136" y="280"/>
                  </a:lnTo>
                  <a:lnTo>
                    <a:pt x="136" y="280"/>
                  </a:lnTo>
                  <a:close/>
                  <a:moveTo>
                    <a:pt x="337" y="274"/>
                  </a:moveTo>
                  <a:lnTo>
                    <a:pt x="337" y="274"/>
                  </a:lnTo>
                  <a:lnTo>
                    <a:pt x="341" y="276"/>
                  </a:lnTo>
                  <a:lnTo>
                    <a:pt x="345" y="274"/>
                  </a:lnTo>
                  <a:lnTo>
                    <a:pt x="345" y="274"/>
                  </a:lnTo>
                  <a:lnTo>
                    <a:pt x="345" y="273"/>
                  </a:lnTo>
                  <a:lnTo>
                    <a:pt x="343" y="273"/>
                  </a:lnTo>
                  <a:lnTo>
                    <a:pt x="337" y="271"/>
                  </a:lnTo>
                  <a:lnTo>
                    <a:pt x="337" y="271"/>
                  </a:lnTo>
                  <a:lnTo>
                    <a:pt x="337" y="274"/>
                  </a:lnTo>
                  <a:lnTo>
                    <a:pt x="337" y="274"/>
                  </a:lnTo>
                  <a:close/>
                  <a:moveTo>
                    <a:pt x="439" y="279"/>
                  </a:moveTo>
                  <a:lnTo>
                    <a:pt x="439" y="279"/>
                  </a:lnTo>
                  <a:lnTo>
                    <a:pt x="438" y="274"/>
                  </a:lnTo>
                  <a:lnTo>
                    <a:pt x="434" y="271"/>
                  </a:lnTo>
                  <a:lnTo>
                    <a:pt x="434" y="271"/>
                  </a:lnTo>
                  <a:lnTo>
                    <a:pt x="434" y="274"/>
                  </a:lnTo>
                  <a:lnTo>
                    <a:pt x="434" y="277"/>
                  </a:lnTo>
                  <a:lnTo>
                    <a:pt x="436" y="279"/>
                  </a:lnTo>
                  <a:lnTo>
                    <a:pt x="439" y="279"/>
                  </a:lnTo>
                  <a:lnTo>
                    <a:pt x="439" y="279"/>
                  </a:lnTo>
                  <a:close/>
                  <a:moveTo>
                    <a:pt x="566" y="280"/>
                  </a:moveTo>
                  <a:lnTo>
                    <a:pt x="566" y="280"/>
                  </a:lnTo>
                  <a:lnTo>
                    <a:pt x="566" y="276"/>
                  </a:lnTo>
                  <a:lnTo>
                    <a:pt x="564" y="271"/>
                  </a:lnTo>
                  <a:lnTo>
                    <a:pt x="564" y="271"/>
                  </a:lnTo>
                  <a:lnTo>
                    <a:pt x="563" y="274"/>
                  </a:lnTo>
                  <a:lnTo>
                    <a:pt x="564" y="276"/>
                  </a:lnTo>
                  <a:lnTo>
                    <a:pt x="566" y="280"/>
                  </a:lnTo>
                  <a:lnTo>
                    <a:pt x="566" y="280"/>
                  </a:lnTo>
                  <a:close/>
                  <a:moveTo>
                    <a:pt x="616" y="276"/>
                  </a:moveTo>
                  <a:lnTo>
                    <a:pt x="616" y="276"/>
                  </a:lnTo>
                  <a:lnTo>
                    <a:pt x="620" y="276"/>
                  </a:lnTo>
                  <a:lnTo>
                    <a:pt x="620" y="276"/>
                  </a:lnTo>
                  <a:lnTo>
                    <a:pt x="619" y="273"/>
                  </a:lnTo>
                  <a:lnTo>
                    <a:pt x="616" y="271"/>
                  </a:lnTo>
                  <a:lnTo>
                    <a:pt x="616" y="271"/>
                  </a:lnTo>
                  <a:lnTo>
                    <a:pt x="616" y="273"/>
                  </a:lnTo>
                  <a:lnTo>
                    <a:pt x="616" y="276"/>
                  </a:lnTo>
                  <a:lnTo>
                    <a:pt x="616" y="276"/>
                  </a:lnTo>
                  <a:close/>
                  <a:moveTo>
                    <a:pt x="326" y="276"/>
                  </a:moveTo>
                  <a:lnTo>
                    <a:pt x="326" y="276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3"/>
                  </a:lnTo>
                  <a:lnTo>
                    <a:pt x="326" y="273"/>
                  </a:lnTo>
                  <a:lnTo>
                    <a:pt x="326" y="273"/>
                  </a:lnTo>
                  <a:lnTo>
                    <a:pt x="326" y="276"/>
                  </a:lnTo>
                  <a:lnTo>
                    <a:pt x="326" y="276"/>
                  </a:lnTo>
                  <a:close/>
                  <a:moveTo>
                    <a:pt x="445" y="276"/>
                  </a:moveTo>
                  <a:lnTo>
                    <a:pt x="445" y="276"/>
                  </a:lnTo>
                  <a:lnTo>
                    <a:pt x="447" y="282"/>
                  </a:lnTo>
                  <a:lnTo>
                    <a:pt x="451" y="285"/>
                  </a:lnTo>
                  <a:lnTo>
                    <a:pt x="451" y="285"/>
                  </a:lnTo>
                  <a:lnTo>
                    <a:pt x="456" y="279"/>
                  </a:lnTo>
                  <a:lnTo>
                    <a:pt x="456" y="276"/>
                  </a:lnTo>
                  <a:lnTo>
                    <a:pt x="456" y="273"/>
                  </a:lnTo>
                  <a:lnTo>
                    <a:pt x="456" y="273"/>
                  </a:lnTo>
                  <a:lnTo>
                    <a:pt x="454" y="276"/>
                  </a:lnTo>
                  <a:lnTo>
                    <a:pt x="451" y="276"/>
                  </a:lnTo>
                  <a:lnTo>
                    <a:pt x="445" y="276"/>
                  </a:lnTo>
                  <a:lnTo>
                    <a:pt x="445" y="276"/>
                  </a:lnTo>
                  <a:close/>
                  <a:moveTo>
                    <a:pt x="584" y="279"/>
                  </a:moveTo>
                  <a:lnTo>
                    <a:pt x="584" y="279"/>
                  </a:lnTo>
                  <a:lnTo>
                    <a:pt x="585" y="274"/>
                  </a:lnTo>
                  <a:lnTo>
                    <a:pt x="585" y="273"/>
                  </a:lnTo>
                  <a:lnTo>
                    <a:pt x="584" y="273"/>
                  </a:lnTo>
                  <a:lnTo>
                    <a:pt x="584" y="273"/>
                  </a:lnTo>
                  <a:lnTo>
                    <a:pt x="584" y="274"/>
                  </a:lnTo>
                  <a:lnTo>
                    <a:pt x="582" y="276"/>
                  </a:lnTo>
                  <a:lnTo>
                    <a:pt x="582" y="277"/>
                  </a:lnTo>
                  <a:lnTo>
                    <a:pt x="584" y="279"/>
                  </a:lnTo>
                  <a:lnTo>
                    <a:pt x="584" y="279"/>
                  </a:lnTo>
                  <a:close/>
                  <a:moveTo>
                    <a:pt x="428" y="277"/>
                  </a:moveTo>
                  <a:lnTo>
                    <a:pt x="428" y="277"/>
                  </a:lnTo>
                  <a:lnTo>
                    <a:pt x="428" y="274"/>
                  </a:lnTo>
                  <a:lnTo>
                    <a:pt x="427" y="273"/>
                  </a:lnTo>
                  <a:lnTo>
                    <a:pt x="427" y="273"/>
                  </a:lnTo>
                  <a:lnTo>
                    <a:pt x="427" y="276"/>
                  </a:lnTo>
                  <a:lnTo>
                    <a:pt x="427" y="277"/>
                  </a:lnTo>
                  <a:lnTo>
                    <a:pt x="428" y="277"/>
                  </a:lnTo>
                  <a:lnTo>
                    <a:pt x="428" y="277"/>
                  </a:lnTo>
                  <a:close/>
                  <a:moveTo>
                    <a:pt x="17" y="292"/>
                  </a:moveTo>
                  <a:lnTo>
                    <a:pt x="17" y="292"/>
                  </a:lnTo>
                  <a:lnTo>
                    <a:pt x="18" y="292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83"/>
                  </a:lnTo>
                  <a:lnTo>
                    <a:pt x="20" y="277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7" y="282"/>
                  </a:lnTo>
                  <a:lnTo>
                    <a:pt x="17" y="292"/>
                  </a:lnTo>
                  <a:lnTo>
                    <a:pt x="17" y="292"/>
                  </a:lnTo>
                  <a:close/>
                  <a:moveTo>
                    <a:pt x="157" y="280"/>
                  </a:moveTo>
                  <a:lnTo>
                    <a:pt x="157" y="280"/>
                  </a:lnTo>
                  <a:lnTo>
                    <a:pt x="157" y="277"/>
                  </a:lnTo>
                  <a:lnTo>
                    <a:pt x="157" y="276"/>
                  </a:lnTo>
                  <a:lnTo>
                    <a:pt x="155" y="274"/>
                  </a:lnTo>
                  <a:lnTo>
                    <a:pt x="155" y="274"/>
                  </a:lnTo>
                  <a:lnTo>
                    <a:pt x="154" y="276"/>
                  </a:lnTo>
                  <a:lnTo>
                    <a:pt x="155" y="277"/>
                  </a:lnTo>
                  <a:lnTo>
                    <a:pt x="157" y="280"/>
                  </a:lnTo>
                  <a:lnTo>
                    <a:pt x="157" y="280"/>
                  </a:lnTo>
                  <a:close/>
                  <a:moveTo>
                    <a:pt x="363" y="276"/>
                  </a:moveTo>
                  <a:lnTo>
                    <a:pt x="363" y="276"/>
                  </a:lnTo>
                  <a:lnTo>
                    <a:pt x="364" y="276"/>
                  </a:lnTo>
                  <a:lnTo>
                    <a:pt x="364" y="276"/>
                  </a:lnTo>
                  <a:lnTo>
                    <a:pt x="364" y="276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63" y="274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close/>
                  <a:moveTo>
                    <a:pt x="633" y="276"/>
                  </a:moveTo>
                  <a:lnTo>
                    <a:pt x="633" y="276"/>
                  </a:lnTo>
                  <a:lnTo>
                    <a:pt x="636" y="279"/>
                  </a:lnTo>
                  <a:lnTo>
                    <a:pt x="640" y="280"/>
                  </a:lnTo>
                  <a:lnTo>
                    <a:pt x="640" y="280"/>
                  </a:lnTo>
                  <a:lnTo>
                    <a:pt x="639" y="276"/>
                  </a:lnTo>
                  <a:lnTo>
                    <a:pt x="637" y="276"/>
                  </a:lnTo>
                  <a:lnTo>
                    <a:pt x="636" y="274"/>
                  </a:lnTo>
                  <a:lnTo>
                    <a:pt x="636" y="274"/>
                  </a:lnTo>
                  <a:lnTo>
                    <a:pt x="636" y="276"/>
                  </a:lnTo>
                  <a:lnTo>
                    <a:pt x="634" y="276"/>
                  </a:lnTo>
                  <a:lnTo>
                    <a:pt x="633" y="276"/>
                  </a:lnTo>
                  <a:lnTo>
                    <a:pt x="633" y="276"/>
                  </a:lnTo>
                  <a:close/>
                  <a:moveTo>
                    <a:pt x="701" y="297"/>
                  </a:moveTo>
                  <a:lnTo>
                    <a:pt x="701" y="297"/>
                  </a:lnTo>
                  <a:lnTo>
                    <a:pt x="701" y="291"/>
                  </a:lnTo>
                  <a:lnTo>
                    <a:pt x="703" y="285"/>
                  </a:lnTo>
                  <a:lnTo>
                    <a:pt x="703" y="279"/>
                  </a:lnTo>
                  <a:lnTo>
                    <a:pt x="701" y="276"/>
                  </a:lnTo>
                  <a:lnTo>
                    <a:pt x="700" y="274"/>
                  </a:lnTo>
                  <a:lnTo>
                    <a:pt x="700" y="274"/>
                  </a:lnTo>
                  <a:lnTo>
                    <a:pt x="698" y="286"/>
                  </a:lnTo>
                  <a:lnTo>
                    <a:pt x="698" y="292"/>
                  </a:lnTo>
                  <a:lnTo>
                    <a:pt x="701" y="297"/>
                  </a:lnTo>
                  <a:lnTo>
                    <a:pt x="701" y="297"/>
                  </a:lnTo>
                  <a:close/>
                  <a:moveTo>
                    <a:pt x="370" y="279"/>
                  </a:moveTo>
                  <a:lnTo>
                    <a:pt x="370" y="279"/>
                  </a:lnTo>
                  <a:lnTo>
                    <a:pt x="373" y="277"/>
                  </a:lnTo>
                  <a:lnTo>
                    <a:pt x="373" y="277"/>
                  </a:lnTo>
                  <a:lnTo>
                    <a:pt x="372" y="276"/>
                  </a:lnTo>
                  <a:lnTo>
                    <a:pt x="370" y="276"/>
                  </a:lnTo>
                  <a:lnTo>
                    <a:pt x="370" y="276"/>
                  </a:lnTo>
                  <a:lnTo>
                    <a:pt x="370" y="279"/>
                  </a:lnTo>
                  <a:lnTo>
                    <a:pt x="370" y="279"/>
                  </a:lnTo>
                  <a:close/>
                  <a:moveTo>
                    <a:pt x="515" y="280"/>
                  </a:moveTo>
                  <a:lnTo>
                    <a:pt x="515" y="280"/>
                  </a:lnTo>
                  <a:lnTo>
                    <a:pt x="515" y="279"/>
                  </a:lnTo>
                  <a:lnTo>
                    <a:pt x="517" y="276"/>
                  </a:lnTo>
                  <a:lnTo>
                    <a:pt x="517" y="276"/>
                  </a:lnTo>
                  <a:lnTo>
                    <a:pt x="515" y="276"/>
                  </a:lnTo>
                  <a:lnTo>
                    <a:pt x="514" y="277"/>
                  </a:lnTo>
                  <a:lnTo>
                    <a:pt x="515" y="280"/>
                  </a:lnTo>
                  <a:lnTo>
                    <a:pt x="515" y="280"/>
                  </a:lnTo>
                  <a:close/>
                  <a:moveTo>
                    <a:pt x="290" y="282"/>
                  </a:moveTo>
                  <a:lnTo>
                    <a:pt x="290" y="282"/>
                  </a:lnTo>
                  <a:lnTo>
                    <a:pt x="303" y="279"/>
                  </a:lnTo>
                  <a:lnTo>
                    <a:pt x="303" y="279"/>
                  </a:lnTo>
                  <a:lnTo>
                    <a:pt x="303" y="277"/>
                  </a:lnTo>
                  <a:lnTo>
                    <a:pt x="302" y="276"/>
                  </a:lnTo>
                  <a:lnTo>
                    <a:pt x="302" y="276"/>
                  </a:lnTo>
                  <a:lnTo>
                    <a:pt x="299" y="279"/>
                  </a:lnTo>
                  <a:lnTo>
                    <a:pt x="296" y="279"/>
                  </a:lnTo>
                  <a:lnTo>
                    <a:pt x="291" y="279"/>
                  </a:lnTo>
                  <a:lnTo>
                    <a:pt x="290" y="282"/>
                  </a:lnTo>
                  <a:lnTo>
                    <a:pt x="290" y="282"/>
                  </a:lnTo>
                  <a:close/>
                  <a:moveTo>
                    <a:pt x="341" y="279"/>
                  </a:moveTo>
                  <a:lnTo>
                    <a:pt x="341" y="279"/>
                  </a:lnTo>
                  <a:lnTo>
                    <a:pt x="345" y="282"/>
                  </a:lnTo>
                  <a:lnTo>
                    <a:pt x="348" y="285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8" y="288"/>
                  </a:lnTo>
                  <a:lnTo>
                    <a:pt x="358" y="288"/>
                  </a:lnTo>
                  <a:lnTo>
                    <a:pt x="355" y="283"/>
                  </a:lnTo>
                  <a:lnTo>
                    <a:pt x="351" y="279"/>
                  </a:lnTo>
                  <a:lnTo>
                    <a:pt x="346" y="277"/>
                  </a:lnTo>
                  <a:lnTo>
                    <a:pt x="345" y="277"/>
                  </a:lnTo>
                  <a:lnTo>
                    <a:pt x="341" y="279"/>
                  </a:lnTo>
                  <a:lnTo>
                    <a:pt x="341" y="279"/>
                  </a:lnTo>
                  <a:close/>
                  <a:moveTo>
                    <a:pt x="165" y="289"/>
                  </a:moveTo>
                  <a:lnTo>
                    <a:pt x="165" y="289"/>
                  </a:lnTo>
                  <a:lnTo>
                    <a:pt x="166" y="288"/>
                  </a:lnTo>
                  <a:lnTo>
                    <a:pt x="168" y="285"/>
                  </a:lnTo>
                  <a:lnTo>
                    <a:pt x="171" y="279"/>
                  </a:lnTo>
                  <a:lnTo>
                    <a:pt x="171" y="279"/>
                  </a:lnTo>
                  <a:lnTo>
                    <a:pt x="169" y="279"/>
                  </a:lnTo>
                  <a:lnTo>
                    <a:pt x="168" y="277"/>
                  </a:lnTo>
                  <a:lnTo>
                    <a:pt x="168" y="277"/>
                  </a:lnTo>
                  <a:lnTo>
                    <a:pt x="166" y="283"/>
                  </a:lnTo>
                  <a:lnTo>
                    <a:pt x="165" y="289"/>
                  </a:lnTo>
                  <a:lnTo>
                    <a:pt x="165" y="289"/>
                  </a:lnTo>
                  <a:close/>
                  <a:moveTo>
                    <a:pt x="363" y="279"/>
                  </a:moveTo>
                  <a:lnTo>
                    <a:pt x="363" y="279"/>
                  </a:lnTo>
                  <a:lnTo>
                    <a:pt x="363" y="280"/>
                  </a:lnTo>
                  <a:lnTo>
                    <a:pt x="364" y="283"/>
                  </a:lnTo>
                  <a:lnTo>
                    <a:pt x="364" y="283"/>
                  </a:lnTo>
                  <a:lnTo>
                    <a:pt x="366" y="282"/>
                  </a:lnTo>
                  <a:lnTo>
                    <a:pt x="366" y="282"/>
                  </a:lnTo>
                  <a:lnTo>
                    <a:pt x="364" y="279"/>
                  </a:lnTo>
                  <a:lnTo>
                    <a:pt x="364" y="279"/>
                  </a:lnTo>
                  <a:lnTo>
                    <a:pt x="363" y="279"/>
                  </a:lnTo>
                  <a:lnTo>
                    <a:pt x="363" y="279"/>
                  </a:lnTo>
                  <a:close/>
                  <a:moveTo>
                    <a:pt x="532" y="285"/>
                  </a:moveTo>
                  <a:lnTo>
                    <a:pt x="532" y="285"/>
                  </a:lnTo>
                  <a:lnTo>
                    <a:pt x="535" y="285"/>
                  </a:lnTo>
                  <a:lnTo>
                    <a:pt x="537" y="283"/>
                  </a:lnTo>
                  <a:lnTo>
                    <a:pt x="537" y="283"/>
                  </a:lnTo>
                  <a:lnTo>
                    <a:pt x="535" y="280"/>
                  </a:lnTo>
                  <a:lnTo>
                    <a:pt x="535" y="279"/>
                  </a:lnTo>
                  <a:lnTo>
                    <a:pt x="534" y="279"/>
                  </a:lnTo>
                  <a:lnTo>
                    <a:pt x="534" y="279"/>
                  </a:lnTo>
                  <a:lnTo>
                    <a:pt x="532" y="282"/>
                  </a:lnTo>
                  <a:lnTo>
                    <a:pt x="532" y="285"/>
                  </a:lnTo>
                  <a:lnTo>
                    <a:pt x="532" y="285"/>
                  </a:lnTo>
                  <a:close/>
                  <a:moveTo>
                    <a:pt x="32" y="288"/>
                  </a:moveTo>
                  <a:lnTo>
                    <a:pt x="32" y="288"/>
                  </a:lnTo>
                  <a:lnTo>
                    <a:pt x="33" y="283"/>
                  </a:lnTo>
                  <a:lnTo>
                    <a:pt x="33" y="280"/>
                  </a:lnTo>
                  <a:lnTo>
                    <a:pt x="32" y="279"/>
                  </a:lnTo>
                  <a:lnTo>
                    <a:pt x="32" y="279"/>
                  </a:lnTo>
                  <a:lnTo>
                    <a:pt x="32" y="282"/>
                  </a:lnTo>
                  <a:lnTo>
                    <a:pt x="32" y="285"/>
                  </a:lnTo>
                  <a:lnTo>
                    <a:pt x="32" y="286"/>
                  </a:lnTo>
                  <a:lnTo>
                    <a:pt x="32" y="288"/>
                  </a:lnTo>
                  <a:lnTo>
                    <a:pt x="32" y="288"/>
                  </a:lnTo>
                  <a:close/>
                  <a:moveTo>
                    <a:pt x="399" y="283"/>
                  </a:moveTo>
                  <a:lnTo>
                    <a:pt x="399" y="283"/>
                  </a:lnTo>
                  <a:lnTo>
                    <a:pt x="402" y="283"/>
                  </a:lnTo>
                  <a:lnTo>
                    <a:pt x="402" y="283"/>
                  </a:lnTo>
                  <a:lnTo>
                    <a:pt x="401" y="280"/>
                  </a:lnTo>
                  <a:lnTo>
                    <a:pt x="399" y="279"/>
                  </a:lnTo>
                  <a:lnTo>
                    <a:pt x="399" y="279"/>
                  </a:lnTo>
                  <a:lnTo>
                    <a:pt x="399" y="283"/>
                  </a:lnTo>
                  <a:lnTo>
                    <a:pt x="399" y="283"/>
                  </a:lnTo>
                  <a:close/>
                  <a:moveTo>
                    <a:pt x="620" y="282"/>
                  </a:moveTo>
                  <a:lnTo>
                    <a:pt x="620" y="282"/>
                  </a:lnTo>
                  <a:lnTo>
                    <a:pt x="620" y="279"/>
                  </a:lnTo>
                  <a:lnTo>
                    <a:pt x="620" y="279"/>
                  </a:lnTo>
                  <a:lnTo>
                    <a:pt x="617" y="279"/>
                  </a:lnTo>
                  <a:lnTo>
                    <a:pt x="617" y="279"/>
                  </a:lnTo>
                  <a:lnTo>
                    <a:pt x="619" y="282"/>
                  </a:lnTo>
                  <a:lnTo>
                    <a:pt x="620" y="282"/>
                  </a:lnTo>
                  <a:lnTo>
                    <a:pt x="620" y="282"/>
                  </a:lnTo>
                  <a:close/>
                  <a:moveTo>
                    <a:pt x="317" y="282"/>
                  </a:moveTo>
                  <a:lnTo>
                    <a:pt x="317" y="282"/>
                  </a:lnTo>
                  <a:lnTo>
                    <a:pt x="319" y="283"/>
                  </a:lnTo>
                  <a:lnTo>
                    <a:pt x="322" y="285"/>
                  </a:lnTo>
                  <a:lnTo>
                    <a:pt x="322" y="285"/>
                  </a:lnTo>
                  <a:lnTo>
                    <a:pt x="322" y="282"/>
                  </a:lnTo>
                  <a:lnTo>
                    <a:pt x="323" y="280"/>
                  </a:lnTo>
                  <a:lnTo>
                    <a:pt x="323" y="280"/>
                  </a:lnTo>
                  <a:lnTo>
                    <a:pt x="319" y="280"/>
                  </a:lnTo>
                  <a:lnTo>
                    <a:pt x="319" y="280"/>
                  </a:lnTo>
                  <a:lnTo>
                    <a:pt x="317" y="282"/>
                  </a:lnTo>
                  <a:lnTo>
                    <a:pt x="317" y="282"/>
                  </a:lnTo>
                  <a:close/>
                  <a:moveTo>
                    <a:pt x="460" y="288"/>
                  </a:moveTo>
                  <a:lnTo>
                    <a:pt x="460" y="288"/>
                  </a:lnTo>
                  <a:lnTo>
                    <a:pt x="468" y="289"/>
                  </a:lnTo>
                  <a:lnTo>
                    <a:pt x="468" y="289"/>
                  </a:lnTo>
                  <a:lnTo>
                    <a:pt x="468" y="286"/>
                  </a:lnTo>
                  <a:lnTo>
                    <a:pt x="466" y="285"/>
                  </a:lnTo>
                  <a:lnTo>
                    <a:pt x="462" y="280"/>
                  </a:lnTo>
                  <a:lnTo>
                    <a:pt x="462" y="280"/>
                  </a:lnTo>
                  <a:lnTo>
                    <a:pt x="460" y="283"/>
                  </a:lnTo>
                  <a:lnTo>
                    <a:pt x="460" y="288"/>
                  </a:lnTo>
                  <a:lnTo>
                    <a:pt x="460" y="288"/>
                  </a:lnTo>
                  <a:close/>
                  <a:moveTo>
                    <a:pt x="107" y="298"/>
                  </a:moveTo>
                  <a:lnTo>
                    <a:pt x="107" y="298"/>
                  </a:lnTo>
                  <a:lnTo>
                    <a:pt x="107" y="294"/>
                  </a:lnTo>
                  <a:lnTo>
                    <a:pt x="108" y="292"/>
                  </a:lnTo>
                  <a:lnTo>
                    <a:pt x="110" y="292"/>
                  </a:lnTo>
                  <a:lnTo>
                    <a:pt x="110" y="292"/>
                  </a:lnTo>
                  <a:lnTo>
                    <a:pt x="110" y="285"/>
                  </a:lnTo>
                  <a:lnTo>
                    <a:pt x="110" y="282"/>
                  </a:lnTo>
                  <a:lnTo>
                    <a:pt x="110" y="280"/>
                  </a:lnTo>
                  <a:lnTo>
                    <a:pt x="110" y="280"/>
                  </a:lnTo>
                  <a:lnTo>
                    <a:pt x="105" y="289"/>
                  </a:lnTo>
                  <a:lnTo>
                    <a:pt x="104" y="294"/>
                  </a:lnTo>
                  <a:lnTo>
                    <a:pt x="107" y="298"/>
                  </a:lnTo>
                  <a:lnTo>
                    <a:pt x="107" y="298"/>
                  </a:lnTo>
                  <a:close/>
                  <a:moveTo>
                    <a:pt x="213" y="286"/>
                  </a:moveTo>
                  <a:lnTo>
                    <a:pt x="213" y="286"/>
                  </a:lnTo>
                  <a:lnTo>
                    <a:pt x="215" y="286"/>
                  </a:lnTo>
                  <a:lnTo>
                    <a:pt x="216" y="283"/>
                  </a:lnTo>
                  <a:lnTo>
                    <a:pt x="216" y="282"/>
                  </a:lnTo>
                  <a:lnTo>
                    <a:pt x="215" y="280"/>
                  </a:lnTo>
                  <a:lnTo>
                    <a:pt x="215" y="280"/>
                  </a:lnTo>
                  <a:lnTo>
                    <a:pt x="213" y="285"/>
                  </a:lnTo>
                  <a:lnTo>
                    <a:pt x="213" y="286"/>
                  </a:lnTo>
                  <a:lnTo>
                    <a:pt x="213" y="286"/>
                  </a:lnTo>
                  <a:close/>
                  <a:moveTo>
                    <a:pt x="419" y="286"/>
                  </a:moveTo>
                  <a:lnTo>
                    <a:pt x="419" y="286"/>
                  </a:lnTo>
                  <a:lnTo>
                    <a:pt x="419" y="283"/>
                  </a:lnTo>
                  <a:lnTo>
                    <a:pt x="419" y="282"/>
                  </a:lnTo>
                  <a:lnTo>
                    <a:pt x="419" y="282"/>
                  </a:lnTo>
                  <a:lnTo>
                    <a:pt x="416" y="282"/>
                  </a:lnTo>
                  <a:lnTo>
                    <a:pt x="416" y="282"/>
                  </a:lnTo>
                  <a:lnTo>
                    <a:pt x="416" y="283"/>
                  </a:lnTo>
                  <a:lnTo>
                    <a:pt x="416" y="285"/>
                  </a:lnTo>
                  <a:lnTo>
                    <a:pt x="418" y="286"/>
                  </a:lnTo>
                  <a:lnTo>
                    <a:pt x="419" y="286"/>
                  </a:lnTo>
                  <a:lnTo>
                    <a:pt x="419" y="286"/>
                  </a:lnTo>
                  <a:close/>
                  <a:moveTo>
                    <a:pt x="790" y="318"/>
                  </a:moveTo>
                  <a:lnTo>
                    <a:pt x="790" y="318"/>
                  </a:lnTo>
                  <a:lnTo>
                    <a:pt x="790" y="308"/>
                  </a:lnTo>
                  <a:lnTo>
                    <a:pt x="790" y="298"/>
                  </a:lnTo>
                  <a:lnTo>
                    <a:pt x="788" y="291"/>
                  </a:lnTo>
                  <a:lnTo>
                    <a:pt x="787" y="282"/>
                  </a:lnTo>
                  <a:lnTo>
                    <a:pt x="787" y="282"/>
                  </a:lnTo>
                  <a:lnTo>
                    <a:pt x="784" y="282"/>
                  </a:lnTo>
                  <a:lnTo>
                    <a:pt x="784" y="282"/>
                  </a:lnTo>
                  <a:lnTo>
                    <a:pt x="784" y="291"/>
                  </a:lnTo>
                  <a:lnTo>
                    <a:pt x="785" y="300"/>
                  </a:lnTo>
                  <a:lnTo>
                    <a:pt x="790" y="318"/>
                  </a:lnTo>
                  <a:lnTo>
                    <a:pt x="790" y="318"/>
                  </a:lnTo>
                  <a:close/>
                  <a:moveTo>
                    <a:pt x="575" y="285"/>
                  </a:moveTo>
                  <a:lnTo>
                    <a:pt x="575" y="285"/>
                  </a:lnTo>
                  <a:lnTo>
                    <a:pt x="576" y="283"/>
                  </a:lnTo>
                  <a:lnTo>
                    <a:pt x="578" y="282"/>
                  </a:lnTo>
                  <a:lnTo>
                    <a:pt x="578" y="282"/>
                  </a:lnTo>
                  <a:lnTo>
                    <a:pt x="575" y="283"/>
                  </a:lnTo>
                  <a:lnTo>
                    <a:pt x="575" y="285"/>
                  </a:lnTo>
                  <a:lnTo>
                    <a:pt x="575" y="285"/>
                  </a:lnTo>
                  <a:close/>
                  <a:moveTo>
                    <a:pt x="771" y="294"/>
                  </a:moveTo>
                  <a:lnTo>
                    <a:pt x="771" y="294"/>
                  </a:lnTo>
                  <a:lnTo>
                    <a:pt x="773" y="294"/>
                  </a:lnTo>
                  <a:lnTo>
                    <a:pt x="776" y="294"/>
                  </a:lnTo>
                  <a:lnTo>
                    <a:pt x="776" y="294"/>
                  </a:lnTo>
                  <a:lnTo>
                    <a:pt x="774" y="288"/>
                  </a:lnTo>
                  <a:lnTo>
                    <a:pt x="771" y="282"/>
                  </a:lnTo>
                  <a:lnTo>
                    <a:pt x="771" y="282"/>
                  </a:lnTo>
                  <a:lnTo>
                    <a:pt x="771" y="288"/>
                  </a:lnTo>
                  <a:lnTo>
                    <a:pt x="771" y="291"/>
                  </a:lnTo>
                  <a:lnTo>
                    <a:pt x="771" y="294"/>
                  </a:lnTo>
                  <a:lnTo>
                    <a:pt x="771" y="294"/>
                  </a:lnTo>
                  <a:close/>
                  <a:moveTo>
                    <a:pt x="203" y="285"/>
                  </a:moveTo>
                  <a:lnTo>
                    <a:pt x="203" y="285"/>
                  </a:lnTo>
                  <a:lnTo>
                    <a:pt x="206" y="285"/>
                  </a:lnTo>
                  <a:lnTo>
                    <a:pt x="206" y="283"/>
                  </a:lnTo>
                  <a:lnTo>
                    <a:pt x="206" y="283"/>
                  </a:lnTo>
                  <a:lnTo>
                    <a:pt x="204" y="283"/>
                  </a:lnTo>
                  <a:lnTo>
                    <a:pt x="203" y="285"/>
                  </a:lnTo>
                  <a:lnTo>
                    <a:pt x="203" y="285"/>
                  </a:lnTo>
                  <a:close/>
                  <a:moveTo>
                    <a:pt x="293" y="285"/>
                  </a:moveTo>
                  <a:lnTo>
                    <a:pt x="293" y="285"/>
                  </a:lnTo>
                  <a:lnTo>
                    <a:pt x="299" y="291"/>
                  </a:lnTo>
                  <a:lnTo>
                    <a:pt x="305" y="297"/>
                  </a:lnTo>
                  <a:lnTo>
                    <a:pt x="305" y="297"/>
                  </a:lnTo>
                  <a:lnTo>
                    <a:pt x="305" y="291"/>
                  </a:lnTo>
                  <a:lnTo>
                    <a:pt x="303" y="288"/>
                  </a:lnTo>
                  <a:lnTo>
                    <a:pt x="305" y="285"/>
                  </a:lnTo>
                  <a:lnTo>
                    <a:pt x="305" y="285"/>
                  </a:lnTo>
                  <a:lnTo>
                    <a:pt x="302" y="283"/>
                  </a:lnTo>
                  <a:lnTo>
                    <a:pt x="299" y="283"/>
                  </a:lnTo>
                  <a:lnTo>
                    <a:pt x="296" y="285"/>
                  </a:lnTo>
                  <a:lnTo>
                    <a:pt x="293" y="285"/>
                  </a:lnTo>
                  <a:lnTo>
                    <a:pt x="293" y="285"/>
                  </a:lnTo>
                  <a:close/>
                  <a:moveTo>
                    <a:pt x="590" y="295"/>
                  </a:moveTo>
                  <a:lnTo>
                    <a:pt x="590" y="295"/>
                  </a:lnTo>
                  <a:lnTo>
                    <a:pt x="592" y="295"/>
                  </a:lnTo>
                  <a:lnTo>
                    <a:pt x="595" y="294"/>
                  </a:lnTo>
                  <a:lnTo>
                    <a:pt x="595" y="294"/>
                  </a:lnTo>
                  <a:lnTo>
                    <a:pt x="593" y="288"/>
                  </a:lnTo>
                  <a:lnTo>
                    <a:pt x="592" y="285"/>
                  </a:lnTo>
                  <a:lnTo>
                    <a:pt x="590" y="283"/>
                  </a:lnTo>
                  <a:lnTo>
                    <a:pt x="590" y="283"/>
                  </a:lnTo>
                  <a:lnTo>
                    <a:pt x="588" y="289"/>
                  </a:lnTo>
                  <a:lnTo>
                    <a:pt x="590" y="295"/>
                  </a:lnTo>
                  <a:lnTo>
                    <a:pt x="590" y="295"/>
                  </a:lnTo>
                  <a:close/>
                  <a:moveTo>
                    <a:pt x="709" y="294"/>
                  </a:moveTo>
                  <a:lnTo>
                    <a:pt x="709" y="294"/>
                  </a:lnTo>
                  <a:lnTo>
                    <a:pt x="712" y="292"/>
                  </a:lnTo>
                  <a:lnTo>
                    <a:pt x="712" y="289"/>
                  </a:lnTo>
                  <a:lnTo>
                    <a:pt x="712" y="285"/>
                  </a:lnTo>
                  <a:lnTo>
                    <a:pt x="709" y="283"/>
                  </a:lnTo>
                  <a:lnTo>
                    <a:pt x="709" y="283"/>
                  </a:lnTo>
                  <a:lnTo>
                    <a:pt x="710" y="288"/>
                  </a:lnTo>
                  <a:lnTo>
                    <a:pt x="709" y="294"/>
                  </a:lnTo>
                  <a:lnTo>
                    <a:pt x="709" y="294"/>
                  </a:lnTo>
                  <a:close/>
                  <a:moveTo>
                    <a:pt x="750" y="303"/>
                  </a:moveTo>
                  <a:lnTo>
                    <a:pt x="750" y="303"/>
                  </a:lnTo>
                  <a:lnTo>
                    <a:pt x="752" y="292"/>
                  </a:lnTo>
                  <a:lnTo>
                    <a:pt x="752" y="288"/>
                  </a:lnTo>
                  <a:lnTo>
                    <a:pt x="750" y="283"/>
                  </a:lnTo>
                  <a:lnTo>
                    <a:pt x="750" y="283"/>
                  </a:lnTo>
                  <a:lnTo>
                    <a:pt x="750" y="292"/>
                  </a:lnTo>
                  <a:lnTo>
                    <a:pt x="749" y="298"/>
                  </a:lnTo>
                  <a:lnTo>
                    <a:pt x="750" y="303"/>
                  </a:lnTo>
                  <a:lnTo>
                    <a:pt x="750" y="303"/>
                  </a:lnTo>
                  <a:close/>
                  <a:moveTo>
                    <a:pt x="637" y="305"/>
                  </a:moveTo>
                  <a:lnTo>
                    <a:pt x="637" y="305"/>
                  </a:lnTo>
                  <a:lnTo>
                    <a:pt x="642" y="303"/>
                  </a:lnTo>
                  <a:lnTo>
                    <a:pt x="645" y="303"/>
                  </a:lnTo>
                  <a:lnTo>
                    <a:pt x="645" y="303"/>
                  </a:lnTo>
                  <a:lnTo>
                    <a:pt x="645" y="295"/>
                  </a:lnTo>
                  <a:lnTo>
                    <a:pt x="643" y="289"/>
                  </a:lnTo>
                  <a:lnTo>
                    <a:pt x="639" y="286"/>
                  </a:lnTo>
                  <a:lnTo>
                    <a:pt x="634" y="283"/>
                  </a:lnTo>
                  <a:lnTo>
                    <a:pt x="634" y="283"/>
                  </a:lnTo>
                  <a:lnTo>
                    <a:pt x="637" y="305"/>
                  </a:lnTo>
                  <a:lnTo>
                    <a:pt x="637" y="305"/>
                  </a:lnTo>
                  <a:close/>
                  <a:moveTo>
                    <a:pt x="250" y="286"/>
                  </a:moveTo>
                  <a:lnTo>
                    <a:pt x="250" y="286"/>
                  </a:lnTo>
                  <a:lnTo>
                    <a:pt x="252" y="291"/>
                  </a:lnTo>
                  <a:lnTo>
                    <a:pt x="256" y="295"/>
                  </a:lnTo>
                  <a:lnTo>
                    <a:pt x="256" y="295"/>
                  </a:lnTo>
                  <a:lnTo>
                    <a:pt x="259" y="292"/>
                  </a:lnTo>
                  <a:lnTo>
                    <a:pt x="262" y="291"/>
                  </a:lnTo>
                  <a:lnTo>
                    <a:pt x="262" y="291"/>
                  </a:lnTo>
                  <a:lnTo>
                    <a:pt x="262" y="288"/>
                  </a:lnTo>
                  <a:lnTo>
                    <a:pt x="262" y="285"/>
                  </a:lnTo>
                  <a:lnTo>
                    <a:pt x="262" y="285"/>
                  </a:lnTo>
                  <a:lnTo>
                    <a:pt x="255" y="285"/>
                  </a:lnTo>
                  <a:lnTo>
                    <a:pt x="250" y="286"/>
                  </a:lnTo>
                  <a:lnTo>
                    <a:pt x="250" y="286"/>
                  </a:lnTo>
                  <a:close/>
                  <a:moveTo>
                    <a:pt x="267" y="288"/>
                  </a:moveTo>
                  <a:lnTo>
                    <a:pt x="267" y="288"/>
                  </a:lnTo>
                  <a:lnTo>
                    <a:pt x="268" y="288"/>
                  </a:lnTo>
                  <a:lnTo>
                    <a:pt x="270" y="286"/>
                  </a:lnTo>
                  <a:lnTo>
                    <a:pt x="268" y="285"/>
                  </a:lnTo>
                  <a:lnTo>
                    <a:pt x="265" y="285"/>
                  </a:lnTo>
                  <a:lnTo>
                    <a:pt x="265" y="285"/>
                  </a:lnTo>
                  <a:lnTo>
                    <a:pt x="267" y="286"/>
                  </a:lnTo>
                  <a:lnTo>
                    <a:pt x="267" y="288"/>
                  </a:lnTo>
                  <a:lnTo>
                    <a:pt x="267" y="288"/>
                  </a:lnTo>
                  <a:close/>
                  <a:moveTo>
                    <a:pt x="328" y="292"/>
                  </a:moveTo>
                  <a:lnTo>
                    <a:pt x="328" y="292"/>
                  </a:lnTo>
                  <a:lnTo>
                    <a:pt x="329" y="291"/>
                  </a:lnTo>
                  <a:lnTo>
                    <a:pt x="331" y="288"/>
                  </a:lnTo>
                  <a:lnTo>
                    <a:pt x="329" y="285"/>
                  </a:lnTo>
                  <a:lnTo>
                    <a:pt x="328" y="285"/>
                  </a:lnTo>
                  <a:lnTo>
                    <a:pt x="328" y="285"/>
                  </a:lnTo>
                  <a:lnTo>
                    <a:pt x="326" y="288"/>
                  </a:lnTo>
                  <a:lnTo>
                    <a:pt x="328" y="292"/>
                  </a:lnTo>
                  <a:lnTo>
                    <a:pt x="328" y="292"/>
                  </a:lnTo>
                  <a:close/>
                  <a:moveTo>
                    <a:pt x="502" y="288"/>
                  </a:moveTo>
                  <a:lnTo>
                    <a:pt x="502" y="288"/>
                  </a:lnTo>
                  <a:lnTo>
                    <a:pt x="505" y="288"/>
                  </a:lnTo>
                  <a:lnTo>
                    <a:pt x="505" y="288"/>
                  </a:lnTo>
                  <a:lnTo>
                    <a:pt x="506" y="286"/>
                  </a:lnTo>
                  <a:lnTo>
                    <a:pt x="506" y="285"/>
                  </a:lnTo>
                  <a:lnTo>
                    <a:pt x="506" y="285"/>
                  </a:lnTo>
                  <a:lnTo>
                    <a:pt x="503" y="286"/>
                  </a:lnTo>
                  <a:lnTo>
                    <a:pt x="502" y="288"/>
                  </a:lnTo>
                  <a:lnTo>
                    <a:pt x="502" y="288"/>
                  </a:lnTo>
                  <a:close/>
                  <a:moveTo>
                    <a:pt x="685" y="291"/>
                  </a:moveTo>
                  <a:lnTo>
                    <a:pt x="685" y="291"/>
                  </a:lnTo>
                  <a:lnTo>
                    <a:pt x="686" y="286"/>
                  </a:lnTo>
                  <a:lnTo>
                    <a:pt x="685" y="285"/>
                  </a:lnTo>
                  <a:lnTo>
                    <a:pt x="683" y="285"/>
                  </a:lnTo>
                  <a:lnTo>
                    <a:pt x="683" y="285"/>
                  </a:lnTo>
                  <a:lnTo>
                    <a:pt x="685" y="288"/>
                  </a:lnTo>
                  <a:lnTo>
                    <a:pt x="685" y="291"/>
                  </a:lnTo>
                  <a:lnTo>
                    <a:pt x="685" y="291"/>
                  </a:lnTo>
                  <a:close/>
                  <a:moveTo>
                    <a:pt x="139" y="289"/>
                  </a:moveTo>
                  <a:lnTo>
                    <a:pt x="139" y="289"/>
                  </a:lnTo>
                  <a:lnTo>
                    <a:pt x="140" y="288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5"/>
                  </a:lnTo>
                  <a:lnTo>
                    <a:pt x="137" y="286"/>
                  </a:lnTo>
                  <a:lnTo>
                    <a:pt x="139" y="289"/>
                  </a:lnTo>
                  <a:lnTo>
                    <a:pt x="139" y="289"/>
                  </a:lnTo>
                  <a:close/>
                  <a:moveTo>
                    <a:pt x="146" y="295"/>
                  </a:moveTo>
                  <a:lnTo>
                    <a:pt x="146" y="295"/>
                  </a:lnTo>
                  <a:lnTo>
                    <a:pt x="149" y="295"/>
                  </a:lnTo>
                  <a:lnTo>
                    <a:pt x="152" y="295"/>
                  </a:lnTo>
                  <a:lnTo>
                    <a:pt x="152" y="295"/>
                  </a:lnTo>
                  <a:lnTo>
                    <a:pt x="149" y="289"/>
                  </a:lnTo>
                  <a:lnTo>
                    <a:pt x="146" y="285"/>
                  </a:lnTo>
                  <a:lnTo>
                    <a:pt x="146" y="285"/>
                  </a:lnTo>
                  <a:lnTo>
                    <a:pt x="146" y="288"/>
                  </a:lnTo>
                  <a:lnTo>
                    <a:pt x="146" y="289"/>
                  </a:lnTo>
                  <a:lnTo>
                    <a:pt x="146" y="295"/>
                  </a:lnTo>
                  <a:lnTo>
                    <a:pt x="146" y="295"/>
                  </a:lnTo>
                  <a:close/>
                  <a:moveTo>
                    <a:pt x="175" y="289"/>
                  </a:moveTo>
                  <a:lnTo>
                    <a:pt x="175" y="289"/>
                  </a:lnTo>
                  <a:lnTo>
                    <a:pt x="177" y="289"/>
                  </a:lnTo>
                  <a:lnTo>
                    <a:pt x="177" y="289"/>
                  </a:lnTo>
                  <a:lnTo>
                    <a:pt x="177" y="286"/>
                  </a:lnTo>
                  <a:lnTo>
                    <a:pt x="175" y="285"/>
                  </a:lnTo>
                  <a:lnTo>
                    <a:pt x="175" y="285"/>
                  </a:lnTo>
                  <a:lnTo>
                    <a:pt x="175" y="289"/>
                  </a:lnTo>
                  <a:lnTo>
                    <a:pt x="175" y="289"/>
                  </a:lnTo>
                  <a:close/>
                  <a:moveTo>
                    <a:pt x="614" y="288"/>
                  </a:moveTo>
                  <a:lnTo>
                    <a:pt x="614" y="288"/>
                  </a:lnTo>
                  <a:lnTo>
                    <a:pt x="616" y="289"/>
                  </a:lnTo>
                  <a:lnTo>
                    <a:pt x="617" y="289"/>
                  </a:lnTo>
                  <a:lnTo>
                    <a:pt x="617" y="291"/>
                  </a:lnTo>
                  <a:lnTo>
                    <a:pt x="620" y="291"/>
                  </a:lnTo>
                  <a:lnTo>
                    <a:pt x="620" y="291"/>
                  </a:lnTo>
                  <a:lnTo>
                    <a:pt x="619" y="289"/>
                  </a:lnTo>
                  <a:lnTo>
                    <a:pt x="617" y="288"/>
                  </a:lnTo>
                  <a:lnTo>
                    <a:pt x="614" y="285"/>
                  </a:lnTo>
                  <a:lnTo>
                    <a:pt x="614" y="285"/>
                  </a:lnTo>
                  <a:lnTo>
                    <a:pt x="614" y="288"/>
                  </a:lnTo>
                  <a:lnTo>
                    <a:pt x="614" y="288"/>
                  </a:lnTo>
                  <a:close/>
                  <a:moveTo>
                    <a:pt x="765" y="305"/>
                  </a:moveTo>
                  <a:lnTo>
                    <a:pt x="765" y="305"/>
                  </a:lnTo>
                  <a:lnTo>
                    <a:pt x="767" y="298"/>
                  </a:lnTo>
                  <a:lnTo>
                    <a:pt x="765" y="292"/>
                  </a:lnTo>
                  <a:lnTo>
                    <a:pt x="762" y="288"/>
                  </a:lnTo>
                  <a:lnTo>
                    <a:pt x="759" y="285"/>
                  </a:lnTo>
                  <a:lnTo>
                    <a:pt x="759" y="285"/>
                  </a:lnTo>
                  <a:lnTo>
                    <a:pt x="761" y="297"/>
                  </a:lnTo>
                  <a:lnTo>
                    <a:pt x="762" y="302"/>
                  </a:lnTo>
                  <a:lnTo>
                    <a:pt x="765" y="305"/>
                  </a:lnTo>
                  <a:lnTo>
                    <a:pt x="765" y="305"/>
                  </a:lnTo>
                  <a:close/>
                  <a:moveTo>
                    <a:pt x="194" y="286"/>
                  </a:moveTo>
                  <a:lnTo>
                    <a:pt x="194" y="286"/>
                  </a:lnTo>
                  <a:lnTo>
                    <a:pt x="194" y="288"/>
                  </a:lnTo>
                  <a:lnTo>
                    <a:pt x="195" y="289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198" y="286"/>
                  </a:lnTo>
                  <a:lnTo>
                    <a:pt x="198" y="286"/>
                  </a:lnTo>
                  <a:lnTo>
                    <a:pt x="197" y="286"/>
                  </a:lnTo>
                  <a:lnTo>
                    <a:pt x="194" y="286"/>
                  </a:lnTo>
                  <a:lnTo>
                    <a:pt x="194" y="286"/>
                  </a:lnTo>
                  <a:close/>
                  <a:moveTo>
                    <a:pt x="442" y="286"/>
                  </a:moveTo>
                  <a:lnTo>
                    <a:pt x="442" y="286"/>
                  </a:lnTo>
                  <a:lnTo>
                    <a:pt x="438" y="286"/>
                  </a:lnTo>
                  <a:lnTo>
                    <a:pt x="433" y="286"/>
                  </a:lnTo>
                  <a:lnTo>
                    <a:pt x="433" y="286"/>
                  </a:lnTo>
                  <a:lnTo>
                    <a:pt x="434" y="288"/>
                  </a:lnTo>
                  <a:lnTo>
                    <a:pt x="438" y="288"/>
                  </a:lnTo>
                  <a:lnTo>
                    <a:pt x="442" y="286"/>
                  </a:lnTo>
                  <a:lnTo>
                    <a:pt x="442" y="286"/>
                  </a:lnTo>
                  <a:close/>
                  <a:moveTo>
                    <a:pt x="236" y="302"/>
                  </a:moveTo>
                  <a:lnTo>
                    <a:pt x="236" y="302"/>
                  </a:lnTo>
                  <a:lnTo>
                    <a:pt x="238" y="300"/>
                  </a:lnTo>
                  <a:lnTo>
                    <a:pt x="239" y="298"/>
                  </a:lnTo>
                  <a:lnTo>
                    <a:pt x="239" y="294"/>
                  </a:lnTo>
                  <a:lnTo>
                    <a:pt x="238" y="289"/>
                  </a:lnTo>
                  <a:lnTo>
                    <a:pt x="236" y="286"/>
                  </a:lnTo>
                  <a:lnTo>
                    <a:pt x="236" y="286"/>
                  </a:lnTo>
                  <a:lnTo>
                    <a:pt x="235" y="294"/>
                  </a:lnTo>
                  <a:lnTo>
                    <a:pt x="236" y="302"/>
                  </a:lnTo>
                  <a:lnTo>
                    <a:pt x="236" y="302"/>
                  </a:lnTo>
                  <a:close/>
                  <a:moveTo>
                    <a:pt x="334" y="294"/>
                  </a:moveTo>
                  <a:lnTo>
                    <a:pt x="334" y="294"/>
                  </a:lnTo>
                  <a:lnTo>
                    <a:pt x="338" y="292"/>
                  </a:lnTo>
                  <a:lnTo>
                    <a:pt x="341" y="291"/>
                  </a:lnTo>
                  <a:lnTo>
                    <a:pt x="341" y="291"/>
                  </a:lnTo>
                  <a:lnTo>
                    <a:pt x="338" y="289"/>
                  </a:lnTo>
                  <a:lnTo>
                    <a:pt x="335" y="286"/>
                  </a:lnTo>
                  <a:lnTo>
                    <a:pt x="335" y="286"/>
                  </a:lnTo>
                  <a:lnTo>
                    <a:pt x="334" y="291"/>
                  </a:lnTo>
                  <a:lnTo>
                    <a:pt x="334" y="294"/>
                  </a:lnTo>
                  <a:lnTo>
                    <a:pt x="334" y="294"/>
                  </a:lnTo>
                  <a:close/>
                  <a:moveTo>
                    <a:pt x="529" y="289"/>
                  </a:moveTo>
                  <a:lnTo>
                    <a:pt x="529" y="289"/>
                  </a:lnTo>
                  <a:lnTo>
                    <a:pt x="529" y="292"/>
                  </a:lnTo>
                  <a:lnTo>
                    <a:pt x="529" y="295"/>
                  </a:lnTo>
                  <a:lnTo>
                    <a:pt x="529" y="295"/>
                  </a:lnTo>
                  <a:lnTo>
                    <a:pt x="538" y="295"/>
                  </a:lnTo>
                  <a:lnTo>
                    <a:pt x="538" y="295"/>
                  </a:lnTo>
                  <a:lnTo>
                    <a:pt x="537" y="286"/>
                  </a:lnTo>
                  <a:lnTo>
                    <a:pt x="537" y="286"/>
                  </a:lnTo>
                  <a:lnTo>
                    <a:pt x="532" y="288"/>
                  </a:lnTo>
                  <a:lnTo>
                    <a:pt x="529" y="289"/>
                  </a:lnTo>
                  <a:lnTo>
                    <a:pt x="529" y="289"/>
                  </a:lnTo>
                  <a:close/>
                  <a:moveTo>
                    <a:pt x="582" y="286"/>
                  </a:moveTo>
                  <a:lnTo>
                    <a:pt x="582" y="286"/>
                  </a:lnTo>
                  <a:lnTo>
                    <a:pt x="581" y="288"/>
                  </a:lnTo>
                  <a:lnTo>
                    <a:pt x="579" y="289"/>
                  </a:lnTo>
                  <a:lnTo>
                    <a:pt x="579" y="294"/>
                  </a:lnTo>
                  <a:lnTo>
                    <a:pt x="581" y="298"/>
                  </a:lnTo>
                  <a:lnTo>
                    <a:pt x="582" y="302"/>
                  </a:lnTo>
                  <a:lnTo>
                    <a:pt x="582" y="302"/>
                  </a:lnTo>
                  <a:lnTo>
                    <a:pt x="584" y="298"/>
                  </a:lnTo>
                  <a:lnTo>
                    <a:pt x="585" y="294"/>
                  </a:lnTo>
                  <a:lnTo>
                    <a:pt x="584" y="289"/>
                  </a:lnTo>
                  <a:lnTo>
                    <a:pt x="582" y="286"/>
                  </a:lnTo>
                  <a:lnTo>
                    <a:pt x="582" y="286"/>
                  </a:lnTo>
                  <a:close/>
                  <a:moveTo>
                    <a:pt x="559" y="297"/>
                  </a:moveTo>
                  <a:lnTo>
                    <a:pt x="559" y="297"/>
                  </a:lnTo>
                  <a:lnTo>
                    <a:pt x="561" y="295"/>
                  </a:lnTo>
                  <a:lnTo>
                    <a:pt x="563" y="292"/>
                  </a:lnTo>
                  <a:lnTo>
                    <a:pt x="563" y="292"/>
                  </a:lnTo>
                  <a:lnTo>
                    <a:pt x="563" y="291"/>
                  </a:lnTo>
                  <a:lnTo>
                    <a:pt x="561" y="288"/>
                  </a:lnTo>
                  <a:lnTo>
                    <a:pt x="561" y="288"/>
                  </a:lnTo>
                  <a:lnTo>
                    <a:pt x="559" y="292"/>
                  </a:lnTo>
                  <a:lnTo>
                    <a:pt x="559" y="295"/>
                  </a:lnTo>
                  <a:lnTo>
                    <a:pt x="559" y="297"/>
                  </a:lnTo>
                  <a:lnTo>
                    <a:pt x="559" y="297"/>
                  </a:lnTo>
                  <a:close/>
                  <a:moveTo>
                    <a:pt x="62" y="295"/>
                  </a:moveTo>
                  <a:lnTo>
                    <a:pt x="62" y="295"/>
                  </a:lnTo>
                  <a:lnTo>
                    <a:pt x="64" y="295"/>
                  </a:lnTo>
                  <a:lnTo>
                    <a:pt x="64" y="297"/>
                  </a:lnTo>
                  <a:lnTo>
                    <a:pt x="64" y="298"/>
                  </a:lnTo>
                  <a:lnTo>
                    <a:pt x="65" y="298"/>
                  </a:lnTo>
                  <a:lnTo>
                    <a:pt x="65" y="298"/>
                  </a:lnTo>
                  <a:lnTo>
                    <a:pt x="65" y="297"/>
                  </a:lnTo>
                  <a:lnTo>
                    <a:pt x="65" y="294"/>
                  </a:lnTo>
                  <a:lnTo>
                    <a:pt x="65" y="291"/>
                  </a:lnTo>
                  <a:lnTo>
                    <a:pt x="65" y="288"/>
                  </a:lnTo>
                  <a:lnTo>
                    <a:pt x="65" y="288"/>
                  </a:lnTo>
                  <a:lnTo>
                    <a:pt x="64" y="291"/>
                  </a:lnTo>
                  <a:lnTo>
                    <a:pt x="64" y="292"/>
                  </a:lnTo>
                  <a:lnTo>
                    <a:pt x="62" y="295"/>
                  </a:lnTo>
                  <a:lnTo>
                    <a:pt x="62" y="295"/>
                  </a:lnTo>
                  <a:close/>
                  <a:moveTo>
                    <a:pt x="85" y="297"/>
                  </a:moveTo>
                  <a:lnTo>
                    <a:pt x="85" y="297"/>
                  </a:lnTo>
                  <a:lnTo>
                    <a:pt x="87" y="297"/>
                  </a:lnTo>
                  <a:lnTo>
                    <a:pt x="88" y="295"/>
                  </a:lnTo>
                  <a:lnTo>
                    <a:pt x="88" y="295"/>
                  </a:lnTo>
                  <a:lnTo>
                    <a:pt x="87" y="294"/>
                  </a:lnTo>
                  <a:lnTo>
                    <a:pt x="87" y="292"/>
                  </a:lnTo>
                  <a:lnTo>
                    <a:pt x="85" y="291"/>
                  </a:lnTo>
                  <a:lnTo>
                    <a:pt x="84" y="289"/>
                  </a:lnTo>
                  <a:lnTo>
                    <a:pt x="84" y="289"/>
                  </a:lnTo>
                  <a:lnTo>
                    <a:pt x="85" y="291"/>
                  </a:lnTo>
                  <a:lnTo>
                    <a:pt x="85" y="294"/>
                  </a:lnTo>
                  <a:lnTo>
                    <a:pt x="85" y="297"/>
                  </a:lnTo>
                  <a:lnTo>
                    <a:pt x="85" y="297"/>
                  </a:lnTo>
                  <a:close/>
                  <a:moveTo>
                    <a:pt x="219" y="309"/>
                  </a:moveTo>
                  <a:lnTo>
                    <a:pt x="219" y="309"/>
                  </a:lnTo>
                  <a:lnTo>
                    <a:pt x="221" y="309"/>
                  </a:lnTo>
                  <a:lnTo>
                    <a:pt x="224" y="309"/>
                  </a:lnTo>
                  <a:lnTo>
                    <a:pt x="229" y="309"/>
                  </a:lnTo>
                  <a:lnTo>
                    <a:pt x="229" y="309"/>
                  </a:lnTo>
                  <a:lnTo>
                    <a:pt x="227" y="300"/>
                  </a:lnTo>
                  <a:lnTo>
                    <a:pt x="226" y="289"/>
                  </a:lnTo>
                  <a:lnTo>
                    <a:pt x="226" y="289"/>
                  </a:lnTo>
                  <a:lnTo>
                    <a:pt x="223" y="289"/>
                  </a:lnTo>
                  <a:lnTo>
                    <a:pt x="219" y="289"/>
                  </a:lnTo>
                  <a:lnTo>
                    <a:pt x="219" y="289"/>
                  </a:lnTo>
                  <a:lnTo>
                    <a:pt x="219" y="298"/>
                  </a:lnTo>
                  <a:lnTo>
                    <a:pt x="219" y="309"/>
                  </a:lnTo>
                  <a:lnTo>
                    <a:pt x="219" y="309"/>
                  </a:lnTo>
                  <a:close/>
                  <a:moveTo>
                    <a:pt x="509" y="292"/>
                  </a:moveTo>
                  <a:lnTo>
                    <a:pt x="509" y="292"/>
                  </a:lnTo>
                  <a:lnTo>
                    <a:pt x="512" y="292"/>
                  </a:lnTo>
                  <a:lnTo>
                    <a:pt x="515" y="292"/>
                  </a:lnTo>
                  <a:lnTo>
                    <a:pt x="515" y="292"/>
                  </a:lnTo>
                  <a:lnTo>
                    <a:pt x="514" y="291"/>
                  </a:lnTo>
                  <a:lnTo>
                    <a:pt x="514" y="291"/>
                  </a:lnTo>
                  <a:lnTo>
                    <a:pt x="512" y="291"/>
                  </a:lnTo>
                  <a:lnTo>
                    <a:pt x="509" y="292"/>
                  </a:lnTo>
                  <a:lnTo>
                    <a:pt x="509" y="292"/>
                  </a:lnTo>
                  <a:close/>
                  <a:moveTo>
                    <a:pt x="293" y="300"/>
                  </a:moveTo>
                  <a:lnTo>
                    <a:pt x="293" y="300"/>
                  </a:lnTo>
                  <a:lnTo>
                    <a:pt x="293" y="297"/>
                  </a:lnTo>
                  <a:lnTo>
                    <a:pt x="293" y="295"/>
                  </a:lnTo>
                  <a:lnTo>
                    <a:pt x="291" y="292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90" y="297"/>
                  </a:lnTo>
                  <a:lnTo>
                    <a:pt x="293" y="300"/>
                  </a:lnTo>
                  <a:lnTo>
                    <a:pt x="293" y="300"/>
                  </a:lnTo>
                  <a:close/>
                  <a:moveTo>
                    <a:pt x="41" y="306"/>
                  </a:moveTo>
                  <a:lnTo>
                    <a:pt x="41" y="306"/>
                  </a:lnTo>
                  <a:lnTo>
                    <a:pt x="41" y="298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5"/>
                  </a:lnTo>
                  <a:lnTo>
                    <a:pt x="38" y="300"/>
                  </a:lnTo>
                  <a:lnTo>
                    <a:pt x="38" y="303"/>
                  </a:lnTo>
                  <a:lnTo>
                    <a:pt x="41" y="306"/>
                  </a:lnTo>
                  <a:lnTo>
                    <a:pt x="41" y="306"/>
                  </a:lnTo>
                  <a:close/>
                  <a:moveTo>
                    <a:pt x="93" y="295"/>
                  </a:moveTo>
                  <a:lnTo>
                    <a:pt x="93" y="295"/>
                  </a:lnTo>
                  <a:lnTo>
                    <a:pt x="94" y="294"/>
                  </a:lnTo>
                  <a:lnTo>
                    <a:pt x="96" y="292"/>
                  </a:lnTo>
                  <a:lnTo>
                    <a:pt x="96" y="292"/>
                  </a:lnTo>
                  <a:lnTo>
                    <a:pt x="93" y="292"/>
                  </a:lnTo>
                  <a:lnTo>
                    <a:pt x="93" y="292"/>
                  </a:lnTo>
                  <a:lnTo>
                    <a:pt x="93" y="295"/>
                  </a:lnTo>
                  <a:lnTo>
                    <a:pt x="93" y="295"/>
                  </a:lnTo>
                  <a:close/>
                  <a:moveTo>
                    <a:pt x="206" y="295"/>
                  </a:moveTo>
                  <a:lnTo>
                    <a:pt x="206" y="295"/>
                  </a:lnTo>
                  <a:lnTo>
                    <a:pt x="209" y="297"/>
                  </a:lnTo>
                  <a:lnTo>
                    <a:pt x="209" y="297"/>
                  </a:lnTo>
                  <a:lnTo>
                    <a:pt x="209" y="295"/>
                  </a:lnTo>
                  <a:lnTo>
                    <a:pt x="209" y="294"/>
                  </a:lnTo>
                  <a:lnTo>
                    <a:pt x="209" y="292"/>
                  </a:lnTo>
                  <a:lnTo>
                    <a:pt x="207" y="292"/>
                  </a:lnTo>
                  <a:lnTo>
                    <a:pt x="207" y="292"/>
                  </a:lnTo>
                  <a:lnTo>
                    <a:pt x="207" y="294"/>
                  </a:lnTo>
                  <a:lnTo>
                    <a:pt x="206" y="295"/>
                  </a:lnTo>
                  <a:lnTo>
                    <a:pt x="206" y="295"/>
                  </a:lnTo>
                  <a:close/>
                  <a:moveTo>
                    <a:pt x="396" y="292"/>
                  </a:moveTo>
                  <a:lnTo>
                    <a:pt x="396" y="292"/>
                  </a:lnTo>
                  <a:lnTo>
                    <a:pt x="396" y="294"/>
                  </a:lnTo>
                  <a:lnTo>
                    <a:pt x="398" y="295"/>
                  </a:lnTo>
                  <a:lnTo>
                    <a:pt x="399" y="295"/>
                  </a:lnTo>
                  <a:lnTo>
                    <a:pt x="399" y="295"/>
                  </a:lnTo>
                  <a:lnTo>
                    <a:pt x="401" y="294"/>
                  </a:lnTo>
                  <a:lnTo>
                    <a:pt x="401" y="292"/>
                  </a:lnTo>
                  <a:lnTo>
                    <a:pt x="401" y="292"/>
                  </a:lnTo>
                  <a:lnTo>
                    <a:pt x="396" y="292"/>
                  </a:lnTo>
                  <a:lnTo>
                    <a:pt x="396" y="292"/>
                  </a:lnTo>
                  <a:close/>
                  <a:moveTo>
                    <a:pt x="404" y="302"/>
                  </a:moveTo>
                  <a:lnTo>
                    <a:pt x="404" y="302"/>
                  </a:lnTo>
                  <a:lnTo>
                    <a:pt x="407" y="302"/>
                  </a:lnTo>
                  <a:lnTo>
                    <a:pt x="413" y="302"/>
                  </a:lnTo>
                  <a:lnTo>
                    <a:pt x="413" y="302"/>
                  </a:lnTo>
                  <a:lnTo>
                    <a:pt x="410" y="295"/>
                  </a:lnTo>
                  <a:lnTo>
                    <a:pt x="409" y="294"/>
                  </a:lnTo>
                  <a:lnTo>
                    <a:pt x="406" y="292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4" y="297"/>
                  </a:lnTo>
                  <a:lnTo>
                    <a:pt x="404" y="298"/>
                  </a:lnTo>
                  <a:lnTo>
                    <a:pt x="404" y="302"/>
                  </a:lnTo>
                  <a:lnTo>
                    <a:pt x="404" y="302"/>
                  </a:lnTo>
                  <a:close/>
                  <a:moveTo>
                    <a:pt x="424" y="298"/>
                  </a:moveTo>
                  <a:lnTo>
                    <a:pt x="424" y="298"/>
                  </a:lnTo>
                  <a:lnTo>
                    <a:pt x="427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27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8"/>
                  </a:lnTo>
                  <a:lnTo>
                    <a:pt x="424" y="298"/>
                  </a:lnTo>
                  <a:close/>
                  <a:moveTo>
                    <a:pt x="436" y="297"/>
                  </a:moveTo>
                  <a:lnTo>
                    <a:pt x="436" y="297"/>
                  </a:lnTo>
                  <a:lnTo>
                    <a:pt x="439" y="297"/>
                  </a:lnTo>
                  <a:lnTo>
                    <a:pt x="441" y="295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39" y="292"/>
                  </a:lnTo>
                  <a:lnTo>
                    <a:pt x="436" y="292"/>
                  </a:lnTo>
                  <a:lnTo>
                    <a:pt x="436" y="292"/>
                  </a:lnTo>
                  <a:lnTo>
                    <a:pt x="438" y="294"/>
                  </a:lnTo>
                  <a:lnTo>
                    <a:pt x="438" y="294"/>
                  </a:lnTo>
                  <a:lnTo>
                    <a:pt x="436" y="295"/>
                  </a:lnTo>
                  <a:lnTo>
                    <a:pt x="436" y="297"/>
                  </a:lnTo>
                  <a:lnTo>
                    <a:pt x="436" y="297"/>
                  </a:lnTo>
                  <a:close/>
                  <a:moveTo>
                    <a:pt x="625" y="308"/>
                  </a:moveTo>
                  <a:lnTo>
                    <a:pt x="625" y="308"/>
                  </a:lnTo>
                  <a:lnTo>
                    <a:pt x="627" y="300"/>
                  </a:lnTo>
                  <a:lnTo>
                    <a:pt x="627" y="295"/>
                  </a:lnTo>
                  <a:lnTo>
                    <a:pt x="625" y="292"/>
                  </a:lnTo>
                  <a:lnTo>
                    <a:pt x="625" y="292"/>
                  </a:lnTo>
                  <a:lnTo>
                    <a:pt x="622" y="300"/>
                  </a:lnTo>
                  <a:lnTo>
                    <a:pt x="624" y="305"/>
                  </a:lnTo>
                  <a:lnTo>
                    <a:pt x="625" y="308"/>
                  </a:lnTo>
                  <a:lnTo>
                    <a:pt x="625" y="308"/>
                  </a:lnTo>
                  <a:close/>
                  <a:moveTo>
                    <a:pt x="139" y="295"/>
                  </a:moveTo>
                  <a:lnTo>
                    <a:pt x="139" y="295"/>
                  </a:lnTo>
                  <a:lnTo>
                    <a:pt x="142" y="295"/>
                  </a:lnTo>
                  <a:lnTo>
                    <a:pt x="143" y="295"/>
                  </a:lnTo>
                  <a:lnTo>
                    <a:pt x="143" y="295"/>
                  </a:lnTo>
                  <a:lnTo>
                    <a:pt x="142" y="294"/>
                  </a:lnTo>
                  <a:lnTo>
                    <a:pt x="140" y="292"/>
                  </a:lnTo>
                  <a:lnTo>
                    <a:pt x="140" y="292"/>
                  </a:lnTo>
                  <a:lnTo>
                    <a:pt x="140" y="294"/>
                  </a:lnTo>
                  <a:lnTo>
                    <a:pt x="139" y="295"/>
                  </a:lnTo>
                  <a:lnTo>
                    <a:pt x="139" y="295"/>
                  </a:lnTo>
                  <a:close/>
                  <a:moveTo>
                    <a:pt x="389" y="303"/>
                  </a:moveTo>
                  <a:lnTo>
                    <a:pt x="389" y="303"/>
                  </a:lnTo>
                  <a:lnTo>
                    <a:pt x="389" y="298"/>
                  </a:lnTo>
                  <a:lnTo>
                    <a:pt x="386" y="294"/>
                  </a:lnTo>
                  <a:lnTo>
                    <a:pt x="386" y="294"/>
                  </a:lnTo>
                  <a:lnTo>
                    <a:pt x="387" y="298"/>
                  </a:lnTo>
                  <a:lnTo>
                    <a:pt x="387" y="302"/>
                  </a:lnTo>
                  <a:lnTo>
                    <a:pt x="389" y="303"/>
                  </a:lnTo>
                  <a:lnTo>
                    <a:pt x="389" y="303"/>
                  </a:lnTo>
                  <a:close/>
                  <a:moveTo>
                    <a:pt x="445" y="295"/>
                  </a:moveTo>
                  <a:lnTo>
                    <a:pt x="445" y="295"/>
                  </a:lnTo>
                  <a:lnTo>
                    <a:pt x="450" y="295"/>
                  </a:lnTo>
                  <a:lnTo>
                    <a:pt x="450" y="295"/>
                  </a:lnTo>
                  <a:lnTo>
                    <a:pt x="448" y="294"/>
                  </a:lnTo>
                  <a:lnTo>
                    <a:pt x="447" y="294"/>
                  </a:lnTo>
                  <a:lnTo>
                    <a:pt x="447" y="294"/>
                  </a:lnTo>
                  <a:lnTo>
                    <a:pt x="445" y="295"/>
                  </a:lnTo>
                  <a:lnTo>
                    <a:pt x="445" y="295"/>
                  </a:lnTo>
                  <a:close/>
                  <a:moveTo>
                    <a:pt x="245" y="311"/>
                  </a:moveTo>
                  <a:lnTo>
                    <a:pt x="245" y="311"/>
                  </a:lnTo>
                  <a:lnTo>
                    <a:pt x="250" y="311"/>
                  </a:lnTo>
                  <a:lnTo>
                    <a:pt x="253" y="309"/>
                  </a:lnTo>
                  <a:lnTo>
                    <a:pt x="256" y="305"/>
                  </a:lnTo>
                  <a:lnTo>
                    <a:pt x="256" y="305"/>
                  </a:lnTo>
                  <a:lnTo>
                    <a:pt x="252" y="298"/>
                  </a:lnTo>
                  <a:lnTo>
                    <a:pt x="250" y="295"/>
                  </a:lnTo>
                  <a:lnTo>
                    <a:pt x="245" y="294"/>
                  </a:lnTo>
                  <a:lnTo>
                    <a:pt x="245" y="294"/>
                  </a:lnTo>
                  <a:lnTo>
                    <a:pt x="245" y="298"/>
                  </a:lnTo>
                  <a:lnTo>
                    <a:pt x="245" y="303"/>
                  </a:lnTo>
                  <a:lnTo>
                    <a:pt x="245" y="311"/>
                  </a:lnTo>
                  <a:lnTo>
                    <a:pt x="245" y="311"/>
                  </a:lnTo>
                  <a:close/>
                  <a:moveTo>
                    <a:pt x="287" y="302"/>
                  </a:moveTo>
                  <a:lnTo>
                    <a:pt x="287" y="302"/>
                  </a:lnTo>
                  <a:lnTo>
                    <a:pt x="287" y="298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8"/>
                  </a:lnTo>
                  <a:lnTo>
                    <a:pt x="285" y="302"/>
                  </a:lnTo>
                  <a:lnTo>
                    <a:pt x="287" y="302"/>
                  </a:lnTo>
                  <a:lnTo>
                    <a:pt x="287" y="302"/>
                  </a:lnTo>
                  <a:close/>
                  <a:moveTo>
                    <a:pt x="357" y="295"/>
                  </a:moveTo>
                  <a:lnTo>
                    <a:pt x="357" y="295"/>
                  </a:lnTo>
                  <a:lnTo>
                    <a:pt x="358" y="298"/>
                  </a:lnTo>
                  <a:lnTo>
                    <a:pt x="361" y="302"/>
                  </a:lnTo>
                  <a:lnTo>
                    <a:pt x="361" y="302"/>
                  </a:lnTo>
                  <a:lnTo>
                    <a:pt x="363" y="297"/>
                  </a:lnTo>
                  <a:lnTo>
                    <a:pt x="361" y="295"/>
                  </a:lnTo>
                  <a:lnTo>
                    <a:pt x="360" y="294"/>
                  </a:lnTo>
                  <a:lnTo>
                    <a:pt x="360" y="294"/>
                  </a:lnTo>
                  <a:lnTo>
                    <a:pt x="360" y="295"/>
                  </a:lnTo>
                  <a:lnTo>
                    <a:pt x="358" y="295"/>
                  </a:lnTo>
                  <a:lnTo>
                    <a:pt x="357" y="295"/>
                  </a:lnTo>
                  <a:lnTo>
                    <a:pt x="357" y="295"/>
                  </a:lnTo>
                  <a:close/>
                  <a:moveTo>
                    <a:pt x="613" y="297"/>
                  </a:moveTo>
                  <a:lnTo>
                    <a:pt x="613" y="297"/>
                  </a:lnTo>
                  <a:lnTo>
                    <a:pt x="614" y="297"/>
                  </a:lnTo>
                  <a:lnTo>
                    <a:pt x="614" y="297"/>
                  </a:lnTo>
                  <a:lnTo>
                    <a:pt x="614" y="295"/>
                  </a:lnTo>
                  <a:lnTo>
                    <a:pt x="613" y="294"/>
                  </a:lnTo>
                  <a:lnTo>
                    <a:pt x="613" y="294"/>
                  </a:lnTo>
                  <a:lnTo>
                    <a:pt x="613" y="297"/>
                  </a:lnTo>
                  <a:lnTo>
                    <a:pt x="613" y="297"/>
                  </a:lnTo>
                  <a:close/>
                  <a:moveTo>
                    <a:pt x="189" y="300"/>
                  </a:moveTo>
                  <a:lnTo>
                    <a:pt x="189" y="300"/>
                  </a:lnTo>
                  <a:lnTo>
                    <a:pt x="192" y="300"/>
                  </a:lnTo>
                  <a:lnTo>
                    <a:pt x="192" y="298"/>
                  </a:lnTo>
                  <a:lnTo>
                    <a:pt x="191" y="297"/>
                  </a:lnTo>
                  <a:lnTo>
                    <a:pt x="189" y="295"/>
                  </a:lnTo>
                  <a:lnTo>
                    <a:pt x="189" y="295"/>
                  </a:lnTo>
                  <a:lnTo>
                    <a:pt x="189" y="298"/>
                  </a:lnTo>
                  <a:lnTo>
                    <a:pt x="189" y="300"/>
                  </a:lnTo>
                  <a:lnTo>
                    <a:pt x="189" y="300"/>
                  </a:lnTo>
                  <a:close/>
                  <a:moveTo>
                    <a:pt x="334" y="297"/>
                  </a:moveTo>
                  <a:lnTo>
                    <a:pt x="334" y="297"/>
                  </a:lnTo>
                  <a:lnTo>
                    <a:pt x="335" y="300"/>
                  </a:lnTo>
                  <a:lnTo>
                    <a:pt x="335" y="302"/>
                  </a:lnTo>
                  <a:lnTo>
                    <a:pt x="338" y="303"/>
                  </a:lnTo>
                  <a:lnTo>
                    <a:pt x="340" y="303"/>
                  </a:lnTo>
                  <a:lnTo>
                    <a:pt x="345" y="300"/>
                  </a:lnTo>
                  <a:lnTo>
                    <a:pt x="348" y="297"/>
                  </a:lnTo>
                  <a:lnTo>
                    <a:pt x="348" y="297"/>
                  </a:lnTo>
                  <a:lnTo>
                    <a:pt x="341" y="297"/>
                  </a:lnTo>
                  <a:lnTo>
                    <a:pt x="334" y="297"/>
                  </a:lnTo>
                  <a:lnTo>
                    <a:pt x="334" y="297"/>
                  </a:lnTo>
                  <a:close/>
                  <a:moveTo>
                    <a:pt x="460" y="300"/>
                  </a:moveTo>
                  <a:lnTo>
                    <a:pt x="460" y="300"/>
                  </a:lnTo>
                  <a:lnTo>
                    <a:pt x="470" y="302"/>
                  </a:lnTo>
                  <a:lnTo>
                    <a:pt x="474" y="302"/>
                  </a:lnTo>
                  <a:lnTo>
                    <a:pt x="477" y="300"/>
                  </a:lnTo>
                  <a:lnTo>
                    <a:pt x="477" y="300"/>
                  </a:lnTo>
                  <a:lnTo>
                    <a:pt x="474" y="297"/>
                  </a:lnTo>
                  <a:lnTo>
                    <a:pt x="470" y="297"/>
                  </a:lnTo>
                  <a:lnTo>
                    <a:pt x="463" y="297"/>
                  </a:lnTo>
                  <a:lnTo>
                    <a:pt x="460" y="300"/>
                  </a:lnTo>
                  <a:lnTo>
                    <a:pt x="460" y="300"/>
                  </a:lnTo>
                  <a:close/>
                  <a:moveTo>
                    <a:pt x="508" y="297"/>
                  </a:moveTo>
                  <a:lnTo>
                    <a:pt x="508" y="297"/>
                  </a:lnTo>
                  <a:lnTo>
                    <a:pt x="511" y="298"/>
                  </a:lnTo>
                  <a:lnTo>
                    <a:pt x="514" y="298"/>
                  </a:lnTo>
                  <a:lnTo>
                    <a:pt x="514" y="298"/>
                  </a:lnTo>
                  <a:lnTo>
                    <a:pt x="514" y="297"/>
                  </a:lnTo>
                  <a:lnTo>
                    <a:pt x="511" y="297"/>
                  </a:lnTo>
                  <a:lnTo>
                    <a:pt x="508" y="297"/>
                  </a:lnTo>
                  <a:lnTo>
                    <a:pt x="508" y="297"/>
                  </a:lnTo>
                  <a:lnTo>
                    <a:pt x="508" y="297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7" y="300"/>
                  </a:lnTo>
                  <a:lnTo>
                    <a:pt x="534" y="298"/>
                  </a:lnTo>
                  <a:lnTo>
                    <a:pt x="531" y="298"/>
                  </a:lnTo>
                  <a:lnTo>
                    <a:pt x="529" y="295"/>
                  </a:lnTo>
                  <a:lnTo>
                    <a:pt x="529" y="295"/>
                  </a:lnTo>
                  <a:lnTo>
                    <a:pt x="529" y="298"/>
                  </a:lnTo>
                  <a:lnTo>
                    <a:pt x="532" y="300"/>
                  </a:lnTo>
                  <a:lnTo>
                    <a:pt x="538" y="302"/>
                  </a:lnTo>
                  <a:lnTo>
                    <a:pt x="538" y="302"/>
                  </a:lnTo>
                  <a:close/>
                  <a:moveTo>
                    <a:pt x="688" y="311"/>
                  </a:moveTo>
                  <a:lnTo>
                    <a:pt x="688" y="311"/>
                  </a:lnTo>
                  <a:lnTo>
                    <a:pt x="689" y="303"/>
                  </a:lnTo>
                  <a:lnTo>
                    <a:pt x="689" y="300"/>
                  </a:lnTo>
                  <a:lnTo>
                    <a:pt x="689" y="295"/>
                  </a:lnTo>
                  <a:lnTo>
                    <a:pt x="689" y="295"/>
                  </a:lnTo>
                  <a:lnTo>
                    <a:pt x="688" y="303"/>
                  </a:lnTo>
                  <a:lnTo>
                    <a:pt x="688" y="308"/>
                  </a:lnTo>
                  <a:lnTo>
                    <a:pt x="688" y="311"/>
                  </a:lnTo>
                  <a:lnTo>
                    <a:pt x="688" y="311"/>
                  </a:lnTo>
                  <a:close/>
                  <a:moveTo>
                    <a:pt x="117" y="297"/>
                  </a:moveTo>
                  <a:lnTo>
                    <a:pt x="117" y="297"/>
                  </a:lnTo>
                  <a:lnTo>
                    <a:pt x="116" y="303"/>
                  </a:lnTo>
                  <a:lnTo>
                    <a:pt x="114" y="311"/>
                  </a:lnTo>
                  <a:lnTo>
                    <a:pt x="114" y="318"/>
                  </a:lnTo>
                  <a:lnTo>
                    <a:pt x="116" y="326"/>
                  </a:lnTo>
                  <a:lnTo>
                    <a:pt x="116" y="326"/>
                  </a:lnTo>
                  <a:lnTo>
                    <a:pt x="119" y="323"/>
                  </a:lnTo>
                  <a:lnTo>
                    <a:pt x="120" y="320"/>
                  </a:lnTo>
                  <a:lnTo>
                    <a:pt x="120" y="312"/>
                  </a:lnTo>
                  <a:lnTo>
                    <a:pt x="119" y="297"/>
                  </a:lnTo>
                  <a:lnTo>
                    <a:pt x="119" y="297"/>
                  </a:lnTo>
                  <a:lnTo>
                    <a:pt x="117" y="297"/>
                  </a:lnTo>
                  <a:lnTo>
                    <a:pt x="117" y="297"/>
                  </a:lnTo>
                  <a:close/>
                  <a:moveTo>
                    <a:pt x="378" y="302"/>
                  </a:moveTo>
                  <a:lnTo>
                    <a:pt x="378" y="302"/>
                  </a:lnTo>
                  <a:lnTo>
                    <a:pt x="380" y="303"/>
                  </a:lnTo>
                  <a:lnTo>
                    <a:pt x="383" y="303"/>
                  </a:lnTo>
                  <a:lnTo>
                    <a:pt x="383" y="303"/>
                  </a:lnTo>
                  <a:lnTo>
                    <a:pt x="383" y="300"/>
                  </a:lnTo>
                  <a:lnTo>
                    <a:pt x="380" y="297"/>
                  </a:lnTo>
                  <a:lnTo>
                    <a:pt x="380" y="297"/>
                  </a:lnTo>
                  <a:lnTo>
                    <a:pt x="380" y="298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8" y="302"/>
                  </a:lnTo>
                  <a:lnTo>
                    <a:pt x="378" y="302"/>
                  </a:lnTo>
                  <a:close/>
                  <a:moveTo>
                    <a:pt x="576" y="300"/>
                  </a:moveTo>
                  <a:lnTo>
                    <a:pt x="576" y="300"/>
                  </a:lnTo>
                  <a:lnTo>
                    <a:pt x="576" y="300"/>
                  </a:lnTo>
                  <a:lnTo>
                    <a:pt x="576" y="298"/>
                  </a:lnTo>
                  <a:lnTo>
                    <a:pt x="576" y="297"/>
                  </a:lnTo>
                  <a:lnTo>
                    <a:pt x="575" y="297"/>
                  </a:lnTo>
                  <a:lnTo>
                    <a:pt x="575" y="297"/>
                  </a:lnTo>
                  <a:lnTo>
                    <a:pt x="575" y="298"/>
                  </a:lnTo>
                  <a:lnTo>
                    <a:pt x="575" y="300"/>
                  </a:lnTo>
                  <a:lnTo>
                    <a:pt x="576" y="302"/>
                  </a:lnTo>
                  <a:lnTo>
                    <a:pt x="576" y="300"/>
                  </a:lnTo>
                  <a:lnTo>
                    <a:pt x="576" y="300"/>
                  </a:lnTo>
                  <a:close/>
                  <a:moveTo>
                    <a:pt x="126" y="308"/>
                  </a:moveTo>
                  <a:lnTo>
                    <a:pt x="126" y="30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5" y="297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5" y="303"/>
                  </a:lnTo>
                  <a:lnTo>
                    <a:pt x="125" y="306"/>
                  </a:lnTo>
                  <a:lnTo>
                    <a:pt x="126" y="308"/>
                  </a:lnTo>
                  <a:lnTo>
                    <a:pt x="126" y="308"/>
                  </a:lnTo>
                  <a:close/>
                  <a:moveTo>
                    <a:pt x="149" y="305"/>
                  </a:moveTo>
                  <a:lnTo>
                    <a:pt x="149" y="305"/>
                  </a:lnTo>
                  <a:lnTo>
                    <a:pt x="151" y="303"/>
                  </a:lnTo>
                  <a:lnTo>
                    <a:pt x="152" y="302"/>
                  </a:lnTo>
                  <a:lnTo>
                    <a:pt x="157" y="300"/>
                  </a:lnTo>
                  <a:lnTo>
                    <a:pt x="157" y="300"/>
                  </a:lnTo>
                  <a:lnTo>
                    <a:pt x="155" y="298"/>
                  </a:lnTo>
                  <a:lnTo>
                    <a:pt x="155" y="297"/>
                  </a:lnTo>
                  <a:lnTo>
                    <a:pt x="155" y="297"/>
                  </a:lnTo>
                  <a:lnTo>
                    <a:pt x="154" y="300"/>
                  </a:lnTo>
                  <a:lnTo>
                    <a:pt x="152" y="300"/>
                  </a:lnTo>
                  <a:lnTo>
                    <a:pt x="149" y="302"/>
                  </a:lnTo>
                  <a:lnTo>
                    <a:pt x="149" y="305"/>
                  </a:lnTo>
                  <a:lnTo>
                    <a:pt x="149" y="305"/>
                  </a:lnTo>
                  <a:close/>
                  <a:moveTo>
                    <a:pt x="755" y="305"/>
                  </a:moveTo>
                  <a:lnTo>
                    <a:pt x="755" y="305"/>
                  </a:lnTo>
                  <a:lnTo>
                    <a:pt x="759" y="300"/>
                  </a:lnTo>
                  <a:lnTo>
                    <a:pt x="759" y="300"/>
                  </a:lnTo>
                  <a:lnTo>
                    <a:pt x="758" y="298"/>
                  </a:lnTo>
                  <a:lnTo>
                    <a:pt x="756" y="297"/>
                  </a:lnTo>
                  <a:lnTo>
                    <a:pt x="756" y="297"/>
                  </a:lnTo>
                  <a:lnTo>
                    <a:pt x="756" y="297"/>
                  </a:lnTo>
                  <a:lnTo>
                    <a:pt x="755" y="302"/>
                  </a:lnTo>
                  <a:lnTo>
                    <a:pt x="755" y="305"/>
                  </a:lnTo>
                  <a:lnTo>
                    <a:pt x="755" y="305"/>
                  </a:lnTo>
                  <a:close/>
                  <a:moveTo>
                    <a:pt x="776" y="327"/>
                  </a:moveTo>
                  <a:lnTo>
                    <a:pt x="776" y="327"/>
                  </a:lnTo>
                  <a:lnTo>
                    <a:pt x="776" y="315"/>
                  </a:lnTo>
                  <a:lnTo>
                    <a:pt x="776" y="300"/>
                  </a:lnTo>
                  <a:lnTo>
                    <a:pt x="776" y="300"/>
                  </a:lnTo>
                  <a:lnTo>
                    <a:pt x="773" y="300"/>
                  </a:lnTo>
                  <a:lnTo>
                    <a:pt x="771" y="297"/>
                  </a:lnTo>
                  <a:lnTo>
                    <a:pt x="771" y="297"/>
                  </a:lnTo>
                  <a:lnTo>
                    <a:pt x="768" y="306"/>
                  </a:lnTo>
                  <a:lnTo>
                    <a:pt x="770" y="314"/>
                  </a:lnTo>
                  <a:lnTo>
                    <a:pt x="773" y="321"/>
                  </a:lnTo>
                  <a:lnTo>
                    <a:pt x="776" y="327"/>
                  </a:lnTo>
                  <a:lnTo>
                    <a:pt x="776" y="327"/>
                  </a:lnTo>
                  <a:close/>
                  <a:moveTo>
                    <a:pt x="85" y="300"/>
                  </a:moveTo>
                  <a:lnTo>
                    <a:pt x="85" y="300"/>
                  </a:lnTo>
                  <a:lnTo>
                    <a:pt x="87" y="305"/>
                  </a:lnTo>
                  <a:lnTo>
                    <a:pt x="87" y="308"/>
                  </a:lnTo>
                  <a:lnTo>
                    <a:pt x="87" y="308"/>
                  </a:lnTo>
                  <a:lnTo>
                    <a:pt x="88" y="306"/>
                  </a:lnTo>
                  <a:lnTo>
                    <a:pt x="90" y="305"/>
                  </a:lnTo>
                  <a:lnTo>
                    <a:pt x="91" y="300"/>
                  </a:lnTo>
                  <a:lnTo>
                    <a:pt x="91" y="300"/>
                  </a:lnTo>
                  <a:lnTo>
                    <a:pt x="90" y="298"/>
                  </a:lnTo>
                  <a:lnTo>
                    <a:pt x="88" y="298"/>
                  </a:lnTo>
                  <a:lnTo>
                    <a:pt x="85" y="300"/>
                  </a:lnTo>
                  <a:lnTo>
                    <a:pt x="85" y="300"/>
                  </a:lnTo>
                  <a:close/>
                  <a:moveTo>
                    <a:pt x="168" y="305"/>
                  </a:moveTo>
                  <a:lnTo>
                    <a:pt x="168" y="305"/>
                  </a:lnTo>
                  <a:lnTo>
                    <a:pt x="168" y="302"/>
                  </a:lnTo>
                  <a:lnTo>
                    <a:pt x="168" y="300"/>
                  </a:lnTo>
                  <a:lnTo>
                    <a:pt x="166" y="298"/>
                  </a:lnTo>
                  <a:lnTo>
                    <a:pt x="166" y="298"/>
                  </a:lnTo>
                  <a:lnTo>
                    <a:pt x="166" y="302"/>
                  </a:lnTo>
                  <a:lnTo>
                    <a:pt x="166" y="303"/>
                  </a:lnTo>
                  <a:lnTo>
                    <a:pt x="168" y="305"/>
                  </a:lnTo>
                  <a:lnTo>
                    <a:pt x="168" y="305"/>
                  </a:lnTo>
                  <a:close/>
                  <a:moveTo>
                    <a:pt x="213" y="305"/>
                  </a:moveTo>
                  <a:lnTo>
                    <a:pt x="213" y="305"/>
                  </a:lnTo>
                  <a:lnTo>
                    <a:pt x="213" y="302"/>
                  </a:lnTo>
                  <a:lnTo>
                    <a:pt x="213" y="300"/>
                  </a:lnTo>
                  <a:lnTo>
                    <a:pt x="213" y="298"/>
                  </a:lnTo>
                  <a:lnTo>
                    <a:pt x="213" y="298"/>
                  </a:lnTo>
                  <a:lnTo>
                    <a:pt x="212" y="302"/>
                  </a:lnTo>
                  <a:lnTo>
                    <a:pt x="213" y="305"/>
                  </a:lnTo>
                  <a:lnTo>
                    <a:pt x="213" y="305"/>
                  </a:lnTo>
                  <a:close/>
                  <a:moveTo>
                    <a:pt x="441" y="302"/>
                  </a:moveTo>
                  <a:lnTo>
                    <a:pt x="441" y="302"/>
                  </a:lnTo>
                  <a:lnTo>
                    <a:pt x="441" y="305"/>
                  </a:lnTo>
                  <a:lnTo>
                    <a:pt x="442" y="306"/>
                  </a:lnTo>
                  <a:lnTo>
                    <a:pt x="442" y="306"/>
                  </a:lnTo>
                  <a:lnTo>
                    <a:pt x="447" y="306"/>
                  </a:lnTo>
                  <a:lnTo>
                    <a:pt x="453" y="306"/>
                  </a:lnTo>
                  <a:lnTo>
                    <a:pt x="453" y="306"/>
                  </a:lnTo>
                  <a:lnTo>
                    <a:pt x="453" y="302"/>
                  </a:lnTo>
                  <a:lnTo>
                    <a:pt x="451" y="300"/>
                  </a:lnTo>
                  <a:lnTo>
                    <a:pt x="450" y="300"/>
                  </a:lnTo>
                  <a:lnTo>
                    <a:pt x="441" y="302"/>
                  </a:lnTo>
                  <a:lnTo>
                    <a:pt x="441" y="302"/>
                  </a:lnTo>
                  <a:close/>
                  <a:moveTo>
                    <a:pt x="592" y="303"/>
                  </a:moveTo>
                  <a:lnTo>
                    <a:pt x="592" y="303"/>
                  </a:lnTo>
                  <a:lnTo>
                    <a:pt x="595" y="302"/>
                  </a:lnTo>
                  <a:lnTo>
                    <a:pt x="596" y="302"/>
                  </a:lnTo>
                  <a:lnTo>
                    <a:pt x="596" y="298"/>
                  </a:lnTo>
                  <a:lnTo>
                    <a:pt x="596" y="298"/>
                  </a:lnTo>
                  <a:lnTo>
                    <a:pt x="593" y="300"/>
                  </a:lnTo>
                  <a:lnTo>
                    <a:pt x="592" y="302"/>
                  </a:lnTo>
                  <a:lnTo>
                    <a:pt x="592" y="303"/>
                  </a:lnTo>
                  <a:lnTo>
                    <a:pt x="592" y="303"/>
                  </a:lnTo>
                  <a:close/>
                  <a:moveTo>
                    <a:pt x="675" y="321"/>
                  </a:moveTo>
                  <a:lnTo>
                    <a:pt x="675" y="321"/>
                  </a:lnTo>
                  <a:lnTo>
                    <a:pt x="675" y="315"/>
                  </a:lnTo>
                  <a:lnTo>
                    <a:pt x="675" y="309"/>
                  </a:lnTo>
                  <a:lnTo>
                    <a:pt x="671" y="300"/>
                  </a:lnTo>
                  <a:lnTo>
                    <a:pt x="671" y="300"/>
                  </a:lnTo>
                  <a:lnTo>
                    <a:pt x="672" y="311"/>
                  </a:lnTo>
                  <a:lnTo>
                    <a:pt x="675" y="321"/>
                  </a:lnTo>
                  <a:lnTo>
                    <a:pt x="675" y="321"/>
                  </a:lnTo>
                  <a:close/>
                  <a:moveTo>
                    <a:pt x="352" y="302"/>
                  </a:moveTo>
                  <a:lnTo>
                    <a:pt x="352" y="302"/>
                  </a:lnTo>
                  <a:lnTo>
                    <a:pt x="349" y="300"/>
                  </a:lnTo>
                  <a:lnTo>
                    <a:pt x="349" y="300"/>
                  </a:lnTo>
                  <a:lnTo>
                    <a:pt x="349" y="302"/>
                  </a:lnTo>
                  <a:lnTo>
                    <a:pt x="351" y="303"/>
                  </a:lnTo>
                  <a:lnTo>
                    <a:pt x="352" y="302"/>
                  </a:lnTo>
                  <a:lnTo>
                    <a:pt x="352" y="302"/>
                  </a:lnTo>
                  <a:lnTo>
                    <a:pt x="352" y="302"/>
                  </a:lnTo>
                  <a:close/>
                  <a:moveTo>
                    <a:pt x="512" y="305"/>
                  </a:moveTo>
                  <a:lnTo>
                    <a:pt x="512" y="305"/>
                  </a:lnTo>
                  <a:lnTo>
                    <a:pt x="514" y="302"/>
                  </a:lnTo>
                  <a:lnTo>
                    <a:pt x="514" y="302"/>
                  </a:lnTo>
                  <a:lnTo>
                    <a:pt x="509" y="302"/>
                  </a:lnTo>
                  <a:lnTo>
                    <a:pt x="505" y="302"/>
                  </a:lnTo>
                  <a:lnTo>
                    <a:pt x="505" y="302"/>
                  </a:lnTo>
                  <a:lnTo>
                    <a:pt x="508" y="303"/>
                  </a:lnTo>
                  <a:lnTo>
                    <a:pt x="512" y="305"/>
                  </a:lnTo>
                  <a:lnTo>
                    <a:pt x="512" y="305"/>
                  </a:lnTo>
                  <a:close/>
                  <a:moveTo>
                    <a:pt x="75" y="311"/>
                  </a:moveTo>
                  <a:lnTo>
                    <a:pt x="75" y="311"/>
                  </a:lnTo>
                  <a:lnTo>
                    <a:pt x="75" y="305"/>
                  </a:lnTo>
                  <a:lnTo>
                    <a:pt x="75" y="303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3" y="306"/>
                  </a:lnTo>
                  <a:lnTo>
                    <a:pt x="75" y="311"/>
                  </a:lnTo>
                  <a:lnTo>
                    <a:pt x="75" y="311"/>
                  </a:lnTo>
                  <a:close/>
                  <a:moveTo>
                    <a:pt x="107" y="341"/>
                  </a:moveTo>
                  <a:lnTo>
                    <a:pt x="107" y="341"/>
                  </a:lnTo>
                  <a:lnTo>
                    <a:pt x="110" y="332"/>
                  </a:lnTo>
                  <a:lnTo>
                    <a:pt x="110" y="323"/>
                  </a:lnTo>
                  <a:lnTo>
                    <a:pt x="108" y="302"/>
                  </a:lnTo>
                  <a:lnTo>
                    <a:pt x="108" y="302"/>
                  </a:lnTo>
                  <a:lnTo>
                    <a:pt x="107" y="311"/>
                  </a:lnTo>
                  <a:lnTo>
                    <a:pt x="107" y="321"/>
                  </a:lnTo>
                  <a:lnTo>
                    <a:pt x="107" y="341"/>
                  </a:lnTo>
                  <a:lnTo>
                    <a:pt x="107" y="341"/>
                  </a:lnTo>
                  <a:close/>
                  <a:moveTo>
                    <a:pt x="177" y="317"/>
                  </a:moveTo>
                  <a:lnTo>
                    <a:pt x="177" y="317"/>
                  </a:lnTo>
                  <a:lnTo>
                    <a:pt x="180" y="315"/>
                  </a:lnTo>
                  <a:lnTo>
                    <a:pt x="181" y="314"/>
                  </a:lnTo>
                  <a:lnTo>
                    <a:pt x="181" y="309"/>
                  </a:lnTo>
                  <a:lnTo>
                    <a:pt x="180" y="305"/>
                  </a:lnTo>
                  <a:lnTo>
                    <a:pt x="177" y="303"/>
                  </a:lnTo>
                  <a:lnTo>
                    <a:pt x="175" y="302"/>
                  </a:lnTo>
                  <a:lnTo>
                    <a:pt x="175" y="302"/>
                  </a:lnTo>
                  <a:lnTo>
                    <a:pt x="177" y="317"/>
                  </a:lnTo>
                  <a:lnTo>
                    <a:pt x="177" y="317"/>
                  </a:lnTo>
                  <a:close/>
                  <a:moveTo>
                    <a:pt x="197" y="317"/>
                  </a:moveTo>
                  <a:lnTo>
                    <a:pt x="197" y="317"/>
                  </a:lnTo>
                  <a:lnTo>
                    <a:pt x="198" y="314"/>
                  </a:lnTo>
                  <a:lnTo>
                    <a:pt x="200" y="309"/>
                  </a:lnTo>
                  <a:lnTo>
                    <a:pt x="198" y="305"/>
                  </a:lnTo>
                  <a:lnTo>
                    <a:pt x="197" y="303"/>
                  </a:lnTo>
                  <a:lnTo>
                    <a:pt x="195" y="302"/>
                  </a:lnTo>
                  <a:lnTo>
                    <a:pt x="195" y="302"/>
                  </a:lnTo>
                  <a:lnTo>
                    <a:pt x="194" y="305"/>
                  </a:lnTo>
                  <a:lnTo>
                    <a:pt x="192" y="309"/>
                  </a:lnTo>
                  <a:lnTo>
                    <a:pt x="194" y="314"/>
                  </a:lnTo>
                  <a:lnTo>
                    <a:pt x="197" y="317"/>
                  </a:lnTo>
                  <a:lnTo>
                    <a:pt x="197" y="317"/>
                  </a:lnTo>
                  <a:close/>
                  <a:moveTo>
                    <a:pt x="494" y="312"/>
                  </a:moveTo>
                  <a:lnTo>
                    <a:pt x="494" y="312"/>
                  </a:lnTo>
                  <a:lnTo>
                    <a:pt x="497" y="311"/>
                  </a:lnTo>
                  <a:lnTo>
                    <a:pt x="499" y="309"/>
                  </a:lnTo>
                  <a:lnTo>
                    <a:pt x="500" y="306"/>
                  </a:lnTo>
                  <a:lnTo>
                    <a:pt x="500" y="306"/>
                  </a:lnTo>
                  <a:lnTo>
                    <a:pt x="499" y="303"/>
                  </a:lnTo>
                  <a:lnTo>
                    <a:pt x="495" y="303"/>
                  </a:lnTo>
                  <a:lnTo>
                    <a:pt x="495" y="303"/>
                  </a:lnTo>
                  <a:lnTo>
                    <a:pt x="495" y="308"/>
                  </a:lnTo>
                  <a:lnTo>
                    <a:pt x="494" y="312"/>
                  </a:lnTo>
                  <a:lnTo>
                    <a:pt x="494" y="312"/>
                  </a:lnTo>
                  <a:close/>
                  <a:moveTo>
                    <a:pt x="47" y="311"/>
                  </a:moveTo>
                  <a:lnTo>
                    <a:pt x="47" y="311"/>
                  </a:lnTo>
                  <a:lnTo>
                    <a:pt x="49" y="311"/>
                  </a:lnTo>
                  <a:lnTo>
                    <a:pt x="49" y="308"/>
                  </a:lnTo>
                  <a:lnTo>
                    <a:pt x="50" y="303"/>
                  </a:lnTo>
                  <a:lnTo>
                    <a:pt x="50" y="303"/>
                  </a:lnTo>
                  <a:lnTo>
                    <a:pt x="47" y="303"/>
                  </a:lnTo>
                  <a:lnTo>
                    <a:pt x="47" y="303"/>
                  </a:lnTo>
                  <a:lnTo>
                    <a:pt x="47" y="308"/>
                  </a:lnTo>
                  <a:lnTo>
                    <a:pt x="47" y="311"/>
                  </a:lnTo>
                  <a:lnTo>
                    <a:pt x="47" y="311"/>
                  </a:lnTo>
                  <a:close/>
                  <a:moveTo>
                    <a:pt x="78" y="324"/>
                  </a:moveTo>
                  <a:lnTo>
                    <a:pt x="78" y="324"/>
                  </a:lnTo>
                  <a:lnTo>
                    <a:pt x="81" y="323"/>
                  </a:lnTo>
                  <a:lnTo>
                    <a:pt x="82" y="320"/>
                  </a:lnTo>
                  <a:lnTo>
                    <a:pt x="82" y="314"/>
                  </a:lnTo>
                  <a:lnTo>
                    <a:pt x="82" y="308"/>
                  </a:lnTo>
                  <a:lnTo>
                    <a:pt x="81" y="303"/>
                  </a:lnTo>
                  <a:lnTo>
                    <a:pt x="81" y="303"/>
                  </a:lnTo>
                  <a:lnTo>
                    <a:pt x="79" y="312"/>
                  </a:lnTo>
                  <a:lnTo>
                    <a:pt x="78" y="324"/>
                  </a:lnTo>
                  <a:lnTo>
                    <a:pt x="78" y="324"/>
                  </a:lnTo>
                  <a:close/>
                  <a:moveTo>
                    <a:pt x="94" y="359"/>
                  </a:moveTo>
                  <a:lnTo>
                    <a:pt x="94" y="359"/>
                  </a:lnTo>
                  <a:lnTo>
                    <a:pt x="98" y="346"/>
                  </a:lnTo>
                  <a:lnTo>
                    <a:pt x="99" y="330"/>
                  </a:lnTo>
                  <a:lnTo>
                    <a:pt x="101" y="315"/>
                  </a:lnTo>
                  <a:lnTo>
                    <a:pt x="101" y="309"/>
                  </a:lnTo>
                  <a:lnTo>
                    <a:pt x="99" y="303"/>
                  </a:lnTo>
                  <a:lnTo>
                    <a:pt x="99" y="303"/>
                  </a:lnTo>
                  <a:lnTo>
                    <a:pt x="98" y="317"/>
                  </a:lnTo>
                  <a:lnTo>
                    <a:pt x="96" y="330"/>
                  </a:lnTo>
                  <a:lnTo>
                    <a:pt x="94" y="344"/>
                  </a:lnTo>
                  <a:lnTo>
                    <a:pt x="94" y="359"/>
                  </a:lnTo>
                  <a:lnTo>
                    <a:pt x="94" y="359"/>
                  </a:lnTo>
                  <a:close/>
                  <a:moveTo>
                    <a:pt x="134" y="355"/>
                  </a:moveTo>
                  <a:lnTo>
                    <a:pt x="134" y="355"/>
                  </a:lnTo>
                  <a:lnTo>
                    <a:pt x="136" y="332"/>
                  </a:lnTo>
                  <a:lnTo>
                    <a:pt x="136" y="318"/>
                  </a:lnTo>
                  <a:lnTo>
                    <a:pt x="136" y="305"/>
                  </a:lnTo>
                  <a:lnTo>
                    <a:pt x="136" y="305"/>
                  </a:lnTo>
                  <a:lnTo>
                    <a:pt x="134" y="303"/>
                  </a:lnTo>
                  <a:lnTo>
                    <a:pt x="134" y="303"/>
                  </a:lnTo>
                  <a:lnTo>
                    <a:pt x="131" y="315"/>
                  </a:lnTo>
                  <a:lnTo>
                    <a:pt x="131" y="329"/>
                  </a:lnTo>
                  <a:lnTo>
                    <a:pt x="131" y="343"/>
                  </a:lnTo>
                  <a:lnTo>
                    <a:pt x="134" y="355"/>
                  </a:lnTo>
                  <a:lnTo>
                    <a:pt x="134" y="355"/>
                  </a:lnTo>
                  <a:close/>
                  <a:moveTo>
                    <a:pt x="532" y="305"/>
                  </a:moveTo>
                  <a:lnTo>
                    <a:pt x="532" y="305"/>
                  </a:lnTo>
                  <a:lnTo>
                    <a:pt x="534" y="308"/>
                  </a:lnTo>
                  <a:lnTo>
                    <a:pt x="535" y="309"/>
                  </a:lnTo>
                  <a:lnTo>
                    <a:pt x="538" y="309"/>
                  </a:lnTo>
                  <a:lnTo>
                    <a:pt x="538" y="309"/>
                  </a:lnTo>
                  <a:lnTo>
                    <a:pt x="538" y="306"/>
                  </a:lnTo>
                  <a:lnTo>
                    <a:pt x="538" y="303"/>
                  </a:lnTo>
                  <a:lnTo>
                    <a:pt x="538" y="303"/>
                  </a:lnTo>
                  <a:lnTo>
                    <a:pt x="535" y="305"/>
                  </a:lnTo>
                  <a:lnTo>
                    <a:pt x="532" y="305"/>
                  </a:lnTo>
                  <a:lnTo>
                    <a:pt x="532" y="305"/>
                  </a:lnTo>
                  <a:close/>
                  <a:moveTo>
                    <a:pt x="87" y="318"/>
                  </a:moveTo>
                  <a:lnTo>
                    <a:pt x="87" y="318"/>
                  </a:lnTo>
                  <a:lnTo>
                    <a:pt x="88" y="323"/>
                  </a:lnTo>
                  <a:lnTo>
                    <a:pt x="88" y="329"/>
                  </a:lnTo>
                  <a:lnTo>
                    <a:pt x="90" y="341"/>
                  </a:lnTo>
                  <a:lnTo>
                    <a:pt x="90" y="341"/>
                  </a:lnTo>
                  <a:lnTo>
                    <a:pt x="91" y="321"/>
                  </a:lnTo>
                  <a:lnTo>
                    <a:pt x="93" y="305"/>
                  </a:lnTo>
                  <a:lnTo>
                    <a:pt x="93" y="305"/>
                  </a:lnTo>
                  <a:lnTo>
                    <a:pt x="91" y="312"/>
                  </a:lnTo>
                  <a:lnTo>
                    <a:pt x="87" y="318"/>
                  </a:lnTo>
                  <a:lnTo>
                    <a:pt x="87" y="318"/>
                  </a:lnTo>
                  <a:close/>
                  <a:moveTo>
                    <a:pt x="296" y="305"/>
                  </a:moveTo>
                  <a:lnTo>
                    <a:pt x="296" y="305"/>
                  </a:lnTo>
                  <a:lnTo>
                    <a:pt x="296" y="308"/>
                  </a:lnTo>
                  <a:lnTo>
                    <a:pt x="297" y="309"/>
                  </a:lnTo>
                  <a:lnTo>
                    <a:pt x="297" y="309"/>
                  </a:lnTo>
                  <a:lnTo>
                    <a:pt x="299" y="308"/>
                  </a:lnTo>
                  <a:lnTo>
                    <a:pt x="300" y="308"/>
                  </a:lnTo>
                  <a:lnTo>
                    <a:pt x="300" y="308"/>
                  </a:lnTo>
                  <a:lnTo>
                    <a:pt x="302" y="306"/>
                  </a:lnTo>
                  <a:lnTo>
                    <a:pt x="302" y="306"/>
                  </a:lnTo>
                  <a:lnTo>
                    <a:pt x="300" y="306"/>
                  </a:lnTo>
                  <a:lnTo>
                    <a:pt x="299" y="305"/>
                  </a:lnTo>
                  <a:lnTo>
                    <a:pt x="299" y="305"/>
                  </a:lnTo>
                  <a:lnTo>
                    <a:pt x="296" y="305"/>
                  </a:lnTo>
                  <a:lnTo>
                    <a:pt x="296" y="305"/>
                  </a:lnTo>
                  <a:close/>
                  <a:moveTo>
                    <a:pt x="145" y="317"/>
                  </a:moveTo>
                  <a:lnTo>
                    <a:pt x="145" y="317"/>
                  </a:lnTo>
                  <a:lnTo>
                    <a:pt x="145" y="311"/>
                  </a:lnTo>
                  <a:lnTo>
                    <a:pt x="145" y="305"/>
                  </a:lnTo>
                  <a:lnTo>
                    <a:pt x="145" y="305"/>
                  </a:lnTo>
                  <a:lnTo>
                    <a:pt x="142" y="305"/>
                  </a:lnTo>
                  <a:lnTo>
                    <a:pt x="142" y="305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2" y="308"/>
                  </a:lnTo>
                  <a:lnTo>
                    <a:pt x="142" y="312"/>
                  </a:lnTo>
                  <a:lnTo>
                    <a:pt x="143" y="315"/>
                  </a:lnTo>
                  <a:lnTo>
                    <a:pt x="145" y="317"/>
                  </a:lnTo>
                  <a:lnTo>
                    <a:pt x="145" y="317"/>
                  </a:lnTo>
                  <a:close/>
                  <a:moveTo>
                    <a:pt x="654" y="330"/>
                  </a:moveTo>
                  <a:lnTo>
                    <a:pt x="654" y="330"/>
                  </a:lnTo>
                  <a:lnTo>
                    <a:pt x="656" y="315"/>
                  </a:lnTo>
                  <a:lnTo>
                    <a:pt x="654" y="309"/>
                  </a:lnTo>
                  <a:lnTo>
                    <a:pt x="653" y="308"/>
                  </a:lnTo>
                  <a:lnTo>
                    <a:pt x="651" y="306"/>
                  </a:lnTo>
                  <a:lnTo>
                    <a:pt x="651" y="306"/>
                  </a:lnTo>
                  <a:lnTo>
                    <a:pt x="654" y="330"/>
                  </a:lnTo>
                  <a:lnTo>
                    <a:pt x="654" y="330"/>
                  </a:lnTo>
                  <a:close/>
                  <a:moveTo>
                    <a:pt x="238" y="315"/>
                  </a:moveTo>
                  <a:lnTo>
                    <a:pt x="238" y="315"/>
                  </a:lnTo>
                  <a:lnTo>
                    <a:pt x="241" y="314"/>
                  </a:lnTo>
                  <a:lnTo>
                    <a:pt x="241" y="311"/>
                  </a:lnTo>
                  <a:lnTo>
                    <a:pt x="239" y="308"/>
                  </a:lnTo>
                  <a:lnTo>
                    <a:pt x="238" y="306"/>
                  </a:lnTo>
                  <a:lnTo>
                    <a:pt x="238" y="306"/>
                  </a:lnTo>
                  <a:lnTo>
                    <a:pt x="238" y="308"/>
                  </a:lnTo>
                  <a:lnTo>
                    <a:pt x="238" y="311"/>
                  </a:lnTo>
                  <a:lnTo>
                    <a:pt x="238" y="315"/>
                  </a:lnTo>
                  <a:lnTo>
                    <a:pt x="238" y="315"/>
                  </a:lnTo>
                  <a:close/>
                  <a:moveTo>
                    <a:pt x="462" y="308"/>
                  </a:moveTo>
                  <a:lnTo>
                    <a:pt x="462" y="308"/>
                  </a:lnTo>
                  <a:lnTo>
                    <a:pt x="463" y="309"/>
                  </a:lnTo>
                  <a:lnTo>
                    <a:pt x="468" y="311"/>
                  </a:lnTo>
                  <a:lnTo>
                    <a:pt x="471" y="309"/>
                  </a:lnTo>
                  <a:lnTo>
                    <a:pt x="473" y="306"/>
                  </a:lnTo>
                  <a:lnTo>
                    <a:pt x="473" y="306"/>
                  </a:lnTo>
                  <a:lnTo>
                    <a:pt x="471" y="306"/>
                  </a:lnTo>
                  <a:lnTo>
                    <a:pt x="468" y="308"/>
                  </a:lnTo>
                  <a:lnTo>
                    <a:pt x="465" y="308"/>
                  </a:lnTo>
                  <a:lnTo>
                    <a:pt x="462" y="308"/>
                  </a:lnTo>
                  <a:lnTo>
                    <a:pt x="462" y="308"/>
                  </a:lnTo>
                  <a:close/>
                  <a:moveTo>
                    <a:pt x="662" y="315"/>
                  </a:moveTo>
                  <a:lnTo>
                    <a:pt x="662" y="315"/>
                  </a:lnTo>
                  <a:lnTo>
                    <a:pt x="663" y="311"/>
                  </a:lnTo>
                  <a:lnTo>
                    <a:pt x="662" y="306"/>
                  </a:lnTo>
                  <a:lnTo>
                    <a:pt x="662" y="306"/>
                  </a:lnTo>
                  <a:lnTo>
                    <a:pt x="660" y="311"/>
                  </a:lnTo>
                  <a:lnTo>
                    <a:pt x="660" y="314"/>
                  </a:lnTo>
                  <a:lnTo>
                    <a:pt x="662" y="315"/>
                  </a:lnTo>
                  <a:lnTo>
                    <a:pt x="662" y="315"/>
                  </a:lnTo>
                  <a:close/>
                  <a:moveTo>
                    <a:pt x="341" y="309"/>
                  </a:moveTo>
                  <a:lnTo>
                    <a:pt x="341" y="309"/>
                  </a:lnTo>
                  <a:lnTo>
                    <a:pt x="355" y="308"/>
                  </a:lnTo>
                  <a:lnTo>
                    <a:pt x="355" y="308"/>
                  </a:lnTo>
                  <a:lnTo>
                    <a:pt x="352" y="308"/>
                  </a:lnTo>
                  <a:lnTo>
                    <a:pt x="348" y="306"/>
                  </a:lnTo>
                  <a:lnTo>
                    <a:pt x="345" y="308"/>
                  </a:lnTo>
                  <a:lnTo>
                    <a:pt x="341" y="309"/>
                  </a:lnTo>
                  <a:lnTo>
                    <a:pt x="341" y="309"/>
                  </a:lnTo>
                  <a:close/>
                  <a:moveTo>
                    <a:pt x="62" y="317"/>
                  </a:moveTo>
                  <a:lnTo>
                    <a:pt x="62" y="317"/>
                  </a:lnTo>
                  <a:lnTo>
                    <a:pt x="61" y="312"/>
                  </a:lnTo>
                  <a:lnTo>
                    <a:pt x="58" y="308"/>
                  </a:lnTo>
                  <a:lnTo>
                    <a:pt x="58" y="308"/>
                  </a:lnTo>
                  <a:lnTo>
                    <a:pt x="59" y="314"/>
                  </a:lnTo>
                  <a:lnTo>
                    <a:pt x="62" y="317"/>
                  </a:lnTo>
                  <a:lnTo>
                    <a:pt x="62" y="317"/>
                  </a:lnTo>
                  <a:close/>
                  <a:moveTo>
                    <a:pt x="372" y="309"/>
                  </a:moveTo>
                  <a:lnTo>
                    <a:pt x="372" y="309"/>
                  </a:lnTo>
                  <a:lnTo>
                    <a:pt x="372" y="311"/>
                  </a:lnTo>
                  <a:lnTo>
                    <a:pt x="372" y="312"/>
                  </a:lnTo>
                  <a:lnTo>
                    <a:pt x="373" y="312"/>
                  </a:lnTo>
                  <a:lnTo>
                    <a:pt x="373" y="312"/>
                  </a:lnTo>
                  <a:lnTo>
                    <a:pt x="373" y="311"/>
                  </a:lnTo>
                  <a:lnTo>
                    <a:pt x="373" y="309"/>
                  </a:lnTo>
                  <a:lnTo>
                    <a:pt x="372" y="309"/>
                  </a:lnTo>
                  <a:lnTo>
                    <a:pt x="372" y="309"/>
                  </a:lnTo>
                  <a:close/>
                  <a:moveTo>
                    <a:pt x="386" y="314"/>
                  </a:moveTo>
                  <a:lnTo>
                    <a:pt x="386" y="314"/>
                  </a:lnTo>
                  <a:lnTo>
                    <a:pt x="387" y="311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12"/>
                  </a:lnTo>
                  <a:lnTo>
                    <a:pt x="386" y="314"/>
                  </a:lnTo>
                  <a:lnTo>
                    <a:pt x="386" y="314"/>
                  </a:lnTo>
                  <a:close/>
                  <a:moveTo>
                    <a:pt x="476" y="312"/>
                  </a:moveTo>
                  <a:lnTo>
                    <a:pt x="476" y="312"/>
                  </a:lnTo>
                  <a:lnTo>
                    <a:pt x="482" y="312"/>
                  </a:lnTo>
                  <a:lnTo>
                    <a:pt x="486" y="314"/>
                  </a:lnTo>
                  <a:lnTo>
                    <a:pt x="486" y="314"/>
                  </a:lnTo>
                  <a:lnTo>
                    <a:pt x="485" y="311"/>
                  </a:lnTo>
                  <a:lnTo>
                    <a:pt x="482" y="309"/>
                  </a:lnTo>
                  <a:lnTo>
                    <a:pt x="479" y="309"/>
                  </a:lnTo>
                  <a:lnTo>
                    <a:pt x="476" y="312"/>
                  </a:lnTo>
                  <a:lnTo>
                    <a:pt x="476" y="312"/>
                  </a:lnTo>
                  <a:close/>
                  <a:moveTo>
                    <a:pt x="588" y="309"/>
                  </a:moveTo>
                  <a:lnTo>
                    <a:pt x="588" y="309"/>
                  </a:lnTo>
                  <a:lnTo>
                    <a:pt x="588" y="318"/>
                  </a:lnTo>
                  <a:lnTo>
                    <a:pt x="590" y="326"/>
                  </a:lnTo>
                  <a:lnTo>
                    <a:pt x="593" y="340"/>
                  </a:lnTo>
                  <a:lnTo>
                    <a:pt x="593" y="340"/>
                  </a:lnTo>
                  <a:lnTo>
                    <a:pt x="598" y="334"/>
                  </a:lnTo>
                  <a:lnTo>
                    <a:pt x="599" y="327"/>
                  </a:lnTo>
                  <a:lnTo>
                    <a:pt x="601" y="312"/>
                  </a:lnTo>
                  <a:lnTo>
                    <a:pt x="601" y="312"/>
                  </a:lnTo>
                  <a:lnTo>
                    <a:pt x="595" y="311"/>
                  </a:lnTo>
                  <a:lnTo>
                    <a:pt x="588" y="309"/>
                  </a:lnTo>
                  <a:lnTo>
                    <a:pt x="588" y="309"/>
                  </a:lnTo>
                  <a:close/>
                  <a:moveTo>
                    <a:pt x="758" y="364"/>
                  </a:moveTo>
                  <a:lnTo>
                    <a:pt x="758" y="364"/>
                  </a:lnTo>
                  <a:lnTo>
                    <a:pt x="762" y="334"/>
                  </a:lnTo>
                  <a:lnTo>
                    <a:pt x="762" y="327"/>
                  </a:lnTo>
                  <a:lnTo>
                    <a:pt x="762" y="320"/>
                  </a:lnTo>
                  <a:lnTo>
                    <a:pt x="761" y="314"/>
                  </a:lnTo>
                  <a:lnTo>
                    <a:pt x="758" y="309"/>
                  </a:lnTo>
                  <a:lnTo>
                    <a:pt x="758" y="309"/>
                  </a:lnTo>
                  <a:lnTo>
                    <a:pt x="756" y="315"/>
                  </a:lnTo>
                  <a:lnTo>
                    <a:pt x="755" y="321"/>
                  </a:lnTo>
                  <a:lnTo>
                    <a:pt x="753" y="337"/>
                  </a:lnTo>
                  <a:lnTo>
                    <a:pt x="755" y="350"/>
                  </a:lnTo>
                  <a:lnTo>
                    <a:pt x="758" y="364"/>
                  </a:lnTo>
                  <a:lnTo>
                    <a:pt x="758" y="364"/>
                  </a:lnTo>
                  <a:close/>
                  <a:moveTo>
                    <a:pt x="154" y="320"/>
                  </a:moveTo>
                  <a:lnTo>
                    <a:pt x="154" y="320"/>
                  </a:lnTo>
                  <a:lnTo>
                    <a:pt x="154" y="317"/>
                  </a:lnTo>
                  <a:lnTo>
                    <a:pt x="155" y="314"/>
                  </a:lnTo>
                  <a:lnTo>
                    <a:pt x="155" y="311"/>
                  </a:lnTo>
                  <a:lnTo>
                    <a:pt x="154" y="309"/>
                  </a:lnTo>
                  <a:lnTo>
                    <a:pt x="154" y="309"/>
                  </a:lnTo>
                  <a:lnTo>
                    <a:pt x="151" y="315"/>
                  </a:lnTo>
                  <a:lnTo>
                    <a:pt x="151" y="318"/>
                  </a:lnTo>
                  <a:lnTo>
                    <a:pt x="154" y="320"/>
                  </a:lnTo>
                  <a:lnTo>
                    <a:pt x="154" y="320"/>
                  </a:lnTo>
                  <a:close/>
                  <a:moveTo>
                    <a:pt x="198" y="323"/>
                  </a:moveTo>
                  <a:lnTo>
                    <a:pt x="198" y="323"/>
                  </a:lnTo>
                  <a:lnTo>
                    <a:pt x="206" y="323"/>
                  </a:lnTo>
                  <a:lnTo>
                    <a:pt x="206" y="323"/>
                  </a:lnTo>
                  <a:lnTo>
                    <a:pt x="206" y="318"/>
                  </a:lnTo>
                  <a:lnTo>
                    <a:pt x="206" y="315"/>
                  </a:lnTo>
                  <a:lnTo>
                    <a:pt x="204" y="312"/>
                  </a:lnTo>
                  <a:lnTo>
                    <a:pt x="201" y="309"/>
                  </a:lnTo>
                  <a:lnTo>
                    <a:pt x="201" y="309"/>
                  </a:lnTo>
                  <a:lnTo>
                    <a:pt x="200" y="315"/>
                  </a:lnTo>
                  <a:lnTo>
                    <a:pt x="198" y="318"/>
                  </a:lnTo>
                  <a:lnTo>
                    <a:pt x="198" y="323"/>
                  </a:lnTo>
                  <a:lnTo>
                    <a:pt x="198" y="323"/>
                  </a:lnTo>
                  <a:close/>
                  <a:moveTo>
                    <a:pt x="396" y="314"/>
                  </a:moveTo>
                  <a:lnTo>
                    <a:pt x="396" y="314"/>
                  </a:lnTo>
                  <a:lnTo>
                    <a:pt x="402" y="312"/>
                  </a:lnTo>
                  <a:lnTo>
                    <a:pt x="407" y="314"/>
                  </a:lnTo>
                  <a:lnTo>
                    <a:pt x="407" y="314"/>
                  </a:lnTo>
                  <a:lnTo>
                    <a:pt x="406" y="312"/>
                  </a:lnTo>
                  <a:lnTo>
                    <a:pt x="402" y="311"/>
                  </a:lnTo>
                  <a:lnTo>
                    <a:pt x="398" y="309"/>
                  </a:lnTo>
                  <a:lnTo>
                    <a:pt x="398" y="309"/>
                  </a:lnTo>
                  <a:lnTo>
                    <a:pt x="396" y="312"/>
                  </a:lnTo>
                  <a:lnTo>
                    <a:pt x="396" y="314"/>
                  </a:lnTo>
                  <a:lnTo>
                    <a:pt x="396" y="314"/>
                  </a:lnTo>
                  <a:close/>
                  <a:moveTo>
                    <a:pt x="37" y="321"/>
                  </a:moveTo>
                  <a:lnTo>
                    <a:pt x="37" y="321"/>
                  </a:lnTo>
                  <a:lnTo>
                    <a:pt x="38" y="320"/>
                  </a:lnTo>
                  <a:lnTo>
                    <a:pt x="38" y="318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38" y="312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7" y="315"/>
                  </a:lnTo>
                  <a:lnTo>
                    <a:pt x="37" y="321"/>
                  </a:lnTo>
                  <a:lnTo>
                    <a:pt x="37" y="321"/>
                  </a:lnTo>
                  <a:close/>
                  <a:moveTo>
                    <a:pt x="160" y="321"/>
                  </a:moveTo>
                  <a:lnTo>
                    <a:pt x="160" y="321"/>
                  </a:lnTo>
                  <a:lnTo>
                    <a:pt x="162" y="321"/>
                  </a:lnTo>
                  <a:lnTo>
                    <a:pt x="165" y="323"/>
                  </a:lnTo>
                  <a:lnTo>
                    <a:pt x="165" y="323"/>
                  </a:lnTo>
                  <a:lnTo>
                    <a:pt x="163" y="315"/>
                  </a:lnTo>
                  <a:lnTo>
                    <a:pt x="160" y="311"/>
                  </a:lnTo>
                  <a:lnTo>
                    <a:pt x="160" y="311"/>
                  </a:lnTo>
                  <a:lnTo>
                    <a:pt x="160" y="315"/>
                  </a:lnTo>
                  <a:lnTo>
                    <a:pt x="160" y="321"/>
                  </a:lnTo>
                  <a:lnTo>
                    <a:pt x="160" y="321"/>
                  </a:lnTo>
                  <a:close/>
                  <a:moveTo>
                    <a:pt x="273" y="314"/>
                  </a:moveTo>
                  <a:lnTo>
                    <a:pt x="273" y="314"/>
                  </a:lnTo>
                  <a:lnTo>
                    <a:pt x="274" y="314"/>
                  </a:lnTo>
                  <a:lnTo>
                    <a:pt x="276" y="314"/>
                  </a:lnTo>
                  <a:lnTo>
                    <a:pt x="276" y="314"/>
                  </a:lnTo>
                  <a:lnTo>
                    <a:pt x="276" y="311"/>
                  </a:lnTo>
                  <a:lnTo>
                    <a:pt x="276" y="311"/>
                  </a:lnTo>
                  <a:lnTo>
                    <a:pt x="274" y="312"/>
                  </a:lnTo>
                  <a:lnTo>
                    <a:pt x="273" y="312"/>
                  </a:lnTo>
                  <a:lnTo>
                    <a:pt x="273" y="314"/>
                  </a:lnTo>
                  <a:lnTo>
                    <a:pt x="273" y="314"/>
                  </a:lnTo>
                  <a:close/>
                  <a:moveTo>
                    <a:pt x="345" y="312"/>
                  </a:moveTo>
                  <a:lnTo>
                    <a:pt x="345" y="312"/>
                  </a:lnTo>
                  <a:lnTo>
                    <a:pt x="348" y="315"/>
                  </a:lnTo>
                  <a:lnTo>
                    <a:pt x="349" y="318"/>
                  </a:lnTo>
                  <a:lnTo>
                    <a:pt x="349" y="318"/>
                  </a:lnTo>
                  <a:lnTo>
                    <a:pt x="354" y="318"/>
                  </a:lnTo>
                  <a:lnTo>
                    <a:pt x="357" y="317"/>
                  </a:lnTo>
                  <a:lnTo>
                    <a:pt x="361" y="312"/>
                  </a:lnTo>
                  <a:lnTo>
                    <a:pt x="361" y="312"/>
                  </a:lnTo>
                  <a:lnTo>
                    <a:pt x="358" y="311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5" y="312"/>
                  </a:lnTo>
                  <a:lnTo>
                    <a:pt x="345" y="312"/>
                  </a:lnTo>
                  <a:close/>
                  <a:moveTo>
                    <a:pt x="561" y="311"/>
                  </a:moveTo>
                  <a:lnTo>
                    <a:pt x="561" y="311"/>
                  </a:lnTo>
                  <a:lnTo>
                    <a:pt x="563" y="315"/>
                  </a:lnTo>
                  <a:lnTo>
                    <a:pt x="566" y="318"/>
                  </a:lnTo>
                  <a:lnTo>
                    <a:pt x="566" y="318"/>
                  </a:lnTo>
                  <a:lnTo>
                    <a:pt x="567" y="317"/>
                  </a:lnTo>
                  <a:lnTo>
                    <a:pt x="567" y="315"/>
                  </a:lnTo>
                  <a:lnTo>
                    <a:pt x="566" y="312"/>
                  </a:lnTo>
                  <a:lnTo>
                    <a:pt x="567" y="311"/>
                  </a:lnTo>
                  <a:lnTo>
                    <a:pt x="567" y="311"/>
                  </a:lnTo>
                  <a:lnTo>
                    <a:pt x="564" y="311"/>
                  </a:lnTo>
                  <a:lnTo>
                    <a:pt x="561" y="311"/>
                  </a:lnTo>
                  <a:lnTo>
                    <a:pt x="561" y="311"/>
                  </a:lnTo>
                  <a:close/>
                  <a:moveTo>
                    <a:pt x="584" y="335"/>
                  </a:moveTo>
                  <a:lnTo>
                    <a:pt x="584" y="335"/>
                  </a:lnTo>
                  <a:lnTo>
                    <a:pt x="584" y="327"/>
                  </a:lnTo>
                  <a:lnTo>
                    <a:pt x="584" y="321"/>
                  </a:lnTo>
                  <a:lnTo>
                    <a:pt x="582" y="315"/>
                  </a:lnTo>
                  <a:lnTo>
                    <a:pt x="579" y="311"/>
                  </a:lnTo>
                  <a:lnTo>
                    <a:pt x="579" y="311"/>
                  </a:lnTo>
                  <a:lnTo>
                    <a:pt x="578" y="317"/>
                  </a:lnTo>
                  <a:lnTo>
                    <a:pt x="578" y="324"/>
                  </a:lnTo>
                  <a:lnTo>
                    <a:pt x="579" y="332"/>
                  </a:lnTo>
                  <a:lnTo>
                    <a:pt x="581" y="335"/>
                  </a:lnTo>
                  <a:lnTo>
                    <a:pt x="584" y="335"/>
                  </a:lnTo>
                  <a:lnTo>
                    <a:pt x="584" y="335"/>
                  </a:lnTo>
                  <a:close/>
                  <a:moveTo>
                    <a:pt x="639" y="312"/>
                  </a:moveTo>
                  <a:lnTo>
                    <a:pt x="639" y="312"/>
                  </a:lnTo>
                  <a:lnTo>
                    <a:pt x="639" y="317"/>
                  </a:lnTo>
                  <a:lnTo>
                    <a:pt x="642" y="321"/>
                  </a:lnTo>
                  <a:lnTo>
                    <a:pt x="645" y="323"/>
                  </a:lnTo>
                  <a:lnTo>
                    <a:pt x="648" y="326"/>
                  </a:lnTo>
                  <a:lnTo>
                    <a:pt x="648" y="326"/>
                  </a:lnTo>
                  <a:lnTo>
                    <a:pt x="646" y="311"/>
                  </a:lnTo>
                  <a:lnTo>
                    <a:pt x="646" y="311"/>
                  </a:lnTo>
                  <a:lnTo>
                    <a:pt x="642" y="311"/>
                  </a:lnTo>
                  <a:lnTo>
                    <a:pt x="639" y="312"/>
                  </a:lnTo>
                  <a:lnTo>
                    <a:pt x="639" y="312"/>
                  </a:lnTo>
                  <a:close/>
                  <a:moveTo>
                    <a:pt x="252" y="318"/>
                  </a:moveTo>
                  <a:lnTo>
                    <a:pt x="252" y="318"/>
                  </a:lnTo>
                  <a:lnTo>
                    <a:pt x="256" y="318"/>
                  </a:lnTo>
                  <a:lnTo>
                    <a:pt x="261" y="318"/>
                  </a:lnTo>
                  <a:lnTo>
                    <a:pt x="261" y="318"/>
                  </a:lnTo>
                  <a:lnTo>
                    <a:pt x="261" y="317"/>
                  </a:lnTo>
                  <a:lnTo>
                    <a:pt x="262" y="317"/>
                  </a:lnTo>
                  <a:lnTo>
                    <a:pt x="265" y="315"/>
                  </a:lnTo>
                  <a:lnTo>
                    <a:pt x="265" y="315"/>
                  </a:lnTo>
                  <a:lnTo>
                    <a:pt x="264" y="314"/>
                  </a:lnTo>
                  <a:lnTo>
                    <a:pt x="262" y="312"/>
                  </a:lnTo>
                  <a:lnTo>
                    <a:pt x="258" y="312"/>
                  </a:lnTo>
                  <a:lnTo>
                    <a:pt x="253" y="315"/>
                  </a:lnTo>
                  <a:lnTo>
                    <a:pt x="252" y="317"/>
                  </a:lnTo>
                  <a:lnTo>
                    <a:pt x="252" y="318"/>
                  </a:lnTo>
                  <a:lnTo>
                    <a:pt x="252" y="318"/>
                  </a:lnTo>
                  <a:close/>
                  <a:moveTo>
                    <a:pt x="299" y="314"/>
                  </a:moveTo>
                  <a:lnTo>
                    <a:pt x="299" y="314"/>
                  </a:lnTo>
                  <a:lnTo>
                    <a:pt x="303" y="314"/>
                  </a:lnTo>
                  <a:lnTo>
                    <a:pt x="305" y="314"/>
                  </a:lnTo>
                  <a:lnTo>
                    <a:pt x="305" y="314"/>
                  </a:lnTo>
                  <a:lnTo>
                    <a:pt x="305" y="314"/>
                  </a:lnTo>
                  <a:lnTo>
                    <a:pt x="305" y="312"/>
                  </a:lnTo>
                  <a:lnTo>
                    <a:pt x="305" y="312"/>
                  </a:lnTo>
                  <a:lnTo>
                    <a:pt x="302" y="312"/>
                  </a:lnTo>
                  <a:lnTo>
                    <a:pt x="300" y="312"/>
                  </a:lnTo>
                  <a:lnTo>
                    <a:pt x="299" y="314"/>
                  </a:lnTo>
                  <a:lnTo>
                    <a:pt x="299" y="314"/>
                  </a:lnTo>
                  <a:close/>
                  <a:moveTo>
                    <a:pt x="439" y="317"/>
                  </a:moveTo>
                  <a:lnTo>
                    <a:pt x="439" y="317"/>
                  </a:lnTo>
                  <a:lnTo>
                    <a:pt x="439" y="314"/>
                  </a:lnTo>
                  <a:lnTo>
                    <a:pt x="439" y="314"/>
                  </a:lnTo>
                  <a:lnTo>
                    <a:pt x="436" y="312"/>
                  </a:lnTo>
                  <a:lnTo>
                    <a:pt x="434" y="312"/>
                  </a:lnTo>
                  <a:lnTo>
                    <a:pt x="434" y="312"/>
                  </a:lnTo>
                  <a:lnTo>
                    <a:pt x="434" y="312"/>
                  </a:lnTo>
                  <a:lnTo>
                    <a:pt x="436" y="315"/>
                  </a:lnTo>
                  <a:lnTo>
                    <a:pt x="439" y="317"/>
                  </a:lnTo>
                  <a:lnTo>
                    <a:pt x="439" y="317"/>
                  </a:lnTo>
                  <a:close/>
                  <a:moveTo>
                    <a:pt x="444" y="312"/>
                  </a:moveTo>
                  <a:lnTo>
                    <a:pt x="444" y="312"/>
                  </a:lnTo>
                  <a:lnTo>
                    <a:pt x="445" y="317"/>
                  </a:lnTo>
                  <a:lnTo>
                    <a:pt x="447" y="318"/>
                  </a:lnTo>
                  <a:lnTo>
                    <a:pt x="448" y="320"/>
                  </a:lnTo>
                  <a:lnTo>
                    <a:pt x="448" y="320"/>
                  </a:lnTo>
                  <a:lnTo>
                    <a:pt x="448" y="317"/>
                  </a:lnTo>
                  <a:lnTo>
                    <a:pt x="450" y="312"/>
                  </a:lnTo>
                  <a:lnTo>
                    <a:pt x="450" y="312"/>
                  </a:lnTo>
                  <a:lnTo>
                    <a:pt x="447" y="312"/>
                  </a:lnTo>
                  <a:lnTo>
                    <a:pt x="445" y="312"/>
                  </a:lnTo>
                  <a:lnTo>
                    <a:pt x="444" y="312"/>
                  </a:lnTo>
                  <a:lnTo>
                    <a:pt x="444" y="312"/>
                  </a:lnTo>
                  <a:close/>
                  <a:moveTo>
                    <a:pt x="221" y="318"/>
                  </a:moveTo>
                  <a:lnTo>
                    <a:pt x="221" y="318"/>
                  </a:lnTo>
                  <a:lnTo>
                    <a:pt x="227" y="317"/>
                  </a:lnTo>
                  <a:lnTo>
                    <a:pt x="229" y="317"/>
                  </a:lnTo>
                  <a:lnTo>
                    <a:pt x="230" y="315"/>
                  </a:lnTo>
                  <a:lnTo>
                    <a:pt x="230" y="315"/>
                  </a:lnTo>
                  <a:lnTo>
                    <a:pt x="230" y="314"/>
                  </a:lnTo>
                  <a:lnTo>
                    <a:pt x="230" y="314"/>
                  </a:lnTo>
                  <a:lnTo>
                    <a:pt x="224" y="314"/>
                  </a:lnTo>
                  <a:lnTo>
                    <a:pt x="219" y="312"/>
                  </a:lnTo>
                  <a:lnTo>
                    <a:pt x="219" y="312"/>
                  </a:lnTo>
                  <a:lnTo>
                    <a:pt x="219" y="315"/>
                  </a:lnTo>
                  <a:lnTo>
                    <a:pt x="221" y="318"/>
                  </a:lnTo>
                  <a:lnTo>
                    <a:pt x="221" y="318"/>
                  </a:lnTo>
                  <a:close/>
                  <a:moveTo>
                    <a:pt x="546" y="318"/>
                  </a:moveTo>
                  <a:lnTo>
                    <a:pt x="546" y="318"/>
                  </a:lnTo>
                  <a:lnTo>
                    <a:pt x="549" y="312"/>
                  </a:lnTo>
                  <a:lnTo>
                    <a:pt x="549" y="312"/>
                  </a:lnTo>
                  <a:lnTo>
                    <a:pt x="546" y="315"/>
                  </a:lnTo>
                  <a:lnTo>
                    <a:pt x="544" y="317"/>
                  </a:lnTo>
                  <a:lnTo>
                    <a:pt x="546" y="318"/>
                  </a:lnTo>
                  <a:lnTo>
                    <a:pt x="546" y="318"/>
                  </a:lnTo>
                  <a:close/>
                  <a:moveTo>
                    <a:pt x="15" y="337"/>
                  </a:moveTo>
                  <a:lnTo>
                    <a:pt x="15" y="337"/>
                  </a:lnTo>
                  <a:lnTo>
                    <a:pt x="17" y="330"/>
                  </a:lnTo>
                  <a:lnTo>
                    <a:pt x="17" y="324"/>
                  </a:lnTo>
                  <a:lnTo>
                    <a:pt x="15" y="318"/>
                  </a:lnTo>
                  <a:lnTo>
                    <a:pt x="14" y="314"/>
                  </a:lnTo>
                  <a:lnTo>
                    <a:pt x="14" y="314"/>
                  </a:lnTo>
                  <a:lnTo>
                    <a:pt x="14" y="326"/>
                  </a:lnTo>
                  <a:lnTo>
                    <a:pt x="14" y="332"/>
                  </a:lnTo>
                  <a:lnTo>
                    <a:pt x="15" y="337"/>
                  </a:lnTo>
                  <a:lnTo>
                    <a:pt x="15" y="337"/>
                  </a:lnTo>
                  <a:close/>
                  <a:moveTo>
                    <a:pt x="454" y="314"/>
                  </a:moveTo>
                  <a:lnTo>
                    <a:pt x="454" y="314"/>
                  </a:lnTo>
                  <a:lnTo>
                    <a:pt x="453" y="318"/>
                  </a:lnTo>
                  <a:lnTo>
                    <a:pt x="453" y="321"/>
                  </a:lnTo>
                  <a:lnTo>
                    <a:pt x="453" y="321"/>
                  </a:lnTo>
                  <a:lnTo>
                    <a:pt x="456" y="321"/>
                  </a:lnTo>
                  <a:lnTo>
                    <a:pt x="460" y="320"/>
                  </a:lnTo>
                  <a:lnTo>
                    <a:pt x="460" y="320"/>
                  </a:lnTo>
                  <a:lnTo>
                    <a:pt x="460" y="318"/>
                  </a:lnTo>
                  <a:lnTo>
                    <a:pt x="460" y="315"/>
                  </a:lnTo>
                  <a:lnTo>
                    <a:pt x="460" y="315"/>
                  </a:lnTo>
                  <a:lnTo>
                    <a:pt x="457" y="314"/>
                  </a:lnTo>
                  <a:lnTo>
                    <a:pt x="454" y="314"/>
                  </a:lnTo>
                  <a:lnTo>
                    <a:pt x="454" y="314"/>
                  </a:lnTo>
                  <a:close/>
                  <a:moveTo>
                    <a:pt x="561" y="323"/>
                  </a:moveTo>
                  <a:lnTo>
                    <a:pt x="561" y="323"/>
                  </a:lnTo>
                  <a:lnTo>
                    <a:pt x="558" y="318"/>
                  </a:lnTo>
                  <a:lnTo>
                    <a:pt x="555" y="314"/>
                  </a:lnTo>
                  <a:lnTo>
                    <a:pt x="555" y="314"/>
                  </a:lnTo>
                  <a:lnTo>
                    <a:pt x="555" y="320"/>
                  </a:lnTo>
                  <a:lnTo>
                    <a:pt x="556" y="323"/>
                  </a:lnTo>
                  <a:lnTo>
                    <a:pt x="558" y="323"/>
                  </a:lnTo>
                  <a:lnTo>
                    <a:pt x="561" y="323"/>
                  </a:lnTo>
                  <a:lnTo>
                    <a:pt x="561" y="323"/>
                  </a:lnTo>
                  <a:close/>
                  <a:moveTo>
                    <a:pt x="732" y="326"/>
                  </a:moveTo>
                  <a:lnTo>
                    <a:pt x="732" y="326"/>
                  </a:lnTo>
                  <a:lnTo>
                    <a:pt x="730" y="318"/>
                  </a:lnTo>
                  <a:lnTo>
                    <a:pt x="729" y="314"/>
                  </a:lnTo>
                  <a:lnTo>
                    <a:pt x="729" y="314"/>
                  </a:lnTo>
                  <a:lnTo>
                    <a:pt x="730" y="321"/>
                  </a:lnTo>
                  <a:lnTo>
                    <a:pt x="732" y="326"/>
                  </a:lnTo>
                  <a:lnTo>
                    <a:pt x="732" y="326"/>
                  </a:lnTo>
                  <a:close/>
                  <a:moveTo>
                    <a:pt x="332" y="317"/>
                  </a:moveTo>
                  <a:lnTo>
                    <a:pt x="332" y="317"/>
                  </a:lnTo>
                  <a:lnTo>
                    <a:pt x="335" y="318"/>
                  </a:lnTo>
                  <a:lnTo>
                    <a:pt x="340" y="318"/>
                  </a:lnTo>
                  <a:lnTo>
                    <a:pt x="340" y="318"/>
                  </a:lnTo>
                  <a:lnTo>
                    <a:pt x="338" y="315"/>
                  </a:lnTo>
                  <a:lnTo>
                    <a:pt x="337" y="314"/>
                  </a:lnTo>
                  <a:lnTo>
                    <a:pt x="334" y="315"/>
                  </a:lnTo>
                  <a:lnTo>
                    <a:pt x="332" y="317"/>
                  </a:lnTo>
                  <a:lnTo>
                    <a:pt x="332" y="317"/>
                  </a:lnTo>
                  <a:close/>
                  <a:moveTo>
                    <a:pt x="172" y="320"/>
                  </a:moveTo>
                  <a:lnTo>
                    <a:pt x="172" y="320"/>
                  </a:lnTo>
                  <a:lnTo>
                    <a:pt x="172" y="318"/>
                  </a:lnTo>
                  <a:lnTo>
                    <a:pt x="172" y="317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1" y="318"/>
                  </a:lnTo>
                  <a:lnTo>
                    <a:pt x="172" y="320"/>
                  </a:lnTo>
                  <a:lnTo>
                    <a:pt x="172" y="320"/>
                  </a:lnTo>
                  <a:close/>
                  <a:moveTo>
                    <a:pt x="617" y="317"/>
                  </a:moveTo>
                  <a:lnTo>
                    <a:pt x="617" y="317"/>
                  </a:lnTo>
                  <a:lnTo>
                    <a:pt x="611" y="315"/>
                  </a:lnTo>
                  <a:lnTo>
                    <a:pt x="611" y="315"/>
                  </a:lnTo>
                  <a:lnTo>
                    <a:pt x="610" y="320"/>
                  </a:lnTo>
                  <a:lnTo>
                    <a:pt x="611" y="321"/>
                  </a:lnTo>
                  <a:lnTo>
                    <a:pt x="613" y="321"/>
                  </a:lnTo>
                  <a:lnTo>
                    <a:pt x="616" y="320"/>
                  </a:lnTo>
                  <a:lnTo>
                    <a:pt x="617" y="317"/>
                  </a:lnTo>
                  <a:lnTo>
                    <a:pt x="617" y="317"/>
                  </a:lnTo>
                  <a:close/>
                  <a:moveTo>
                    <a:pt x="689" y="329"/>
                  </a:moveTo>
                  <a:lnTo>
                    <a:pt x="689" y="329"/>
                  </a:lnTo>
                  <a:lnTo>
                    <a:pt x="692" y="332"/>
                  </a:lnTo>
                  <a:lnTo>
                    <a:pt x="697" y="335"/>
                  </a:lnTo>
                  <a:lnTo>
                    <a:pt x="697" y="335"/>
                  </a:lnTo>
                  <a:lnTo>
                    <a:pt x="692" y="315"/>
                  </a:lnTo>
                  <a:lnTo>
                    <a:pt x="692" y="315"/>
                  </a:lnTo>
                  <a:lnTo>
                    <a:pt x="691" y="321"/>
                  </a:lnTo>
                  <a:lnTo>
                    <a:pt x="689" y="329"/>
                  </a:lnTo>
                  <a:lnTo>
                    <a:pt x="689" y="329"/>
                  </a:lnTo>
                  <a:close/>
                  <a:moveTo>
                    <a:pt x="470" y="318"/>
                  </a:moveTo>
                  <a:lnTo>
                    <a:pt x="470" y="318"/>
                  </a:lnTo>
                  <a:lnTo>
                    <a:pt x="474" y="318"/>
                  </a:lnTo>
                  <a:lnTo>
                    <a:pt x="477" y="318"/>
                  </a:lnTo>
                  <a:lnTo>
                    <a:pt x="479" y="317"/>
                  </a:lnTo>
                  <a:lnTo>
                    <a:pt x="479" y="317"/>
                  </a:lnTo>
                  <a:lnTo>
                    <a:pt x="473" y="315"/>
                  </a:lnTo>
                  <a:lnTo>
                    <a:pt x="470" y="317"/>
                  </a:lnTo>
                  <a:lnTo>
                    <a:pt x="470" y="318"/>
                  </a:lnTo>
                  <a:lnTo>
                    <a:pt x="470" y="318"/>
                  </a:lnTo>
                  <a:close/>
                  <a:moveTo>
                    <a:pt x="395" y="320"/>
                  </a:moveTo>
                  <a:lnTo>
                    <a:pt x="395" y="320"/>
                  </a:lnTo>
                  <a:lnTo>
                    <a:pt x="399" y="323"/>
                  </a:lnTo>
                  <a:lnTo>
                    <a:pt x="402" y="324"/>
                  </a:lnTo>
                  <a:lnTo>
                    <a:pt x="412" y="326"/>
                  </a:lnTo>
                  <a:lnTo>
                    <a:pt x="412" y="326"/>
                  </a:lnTo>
                  <a:lnTo>
                    <a:pt x="413" y="324"/>
                  </a:lnTo>
                  <a:lnTo>
                    <a:pt x="415" y="321"/>
                  </a:lnTo>
                  <a:lnTo>
                    <a:pt x="415" y="321"/>
                  </a:lnTo>
                  <a:lnTo>
                    <a:pt x="412" y="318"/>
                  </a:lnTo>
                  <a:lnTo>
                    <a:pt x="407" y="317"/>
                  </a:lnTo>
                  <a:lnTo>
                    <a:pt x="401" y="317"/>
                  </a:lnTo>
                  <a:lnTo>
                    <a:pt x="395" y="320"/>
                  </a:lnTo>
                  <a:lnTo>
                    <a:pt x="395" y="320"/>
                  </a:lnTo>
                  <a:close/>
                  <a:moveTo>
                    <a:pt x="532" y="323"/>
                  </a:moveTo>
                  <a:lnTo>
                    <a:pt x="532" y="323"/>
                  </a:lnTo>
                  <a:lnTo>
                    <a:pt x="532" y="321"/>
                  </a:lnTo>
                  <a:lnTo>
                    <a:pt x="534" y="320"/>
                  </a:lnTo>
                  <a:lnTo>
                    <a:pt x="534" y="318"/>
                  </a:lnTo>
                  <a:lnTo>
                    <a:pt x="534" y="318"/>
                  </a:lnTo>
                  <a:lnTo>
                    <a:pt x="532" y="317"/>
                  </a:lnTo>
                  <a:lnTo>
                    <a:pt x="529" y="315"/>
                  </a:lnTo>
                  <a:lnTo>
                    <a:pt x="529" y="315"/>
                  </a:lnTo>
                  <a:lnTo>
                    <a:pt x="529" y="320"/>
                  </a:lnTo>
                  <a:lnTo>
                    <a:pt x="532" y="323"/>
                  </a:lnTo>
                  <a:lnTo>
                    <a:pt x="532" y="323"/>
                  </a:lnTo>
                  <a:close/>
                  <a:moveTo>
                    <a:pt x="187" y="324"/>
                  </a:moveTo>
                  <a:lnTo>
                    <a:pt x="187" y="324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1" y="320"/>
                  </a:lnTo>
                  <a:lnTo>
                    <a:pt x="187" y="317"/>
                  </a:lnTo>
                  <a:lnTo>
                    <a:pt x="187" y="317"/>
                  </a:lnTo>
                  <a:lnTo>
                    <a:pt x="187" y="324"/>
                  </a:lnTo>
                  <a:lnTo>
                    <a:pt x="187" y="324"/>
                  </a:lnTo>
                  <a:close/>
                  <a:moveTo>
                    <a:pt x="720" y="343"/>
                  </a:moveTo>
                  <a:lnTo>
                    <a:pt x="720" y="343"/>
                  </a:lnTo>
                  <a:lnTo>
                    <a:pt x="720" y="329"/>
                  </a:lnTo>
                  <a:lnTo>
                    <a:pt x="718" y="317"/>
                  </a:lnTo>
                  <a:lnTo>
                    <a:pt x="718" y="317"/>
                  </a:lnTo>
                  <a:lnTo>
                    <a:pt x="715" y="332"/>
                  </a:lnTo>
                  <a:lnTo>
                    <a:pt x="717" y="338"/>
                  </a:lnTo>
                  <a:lnTo>
                    <a:pt x="718" y="341"/>
                  </a:lnTo>
                  <a:lnTo>
                    <a:pt x="720" y="343"/>
                  </a:lnTo>
                  <a:lnTo>
                    <a:pt x="720" y="343"/>
                  </a:lnTo>
                  <a:close/>
                  <a:moveTo>
                    <a:pt x="309" y="324"/>
                  </a:moveTo>
                  <a:lnTo>
                    <a:pt x="309" y="324"/>
                  </a:lnTo>
                  <a:lnTo>
                    <a:pt x="309" y="321"/>
                  </a:lnTo>
                  <a:lnTo>
                    <a:pt x="308" y="320"/>
                  </a:lnTo>
                  <a:lnTo>
                    <a:pt x="308" y="320"/>
                  </a:lnTo>
                  <a:lnTo>
                    <a:pt x="308" y="320"/>
                  </a:lnTo>
                  <a:lnTo>
                    <a:pt x="305" y="320"/>
                  </a:lnTo>
                  <a:lnTo>
                    <a:pt x="299" y="318"/>
                  </a:lnTo>
                  <a:lnTo>
                    <a:pt x="299" y="318"/>
                  </a:lnTo>
                  <a:lnTo>
                    <a:pt x="299" y="320"/>
                  </a:lnTo>
                  <a:lnTo>
                    <a:pt x="300" y="323"/>
                  </a:lnTo>
                  <a:lnTo>
                    <a:pt x="303" y="324"/>
                  </a:lnTo>
                  <a:lnTo>
                    <a:pt x="309" y="324"/>
                  </a:lnTo>
                  <a:lnTo>
                    <a:pt x="309" y="324"/>
                  </a:lnTo>
                  <a:close/>
                  <a:moveTo>
                    <a:pt x="683" y="321"/>
                  </a:moveTo>
                  <a:lnTo>
                    <a:pt x="685" y="321"/>
                  </a:lnTo>
                  <a:lnTo>
                    <a:pt x="685" y="321"/>
                  </a:lnTo>
                  <a:lnTo>
                    <a:pt x="686" y="320"/>
                  </a:lnTo>
                  <a:lnTo>
                    <a:pt x="686" y="318"/>
                  </a:lnTo>
                  <a:lnTo>
                    <a:pt x="686" y="318"/>
                  </a:lnTo>
                  <a:lnTo>
                    <a:pt x="685" y="318"/>
                  </a:lnTo>
                  <a:lnTo>
                    <a:pt x="685" y="318"/>
                  </a:lnTo>
                  <a:lnTo>
                    <a:pt x="683" y="320"/>
                  </a:lnTo>
                  <a:lnTo>
                    <a:pt x="683" y="321"/>
                  </a:lnTo>
                  <a:lnTo>
                    <a:pt x="683" y="321"/>
                  </a:lnTo>
                  <a:close/>
                  <a:moveTo>
                    <a:pt x="294" y="337"/>
                  </a:moveTo>
                  <a:lnTo>
                    <a:pt x="294" y="337"/>
                  </a:lnTo>
                  <a:lnTo>
                    <a:pt x="293" y="327"/>
                  </a:lnTo>
                  <a:lnTo>
                    <a:pt x="291" y="323"/>
                  </a:lnTo>
                  <a:lnTo>
                    <a:pt x="290" y="318"/>
                  </a:lnTo>
                  <a:lnTo>
                    <a:pt x="290" y="318"/>
                  </a:lnTo>
                  <a:lnTo>
                    <a:pt x="291" y="329"/>
                  </a:lnTo>
                  <a:lnTo>
                    <a:pt x="294" y="337"/>
                  </a:lnTo>
                  <a:lnTo>
                    <a:pt x="294" y="337"/>
                  </a:lnTo>
                  <a:close/>
                  <a:moveTo>
                    <a:pt x="430" y="326"/>
                  </a:moveTo>
                  <a:lnTo>
                    <a:pt x="430" y="326"/>
                  </a:lnTo>
                  <a:lnTo>
                    <a:pt x="428" y="321"/>
                  </a:lnTo>
                  <a:lnTo>
                    <a:pt x="424" y="318"/>
                  </a:lnTo>
                  <a:lnTo>
                    <a:pt x="424" y="318"/>
                  </a:lnTo>
                  <a:lnTo>
                    <a:pt x="425" y="324"/>
                  </a:lnTo>
                  <a:lnTo>
                    <a:pt x="427" y="326"/>
                  </a:lnTo>
                  <a:lnTo>
                    <a:pt x="430" y="326"/>
                  </a:lnTo>
                  <a:lnTo>
                    <a:pt x="430" y="326"/>
                  </a:lnTo>
                  <a:close/>
                  <a:moveTo>
                    <a:pt x="470" y="324"/>
                  </a:moveTo>
                  <a:lnTo>
                    <a:pt x="470" y="324"/>
                  </a:lnTo>
                  <a:lnTo>
                    <a:pt x="471" y="327"/>
                  </a:lnTo>
                  <a:lnTo>
                    <a:pt x="476" y="330"/>
                  </a:lnTo>
                  <a:lnTo>
                    <a:pt x="482" y="332"/>
                  </a:lnTo>
                  <a:lnTo>
                    <a:pt x="486" y="334"/>
                  </a:lnTo>
                  <a:lnTo>
                    <a:pt x="486" y="334"/>
                  </a:lnTo>
                  <a:lnTo>
                    <a:pt x="488" y="326"/>
                  </a:lnTo>
                  <a:lnTo>
                    <a:pt x="488" y="323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83" y="321"/>
                  </a:lnTo>
                  <a:lnTo>
                    <a:pt x="479" y="323"/>
                  </a:lnTo>
                  <a:lnTo>
                    <a:pt x="474" y="323"/>
                  </a:lnTo>
                  <a:lnTo>
                    <a:pt x="470" y="324"/>
                  </a:lnTo>
                  <a:lnTo>
                    <a:pt x="470" y="324"/>
                  </a:lnTo>
                  <a:close/>
                  <a:moveTo>
                    <a:pt x="148" y="329"/>
                  </a:moveTo>
                  <a:lnTo>
                    <a:pt x="148" y="329"/>
                  </a:lnTo>
                  <a:lnTo>
                    <a:pt x="148" y="323"/>
                  </a:lnTo>
                  <a:lnTo>
                    <a:pt x="146" y="321"/>
                  </a:lnTo>
                  <a:lnTo>
                    <a:pt x="145" y="320"/>
                  </a:lnTo>
                  <a:lnTo>
                    <a:pt x="145" y="320"/>
                  </a:lnTo>
                  <a:lnTo>
                    <a:pt x="145" y="324"/>
                  </a:lnTo>
                  <a:lnTo>
                    <a:pt x="146" y="327"/>
                  </a:lnTo>
                  <a:lnTo>
                    <a:pt x="148" y="329"/>
                  </a:lnTo>
                  <a:lnTo>
                    <a:pt x="148" y="329"/>
                  </a:lnTo>
                  <a:close/>
                  <a:moveTo>
                    <a:pt x="180" y="324"/>
                  </a:moveTo>
                  <a:lnTo>
                    <a:pt x="180" y="324"/>
                  </a:lnTo>
                  <a:lnTo>
                    <a:pt x="181" y="323"/>
                  </a:lnTo>
                  <a:lnTo>
                    <a:pt x="181" y="323"/>
                  </a:lnTo>
                  <a:lnTo>
                    <a:pt x="181" y="321"/>
                  </a:lnTo>
                  <a:lnTo>
                    <a:pt x="181" y="320"/>
                  </a:lnTo>
                  <a:lnTo>
                    <a:pt x="181" y="320"/>
                  </a:lnTo>
                  <a:lnTo>
                    <a:pt x="180" y="321"/>
                  </a:lnTo>
                  <a:lnTo>
                    <a:pt x="178" y="323"/>
                  </a:lnTo>
                  <a:lnTo>
                    <a:pt x="180" y="324"/>
                  </a:lnTo>
                  <a:lnTo>
                    <a:pt x="180" y="324"/>
                  </a:lnTo>
                  <a:close/>
                  <a:moveTo>
                    <a:pt x="226" y="321"/>
                  </a:moveTo>
                  <a:lnTo>
                    <a:pt x="226" y="321"/>
                  </a:lnTo>
                  <a:lnTo>
                    <a:pt x="230" y="321"/>
                  </a:lnTo>
                  <a:lnTo>
                    <a:pt x="232" y="321"/>
                  </a:lnTo>
                  <a:lnTo>
                    <a:pt x="233" y="320"/>
                  </a:lnTo>
                  <a:lnTo>
                    <a:pt x="233" y="320"/>
                  </a:lnTo>
                  <a:lnTo>
                    <a:pt x="229" y="320"/>
                  </a:lnTo>
                  <a:lnTo>
                    <a:pt x="226" y="321"/>
                  </a:lnTo>
                  <a:lnTo>
                    <a:pt x="226" y="321"/>
                  </a:lnTo>
                  <a:close/>
                  <a:moveTo>
                    <a:pt x="285" y="326"/>
                  </a:moveTo>
                  <a:lnTo>
                    <a:pt x="285" y="326"/>
                  </a:lnTo>
                  <a:lnTo>
                    <a:pt x="285" y="323"/>
                  </a:lnTo>
                  <a:lnTo>
                    <a:pt x="284" y="321"/>
                  </a:lnTo>
                  <a:lnTo>
                    <a:pt x="284" y="321"/>
                  </a:lnTo>
                  <a:lnTo>
                    <a:pt x="284" y="321"/>
                  </a:lnTo>
                  <a:lnTo>
                    <a:pt x="284" y="323"/>
                  </a:lnTo>
                  <a:lnTo>
                    <a:pt x="284" y="324"/>
                  </a:lnTo>
                  <a:lnTo>
                    <a:pt x="284" y="326"/>
                  </a:lnTo>
                  <a:lnTo>
                    <a:pt x="285" y="326"/>
                  </a:lnTo>
                  <a:lnTo>
                    <a:pt x="285" y="326"/>
                  </a:lnTo>
                  <a:close/>
                  <a:moveTo>
                    <a:pt x="355" y="326"/>
                  </a:moveTo>
                  <a:lnTo>
                    <a:pt x="355" y="326"/>
                  </a:lnTo>
                  <a:lnTo>
                    <a:pt x="355" y="327"/>
                  </a:lnTo>
                  <a:lnTo>
                    <a:pt x="355" y="327"/>
                  </a:lnTo>
                  <a:lnTo>
                    <a:pt x="361" y="329"/>
                  </a:lnTo>
                  <a:lnTo>
                    <a:pt x="367" y="329"/>
                  </a:lnTo>
                  <a:lnTo>
                    <a:pt x="367" y="329"/>
                  </a:lnTo>
                  <a:lnTo>
                    <a:pt x="367" y="326"/>
                  </a:lnTo>
                  <a:lnTo>
                    <a:pt x="367" y="321"/>
                  </a:lnTo>
                  <a:lnTo>
                    <a:pt x="367" y="321"/>
                  </a:lnTo>
                  <a:lnTo>
                    <a:pt x="360" y="321"/>
                  </a:lnTo>
                  <a:lnTo>
                    <a:pt x="357" y="323"/>
                  </a:lnTo>
                  <a:lnTo>
                    <a:pt x="355" y="326"/>
                  </a:lnTo>
                  <a:lnTo>
                    <a:pt x="355" y="326"/>
                  </a:lnTo>
                  <a:close/>
                  <a:moveTo>
                    <a:pt x="541" y="326"/>
                  </a:moveTo>
                  <a:lnTo>
                    <a:pt x="541" y="326"/>
                  </a:lnTo>
                  <a:lnTo>
                    <a:pt x="543" y="324"/>
                  </a:lnTo>
                  <a:lnTo>
                    <a:pt x="544" y="324"/>
                  </a:lnTo>
                  <a:lnTo>
                    <a:pt x="544" y="321"/>
                  </a:lnTo>
                  <a:lnTo>
                    <a:pt x="544" y="321"/>
                  </a:lnTo>
                  <a:lnTo>
                    <a:pt x="541" y="321"/>
                  </a:lnTo>
                  <a:lnTo>
                    <a:pt x="541" y="321"/>
                  </a:lnTo>
                  <a:lnTo>
                    <a:pt x="541" y="326"/>
                  </a:lnTo>
                  <a:lnTo>
                    <a:pt x="541" y="326"/>
                  </a:lnTo>
                  <a:close/>
                  <a:moveTo>
                    <a:pt x="627" y="346"/>
                  </a:moveTo>
                  <a:lnTo>
                    <a:pt x="627" y="346"/>
                  </a:lnTo>
                  <a:lnTo>
                    <a:pt x="628" y="346"/>
                  </a:lnTo>
                  <a:lnTo>
                    <a:pt x="630" y="344"/>
                  </a:lnTo>
                  <a:lnTo>
                    <a:pt x="633" y="341"/>
                  </a:lnTo>
                  <a:lnTo>
                    <a:pt x="633" y="341"/>
                  </a:lnTo>
                  <a:lnTo>
                    <a:pt x="633" y="335"/>
                  </a:lnTo>
                  <a:lnTo>
                    <a:pt x="633" y="329"/>
                  </a:lnTo>
                  <a:lnTo>
                    <a:pt x="631" y="324"/>
                  </a:lnTo>
                  <a:lnTo>
                    <a:pt x="630" y="323"/>
                  </a:lnTo>
                  <a:lnTo>
                    <a:pt x="628" y="321"/>
                  </a:lnTo>
                  <a:lnTo>
                    <a:pt x="628" y="321"/>
                  </a:lnTo>
                  <a:lnTo>
                    <a:pt x="627" y="346"/>
                  </a:lnTo>
                  <a:lnTo>
                    <a:pt x="627" y="346"/>
                  </a:lnTo>
                  <a:close/>
                  <a:moveTo>
                    <a:pt x="657" y="346"/>
                  </a:moveTo>
                  <a:lnTo>
                    <a:pt x="657" y="346"/>
                  </a:lnTo>
                  <a:lnTo>
                    <a:pt x="663" y="344"/>
                  </a:lnTo>
                  <a:lnTo>
                    <a:pt x="663" y="344"/>
                  </a:lnTo>
                  <a:lnTo>
                    <a:pt x="663" y="330"/>
                  </a:lnTo>
                  <a:lnTo>
                    <a:pt x="663" y="326"/>
                  </a:lnTo>
                  <a:lnTo>
                    <a:pt x="660" y="321"/>
                  </a:lnTo>
                  <a:lnTo>
                    <a:pt x="660" y="321"/>
                  </a:lnTo>
                  <a:lnTo>
                    <a:pt x="659" y="335"/>
                  </a:lnTo>
                  <a:lnTo>
                    <a:pt x="657" y="346"/>
                  </a:lnTo>
                  <a:lnTo>
                    <a:pt x="657" y="346"/>
                  </a:lnTo>
                  <a:close/>
                  <a:moveTo>
                    <a:pt x="669" y="324"/>
                  </a:moveTo>
                  <a:lnTo>
                    <a:pt x="669" y="324"/>
                  </a:lnTo>
                  <a:lnTo>
                    <a:pt x="669" y="327"/>
                  </a:lnTo>
                  <a:lnTo>
                    <a:pt x="671" y="330"/>
                  </a:lnTo>
                  <a:lnTo>
                    <a:pt x="671" y="334"/>
                  </a:lnTo>
                  <a:lnTo>
                    <a:pt x="674" y="335"/>
                  </a:lnTo>
                  <a:lnTo>
                    <a:pt x="674" y="335"/>
                  </a:lnTo>
                  <a:lnTo>
                    <a:pt x="671" y="326"/>
                  </a:lnTo>
                  <a:lnTo>
                    <a:pt x="671" y="323"/>
                  </a:lnTo>
                  <a:lnTo>
                    <a:pt x="669" y="324"/>
                  </a:lnTo>
                  <a:lnTo>
                    <a:pt x="669" y="324"/>
                  </a:lnTo>
                  <a:close/>
                  <a:moveTo>
                    <a:pt x="335" y="324"/>
                  </a:moveTo>
                  <a:lnTo>
                    <a:pt x="335" y="324"/>
                  </a:lnTo>
                  <a:lnTo>
                    <a:pt x="338" y="326"/>
                  </a:lnTo>
                  <a:lnTo>
                    <a:pt x="340" y="327"/>
                  </a:lnTo>
                  <a:lnTo>
                    <a:pt x="341" y="330"/>
                  </a:lnTo>
                  <a:lnTo>
                    <a:pt x="343" y="332"/>
                  </a:lnTo>
                  <a:lnTo>
                    <a:pt x="343" y="332"/>
                  </a:lnTo>
                  <a:lnTo>
                    <a:pt x="346" y="329"/>
                  </a:lnTo>
                  <a:lnTo>
                    <a:pt x="346" y="329"/>
                  </a:lnTo>
                  <a:lnTo>
                    <a:pt x="348" y="326"/>
                  </a:lnTo>
                  <a:lnTo>
                    <a:pt x="348" y="326"/>
                  </a:lnTo>
                  <a:lnTo>
                    <a:pt x="345" y="323"/>
                  </a:lnTo>
                  <a:lnTo>
                    <a:pt x="345" y="323"/>
                  </a:lnTo>
                  <a:lnTo>
                    <a:pt x="340" y="323"/>
                  </a:lnTo>
                  <a:lnTo>
                    <a:pt x="337" y="323"/>
                  </a:lnTo>
                  <a:lnTo>
                    <a:pt x="335" y="324"/>
                  </a:lnTo>
                  <a:lnTo>
                    <a:pt x="335" y="324"/>
                  </a:lnTo>
                  <a:close/>
                  <a:moveTo>
                    <a:pt x="503" y="327"/>
                  </a:moveTo>
                  <a:lnTo>
                    <a:pt x="503" y="327"/>
                  </a:lnTo>
                  <a:lnTo>
                    <a:pt x="506" y="335"/>
                  </a:lnTo>
                  <a:lnTo>
                    <a:pt x="512" y="341"/>
                  </a:lnTo>
                  <a:lnTo>
                    <a:pt x="512" y="341"/>
                  </a:lnTo>
                  <a:lnTo>
                    <a:pt x="514" y="340"/>
                  </a:lnTo>
                  <a:lnTo>
                    <a:pt x="514" y="337"/>
                  </a:lnTo>
                  <a:lnTo>
                    <a:pt x="514" y="332"/>
                  </a:lnTo>
                  <a:lnTo>
                    <a:pt x="511" y="326"/>
                  </a:lnTo>
                  <a:lnTo>
                    <a:pt x="506" y="323"/>
                  </a:lnTo>
                  <a:lnTo>
                    <a:pt x="506" y="323"/>
                  </a:lnTo>
                  <a:lnTo>
                    <a:pt x="505" y="326"/>
                  </a:lnTo>
                  <a:lnTo>
                    <a:pt x="503" y="327"/>
                  </a:lnTo>
                  <a:lnTo>
                    <a:pt x="503" y="327"/>
                  </a:lnTo>
                  <a:close/>
                  <a:moveTo>
                    <a:pt x="117" y="405"/>
                  </a:moveTo>
                  <a:lnTo>
                    <a:pt x="117" y="405"/>
                  </a:lnTo>
                  <a:lnTo>
                    <a:pt x="120" y="402"/>
                  </a:lnTo>
                  <a:lnTo>
                    <a:pt x="122" y="399"/>
                  </a:lnTo>
                  <a:lnTo>
                    <a:pt x="125" y="393"/>
                  </a:lnTo>
                  <a:lnTo>
                    <a:pt x="125" y="385"/>
                  </a:lnTo>
                  <a:lnTo>
                    <a:pt x="125" y="378"/>
                  </a:lnTo>
                  <a:lnTo>
                    <a:pt x="125" y="378"/>
                  </a:lnTo>
                  <a:lnTo>
                    <a:pt x="125" y="349"/>
                  </a:lnTo>
                  <a:lnTo>
                    <a:pt x="123" y="335"/>
                  </a:lnTo>
                  <a:lnTo>
                    <a:pt x="122" y="323"/>
                  </a:lnTo>
                  <a:lnTo>
                    <a:pt x="122" y="323"/>
                  </a:lnTo>
                  <a:lnTo>
                    <a:pt x="117" y="330"/>
                  </a:lnTo>
                  <a:lnTo>
                    <a:pt x="116" y="341"/>
                  </a:lnTo>
                  <a:lnTo>
                    <a:pt x="114" y="352"/>
                  </a:lnTo>
                  <a:lnTo>
                    <a:pt x="116" y="363"/>
                  </a:lnTo>
                  <a:lnTo>
                    <a:pt x="117" y="384"/>
                  </a:lnTo>
                  <a:lnTo>
                    <a:pt x="117" y="395"/>
                  </a:lnTo>
                  <a:lnTo>
                    <a:pt x="117" y="405"/>
                  </a:lnTo>
                  <a:lnTo>
                    <a:pt x="117" y="405"/>
                  </a:lnTo>
                  <a:close/>
                  <a:moveTo>
                    <a:pt x="619" y="323"/>
                  </a:moveTo>
                  <a:lnTo>
                    <a:pt x="619" y="323"/>
                  </a:lnTo>
                  <a:lnTo>
                    <a:pt x="613" y="329"/>
                  </a:lnTo>
                  <a:lnTo>
                    <a:pt x="613" y="329"/>
                  </a:lnTo>
                  <a:lnTo>
                    <a:pt x="614" y="337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9" y="340"/>
                  </a:lnTo>
                  <a:lnTo>
                    <a:pt x="620" y="334"/>
                  </a:lnTo>
                  <a:lnTo>
                    <a:pt x="620" y="327"/>
                  </a:lnTo>
                  <a:lnTo>
                    <a:pt x="619" y="323"/>
                  </a:lnTo>
                  <a:lnTo>
                    <a:pt x="619" y="323"/>
                  </a:lnTo>
                  <a:close/>
                  <a:moveTo>
                    <a:pt x="61" y="364"/>
                  </a:moveTo>
                  <a:lnTo>
                    <a:pt x="61" y="364"/>
                  </a:lnTo>
                  <a:lnTo>
                    <a:pt x="64" y="361"/>
                  </a:lnTo>
                  <a:lnTo>
                    <a:pt x="65" y="358"/>
                  </a:lnTo>
                  <a:lnTo>
                    <a:pt x="65" y="352"/>
                  </a:lnTo>
                  <a:lnTo>
                    <a:pt x="64" y="346"/>
                  </a:lnTo>
                  <a:lnTo>
                    <a:pt x="62" y="340"/>
                  </a:lnTo>
                  <a:lnTo>
                    <a:pt x="62" y="340"/>
                  </a:lnTo>
                  <a:lnTo>
                    <a:pt x="61" y="330"/>
                  </a:lnTo>
                  <a:lnTo>
                    <a:pt x="59" y="326"/>
                  </a:lnTo>
                  <a:lnTo>
                    <a:pt x="58" y="324"/>
                  </a:lnTo>
                  <a:lnTo>
                    <a:pt x="58" y="324"/>
                  </a:lnTo>
                  <a:lnTo>
                    <a:pt x="58" y="344"/>
                  </a:lnTo>
                  <a:lnTo>
                    <a:pt x="59" y="355"/>
                  </a:lnTo>
                  <a:lnTo>
                    <a:pt x="61" y="364"/>
                  </a:lnTo>
                  <a:lnTo>
                    <a:pt x="61" y="364"/>
                  </a:lnTo>
                  <a:close/>
                  <a:moveTo>
                    <a:pt x="274" y="340"/>
                  </a:moveTo>
                  <a:lnTo>
                    <a:pt x="274" y="340"/>
                  </a:lnTo>
                  <a:lnTo>
                    <a:pt x="279" y="340"/>
                  </a:lnTo>
                  <a:lnTo>
                    <a:pt x="282" y="338"/>
                  </a:lnTo>
                  <a:lnTo>
                    <a:pt x="282" y="338"/>
                  </a:lnTo>
                  <a:lnTo>
                    <a:pt x="280" y="334"/>
                  </a:lnTo>
                  <a:lnTo>
                    <a:pt x="277" y="330"/>
                  </a:lnTo>
                  <a:lnTo>
                    <a:pt x="273" y="324"/>
                  </a:lnTo>
                  <a:lnTo>
                    <a:pt x="273" y="324"/>
                  </a:lnTo>
                  <a:lnTo>
                    <a:pt x="274" y="332"/>
                  </a:lnTo>
                  <a:lnTo>
                    <a:pt x="274" y="340"/>
                  </a:lnTo>
                  <a:lnTo>
                    <a:pt x="274" y="340"/>
                  </a:lnTo>
                  <a:close/>
                  <a:moveTo>
                    <a:pt x="549" y="326"/>
                  </a:moveTo>
                  <a:lnTo>
                    <a:pt x="549" y="326"/>
                  </a:lnTo>
                  <a:lnTo>
                    <a:pt x="550" y="327"/>
                  </a:lnTo>
                  <a:lnTo>
                    <a:pt x="550" y="326"/>
                  </a:lnTo>
                  <a:lnTo>
                    <a:pt x="550" y="324"/>
                  </a:lnTo>
                  <a:lnTo>
                    <a:pt x="549" y="324"/>
                  </a:lnTo>
                  <a:lnTo>
                    <a:pt x="549" y="324"/>
                  </a:lnTo>
                  <a:lnTo>
                    <a:pt x="549" y="326"/>
                  </a:lnTo>
                  <a:lnTo>
                    <a:pt x="549" y="326"/>
                  </a:lnTo>
                  <a:close/>
                  <a:moveTo>
                    <a:pt x="152" y="335"/>
                  </a:moveTo>
                  <a:lnTo>
                    <a:pt x="152" y="335"/>
                  </a:lnTo>
                  <a:lnTo>
                    <a:pt x="154" y="332"/>
                  </a:lnTo>
                  <a:lnTo>
                    <a:pt x="154" y="329"/>
                  </a:lnTo>
                  <a:lnTo>
                    <a:pt x="154" y="324"/>
                  </a:lnTo>
                  <a:lnTo>
                    <a:pt x="154" y="324"/>
                  </a:lnTo>
                  <a:lnTo>
                    <a:pt x="151" y="324"/>
                  </a:lnTo>
                  <a:lnTo>
                    <a:pt x="151" y="324"/>
                  </a:lnTo>
                  <a:lnTo>
                    <a:pt x="152" y="329"/>
                  </a:lnTo>
                  <a:lnTo>
                    <a:pt x="152" y="335"/>
                  </a:lnTo>
                  <a:lnTo>
                    <a:pt x="152" y="335"/>
                  </a:lnTo>
                  <a:close/>
                  <a:moveTo>
                    <a:pt x="250" y="327"/>
                  </a:moveTo>
                  <a:lnTo>
                    <a:pt x="250" y="327"/>
                  </a:lnTo>
                  <a:lnTo>
                    <a:pt x="250" y="337"/>
                  </a:lnTo>
                  <a:lnTo>
                    <a:pt x="252" y="340"/>
                  </a:lnTo>
                  <a:lnTo>
                    <a:pt x="253" y="344"/>
                  </a:lnTo>
                  <a:lnTo>
                    <a:pt x="253" y="344"/>
                  </a:lnTo>
                  <a:lnTo>
                    <a:pt x="258" y="334"/>
                  </a:lnTo>
                  <a:lnTo>
                    <a:pt x="259" y="329"/>
                  </a:lnTo>
                  <a:lnTo>
                    <a:pt x="259" y="324"/>
                  </a:lnTo>
                  <a:lnTo>
                    <a:pt x="259" y="324"/>
                  </a:lnTo>
                  <a:lnTo>
                    <a:pt x="258" y="326"/>
                  </a:lnTo>
                  <a:lnTo>
                    <a:pt x="255" y="327"/>
                  </a:lnTo>
                  <a:lnTo>
                    <a:pt x="250" y="327"/>
                  </a:lnTo>
                  <a:lnTo>
                    <a:pt x="250" y="327"/>
                  </a:lnTo>
                  <a:close/>
                  <a:moveTo>
                    <a:pt x="255" y="355"/>
                  </a:moveTo>
                  <a:lnTo>
                    <a:pt x="255" y="355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1" y="355"/>
                  </a:lnTo>
                  <a:lnTo>
                    <a:pt x="261" y="350"/>
                  </a:lnTo>
                  <a:lnTo>
                    <a:pt x="262" y="346"/>
                  </a:lnTo>
                  <a:lnTo>
                    <a:pt x="265" y="344"/>
                  </a:lnTo>
                  <a:lnTo>
                    <a:pt x="270" y="343"/>
                  </a:lnTo>
                  <a:lnTo>
                    <a:pt x="270" y="343"/>
                  </a:lnTo>
                  <a:lnTo>
                    <a:pt x="270" y="332"/>
                  </a:lnTo>
                  <a:lnTo>
                    <a:pt x="268" y="327"/>
                  </a:lnTo>
                  <a:lnTo>
                    <a:pt x="267" y="324"/>
                  </a:lnTo>
                  <a:lnTo>
                    <a:pt x="267" y="324"/>
                  </a:lnTo>
                  <a:lnTo>
                    <a:pt x="261" y="340"/>
                  </a:lnTo>
                  <a:lnTo>
                    <a:pt x="258" y="347"/>
                  </a:lnTo>
                  <a:lnTo>
                    <a:pt x="255" y="355"/>
                  </a:lnTo>
                  <a:lnTo>
                    <a:pt x="255" y="355"/>
                  </a:lnTo>
                  <a:close/>
                  <a:moveTo>
                    <a:pt x="770" y="358"/>
                  </a:moveTo>
                  <a:lnTo>
                    <a:pt x="770" y="358"/>
                  </a:lnTo>
                  <a:lnTo>
                    <a:pt x="768" y="376"/>
                  </a:lnTo>
                  <a:lnTo>
                    <a:pt x="768" y="385"/>
                  </a:lnTo>
                  <a:lnTo>
                    <a:pt x="768" y="395"/>
                  </a:lnTo>
                  <a:lnTo>
                    <a:pt x="768" y="395"/>
                  </a:lnTo>
                  <a:lnTo>
                    <a:pt x="771" y="404"/>
                  </a:lnTo>
                  <a:lnTo>
                    <a:pt x="774" y="408"/>
                  </a:lnTo>
                  <a:lnTo>
                    <a:pt x="774" y="413"/>
                  </a:lnTo>
                  <a:lnTo>
                    <a:pt x="774" y="413"/>
                  </a:lnTo>
                  <a:lnTo>
                    <a:pt x="778" y="390"/>
                  </a:lnTo>
                  <a:lnTo>
                    <a:pt x="778" y="367"/>
                  </a:lnTo>
                  <a:lnTo>
                    <a:pt x="774" y="346"/>
                  </a:lnTo>
                  <a:lnTo>
                    <a:pt x="771" y="335"/>
                  </a:lnTo>
                  <a:lnTo>
                    <a:pt x="768" y="324"/>
                  </a:lnTo>
                  <a:lnTo>
                    <a:pt x="768" y="324"/>
                  </a:lnTo>
                  <a:lnTo>
                    <a:pt x="768" y="341"/>
                  </a:lnTo>
                  <a:lnTo>
                    <a:pt x="770" y="358"/>
                  </a:lnTo>
                  <a:lnTo>
                    <a:pt x="770" y="358"/>
                  </a:lnTo>
                  <a:close/>
                  <a:moveTo>
                    <a:pt x="159" y="326"/>
                  </a:moveTo>
                  <a:lnTo>
                    <a:pt x="159" y="326"/>
                  </a:lnTo>
                  <a:lnTo>
                    <a:pt x="159" y="334"/>
                  </a:lnTo>
                  <a:lnTo>
                    <a:pt x="159" y="341"/>
                  </a:lnTo>
                  <a:lnTo>
                    <a:pt x="159" y="341"/>
                  </a:lnTo>
                  <a:lnTo>
                    <a:pt x="162" y="340"/>
                  </a:lnTo>
                  <a:lnTo>
                    <a:pt x="163" y="335"/>
                  </a:lnTo>
                  <a:lnTo>
                    <a:pt x="165" y="326"/>
                  </a:lnTo>
                  <a:lnTo>
                    <a:pt x="165" y="326"/>
                  </a:lnTo>
                  <a:lnTo>
                    <a:pt x="162" y="326"/>
                  </a:lnTo>
                  <a:lnTo>
                    <a:pt x="159" y="326"/>
                  </a:lnTo>
                  <a:lnTo>
                    <a:pt x="159" y="326"/>
                  </a:lnTo>
                  <a:close/>
                  <a:moveTo>
                    <a:pt x="389" y="334"/>
                  </a:moveTo>
                  <a:lnTo>
                    <a:pt x="389" y="334"/>
                  </a:lnTo>
                  <a:lnTo>
                    <a:pt x="387" y="327"/>
                  </a:lnTo>
                  <a:lnTo>
                    <a:pt x="387" y="326"/>
                  </a:lnTo>
                  <a:lnTo>
                    <a:pt x="384" y="326"/>
                  </a:lnTo>
                  <a:lnTo>
                    <a:pt x="384" y="326"/>
                  </a:lnTo>
                  <a:lnTo>
                    <a:pt x="384" y="330"/>
                  </a:lnTo>
                  <a:lnTo>
                    <a:pt x="386" y="332"/>
                  </a:lnTo>
                  <a:lnTo>
                    <a:pt x="389" y="334"/>
                  </a:lnTo>
                  <a:lnTo>
                    <a:pt x="389" y="334"/>
                  </a:lnTo>
                  <a:close/>
                  <a:moveTo>
                    <a:pt x="573" y="330"/>
                  </a:moveTo>
                  <a:lnTo>
                    <a:pt x="573" y="330"/>
                  </a:lnTo>
                  <a:lnTo>
                    <a:pt x="573" y="327"/>
                  </a:lnTo>
                  <a:lnTo>
                    <a:pt x="573" y="326"/>
                  </a:lnTo>
                  <a:lnTo>
                    <a:pt x="572" y="326"/>
                  </a:lnTo>
                  <a:lnTo>
                    <a:pt x="572" y="326"/>
                  </a:lnTo>
                  <a:lnTo>
                    <a:pt x="573" y="327"/>
                  </a:lnTo>
                  <a:lnTo>
                    <a:pt x="573" y="330"/>
                  </a:lnTo>
                  <a:lnTo>
                    <a:pt x="573" y="330"/>
                  </a:lnTo>
                  <a:close/>
                  <a:moveTo>
                    <a:pt x="209" y="334"/>
                  </a:moveTo>
                  <a:lnTo>
                    <a:pt x="209" y="334"/>
                  </a:lnTo>
                  <a:lnTo>
                    <a:pt x="210" y="332"/>
                  </a:lnTo>
                  <a:lnTo>
                    <a:pt x="212" y="330"/>
                  </a:lnTo>
                  <a:lnTo>
                    <a:pt x="212" y="330"/>
                  </a:lnTo>
                  <a:lnTo>
                    <a:pt x="210" y="329"/>
                  </a:lnTo>
                  <a:lnTo>
                    <a:pt x="210" y="329"/>
                  </a:lnTo>
                  <a:lnTo>
                    <a:pt x="212" y="326"/>
                  </a:lnTo>
                  <a:lnTo>
                    <a:pt x="212" y="326"/>
                  </a:lnTo>
                  <a:lnTo>
                    <a:pt x="209" y="326"/>
                  </a:lnTo>
                  <a:lnTo>
                    <a:pt x="209" y="326"/>
                  </a:lnTo>
                  <a:lnTo>
                    <a:pt x="209" y="329"/>
                  </a:lnTo>
                  <a:lnTo>
                    <a:pt x="207" y="332"/>
                  </a:lnTo>
                  <a:lnTo>
                    <a:pt x="209" y="334"/>
                  </a:lnTo>
                  <a:lnTo>
                    <a:pt x="209" y="334"/>
                  </a:lnTo>
                  <a:close/>
                  <a:moveTo>
                    <a:pt x="305" y="338"/>
                  </a:moveTo>
                  <a:lnTo>
                    <a:pt x="305" y="338"/>
                  </a:lnTo>
                  <a:lnTo>
                    <a:pt x="308" y="337"/>
                  </a:lnTo>
                  <a:lnTo>
                    <a:pt x="309" y="335"/>
                  </a:lnTo>
                  <a:lnTo>
                    <a:pt x="309" y="335"/>
                  </a:lnTo>
                  <a:lnTo>
                    <a:pt x="309" y="330"/>
                  </a:lnTo>
                  <a:lnTo>
                    <a:pt x="308" y="327"/>
                  </a:lnTo>
                  <a:lnTo>
                    <a:pt x="308" y="327"/>
                  </a:lnTo>
                  <a:lnTo>
                    <a:pt x="305" y="327"/>
                  </a:lnTo>
                  <a:lnTo>
                    <a:pt x="300" y="326"/>
                  </a:lnTo>
                  <a:lnTo>
                    <a:pt x="300" y="326"/>
                  </a:lnTo>
                  <a:lnTo>
                    <a:pt x="302" y="332"/>
                  </a:lnTo>
                  <a:lnTo>
                    <a:pt x="303" y="337"/>
                  </a:lnTo>
                  <a:lnTo>
                    <a:pt x="305" y="338"/>
                  </a:lnTo>
                  <a:lnTo>
                    <a:pt x="305" y="338"/>
                  </a:lnTo>
                  <a:close/>
                  <a:moveTo>
                    <a:pt x="335" y="340"/>
                  </a:moveTo>
                  <a:lnTo>
                    <a:pt x="335" y="340"/>
                  </a:lnTo>
                  <a:lnTo>
                    <a:pt x="338" y="338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37" y="330"/>
                  </a:lnTo>
                  <a:lnTo>
                    <a:pt x="332" y="326"/>
                  </a:lnTo>
                  <a:lnTo>
                    <a:pt x="332" y="326"/>
                  </a:lnTo>
                  <a:lnTo>
                    <a:pt x="335" y="340"/>
                  </a:lnTo>
                  <a:lnTo>
                    <a:pt x="335" y="340"/>
                  </a:lnTo>
                  <a:close/>
                  <a:moveTo>
                    <a:pt x="450" y="326"/>
                  </a:moveTo>
                  <a:lnTo>
                    <a:pt x="450" y="326"/>
                  </a:lnTo>
                  <a:lnTo>
                    <a:pt x="450" y="330"/>
                  </a:lnTo>
                  <a:lnTo>
                    <a:pt x="450" y="330"/>
                  </a:lnTo>
                  <a:lnTo>
                    <a:pt x="453" y="329"/>
                  </a:lnTo>
                  <a:lnTo>
                    <a:pt x="454" y="326"/>
                  </a:lnTo>
                  <a:lnTo>
                    <a:pt x="454" y="326"/>
                  </a:lnTo>
                  <a:lnTo>
                    <a:pt x="450" y="326"/>
                  </a:lnTo>
                  <a:lnTo>
                    <a:pt x="450" y="326"/>
                  </a:lnTo>
                  <a:close/>
                  <a:moveTo>
                    <a:pt x="187" y="327"/>
                  </a:moveTo>
                  <a:lnTo>
                    <a:pt x="187" y="327"/>
                  </a:lnTo>
                  <a:lnTo>
                    <a:pt x="189" y="329"/>
                  </a:lnTo>
                  <a:lnTo>
                    <a:pt x="191" y="329"/>
                  </a:lnTo>
                  <a:lnTo>
                    <a:pt x="192" y="327"/>
                  </a:lnTo>
                  <a:lnTo>
                    <a:pt x="192" y="326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87" y="327"/>
                  </a:lnTo>
                  <a:lnTo>
                    <a:pt x="187" y="327"/>
                  </a:lnTo>
                  <a:lnTo>
                    <a:pt x="187" y="327"/>
                  </a:lnTo>
                  <a:close/>
                  <a:moveTo>
                    <a:pt x="399" y="330"/>
                  </a:moveTo>
                  <a:lnTo>
                    <a:pt x="399" y="330"/>
                  </a:lnTo>
                  <a:lnTo>
                    <a:pt x="404" y="330"/>
                  </a:lnTo>
                  <a:lnTo>
                    <a:pt x="406" y="329"/>
                  </a:lnTo>
                  <a:lnTo>
                    <a:pt x="406" y="327"/>
                  </a:lnTo>
                  <a:lnTo>
                    <a:pt x="406" y="327"/>
                  </a:lnTo>
                  <a:lnTo>
                    <a:pt x="402" y="327"/>
                  </a:lnTo>
                  <a:lnTo>
                    <a:pt x="398" y="326"/>
                  </a:lnTo>
                  <a:lnTo>
                    <a:pt x="398" y="326"/>
                  </a:lnTo>
                  <a:lnTo>
                    <a:pt x="398" y="329"/>
                  </a:lnTo>
                  <a:lnTo>
                    <a:pt x="399" y="330"/>
                  </a:lnTo>
                  <a:lnTo>
                    <a:pt x="399" y="330"/>
                  </a:lnTo>
                  <a:close/>
                  <a:moveTo>
                    <a:pt x="49" y="385"/>
                  </a:moveTo>
                  <a:lnTo>
                    <a:pt x="49" y="385"/>
                  </a:lnTo>
                  <a:lnTo>
                    <a:pt x="50" y="379"/>
                  </a:lnTo>
                  <a:lnTo>
                    <a:pt x="52" y="372"/>
                  </a:lnTo>
                  <a:lnTo>
                    <a:pt x="49" y="356"/>
                  </a:lnTo>
                  <a:lnTo>
                    <a:pt x="49" y="356"/>
                  </a:lnTo>
                  <a:lnTo>
                    <a:pt x="47" y="340"/>
                  </a:lnTo>
                  <a:lnTo>
                    <a:pt x="47" y="332"/>
                  </a:lnTo>
                  <a:lnTo>
                    <a:pt x="46" y="327"/>
                  </a:lnTo>
                  <a:lnTo>
                    <a:pt x="46" y="327"/>
                  </a:lnTo>
                  <a:lnTo>
                    <a:pt x="49" y="385"/>
                  </a:lnTo>
                  <a:lnTo>
                    <a:pt x="49" y="385"/>
                  </a:lnTo>
                  <a:close/>
                  <a:moveTo>
                    <a:pt x="84" y="350"/>
                  </a:moveTo>
                  <a:lnTo>
                    <a:pt x="84" y="350"/>
                  </a:lnTo>
                  <a:lnTo>
                    <a:pt x="84" y="369"/>
                  </a:lnTo>
                  <a:lnTo>
                    <a:pt x="85" y="382"/>
                  </a:lnTo>
                  <a:lnTo>
                    <a:pt x="85" y="382"/>
                  </a:lnTo>
                  <a:lnTo>
                    <a:pt x="88" y="379"/>
                  </a:lnTo>
                  <a:lnTo>
                    <a:pt x="88" y="375"/>
                  </a:lnTo>
                  <a:lnTo>
                    <a:pt x="87" y="366"/>
                  </a:lnTo>
                  <a:lnTo>
                    <a:pt x="87" y="366"/>
                  </a:lnTo>
                  <a:lnTo>
                    <a:pt x="88" y="363"/>
                  </a:lnTo>
                  <a:lnTo>
                    <a:pt x="88" y="358"/>
                  </a:lnTo>
                  <a:lnTo>
                    <a:pt x="88" y="358"/>
                  </a:lnTo>
                  <a:lnTo>
                    <a:pt x="87" y="358"/>
                  </a:lnTo>
                  <a:lnTo>
                    <a:pt x="85" y="358"/>
                  </a:lnTo>
                  <a:lnTo>
                    <a:pt x="85" y="356"/>
                  </a:lnTo>
                  <a:lnTo>
                    <a:pt x="85" y="356"/>
                  </a:lnTo>
                  <a:lnTo>
                    <a:pt x="85" y="341"/>
                  </a:lnTo>
                  <a:lnTo>
                    <a:pt x="82" y="327"/>
                  </a:lnTo>
                  <a:lnTo>
                    <a:pt x="82" y="327"/>
                  </a:lnTo>
                  <a:lnTo>
                    <a:pt x="81" y="332"/>
                  </a:lnTo>
                  <a:lnTo>
                    <a:pt x="81" y="338"/>
                  </a:lnTo>
                  <a:lnTo>
                    <a:pt x="84" y="350"/>
                  </a:lnTo>
                  <a:lnTo>
                    <a:pt x="84" y="350"/>
                  </a:lnTo>
                  <a:close/>
                  <a:moveTo>
                    <a:pt x="137" y="356"/>
                  </a:moveTo>
                  <a:lnTo>
                    <a:pt x="137" y="356"/>
                  </a:lnTo>
                  <a:lnTo>
                    <a:pt x="142" y="353"/>
                  </a:lnTo>
                  <a:lnTo>
                    <a:pt x="145" y="349"/>
                  </a:lnTo>
                  <a:lnTo>
                    <a:pt x="145" y="349"/>
                  </a:lnTo>
                  <a:lnTo>
                    <a:pt x="143" y="338"/>
                  </a:lnTo>
                  <a:lnTo>
                    <a:pt x="142" y="332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43"/>
                  </a:lnTo>
                  <a:lnTo>
                    <a:pt x="137" y="356"/>
                  </a:lnTo>
                  <a:lnTo>
                    <a:pt x="137" y="356"/>
                  </a:lnTo>
                  <a:close/>
                  <a:moveTo>
                    <a:pt x="180" y="332"/>
                  </a:moveTo>
                  <a:lnTo>
                    <a:pt x="180" y="332"/>
                  </a:lnTo>
                  <a:lnTo>
                    <a:pt x="181" y="332"/>
                  </a:lnTo>
                  <a:lnTo>
                    <a:pt x="183" y="329"/>
                  </a:lnTo>
                  <a:lnTo>
                    <a:pt x="181" y="327"/>
                  </a:lnTo>
                  <a:lnTo>
                    <a:pt x="180" y="327"/>
                  </a:lnTo>
                  <a:lnTo>
                    <a:pt x="180" y="327"/>
                  </a:lnTo>
                  <a:lnTo>
                    <a:pt x="180" y="332"/>
                  </a:lnTo>
                  <a:lnTo>
                    <a:pt x="180" y="332"/>
                  </a:lnTo>
                  <a:close/>
                  <a:moveTo>
                    <a:pt x="287" y="332"/>
                  </a:moveTo>
                  <a:lnTo>
                    <a:pt x="287" y="332"/>
                  </a:lnTo>
                  <a:lnTo>
                    <a:pt x="287" y="329"/>
                  </a:lnTo>
                  <a:lnTo>
                    <a:pt x="285" y="327"/>
                  </a:lnTo>
                  <a:lnTo>
                    <a:pt x="285" y="327"/>
                  </a:lnTo>
                  <a:lnTo>
                    <a:pt x="285" y="327"/>
                  </a:lnTo>
                  <a:lnTo>
                    <a:pt x="285" y="330"/>
                  </a:lnTo>
                  <a:lnTo>
                    <a:pt x="287" y="332"/>
                  </a:lnTo>
                  <a:lnTo>
                    <a:pt x="287" y="332"/>
                  </a:lnTo>
                  <a:lnTo>
                    <a:pt x="287" y="332"/>
                  </a:lnTo>
                  <a:close/>
                  <a:moveTo>
                    <a:pt x="646" y="340"/>
                  </a:moveTo>
                  <a:lnTo>
                    <a:pt x="646" y="340"/>
                  </a:lnTo>
                  <a:lnTo>
                    <a:pt x="646" y="338"/>
                  </a:lnTo>
                  <a:lnTo>
                    <a:pt x="646" y="337"/>
                  </a:lnTo>
                  <a:lnTo>
                    <a:pt x="648" y="335"/>
                  </a:lnTo>
                  <a:lnTo>
                    <a:pt x="648" y="332"/>
                  </a:lnTo>
                  <a:lnTo>
                    <a:pt x="648" y="332"/>
                  </a:lnTo>
                  <a:lnTo>
                    <a:pt x="645" y="329"/>
                  </a:lnTo>
                  <a:lnTo>
                    <a:pt x="642" y="327"/>
                  </a:lnTo>
                  <a:lnTo>
                    <a:pt x="642" y="327"/>
                  </a:lnTo>
                  <a:lnTo>
                    <a:pt x="642" y="335"/>
                  </a:lnTo>
                  <a:lnTo>
                    <a:pt x="643" y="338"/>
                  </a:lnTo>
                  <a:lnTo>
                    <a:pt x="646" y="340"/>
                  </a:lnTo>
                  <a:lnTo>
                    <a:pt x="646" y="340"/>
                  </a:lnTo>
                  <a:close/>
                  <a:moveTo>
                    <a:pt x="733" y="334"/>
                  </a:moveTo>
                  <a:lnTo>
                    <a:pt x="733" y="334"/>
                  </a:lnTo>
                  <a:lnTo>
                    <a:pt x="733" y="330"/>
                  </a:lnTo>
                  <a:lnTo>
                    <a:pt x="732" y="327"/>
                  </a:lnTo>
                  <a:lnTo>
                    <a:pt x="732" y="327"/>
                  </a:lnTo>
                  <a:lnTo>
                    <a:pt x="732" y="330"/>
                  </a:lnTo>
                  <a:lnTo>
                    <a:pt x="732" y="332"/>
                  </a:lnTo>
                  <a:lnTo>
                    <a:pt x="733" y="334"/>
                  </a:lnTo>
                  <a:lnTo>
                    <a:pt x="733" y="334"/>
                  </a:lnTo>
                  <a:close/>
                  <a:moveTo>
                    <a:pt x="204" y="332"/>
                  </a:moveTo>
                  <a:lnTo>
                    <a:pt x="204" y="332"/>
                  </a:lnTo>
                  <a:lnTo>
                    <a:pt x="204" y="329"/>
                  </a:lnTo>
                  <a:lnTo>
                    <a:pt x="203" y="327"/>
                  </a:lnTo>
                  <a:lnTo>
                    <a:pt x="203" y="327"/>
                  </a:lnTo>
                  <a:lnTo>
                    <a:pt x="203" y="327"/>
                  </a:lnTo>
                  <a:lnTo>
                    <a:pt x="201" y="330"/>
                  </a:lnTo>
                  <a:lnTo>
                    <a:pt x="203" y="332"/>
                  </a:lnTo>
                  <a:lnTo>
                    <a:pt x="204" y="332"/>
                  </a:lnTo>
                  <a:lnTo>
                    <a:pt x="204" y="332"/>
                  </a:lnTo>
                  <a:close/>
                  <a:moveTo>
                    <a:pt x="230" y="330"/>
                  </a:moveTo>
                  <a:lnTo>
                    <a:pt x="230" y="330"/>
                  </a:lnTo>
                  <a:lnTo>
                    <a:pt x="232" y="332"/>
                  </a:lnTo>
                  <a:lnTo>
                    <a:pt x="232" y="332"/>
                  </a:lnTo>
                  <a:lnTo>
                    <a:pt x="235" y="330"/>
                  </a:lnTo>
                  <a:lnTo>
                    <a:pt x="235" y="327"/>
                  </a:lnTo>
                  <a:lnTo>
                    <a:pt x="235" y="327"/>
                  </a:lnTo>
                  <a:lnTo>
                    <a:pt x="232" y="329"/>
                  </a:lnTo>
                  <a:lnTo>
                    <a:pt x="230" y="330"/>
                  </a:lnTo>
                  <a:lnTo>
                    <a:pt x="230" y="330"/>
                  </a:lnTo>
                  <a:close/>
                  <a:moveTo>
                    <a:pt x="453" y="335"/>
                  </a:moveTo>
                  <a:lnTo>
                    <a:pt x="453" y="335"/>
                  </a:lnTo>
                  <a:lnTo>
                    <a:pt x="453" y="338"/>
                  </a:lnTo>
                  <a:lnTo>
                    <a:pt x="454" y="340"/>
                  </a:lnTo>
                  <a:lnTo>
                    <a:pt x="460" y="343"/>
                  </a:lnTo>
                  <a:lnTo>
                    <a:pt x="466" y="343"/>
                  </a:lnTo>
                  <a:lnTo>
                    <a:pt x="473" y="346"/>
                  </a:lnTo>
                  <a:lnTo>
                    <a:pt x="473" y="346"/>
                  </a:lnTo>
                  <a:lnTo>
                    <a:pt x="471" y="343"/>
                  </a:lnTo>
                  <a:lnTo>
                    <a:pt x="471" y="340"/>
                  </a:lnTo>
                  <a:lnTo>
                    <a:pt x="468" y="332"/>
                  </a:lnTo>
                  <a:lnTo>
                    <a:pt x="468" y="332"/>
                  </a:lnTo>
                  <a:lnTo>
                    <a:pt x="463" y="329"/>
                  </a:lnTo>
                  <a:lnTo>
                    <a:pt x="459" y="329"/>
                  </a:lnTo>
                  <a:lnTo>
                    <a:pt x="456" y="330"/>
                  </a:lnTo>
                  <a:lnTo>
                    <a:pt x="453" y="335"/>
                  </a:lnTo>
                  <a:lnTo>
                    <a:pt x="453" y="335"/>
                  </a:lnTo>
                  <a:close/>
                  <a:moveTo>
                    <a:pt x="43" y="375"/>
                  </a:moveTo>
                  <a:lnTo>
                    <a:pt x="43" y="375"/>
                  </a:lnTo>
                  <a:lnTo>
                    <a:pt x="41" y="352"/>
                  </a:lnTo>
                  <a:lnTo>
                    <a:pt x="40" y="329"/>
                  </a:lnTo>
                  <a:lnTo>
                    <a:pt x="40" y="329"/>
                  </a:lnTo>
                  <a:lnTo>
                    <a:pt x="38" y="341"/>
                  </a:lnTo>
                  <a:lnTo>
                    <a:pt x="38" y="352"/>
                  </a:lnTo>
                  <a:lnTo>
                    <a:pt x="40" y="364"/>
                  </a:lnTo>
                  <a:lnTo>
                    <a:pt x="43" y="375"/>
                  </a:lnTo>
                  <a:lnTo>
                    <a:pt x="43" y="375"/>
                  </a:lnTo>
                  <a:close/>
                  <a:moveTo>
                    <a:pt x="444" y="335"/>
                  </a:moveTo>
                  <a:lnTo>
                    <a:pt x="444" y="335"/>
                  </a:lnTo>
                  <a:lnTo>
                    <a:pt x="441" y="332"/>
                  </a:lnTo>
                  <a:lnTo>
                    <a:pt x="441" y="330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41" y="334"/>
                  </a:lnTo>
                  <a:lnTo>
                    <a:pt x="442" y="335"/>
                  </a:lnTo>
                  <a:lnTo>
                    <a:pt x="444" y="335"/>
                  </a:lnTo>
                  <a:lnTo>
                    <a:pt x="444" y="335"/>
                  </a:lnTo>
                  <a:close/>
                  <a:moveTo>
                    <a:pt x="538" y="334"/>
                  </a:moveTo>
                  <a:lnTo>
                    <a:pt x="538" y="334"/>
                  </a:lnTo>
                  <a:lnTo>
                    <a:pt x="538" y="332"/>
                  </a:lnTo>
                  <a:lnTo>
                    <a:pt x="538" y="329"/>
                  </a:lnTo>
                  <a:lnTo>
                    <a:pt x="538" y="329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7" y="332"/>
                  </a:lnTo>
                  <a:lnTo>
                    <a:pt x="538" y="334"/>
                  </a:lnTo>
                  <a:lnTo>
                    <a:pt x="538" y="334"/>
                  </a:lnTo>
                  <a:close/>
                  <a:moveTo>
                    <a:pt x="431" y="332"/>
                  </a:moveTo>
                  <a:lnTo>
                    <a:pt x="431" y="332"/>
                  </a:lnTo>
                  <a:lnTo>
                    <a:pt x="431" y="330"/>
                  </a:lnTo>
                  <a:lnTo>
                    <a:pt x="431" y="329"/>
                  </a:lnTo>
                  <a:lnTo>
                    <a:pt x="431" y="329"/>
                  </a:lnTo>
                  <a:lnTo>
                    <a:pt x="428" y="329"/>
                  </a:lnTo>
                  <a:lnTo>
                    <a:pt x="428" y="329"/>
                  </a:lnTo>
                  <a:lnTo>
                    <a:pt x="428" y="332"/>
                  </a:lnTo>
                  <a:lnTo>
                    <a:pt x="431" y="332"/>
                  </a:lnTo>
                  <a:lnTo>
                    <a:pt x="431" y="332"/>
                  </a:lnTo>
                  <a:close/>
                  <a:moveTo>
                    <a:pt x="189" y="343"/>
                  </a:moveTo>
                  <a:lnTo>
                    <a:pt x="189" y="343"/>
                  </a:lnTo>
                  <a:lnTo>
                    <a:pt x="197" y="338"/>
                  </a:lnTo>
                  <a:lnTo>
                    <a:pt x="197" y="338"/>
                  </a:lnTo>
                  <a:lnTo>
                    <a:pt x="197" y="335"/>
                  </a:lnTo>
                  <a:lnTo>
                    <a:pt x="195" y="332"/>
                  </a:lnTo>
                  <a:lnTo>
                    <a:pt x="194" y="332"/>
                  </a:lnTo>
                  <a:lnTo>
                    <a:pt x="191" y="334"/>
                  </a:lnTo>
                  <a:lnTo>
                    <a:pt x="189" y="338"/>
                  </a:lnTo>
                  <a:lnTo>
                    <a:pt x="189" y="341"/>
                  </a:lnTo>
                  <a:lnTo>
                    <a:pt x="189" y="343"/>
                  </a:lnTo>
                  <a:lnTo>
                    <a:pt x="189" y="343"/>
                  </a:lnTo>
                  <a:close/>
                  <a:moveTo>
                    <a:pt x="227" y="338"/>
                  </a:moveTo>
                  <a:lnTo>
                    <a:pt x="227" y="338"/>
                  </a:lnTo>
                  <a:lnTo>
                    <a:pt x="229" y="337"/>
                  </a:lnTo>
                  <a:lnTo>
                    <a:pt x="227" y="335"/>
                  </a:lnTo>
                  <a:lnTo>
                    <a:pt x="226" y="334"/>
                  </a:lnTo>
                  <a:lnTo>
                    <a:pt x="226" y="332"/>
                  </a:lnTo>
                  <a:lnTo>
                    <a:pt x="226" y="332"/>
                  </a:lnTo>
                  <a:lnTo>
                    <a:pt x="223" y="332"/>
                  </a:lnTo>
                  <a:lnTo>
                    <a:pt x="223" y="332"/>
                  </a:lnTo>
                  <a:lnTo>
                    <a:pt x="224" y="337"/>
                  </a:lnTo>
                  <a:lnTo>
                    <a:pt x="226" y="338"/>
                  </a:lnTo>
                  <a:lnTo>
                    <a:pt x="227" y="338"/>
                  </a:lnTo>
                  <a:lnTo>
                    <a:pt x="227" y="338"/>
                  </a:lnTo>
                  <a:close/>
                  <a:moveTo>
                    <a:pt x="406" y="341"/>
                  </a:moveTo>
                  <a:lnTo>
                    <a:pt x="406" y="341"/>
                  </a:lnTo>
                  <a:lnTo>
                    <a:pt x="421" y="346"/>
                  </a:lnTo>
                  <a:lnTo>
                    <a:pt x="421" y="346"/>
                  </a:lnTo>
                  <a:lnTo>
                    <a:pt x="419" y="340"/>
                  </a:lnTo>
                  <a:lnTo>
                    <a:pt x="419" y="334"/>
                  </a:lnTo>
                  <a:lnTo>
                    <a:pt x="419" y="334"/>
                  </a:lnTo>
                  <a:lnTo>
                    <a:pt x="415" y="332"/>
                  </a:lnTo>
                  <a:lnTo>
                    <a:pt x="412" y="334"/>
                  </a:lnTo>
                  <a:lnTo>
                    <a:pt x="409" y="338"/>
                  </a:lnTo>
                  <a:lnTo>
                    <a:pt x="406" y="341"/>
                  </a:lnTo>
                  <a:lnTo>
                    <a:pt x="406" y="341"/>
                  </a:lnTo>
                  <a:close/>
                  <a:moveTo>
                    <a:pt x="547" y="337"/>
                  </a:moveTo>
                  <a:lnTo>
                    <a:pt x="547" y="337"/>
                  </a:lnTo>
                  <a:lnTo>
                    <a:pt x="549" y="335"/>
                  </a:lnTo>
                  <a:lnTo>
                    <a:pt x="550" y="334"/>
                  </a:lnTo>
                  <a:lnTo>
                    <a:pt x="550" y="332"/>
                  </a:lnTo>
                  <a:lnTo>
                    <a:pt x="550" y="332"/>
                  </a:lnTo>
                  <a:lnTo>
                    <a:pt x="549" y="332"/>
                  </a:lnTo>
                  <a:lnTo>
                    <a:pt x="546" y="332"/>
                  </a:lnTo>
                  <a:lnTo>
                    <a:pt x="546" y="332"/>
                  </a:lnTo>
                  <a:lnTo>
                    <a:pt x="546" y="335"/>
                  </a:lnTo>
                  <a:lnTo>
                    <a:pt x="547" y="337"/>
                  </a:lnTo>
                  <a:lnTo>
                    <a:pt x="547" y="337"/>
                  </a:lnTo>
                  <a:close/>
                  <a:moveTo>
                    <a:pt x="348" y="340"/>
                  </a:moveTo>
                  <a:lnTo>
                    <a:pt x="348" y="340"/>
                  </a:lnTo>
                  <a:lnTo>
                    <a:pt x="352" y="340"/>
                  </a:lnTo>
                  <a:lnTo>
                    <a:pt x="354" y="340"/>
                  </a:lnTo>
                  <a:lnTo>
                    <a:pt x="355" y="338"/>
                  </a:lnTo>
                  <a:lnTo>
                    <a:pt x="355" y="338"/>
                  </a:lnTo>
                  <a:lnTo>
                    <a:pt x="352" y="335"/>
                  </a:lnTo>
                  <a:lnTo>
                    <a:pt x="348" y="332"/>
                  </a:lnTo>
                  <a:lnTo>
                    <a:pt x="348" y="332"/>
                  </a:lnTo>
                  <a:lnTo>
                    <a:pt x="346" y="337"/>
                  </a:lnTo>
                  <a:lnTo>
                    <a:pt x="346" y="338"/>
                  </a:lnTo>
                  <a:lnTo>
                    <a:pt x="348" y="340"/>
                  </a:lnTo>
                  <a:lnTo>
                    <a:pt x="348" y="340"/>
                  </a:lnTo>
                  <a:close/>
                  <a:moveTo>
                    <a:pt x="796" y="376"/>
                  </a:moveTo>
                  <a:lnTo>
                    <a:pt x="796" y="376"/>
                  </a:lnTo>
                  <a:lnTo>
                    <a:pt x="797" y="373"/>
                  </a:lnTo>
                  <a:lnTo>
                    <a:pt x="799" y="367"/>
                  </a:lnTo>
                  <a:lnTo>
                    <a:pt x="799" y="356"/>
                  </a:lnTo>
                  <a:lnTo>
                    <a:pt x="799" y="356"/>
                  </a:lnTo>
                  <a:lnTo>
                    <a:pt x="797" y="343"/>
                  </a:lnTo>
                  <a:lnTo>
                    <a:pt x="796" y="337"/>
                  </a:lnTo>
                  <a:lnTo>
                    <a:pt x="794" y="332"/>
                  </a:lnTo>
                  <a:lnTo>
                    <a:pt x="794" y="332"/>
                  </a:lnTo>
                  <a:lnTo>
                    <a:pt x="791" y="353"/>
                  </a:lnTo>
                  <a:lnTo>
                    <a:pt x="793" y="366"/>
                  </a:lnTo>
                  <a:lnTo>
                    <a:pt x="793" y="372"/>
                  </a:lnTo>
                  <a:lnTo>
                    <a:pt x="796" y="376"/>
                  </a:lnTo>
                  <a:lnTo>
                    <a:pt x="796" y="376"/>
                  </a:lnTo>
                  <a:close/>
                  <a:moveTo>
                    <a:pt x="556" y="334"/>
                  </a:moveTo>
                  <a:lnTo>
                    <a:pt x="556" y="334"/>
                  </a:lnTo>
                  <a:lnTo>
                    <a:pt x="555" y="338"/>
                  </a:lnTo>
                  <a:lnTo>
                    <a:pt x="555" y="344"/>
                  </a:lnTo>
                  <a:lnTo>
                    <a:pt x="555" y="353"/>
                  </a:lnTo>
                  <a:lnTo>
                    <a:pt x="555" y="353"/>
                  </a:lnTo>
                  <a:lnTo>
                    <a:pt x="570" y="352"/>
                  </a:lnTo>
                  <a:lnTo>
                    <a:pt x="570" y="352"/>
                  </a:lnTo>
                  <a:lnTo>
                    <a:pt x="569" y="344"/>
                  </a:lnTo>
                  <a:lnTo>
                    <a:pt x="566" y="337"/>
                  </a:lnTo>
                  <a:lnTo>
                    <a:pt x="566" y="337"/>
                  </a:lnTo>
                  <a:lnTo>
                    <a:pt x="561" y="335"/>
                  </a:lnTo>
                  <a:lnTo>
                    <a:pt x="556" y="334"/>
                  </a:lnTo>
                  <a:lnTo>
                    <a:pt x="556" y="334"/>
                  </a:lnTo>
                  <a:close/>
                  <a:moveTo>
                    <a:pt x="238" y="341"/>
                  </a:moveTo>
                  <a:lnTo>
                    <a:pt x="238" y="341"/>
                  </a:lnTo>
                  <a:lnTo>
                    <a:pt x="236" y="335"/>
                  </a:lnTo>
                  <a:lnTo>
                    <a:pt x="236" y="335"/>
                  </a:lnTo>
                  <a:lnTo>
                    <a:pt x="235" y="337"/>
                  </a:lnTo>
                  <a:lnTo>
                    <a:pt x="235" y="338"/>
                  </a:lnTo>
                  <a:lnTo>
                    <a:pt x="236" y="340"/>
                  </a:lnTo>
                  <a:lnTo>
                    <a:pt x="238" y="341"/>
                  </a:lnTo>
                  <a:lnTo>
                    <a:pt x="238" y="341"/>
                  </a:lnTo>
                  <a:close/>
                  <a:moveTo>
                    <a:pt x="247" y="355"/>
                  </a:moveTo>
                  <a:lnTo>
                    <a:pt x="247" y="355"/>
                  </a:lnTo>
                  <a:lnTo>
                    <a:pt x="248" y="350"/>
                  </a:lnTo>
                  <a:lnTo>
                    <a:pt x="248" y="344"/>
                  </a:lnTo>
                  <a:lnTo>
                    <a:pt x="245" y="335"/>
                  </a:lnTo>
                  <a:lnTo>
                    <a:pt x="245" y="335"/>
                  </a:lnTo>
                  <a:lnTo>
                    <a:pt x="245" y="346"/>
                  </a:lnTo>
                  <a:lnTo>
                    <a:pt x="247" y="355"/>
                  </a:lnTo>
                  <a:lnTo>
                    <a:pt x="247" y="355"/>
                  </a:lnTo>
                  <a:close/>
                  <a:moveTo>
                    <a:pt x="482" y="347"/>
                  </a:moveTo>
                  <a:lnTo>
                    <a:pt x="482" y="347"/>
                  </a:lnTo>
                  <a:lnTo>
                    <a:pt x="485" y="344"/>
                  </a:lnTo>
                  <a:lnTo>
                    <a:pt x="486" y="341"/>
                  </a:lnTo>
                  <a:lnTo>
                    <a:pt x="485" y="338"/>
                  </a:lnTo>
                  <a:lnTo>
                    <a:pt x="485" y="338"/>
                  </a:lnTo>
                  <a:lnTo>
                    <a:pt x="479" y="337"/>
                  </a:lnTo>
                  <a:lnTo>
                    <a:pt x="476" y="335"/>
                  </a:lnTo>
                  <a:lnTo>
                    <a:pt x="473" y="335"/>
                  </a:lnTo>
                  <a:lnTo>
                    <a:pt x="473" y="335"/>
                  </a:lnTo>
                  <a:lnTo>
                    <a:pt x="476" y="338"/>
                  </a:lnTo>
                  <a:lnTo>
                    <a:pt x="476" y="343"/>
                  </a:lnTo>
                  <a:lnTo>
                    <a:pt x="479" y="346"/>
                  </a:lnTo>
                  <a:lnTo>
                    <a:pt x="482" y="347"/>
                  </a:lnTo>
                  <a:lnTo>
                    <a:pt x="482" y="347"/>
                  </a:lnTo>
                  <a:close/>
                  <a:moveTo>
                    <a:pt x="399" y="337"/>
                  </a:moveTo>
                  <a:lnTo>
                    <a:pt x="399" y="337"/>
                  </a:lnTo>
                  <a:lnTo>
                    <a:pt x="401" y="338"/>
                  </a:lnTo>
                  <a:lnTo>
                    <a:pt x="401" y="338"/>
                  </a:lnTo>
                  <a:lnTo>
                    <a:pt x="402" y="338"/>
                  </a:lnTo>
                  <a:lnTo>
                    <a:pt x="402" y="337"/>
                  </a:lnTo>
                  <a:lnTo>
                    <a:pt x="404" y="335"/>
                  </a:lnTo>
                  <a:lnTo>
                    <a:pt x="404" y="335"/>
                  </a:lnTo>
                  <a:lnTo>
                    <a:pt x="401" y="335"/>
                  </a:lnTo>
                  <a:lnTo>
                    <a:pt x="399" y="335"/>
                  </a:lnTo>
                  <a:lnTo>
                    <a:pt x="399" y="337"/>
                  </a:lnTo>
                  <a:lnTo>
                    <a:pt x="399" y="337"/>
                  </a:lnTo>
                  <a:close/>
                  <a:moveTo>
                    <a:pt x="681" y="349"/>
                  </a:moveTo>
                  <a:lnTo>
                    <a:pt x="681" y="349"/>
                  </a:lnTo>
                  <a:lnTo>
                    <a:pt x="681" y="341"/>
                  </a:lnTo>
                  <a:lnTo>
                    <a:pt x="681" y="338"/>
                  </a:lnTo>
                  <a:lnTo>
                    <a:pt x="680" y="335"/>
                  </a:lnTo>
                  <a:lnTo>
                    <a:pt x="680" y="335"/>
                  </a:lnTo>
                  <a:lnTo>
                    <a:pt x="680" y="343"/>
                  </a:lnTo>
                  <a:lnTo>
                    <a:pt x="680" y="347"/>
                  </a:lnTo>
                  <a:lnTo>
                    <a:pt x="681" y="349"/>
                  </a:lnTo>
                  <a:lnTo>
                    <a:pt x="681" y="349"/>
                  </a:lnTo>
                  <a:close/>
                  <a:moveTo>
                    <a:pt x="698" y="376"/>
                  </a:moveTo>
                  <a:lnTo>
                    <a:pt x="698" y="376"/>
                  </a:lnTo>
                  <a:lnTo>
                    <a:pt x="698" y="358"/>
                  </a:lnTo>
                  <a:lnTo>
                    <a:pt x="698" y="340"/>
                  </a:lnTo>
                  <a:lnTo>
                    <a:pt x="698" y="340"/>
                  </a:lnTo>
                  <a:lnTo>
                    <a:pt x="694" y="338"/>
                  </a:lnTo>
                  <a:lnTo>
                    <a:pt x="689" y="335"/>
                  </a:lnTo>
                  <a:lnTo>
                    <a:pt x="689" y="335"/>
                  </a:lnTo>
                  <a:lnTo>
                    <a:pt x="688" y="347"/>
                  </a:lnTo>
                  <a:lnTo>
                    <a:pt x="689" y="359"/>
                  </a:lnTo>
                  <a:lnTo>
                    <a:pt x="692" y="369"/>
                  </a:lnTo>
                  <a:lnTo>
                    <a:pt x="695" y="372"/>
                  </a:lnTo>
                  <a:lnTo>
                    <a:pt x="698" y="376"/>
                  </a:lnTo>
                  <a:lnTo>
                    <a:pt x="698" y="376"/>
                  </a:lnTo>
                  <a:close/>
                  <a:moveTo>
                    <a:pt x="729" y="361"/>
                  </a:moveTo>
                  <a:lnTo>
                    <a:pt x="729" y="361"/>
                  </a:lnTo>
                  <a:lnTo>
                    <a:pt x="730" y="353"/>
                  </a:lnTo>
                  <a:lnTo>
                    <a:pt x="730" y="347"/>
                  </a:lnTo>
                  <a:lnTo>
                    <a:pt x="729" y="341"/>
                  </a:lnTo>
                  <a:lnTo>
                    <a:pt x="727" y="337"/>
                  </a:lnTo>
                  <a:lnTo>
                    <a:pt x="727" y="337"/>
                  </a:lnTo>
                  <a:lnTo>
                    <a:pt x="727" y="349"/>
                  </a:lnTo>
                  <a:lnTo>
                    <a:pt x="729" y="361"/>
                  </a:lnTo>
                  <a:lnTo>
                    <a:pt x="729" y="361"/>
                  </a:lnTo>
                  <a:close/>
                  <a:moveTo>
                    <a:pt x="183" y="341"/>
                  </a:moveTo>
                  <a:lnTo>
                    <a:pt x="183" y="341"/>
                  </a:lnTo>
                  <a:lnTo>
                    <a:pt x="183" y="338"/>
                  </a:lnTo>
                  <a:lnTo>
                    <a:pt x="183" y="337"/>
                  </a:lnTo>
                  <a:lnTo>
                    <a:pt x="181" y="337"/>
                  </a:lnTo>
                  <a:lnTo>
                    <a:pt x="181" y="337"/>
                  </a:lnTo>
                  <a:lnTo>
                    <a:pt x="181" y="340"/>
                  </a:lnTo>
                  <a:lnTo>
                    <a:pt x="183" y="341"/>
                  </a:lnTo>
                  <a:lnTo>
                    <a:pt x="183" y="341"/>
                  </a:lnTo>
                  <a:close/>
                  <a:moveTo>
                    <a:pt x="494" y="350"/>
                  </a:moveTo>
                  <a:lnTo>
                    <a:pt x="494" y="350"/>
                  </a:lnTo>
                  <a:lnTo>
                    <a:pt x="497" y="350"/>
                  </a:lnTo>
                  <a:lnTo>
                    <a:pt x="500" y="352"/>
                  </a:lnTo>
                  <a:lnTo>
                    <a:pt x="500" y="352"/>
                  </a:lnTo>
                  <a:lnTo>
                    <a:pt x="502" y="350"/>
                  </a:lnTo>
                  <a:lnTo>
                    <a:pt x="503" y="349"/>
                  </a:lnTo>
                  <a:lnTo>
                    <a:pt x="502" y="346"/>
                  </a:lnTo>
                  <a:lnTo>
                    <a:pt x="502" y="346"/>
                  </a:lnTo>
                  <a:lnTo>
                    <a:pt x="499" y="344"/>
                  </a:lnTo>
                  <a:lnTo>
                    <a:pt x="497" y="343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0"/>
                  </a:lnTo>
                  <a:lnTo>
                    <a:pt x="495" y="340"/>
                  </a:lnTo>
                  <a:lnTo>
                    <a:pt x="499" y="340"/>
                  </a:lnTo>
                  <a:lnTo>
                    <a:pt x="500" y="338"/>
                  </a:lnTo>
                  <a:lnTo>
                    <a:pt x="500" y="338"/>
                  </a:lnTo>
                  <a:lnTo>
                    <a:pt x="499" y="337"/>
                  </a:lnTo>
                  <a:lnTo>
                    <a:pt x="497" y="337"/>
                  </a:lnTo>
                  <a:lnTo>
                    <a:pt x="497" y="337"/>
                  </a:lnTo>
                  <a:lnTo>
                    <a:pt x="494" y="343"/>
                  </a:lnTo>
                  <a:lnTo>
                    <a:pt x="494" y="350"/>
                  </a:lnTo>
                  <a:lnTo>
                    <a:pt x="494" y="350"/>
                  </a:lnTo>
                  <a:close/>
                  <a:moveTo>
                    <a:pt x="206" y="338"/>
                  </a:moveTo>
                  <a:lnTo>
                    <a:pt x="206" y="338"/>
                  </a:lnTo>
                  <a:lnTo>
                    <a:pt x="209" y="349"/>
                  </a:lnTo>
                  <a:lnTo>
                    <a:pt x="213" y="356"/>
                  </a:lnTo>
                  <a:lnTo>
                    <a:pt x="213" y="356"/>
                  </a:lnTo>
                  <a:lnTo>
                    <a:pt x="213" y="347"/>
                  </a:lnTo>
                  <a:lnTo>
                    <a:pt x="212" y="337"/>
                  </a:lnTo>
                  <a:lnTo>
                    <a:pt x="212" y="337"/>
                  </a:lnTo>
                  <a:lnTo>
                    <a:pt x="209" y="338"/>
                  </a:lnTo>
                  <a:lnTo>
                    <a:pt x="206" y="338"/>
                  </a:lnTo>
                  <a:lnTo>
                    <a:pt x="206" y="338"/>
                  </a:lnTo>
                  <a:close/>
                  <a:moveTo>
                    <a:pt x="602" y="346"/>
                  </a:moveTo>
                  <a:lnTo>
                    <a:pt x="602" y="346"/>
                  </a:lnTo>
                  <a:lnTo>
                    <a:pt x="602" y="343"/>
                  </a:lnTo>
                  <a:lnTo>
                    <a:pt x="602" y="341"/>
                  </a:lnTo>
                  <a:lnTo>
                    <a:pt x="602" y="340"/>
                  </a:lnTo>
                  <a:lnTo>
                    <a:pt x="601" y="338"/>
                  </a:lnTo>
                  <a:lnTo>
                    <a:pt x="601" y="338"/>
                  </a:lnTo>
                  <a:lnTo>
                    <a:pt x="599" y="343"/>
                  </a:lnTo>
                  <a:lnTo>
                    <a:pt x="599" y="344"/>
                  </a:lnTo>
                  <a:lnTo>
                    <a:pt x="602" y="346"/>
                  </a:lnTo>
                  <a:lnTo>
                    <a:pt x="602" y="346"/>
                  </a:lnTo>
                  <a:close/>
                  <a:moveTo>
                    <a:pt x="381" y="344"/>
                  </a:moveTo>
                  <a:lnTo>
                    <a:pt x="381" y="344"/>
                  </a:lnTo>
                  <a:lnTo>
                    <a:pt x="380" y="341"/>
                  </a:lnTo>
                  <a:lnTo>
                    <a:pt x="380" y="340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43"/>
                  </a:lnTo>
                  <a:lnTo>
                    <a:pt x="381" y="344"/>
                  </a:lnTo>
                  <a:lnTo>
                    <a:pt x="381" y="344"/>
                  </a:lnTo>
                  <a:close/>
                  <a:moveTo>
                    <a:pt x="436" y="343"/>
                  </a:moveTo>
                  <a:lnTo>
                    <a:pt x="436" y="343"/>
                  </a:lnTo>
                  <a:lnTo>
                    <a:pt x="439" y="343"/>
                  </a:lnTo>
                  <a:lnTo>
                    <a:pt x="439" y="340"/>
                  </a:lnTo>
                  <a:lnTo>
                    <a:pt x="439" y="340"/>
                  </a:lnTo>
                  <a:lnTo>
                    <a:pt x="436" y="338"/>
                  </a:lnTo>
                  <a:lnTo>
                    <a:pt x="436" y="338"/>
                  </a:lnTo>
                  <a:lnTo>
                    <a:pt x="436" y="340"/>
                  </a:lnTo>
                  <a:lnTo>
                    <a:pt x="436" y="343"/>
                  </a:lnTo>
                  <a:lnTo>
                    <a:pt x="436" y="343"/>
                  </a:lnTo>
                  <a:close/>
                  <a:moveTo>
                    <a:pt x="425" y="349"/>
                  </a:moveTo>
                  <a:lnTo>
                    <a:pt x="425" y="349"/>
                  </a:lnTo>
                  <a:lnTo>
                    <a:pt x="428" y="349"/>
                  </a:lnTo>
                  <a:lnTo>
                    <a:pt x="428" y="349"/>
                  </a:lnTo>
                  <a:lnTo>
                    <a:pt x="427" y="344"/>
                  </a:lnTo>
                  <a:lnTo>
                    <a:pt x="424" y="340"/>
                  </a:lnTo>
                  <a:lnTo>
                    <a:pt x="424" y="340"/>
                  </a:lnTo>
                  <a:lnTo>
                    <a:pt x="425" y="349"/>
                  </a:lnTo>
                  <a:lnTo>
                    <a:pt x="425" y="349"/>
                  </a:lnTo>
                  <a:close/>
                  <a:moveTo>
                    <a:pt x="531" y="349"/>
                  </a:moveTo>
                  <a:lnTo>
                    <a:pt x="531" y="349"/>
                  </a:lnTo>
                  <a:lnTo>
                    <a:pt x="531" y="344"/>
                  </a:lnTo>
                  <a:lnTo>
                    <a:pt x="529" y="340"/>
                  </a:lnTo>
                  <a:lnTo>
                    <a:pt x="529" y="340"/>
                  </a:lnTo>
                  <a:lnTo>
                    <a:pt x="529" y="346"/>
                  </a:lnTo>
                  <a:lnTo>
                    <a:pt x="529" y="347"/>
                  </a:lnTo>
                  <a:lnTo>
                    <a:pt x="531" y="349"/>
                  </a:lnTo>
                  <a:lnTo>
                    <a:pt x="531" y="349"/>
                  </a:lnTo>
                  <a:close/>
                  <a:moveTo>
                    <a:pt x="550" y="344"/>
                  </a:moveTo>
                  <a:lnTo>
                    <a:pt x="550" y="344"/>
                  </a:lnTo>
                  <a:lnTo>
                    <a:pt x="550" y="341"/>
                  </a:lnTo>
                  <a:lnTo>
                    <a:pt x="550" y="340"/>
                  </a:lnTo>
                  <a:lnTo>
                    <a:pt x="549" y="340"/>
                  </a:lnTo>
                  <a:lnTo>
                    <a:pt x="549" y="340"/>
                  </a:lnTo>
                  <a:lnTo>
                    <a:pt x="549" y="343"/>
                  </a:lnTo>
                  <a:lnTo>
                    <a:pt x="549" y="343"/>
                  </a:lnTo>
                  <a:lnTo>
                    <a:pt x="550" y="344"/>
                  </a:lnTo>
                  <a:lnTo>
                    <a:pt x="550" y="344"/>
                  </a:lnTo>
                  <a:close/>
                  <a:moveTo>
                    <a:pt x="239" y="358"/>
                  </a:moveTo>
                  <a:lnTo>
                    <a:pt x="239" y="358"/>
                  </a:lnTo>
                  <a:lnTo>
                    <a:pt x="238" y="352"/>
                  </a:lnTo>
                  <a:lnTo>
                    <a:pt x="236" y="347"/>
                  </a:lnTo>
                  <a:lnTo>
                    <a:pt x="233" y="344"/>
                  </a:lnTo>
                  <a:lnTo>
                    <a:pt x="230" y="341"/>
                  </a:lnTo>
                  <a:lnTo>
                    <a:pt x="230" y="341"/>
                  </a:lnTo>
                  <a:lnTo>
                    <a:pt x="230" y="346"/>
                  </a:lnTo>
                  <a:lnTo>
                    <a:pt x="232" y="352"/>
                  </a:lnTo>
                  <a:lnTo>
                    <a:pt x="235" y="356"/>
                  </a:lnTo>
                  <a:lnTo>
                    <a:pt x="239" y="358"/>
                  </a:lnTo>
                  <a:lnTo>
                    <a:pt x="239" y="358"/>
                  </a:lnTo>
                  <a:close/>
                  <a:moveTo>
                    <a:pt x="221" y="346"/>
                  </a:moveTo>
                  <a:lnTo>
                    <a:pt x="221" y="346"/>
                  </a:lnTo>
                  <a:lnTo>
                    <a:pt x="223" y="344"/>
                  </a:lnTo>
                  <a:lnTo>
                    <a:pt x="223" y="343"/>
                  </a:lnTo>
                  <a:lnTo>
                    <a:pt x="223" y="343"/>
                  </a:lnTo>
                  <a:lnTo>
                    <a:pt x="221" y="341"/>
                  </a:lnTo>
                  <a:lnTo>
                    <a:pt x="221" y="341"/>
                  </a:lnTo>
                  <a:lnTo>
                    <a:pt x="221" y="346"/>
                  </a:lnTo>
                  <a:lnTo>
                    <a:pt x="221" y="346"/>
                  </a:lnTo>
                  <a:close/>
                  <a:moveTo>
                    <a:pt x="351" y="346"/>
                  </a:moveTo>
                  <a:lnTo>
                    <a:pt x="351" y="346"/>
                  </a:lnTo>
                  <a:lnTo>
                    <a:pt x="363" y="349"/>
                  </a:lnTo>
                  <a:lnTo>
                    <a:pt x="363" y="349"/>
                  </a:lnTo>
                  <a:lnTo>
                    <a:pt x="361" y="344"/>
                  </a:lnTo>
                  <a:lnTo>
                    <a:pt x="357" y="343"/>
                  </a:lnTo>
                  <a:lnTo>
                    <a:pt x="354" y="343"/>
                  </a:lnTo>
                  <a:lnTo>
                    <a:pt x="351" y="346"/>
                  </a:lnTo>
                  <a:lnTo>
                    <a:pt x="351" y="346"/>
                  </a:lnTo>
                  <a:close/>
                  <a:moveTo>
                    <a:pt x="370" y="346"/>
                  </a:moveTo>
                  <a:lnTo>
                    <a:pt x="370" y="346"/>
                  </a:lnTo>
                  <a:lnTo>
                    <a:pt x="369" y="344"/>
                  </a:lnTo>
                  <a:lnTo>
                    <a:pt x="366" y="343"/>
                  </a:lnTo>
                  <a:lnTo>
                    <a:pt x="366" y="343"/>
                  </a:lnTo>
                  <a:lnTo>
                    <a:pt x="367" y="346"/>
                  </a:lnTo>
                  <a:lnTo>
                    <a:pt x="369" y="346"/>
                  </a:lnTo>
                  <a:lnTo>
                    <a:pt x="370" y="346"/>
                  </a:lnTo>
                  <a:lnTo>
                    <a:pt x="370" y="346"/>
                  </a:lnTo>
                  <a:close/>
                  <a:moveTo>
                    <a:pt x="396" y="346"/>
                  </a:moveTo>
                  <a:lnTo>
                    <a:pt x="396" y="346"/>
                  </a:lnTo>
                  <a:lnTo>
                    <a:pt x="396" y="343"/>
                  </a:lnTo>
                  <a:lnTo>
                    <a:pt x="393" y="343"/>
                  </a:lnTo>
                  <a:lnTo>
                    <a:pt x="393" y="343"/>
                  </a:lnTo>
                  <a:lnTo>
                    <a:pt x="395" y="344"/>
                  </a:lnTo>
                  <a:lnTo>
                    <a:pt x="396" y="346"/>
                  </a:lnTo>
                  <a:lnTo>
                    <a:pt x="396" y="346"/>
                  </a:lnTo>
                  <a:close/>
                  <a:moveTo>
                    <a:pt x="166" y="366"/>
                  </a:moveTo>
                  <a:lnTo>
                    <a:pt x="166" y="366"/>
                  </a:lnTo>
                  <a:lnTo>
                    <a:pt x="177" y="364"/>
                  </a:lnTo>
                  <a:lnTo>
                    <a:pt x="177" y="364"/>
                  </a:lnTo>
                  <a:lnTo>
                    <a:pt x="174" y="352"/>
                  </a:lnTo>
                  <a:lnTo>
                    <a:pt x="172" y="347"/>
                  </a:lnTo>
                  <a:lnTo>
                    <a:pt x="168" y="343"/>
                  </a:lnTo>
                  <a:lnTo>
                    <a:pt x="168" y="343"/>
                  </a:lnTo>
                  <a:lnTo>
                    <a:pt x="166" y="366"/>
                  </a:lnTo>
                  <a:lnTo>
                    <a:pt x="166" y="366"/>
                  </a:lnTo>
                  <a:close/>
                  <a:moveTo>
                    <a:pt x="308" y="347"/>
                  </a:moveTo>
                  <a:lnTo>
                    <a:pt x="308" y="347"/>
                  </a:lnTo>
                  <a:lnTo>
                    <a:pt x="311" y="347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2" y="344"/>
                  </a:lnTo>
                  <a:lnTo>
                    <a:pt x="312" y="344"/>
                  </a:lnTo>
                  <a:lnTo>
                    <a:pt x="311" y="343"/>
                  </a:lnTo>
                  <a:lnTo>
                    <a:pt x="311" y="343"/>
                  </a:lnTo>
                  <a:lnTo>
                    <a:pt x="311" y="343"/>
                  </a:lnTo>
                  <a:lnTo>
                    <a:pt x="308" y="347"/>
                  </a:lnTo>
                  <a:lnTo>
                    <a:pt x="308" y="347"/>
                  </a:lnTo>
                  <a:close/>
                  <a:moveTo>
                    <a:pt x="512" y="346"/>
                  </a:moveTo>
                  <a:lnTo>
                    <a:pt x="512" y="346"/>
                  </a:lnTo>
                  <a:lnTo>
                    <a:pt x="515" y="347"/>
                  </a:lnTo>
                  <a:lnTo>
                    <a:pt x="515" y="347"/>
                  </a:lnTo>
                  <a:lnTo>
                    <a:pt x="515" y="344"/>
                  </a:lnTo>
                  <a:lnTo>
                    <a:pt x="514" y="343"/>
                  </a:lnTo>
                  <a:lnTo>
                    <a:pt x="514" y="343"/>
                  </a:lnTo>
                  <a:lnTo>
                    <a:pt x="514" y="344"/>
                  </a:lnTo>
                  <a:lnTo>
                    <a:pt x="514" y="344"/>
                  </a:lnTo>
                  <a:lnTo>
                    <a:pt x="512" y="346"/>
                  </a:lnTo>
                  <a:lnTo>
                    <a:pt x="512" y="346"/>
                  </a:lnTo>
                  <a:lnTo>
                    <a:pt x="512" y="346"/>
                  </a:lnTo>
                  <a:close/>
                  <a:moveTo>
                    <a:pt x="581" y="350"/>
                  </a:moveTo>
                  <a:lnTo>
                    <a:pt x="581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47"/>
                  </a:lnTo>
                  <a:lnTo>
                    <a:pt x="584" y="344"/>
                  </a:lnTo>
                  <a:lnTo>
                    <a:pt x="584" y="344"/>
                  </a:lnTo>
                  <a:lnTo>
                    <a:pt x="582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50"/>
                  </a:lnTo>
                  <a:lnTo>
                    <a:pt x="581" y="350"/>
                  </a:lnTo>
                  <a:close/>
                  <a:moveTo>
                    <a:pt x="277" y="353"/>
                  </a:moveTo>
                  <a:lnTo>
                    <a:pt x="277" y="353"/>
                  </a:lnTo>
                  <a:lnTo>
                    <a:pt x="282" y="352"/>
                  </a:lnTo>
                  <a:lnTo>
                    <a:pt x="284" y="352"/>
                  </a:lnTo>
                  <a:lnTo>
                    <a:pt x="285" y="350"/>
                  </a:lnTo>
                  <a:lnTo>
                    <a:pt x="285" y="350"/>
                  </a:lnTo>
                  <a:lnTo>
                    <a:pt x="284" y="344"/>
                  </a:lnTo>
                  <a:lnTo>
                    <a:pt x="284" y="344"/>
                  </a:lnTo>
                  <a:lnTo>
                    <a:pt x="279" y="344"/>
                  </a:lnTo>
                  <a:lnTo>
                    <a:pt x="277" y="344"/>
                  </a:lnTo>
                  <a:lnTo>
                    <a:pt x="276" y="344"/>
                  </a:lnTo>
                  <a:lnTo>
                    <a:pt x="276" y="344"/>
                  </a:lnTo>
                  <a:lnTo>
                    <a:pt x="276" y="346"/>
                  </a:lnTo>
                  <a:lnTo>
                    <a:pt x="276" y="349"/>
                  </a:lnTo>
                  <a:lnTo>
                    <a:pt x="277" y="353"/>
                  </a:lnTo>
                  <a:lnTo>
                    <a:pt x="277" y="353"/>
                  </a:lnTo>
                  <a:close/>
                  <a:moveTo>
                    <a:pt x="197" y="344"/>
                  </a:moveTo>
                  <a:lnTo>
                    <a:pt x="197" y="344"/>
                  </a:lnTo>
                  <a:lnTo>
                    <a:pt x="192" y="347"/>
                  </a:lnTo>
                  <a:lnTo>
                    <a:pt x="191" y="352"/>
                  </a:lnTo>
                  <a:lnTo>
                    <a:pt x="189" y="356"/>
                  </a:lnTo>
                  <a:lnTo>
                    <a:pt x="191" y="363"/>
                  </a:lnTo>
                  <a:lnTo>
                    <a:pt x="191" y="363"/>
                  </a:lnTo>
                  <a:lnTo>
                    <a:pt x="195" y="359"/>
                  </a:lnTo>
                  <a:lnTo>
                    <a:pt x="197" y="353"/>
                  </a:lnTo>
                  <a:lnTo>
                    <a:pt x="198" y="349"/>
                  </a:lnTo>
                  <a:lnTo>
                    <a:pt x="197" y="346"/>
                  </a:lnTo>
                  <a:lnTo>
                    <a:pt x="197" y="344"/>
                  </a:lnTo>
                  <a:lnTo>
                    <a:pt x="197" y="344"/>
                  </a:lnTo>
                  <a:close/>
                  <a:moveTo>
                    <a:pt x="462" y="359"/>
                  </a:moveTo>
                  <a:lnTo>
                    <a:pt x="462" y="359"/>
                  </a:lnTo>
                  <a:lnTo>
                    <a:pt x="468" y="359"/>
                  </a:lnTo>
                  <a:lnTo>
                    <a:pt x="473" y="361"/>
                  </a:lnTo>
                  <a:lnTo>
                    <a:pt x="473" y="361"/>
                  </a:lnTo>
                  <a:lnTo>
                    <a:pt x="476" y="358"/>
                  </a:lnTo>
                  <a:lnTo>
                    <a:pt x="476" y="355"/>
                  </a:lnTo>
                  <a:lnTo>
                    <a:pt x="474" y="352"/>
                  </a:lnTo>
                  <a:lnTo>
                    <a:pt x="471" y="350"/>
                  </a:lnTo>
                  <a:lnTo>
                    <a:pt x="463" y="346"/>
                  </a:lnTo>
                  <a:lnTo>
                    <a:pt x="456" y="344"/>
                  </a:lnTo>
                  <a:lnTo>
                    <a:pt x="456" y="344"/>
                  </a:lnTo>
                  <a:lnTo>
                    <a:pt x="457" y="349"/>
                  </a:lnTo>
                  <a:lnTo>
                    <a:pt x="459" y="353"/>
                  </a:lnTo>
                  <a:lnTo>
                    <a:pt x="462" y="359"/>
                  </a:lnTo>
                  <a:lnTo>
                    <a:pt x="462" y="359"/>
                  </a:lnTo>
                  <a:close/>
                  <a:moveTo>
                    <a:pt x="108" y="388"/>
                  </a:moveTo>
                  <a:lnTo>
                    <a:pt x="108" y="388"/>
                  </a:lnTo>
                  <a:lnTo>
                    <a:pt x="111" y="420"/>
                  </a:lnTo>
                  <a:lnTo>
                    <a:pt x="111" y="420"/>
                  </a:lnTo>
                  <a:lnTo>
                    <a:pt x="113" y="417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10" y="346"/>
                  </a:lnTo>
                  <a:lnTo>
                    <a:pt x="110" y="346"/>
                  </a:lnTo>
                  <a:lnTo>
                    <a:pt x="108" y="355"/>
                  </a:lnTo>
                  <a:lnTo>
                    <a:pt x="108" y="366"/>
                  </a:lnTo>
                  <a:lnTo>
                    <a:pt x="108" y="388"/>
                  </a:lnTo>
                  <a:lnTo>
                    <a:pt x="108" y="388"/>
                  </a:lnTo>
                  <a:close/>
                  <a:moveTo>
                    <a:pt x="340" y="346"/>
                  </a:moveTo>
                  <a:lnTo>
                    <a:pt x="340" y="346"/>
                  </a:lnTo>
                  <a:lnTo>
                    <a:pt x="341" y="349"/>
                  </a:lnTo>
                  <a:lnTo>
                    <a:pt x="343" y="352"/>
                  </a:lnTo>
                  <a:lnTo>
                    <a:pt x="343" y="352"/>
                  </a:lnTo>
                  <a:lnTo>
                    <a:pt x="346" y="352"/>
                  </a:lnTo>
                  <a:lnTo>
                    <a:pt x="349" y="352"/>
                  </a:lnTo>
                  <a:lnTo>
                    <a:pt x="349" y="350"/>
                  </a:lnTo>
                  <a:lnTo>
                    <a:pt x="349" y="350"/>
                  </a:lnTo>
                  <a:lnTo>
                    <a:pt x="348" y="349"/>
                  </a:lnTo>
                  <a:lnTo>
                    <a:pt x="346" y="347"/>
                  </a:lnTo>
                  <a:lnTo>
                    <a:pt x="343" y="346"/>
                  </a:lnTo>
                  <a:lnTo>
                    <a:pt x="340" y="346"/>
                  </a:lnTo>
                  <a:lnTo>
                    <a:pt x="340" y="346"/>
                  </a:lnTo>
                  <a:close/>
                  <a:moveTo>
                    <a:pt x="451" y="356"/>
                  </a:moveTo>
                  <a:lnTo>
                    <a:pt x="451" y="356"/>
                  </a:lnTo>
                  <a:lnTo>
                    <a:pt x="448" y="350"/>
                  </a:lnTo>
                  <a:lnTo>
                    <a:pt x="445" y="347"/>
                  </a:lnTo>
                  <a:lnTo>
                    <a:pt x="442" y="346"/>
                  </a:lnTo>
                  <a:lnTo>
                    <a:pt x="442" y="346"/>
                  </a:lnTo>
                  <a:lnTo>
                    <a:pt x="442" y="350"/>
                  </a:lnTo>
                  <a:lnTo>
                    <a:pt x="444" y="355"/>
                  </a:lnTo>
                  <a:lnTo>
                    <a:pt x="447" y="356"/>
                  </a:lnTo>
                  <a:lnTo>
                    <a:pt x="450" y="358"/>
                  </a:lnTo>
                  <a:lnTo>
                    <a:pt x="451" y="356"/>
                  </a:lnTo>
                  <a:lnTo>
                    <a:pt x="451" y="356"/>
                  </a:lnTo>
                  <a:close/>
                  <a:moveTo>
                    <a:pt x="651" y="350"/>
                  </a:moveTo>
                  <a:lnTo>
                    <a:pt x="651" y="350"/>
                  </a:lnTo>
                  <a:lnTo>
                    <a:pt x="651" y="349"/>
                  </a:lnTo>
                  <a:lnTo>
                    <a:pt x="649" y="346"/>
                  </a:lnTo>
                  <a:lnTo>
                    <a:pt x="649" y="346"/>
                  </a:lnTo>
                  <a:lnTo>
                    <a:pt x="649" y="349"/>
                  </a:lnTo>
                  <a:lnTo>
                    <a:pt x="649" y="350"/>
                  </a:lnTo>
                  <a:lnTo>
                    <a:pt x="651" y="350"/>
                  </a:lnTo>
                  <a:lnTo>
                    <a:pt x="651" y="350"/>
                  </a:lnTo>
                  <a:close/>
                  <a:moveTo>
                    <a:pt x="102" y="352"/>
                  </a:moveTo>
                  <a:lnTo>
                    <a:pt x="102" y="352"/>
                  </a:lnTo>
                  <a:lnTo>
                    <a:pt x="104" y="349"/>
                  </a:lnTo>
                  <a:lnTo>
                    <a:pt x="104" y="347"/>
                  </a:lnTo>
                  <a:lnTo>
                    <a:pt x="102" y="346"/>
                  </a:lnTo>
                  <a:lnTo>
                    <a:pt x="102" y="346"/>
                  </a:lnTo>
                  <a:lnTo>
                    <a:pt x="101" y="349"/>
                  </a:lnTo>
                  <a:lnTo>
                    <a:pt x="101" y="350"/>
                  </a:lnTo>
                  <a:lnTo>
                    <a:pt x="102" y="352"/>
                  </a:lnTo>
                  <a:lnTo>
                    <a:pt x="102" y="352"/>
                  </a:lnTo>
                  <a:close/>
                  <a:moveTo>
                    <a:pt x="265" y="350"/>
                  </a:moveTo>
                  <a:lnTo>
                    <a:pt x="265" y="350"/>
                  </a:lnTo>
                  <a:lnTo>
                    <a:pt x="267" y="352"/>
                  </a:lnTo>
                  <a:lnTo>
                    <a:pt x="267" y="355"/>
                  </a:lnTo>
                  <a:lnTo>
                    <a:pt x="267" y="355"/>
                  </a:lnTo>
                  <a:lnTo>
                    <a:pt x="270" y="353"/>
                  </a:lnTo>
                  <a:lnTo>
                    <a:pt x="273" y="353"/>
                  </a:lnTo>
                  <a:lnTo>
                    <a:pt x="273" y="353"/>
                  </a:lnTo>
                  <a:lnTo>
                    <a:pt x="271" y="349"/>
                  </a:lnTo>
                  <a:lnTo>
                    <a:pt x="270" y="347"/>
                  </a:lnTo>
                  <a:lnTo>
                    <a:pt x="268" y="347"/>
                  </a:lnTo>
                  <a:lnTo>
                    <a:pt x="265" y="350"/>
                  </a:lnTo>
                  <a:lnTo>
                    <a:pt x="265" y="350"/>
                  </a:lnTo>
                  <a:close/>
                  <a:moveTo>
                    <a:pt x="159" y="366"/>
                  </a:moveTo>
                  <a:lnTo>
                    <a:pt x="159" y="366"/>
                  </a:lnTo>
                  <a:lnTo>
                    <a:pt x="162" y="366"/>
                  </a:lnTo>
                  <a:lnTo>
                    <a:pt x="162" y="366"/>
                  </a:lnTo>
                  <a:lnTo>
                    <a:pt x="163" y="347"/>
                  </a:lnTo>
                  <a:lnTo>
                    <a:pt x="163" y="347"/>
                  </a:lnTo>
                  <a:lnTo>
                    <a:pt x="160" y="349"/>
                  </a:lnTo>
                  <a:lnTo>
                    <a:pt x="159" y="350"/>
                  </a:lnTo>
                  <a:lnTo>
                    <a:pt x="157" y="355"/>
                  </a:lnTo>
                  <a:lnTo>
                    <a:pt x="159" y="366"/>
                  </a:lnTo>
                  <a:lnTo>
                    <a:pt x="159" y="366"/>
                  </a:lnTo>
                  <a:close/>
                  <a:moveTo>
                    <a:pt x="383" y="352"/>
                  </a:moveTo>
                  <a:lnTo>
                    <a:pt x="383" y="352"/>
                  </a:lnTo>
                  <a:lnTo>
                    <a:pt x="383" y="349"/>
                  </a:lnTo>
                  <a:lnTo>
                    <a:pt x="380" y="347"/>
                  </a:lnTo>
                  <a:lnTo>
                    <a:pt x="380" y="347"/>
                  </a:lnTo>
                  <a:lnTo>
                    <a:pt x="381" y="350"/>
                  </a:lnTo>
                  <a:lnTo>
                    <a:pt x="383" y="352"/>
                  </a:lnTo>
                  <a:lnTo>
                    <a:pt x="383" y="352"/>
                  </a:lnTo>
                  <a:close/>
                  <a:moveTo>
                    <a:pt x="421" y="355"/>
                  </a:moveTo>
                  <a:lnTo>
                    <a:pt x="421" y="355"/>
                  </a:lnTo>
                  <a:lnTo>
                    <a:pt x="419" y="352"/>
                  </a:lnTo>
                  <a:lnTo>
                    <a:pt x="416" y="350"/>
                  </a:lnTo>
                  <a:lnTo>
                    <a:pt x="409" y="347"/>
                  </a:lnTo>
                  <a:lnTo>
                    <a:pt x="409" y="347"/>
                  </a:lnTo>
                  <a:lnTo>
                    <a:pt x="409" y="352"/>
                  </a:lnTo>
                  <a:lnTo>
                    <a:pt x="412" y="353"/>
                  </a:lnTo>
                  <a:lnTo>
                    <a:pt x="416" y="355"/>
                  </a:lnTo>
                  <a:lnTo>
                    <a:pt x="421" y="355"/>
                  </a:lnTo>
                  <a:lnTo>
                    <a:pt x="421" y="355"/>
                  </a:lnTo>
                  <a:close/>
                  <a:moveTo>
                    <a:pt x="639" y="359"/>
                  </a:moveTo>
                  <a:lnTo>
                    <a:pt x="639" y="359"/>
                  </a:lnTo>
                  <a:lnTo>
                    <a:pt x="640" y="359"/>
                  </a:lnTo>
                  <a:lnTo>
                    <a:pt x="640" y="358"/>
                  </a:lnTo>
                  <a:lnTo>
                    <a:pt x="642" y="353"/>
                  </a:lnTo>
                  <a:lnTo>
                    <a:pt x="640" y="350"/>
                  </a:lnTo>
                  <a:lnTo>
                    <a:pt x="639" y="349"/>
                  </a:lnTo>
                  <a:lnTo>
                    <a:pt x="639" y="347"/>
                  </a:lnTo>
                  <a:lnTo>
                    <a:pt x="639" y="347"/>
                  </a:lnTo>
                  <a:lnTo>
                    <a:pt x="639" y="353"/>
                  </a:lnTo>
                  <a:lnTo>
                    <a:pt x="639" y="359"/>
                  </a:lnTo>
                  <a:lnTo>
                    <a:pt x="639" y="359"/>
                  </a:lnTo>
                  <a:close/>
                  <a:moveTo>
                    <a:pt x="223" y="359"/>
                  </a:moveTo>
                  <a:lnTo>
                    <a:pt x="223" y="359"/>
                  </a:lnTo>
                  <a:lnTo>
                    <a:pt x="226" y="359"/>
                  </a:lnTo>
                  <a:lnTo>
                    <a:pt x="230" y="359"/>
                  </a:lnTo>
                  <a:lnTo>
                    <a:pt x="230" y="359"/>
                  </a:lnTo>
                  <a:lnTo>
                    <a:pt x="229" y="355"/>
                  </a:lnTo>
                  <a:lnTo>
                    <a:pt x="227" y="349"/>
                  </a:lnTo>
                  <a:lnTo>
                    <a:pt x="227" y="349"/>
                  </a:lnTo>
                  <a:lnTo>
                    <a:pt x="224" y="349"/>
                  </a:lnTo>
                  <a:lnTo>
                    <a:pt x="224" y="349"/>
                  </a:lnTo>
                  <a:lnTo>
                    <a:pt x="223" y="350"/>
                  </a:lnTo>
                  <a:lnTo>
                    <a:pt x="223" y="353"/>
                  </a:lnTo>
                  <a:lnTo>
                    <a:pt x="223" y="359"/>
                  </a:lnTo>
                  <a:lnTo>
                    <a:pt x="223" y="359"/>
                  </a:lnTo>
                  <a:close/>
                  <a:moveTo>
                    <a:pt x="325" y="353"/>
                  </a:moveTo>
                  <a:lnTo>
                    <a:pt x="325" y="353"/>
                  </a:lnTo>
                  <a:lnTo>
                    <a:pt x="326" y="353"/>
                  </a:lnTo>
                  <a:lnTo>
                    <a:pt x="326" y="353"/>
                  </a:lnTo>
                  <a:lnTo>
                    <a:pt x="326" y="350"/>
                  </a:lnTo>
                  <a:lnTo>
                    <a:pt x="323" y="349"/>
                  </a:lnTo>
                  <a:lnTo>
                    <a:pt x="323" y="349"/>
                  </a:lnTo>
                  <a:lnTo>
                    <a:pt x="323" y="350"/>
                  </a:lnTo>
                  <a:lnTo>
                    <a:pt x="325" y="353"/>
                  </a:lnTo>
                  <a:lnTo>
                    <a:pt x="325" y="353"/>
                  </a:lnTo>
                  <a:close/>
                  <a:moveTo>
                    <a:pt x="718" y="353"/>
                  </a:moveTo>
                  <a:lnTo>
                    <a:pt x="718" y="353"/>
                  </a:lnTo>
                  <a:lnTo>
                    <a:pt x="718" y="350"/>
                  </a:lnTo>
                  <a:lnTo>
                    <a:pt x="717" y="349"/>
                  </a:lnTo>
                  <a:lnTo>
                    <a:pt x="717" y="349"/>
                  </a:lnTo>
                  <a:lnTo>
                    <a:pt x="717" y="349"/>
                  </a:lnTo>
                  <a:lnTo>
                    <a:pt x="717" y="352"/>
                  </a:lnTo>
                  <a:lnTo>
                    <a:pt x="717" y="352"/>
                  </a:lnTo>
                  <a:lnTo>
                    <a:pt x="718" y="353"/>
                  </a:lnTo>
                  <a:lnTo>
                    <a:pt x="718" y="353"/>
                  </a:lnTo>
                  <a:close/>
                  <a:moveTo>
                    <a:pt x="764" y="395"/>
                  </a:moveTo>
                  <a:lnTo>
                    <a:pt x="764" y="395"/>
                  </a:lnTo>
                  <a:lnTo>
                    <a:pt x="765" y="375"/>
                  </a:lnTo>
                  <a:lnTo>
                    <a:pt x="765" y="356"/>
                  </a:lnTo>
                  <a:lnTo>
                    <a:pt x="765" y="356"/>
                  </a:lnTo>
                  <a:lnTo>
                    <a:pt x="767" y="352"/>
                  </a:lnTo>
                  <a:lnTo>
                    <a:pt x="765" y="350"/>
                  </a:lnTo>
                  <a:lnTo>
                    <a:pt x="764" y="349"/>
                  </a:lnTo>
                  <a:lnTo>
                    <a:pt x="764" y="349"/>
                  </a:lnTo>
                  <a:lnTo>
                    <a:pt x="762" y="361"/>
                  </a:lnTo>
                  <a:lnTo>
                    <a:pt x="761" y="372"/>
                  </a:lnTo>
                  <a:lnTo>
                    <a:pt x="761" y="384"/>
                  </a:lnTo>
                  <a:lnTo>
                    <a:pt x="761" y="388"/>
                  </a:lnTo>
                  <a:lnTo>
                    <a:pt x="764" y="395"/>
                  </a:lnTo>
                  <a:lnTo>
                    <a:pt x="764" y="395"/>
                  </a:lnTo>
                  <a:close/>
                  <a:moveTo>
                    <a:pt x="355" y="352"/>
                  </a:moveTo>
                  <a:lnTo>
                    <a:pt x="355" y="352"/>
                  </a:lnTo>
                  <a:lnTo>
                    <a:pt x="360" y="352"/>
                  </a:lnTo>
                  <a:lnTo>
                    <a:pt x="361" y="352"/>
                  </a:lnTo>
                  <a:lnTo>
                    <a:pt x="363" y="350"/>
                  </a:lnTo>
                  <a:lnTo>
                    <a:pt x="363" y="350"/>
                  </a:lnTo>
                  <a:lnTo>
                    <a:pt x="354" y="349"/>
                  </a:lnTo>
                  <a:lnTo>
                    <a:pt x="354" y="349"/>
                  </a:lnTo>
                  <a:lnTo>
                    <a:pt x="355" y="352"/>
                  </a:lnTo>
                  <a:lnTo>
                    <a:pt x="355" y="352"/>
                  </a:lnTo>
                  <a:close/>
                  <a:moveTo>
                    <a:pt x="511" y="353"/>
                  </a:moveTo>
                  <a:lnTo>
                    <a:pt x="511" y="353"/>
                  </a:lnTo>
                  <a:lnTo>
                    <a:pt x="511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09" y="352"/>
                  </a:lnTo>
                  <a:lnTo>
                    <a:pt x="511" y="353"/>
                  </a:lnTo>
                  <a:lnTo>
                    <a:pt x="511" y="353"/>
                  </a:lnTo>
                  <a:close/>
                  <a:moveTo>
                    <a:pt x="631" y="349"/>
                  </a:moveTo>
                  <a:lnTo>
                    <a:pt x="631" y="349"/>
                  </a:lnTo>
                  <a:lnTo>
                    <a:pt x="627" y="353"/>
                  </a:lnTo>
                  <a:lnTo>
                    <a:pt x="625" y="358"/>
                  </a:lnTo>
                  <a:lnTo>
                    <a:pt x="625" y="364"/>
                  </a:lnTo>
                  <a:lnTo>
                    <a:pt x="627" y="369"/>
                  </a:lnTo>
                  <a:lnTo>
                    <a:pt x="627" y="369"/>
                  </a:lnTo>
                  <a:lnTo>
                    <a:pt x="630" y="367"/>
                  </a:lnTo>
                  <a:lnTo>
                    <a:pt x="633" y="364"/>
                  </a:lnTo>
                  <a:lnTo>
                    <a:pt x="633" y="364"/>
                  </a:lnTo>
                  <a:lnTo>
                    <a:pt x="631" y="361"/>
                  </a:lnTo>
                  <a:lnTo>
                    <a:pt x="633" y="355"/>
                  </a:lnTo>
                  <a:lnTo>
                    <a:pt x="633" y="352"/>
                  </a:lnTo>
                  <a:lnTo>
                    <a:pt x="631" y="350"/>
                  </a:lnTo>
                  <a:lnTo>
                    <a:pt x="631" y="349"/>
                  </a:lnTo>
                  <a:lnTo>
                    <a:pt x="631" y="349"/>
                  </a:lnTo>
                  <a:close/>
                  <a:moveTo>
                    <a:pt x="309" y="353"/>
                  </a:moveTo>
                  <a:lnTo>
                    <a:pt x="309" y="353"/>
                  </a:lnTo>
                  <a:lnTo>
                    <a:pt x="311" y="355"/>
                  </a:lnTo>
                  <a:lnTo>
                    <a:pt x="312" y="355"/>
                  </a:lnTo>
                  <a:lnTo>
                    <a:pt x="316" y="355"/>
                  </a:lnTo>
                  <a:lnTo>
                    <a:pt x="316" y="355"/>
                  </a:lnTo>
                  <a:lnTo>
                    <a:pt x="316" y="352"/>
                  </a:lnTo>
                  <a:lnTo>
                    <a:pt x="316" y="350"/>
                  </a:lnTo>
                  <a:lnTo>
                    <a:pt x="312" y="350"/>
                  </a:lnTo>
                  <a:lnTo>
                    <a:pt x="309" y="352"/>
                  </a:lnTo>
                  <a:lnTo>
                    <a:pt x="309" y="353"/>
                  </a:lnTo>
                  <a:lnTo>
                    <a:pt x="309" y="353"/>
                  </a:lnTo>
                  <a:close/>
                  <a:moveTo>
                    <a:pt x="657" y="353"/>
                  </a:moveTo>
                  <a:lnTo>
                    <a:pt x="657" y="353"/>
                  </a:lnTo>
                  <a:lnTo>
                    <a:pt x="659" y="356"/>
                  </a:lnTo>
                  <a:lnTo>
                    <a:pt x="659" y="358"/>
                  </a:lnTo>
                  <a:lnTo>
                    <a:pt x="660" y="358"/>
                  </a:lnTo>
                  <a:lnTo>
                    <a:pt x="660" y="358"/>
                  </a:lnTo>
                  <a:lnTo>
                    <a:pt x="662" y="355"/>
                  </a:lnTo>
                  <a:lnTo>
                    <a:pt x="662" y="352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52"/>
                  </a:lnTo>
                  <a:lnTo>
                    <a:pt x="657" y="353"/>
                  </a:lnTo>
                  <a:lnTo>
                    <a:pt x="657" y="353"/>
                  </a:lnTo>
                  <a:close/>
                  <a:moveTo>
                    <a:pt x="671" y="369"/>
                  </a:moveTo>
                  <a:lnTo>
                    <a:pt x="671" y="369"/>
                  </a:lnTo>
                  <a:lnTo>
                    <a:pt x="672" y="358"/>
                  </a:lnTo>
                  <a:lnTo>
                    <a:pt x="672" y="353"/>
                  </a:lnTo>
                  <a:lnTo>
                    <a:pt x="671" y="352"/>
                  </a:lnTo>
                  <a:lnTo>
                    <a:pt x="669" y="352"/>
                  </a:lnTo>
                  <a:lnTo>
                    <a:pt x="669" y="352"/>
                  </a:lnTo>
                  <a:lnTo>
                    <a:pt x="669" y="359"/>
                  </a:lnTo>
                  <a:lnTo>
                    <a:pt x="669" y="366"/>
                  </a:lnTo>
                  <a:lnTo>
                    <a:pt x="671" y="369"/>
                  </a:lnTo>
                  <a:lnTo>
                    <a:pt x="671" y="369"/>
                  </a:lnTo>
                  <a:close/>
                  <a:moveTo>
                    <a:pt x="485" y="361"/>
                  </a:moveTo>
                  <a:lnTo>
                    <a:pt x="485" y="361"/>
                  </a:lnTo>
                  <a:lnTo>
                    <a:pt x="485" y="356"/>
                  </a:lnTo>
                  <a:lnTo>
                    <a:pt x="485" y="353"/>
                  </a:lnTo>
                  <a:lnTo>
                    <a:pt x="483" y="353"/>
                  </a:lnTo>
                  <a:lnTo>
                    <a:pt x="483" y="353"/>
                  </a:lnTo>
                  <a:lnTo>
                    <a:pt x="482" y="358"/>
                  </a:lnTo>
                  <a:lnTo>
                    <a:pt x="483" y="359"/>
                  </a:lnTo>
                  <a:lnTo>
                    <a:pt x="485" y="361"/>
                  </a:lnTo>
                  <a:lnTo>
                    <a:pt x="485" y="361"/>
                  </a:lnTo>
                  <a:close/>
                  <a:moveTo>
                    <a:pt x="492" y="355"/>
                  </a:moveTo>
                  <a:lnTo>
                    <a:pt x="492" y="355"/>
                  </a:lnTo>
                  <a:lnTo>
                    <a:pt x="492" y="356"/>
                  </a:lnTo>
                  <a:lnTo>
                    <a:pt x="492" y="358"/>
                  </a:lnTo>
                  <a:lnTo>
                    <a:pt x="492" y="358"/>
                  </a:lnTo>
                  <a:lnTo>
                    <a:pt x="494" y="358"/>
                  </a:lnTo>
                  <a:lnTo>
                    <a:pt x="495" y="358"/>
                  </a:lnTo>
                  <a:lnTo>
                    <a:pt x="497" y="353"/>
                  </a:lnTo>
                  <a:lnTo>
                    <a:pt x="497" y="353"/>
                  </a:lnTo>
                  <a:lnTo>
                    <a:pt x="495" y="353"/>
                  </a:lnTo>
                  <a:lnTo>
                    <a:pt x="492" y="355"/>
                  </a:lnTo>
                  <a:lnTo>
                    <a:pt x="492" y="355"/>
                  </a:lnTo>
                  <a:close/>
                  <a:moveTo>
                    <a:pt x="207" y="363"/>
                  </a:moveTo>
                  <a:lnTo>
                    <a:pt x="207" y="363"/>
                  </a:lnTo>
                  <a:lnTo>
                    <a:pt x="207" y="358"/>
                  </a:lnTo>
                  <a:lnTo>
                    <a:pt x="206" y="355"/>
                  </a:lnTo>
                  <a:lnTo>
                    <a:pt x="206" y="355"/>
                  </a:lnTo>
                  <a:lnTo>
                    <a:pt x="206" y="359"/>
                  </a:lnTo>
                  <a:lnTo>
                    <a:pt x="207" y="363"/>
                  </a:lnTo>
                  <a:lnTo>
                    <a:pt x="207" y="363"/>
                  </a:lnTo>
                  <a:close/>
                  <a:moveTo>
                    <a:pt x="553" y="361"/>
                  </a:moveTo>
                  <a:lnTo>
                    <a:pt x="553" y="361"/>
                  </a:lnTo>
                  <a:lnTo>
                    <a:pt x="556" y="363"/>
                  </a:lnTo>
                  <a:lnTo>
                    <a:pt x="561" y="364"/>
                  </a:lnTo>
                  <a:lnTo>
                    <a:pt x="569" y="366"/>
                  </a:lnTo>
                  <a:lnTo>
                    <a:pt x="569" y="366"/>
                  </a:lnTo>
                  <a:lnTo>
                    <a:pt x="570" y="361"/>
                  </a:lnTo>
                  <a:lnTo>
                    <a:pt x="570" y="356"/>
                  </a:lnTo>
                  <a:lnTo>
                    <a:pt x="570" y="356"/>
                  </a:lnTo>
                  <a:lnTo>
                    <a:pt x="569" y="356"/>
                  </a:lnTo>
                  <a:lnTo>
                    <a:pt x="567" y="355"/>
                  </a:lnTo>
                  <a:lnTo>
                    <a:pt x="567" y="355"/>
                  </a:lnTo>
                  <a:lnTo>
                    <a:pt x="563" y="356"/>
                  </a:lnTo>
                  <a:lnTo>
                    <a:pt x="559" y="356"/>
                  </a:lnTo>
                  <a:lnTo>
                    <a:pt x="556" y="358"/>
                  </a:lnTo>
                  <a:lnTo>
                    <a:pt x="555" y="358"/>
                  </a:lnTo>
                  <a:lnTo>
                    <a:pt x="553" y="361"/>
                  </a:lnTo>
                  <a:lnTo>
                    <a:pt x="553" y="361"/>
                  </a:lnTo>
                  <a:close/>
                  <a:moveTo>
                    <a:pt x="581" y="356"/>
                  </a:moveTo>
                  <a:lnTo>
                    <a:pt x="581" y="356"/>
                  </a:lnTo>
                  <a:lnTo>
                    <a:pt x="582" y="363"/>
                  </a:lnTo>
                  <a:lnTo>
                    <a:pt x="584" y="364"/>
                  </a:lnTo>
                  <a:lnTo>
                    <a:pt x="585" y="366"/>
                  </a:lnTo>
                  <a:lnTo>
                    <a:pt x="585" y="366"/>
                  </a:lnTo>
                  <a:lnTo>
                    <a:pt x="584" y="355"/>
                  </a:lnTo>
                  <a:lnTo>
                    <a:pt x="584" y="355"/>
                  </a:lnTo>
                  <a:lnTo>
                    <a:pt x="584" y="356"/>
                  </a:lnTo>
                  <a:lnTo>
                    <a:pt x="581" y="356"/>
                  </a:lnTo>
                  <a:lnTo>
                    <a:pt x="581" y="356"/>
                  </a:lnTo>
                  <a:close/>
                  <a:moveTo>
                    <a:pt x="598" y="366"/>
                  </a:moveTo>
                  <a:lnTo>
                    <a:pt x="598" y="366"/>
                  </a:lnTo>
                  <a:lnTo>
                    <a:pt x="601" y="364"/>
                  </a:lnTo>
                  <a:lnTo>
                    <a:pt x="601" y="359"/>
                  </a:lnTo>
                  <a:lnTo>
                    <a:pt x="599" y="356"/>
                  </a:lnTo>
                  <a:lnTo>
                    <a:pt x="596" y="355"/>
                  </a:lnTo>
                  <a:lnTo>
                    <a:pt x="596" y="355"/>
                  </a:lnTo>
                  <a:lnTo>
                    <a:pt x="598" y="361"/>
                  </a:lnTo>
                  <a:lnTo>
                    <a:pt x="598" y="366"/>
                  </a:lnTo>
                  <a:lnTo>
                    <a:pt x="598" y="366"/>
                  </a:lnTo>
                  <a:close/>
                  <a:moveTo>
                    <a:pt x="277" y="358"/>
                  </a:moveTo>
                  <a:lnTo>
                    <a:pt x="277" y="358"/>
                  </a:lnTo>
                  <a:lnTo>
                    <a:pt x="284" y="358"/>
                  </a:lnTo>
                  <a:lnTo>
                    <a:pt x="285" y="356"/>
                  </a:lnTo>
                  <a:lnTo>
                    <a:pt x="285" y="355"/>
                  </a:lnTo>
                  <a:lnTo>
                    <a:pt x="285" y="355"/>
                  </a:lnTo>
                  <a:lnTo>
                    <a:pt x="282" y="356"/>
                  </a:lnTo>
                  <a:lnTo>
                    <a:pt x="280" y="356"/>
                  </a:lnTo>
                  <a:lnTo>
                    <a:pt x="279" y="355"/>
                  </a:lnTo>
                  <a:lnTo>
                    <a:pt x="279" y="355"/>
                  </a:lnTo>
                  <a:lnTo>
                    <a:pt x="279" y="356"/>
                  </a:lnTo>
                  <a:lnTo>
                    <a:pt x="279" y="356"/>
                  </a:lnTo>
                  <a:lnTo>
                    <a:pt x="277" y="358"/>
                  </a:lnTo>
                  <a:lnTo>
                    <a:pt x="277" y="358"/>
                  </a:lnTo>
                  <a:lnTo>
                    <a:pt x="277" y="358"/>
                  </a:lnTo>
                  <a:close/>
                  <a:moveTo>
                    <a:pt x="358" y="356"/>
                  </a:moveTo>
                  <a:lnTo>
                    <a:pt x="358" y="356"/>
                  </a:lnTo>
                  <a:lnTo>
                    <a:pt x="363" y="366"/>
                  </a:lnTo>
                  <a:lnTo>
                    <a:pt x="367" y="367"/>
                  </a:lnTo>
                  <a:lnTo>
                    <a:pt x="369" y="369"/>
                  </a:lnTo>
                  <a:lnTo>
                    <a:pt x="372" y="367"/>
                  </a:lnTo>
                  <a:lnTo>
                    <a:pt x="372" y="367"/>
                  </a:lnTo>
                  <a:lnTo>
                    <a:pt x="372" y="364"/>
                  </a:lnTo>
                  <a:lnTo>
                    <a:pt x="370" y="361"/>
                  </a:lnTo>
                  <a:lnTo>
                    <a:pt x="367" y="356"/>
                  </a:lnTo>
                  <a:lnTo>
                    <a:pt x="367" y="356"/>
                  </a:lnTo>
                  <a:lnTo>
                    <a:pt x="363" y="356"/>
                  </a:lnTo>
                  <a:lnTo>
                    <a:pt x="360" y="356"/>
                  </a:lnTo>
                  <a:lnTo>
                    <a:pt x="358" y="356"/>
                  </a:lnTo>
                  <a:lnTo>
                    <a:pt x="358" y="356"/>
                  </a:lnTo>
                  <a:close/>
                  <a:moveTo>
                    <a:pt x="607" y="364"/>
                  </a:moveTo>
                  <a:lnTo>
                    <a:pt x="607" y="364"/>
                  </a:lnTo>
                  <a:lnTo>
                    <a:pt x="608" y="363"/>
                  </a:lnTo>
                  <a:lnTo>
                    <a:pt x="608" y="359"/>
                  </a:lnTo>
                  <a:lnTo>
                    <a:pt x="608" y="358"/>
                  </a:lnTo>
                  <a:lnTo>
                    <a:pt x="607" y="355"/>
                  </a:lnTo>
                  <a:lnTo>
                    <a:pt x="607" y="355"/>
                  </a:lnTo>
                  <a:lnTo>
                    <a:pt x="607" y="359"/>
                  </a:lnTo>
                  <a:lnTo>
                    <a:pt x="607" y="364"/>
                  </a:lnTo>
                  <a:lnTo>
                    <a:pt x="607" y="364"/>
                  </a:lnTo>
                  <a:close/>
                  <a:moveTo>
                    <a:pt x="351" y="369"/>
                  </a:moveTo>
                  <a:lnTo>
                    <a:pt x="351" y="369"/>
                  </a:lnTo>
                  <a:lnTo>
                    <a:pt x="355" y="369"/>
                  </a:lnTo>
                  <a:lnTo>
                    <a:pt x="360" y="367"/>
                  </a:lnTo>
                  <a:lnTo>
                    <a:pt x="360" y="367"/>
                  </a:lnTo>
                  <a:lnTo>
                    <a:pt x="358" y="364"/>
                  </a:lnTo>
                  <a:lnTo>
                    <a:pt x="357" y="363"/>
                  </a:lnTo>
                  <a:lnTo>
                    <a:pt x="354" y="356"/>
                  </a:lnTo>
                  <a:lnTo>
                    <a:pt x="354" y="356"/>
                  </a:lnTo>
                  <a:lnTo>
                    <a:pt x="349" y="356"/>
                  </a:lnTo>
                  <a:lnTo>
                    <a:pt x="348" y="356"/>
                  </a:lnTo>
                  <a:lnTo>
                    <a:pt x="346" y="358"/>
                  </a:lnTo>
                  <a:lnTo>
                    <a:pt x="346" y="359"/>
                  </a:lnTo>
                  <a:lnTo>
                    <a:pt x="348" y="364"/>
                  </a:lnTo>
                  <a:lnTo>
                    <a:pt x="351" y="369"/>
                  </a:lnTo>
                  <a:lnTo>
                    <a:pt x="351" y="369"/>
                  </a:lnTo>
                  <a:close/>
                  <a:moveTo>
                    <a:pt x="378" y="361"/>
                  </a:moveTo>
                  <a:lnTo>
                    <a:pt x="378" y="361"/>
                  </a:lnTo>
                  <a:lnTo>
                    <a:pt x="378" y="358"/>
                  </a:lnTo>
                  <a:lnTo>
                    <a:pt x="377" y="356"/>
                  </a:lnTo>
                  <a:lnTo>
                    <a:pt x="377" y="356"/>
                  </a:lnTo>
                  <a:lnTo>
                    <a:pt x="377" y="359"/>
                  </a:lnTo>
                  <a:lnTo>
                    <a:pt x="378" y="361"/>
                  </a:lnTo>
                  <a:lnTo>
                    <a:pt x="378" y="361"/>
                  </a:lnTo>
                  <a:close/>
                  <a:moveTo>
                    <a:pt x="398" y="359"/>
                  </a:moveTo>
                  <a:lnTo>
                    <a:pt x="398" y="359"/>
                  </a:lnTo>
                  <a:lnTo>
                    <a:pt x="396" y="361"/>
                  </a:lnTo>
                  <a:lnTo>
                    <a:pt x="396" y="363"/>
                  </a:lnTo>
                  <a:lnTo>
                    <a:pt x="399" y="367"/>
                  </a:lnTo>
                  <a:lnTo>
                    <a:pt x="399" y="367"/>
                  </a:lnTo>
                  <a:lnTo>
                    <a:pt x="404" y="367"/>
                  </a:lnTo>
                  <a:lnTo>
                    <a:pt x="404" y="367"/>
                  </a:lnTo>
                  <a:lnTo>
                    <a:pt x="402" y="364"/>
                  </a:lnTo>
                  <a:lnTo>
                    <a:pt x="402" y="363"/>
                  </a:lnTo>
                  <a:lnTo>
                    <a:pt x="399" y="361"/>
                  </a:lnTo>
                  <a:lnTo>
                    <a:pt x="399" y="361"/>
                  </a:lnTo>
                  <a:lnTo>
                    <a:pt x="399" y="359"/>
                  </a:lnTo>
                  <a:lnTo>
                    <a:pt x="398" y="358"/>
                  </a:lnTo>
                  <a:lnTo>
                    <a:pt x="395" y="356"/>
                  </a:lnTo>
                  <a:lnTo>
                    <a:pt x="395" y="356"/>
                  </a:lnTo>
                  <a:lnTo>
                    <a:pt x="395" y="358"/>
                  </a:lnTo>
                  <a:lnTo>
                    <a:pt x="396" y="358"/>
                  </a:lnTo>
                  <a:lnTo>
                    <a:pt x="398" y="359"/>
                  </a:lnTo>
                  <a:lnTo>
                    <a:pt x="398" y="359"/>
                  </a:lnTo>
                  <a:close/>
                  <a:moveTo>
                    <a:pt x="500" y="358"/>
                  </a:moveTo>
                  <a:lnTo>
                    <a:pt x="500" y="358"/>
                  </a:lnTo>
                  <a:lnTo>
                    <a:pt x="505" y="358"/>
                  </a:lnTo>
                  <a:lnTo>
                    <a:pt x="505" y="358"/>
                  </a:lnTo>
                  <a:lnTo>
                    <a:pt x="505" y="358"/>
                  </a:lnTo>
                  <a:lnTo>
                    <a:pt x="503" y="356"/>
                  </a:lnTo>
                  <a:lnTo>
                    <a:pt x="502" y="356"/>
                  </a:lnTo>
                  <a:lnTo>
                    <a:pt x="502" y="356"/>
                  </a:lnTo>
                  <a:lnTo>
                    <a:pt x="500" y="358"/>
                  </a:lnTo>
                  <a:lnTo>
                    <a:pt x="500" y="358"/>
                  </a:lnTo>
                  <a:close/>
                  <a:moveTo>
                    <a:pt x="651" y="364"/>
                  </a:moveTo>
                  <a:lnTo>
                    <a:pt x="651" y="364"/>
                  </a:lnTo>
                  <a:lnTo>
                    <a:pt x="651" y="359"/>
                  </a:lnTo>
                  <a:lnTo>
                    <a:pt x="651" y="358"/>
                  </a:lnTo>
                  <a:lnTo>
                    <a:pt x="651" y="356"/>
                  </a:lnTo>
                  <a:lnTo>
                    <a:pt x="651" y="356"/>
                  </a:lnTo>
                  <a:lnTo>
                    <a:pt x="649" y="361"/>
                  </a:lnTo>
                  <a:lnTo>
                    <a:pt x="651" y="364"/>
                  </a:lnTo>
                  <a:lnTo>
                    <a:pt x="651" y="364"/>
                  </a:lnTo>
                  <a:close/>
                  <a:moveTo>
                    <a:pt x="659" y="370"/>
                  </a:moveTo>
                  <a:lnTo>
                    <a:pt x="659" y="370"/>
                  </a:lnTo>
                  <a:lnTo>
                    <a:pt x="657" y="369"/>
                  </a:lnTo>
                  <a:lnTo>
                    <a:pt x="656" y="366"/>
                  </a:lnTo>
                  <a:lnTo>
                    <a:pt x="656" y="366"/>
                  </a:lnTo>
                  <a:lnTo>
                    <a:pt x="654" y="378"/>
                  </a:lnTo>
                  <a:lnTo>
                    <a:pt x="654" y="390"/>
                  </a:lnTo>
                  <a:lnTo>
                    <a:pt x="653" y="404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60" y="413"/>
                  </a:lnTo>
                  <a:lnTo>
                    <a:pt x="662" y="407"/>
                  </a:lnTo>
                  <a:lnTo>
                    <a:pt x="665" y="399"/>
                  </a:lnTo>
                  <a:lnTo>
                    <a:pt x="665" y="391"/>
                  </a:lnTo>
                  <a:lnTo>
                    <a:pt x="665" y="375"/>
                  </a:lnTo>
                  <a:lnTo>
                    <a:pt x="665" y="367"/>
                  </a:lnTo>
                  <a:lnTo>
                    <a:pt x="666" y="361"/>
                  </a:lnTo>
                  <a:lnTo>
                    <a:pt x="666" y="361"/>
                  </a:lnTo>
                  <a:lnTo>
                    <a:pt x="666" y="359"/>
                  </a:lnTo>
                  <a:lnTo>
                    <a:pt x="665" y="359"/>
                  </a:lnTo>
                  <a:lnTo>
                    <a:pt x="665" y="356"/>
                  </a:lnTo>
                  <a:lnTo>
                    <a:pt x="665" y="356"/>
                  </a:lnTo>
                  <a:lnTo>
                    <a:pt x="663" y="366"/>
                  </a:lnTo>
                  <a:lnTo>
                    <a:pt x="662" y="369"/>
                  </a:lnTo>
                  <a:lnTo>
                    <a:pt x="659" y="370"/>
                  </a:lnTo>
                  <a:lnTo>
                    <a:pt x="659" y="370"/>
                  </a:lnTo>
                  <a:close/>
                  <a:moveTo>
                    <a:pt x="105" y="425"/>
                  </a:moveTo>
                  <a:lnTo>
                    <a:pt x="105" y="425"/>
                  </a:lnTo>
                  <a:lnTo>
                    <a:pt x="105" y="387"/>
                  </a:lnTo>
                  <a:lnTo>
                    <a:pt x="105" y="372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99" y="364"/>
                  </a:lnTo>
                  <a:lnTo>
                    <a:pt x="96" y="373"/>
                  </a:lnTo>
                  <a:lnTo>
                    <a:pt x="94" y="382"/>
                  </a:lnTo>
                  <a:lnTo>
                    <a:pt x="94" y="391"/>
                  </a:lnTo>
                  <a:lnTo>
                    <a:pt x="96" y="401"/>
                  </a:lnTo>
                  <a:lnTo>
                    <a:pt x="98" y="410"/>
                  </a:lnTo>
                  <a:lnTo>
                    <a:pt x="101" y="417"/>
                  </a:lnTo>
                  <a:lnTo>
                    <a:pt x="105" y="425"/>
                  </a:lnTo>
                  <a:lnTo>
                    <a:pt x="105" y="425"/>
                  </a:lnTo>
                  <a:close/>
                  <a:moveTo>
                    <a:pt x="329" y="369"/>
                  </a:moveTo>
                  <a:lnTo>
                    <a:pt x="329" y="369"/>
                  </a:lnTo>
                  <a:lnTo>
                    <a:pt x="331" y="363"/>
                  </a:lnTo>
                  <a:lnTo>
                    <a:pt x="329" y="359"/>
                  </a:lnTo>
                  <a:lnTo>
                    <a:pt x="326" y="358"/>
                  </a:lnTo>
                  <a:lnTo>
                    <a:pt x="326" y="358"/>
                  </a:lnTo>
                  <a:lnTo>
                    <a:pt x="326" y="361"/>
                  </a:lnTo>
                  <a:lnTo>
                    <a:pt x="325" y="364"/>
                  </a:lnTo>
                  <a:lnTo>
                    <a:pt x="326" y="367"/>
                  </a:lnTo>
                  <a:lnTo>
                    <a:pt x="329" y="369"/>
                  </a:lnTo>
                  <a:lnTo>
                    <a:pt x="329" y="369"/>
                  </a:lnTo>
                  <a:close/>
                  <a:moveTo>
                    <a:pt x="75" y="370"/>
                  </a:moveTo>
                  <a:lnTo>
                    <a:pt x="75" y="370"/>
                  </a:lnTo>
                  <a:lnTo>
                    <a:pt x="75" y="367"/>
                  </a:lnTo>
                  <a:lnTo>
                    <a:pt x="75" y="364"/>
                  </a:lnTo>
                  <a:lnTo>
                    <a:pt x="73" y="358"/>
                  </a:lnTo>
                  <a:lnTo>
                    <a:pt x="73" y="358"/>
                  </a:lnTo>
                  <a:lnTo>
                    <a:pt x="72" y="364"/>
                  </a:lnTo>
                  <a:lnTo>
                    <a:pt x="73" y="367"/>
                  </a:lnTo>
                  <a:lnTo>
                    <a:pt x="75" y="370"/>
                  </a:lnTo>
                  <a:lnTo>
                    <a:pt x="75" y="370"/>
                  </a:lnTo>
                  <a:close/>
                  <a:moveTo>
                    <a:pt x="256" y="359"/>
                  </a:moveTo>
                  <a:lnTo>
                    <a:pt x="256" y="359"/>
                  </a:lnTo>
                  <a:lnTo>
                    <a:pt x="258" y="361"/>
                  </a:lnTo>
                  <a:lnTo>
                    <a:pt x="261" y="361"/>
                  </a:lnTo>
                  <a:lnTo>
                    <a:pt x="264" y="361"/>
                  </a:lnTo>
                  <a:lnTo>
                    <a:pt x="265" y="361"/>
                  </a:lnTo>
                  <a:lnTo>
                    <a:pt x="265" y="361"/>
                  </a:lnTo>
                  <a:lnTo>
                    <a:pt x="265" y="359"/>
                  </a:lnTo>
                  <a:lnTo>
                    <a:pt x="262" y="359"/>
                  </a:lnTo>
                  <a:lnTo>
                    <a:pt x="259" y="359"/>
                  </a:lnTo>
                  <a:lnTo>
                    <a:pt x="256" y="359"/>
                  </a:lnTo>
                  <a:lnTo>
                    <a:pt x="256" y="359"/>
                  </a:lnTo>
                  <a:close/>
                  <a:moveTo>
                    <a:pt x="311" y="359"/>
                  </a:moveTo>
                  <a:lnTo>
                    <a:pt x="311" y="359"/>
                  </a:lnTo>
                  <a:lnTo>
                    <a:pt x="312" y="364"/>
                  </a:lnTo>
                  <a:lnTo>
                    <a:pt x="312" y="367"/>
                  </a:lnTo>
                  <a:lnTo>
                    <a:pt x="314" y="367"/>
                  </a:lnTo>
                  <a:lnTo>
                    <a:pt x="314" y="367"/>
                  </a:lnTo>
                  <a:lnTo>
                    <a:pt x="317" y="364"/>
                  </a:lnTo>
                  <a:lnTo>
                    <a:pt x="319" y="359"/>
                  </a:lnTo>
                  <a:lnTo>
                    <a:pt x="319" y="359"/>
                  </a:lnTo>
                  <a:lnTo>
                    <a:pt x="314" y="358"/>
                  </a:lnTo>
                  <a:lnTo>
                    <a:pt x="311" y="359"/>
                  </a:lnTo>
                  <a:lnTo>
                    <a:pt x="311" y="359"/>
                  </a:lnTo>
                  <a:close/>
                  <a:moveTo>
                    <a:pt x="303" y="361"/>
                  </a:moveTo>
                  <a:lnTo>
                    <a:pt x="303" y="361"/>
                  </a:lnTo>
                  <a:lnTo>
                    <a:pt x="303" y="364"/>
                  </a:lnTo>
                  <a:lnTo>
                    <a:pt x="305" y="367"/>
                  </a:lnTo>
                  <a:lnTo>
                    <a:pt x="305" y="367"/>
                  </a:lnTo>
                  <a:lnTo>
                    <a:pt x="306" y="367"/>
                  </a:lnTo>
                  <a:lnTo>
                    <a:pt x="306" y="367"/>
                  </a:lnTo>
                  <a:lnTo>
                    <a:pt x="308" y="366"/>
                  </a:lnTo>
                  <a:lnTo>
                    <a:pt x="306" y="364"/>
                  </a:lnTo>
                  <a:lnTo>
                    <a:pt x="306" y="363"/>
                  </a:lnTo>
                  <a:lnTo>
                    <a:pt x="306" y="359"/>
                  </a:lnTo>
                  <a:lnTo>
                    <a:pt x="306" y="359"/>
                  </a:lnTo>
                  <a:lnTo>
                    <a:pt x="303" y="361"/>
                  </a:lnTo>
                  <a:lnTo>
                    <a:pt x="303" y="361"/>
                  </a:lnTo>
                  <a:close/>
                  <a:moveTo>
                    <a:pt x="386" y="367"/>
                  </a:moveTo>
                  <a:lnTo>
                    <a:pt x="386" y="367"/>
                  </a:lnTo>
                  <a:lnTo>
                    <a:pt x="389" y="367"/>
                  </a:lnTo>
                  <a:lnTo>
                    <a:pt x="392" y="367"/>
                  </a:lnTo>
                  <a:lnTo>
                    <a:pt x="392" y="367"/>
                  </a:lnTo>
                  <a:lnTo>
                    <a:pt x="390" y="363"/>
                  </a:lnTo>
                  <a:lnTo>
                    <a:pt x="389" y="361"/>
                  </a:lnTo>
                  <a:lnTo>
                    <a:pt x="387" y="361"/>
                  </a:lnTo>
                  <a:lnTo>
                    <a:pt x="387" y="361"/>
                  </a:lnTo>
                  <a:lnTo>
                    <a:pt x="386" y="364"/>
                  </a:lnTo>
                  <a:lnTo>
                    <a:pt x="386" y="367"/>
                  </a:lnTo>
                  <a:lnTo>
                    <a:pt x="386" y="367"/>
                  </a:lnTo>
                  <a:close/>
                  <a:moveTo>
                    <a:pt x="720" y="378"/>
                  </a:moveTo>
                  <a:lnTo>
                    <a:pt x="720" y="378"/>
                  </a:lnTo>
                  <a:lnTo>
                    <a:pt x="721" y="379"/>
                  </a:lnTo>
                  <a:lnTo>
                    <a:pt x="721" y="382"/>
                  </a:lnTo>
                  <a:lnTo>
                    <a:pt x="721" y="382"/>
                  </a:lnTo>
                  <a:lnTo>
                    <a:pt x="726" y="381"/>
                  </a:lnTo>
                  <a:lnTo>
                    <a:pt x="726" y="381"/>
                  </a:lnTo>
                  <a:lnTo>
                    <a:pt x="726" y="369"/>
                  </a:lnTo>
                  <a:lnTo>
                    <a:pt x="724" y="364"/>
                  </a:lnTo>
                  <a:lnTo>
                    <a:pt x="721" y="361"/>
                  </a:lnTo>
                  <a:lnTo>
                    <a:pt x="721" y="361"/>
                  </a:lnTo>
                  <a:lnTo>
                    <a:pt x="720" y="378"/>
                  </a:lnTo>
                  <a:lnTo>
                    <a:pt x="720" y="378"/>
                  </a:lnTo>
                  <a:close/>
                  <a:moveTo>
                    <a:pt x="252" y="361"/>
                  </a:moveTo>
                  <a:lnTo>
                    <a:pt x="252" y="361"/>
                  </a:lnTo>
                  <a:lnTo>
                    <a:pt x="250" y="363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2" y="364"/>
                  </a:lnTo>
                  <a:lnTo>
                    <a:pt x="252" y="361"/>
                  </a:lnTo>
                  <a:lnTo>
                    <a:pt x="252" y="361"/>
                  </a:lnTo>
                  <a:close/>
                  <a:moveTo>
                    <a:pt x="296" y="367"/>
                  </a:moveTo>
                  <a:lnTo>
                    <a:pt x="296" y="367"/>
                  </a:lnTo>
                  <a:lnTo>
                    <a:pt x="296" y="366"/>
                  </a:lnTo>
                  <a:lnTo>
                    <a:pt x="296" y="363"/>
                  </a:lnTo>
                  <a:lnTo>
                    <a:pt x="296" y="363"/>
                  </a:lnTo>
                  <a:lnTo>
                    <a:pt x="296" y="363"/>
                  </a:lnTo>
                  <a:lnTo>
                    <a:pt x="294" y="363"/>
                  </a:lnTo>
                  <a:lnTo>
                    <a:pt x="294" y="361"/>
                  </a:lnTo>
                  <a:lnTo>
                    <a:pt x="293" y="361"/>
                  </a:lnTo>
                  <a:lnTo>
                    <a:pt x="293" y="361"/>
                  </a:lnTo>
                  <a:lnTo>
                    <a:pt x="293" y="366"/>
                  </a:lnTo>
                  <a:lnTo>
                    <a:pt x="294" y="367"/>
                  </a:lnTo>
                  <a:lnTo>
                    <a:pt x="296" y="367"/>
                  </a:lnTo>
                  <a:lnTo>
                    <a:pt x="296" y="367"/>
                  </a:lnTo>
                  <a:close/>
                  <a:moveTo>
                    <a:pt x="418" y="366"/>
                  </a:moveTo>
                  <a:lnTo>
                    <a:pt x="418" y="366"/>
                  </a:lnTo>
                  <a:lnTo>
                    <a:pt x="419" y="364"/>
                  </a:lnTo>
                  <a:lnTo>
                    <a:pt x="421" y="363"/>
                  </a:lnTo>
                  <a:lnTo>
                    <a:pt x="421" y="363"/>
                  </a:lnTo>
                  <a:lnTo>
                    <a:pt x="418" y="361"/>
                  </a:lnTo>
                  <a:lnTo>
                    <a:pt x="416" y="361"/>
                  </a:lnTo>
                  <a:lnTo>
                    <a:pt x="416" y="361"/>
                  </a:lnTo>
                  <a:lnTo>
                    <a:pt x="418" y="366"/>
                  </a:lnTo>
                  <a:lnTo>
                    <a:pt x="418" y="366"/>
                  </a:lnTo>
                  <a:close/>
                  <a:moveTo>
                    <a:pt x="444" y="361"/>
                  </a:moveTo>
                  <a:lnTo>
                    <a:pt x="444" y="361"/>
                  </a:lnTo>
                  <a:lnTo>
                    <a:pt x="439" y="361"/>
                  </a:lnTo>
                  <a:lnTo>
                    <a:pt x="439" y="361"/>
                  </a:lnTo>
                  <a:lnTo>
                    <a:pt x="439" y="364"/>
                  </a:lnTo>
                  <a:lnTo>
                    <a:pt x="441" y="364"/>
                  </a:lnTo>
                  <a:lnTo>
                    <a:pt x="444" y="364"/>
                  </a:lnTo>
                  <a:lnTo>
                    <a:pt x="444" y="361"/>
                  </a:lnTo>
                  <a:lnTo>
                    <a:pt x="444" y="361"/>
                  </a:lnTo>
                  <a:close/>
                  <a:moveTo>
                    <a:pt x="280" y="364"/>
                  </a:moveTo>
                  <a:lnTo>
                    <a:pt x="280" y="364"/>
                  </a:lnTo>
                  <a:lnTo>
                    <a:pt x="284" y="364"/>
                  </a:lnTo>
                  <a:lnTo>
                    <a:pt x="285" y="364"/>
                  </a:lnTo>
                  <a:lnTo>
                    <a:pt x="285" y="363"/>
                  </a:lnTo>
                  <a:lnTo>
                    <a:pt x="285" y="363"/>
                  </a:lnTo>
                  <a:lnTo>
                    <a:pt x="282" y="363"/>
                  </a:lnTo>
                  <a:lnTo>
                    <a:pt x="280" y="364"/>
                  </a:lnTo>
                  <a:lnTo>
                    <a:pt x="280" y="364"/>
                  </a:lnTo>
                  <a:close/>
                  <a:moveTo>
                    <a:pt x="236" y="364"/>
                  </a:moveTo>
                  <a:lnTo>
                    <a:pt x="236" y="364"/>
                  </a:lnTo>
                  <a:lnTo>
                    <a:pt x="238" y="366"/>
                  </a:lnTo>
                  <a:lnTo>
                    <a:pt x="238" y="366"/>
                  </a:lnTo>
                  <a:lnTo>
                    <a:pt x="238" y="366"/>
                  </a:lnTo>
                  <a:lnTo>
                    <a:pt x="239" y="364"/>
                  </a:lnTo>
                  <a:lnTo>
                    <a:pt x="241" y="364"/>
                  </a:lnTo>
                  <a:lnTo>
                    <a:pt x="241" y="364"/>
                  </a:lnTo>
                  <a:lnTo>
                    <a:pt x="239" y="363"/>
                  </a:lnTo>
                  <a:lnTo>
                    <a:pt x="236" y="364"/>
                  </a:lnTo>
                  <a:lnTo>
                    <a:pt x="236" y="364"/>
                  </a:lnTo>
                  <a:close/>
                  <a:moveTo>
                    <a:pt x="495" y="364"/>
                  </a:moveTo>
                  <a:lnTo>
                    <a:pt x="495" y="364"/>
                  </a:lnTo>
                  <a:lnTo>
                    <a:pt x="495" y="364"/>
                  </a:lnTo>
                  <a:lnTo>
                    <a:pt x="499" y="366"/>
                  </a:lnTo>
                  <a:lnTo>
                    <a:pt x="500" y="364"/>
                  </a:lnTo>
                  <a:lnTo>
                    <a:pt x="502" y="364"/>
                  </a:lnTo>
                  <a:lnTo>
                    <a:pt x="502" y="364"/>
                  </a:lnTo>
                  <a:lnTo>
                    <a:pt x="499" y="363"/>
                  </a:lnTo>
                  <a:lnTo>
                    <a:pt x="495" y="364"/>
                  </a:lnTo>
                  <a:lnTo>
                    <a:pt x="495" y="364"/>
                  </a:lnTo>
                  <a:close/>
                  <a:moveTo>
                    <a:pt x="531" y="372"/>
                  </a:moveTo>
                  <a:lnTo>
                    <a:pt x="531" y="372"/>
                  </a:lnTo>
                  <a:lnTo>
                    <a:pt x="538" y="373"/>
                  </a:lnTo>
                  <a:lnTo>
                    <a:pt x="538" y="373"/>
                  </a:lnTo>
                  <a:lnTo>
                    <a:pt x="540" y="369"/>
                  </a:lnTo>
                  <a:lnTo>
                    <a:pt x="538" y="364"/>
                  </a:lnTo>
                  <a:lnTo>
                    <a:pt x="538" y="364"/>
                  </a:lnTo>
                  <a:lnTo>
                    <a:pt x="537" y="364"/>
                  </a:lnTo>
                  <a:lnTo>
                    <a:pt x="534" y="364"/>
                  </a:lnTo>
                  <a:lnTo>
                    <a:pt x="532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29" y="367"/>
                  </a:lnTo>
                  <a:lnTo>
                    <a:pt x="531" y="372"/>
                  </a:lnTo>
                  <a:lnTo>
                    <a:pt x="531" y="372"/>
                  </a:lnTo>
                  <a:close/>
                  <a:moveTo>
                    <a:pt x="590" y="370"/>
                  </a:moveTo>
                  <a:lnTo>
                    <a:pt x="590" y="370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3" y="369"/>
                  </a:lnTo>
                  <a:lnTo>
                    <a:pt x="593" y="367"/>
                  </a:lnTo>
                  <a:lnTo>
                    <a:pt x="593" y="364"/>
                  </a:lnTo>
                  <a:lnTo>
                    <a:pt x="592" y="363"/>
                  </a:lnTo>
                  <a:lnTo>
                    <a:pt x="592" y="363"/>
                  </a:lnTo>
                  <a:lnTo>
                    <a:pt x="590" y="367"/>
                  </a:lnTo>
                  <a:lnTo>
                    <a:pt x="590" y="369"/>
                  </a:lnTo>
                  <a:lnTo>
                    <a:pt x="590" y="370"/>
                  </a:lnTo>
                  <a:lnTo>
                    <a:pt x="590" y="370"/>
                  </a:lnTo>
                  <a:close/>
                  <a:moveTo>
                    <a:pt x="224" y="366"/>
                  </a:moveTo>
                  <a:lnTo>
                    <a:pt x="224" y="366"/>
                  </a:lnTo>
                  <a:lnTo>
                    <a:pt x="229" y="366"/>
                  </a:lnTo>
                  <a:lnTo>
                    <a:pt x="230" y="366"/>
                  </a:lnTo>
                  <a:lnTo>
                    <a:pt x="232" y="364"/>
                  </a:lnTo>
                  <a:lnTo>
                    <a:pt x="232" y="364"/>
                  </a:lnTo>
                  <a:lnTo>
                    <a:pt x="229" y="364"/>
                  </a:lnTo>
                  <a:lnTo>
                    <a:pt x="227" y="364"/>
                  </a:lnTo>
                  <a:lnTo>
                    <a:pt x="226" y="364"/>
                  </a:lnTo>
                  <a:lnTo>
                    <a:pt x="226" y="364"/>
                  </a:lnTo>
                  <a:lnTo>
                    <a:pt x="226" y="364"/>
                  </a:lnTo>
                  <a:lnTo>
                    <a:pt x="224" y="364"/>
                  </a:lnTo>
                  <a:lnTo>
                    <a:pt x="224" y="366"/>
                  </a:lnTo>
                  <a:lnTo>
                    <a:pt x="224" y="366"/>
                  </a:lnTo>
                  <a:lnTo>
                    <a:pt x="224" y="366"/>
                  </a:lnTo>
                  <a:close/>
                  <a:moveTo>
                    <a:pt x="517" y="369"/>
                  </a:moveTo>
                  <a:lnTo>
                    <a:pt x="517" y="369"/>
                  </a:lnTo>
                  <a:lnTo>
                    <a:pt x="517" y="367"/>
                  </a:lnTo>
                  <a:lnTo>
                    <a:pt x="517" y="366"/>
                  </a:lnTo>
                  <a:lnTo>
                    <a:pt x="517" y="364"/>
                  </a:lnTo>
                  <a:lnTo>
                    <a:pt x="517" y="364"/>
                  </a:lnTo>
                  <a:lnTo>
                    <a:pt x="514" y="364"/>
                  </a:lnTo>
                  <a:lnTo>
                    <a:pt x="514" y="366"/>
                  </a:lnTo>
                  <a:lnTo>
                    <a:pt x="514" y="366"/>
                  </a:lnTo>
                  <a:lnTo>
                    <a:pt x="515" y="369"/>
                  </a:lnTo>
                  <a:lnTo>
                    <a:pt x="517" y="369"/>
                  </a:lnTo>
                  <a:lnTo>
                    <a:pt x="517" y="369"/>
                  </a:lnTo>
                  <a:lnTo>
                    <a:pt x="517" y="369"/>
                  </a:lnTo>
                  <a:close/>
                  <a:moveTo>
                    <a:pt x="262" y="366"/>
                  </a:moveTo>
                  <a:lnTo>
                    <a:pt x="262" y="366"/>
                  </a:lnTo>
                  <a:lnTo>
                    <a:pt x="268" y="367"/>
                  </a:lnTo>
                  <a:lnTo>
                    <a:pt x="274" y="366"/>
                  </a:lnTo>
                  <a:lnTo>
                    <a:pt x="274" y="366"/>
                  </a:lnTo>
                  <a:lnTo>
                    <a:pt x="273" y="364"/>
                  </a:lnTo>
                  <a:lnTo>
                    <a:pt x="268" y="364"/>
                  </a:lnTo>
                  <a:lnTo>
                    <a:pt x="262" y="366"/>
                  </a:lnTo>
                  <a:lnTo>
                    <a:pt x="262" y="366"/>
                  </a:lnTo>
                  <a:close/>
                  <a:moveTo>
                    <a:pt x="750" y="404"/>
                  </a:moveTo>
                  <a:lnTo>
                    <a:pt x="750" y="404"/>
                  </a:lnTo>
                  <a:lnTo>
                    <a:pt x="753" y="395"/>
                  </a:lnTo>
                  <a:lnTo>
                    <a:pt x="755" y="385"/>
                  </a:lnTo>
                  <a:lnTo>
                    <a:pt x="755" y="375"/>
                  </a:lnTo>
                  <a:lnTo>
                    <a:pt x="752" y="366"/>
                  </a:lnTo>
                  <a:lnTo>
                    <a:pt x="752" y="366"/>
                  </a:lnTo>
                  <a:lnTo>
                    <a:pt x="750" y="384"/>
                  </a:lnTo>
                  <a:lnTo>
                    <a:pt x="750" y="393"/>
                  </a:lnTo>
                  <a:lnTo>
                    <a:pt x="750" y="404"/>
                  </a:lnTo>
                  <a:lnTo>
                    <a:pt x="750" y="404"/>
                  </a:lnTo>
                  <a:close/>
                  <a:moveTo>
                    <a:pt x="137" y="366"/>
                  </a:moveTo>
                  <a:lnTo>
                    <a:pt x="137" y="366"/>
                  </a:lnTo>
                  <a:lnTo>
                    <a:pt x="136" y="372"/>
                  </a:lnTo>
                  <a:lnTo>
                    <a:pt x="136" y="376"/>
                  </a:lnTo>
                  <a:lnTo>
                    <a:pt x="136" y="378"/>
                  </a:lnTo>
                  <a:lnTo>
                    <a:pt x="136" y="378"/>
                  </a:lnTo>
                  <a:lnTo>
                    <a:pt x="137" y="375"/>
                  </a:lnTo>
                  <a:lnTo>
                    <a:pt x="140" y="372"/>
                  </a:lnTo>
                  <a:lnTo>
                    <a:pt x="142" y="369"/>
                  </a:lnTo>
                  <a:lnTo>
                    <a:pt x="142" y="367"/>
                  </a:lnTo>
                  <a:lnTo>
                    <a:pt x="140" y="366"/>
                  </a:lnTo>
                  <a:lnTo>
                    <a:pt x="140" y="366"/>
                  </a:lnTo>
                  <a:lnTo>
                    <a:pt x="140" y="367"/>
                  </a:lnTo>
                  <a:lnTo>
                    <a:pt x="137" y="366"/>
                  </a:lnTo>
                  <a:lnTo>
                    <a:pt x="137" y="366"/>
                  </a:lnTo>
                  <a:close/>
                  <a:moveTo>
                    <a:pt x="473" y="367"/>
                  </a:moveTo>
                  <a:lnTo>
                    <a:pt x="473" y="367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9" y="370"/>
                  </a:lnTo>
                  <a:lnTo>
                    <a:pt x="480" y="369"/>
                  </a:lnTo>
                  <a:lnTo>
                    <a:pt x="480" y="366"/>
                  </a:lnTo>
                  <a:lnTo>
                    <a:pt x="480" y="366"/>
                  </a:lnTo>
                  <a:lnTo>
                    <a:pt x="477" y="366"/>
                  </a:lnTo>
                  <a:lnTo>
                    <a:pt x="473" y="367"/>
                  </a:lnTo>
                  <a:lnTo>
                    <a:pt x="473" y="367"/>
                  </a:lnTo>
                  <a:close/>
                  <a:moveTo>
                    <a:pt x="543" y="375"/>
                  </a:moveTo>
                  <a:lnTo>
                    <a:pt x="543" y="375"/>
                  </a:lnTo>
                  <a:lnTo>
                    <a:pt x="549" y="376"/>
                  </a:lnTo>
                  <a:lnTo>
                    <a:pt x="549" y="376"/>
                  </a:lnTo>
                  <a:lnTo>
                    <a:pt x="549" y="369"/>
                  </a:lnTo>
                  <a:lnTo>
                    <a:pt x="549" y="369"/>
                  </a:lnTo>
                  <a:lnTo>
                    <a:pt x="546" y="367"/>
                  </a:lnTo>
                  <a:lnTo>
                    <a:pt x="543" y="366"/>
                  </a:lnTo>
                  <a:lnTo>
                    <a:pt x="543" y="366"/>
                  </a:lnTo>
                  <a:lnTo>
                    <a:pt x="543" y="370"/>
                  </a:lnTo>
                  <a:lnTo>
                    <a:pt x="543" y="375"/>
                  </a:lnTo>
                  <a:lnTo>
                    <a:pt x="543" y="375"/>
                  </a:lnTo>
                  <a:close/>
                  <a:moveTo>
                    <a:pt x="194" y="381"/>
                  </a:moveTo>
                  <a:lnTo>
                    <a:pt x="194" y="381"/>
                  </a:lnTo>
                  <a:lnTo>
                    <a:pt x="200" y="375"/>
                  </a:lnTo>
                  <a:lnTo>
                    <a:pt x="201" y="372"/>
                  </a:lnTo>
                  <a:lnTo>
                    <a:pt x="201" y="369"/>
                  </a:lnTo>
                  <a:lnTo>
                    <a:pt x="201" y="369"/>
                  </a:lnTo>
                  <a:lnTo>
                    <a:pt x="198" y="369"/>
                  </a:lnTo>
                  <a:lnTo>
                    <a:pt x="197" y="367"/>
                  </a:lnTo>
                  <a:lnTo>
                    <a:pt x="197" y="367"/>
                  </a:lnTo>
                  <a:lnTo>
                    <a:pt x="194" y="375"/>
                  </a:lnTo>
                  <a:lnTo>
                    <a:pt x="192" y="378"/>
                  </a:lnTo>
                  <a:lnTo>
                    <a:pt x="194" y="381"/>
                  </a:lnTo>
                  <a:lnTo>
                    <a:pt x="194" y="381"/>
                  </a:lnTo>
                  <a:close/>
                  <a:moveTo>
                    <a:pt x="564" y="369"/>
                  </a:moveTo>
                  <a:lnTo>
                    <a:pt x="564" y="369"/>
                  </a:lnTo>
                  <a:lnTo>
                    <a:pt x="563" y="369"/>
                  </a:lnTo>
                  <a:lnTo>
                    <a:pt x="561" y="369"/>
                  </a:lnTo>
                  <a:lnTo>
                    <a:pt x="559" y="367"/>
                  </a:lnTo>
                  <a:lnTo>
                    <a:pt x="558" y="369"/>
                  </a:lnTo>
                  <a:lnTo>
                    <a:pt x="558" y="369"/>
                  </a:lnTo>
                  <a:lnTo>
                    <a:pt x="561" y="370"/>
                  </a:lnTo>
                  <a:lnTo>
                    <a:pt x="564" y="370"/>
                  </a:lnTo>
                  <a:lnTo>
                    <a:pt x="564" y="369"/>
                  </a:lnTo>
                  <a:lnTo>
                    <a:pt x="564" y="369"/>
                  </a:lnTo>
                  <a:close/>
                  <a:moveTo>
                    <a:pt x="168" y="369"/>
                  </a:moveTo>
                  <a:lnTo>
                    <a:pt x="168" y="369"/>
                  </a:lnTo>
                  <a:lnTo>
                    <a:pt x="168" y="387"/>
                  </a:lnTo>
                  <a:lnTo>
                    <a:pt x="168" y="396"/>
                  </a:lnTo>
                  <a:lnTo>
                    <a:pt x="169" y="405"/>
                  </a:lnTo>
                  <a:lnTo>
                    <a:pt x="169" y="405"/>
                  </a:lnTo>
                  <a:lnTo>
                    <a:pt x="175" y="396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78" y="378"/>
                  </a:lnTo>
                  <a:lnTo>
                    <a:pt x="177" y="369"/>
                  </a:lnTo>
                  <a:lnTo>
                    <a:pt x="177" y="369"/>
                  </a:lnTo>
                  <a:lnTo>
                    <a:pt x="172" y="369"/>
                  </a:lnTo>
                  <a:lnTo>
                    <a:pt x="168" y="369"/>
                  </a:lnTo>
                  <a:lnTo>
                    <a:pt x="168" y="369"/>
                  </a:lnTo>
                  <a:close/>
                  <a:moveTo>
                    <a:pt x="184" y="382"/>
                  </a:moveTo>
                  <a:lnTo>
                    <a:pt x="184" y="382"/>
                  </a:lnTo>
                  <a:lnTo>
                    <a:pt x="186" y="375"/>
                  </a:lnTo>
                  <a:lnTo>
                    <a:pt x="184" y="372"/>
                  </a:lnTo>
                  <a:lnTo>
                    <a:pt x="183" y="369"/>
                  </a:lnTo>
                  <a:lnTo>
                    <a:pt x="183" y="369"/>
                  </a:lnTo>
                  <a:lnTo>
                    <a:pt x="183" y="375"/>
                  </a:lnTo>
                  <a:lnTo>
                    <a:pt x="183" y="379"/>
                  </a:lnTo>
                  <a:lnTo>
                    <a:pt x="184" y="382"/>
                  </a:lnTo>
                  <a:lnTo>
                    <a:pt x="184" y="382"/>
                  </a:lnTo>
                  <a:close/>
                  <a:moveTo>
                    <a:pt x="136" y="387"/>
                  </a:moveTo>
                  <a:lnTo>
                    <a:pt x="136" y="387"/>
                  </a:lnTo>
                  <a:lnTo>
                    <a:pt x="136" y="396"/>
                  </a:lnTo>
                  <a:lnTo>
                    <a:pt x="137" y="405"/>
                  </a:lnTo>
                  <a:lnTo>
                    <a:pt x="139" y="414"/>
                  </a:lnTo>
                  <a:lnTo>
                    <a:pt x="140" y="425"/>
                  </a:lnTo>
                  <a:lnTo>
                    <a:pt x="140" y="425"/>
                  </a:lnTo>
                  <a:lnTo>
                    <a:pt x="145" y="424"/>
                  </a:lnTo>
                  <a:lnTo>
                    <a:pt x="149" y="424"/>
                  </a:lnTo>
                  <a:lnTo>
                    <a:pt x="149" y="424"/>
                  </a:lnTo>
                  <a:lnTo>
                    <a:pt x="149" y="398"/>
                  </a:lnTo>
                  <a:lnTo>
                    <a:pt x="148" y="370"/>
                  </a:lnTo>
                  <a:lnTo>
                    <a:pt x="148" y="370"/>
                  </a:lnTo>
                  <a:lnTo>
                    <a:pt x="146" y="369"/>
                  </a:lnTo>
                  <a:lnTo>
                    <a:pt x="146" y="369"/>
                  </a:lnTo>
                  <a:lnTo>
                    <a:pt x="143" y="373"/>
                  </a:lnTo>
                  <a:lnTo>
                    <a:pt x="140" y="378"/>
                  </a:lnTo>
                  <a:lnTo>
                    <a:pt x="137" y="382"/>
                  </a:lnTo>
                  <a:lnTo>
                    <a:pt x="136" y="387"/>
                  </a:lnTo>
                  <a:lnTo>
                    <a:pt x="136" y="387"/>
                  </a:lnTo>
                  <a:close/>
                  <a:moveTo>
                    <a:pt x="162" y="414"/>
                  </a:moveTo>
                  <a:lnTo>
                    <a:pt x="162" y="414"/>
                  </a:lnTo>
                  <a:lnTo>
                    <a:pt x="163" y="411"/>
                  </a:lnTo>
                  <a:lnTo>
                    <a:pt x="165" y="407"/>
                  </a:lnTo>
                  <a:lnTo>
                    <a:pt x="163" y="396"/>
                  </a:lnTo>
                  <a:lnTo>
                    <a:pt x="162" y="385"/>
                  </a:lnTo>
                  <a:lnTo>
                    <a:pt x="163" y="381"/>
                  </a:lnTo>
                  <a:lnTo>
                    <a:pt x="163" y="376"/>
                  </a:lnTo>
                  <a:lnTo>
                    <a:pt x="163" y="376"/>
                  </a:lnTo>
                  <a:lnTo>
                    <a:pt x="162" y="375"/>
                  </a:lnTo>
                  <a:lnTo>
                    <a:pt x="162" y="373"/>
                  </a:lnTo>
                  <a:lnTo>
                    <a:pt x="162" y="369"/>
                  </a:lnTo>
                  <a:lnTo>
                    <a:pt x="162" y="369"/>
                  </a:lnTo>
                  <a:lnTo>
                    <a:pt x="159" y="369"/>
                  </a:lnTo>
                  <a:lnTo>
                    <a:pt x="159" y="369"/>
                  </a:lnTo>
                  <a:lnTo>
                    <a:pt x="159" y="391"/>
                  </a:lnTo>
                  <a:lnTo>
                    <a:pt x="162" y="414"/>
                  </a:lnTo>
                  <a:lnTo>
                    <a:pt x="162" y="414"/>
                  </a:lnTo>
                  <a:close/>
                  <a:moveTo>
                    <a:pt x="431" y="370"/>
                  </a:moveTo>
                  <a:lnTo>
                    <a:pt x="431" y="370"/>
                  </a:lnTo>
                  <a:lnTo>
                    <a:pt x="433" y="372"/>
                  </a:lnTo>
                  <a:lnTo>
                    <a:pt x="434" y="373"/>
                  </a:lnTo>
                  <a:lnTo>
                    <a:pt x="434" y="373"/>
                  </a:lnTo>
                  <a:lnTo>
                    <a:pt x="434" y="372"/>
                  </a:lnTo>
                  <a:lnTo>
                    <a:pt x="434" y="369"/>
                  </a:lnTo>
                  <a:lnTo>
                    <a:pt x="434" y="369"/>
                  </a:lnTo>
                  <a:lnTo>
                    <a:pt x="431" y="370"/>
                  </a:lnTo>
                  <a:lnTo>
                    <a:pt x="431" y="370"/>
                  </a:lnTo>
                  <a:close/>
                  <a:moveTo>
                    <a:pt x="450" y="375"/>
                  </a:moveTo>
                  <a:lnTo>
                    <a:pt x="450" y="375"/>
                  </a:lnTo>
                  <a:lnTo>
                    <a:pt x="445" y="370"/>
                  </a:lnTo>
                  <a:lnTo>
                    <a:pt x="444" y="370"/>
                  </a:lnTo>
                  <a:lnTo>
                    <a:pt x="441" y="369"/>
                  </a:lnTo>
                  <a:lnTo>
                    <a:pt x="441" y="369"/>
                  </a:lnTo>
                  <a:lnTo>
                    <a:pt x="441" y="373"/>
                  </a:lnTo>
                  <a:lnTo>
                    <a:pt x="442" y="375"/>
                  </a:lnTo>
                  <a:lnTo>
                    <a:pt x="447" y="376"/>
                  </a:lnTo>
                  <a:lnTo>
                    <a:pt x="450" y="375"/>
                  </a:lnTo>
                  <a:lnTo>
                    <a:pt x="450" y="375"/>
                  </a:lnTo>
                  <a:close/>
                  <a:moveTo>
                    <a:pt x="207" y="375"/>
                  </a:moveTo>
                  <a:lnTo>
                    <a:pt x="207" y="375"/>
                  </a:lnTo>
                  <a:lnTo>
                    <a:pt x="210" y="375"/>
                  </a:lnTo>
                  <a:lnTo>
                    <a:pt x="212" y="373"/>
                  </a:lnTo>
                  <a:lnTo>
                    <a:pt x="212" y="373"/>
                  </a:lnTo>
                  <a:lnTo>
                    <a:pt x="210" y="372"/>
                  </a:lnTo>
                  <a:lnTo>
                    <a:pt x="210" y="370"/>
                  </a:lnTo>
                  <a:lnTo>
                    <a:pt x="210" y="370"/>
                  </a:lnTo>
                  <a:lnTo>
                    <a:pt x="207" y="370"/>
                  </a:lnTo>
                  <a:lnTo>
                    <a:pt x="207" y="370"/>
                  </a:lnTo>
                  <a:lnTo>
                    <a:pt x="207" y="375"/>
                  </a:lnTo>
                  <a:lnTo>
                    <a:pt x="207" y="375"/>
                  </a:lnTo>
                  <a:close/>
                  <a:moveTo>
                    <a:pt x="491" y="378"/>
                  </a:moveTo>
                  <a:lnTo>
                    <a:pt x="491" y="378"/>
                  </a:lnTo>
                  <a:lnTo>
                    <a:pt x="497" y="379"/>
                  </a:lnTo>
                  <a:lnTo>
                    <a:pt x="502" y="381"/>
                  </a:lnTo>
                  <a:lnTo>
                    <a:pt x="508" y="381"/>
                  </a:lnTo>
                  <a:lnTo>
                    <a:pt x="511" y="381"/>
                  </a:lnTo>
                  <a:lnTo>
                    <a:pt x="512" y="379"/>
                  </a:lnTo>
                  <a:lnTo>
                    <a:pt x="512" y="379"/>
                  </a:lnTo>
                  <a:lnTo>
                    <a:pt x="511" y="372"/>
                  </a:lnTo>
                  <a:lnTo>
                    <a:pt x="511" y="372"/>
                  </a:lnTo>
                  <a:lnTo>
                    <a:pt x="505" y="372"/>
                  </a:lnTo>
                  <a:lnTo>
                    <a:pt x="497" y="370"/>
                  </a:lnTo>
                  <a:lnTo>
                    <a:pt x="494" y="370"/>
                  </a:lnTo>
                  <a:lnTo>
                    <a:pt x="492" y="372"/>
                  </a:lnTo>
                  <a:lnTo>
                    <a:pt x="491" y="373"/>
                  </a:lnTo>
                  <a:lnTo>
                    <a:pt x="491" y="378"/>
                  </a:lnTo>
                  <a:lnTo>
                    <a:pt x="491" y="378"/>
                  </a:lnTo>
                  <a:close/>
                  <a:moveTo>
                    <a:pt x="261" y="372"/>
                  </a:moveTo>
                  <a:lnTo>
                    <a:pt x="261" y="372"/>
                  </a:lnTo>
                  <a:lnTo>
                    <a:pt x="264" y="387"/>
                  </a:lnTo>
                  <a:lnTo>
                    <a:pt x="264" y="387"/>
                  </a:lnTo>
                  <a:lnTo>
                    <a:pt x="268" y="384"/>
                  </a:lnTo>
                  <a:lnTo>
                    <a:pt x="271" y="381"/>
                  </a:lnTo>
                  <a:lnTo>
                    <a:pt x="276" y="373"/>
                  </a:lnTo>
                  <a:lnTo>
                    <a:pt x="276" y="373"/>
                  </a:lnTo>
                  <a:lnTo>
                    <a:pt x="268" y="372"/>
                  </a:lnTo>
                  <a:lnTo>
                    <a:pt x="261" y="372"/>
                  </a:lnTo>
                  <a:lnTo>
                    <a:pt x="261" y="372"/>
                  </a:lnTo>
                  <a:close/>
                  <a:moveTo>
                    <a:pt x="404" y="381"/>
                  </a:moveTo>
                  <a:lnTo>
                    <a:pt x="404" y="381"/>
                  </a:lnTo>
                  <a:lnTo>
                    <a:pt x="406" y="378"/>
                  </a:lnTo>
                  <a:lnTo>
                    <a:pt x="406" y="375"/>
                  </a:lnTo>
                  <a:lnTo>
                    <a:pt x="404" y="372"/>
                  </a:lnTo>
                  <a:lnTo>
                    <a:pt x="401" y="370"/>
                  </a:lnTo>
                  <a:lnTo>
                    <a:pt x="401" y="370"/>
                  </a:lnTo>
                  <a:lnTo>
                    <a:pt x="402" y="376"/>
                  </a:lnTo>
                  <a:lnTo>
                    <a:pt x="404" y="381"/>
                  </a:lnTo>
                  <a:lnTo>
                    <a:pt x="404" y="381"/>
                  </a:lnTo>
                  <a:close/>
                  <a:moveTo>
                    <a:pt x="567" y="375"/>
                  </a:moveTo>
                  <a:lnTo>
                    <a:pt x="567" y="375"/>
                  </a:lnTo>
                  <a:lnTo>
                    <a:pt x="569" y="375"/>
                  </a:lnTo>
                  <a:lnTo>
                    <a:pt x="570" y="375"/>
                  </a:lnTo>
                  <a:lnTo>
                    <a:pt x="570" y="375"/>
                  </a:lnTo>
                  <a:lnTo>
                    <a:pt x="570" y="373"/>
                  </a:lnTo>
                  <a:lnTo>
                    <a:pt x="570" y="373"/>
                  </a:lnTo>
                  <a:lnTo>
                    <a:pt x="572" y="370"/>
                  </a:lnTo>
                  <a:lnTo>
                    <a:pt x="572" y="370"/>
                  </a:lnTo>
                  <a:lnTo>
                    <a:pt x="569" y="370"/>
                  </a:lnTo>
                  <a:lnTo>
                    <a:pt x="569" y="372"/>
                  </a:lnTo>
                  <a:lnTo>
                    <a:pt x="567" y="375"/>
                  </a:lnTo>
                  <a:lnTo>
                    <a:pt x="567" y="375"/>
                  </a:lnTo>
                  <a:close/>
                  <a:moveTo>
                    <a:pt x="47" y="411"/>
                  </a:moveTo>
                  <a:lnTo>
                    <a:pt x="47" y="411"/>
                  </a:lnTo>
                  <a:lnTo>
                    <a:pt x="44" y="401"/>
                  </a:lnTo>
                  <a:lnTo>
                    <a:pt x="43" y="390"/>
                  </a:lnTo>
                  <a:lnTo>
                    <a:pt x="37" y="372"/>
                  </a:lnTo>
                  <a:lnTo>
                    <a:pt x="37" y="372"/>
                  </a:lnTo>
                  <a:lnTo>
                    <a:pt x="37" y="382"/>
                  </a:lnTo>
                  <a:lnTo>
                    <a:pt x="40" y="393"/>
                  </a:lnTo>
                  <a:lnTo>
                    <a:pt x="47" y="411"/>
                  </a:lnTo>
                  <a:lnTo>
                    <a:pt x="47" y="411"/>
                  </a:lnTo>
                  <a:close/>
                  <a:moveTo>
                    <a:pt x="64" y="419"/>
                  </a:moveTo>
                  <a:lnTo>
                    <a:pt x="64" y="419"/>
                  </a:lnTo>
                  <a:lnTo>
                    <a:pt x="67" y="408"/>
                  </a:lnTo>
                  <a:lnTo>
                    <a:pt x="67" y="398"/>
                  </a:lnTo>
                  <a:lnTo>
                    <a:pt x="67" y="385"/>
                  </a:lnTo>
                  <a:lnTo>
                    <a:pt x="69" y="375"/>
                  </a:lnTo>
                  <a:lnTo>
                    <a:pt x="69" y="375"/>
                  </a:lnTo>
                  <a:lnTo>
                    <a:pt x="67" y="372"/>
                  </a:lnTo>
                  <a:lnTo>
                    <a:pt x="67" y="372"/>
                  </a:lnTo>
                  <a:lnTo>
                    <a:pt x="65" y="372"/>
                  </a:lnTo>
                  <a:lnTo>
                    <a:pt x="65" y="372"/>
                  </a:lnTo>
                  <a:lnTo>
                    <a:pt x="62" y="384"/>
                  </a:lnTo>
                  <a:lnTo>
                    <a:pt x="61" y="396"/>
                  </a:lnTo>
                  <a:lnTo>
                    <a:pt x="61" y="408"/>
                  </a:lnTo>
                  <a:lnTo>
                    <a:pt x="62" y="414"/>
                  </a:lnTo>
                  <a:lnTo>
                    <a:pt x="64" y="419"/>
                  </a:lnTo>
                  <a:lnTo>
                    <a:pt x="64" y="419"/>
                  </a:lnTo>
                  <a:close/>
                  <a:moveTo>
                    <a:pt x="247" y="396"/>
                  </a:moveTo>
                  <a:lnTo>
                    <a:pt x="247" y="396"/>
                  </a:lnTo>
                  <a:lnTo>
                    <a:pt x="253" y="395"/>
                  </a:lnTo>
                  <a:lnTo>
                    <a:pt x="253" y="395"/>
                  </a:lnTo>
                  <a:lnTo>
                    <a:pt x="245" y="372"/>
                  </a:lnTo>
                  <a:lnTo>
                    <a:pt x="245" y="372"/>
                  </a:lnTo>
                  <a:lnTo>
                    <a:pt x="244" y="372"/>
                  </a:lnTo>
                  <a:lnTo>
                    <a:pt x="244" y="372"/>
                  </a:lnTo>
                  <a:lnTo>
                    <a:pt x="244" y="378"/>
                  </a:lnTo>
                  <a:lnTo>
                    <a:pt x="244" y="384"/>
                  </a:lnTo>
                  <a:lnTo>
                    <a:pt x="247" y="396"/>
                  </a:lnTo>
                  <a:lnTo>
                    <a:pt x="247" y="396"/>
                  </a:lnTo>
                  <a:close/>
                  <a:moveTo>
                    <a:pt x="279" y="378"/>
                  </a:moveTo>
                  <a:lnTo>
                    <a:pt x="279" y="378"/>
                  </a:lnTo>
                  <a:lnTo>
                    <a:pt x="280" y="379"/>
                  </a:lnTo>
                  <a:lnTo>
                    <a:pt x="282" y="384"/>
                  </a:lnTo>
                  <a:lnTo>
                    <a:pt x="282" y="387"/>
                  </a:lnTo>
                  <a:lnTo>
                    <a:pt x="284" y="388"/>
                  </a:lnTo>
                  <a:lnTo>
                    <a:pt x="284" y="388"/>
                  </a:lnTo>
                  <a:lnTo>
                    <a:pt x="288" y="381"/>
                  </a:lnTo>
                  <a:lnTo>
                    <a:pt x="290" y="376"/>
                  </a:lnTo>
                  <a:lnTo>
                    <a:pt x="290" y="372"/>
                  </a:lnTo>
                  <a:lnTo>
                    <a:pt x="290" y="372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0" y="375"/>
                  </a:lnTo>
                  <a:lnTo>
                    <a:pt x="279" y="378"/>
                  </a:lnTo>
                  <a:lnTo>
                    <a:pt x="279" y="378"/>
                  </a:lnTo>
                  <a:close/>
                  <a:moveTo>
                    <a:pt x="575" y="375"/>
                  </a:moveTo>
                  <a:lnTo>
                    <a:pt x="575" y="375"/>
                  </a:lnTo>
                  <a:lnTo>
                    <a:pt x="576" y="375"/>
                  </a:lnTo>
                  <a:lnTo>
                    <a:pt x="578" y="373"/>
                  </a:lnTo>
                  <a:lnTo>
                    <a:pt x="576" y="372"/>
                  </a:lnTo>
                  <a:lnTo>
                    <a:pt x="575" y="372"/>
                  </a:lnTo>
                  <a:lnTo>
                    <a:pt x="575" y="372"/>
                  </a:lnTo>
                  <a:lnTo>
                    <a:pt x="575" y="375"/>
                  </a:lnTo>
                  <a:lnTo>
                    <a:pt x="575" y="375"/>
                  </a:lnTo>
                  <a:close/>
                  <a:moveTo>
                    <a:pt x="226" y="375"/>
                  </a:moveTo>
                  <a:lnTo>
                    <a:pt x="226" y="375"/>
                  </a:lnTo>
                  <a:lnTo>
                    <a:pt x="226" y="381"/>
                  </a:lnTo>
                  <a:lnTo>
                    <a:pt x="227" y="387"/>
                  </a:lnTo>
                  <a:lnTo>
                    <a:pt x="227" y="387"/>
                  </a:lnTo>
                  <a:lnTo>
                    <a:pt x="230" y="385"/>
                  </a:lnTo>
                  <a:lnTo>
                    <a:pt x="232" y="382"/>
                  </a:lnTo>
                  <a:lnTo>
                    <a:pt x="233" y="379"/>
                  </a:lnTo>
                  <a:lnTo>
                    <a:pt x="236" y="376"/>
                  </a:lnTo>
                  <a:lnTo>
                    <a:pt x="236" y="376"/>
                  </a:lnTo>
                  <a:lnTo>
                    <a:pt x="235" y="373"/>
                  </a:lnTo>
                  <a:lnTo>
                    <a:pt x="232" y="373"/>
                  </a:lnTo>
                  <a:lnTo>
                    <a:pt x="226" y="375"/>
                  </a:lnTo>
                  <a:lnTo>
                    <a:pt x="226" y="375"/>
                  </a:lnTo>
                  <a:close/>
                  <a:moveTo>
                    <a:pt x="316" y="373"/>
                  </a:moveTo>
                  <a:lnTo>
                    <a:pt x="316" y="373"/>
                  </a:lnTo>
                  <a:lnTo>
                    <a:pt x="317" y="375"/>
                  </a:lnTo>
                  <a:lnTo>
                    <a:pt x="319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3"/>
                  </a:lnTo>
                  <a:lnTo>
                    <a:pt x="320" y="372"/>
                  </a:lnTo>
                  <a:lnTo>
                    <a:pt x="316" y="373"/>
                  </a:lnTo>
                  <a:lnTo>
                    <a:pt x="316" y="373"/>
                  </a:lnTo>
                  <a:close/>
                  <a:moveTo>
                    <a:pt x="332" y="378"/>
                  </a:moveTo>
                  <a:lnTo>
                    <a:pt x="332" y="378"/>
                  </a:lnTo>
                  <a:lnTo>
                    <a:pt x="332" y="375"/>
                  </a:lnTo>
                  <a:lnTo>
                    <a:pt x="331" y="373"/>
                  </a:lnTo>
                  <a:lnTo>
                    <a:pt x="331" y="373"/>
                  </a:lnTo>
                  <a:lnTo>
                    <a:pt x="329" y="373"/>
                  </a:lnTo>
                  <a:lnTo>
                    <a:pt x="328" y="372"/>
                  </a:lnTo>
                  <a:lnTo>
                    <a:pt x="328" y="372"/>
                  </a:lnTo>
                  <a:lnTo>
                    <a:pt x="328" y="376"/>
                  </a:lnTo>
                  <a:lnTo>
                    <a:pt x="329" y="378"/>
                  </a:lnTo>
                  <a:lnTo>
                    <a:pt x="332" y="378"/>
                  </a:lnTo>
                  <a:lnTo>
                    <a:pt x="332" y="378"/>
                  </a:lnTo>
                  <a:close/>
                  <a:moveTo>
                    <a:pt x="352" y="373"/>
                  </a:moveTo>
                  <a:lnTo>
                    <a:pt x="352" y="373"/>
                  </a:lnTo>
                  <a:lnTo>
                    <a:pt x="354" y="378"/>
                  </a:lnTo>
                  <a:lnTo>
                    <a:pt x="355" y="382"/>
                  </a:lnTo>
                  <a:lnTo>
                    <a:pt x="355" y="382"/>
                  </a:lnTo>
                  <a:lnTo>
                    <a:pt x="361" y="382"/>
                  </a:lnTo>
                  <a:lnTo>
                    <a:pt x="366" y="382"/>
                  </a:lnTo>
                  <a:lnTo>
                    <a:pt x="367" y="381"/>
                  </a:lnTo>
                  <a:lnTo>
                    <a:pt x="367" y="381"/>
                  </a:lnTo>
                  <a:lnTo>
                    <a:pt x="366" y="375"/>
                  </a:lnTo>
                  <a:lnTo>
                    <a:pt x="363" y="373"/>
                  </a:lnTo>
                  <a:lnTo>
                    <a:pt x="357" y="372"/>
                  </a:lnTo>
                  <a:lnTo>
                    <a:pt x="352" y="373"/>
                  </a:lnTo>
                  <a:lnTo>
                    <a:pt x="352" y="373"/>
                  </a:lnTo>
                  <a:close/>
                  <a:moveTo>
                    <a:pt x="372" y="375"/>
                  </a:moveTo>
                  <a:lnTo>
                    <a:pt x="372" y="375"/>
                  </a:lnTo>
                  <a:lnTo>
                    <a:pt x="372" y="372"/>
                  </a:lnTo>
                  <a:lnTo>
                    <a:pt x="372" y="372"/>
                  </a:lnTo>
                  <a:lnTo>
                    <a:pt x="370" y="372"/>
                  </a:lnTo>
                  <a:lnTo>
                    <a:pt x="369" y="372"/>
                  </a:lnTo>
                  <a:lnTo>
                    <a:pt x="369" y="373"/>
                  </a:lnTo>
                  <a:lnTo>
                    <a:pt x="369" y="373"/>
                  </a:lnTo>
                  <a:lnTo>
                    <a:pt x="370" y="375"/>
                  </a:lnTo>
                  <a:lnTo>
                    <a:pt x="372" y="375"/>
                  </a:lnTo>
                  <a:lnTo>
                    <a:pt x="372" y="375"/>
                  </a:lnTo>
                  <a:close/>
                  <a:moveTo>
                    <a:pt x="389" y="373"/>
                  </a:moveTo>
                  <a:lnTo>
                    <a:pt x="389" y="373"/>
                  </a:lnTo>
                  <a:lnTo>
                    <a:pt x="392" y="382"/>
                  </a:lnTo>
                  <a:lnTo>
                    <a:pt x="392" y="382"/>
                  </a:lnTo>
                  <a:lnTo>
                    <a:pt x="393" y="382"/>
                  </a:lnTo>
                  <a:lnTo>
                    <a:pt x="395" y="382"/>
                  </a:lnTo>
                  <a:lnTo>
                    <a:pt x="395" y="382"/>
                  </a:lnTo>
                  <a:lnTo>
                    <a:pt x="393" y="372"/>
                  </a:lnTo>
                  <a:lnTo>
                    <a:pt x="393" y="372"/>
                  </a:lnTo>
                  <a:lnTo>
                    <a:pt x="390" y="372"/>
                  </a:lnTo>
                  <a:lnTo>
                    <a:pt x="389" y="373"/>
                  </a:lnTo>
                  <a:lnTo>
                    <a:pt x="389" y="373"/>
                  </a:lnTo>
                  <a:close/>
                  <a:moveTo>
                    <a:pt x="628" y="375"/>
                  </a:moveTo>
                  <a:lnTo>
                    <a:pt x="628" y="375"/>
                  </a:lnTo>
                  <a:lnTo>
                    <a:pt x="630" y="375"/>
                  </a:lnTo>
                  <a:lnTo>
                    <a:pt x="630" y="376"/>
                  </a:lnTo>
                  <a:lnTo>
                    <a:pt x="630" y="378"/>
                  </a:lnTo>
                  <a:lnTo>
                    <a:pt x="631" y="378"/>
                  </a:lnTo>
                  <a:lnTo>
                    <a:pt x="631" y="378"/>
                  </a:lnTo>
                  <a:lnTo>
                    <a:pt x="631" y="375"/>
                  </a:lnTo>
                  <a:lnTo>
                    <a:pt x="633" y="373"/>
                  </a:lnTo>
                  <a:lnTo>
                    <a:pt x="631" y="372"/>
                  </a:lnTo>
                  <a:lnTo>
                    <a:pt x="631" y="372"/>
                  </a:lnTo>
                  <a:lnTo>
                    <a:pt x="631" y="373"/>
                  </a:lnTo>
                  <a:lnTo>
                    <a:pt x="630" y="373"/>
                  </a:lnTo>
                  <a:lnTo>
                    <a:pt x="628" y="373"/>
                  </a:lnTo>
                  <a:lnTo>
                    <a:pt x="628" y="375"/>
                  </a:lnTo>
                  <a:lnTo>
                    <a:pt x="628" y="375"/>
                  </a:lnTo>
                  <a:close/>
                  <a:moveTo>
                    <a:pt x="343" y="381"/>
                  </a:moveTo>
                  <a:lnTo>
                    <a:pt x="343" y="381"/>
                  </a:lnTo>
                  <a:lnTo>
                    <a:pt x="343" y="378"/>
                  </a:lnTo>
                  <a:lnTo>
                    <a:pt x="343" y="376"/>
                  </a:lnTo>
                  <a:lnTo>
                    <a:pt x="340" y="373"/>
                  </a:lnTo>
                  <a:lnTo>
                    <a:pt x="340" y="373"/>
                  </a:lnTo>
                  <a:lnTo>
                    <a:pt x="341" y="378"/>
                  </a:lnTo>
                  <a:lnTo>
                    <a:pt x="341" y="379"/>
                  </a:lnTo>
                  <a:lnTo>
                    <a:pt x="343" y="381"/>
                  </a:lnTo>
                  <a:lnTo>
                    <a:pt x="343" y="381"/>
                  </a:lnTo>
                  <a:close/>
                  <a:moveTo>
                    <a:pt x="430" y="379"/>
                  </a:moveTo>
                  <a:lnTo>
                    <a:pt x="430" y="379"/>
                  </a:lnTo>
                  <a:lnTo>
                    <a:pt x="433" y="378"/>
                  </a:lnTo>
                  <a:lnTo>
                    <a:pt x="434" y="378"/>
                  </a:lnTo>
                  <a:lnTo>
                    <a:pt x="436" y="376"/>
                  </a:lnTo>
                  <a:lnTo>
                    <a:pt x="436" y="376"/>
                  </a:lnTo>
                  <a:lnTo>
                    <a:pt x="433" y="375"/>
                  </a:lnTo>
                  <a:lnTo>
                    <a:pt x="430" y="373"/>
                  </a:lnTo>
                  <a:lnTo>
                    <a:pt x="430" y="373"/>
                  </a:lnTo>
                  <a:lnTo>
                    <a:pt x="428" y="376"/>
                  </a:lnTo>
                  <a:lnTo>
                    <a:pt x="430" y="379"/>
                  </a:lnTo>
                  <a:lnTo>
                    <a:pt x="430" y="379"/>
                  </a:lnTo>
                  <a:close/>
                  <a:moveTo>
                    <a:pt x="558" y="378"/>
                  </a:moveTo>
                  <a:lnTo>
                    <a:pt x="558" y="378"/>
                  </a:lnTo>
                  <a:lnTo>
                    <a:pt x="558" y="376"/>
                  </a:lnTo>
                  <a:lnTo>
                    <a:pt x="558" y="376"/>
                  </a:lnTo>
                  <a:lnTo>
                    <a:pt x="559" y="376"/>
                  </a:lnTo>
                  <a:lnTo>
                    <a:pt x="559" y="375"/>
                  </a:lnTo>
                  <a:lnTo>
                    <a:pt x="559" y="375"/>
                  </a:lnTo>
                  <a:lnTo>
                    <a:pt x="558" y="373"/>
                  </a:lnTo>
                  <a:lnTo>
                    <a:pt x="556" y="373"/>
                  </a:lnTo>
                  <a:lnTo>
                    <a:pt x="556" y="373"/>
                  </a:lnTo>
                  <a:lnTo>
                    <a:pt x="556" y="376"/>
                  </a:lnTo>
                  <a:lnTo>
                    <a:pt x="558" y="378"/>
                  </a:lnTo>
                  <a:lnTo>
                    <a:pt x="558" y="378"/>
                  </a:lnTo>
                  <a:close/>
                  <a:moveTo>
                    <a:pt x="299" y="387"/>
                  </a:moveTo>
                  <a:lnTo>
                    <a:pt x="299" y="387"/>
                  </a:lnTo>
                  <a:lnTo>
                    <a:pt x="300" y="379"/>
                  </a:lnTo>
                  <a:lnTo>
                    <a:pt x="299" y="376"/>
                  </a:lnTo>
                  <a:lnTo>
                    <a:pt x="297" y="375"/>
                  </a:lnTo>
                  <a:lnTo>
                    <a:pt x="297" y="375"/>
                  </a:lnTo>
                  <a:lnTo>
                    <a:pt x="297" y="378"/>
                  </a:lnTo>
                  <a:lnTo>
                    <a:pt x="297" y="381"/>
                  </a:lnTo>
                  <a:lnTo>
                    <a:pt x="299" y="387"/>
                  </a:lnTo>
                  <a:lnTo>
                    <a:pt x="299" y="387"/>
                  </a:lnTo>
                  <a:close/>
                  <a:moveTo>
                    <a:pt x="642" y="401"/>
                  </a:moveTo>
                  <a:lnTo>
                    <a:pt x="642" y="401"/>
                  </a:lnTo>
                  <a:lnTo>
                    <a:pt x="643" y="387"/>
                  </a:lnTo>
                  <a:lnTo>
                    <a:pt x="645" y="379"/>
                  </a:lnTo>
                  <a:lnTo>
                    <a:pt x="642" y="375"/>
                  </a:lnTo>
                  <a:lnTo>
                    <a:pt x="642" y="375"/>
                  </a:lnTo>
                  <a:lnTo>
                    <a:pt x="640" y="381"/>
                  </a:lnTo>
                  <a:lnTo>
                    <a:pt x="639" y="387"/>
                  </a:lnTo>
                  <a:lnTo>
                    <a:pt x="639" y="395"/>
                  </a:lnTo>
                  <a:lnTo>
                    <a:pt x="642" y="401"/>
                  </a:lnTo>
                  <a:lnTo>
                    <a:pt x="642" y="401"/>
                  </a:lnTo>
                  <a:close/>
                  <a:moveTo>
                    <a:pt x="378" y="382"/>
                  </a:moveTo>
                  <a:lnTo>
                    <a:pt x="378" y="382"/>
                  </a:lnTo>
                  <a:lnTo>
                    <a:pt x="381" y="382"/>
                  </a:lnTo>
                  <a:lnTo>
                    <a:pt x="381" y="382"/>
                  </a:lnTo>
                  <a:lnTo>
                    <a:pt x="380" y="378"/>
                  </a:lnTo>
                  <a:lnTo>
                    <a:pt x="377" y="375"/>
                  </a:lnTo>
                  <a:lnTo>
                    <a:pt x="377" y="375"/>
                  </a:lnTo>
                  <a:lnTo>
                    <a:pt x="377" y="376"/>
                  </a:lnTo>
                  <a:lnTo>
                    <a:pt x="377" y="378"/>
                  </a:lnTo>
                  <a:lnTo>
                    <a:pt x="378" y="379"/>
                  </a:lnTo>
                  <a:lnTo>
                    <a:pt x="378" y="382"/>
                  </a:lnTo>
                  <a:lnTo>
                    <a:pt x="378" y="382"/>
                  </a:lnTo>
                  <a:close/>
                  <a:moveTo>
                    <a:pt x="590" y="376"/>
                  </a:moveTo>
                  <a:lnTo>
                    <a:pt x="590" y="376"/>
                  </a:lnTo>
                  <a:lnTo>
                    <a:pt x="592" y="379"/>
                  </a:lnTo>
                  <a:lnTo>
                    <a:pt x="592" y="379"/>
                  </a:lnTo>
                  <a:lnTo>
                    <a:pt x="593" y="379"/>
                  </a:lnTo>
                  <a:lnTo>
                    <a:pt x="595" y="378"/>
                  </a:lnTo>
                  <a:lnTo>
                    <a:pt x="595" y="376"/>
                  </a:lnTo>
                  <a:lnTo>
                    <a:pt x="592" y="375"/>
                  </a:lnTo>
                  <a:lnTo>
                    <a:pt x="592" y="375"/>
                  </a:lnTo>
                  <a:lnTo>
                    <a:pt x="592" y="376"/>
                  </a:lnTo>
                  <a:lnTo>
                    <a:pt x="590" y="376"/>
                  </a:lnTo>
                  <a:lnTo>
                    <a:pt x="590" y="376"/>
                  </a:lnTo>
                  <a:close/>
                  <a:moveTo>
                    <a:pt x="691" y="384"/>
                  </a:moveTo>
                  <a:lnTo>
                    <a:pt x="691" y="384"/>
                  </a:lnTo>
                  <a:lnTo>
                    <a:pt x="694" y="382"/>
                  </a:lnTo>
                  <a:lnTo>
                    <a:pt x="697" y="382"/>
                  </a:lnTo>
                  <a:lnTo>
                    <a:pt x="697" y="382"/>
                  </a:lnTo>
                  <a:lnTo>
                    <a:pt x="694" y="378"/>
                  </a:lnTo>
                  <a:lnTo>
                    <a:pt x="692" y="375"/>
                  </a:lnTo>
                  <a:lnTo>
                    <a:pt x="689" y="376"/>
                  </a:lnTo>
                  <a:lnTo>
                    <a:pt x="689" y="376"/>
                  </a:lnTo>
                  <a:lnTo>
                    <a:pt x="692" y="376"/>
                  </a:lnTo>
                  <a:lnTo>
                    <a:pt x="692" y="378"/>
                  </a:lnTo>
                  <a:lnTo>
                    <a:pt x="691" y="379"/>
                  </a:lnTo>
                  <a:lnTo>
                    <a:pt x="691" y="384"/>
                  </a:lnTo>
                  <a:lnTo>
                    <a:pt x="691" y="384"/>
                  </a:lnTo>
                  <a:close/>
                  <a:moveTo>
                    <a:pt x="540" y="379"/>
                  </a:moveTo>
                  <a:lnTo>
                    <a:pt x="540" y="379"/>
                  </a:lnTo>
                  <a:lnTo>
                    <a:pt x="535" y="378"/>
                  </a:lnTo>
                  <a:lnTo>
                    <a:pt x="534" y="378"/>
                  </a:lnTo>
                  <a:lnTo>
                    <a:pt x="532" y="378"/>
                  </a:lnTo>
                  <a:lnTo>
                    <a:pt x="532" y="378"/>
                  </a:lnTo>
                  <a:lnTo>
                    <a:pt x="532" y="379"/>
                  </a:lnTo>
                  <a:lnTo>
                    <a:pt x="535" y="381"/>
                  </a:lnTo>
                  <a:lnTo>
                    <a:pt x="538" y="382"/>
                  </a:lnTo>
                  <a:lnTo>
                    <a:pt x="540" y="379"/>
                  </a:lnTo>
                  <a:lnTo>
                    <a:pt x="540" y="379"/>
                  </a:lnTo>
                  <a:close/>
                  <a:moveTo>
                    <a:pt x="599" y="393"/>
                  </a:moveTo>
                  <a:lnTo>
                    <a:pt x="599" y="393"/>
                  </a:lnTo>
                  <a:lnTo>
                    <a:pt x="601" y="390"/>
                  </a:lnTo>
                  <a:lnTo>
                    <a:pt x="601" y="384"/>
                  </a:lnTo>
                  <a:lnTo>
                    <a:pt x="601" y="378"/>
                  </a:lnTo>
                  <a:lnTo>
                    <a:pt x="601" y="378"/>
                  </a:lnTo>
                  <a:lnTo>
                    <a:pt x="599" y="384"/>
                  </a:lnTo>
                  <a:lnTo>
                    <a:pt x="599" y="393"/>
                  </a:lnTo>
                  <a:lnTo>
                    <a:pt x="599" y="393"/>
                  </a:lnTo>
                  <a:close/>
                  <a:moveTo>
                    <a:pt x="625" y="404"/>
                  </a:moveTo>
                  <a:lnTo>
                    <a:pt x="625" y="404"/>
                  </a:lnTo>
                  <a:lnTo>
                    <a:pt x="628" y="398"/>
                  </a:lnTo>
                  <a:lnTo>
                    <a:pt x="630" y="390"/>
                  </a:lnTo>
                  <a:lnTo>
                    <a:pt x="628" y="384"/>
                  </a:lnTo>
                  <a:lnTo>
                    <a:pt x="625" y="378"/>
                  </a:lnTo>
                  <a:lnTo>
                    <a:pt x="625" y="378"/>
                  </a:lnTo>
                  <a:lnTo>
                    <a:pt x="624" y="390"/>
                  </a:lnTo>
                  <a:lnTo>
                    <a:pt x="625" y="404"/>
                  </a:lnTo>
                  <a:lnTo>
                    <a:pt x="625" y="404"/>
                  </a:lnTo>
                  <a:close/>
                  <a:moveTo>
                    <a:pt x="209" y="379"/>
                  </a:moveTo>
                  <a:lnTo>
                    <a:pt x="209" y="379"/>
                  </a:lnTo>
                  <a:lnTo>
                    <a:pt x="209" y="393"/>
                  </a:lnTo>
                  <a:lnTo>
                    <a:pt x="210" y="405"/>
                  </a:lnTo>
                  <a:lnTo>
                    <a:pt x="210" y="405"/>
                  </a:lnTo>
                  <a:lnTo>
                    <a:pt x="213" y="405"/>
                  </a:lnTo>
                  <a:lnTo>
                    <a:pt x="216" y="404"/>
                  </a:lnTo>
                  <a:lnTo>
                    <a:pt x="216" y="402"/>
                  </a:lnTo>
                  <a:lnTo>
                    <a:pt x="216" y="399"/>
                  </a:lnTo>
                  <a:lnTo>
                    <a:pt x="216" y="393"/>
                  </a:lnTo>
                  <a:lnTo>
                    <a:pt x="216" y="390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3" y="382"/>
                  </a:lnTo>
                  <a:lnTo>
                    <a:pt x="212" y="378"/>
                  </a:lnTo>
                  <a:lnTo>
                    <a:pt x="212" y="378"/>
                  </a:lnTo>
                  <a:lnTo>
                    <a:pt x="210" y="379"/>
                  </a:lnTo>
                  <a:lnTo>
                    <a:pt x="209" y="379"/>
                  </a:lnTo>
                  <a:lnTo>
                    <a:pt x="209" y="379"/>
                  </a:lnTo>
                  <a:close/>
                  <a:moveTo>
                    <a:pt x="75" y="385"/>
                  </a:moveTo>
                  <a:lnTo>
                    <a:pt x="75" y="385"/>
                  </a:lnTo>
                  <a:lnTo>
                    <a:pt x="76" y="384"/>
                  </a:lnTo>
                  <a:lnTo>
                    <a:pt x="76" y="382"/>
                  </a:lnTo>
                  <a:lnTo>
                    <a:pt x="75" y="379"/>
                  </a:lnTo>
                  <a:lnTo>
                    <a:pt x="75" y="379"/>
                  </a:lnTo>
                  <a:lnTo>
                    <a:pt x="73" y="382"/>
                  </a:lnTo>
                  <a:lnTo>
                    <a:pt x="75" y="385"/>
                  </a:lnTo>
                  <a:lnTo>
                    <a:pt x="75" y="385"/>
                  </a:lnTo>
                  <a:close/>
                  <a:moveTo>
                    <a:pt x="322" y="385"/>
                  </a:moveTo>
                  <a:lnTo>
                    <a:pt x="322" y="385"/>
                  </a:lnTo>
                  <a:lnTo>
                    <a:pt x="323" y="384"/>
                  </a:lnTo>
                  <a:lnTo>
                    <a:pt x="323" y="381"/>
                  </a:lnTo>
                  <a:lnTo>
                    <a:pt x="323" y="381"/>
                  </a:lnTo>
                  <a:lnTo>
                    <a:pt x="322" y="379"/>
                  </a:lnTo>
                  <a:lnTo>
                    <a:pt x="319" y="379"/>
                  </a:lnTo>
                  <a:lnTo>
                    <a:pt x="319" y="379"/>
                  </a:lnTo>
                  <a:lnTo>
                    <a:pt x="320" y="384"/>
                  </a:lnTo>
                  <a:lnTo>
                    <a:pt x="322" y="385"/>
                  </a:lnTo>
                  <a:lnTo>
                    <a:pt x="322" y="385"/>
                  </a:lnTo>
                  <a:close/>
                  <a:moveTo>
                    <a:pt x="442" y="381"/>
                  </a:moveTo>
                  <a:lnTo>
                    <a:pt x="442" y="381"/>
                  </a:lnTo>
                  <a:lnTo>
                    <a:pt x="442" y="384"/>
                  </a:lnTo>
                  <a:lnTo>
                    <a:pt x="442" y="384"/>
                  </a:lnTo>
                  <a:lnTo>
                    <a:pt x="451" y="384"/>
                  </a:lnTo>
                  <a:lnTo>
                    <a:pt x="451" y="384"/>
                  </a:lnTo>
                  <a:lnTo>
                    <a:pt x="450" y="382"/>
                  </a:lnTo>
                  <a:lnTo>
                    <a:pt x="448" y="381"/>
                  </a:lnTo>
                  <a:lnTo>
                    <a:pt x="442" y="381"/>
                  </a:lnTo>
                  <a:lnTo>
                    <a:pt x="442" y="381"/>
                  </a:lnTo>
                  <a:close/>
                  <a:moveTo>
                    <a:pt x="476" y="385"/>
                  </a:moveTo>
                  <a:lnTo>
                    <a:pt x="476" y="385"/>
                  </a:lnTo>
                  <a:lnTo>
                    <a:pt x="479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2"/>
                  </a:lnTo>
                  <a:lnTo>
                    <a:pt x="483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77" y="381"/>
                  </a:lnTo>
                  <a:lnTo>
                    <a:pt x="476" y="382"/>
                  </a:lnTo>
                  <a:lnTo>
                    <a:pt x="476" y="385"/>
                  </a:lnTo>
                  <a:lnTo>
                    <a:pt x="476" y="385"/>
                  </a:lnTo>
                  <a:close/>
                  <a:moveTo>
                    <a:pt x="267" y="393"/>
                  </a:moveTo>
                  <a:lnTo>
                    <a:pt x="267" y="393"/>
                  </a:lnTo>
                  <a:lnTo>
                    <a:pt x="279" y="390"/>
                  </a:lnTo>
                  <a:lnTo>
                    <a:pt x="279" y="390"/>
                  </a:lnTo>
                  <a:lnTo>
                    <a:pt x="277" y="388"/>
                  </a:lnTo>
                  <a:lnTo>
                    <a:pt x="277" y="385"/>
                  </a:lnTo>
                  <a:lnTo>
                    <a:pt x="277" y="382"/>
                  </a:lnTo>
                  <a:lnTo>
                    <a:pt x="276" y="381"/>
                  </a:lnTo>
                  <a:lnTo>
                    <a:pt x="276" y="381"/>
                  </a:lnTo>
                  <a:lnTo>
                    <a:pt x="271" y="387"/>
                  </a:lnTo>
                  <a:lnTo>
                    <a:pt x="270" y="388"/>
                  </a:lnTo>
                  <a:lnTo>
                    <a:pt x="267" y="393"/>
                  </a:lnTo>
                  <a:lnTo>
                    <a:pt x="267" y="393"/>
                  </a:lnTo>
                  <a:close/>
                  <a:moveTo>
                    <a:pt x="309" y="385"/>
                  </a:moveTo>
                  <a:lnTo>
                    <a:pt x="309" y="385"/>
                  </a:lnTo>
                  <a:lnTo>
                    <a:pt x="311" y="385"/>
                  </a:lnTo>
                  <a:lnTo>
                    <a:pt x="311" y="384"/>
                  </a:lnTo>
                  <a:lnTo>
                    <a:pt x="309" y="381"/>
                  </a:lnTo>
                  <a:lnTo>
                    <a:pt x="309" y="381"/>
                  </a:lnTo>
                  <a:lnTo>
                    <a:pt x="308" y="382"/>
                  </a:lnTo>
                  <a:lnTo>
                    <a:pt x="309" y="385"/>
                  </a:lnTo>
                  <a:lnTo>
                    <a:pt x="309" y="385"/>
                  </a:lnTo>
                  <a:close/>
                  <a:moveTo>
                    <a:pt x="331" y="384"/>
                  </a:moveTo>
                  <a:lnTo>
                    <a:pt x="331" y="384"/>
                  </a:lnTo>
                  <a:lnTo>
                    <a:pt x="332" y="384"/>
                  </a:lnTo>
                  <a:lnTo>
                    <a:pt x="332" y="382"/>
                  </a:lnTo>
                  <a:lnTo>
                    <a:pt x="331" y="381"/>
                  </a:lnTo>
                  <a:lnTo>
                    <a:pt x="329" y="382"/>
                  </a:lnTo>
                  <a:lnTo>
                    <a:pt x="329" y="382"/>
                  </a:lnTo>
                  <a:lnTo>
                    <a:pt x="331" y="382"/>
                  </a:lnTo>
                  <a:lnTo>
                    <a:pt x="331" y="384"/>
                  </a:lnTo>
                  <a:lnTo>
                    <a:pt x="331" y="384"/>
                  </a:lnTo>
                  <a:close/>
                  <a:moveTo>
                    <a:pt x="431" y="382"/>
                  </a:moveTo>
                  <a:lnTo>
                    <a:pt x="431" y="382"/>
                  </a:lnTo>
                  <a:lnTo>
                    <a:pt x="433" y="384"/>
                  </a:lnTo>
                  <a:lnTo>
                    <a:pt x="438" y="384"/>
                  </a:lnTo>
                  <a:lnTo>
                    <a:pt x="438" y="384"/>
                  </a:lnTo>
                  <a:lnTo>
                    <a:pt x="436" y="381"/>
                  </a:lnTo>
                  <a:lnTo>
                    <a:pt x="434" y="381"/>
                  </a:lnTo>
                  <a:lnTo>
                    <a:pt x="431" y="382"/>
                  </a:lnTo>
                  <a:lnTo>
                    <a:pt x="431" y="382"/>
                  </a:lnTo>
                  <a:close/>
                  <a:moveTo>
                    <a:pt x="201" y="382"/>
                  </a:moveTo>
                  <a:lnTo>
                    <a:pt x="201" y="382"/>
                  </a:lnTo>
                  <a:lnTo>
                    <a:pt x="195" y="385"/>
                  </a:lnTo>
                  <a:lnTo>
                    <a:pt x="195" y="385"/>
                  </a:lnTo>
                  <a:lnTo>
                    <a:pt x="197" y="399"/>
                  </a:lnTo>
                  <a:lnTo>
                    <a:pt x="198" y="402"/>
                  </a:lnTo>
                  <a:lnTo>
                    <a:pt x="200" y="404"/>
                  </a:lnTo>
                  <a:lnTo>
                    <a:pt x="203" y="405"/>
                  </a:lnTo>
                  <a:lnTo>
                    <a:pt x="206" y="405"/>
                  </a:lnTo>
                  <a:lnTo>
                    <a:pt x="206" y="405"/>
                  </a:lnTo>
                  <a:lnTo>
                    <a:pt x="204" y="399"/>
                  </a:lnTo>
                  <a:lnTo>
                    <a:pt x="204" y="391"/>
                  </a:lnTo>
                  <a:lnTo>
                    <a:pt x="204" y="387"/>
                  </a:lnTo>
                  <a:lnTo>
                    <a:pt x="203" y="384"/>
                  </a:lnTo>
                  <a:lnTo>
                    <a:pt x="201" y="382"/>
                  </a:lnTo>
                  <a:lnTo>
                    <a:pt x="201" y="382"/>
                  </a:lnTo>
                  <a:close/>
                  <a:moveTo>
                    <a:pt x="288" y="388"/>
                  </a:moveTo>
                  <a:lnTo>
                    <a:pt x="288" y="388"/>
                  </a:lnTo>
                  <a:lnTo>
                    <a:pt x="294" y="388"/>
                  </a:lnTo>
                  <a:lnTo>
                    <a:pt x="294" y="388"/>
                  </a:lnTo>
                  <a:lnTo>
                    <a:pt x="294" y="384"/>
                  </a:lnTo>
                  <a:lnTo>
                    <a:pt x="293" y="384"/>
                  </a:lnTo>
                  <a:lnTo>
                    <a:pt x="291" y="382"/>
                  </a:lnTo>
                  <a:lnTo>
                    <a:pt x="291" y="382"/>
                  </a:lnTo>
                  <a:lnTo>
                    <a:pt x="290" y="385"/>
                  </a:lnTo>
                  <a:lnTo>
                    <a:pt x="288" y="388"/>
                  </a:lnTo>
                  <a:lnTo>
                    <a:pt x="288" y="388"/>
                  </a:lnTo>
                  <a:close/>
                  <a:moveTo>
                    <a:pt x="620" y="387"/>
                  </a:moveTo>
                  <a:lnTo>
                    <a:pt x="620" y="387"/>
                  </a:lnTo>
                  <a:lnTo>
                    <a:pt x="620" y="384"/>
                  </a:lnTo>
                  <a:lnTo>
                    <a:pt x="620" y="382"/>
                  </a:lnTo>
                  <a:lnTo>
                    <a:pt x="620" y="382"/>
                  </a:lnTo>
                  <a:lnTo>
                    <a:pt x="620" y="382"/>
                  </a:lnTo>
                  <a:lnTo>
                    <a:pt x="619" y="385"/>
                  </a:lnTo>
                  <a:lnTo>
                    <a:pt x="620" y="387"/>
                  </a:lnTo>
                  <a:lnTo>
                    <a:pt x="620" y="387"/>
                  </a:lnTo>
                  <a:close/>
                  <a:moveTo>
                    <a:pt x="796" y="384"/>
                  </a:moveTo>
                  <a:lnTo>
                    <a:pt x="796" y="384"/>
                  </a:lnTo>
                  <a:lnTo>
                    <a:pt x="797" y="413"/>
                  </a:lnTo>
                  <a:lnTo>
                    <a:pt x="799" y="443"/>
                  </a:lnTo>
                  <a:lnTo>
                    <a:pt x="799" y="443"/>
                  </a:lnTo>
                  <a:lnTo>
                    <a:pt x="799" y="445"/>
                  </a:lnTo>
                  <a:lnTo>
                    <a:pt x="800" y="445"/>
                  </a:lnTo>
                  <a:lnTo>
                    <a:pt x="800" y="446"/>
                  </a:lnTo>
                  <a:lnTo>
                    <a:pt x="803" y="446"/>
                  </a:lnTo>
                  <a:lnTo>
                    <a:pt x="803" y="446"/>
                  </a:lnTo>
                  <a:lnTo>
                    <a:pt x="803" y="430"/>
                  </a:lnTo>
                  <a:lnTo>
                    <a:pt x="803" y="414"/>
                  </a:lnTo>
                  <a:lnTo>
                    <a:pt x="799" y="382"/>
                  </a:lnTo>
                  <a:lnTo>
                    <a:pt x="799" y="382"/>
                  </a:lnTo>
                  <a:lnTo>
                    <a:pt x="797" y="382"/>
                  </a:lnTo>
                  <a:lnTo>
                    <a:pt x="797" y="382"/>
                  </a:lnTo>
                  <a:lnTo>
                    <a:pt x="796" y="384"/>
                  </a:lnTo>
                  <a:lnTo>
                    <a:pt x="796" y="384"/>
                  </a:lnTo>
                  <a:close/>
                  <a:moveTo>
                    <a:pt x="233" y="401"/>
                  </a:moveTo>
                  <a:lnTo>
                    <a:pt x="233" y="401"/>
                  </a:lnTo>
                  <a:lnTo>
                    <a:pt x="235" y="396"/>
                  </a:lnTo>
                  <a:lnTo>
                    <a:pt x="236" y="391"/>
                  </a:lnTo>
                  <a:lnTo>
                    <a:pt x="236" y="384"/>
                  </a:lnTo>
                  <a:lnTo>
                    <a:pt x="236" y="384"/>
                  </a:lnTo>
                  <a:lnTo>
                    <a:pt x="235" y="388"/>
                  </a:lnTo>
                  <a:lnTo>
                    <a:pt x="230" y="393"/>
                  </a:lnTo>
                  <a:lnTo>
                    <a:pt x="230" y="395"/>
                  </a:lnTo>
                  <a:lnTo>
                    <a:pt x="229" y="398"/>
                  </a:lnTo>
                  <a:lnTo>
                    <a:pt x="230" y="399"/>
                  </a:lnTo>
                  <a:lnTo>
                    <a:pt x="233" y="401"/>
                  </a:lnTo>
                  <a:lnTo>
                    <a:pt x="233" y="401"/>
                  </a:lnTo>
                  <a:close/>
                  <a:moveTo>
                    <a:pt x="491" y="387"/>
                  </a:moveTo>
                  <a:lnTo>
                    <a:pt x="491" y="387"/>
                  </a:lnTo>
                  <a:lnTo>
                    <a:pt x="495" y="387"/>
                  </a:lnTo>
                  <a:lnTo>
                    <a:pt x="497" y="385"/>
                  </a:lnTo>
                  <a:lnTo>
                    <a:pt x="497" y="385"/>
                  </a:lnTo>
                  <a:lnTo>
                    <a:pt x="491" y="384"/>
                  </a:lnTo>
                  <a:lnTo>
                    <a:pt x="491" y="384"/>
                  </a:lnTo>
                  <a:lnTo>
                    <a:pt x="491" y="387"/>
                  </a:lnTo>
                  <a:lnTo>
                    <a:pt x="491" y="387"/>
                  </a:lnTo>
                  <a:close/>
                  <a:moveTo>
                    <a:pt x="559" y="393"/>
                  </a:moveTo>
                  <a:lnTo>
                    <a:pt x="559" y="393"/>
                  </a:lnTo>
                  <a:lnTo>
                    <a:pt x="564" y="395"/>
                  </a:lnTo>
                  <a:lnTo>
                    <a:pt x="570" y="395"/>
                  </a:lnTo>
                  <a:lnTo>
                    <a:pt x="570" y="395"/>
                  </a:lnTo>
                  <a:lnTo>
                    <a:pt x="570" y="387"/>
                  </a:lnTo>
                  <a:lnTo>
                    <a:pt x="570" y="387"/>
                  </a:lnTo>
                  <a:lnTo>
                    <a:pt x="564" y="385"/>
                  </a:lnTo>
                  <a:lnTo>
                    <a:pt x="559" y="384"/>
                  </a:lnTo>
                  <a:lnTo>
                    <a:pt x="559" y="384"/>
                  </a:lnTo>
                  <a:lnTo>
                    <a:pt x="558" y="385"/>
                  </a:lnTo>
                  <a:lnTo>
                    <a:pt x="559" y="388"/>
                  </a:lnTo>
                  <a:lnTo>
                    <a:pt x="559" y="393"/>
                  </a:lnTo>
                  <a:lnTo>
                    <a:pt x="559" y="393"/>
                  </a:lnTo>
                  <a:close/>
                  <a:moveTo>
                    <a:pt x="544" y="385"/>
                  </a:moveTo>
                  <a:lnTo>
                    <a:pt x="544" y="385"/>
                  </a:lnTo>
                  <a:lnTo>
                    <a:pt x="544" y="388"/>
                  </a:lnTo>
                  <a:lnTo>
                    <a:pt x="544" y="390"/>
                  </a:lnTo>
                  <a:lnTo>
                    <a:pt x="546" y="390"/>
                  </a:lnTo>
                  <a:lnTo>
                    <a:pt x="546" y="390"/>
                  </a:lnTo>
                  <a:lnTo>
                    <a:pt x="547" y="388"/>
                  </a:lnTo>
                  <a:lnTo>
                    <a:pt x="549" y="387"/>
                  </a:lnTo>
                  <a:lnTo>
                    <a:pt x="549" y="385"/>
                  </a:lnTo>
                  <a:lnTo>
                    <a:pt x="549" y="385"/>
                  </a:lnTo>
                  <a:lnTo>
                    <a:pt x="546" y="385"/>
                  </a:lnTo>
                  <a:lnTo>
                    <a:pt x="544" y="385"/>
                  </a:lnTo>
                  <a:lnTo>
                    <a:pt x="544" y="385"/>
                  </a:lnTo>
                  <a:close/>
                  <a:moveTo>
                    <a:pt x="364" y="401"/>
                  </a:moveTo>
                  <a:lnTo>
                    <a:pt x="364" y="401"/>
                  </a:lnTo>
                  <a:lnTo>
                    <a:pt x="370" y="401"/>
                  </a:lnTo>
                  <a:lnTo>
                    <a:pt x="375" y="401"/>
                  </a:lnTo>
                  <a:lnTo>
                    <a:pt x="375" y="401"/>
                  </a:lnTo>
                  <a:lnTo>
                    <a:pt x="375" y="393"/>
                  </a:lnTo>
                  <a:lnTo>
                    <a:pt x="373" y="388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67" y="393"/>
                  </a:lnTo>
                  <a:lnTo>
                    <a:pt x="364" y="401"/>
                  </a:lnTo>
                  <a:lnTo>
                    <a:pt x="364" y="401"/>
                  </a:lnTo>
                  <a:close/>
                  <a:moveTo>
                    <a:pt x="387" y="398"/>
                  </a:moveTo>
                  <a:lnTo>
                    <a:pt x="387" y="398"/>
                  </a:lnTo>
                  <a:lnTo>
                    <a:pt x="386" y="393"/>
                  </a:lnTo>
                  <a:lnTo>
                    <a:pt x="384" y="388"/>
                  </a:lnTo>
                  <a:lnTo>
                    <a:pt x="384" y="388"/>
                  </a:lnTo>
                  <a:lnTo>
                    <a:pt x="383" y="387"/>
                  </a:lnTo>
                  <a:lnTo>
                    <a:pt x="381" y="387"/>
                  </a:lnTo>
                  <a:lnTo>
                    <a:pt x="380" y="387"/>
                  </a:lnTo>
                  <a:lnTo>
                    <a:pt x="380" y="387"/>
                  </a:lnTo>
                  <a:lnTo>
                    <a:pt x="381" y="390"/>
                  </a:lnTo>
                  <a:lnTo>
                    <a:pt x="384" y="393"/>
                  </a:lnTo>
                  <a:lnTo>
                    <a:pt x="386" y="396"/>
                  </a:lnTo>
                  <a:lnTo>
                    <a:pt x="387" y="398"/>
                  </a:lnTo>
                  <a:lnTo>
                    <a:pt x="387" y="398"/>
                  </a:lnTo>
                  <a:close/>
                  <a:moveTo>
                    <a:pt x="396" y="391"/>
                  </a:moveTo>
                  <a:lnTo>
                    <a:pt x="396" y="391"/>
                  </a:lnTo>
                  <a:lnTo>
                    <a:pt x="396" y="388"/>
                  </a:lnTo>
                  <a:lnTo>
                    <a:pt x="398" y="388"/>
                  </a:lnTo>
                  <a:lnTo>
                    <a:pt x="398" y="387"/>
                  </a:lnTo>
                  <a:lnTo>
                    <a:pt x="398" y="387"/>
                  </a:lnTo>
                  <a:lnTo>
                    <a:pt x="393" y="387"/>
                  </a:lnTo>
                  <a:lnTo>
                    <a:pt x="393" y="387"/>
                  </a:lnTo>
                  <a:lnTo>
                    <a:pt x="395" y="390"/>
                  </a:lnTo>
                  <a:lnTo>
                    <a:pt x="396" y="391"/>
                  </a:lnTo>
                  <a:lnTo>
                    <a:pt x="396" y="391"/>
                  </a:lnTo>
                  <a:close/>
                  <a:moveTo>
                    <a:pt x="410" y="396"/>
                  </a:moveTo>
                  <a:lnTo>
                    <a:pt x="410" y="396"/>
                  </a:lnTo>
                  <a:lnTo>
                    <a:pt x="410" y="390"/>
                  </a:lnTo>
                  <a:lnTo>
                    <a:pt x="409" y="388"/>
                  </a:lnTo>
                  <a:lnTo>
                    <a:pt x="406" y="387"/>
                  </a:lnTo>
                  <a:lnTo>
                    <a:pt x="406" y="387"/>
                  </a:lnTo>
                  <a:lnTo>
                    <a:pt x="407" y="391"/>
                  </a:lnTo>
                  <a:lnTo>
                    <a:pt x="410" y="396"/>
                  </a:lnTo>
                  <a:lnTo>
                    <a:pt x="410" y="396"/>
                  </a:lnTo>
                  <a:close/>
                  <a:moveTo>
                    <a:pt x="358" y="391"/>
                  </a:moveTo>
                  <a:lnTo>
                    <a:pt x="358" y="391"/>
                  </a:lnTo>
                  <a:lnTo>
                    <a:pt x="360" y="390"/>
                  </a:lnTo>
                  <a:lnTo>
                    <a:pt x="360" y="387"/>
                  </a:lnTo>
                  <a:lnTo>
                    <a:pt x="360" y="387"/>
                  </a:lnTo>
                  <a:lnTo>
                    <a:pt x="357" y="387"/>
                  </a:lnTo>
                  <a:lnTo>
                    <a:pt x="357" y="387"/>
                  </a:lnTo>
                  <a:lnTo>
                    <a:pt x="357" y="390"/>
                  </a:lnTo>
                  <a:lnTo>
                    <a:pt x="358" y="391"/>
                  </a:lnTo>
                  <a:lnTo>
                    <a:pt x="358" y="391"/>
                  </a:lnTo>
                  <a:close/>
                  <a:moveTo>
                    <a:pt x="439" y="393"/>
                  </a:moveTo>
                  <a:lnTo>
                    <a:pt x="439" y="393"/>
                  </a:lnTo>
                  <a:lnTo>
                    <a:pt x="438" y="388"/>
                  </a:lnTo>
                  <a:lnTo>
                    <a:pt x="438" y="388"/>
                  </a:lnTo>
                  <a:lnTo>
                    <a:pt x="434" y="387"/>
                  </a:lnTo>
                  <a:lnTo>
                    <a:pt x="434" y="387"/>
                  </a:lnTo>
                  <a:lnTo>
                    <a:pt x="436" y="391"/>
                  </a:lnTo>
                  <a:lnTo>
                    <a:pt x="438" y="393"/>
                  </a:lnTo>
                  <a:lnTo>
                    <a:pt x="439" y="393"/>
                  </a:lnTo>
                  <a:lnTo>
                    <a:pt x="439" y="393"/>
                  </a:lnTo>
                  <a:close/>
                  <a:moveTo>
                    <a:pt x="698" y="396"/>
                  </a:moveTo>
                  <a:lnTo>
                    <a:pt x="698" y="396"/>
                  </a:lnTo>
                  <a:lnTo>
                    <a:pt x="697" y="393"/>
                  </a:lnTo>
                  <a:lnTo>
                    <a:pt x="698" y="388"/>
                  </a:lnTo>
                  <a:lnTo>
                    <a:pt x="698" y="388"/>
                  </a:lnTo>
                  <a:lnTo>
                    <a:pt x="697" y="387"/>
                  </a:lnTo>
                  <a:lnTo>
                    <a:pt x="695" y="387"/>
                  </a:lnTo>
                  <a:lnTo>
                    <a:pt x="695" y="387"/>
                  </a:lnTo>
                  <a:lnTo>
                    <a:pt x="694" y="390"/>
                  </a:lnTo>
                  <a:lnTo>
                    <a:pt x="695" y="393"/>
                  </a:lnTo>
                  <a:lnTo>
                    <a:pt x="697" y="396"/>
                  </a:lnTo>
                  <a:lnTo>
                    <a:pt x="698" y="396"/>
                  </a:lnTo>
                  <a:lnTo>
                    <a:pt x="698" y="396"/>
                  </a:lnTo>
                  <a:close/>
                  <a:moveTo>
                    <a:pt x="338" y="402"/>
                  </a:moveTo>
                  <a:lnTo>
                    <a:pt x="338" y="402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1" y="395"/>
                  </a:lnTo>
                  <a:lnTo>
                    <a:pt x="341" y="390"/>
                  </a:lnTo>
                  <a:lnTo>
                    <a:pt x="338" y="388"/>
                  </a:lnTo>
                  <a:lnTo>
                    <a:pt x="338" y="388"/>
                  </a:lnTo>
                  <a:lnTo>
                    <a:pt x="338" y="396"/>
                  </a:lnTo>
                  <a:lnTo>
                    <a:pt x="338" y="402"/>
                  </a:lnTo>
                  <a:lnTo>
                    <a:pt x="338" y="402"/>
                  </a:lnTo>
                  <a:close/>
                  <a:moveTo>
                    <a:pt x="351" y="402"/>
                  </a:moveTo>
                  <a:lnTo>
                    <a:pt x="351" y="402"/>
                  </a:lnTo>
                  <a:lnTo>
                    <a:pt x="351" y="399"/>
                  </a:lnTo>
                  <a:lnTo>
                    <a:pt x="349" y="395"/>
                  </a:lnTo>
                  <a:lnTo>
                    <a:pt x="346" y="388"/>
                  </a:lnTo>
                  <a:lnTo>
                    <a:pt x="345" y="388"/>
                  </a:lnTo>
                  <a:lnTo>
                    <a:pt x="345" y="388"/>
                  </a:lnTo>
                  <a:lnTo>
                    <a:pt x="346" y="396"/>
                  </a:lnTo>
                  <a:lnTo>
                    <a:pt x="348" y="399"/>
                  </a:lnTo>
                  <a:lnTo>
                    <a:pt x="351" y="402"/>
                  </a:lnTo>
                  <a:lnTo>
                    <a:pt x="351" y="402"/>
                  </a:lnTo>
                  <a:close/>
                  <a:moveTo>
                    <a:pt x="444" y="388"/>
                  </a:moveTo>
                  <a:lnTo>
                    <a:pt x="444" y="388"/>
                  </a:lnTo>
                  <a:lnTo>
                    <a:pt x="444" y="391"/>
                  </a:lnTo>
                  <a:lnTo>
                    <a:pt x="445" y="393"/>
                  </a:lnTo>
                  <a:lnTo>
                    <a:pt x="445" y="393"/>
                  </a:lnTo>
                  <a:lnTo>
                    <a:pt x="447" y="388"/>
                  </a:lnTo>
                  <a:lnTo>
                    <a:pt x="447" y="388"/>
                  </a:lnTo>
                  <a:lnTo>
                    <a:pt x="444" y="388"/>
                  </a:lnTo>
                  <a:lnTo>
                    <a:pt x="444" y="388"/>
                  </a:lnTo>
                  <a:close/>
                  <a:moveTo>
                    <a:pt x="451" y="393"/>
                  </a:moveTo>
                  <a:lnTo>
                    <a:pt x="451" y="393"/>
                  </a:lnTo>
                  <a:lnTo>
                    <a:pt x="457" y="393"/>
                  </a:lnTo>
                  <a:lnTo>
                    <a:pt x="457" y="393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8"/>
                  </a:lnTo>
                  <a:lnTo>
                    <a:pt x="454" y="388"/>
                  </a:lnTo>
                  <a:lnTo>
                    <a:pt x="453" y="390"/>
                  </a:lnTo>
                  <a:lnTo>
                    <a:pt x="451" y="393"/>
                  </a:lnTo>
                  <a:lnTo>
                    <a:pt x="451" y="393"/>
                  </a:lnTo>
                  <a:close/>
                  <a:moveTo>
                    <a:pt x="723" y="391"/>
                  </a:moveTo>
                  <a:lnTo>
                    <a:pt x="723" y="391"/>
                  </a:lnTo>
                  <a:lnTo>
                    <a:pt x="726" y="408"/>
                  </a:lnTo>
                  <a:lnTo>
                    <a:pt x="730" y="425"/>
                  </a:lnTo>
                  <a:lnTo>
                    <a:pt x="730" y="425"/>
                  </a:lnTo>
                  <a:lnTo>
                    <a:pt x="729" y="407"/>
                  </a:lnTo>
                  <a:lnTo>
                    <a:pt x="726" y="388"/>
                  </a:lnTo>
                  <a:lnTo>
                    <a:pt x="726" y="388"/>
                  </a:lnTo>
                  <a:lnTo>
                    <a:pt x="723" y="391"/>
                  </a:lnTo>
                  <a:lnTo>
                    <a:pt x="723" y="391"/>
                  </a:lnTo>
                  <a:close/>
                  <a:moveTo>
                    <a:pt x="320" y="404"/>
                  </a:moveTo>
                  <a:lnTo>
                    <a:pt x="320" y="404"/>
                  </a:lnTo>
                  <a:lnTo>
                    <a:pt x="325" y="404"/>
                  </a:lnTo>
                  <a:lnTo>
                    <a:pt x="325" y="404"/>
                  </a:lnTo>
                  <a:lnTo>
                    <a:pt x="322" y="396"/>
                  </a:lnTo>
                  <a:lnTo>
                    <a:pt x="320" y="393"/>
                  </a:lnTo>
                  <a:lnTo>
                    <a:pt x="317" y="390"/>
                  </a:lnTo>
                  <a:lnTo>
                    <a:pt x="317" y="390"/>
                  </a:lnTo>
                  <a:lnTo>
                    <a:pt x="320" y="404"/>
                  </a:lnTo>
                  <a:lnTo>
                    <a:pt x="320" y="404"/>
                  </a:lnTo>
                  <a:close/>
                  <a:moveTo>
                    <a:pt x="613" y="424"/>
                  </a:moveTo>
                  <a:lnTo>
                    <a:pt x="613" y="424"/>
                  </a:lnTo>
                  <a:lnTo>
                    <a:pt x="614" y="405"/>
                  </a:lnTo>
                  <a:lnTo>
                    <a:pt x="614" y="398"/>
                  </a:lnTo>
                  <a:lnTo>
                    <a:pt x="613" y="390"/>
                  </a:lnTo>
                  <a:lnTo>
                    <a:pt x="613" y="390"/>
                  </a:lnTo>
                  <a:lnTo>
                    <a:pt x="611" y="407"/>
                  </a:lnTo>
                  <a:lnTo>
                    <a:pt x="611" y="414"/>
                  </a:lnTo>
                  <a:lnTo>
                    <a:pt x="613" y="424"/>
                  </a:lnTo>
                  <a:lnTo>
                    <a:pt x="613" y="424"/>
                  </a:lnTo>
                  <a:close/>
                  <a:moveTo>
                    <a:pt x="416" y="396"/>
                  </a:moveTo>
                  <a:lnTo>
                    <a:pt x="416" y="396"/>
                  </a:lnTo>
                  <a:lnTo>
                    <a:pt x="421" y="396"/>
                  </a:lnTo>
                  <a:lnTo>
                    <a:pt x="421" y="396"/>
                  </a:lnTo>
                  <a:lnTo>
                    <a:pt x="421" y="393"/>
                  </a:lnTo>
                  <a:lnTo>
                    <a:pt x="418" y="391"/>
                  </a:lnTo>
                  <a:lnTo>
                    <a:pt x="418" y="391"/>
                  </a:lnTo>
                  <a:lnTo>
                    <a:pt x="418" y="395"/>
                  </a:lnTo>
                  <a:lnTo>
                    <a:pt x="416" y="396"/>
                  </a:lnTo>
                  <a:lnTo>
                    <a:pt x="416" y="396"/>
                  </a:lnTo>
                  <a:close/>
                  <a:moveTo>
                    <a:pt x="186" y="404"/>
                  </a:moveTo>
                  <a:lnTo>
                    <a:pt x="186" y="404"/>
                  </a:lnTo>
                  <a:lnTo>
                    <a:pt x="191" y="405"/>
                  </a:lnTo>
                  <a:lnTo>
                    <a:pt x="195" y="405"/>
                  </a:lnTo>
                  <a:lnTo>
                    <a:pt x="195" y="405"/>
                  </a:lnTo>
                  <a:lnTo>
                    <a:pt x="192" y="398"/>
                  </a:lnTo>
                  <a:lnTo>
                    <a:pt x="192" y="395"/>
                  </a:lnTo>
                  <a:lnTo>
                    <a:pt x="189" y="393"/>
                  </a:lnTo>
                  <a:lnTo>
                    <a:pt x="189" y="393"/>
                  </a:lnTo>
                  <a:lnTo>
                    <a:pt x="187" y="398"/>
                  </a:lnTo>
                  <a:lnTo>
                    <a:pt x="186" y="401"/>
                  </a:lnTo>
                  <a:lnTo>
                    <a:pt x="186" y="404"/>
                  </a:lnTo>
                  <a:lnTo>
                    <a:pt x="186" y="404"/>
                  </a:lnTo>
                  <a:close/>
                  <a:moveTo>
                    <a:pt x="285" y="395"/>
                  </a:moveTo>
                  <a:lnTo>
                    <a:pt x="285" y="395"/>
                  </a:lnTo>
                  <a:lnTo>
                    <a:pt x="284" y="399"/>
                  </a:lnTo>
                  <a:lnTo>
                    <a:pt x="285" y="402"/>
                  </a:lnTo>
                  <a:lnTo>
                    <a:pt x="287" y="404"/>
                  </a:lnTo>
                  <a:lnTo>
                    <a:pt x="287" y="404"/>
                  </a:lnTo>
                  <a:lnTo>
                    <a:pt x="293" y="399"/>
                  </a:lnTo>
                  <a:lnTo>
                    <a:pt x="294" y="396"/>
                  </a:lnTo>
                  <a:lnTo>
                    <a:pt x="296" y="393"/>
                  </a:lnTo>
                  <a:lnTo>
                    <a:pt x="296" y="393"/>
                  </a:lnTo>
                  <a:lnTo>
                    <a:pt x="290" y="393"/>
                  </a:lnTo>
                  <a:lnTo>
                    <a:pt x="285" y="395"/>
                  </a:lnTo>
                  <a:lnTo>
                    <a:pt x="285" y="395"/>
                  </a:lnTo>
                  <a:close/>
                  <a:moveTo>
                    <a:pt x="360" y="398"/>
                  </a:moveTo>
                  <a:lnTo>
                    <a:pt x="360" y="398"/>
                  </a:lnTo>
                  <a:lnTo>
                    <a:pt x="361" y="398"/>
                  </a:lnTo>
                  <a:lnTo>
                    <a:pt x="363" y="396"/>
                  </a:lnTo>
                  <a:lnTo>
                    <a:pt x="363" y="393"/>
                  </a:lnTo>
                  <a:lnTo>
                    <a:pt x="363" y="393"/>
                  </a:lnTo>
                  <a:lnTo>
                    <a:pt x="361" y="395"/>
                  </a:lnTo>
                  <a:lnTo>
                    <a:pt x="360" y="398"/>
                  </a:lnTo>
                  <a:lnTo>
                    <a:pt x="360" y="398"/>
                  </a:lnTo>
                  <a:close/>
                  <a:moveTo>
                    <a:pt x="492" y="393"/>
                  </a:moveTo>
                  <a:lnTo>
                    <a:pt x="492" y="393"/>
                  </a:lnTo>
                  <a:lnTo>
                    <a:pt x="492" y="396"/>
                  </a:lnTo>
                  <a:lnTo>
                    <a:pt x="495" y="399"/>
                  </a:lnTo>
                  <a:lnTo>
                    <a:pt x="495" y="399"/>
                  </a:lnTo>
                  <a:lnTo>
                    <a:pt x="497" y="396"/>
                  </a:lnTo>
                  <a:lnTo>
                    <a:pt x="500" y="393"/>
                  </a:lnTo>
                  <a:lnTo>
                    <a:pt x="500" y="393"/>
                  </a:lnTo>
                  <a:lnTo>
                    <a:pt x="497" y="393"/>
                  </a:lnTo>
                  <a:lnTo>
                    <a:pt x="492" y="393"/>
                  </a:lnTo>
                  <a:lnTo>
                    <a:pt x="492" y="393"/>
                  </a:lnTo>
                  <a:close/>
                  <a:moveTo>
                    <a:pt x="717" y="446"/>
                  </a:moveTo>
                  <a:lnTo>
                    <a:pt x="717" y="446"/>
                  </a:lnTo>
                  <a:lnTo>
                    <a:pt x="718" y="460"/>
                  </a:lnTo>
                  <a:lnTo>
                    <a:pt x="721" y="466"/>
                  </a:lnTo>
                  <a:lnTo>
                    <a:pt x="724" y="469"/>
                  </a:lnTo>
                  <a:lnTo>
                    <a:pt x="724" y="469"/>
                  </a:lnTo>
                  <a:lnTo>
                    <a:pt x="727" y="460"/>
                  </a:lnTo>
                  <a:lnTo>
                    <a:pt x="729" y="451"/>
                  </a:lnTo>
                  <a:lnTo>
                    <a:pt x="729" y="442"/>
                  </a:lnTo>
                  <a:lnTo>
                    <a:pt x="727" y="433"/>
                  </a:lnTo>
                  <a:lnTo>
                    <a:pt x="723" y="413"/>
                  </a:lnTo>
                  <a:lnTo>
                    <a:pt x="720" y="393"/>
                  </a:lnTo>
                  <a:lnTo>
                    <a:pt x="720" y="393"/>
                  </a:lnTo>
                  <a:lnTo>
                    <a:pt x="717" y="393"/>
                  </a:lnTo>
                  <a:lnTo>
                    <a:pt x="717" y="393"/>
                  </a:lnTo>
                  <a:lnTo>
                    <a:pt x="715" y="399"/>
                  </a:lnTo>
                  <a:lnTo>
                    <a:pt x="713" y="405"/>
                  </a:lnTo>
                  <a:lnTo>
                    <a:pt x="713" y="417"/>
                  </a:lnTo>
                  <a:lnTo>
                    <a:pt x="717" y="446"/>
                  </a:lnTo>
                  <a:lnTo>
                    <a:pt x="717" y="446"/>
                  </a:lnTo>
                  <a:close/>
                  <a:moveTo>
                    <a:pt x="242" y="398"/>
                  </a:moveTo>
                  <a:lnTo>
                    <a:pt x="242" y="398"/>
                  </a:lnTo>
                  <a:lnTo>
                    <a:pt x="242" y="396"/>
                  </a:lnTo>
                  <a:lnTo>
                    <a:pt x="241" y="393"/>
                  </a:lnTo>
                  <a:lnTo>
                    <a:pt x="241" y="393"/>
                  </a:lnTo>
                  <a:lnTo>
                    <a:pt x="241" y="396"/>
                  </a:lnTo>
                  <a:lnTo>
                    <a:pt x="241" y="398"/>
                  </a:lnTo>
                  <a:lnTo>
                    <a:pt x="242" y="398"/>
                  </a:lnTo>
                  <a:lnTo>
                    <a:pt x="242" y="398"/>
                  </a:lnTo>
                  <a:close/>
                  <a:moveTo>
                    <a:pt x="128" y="431"/>
                  </a:moveTo>
                  <a:lnTo>
                    <a:pt x="128" y="431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4" y="408"/>
                  </a:lnTo>
                  <a:lnTo>
                    <a:pt x="133" y="401"/>
                  </a:lnTo>
                  <a:lnTo>
                    <a:pt x="130" y="395"/>
                  </a:lnTo>
                  <a:lnTo>
                    <a:pt x="130" y="395"/>
                  </a:lnTo>
                  <a:lnTo>
                    <a:pt x="128" y="402"/>
                  </a:lnTo>
                  <a:lnTo>
                    <a:pt x="128" y="413"/>
                  </a:lnTo>
                  <a:lnTo>
                    <a:pt x="128" y="431"/>
                  </a:lnTo>
                  <a:lnTo>
                    <a:pt x="128" y="431"/>
                  </a:lnTo>
                  <a:close/>
                  <a:moveTo>
                    <a:pt x="517" y="395"/>
                  </a:moveTo>
                  <a:lnTo>
                    <a:pt x="517" y="395"/>
                  </a:lnTo>
                  <a:lnTo>
                    <a:pt x="512" y="395"/>
                  </a:lnTo>
                  <a:lnTo>
                    <a:pt x="508" y="395"/>
                  </a:lnTo>
                  <a:lnTo>
                    <a:pt x="505" y="398"/>
                  </a:lnTo>
                  <a:lnTo>
                    <a:pt x="502" y="404"/>
                  </a:lnTo>
                  <a:lnTo>
                    <a:pt x="502" y="404"/>
                  </a:lnTo>
                  <a:lnTo>
                    <a:pt x="511" y="410"/>
                  </a:lnTo>
                  <a:lnTo>
                    <a:pt x="515" y="411"/>
                  </a:lnTo>
                  <a:lnTo>
                    <a:pt x="520" y="413"/>
                  </a:lnTo>
                  <a:lnTo>
                    <a:pt x="520" y="413"/>
                  </a:lnTo>
                  <a:lnTo>
                    <a:pt x="518" y="404"/>
                  </a:lnTo>
                  <a:lnTo>
                    <a:pt x="517" y="395"/>
                  </a:lnTo>
                  <a:lnTo>
                    <a:pt x="517" y="395"/>
                  </a:lnTo>
                  <a:close/>
                  <a:moveTo>
                    <a:pt x="267" y="396"/>
                  </a:moveTo>
                  <a:lnTo>
                    <a:pt x="267" y="396"/>
                  </a:lnTo>
                  <a:lnTo>
                    <a:pt x="267" y="399"/>
                  </a:lnTo>
                  <a:lnTo>
                    <a:pt x="268" y="404"/>
                  </a:lnTo>
                  <a:lnTo>
                    <a:pt x="268" y="404"/>
                  </a:lnTo>
                  <a:lnTo>
                    <a:pt x="274" y="404"/>
                  </a:lnTo>
                  <a:lnTo>
                    <a:pt x="274" y="404"/>
                  </a:lnTo>
                  <a:lnTo>
                    <a:pt x="277" y="399"/>
                  </a:lnTo>
                  <a:lnTo>
                    <a:pt x="279" y="396"/>
                  </a:lnTo>
                  <a:lnTo>
                    <a:pt x="279" y="395"/>
                  </a:lnTo>
                  <a:lnTo>
                    <a:pt x="279" y="395"/>
                  </a:lnTo>
                  <a:lnTo>
                    <a:pt x="273" y="396"/>
                  </a:lnTo>
                  <a:lnTo>
                    <a:pt x="270" y="396"/>
                  </a:lnTo>
                  <a:lnTo>
                    <a:pt x="267" y="396"/>
                  </a:lnTo>
                  <a:lnTo>
                    <a:pt x="267" y="396"/>
                  </a:lnTo>
                  <a:close/>
                  <a:moveTo>
                    <a:pt x="592" y="402"/>
                  </a:moveTo>
                  <a:lnTo>
                    <a:pt x="592" y="402"/>
                  </a:lnTo>
                  <a:lnTo>
                    <a:pt x="593" y="401"/>
                  </a:lnTo>
                  <a:lnTo>
                    <a:pt x="596" y="401"/>
                  </a:lnTo>
                  <a:lnTo>
                    <a:pt x="596" y="401"/>
                  </a:lnTo>
                  <a:lnTo>
                    <a:pt x="595" y="396"/>
                  </a:lnTo>
                  <a:lnTo>
                    <a:pt x="593" y="395"/>
                  </a:lnTo>
                  <a:lnTo>
                    <a:pt x="592" y="395"/>
                  </a:lnTo>
                  <a:lnTo>
                    <a:pt x="592" y="395"/>
                  </a:lnTo>
                  <a:lnTo>
                    <a:pt x="592" y="399"/>
                  </a:lnTo>
                  <a:lnTo>
                    <a:pt x="592" y="402"/>
                  </a:lnTo>
                  <a:lnTo>
                    <a:pt x="592" y="402"/>
                  </a:lnTo>
                  <a:close/>
                  <a:moveTo>
                    <a:pt x="482" y="416"/>
                  </a:moveTo>
                  <a:lnTo>
                    <a:pt x="482" y="416"/>
                  </a:lnTo>
                  <a:lnTo>
                    <a:pt x="485" y="413"/>
                  </a:lnTo>
                  <a:lnTo>
                    <a:pt x="485" y="410"/>
                  </a:lnTo>
                  <a:lnTo>
                    <a:pt x="485" y="407"/>
                  </a:lnTo>
                  <a:lnTo>
                    <a:pt x="483" y="405"/>
                  </a:lnTo>
                  <a:lnTo>
                    <a:pt x="480" y="399"/>
                  </a:lnTo>
                  <a:lnTo>
                    <a:pt x="476" y="395"/>
                  </a:lnTo>
                  <a:lnTo>
                    <a:pt x="476" y="395"/>
                  </a:lnTo>
                  <a:lnTo>
                    <a:pt x="479" y="407"/>
                  </a:lnTo>
                  <a:lnTo>
                    <a:pt x="482" y="416"/>
                  </a:lnTo>
                  <a:lnTo>
                    <a:pt x="482" y="416"/>
                  </a:lnTo>
                  <a:close/>
                  <a:moveTo>
                    <a:pt x="608" y="399"/>
                  </a:moveTo>
                  <a:lnTo>
                    <a:pt x="608" y="399"/>
                  </a:lnTo>
                  <a:lnTo>
                    <a:pt x="608" y="398"/>
                  </a:lnTo>
                  <a:lnTo>
                    <a:pt x="608" y="395"/>
                  </a:lnTo>
                  <a:lnTo>
                    <a:pt x="608" y="395"/>
                  </a:lnTo>
                  <a:lnTo>
                    <a:pt x="607" y="396"/>
                  </a:lnTo>
                  <a:lnTo>
                    <a:pt x="607" y="398"/>
                  </a:lnTo>
                  <a:lnTo>
                    <a:pt x="608" y="399"/>
                  </a:lnTo>
                  <a:lnTo>
                    <a:pt x="608" y="399"/>
                  </a:lnTo>
                  <a:close/>
                  <a:moveTo>
                    <a:pt x="308" y="405"/>
                  </a:moveTo>
                  <a:lnTo>
                    <a:pt x="308" y="405"/>
                  </a:lnTo>
                  <a:lnTo>
                    <a:pt x="306" y="401"/>
                  </a:lnTo>
                  <a:lnTo>
                    <a:pt x="305" y="396"/>
                  </a:lnTo>
                  <a:lnTo>
                    <a:pt x="305" y="396"/>
                  </a:lnTo>
                  <a:lnTo>
                    <a:pt x="305" y="402"/>
                  </a:lnTo>
                  <a:lnTo>
                    <a:pt x="305" y="404"/>
                  </a:lnTo>
                  <a:lnTo>
                    <a:pt x="308" y="405"/>
                  </a:lnTo>
                  <a:lnTo>
                    <a:pt x="308" y="405"/>
                  </a:lnTo>
                  <a:close/>
                  <a:moveTo>
                    <a:pt x="380" y="399"/>
                  </a:moveTo>
                  <a:lnTo>
                    <a:pt x="380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1" y="398"/>
                  </a:lnTo>
                  <a:lnTo>
                    <a:pt x="380" y="396"/>
                  </a:lnTo>
                  <a:lnTo>
                    <a:pt x="380" y="396"/>
                  </a:lnTo>
                  <a:lnTo>
                    <a:pt x="380" y="399"/>
                  </a:lnTo>
                  <a:lnTo>
                    <a:pt x="380" y="399"/>
                  </a:lnTo>
                  <a:close/>
                  <a:moveTo>
                    <a:pt x="476" y="416"/>
                  </a:moveTo>
                  <a:lnTo>
                    <a:pt x="476" y="416"/>
                  </a:lnTo>
                  <a:lnTo>
                    <a:pt x="474" y="405"/>
                  </a:lnTo>
                  <a:lnTo>
                    <a:pt x="473" y="399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70" y="402"/>
                  </a:lnTo>
                  <a:lnTo>
                    <a:pt x="470" y="408"/>
                  </a:lnTo>
                  <a:lnTo>
                    <a:pt x="471" y="414"/>
                  </a:lnTo>
                  <a:lnTo>
                    <a:pt x="474" y="416"/>
                  </a:lnTo>
                  <a:lnTo>
                    <a:pt x="476" y="416"/>
                  </a:lnTo>
                  <a:lnTo>
                    <a:pt x="476" y="416"/>
                  </a:lnTo>
                  <a:close/>
                  <a:moveTo>
                    <a:pt x="293" y="405"/>
                  </a:moveTo>
                  <a:lnTo>
                    <a:pt x="293" y="405"/>
                  </a:lnTo>
                  <a:lnTo>
                    <a:pt x="296" y="405"/>
                  </a:lnTo>
                  <a:lnTo>
                    <a:pt x="299" y="405"/>
                  </a:lnTo>
                  <a:lnTo>
                    <a:pt x="299" y="405"/>
                  </a:lnTo>
                  <a:lnTo>
                    <a:pt x="299" y="401"/>
                  </a:lnTo>
                  <a:lnTo>
                    <a:pt x="297" y="398"/>
                  </a:lnTo>
                  <a:lnTo>
                    <a:pt x="296" y="396"/>
                  </a:lnTo>
                  <a:lnTo>
                    <a:pt x="296" y="396"/>
                  </a:lnTo>
                  <a:lnTo>
                    <a:pt x="294" y="401"/>
                  </a:lnTo>
                  <a:lnTo>
                    <a:pt x="293" y="405"/>
                  </a:lnTo>
                  <a:lnTo>
                    <a:pt x="293" y="405"/>
                  </a:lnTo>
                  <a:close/>
                  <a:moveTo>
                    <a:pt x="445" y="399"/>
                  </a:moveTo>
                  <a:lnTo>
                    <a:pt x="445" y="399"/>
                  </a:lnTo>
                  <a:lnTo>
                    <a:pt x="447" y="402"/>
                  </a:lnTo>
                  <a:lnTo>
                    <a:pt x="450" y="405"/>
                  </a:lnTo>
                  <a:lnTo>
                    <a:pt x="450" y="405"/>
                  </a:lnTo>
                  <a:lnTo>
                    <a:pt x="457" y="398"/>
                  </a:lnTo>
                  <a:lnTo>
                    <a:pt x="457" y="398"/>
                  </a:lnTo>
                  <a:lnTo>
                    <a:pt x="451" y="398"/>
                  </a:lnTo>
                  <a:lnTo>
                    <a:pt x="445" y="399"/>
                  </a:lnTo>
                  <a:lnTo>
                    <a:pt x="445" y="399"/>
                  </a:lnTo>
                  <a:close/>
                  <a:moveTo>
                    <a:pt x="248" y="401"/>
                  </a:moveTo>
                  <a:lnTo>
                    <a:pt x="248" y="401"/>
                  </a:lnTo>
                  <a:lnTo>
                    <a:pt x="250" y="404"/>
                  </a:lnTo>
                  <a:lnTo>
                    <a:pt x="250" y="404"/>
                  </a:lnTo>
                  <a:lnTo>
                    <a:pt x="253" y="404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2" y="401"/>
                  </a:lnTo>
                  <a:lnTo>
                    <a:pt x="248" y="401"/>
                  </a:lnTo>
                  <a:lnTo>
                    <a:pt x="248" y="401"/>
                  </a:lnTo>
                  <a:close/>
                  <a:moveTo>
                    <a:pt x="453" y="408"/>
                  </a:moveTo>
                  <a:lnTo>
                    <a:pt x="453" y="408"/>
                  </a:lnTo>
                  <a:lnTo>
                    <a:pt x="465" y="413"/>
                  </a:lnTo>
                  <a:lnTo>
                    <a:pt x="465" y="413"/>
                  </a:lnTo>
                  <a:lnTo>
                    <a:pt x="463" y="405"/>
                  </a:lnTo>
                  <a:lnTo>
                    <a:pt x="462" y="402"/>
                  </a:lnTo>
                  <a:lnTo>
                    <a:pt x="459" y="399"/>
                  </a:lnTo>
                  <a:lnTo>
                    <a:pt x="459" y="399"/>
                  </a:lnTo>
                  <a:lnTo>
                    <a:pt x="456" y="404"/>
                  </a:lnTo>
                  <a:lnTo>
                    <a:pt x="453" y="408"/>
                  </a:lnTo>
                  <a:lnTo>
                    <a:pt x="453" y="408"/>
                  </a:lnTo>
                  <a:close/>
                  <a:moveTo>
                    <a:pt x="550" y="404"/>
                  </a:moveTo>
                  <a:lnTo>
                    <a:pt x="550" y="404"/>
                  </a:lnTo>
                  <a:lnTo>
                    <a:pt x="549" y="401"/>
                  </a:lnTo>
                  <a:lnTo>
                    <a:pt x="549" y="401"/>
                  </a:lnTo>
                  <a:lnTo>
                    <a:pt x="547" y="401"/>
                  </a:lnTo>
                  <a:lnTo>
                    <a:pt x="547" y="401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0" y="404"/>
                  </a:lnTo>
                  <a:close/>
                  <a:moveTo>
                    <a:pt x="581" y="401"/>
                  </a:moveTo>
                  <a:lnTo>
                    <a:pt x="581" y="401"/>
                  </a:lnTo>
                  <a:lnTo>
                    <a:pt x="582" y="404"/>
                  </a:lnTo>
                  <a:lnTo>
                    <a:pt x="582" y="405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7" y="405"/>
                  </a:lnTo>
                  <a:lnTo>
                    <a:pt x="587" y="402"/>
                  </a:lnTo>
                  <a:lnTo>
                    <a:pt x="585" y="401"/>
                  </a:lnTo>
                  <a:lnTo>
                    <a:pt x="581" y="401"/>
                  </a:lnTo>
                  <a:lnTo>
                    <a:pt x="581" y="401"/>
                  </a:lnTo>
                  <a:close/>
                  <a:moveTo>
                    <a:pt x="759" y="445"/>
                  </a:moveTo>
                  <a:lnTo>
                    <a:pt x="759" y="445"/>
                  </a:lnTo>
                  <a:lnTo>
                    <a:pt x="762" y="420"/>
                  </a:lnTo>
                  <a:lnTo>
                    <a:pt x="761" y="408"/>
                  </a:lnTo>
                  <a:lnTo>
                    <a:pt x="759" y="404"/>
                  </a:lnTo>
                  <a:lnTo>
                    <a:pt x="758" y="401"/>
                  </a:lnTo>
                  <a:lnTo>
                    <a:pt x="758" y="401"/>
                  </a:lnTo>
                  <a:lnTo>
                    <a:pt x="755" y="411"/>
                  </a:lnTo>
                  <a:lnTo>
                    <a:pt x="753" y="424"/>
                  </a:lnTo>
                  <a:lnTo>
                    <a:pt x="755" y="434"/>
                  </a:lnTo>
                  <a:lnTo>
                    <a:pt x="756" y="440"/>
                  </a:lnTo>
                  <a:lnTo>
                    <a:pt x="759" y="445"/>
                  </a:lnTo>
                  <a:lnTo>
                    <a:pt x="759" y="445"/>
                  </a:lnTo>
                  <a:close/>
                  <a:moveTo>
                    <a:pt x="87" y="417"/>
                  </a:moveTo>
                  <a:lnTo>
                    <a:pt x="87" y="417"/>
                  </a:lnTo>
                  <a:lnTo>
                    <a:pt x="90" y="417"/>
                  </a:lnTo>
                  <a:lnTo>
                    <a:pt x="90" y="417"/>
                  </a:lnTo>
                  <a:lnTo>
                    <a:pt x="90" y="410"/>
                  </a:lnTo>
                  <a:lnTo>
                    <a:pt x="88" y="405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10"/>
                  </a:lnTo>
                  <a:lnTo>
                    <a:pt x="87" y="417"/>
                  </a:lnTo>
                  <a:lnTo>
                    <a:pt x="87" y="417"/>
                  </a:lnTo>
                  <a:close/>
                  <a:moveTo>
                    <a:pt x="239" y="404"/>
                  </a:moveTo>
                  <a:lnTo>
                    <a:pt x="239" y="404"/>
                  </a:lnTo>
                  <a:lnTo>
                    <a:pt x="239" y="405"/>
                  </a:lnTo>
                  <a:lnTo>
                    <a:pt x="239" y="405"/>
                  </a:lnTo>
                  <a:lnTo>
                    <a:pt x="245" y="405"/>
                  </a:lnTo>
                  <a:lnTo>
                    <a:pt x="245" y="405"/>
                  </a:lnTo>
                  <a:lnTo>
                    <a:pt x="244" y="402"/>
                  </a:lnTo>
                  <a:lnTo>
                    <a:pt x="242" y="402"/>
                  </a:lnTo>
                  <a:lnTo>
                    <a:pt x="239" y="404"/>
                  </a:lnTo>
                  <a:lnTo>
                    <a:pt x="239" y="404"/>
                  </a:lnTo>
                  <a:close/>
                  <a:moveTo>
                    <a:pt x="770" y="414"/>
                  </a:moveTo>
                  <a:lnTo>
                    <a:pt x="770" y="414"/>
                  </a:lnTo>
                  <a:lnTo>
                    <a:pt x="770" y="410"/>
                  </a:lnTo>
                  <a:lnTo>
                    <a:pt x="770" y="407"/>
                  </a:lnTo>
                  <a:lnTo>
                    <a:pt x="770" y="405"/>
                  </a:lnTo>
                  <a:lnTo>
                    <a:pt x="770" y="405"/>
                  </a:lnTo>
                  <a:lnTo>
                    <a:pt x="768" y="404"/>
                  </a:lnTo>
                  <a:lnTo>
                    <a:pt x="768" y="404"/>
                  </a:lnTo>
                  <a:lnTo>
                    <a:pt x="768" y="402"/>
                  </a:lnTo>
                  <a:lnTo>
                    <a:pt x="767" y="402"/>
                  </a:lnTo>
                  <a:lnTo>
                    <a:pt x="767" y="402"/>
                  </a:lnTo>
                  <a:lnTo>
                    <a:pt x="768" y="410"/>
                  </a:lnTo>
                  <a:lnTo>
                    <a:pt x="770" y="414"/>
                  </a:lnTo>
                  <a:lnTo>
                    <a:pt x="770" y="414"/>
                  </a:lnTo>
                  <a:close/>
                  <a:moveTo>
                    <a:pt x="401" y="407"/>
                  </a:moveTo>
                  <a:lnTo>
                    <a:pt x="401" y="407"/>
                  </a:lnTo>
                  <a:lnTo>
                    <a:pt x="402" y="405"/>
                  </a:lnTo>
                  <a:lnTo>
                    <a:pt x="402" y="405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1" y="404"/>
                  </a:lnTo>
                  <a:lnTo>
                    <a:pt x="399" y="404"/>
                  </a:lnTo>
                  <a:lnTo>
                    <a:pt x="399" y="404"/>
                  </a:lnTo>
                  <a:lnTo>
                    <a:pt x="399" y="405"/>
                  </a:lnTo>
                  <a:lnTo>
                    <a:pt x="401" y="407"/>
                  </a:lnTo>
                  <a:lnTo>
                    <a:pt x="401" y="407"/>
                  </a:lnTo>
                  <a:lnTo>
                    <a:pt x="401" y="407"/>
                  </a:lnTo>
                  <a:close/>
                  <a:moveTo>
                    <a:pt x="627" y="439"/>
                  </a:moveTo>
                  <a:lnTo>
                    <a:pt x="627" y="439"/>
                  </a:lnTo>
                  <a:lnTo>
                    <a:pt x="628" y="436"/>
                  </a:lnTo>
                  <a:lnTo>
                    <a:pt x="630" y="433"/>
                  </a:lnTo>
                  <a:lnTo>
                    <a:pt x="630" y="425"/>
                  </a:lnTo>
                  <a:lnTo>
                    <a:pt x="630" y="417"/>
                  </a:lnTo>
                  <a:lnTo>
                    <a:pt x="631" y="411"/>
                  </a:lnTo>
                  <a:lnTo>
                    <a:pt x="631" y="411"/>
                  </a:lnTo>
                  <a:lnTo>
                    <a:pt x="630" y="410"/>
                  </a:lnTo>
                  <a:lnTo>
                    <a:pt x="630" y="407"/>
                  </a:lnTo>
                  <a:lnTo>
                    <a:pt x="631" y="405"/>
                  </a:lnTo>
                  <a:lnTo>
                    <a:pt x="630" y="404"/>
                  </a:lnTo>
                  <a:lnTo>
                    <a:pt x="630" y="404"/>
                  </a:lnTo>
                  <a:lnTo>
                    <a:pt x="628" y="407"/>
                  </a:lnTo>
                  <a:lnTo>
                    <a:pt x="627" y="411"/>
                  </a:lnTo>
                  <a:lnTo>
                    <a:pt x="625" y="420"/>
                  </a:lnTo>
                  <a:lnTo>
                    <a:pt x="625" y="430"/>
                  </a:lnTo>
                  <a:lnTo>
                    <a:pt x="627" y="439"/>
                  </a:lnTo>
                  <a:lnTo>
                    <a:pt x="627" y="439"/>
                  </a:lnTo>
                  <a:close/>
                  <a:moveTo>
                    <a:pt x="363" y="405"/>
                  </a:moveTo>
                  <a:lnTo>
                    <a:pt x="363" y="405"/>
                  </a:lnTo>
                  <a:lnTo>
                    <a:pt x="363" y="410"/>
                  </a:lnTo>
                  <a:lnTo>
                    <a:pt x="364" y="413"/>
                  </a:lnTo>
                  <a:lnTo>
                    <a:pt x="369" y="419"/>
                  </a:lnTo>
                  <a:lnTo>
                    <a:pt x="369" y="419"/>
                  </a:lnTo>
                  <a:lnTo>
                    <a:pt x="372" y="416"/>
                  </a:lnTo>
                  <a:lnTo>
                    <a:pt x="375" y="413"/>
                  </a:lnTo>
                  <a:lnTo>
                    <a:pt x="377" y="410"/>
                  </a:lnTo>
                  <a:lnTo>
                    <a:pt x="375" y="405"/>
                  </a:lnTo>
                  <a:lnTo>
                    <a:pt x="375" y="405"/>
                  </a:lnTo>
                  <a:lnTo>
                    <a:pt x="372" y="405"/>
                  </a:lnTo>
                  <a:lnTo>
                    <a:pt x="369" y="405"/>
                  </a:lnTo>
                  <a:lnTo>
                    <a:pt x="366" y="405"/>
                  </a:lnTo>
                  <a:lnTo>
                    <a:pt x="363" y="405"/>
                  </a:lnTo>
                  <a:lnTo>
                    <a:pt x="363" y="405"/>
                  </a:lnTo>
                  <a:close/>
                  <a:moveTo>
                    <a:pt x="352" y="414"/>
                  </a:moveTo>
                  <a:lnTo>
                    <a:pt x="352" y="414"/>
                  </a:lnTo>
                  <a:lnTo>
                    <a:pt x="352" y="411"/>
                  </a:lnTo>
                  <a:lnTo>
                    <a:pt x="354" y="407"/>
                  </a:lnTo>
                  <a:lnTo>
                    <a:pt x="354" y="407"/>
                  </a:lnTo>
                  <a:lnTo>
                    <a:pt x="354" y="405"/>
                  </a:lnTo>
                  <a:lnTo>
                    <a:pt x="352" y="405"/>
                  </a:lnTo>
                  <a:lnTo>
                    <a:pt x="352" y="405"/>
                  </a:lnTo>
                  <a:lnTo>
                    <a:pt x="351" y="407"/>
                  </a:lnTo>
                  <a:lnTo>
                    <a:pt x="351" y="410"/>
                  </a:lnTo>
                  <a:lnTo>
                    <a:pt x="352" y="414"/>
                  </a:lnTo>
                  <a:lnTo>
                    <a:pt x="352" y="414"/>
                  </a:lnTo>
                  <a:close/>
                  <a:moveTo>
                    <a:pt x="646" y="411"/>
                  </a:moveTo>
                  <a:lnTo>
                    <a:pt x="646" y="411"/>
                  </a:lnTo>
                  <a:lnTo>
                    <a:pt x="646" y="408"/>
                  </a:lnTo>
                  <a:lnTo>
                    <a:pt x="646" y="407"/>
                  </a:lnTo>
                  <a:lnTo>
                    <a:pt x="645" y="405"/>
                  </a:lnTo>
                  <a:lnTo>
                    <a:pt x="645" y="405"/>
                  </a:lnTo>
                  <a:lnTo>
                    <a:pt x="645" y="408"/>
                  </a:lnTo>
                  <a:lnTo>
                    <a:pt x="645" y="410"/>
                  </a:lnTo>
                  <a:lnTo>
                    <a:pt x="646" y="411"/>
                  </a:lnTo>
                  <a:lnTo>
                    <a:pt x="646" y="411"/>
                  </a:lnTo>
                  <a:close/>
                  <a:moveTo>
                    <a:pt x="383" y="425"/>
                  </a:moveTo>
                  <a:lnTo>
                    <a:pt x="383" y="425"/>
                  </a:lnTo>
                  <a:lnTo>
                    <a:pt x="387" y="424"/>
                  </a:lnTo>
                  <a:lnTo>
                    <a:pt x="390" y="422"/>
                  </a:lnTo>
                  <a:lnTo>
                    <a:pt x="393" y="416"/>
                  </a:lnTo>
                  <a:lnTo>
                    <a:pt x="393" y="416"/>
                  </a:lnTo>
                  <a:lnTo>
                    <a:pt x="390" y="411"/>
                  </a:lnTo>
                  <a:lnTo>
                    <a:pt x="386" y="405"/>
                  </a:lnTo>
                  <a:lnTo>
                    <a:pt x="386" y="405"/>
                  </a:lnTo>
                  <a:lnTo>
                    <a:pt x="384" y="410"/>
                  </a:lnTo>
                  <a:lnTo>
                    <a:pt x="383" y="414"/>
                  </a:lnTo>
                  <a:lnTo>
                    <a:pt x="381" y="419"/>
                  </a:lnTo>
                  <a:lnTo>
                    <a:pt x="383" y="425"/>
                  </a:lnTo>
                  <a:lnTo>
                    <a:pt x="383" y="425"/>
                  </a:lnTo>
                  <a:close/>
                  <a:moveTo>
                    <a:pt x="686" y="428"/>
                  </a:moveTo>
                  <a:lnTo>
                    <a:pt x="686" y="428"/>
                  </a:lnTo>
                  <a:lnTo>
                    <a:pt x="686" y="417"/>
                  </a:lnTo>
                  <a:lnTo>
                    <a:pt x="688" y="411"/>
                  </a:lnTo>
                  <a:lnTo>
                    <a:pt x="686" y="405"/>
                  </a:lnTo>
                  <a:lnTo>
                    <a:pt x="686" y="405"/>
                  </a:lnTo>
                  <a:lnTo>
                    <a:pt x="685" y="417"/>
                  </a:lnTo>
                  <a:lnTo>
                    <a:pt x="685" y="422"/>
                  </a:lnTo>
                  <a:lnTo>
                    <a:pt x="686" y="428"/>
                  </a:lnTo>
                  <a:lnTo>
                    <a:pt x="686" y="428"/>
                  </a:lnTo>
                  <a:close/>
                  <a:moveTo>
                    <a:pt x="169" y="422"/>
                  </a:moveTo>
                  <a:lnTo>
                    <a:pt x="169" y="422"/>
                  </a:lnTo>
                  <a:lnTo>
                    <a:pt x="174" y="424"/>
                  </a:lnTo>
                  <a:lnTo>
                    <a:pt x="177" y="422"/>
                  </a:lnTo>
                  <a:lnTo>
                    <a:pt x="180" y="420"/>
                  </a:lnTo>
                  <a:lnTo>
                    <a:pt x="181" y="417"/>
                  </a:lnTo>
                  <a:lnTo>
                    <a:pt x="183" y="414"/>
                  </a:lnTo>
                  <a:lnTo>
                    <a:pt x="183" y="411"/>
                  </a:lnTo>
                  <a:lnTo>
                    <a:pt x="181" y="408"/>
                  </a:lnTo>
                  <a:lnTo>
                    <a:pt x="180" y="407"/>
                  </a:lnTo>
                  <a:lnTo>
                    <a:pt x="180" y="407"/>
                  </a:lnTo>
                  <a:lnTo>
                    <a:pt x="174" y="414"/>
                  </a:lnTo>
                  <a:lnTo>
                    <a:pt x="171" y="417"/>
                  </a:lnTo>
                  <a:lnTo>
                    <a:pt x="169" y="422"/>
                  </a:lnTo>
                  <a:lnTo>
                    <a:pt x="169" y="422"/>
                  </a:lnTo>
                  <a:close/>
                  <a:moveTo>
                    <a:pt x="495" y="410"/>
                  </a:moveTo>
                  <a:lnTo>
                    <a:pt x="495" y="410"/>
                  </a:lnTo>
                  <a:lnTo>
                    <a:pt x="497" y="411"/>
                  </a:lnTo>
                  <a:lnTo>
                    <a:pt x="497" y="414"/>
                  </a:lnTo>
                  <a:lnTo>
                    <a:pt x="497" y="414"/>
                  </a:lnTo>
                  <a:lnTo>
                    <a:pt x="505" y="414"/>
                  </a:lnTo>
                  <a:lnTo>
                    <a:pt x="508" y="414"/>
                  </a:lnTo>
                  <a:lnTo>
                    <a:pt x="511" y="413"/>
                  </a:lnTo>
                  <a:lnTo>
                    <a:pt x="511" y="413"/>
                  </a:lnTo>
                  <a:lnTo>
                    <a:pt x="503" y="408"/>
                  </a:lnTo>
                  <a:lnTo>
                    <a:pt x="499" y="407"/>
                  </a:lnTo>
                  <a:lnTo>
                    <a:pt x="497" y="408"/>
                  </a:lnTo>
                  <a:lnTo>
                    <a:pt x="495" y="410"/>
                  </a:lnTo>
                  <a:lnTo>
                    <a:pt x="495" y="410"/>
                  </a:lnTo>
                  <a:close/>
                  <a:moveTo>
                    <a:pt x="47" y="449"/>
                  </a:moveTo>
                  <a:lnTo>
                    <a:pt x="47" y="449"/>
                  </a:lnTo>
                  <a:lnTo>
                    <a:pt x="55" y="454"/>
                  </a:lnTo>
                  <a:lnTo>
                    <a:pt x="55" y="454"/>
                  </a:lnTo>
                  <a:lnTo>
                    <a:pt x="53" y="445"/>
                  </a:lnTo>
                  <a:lnTo>
                    <a:pt x="50" y="437"/>
                  </a:lnTo>
                  <a:lnTo>
                    <a:pt x="49" y="428"/>
                  </a:lnTo>
                  <a:lnTo>
                    <a:pt x="47" y="420"/>
                  </a:lnTo>
                  <a:lnTo>
                    <a:pt x="47" y="420"/>
                  </a:lnTo>
                  <a:lnTo>
                    <a:pt x="44" y="414"/>
                  </a:lnTo>
                  <a:lnTo>
                    <a:pt x="40" y="407"/>
                  </a:lnTo>
                  <a:lnTo>
                    <a:pt x="40" y="407"/>
                  </a:lnTo>
                  <a:lnTo>
                    <a:pt x="43" y="430"/>
                  </a:lnTo>
                  <a:lnTo>
                    <a:pt x="47" y="449"/>
                  </a:lnTo>
                  <a:lnTo>
                    <a:pt x="47" y="449"/>
                  </a:lnTo>
                  <a:close/>
                  <a:moveTo>
                    <a:pt x="335" y="416"/>
                  </a:moveTo>
                  <a:lnTo>
                    <a:pt x="335" y="416"/>
                  </a:lnTo>
                  <a:lnTo>
                    <a:pt x="334" y="411"/>
                  </a:lnTo>
                  <a:lnTo>
                    <a:pt x="334" y="408"/>
                  </a:lnTo>
                  <a:lnTo>
                    <a:pt x="331" y="407"/>
                  </a:lnTo>
                  <a:lnTo>
                    <a:pt x="331" y="407"/>
                  </a:lnTo>
                  <a:lnTo>
                    <a:pt x="331" y="413"/>
                  </a:lnTo>
                  <a:lnTo>
                    <a:pt x="332" y="414"/>
                  </a:lnTo>
                  <a:lnTo>
                    <a:pt x="335" y="416"/>
                  </a:lnTo>
                  <a:lnTo>
                    <a:pt x="335" y="416"/>
                  </a:lnTo>
                  <a:close/>
                  <a:moveTo>
                    <a:pt x="341" y="414"/>
                  </a:moveTo>
                  <a:lnTo>
                    <a:pt x="341" y="414"/>
                  </a:lnTo>
                  <a:lnTo>
                    <a:pt x="343" y="411"/>
                  </a:lnTo>
                  <a:lnTo>
                    <a:pt x="345" y="410"/>
                  </a:lnTo>
                  <a:lnTo>
                    <a:pt x="345" y="407"/>
                  </a:lnTo>
                  <a:lnTo>
                    <a:pt x="345" y="407"/>
                  </a:lnTo>
                  <a:lnTo>
                    <a:pt x="338" y="407"/>
                  </a:lnTo>
                  <a:lnTo>
                    <a:pt x="338" y="407"/>
                  </a:lnTo>
                  <a:lnTo>
                    <a:pt x="340" y="411"/>
                  </a:lnTo>
                  <a:lnTo>
                    <a:pt x="341" y="414"/>
                  </a:lnTo>
                  <a:lnTo>
                    <a:pt x="341" y="414"/>
                  </a:lnTo>
                  <a:close/>
                  <a:moveTo>
                    <a:pt x="416" y="419"/>
                  </a:moveTo>
                  <a:lnTo>
                    <a:pt x="416" y="419"/>
                  </a:lnTo>
                  <a:lnTo>
                    <a:pt x="421" y="416"/>
                  </a:lnTo>
                  <a:lnTo>
                    <a:pt x="422" y="413"/>
                  </a:lnTo>
                  <a:lnTo>
                    <a:pt x="424" y="413"/>
                  </a:lnTo>
                  <a:lnTo>
                    <a:pt x="424" y="413"/>
                  </a:lnTo>
                  <a:lnTo>
                    <a:pt x="424" y="411"/>
                  </a:lnTo>
                  <a:lnTo>
                    <a:pt x="425" y="411"/>
                  </a:lnTo>
                  <a:lnTo>
                    <a:pt x="425" y="410"/>
                  </a:lnTo>
                  <a:lnTo>
                    <a:pt x="424" y="408"/>
                  </a:lnTo>
                  <a:lnTo>
                    <a:pt x="424" y="408"/>
                  </a:lnTo>
                  <a:lnTo>
                    <a:pt x="421" y="408"/>
                  </a:lnTo>
                  <a:lnTo>
                    <a:pt x="416" y="407"/>
                  </a:lnTo>
                  <a:lnTo>
                    <a:pt x="416" y="407"/>
                  </a:lnTo>
                  <a:lnTo>
                    <a:pt x="416" y="413"/>
                  </a:lnTo>
                  <a:lnTo>
                    <a:pt x="416" y="419"/>
                  </a:lnTo>
                  <a:lnTo>
                    <a:pt x="416" y="419"/>
                  </a:lnTo>
                  <a:close/>
                  <a:moveTo>
                    <a:pt x="442" y="410"/>
                  </a:moveTo>
                  <a:lnTo>
                    <a:pt x="442" y="410"/>
                  </a:lnTo>
                  <a:lnTo>
                    <a:pt x="442" y="408"/>
                  </a:lnTo>
                  <a:lnTo>
                    <a:pt x="439" y="408"/>
                  </a:lnTo>
                  <a:lnTo>
                    <a:pt x="438" y="407"/>
                  </a:lnTo>
                  <a:lnTo>
                    <a:pt x="436" y="408"/>
                  </a:lnTo>
                  <a:lnTo>
                    <a:pt x="436" y="408"/>
                  </a:lnTo>
                  <a:lnTo>
                    <a:pt x="439" y="410"/>
                  </a:lnTo>
                  <a:lnTo>
                    <a:pt x="442" y="410"/>
                  </a:lnTo>
                  <a:lnTo>
                    <a:pt x="442" y="410"/>
                  </a:lnTo>
                  <a:close/>
                  <a:moveTo>
                    <a:pt x="573" y="410"/>
                  </a:moveTo>
                  <a:lnTo>
                    <a:pt x="573" y="410"/>
                  </a:lnTo>
                  <a:lnTo>
                    <a:pt x="576" y="410"/>
                  </a:lnTo>
                  <a:lnTo>
                    <a:pt x="578" y="410"/>
                  </a:lnTo>
                  <a:lnTo>
                    <a:pt x="578" y="408"/>
                  </a:lnTo>
                  <a:lnTo>
                    <a:pt x="578" y="408"/>
                  </a:lnTo>
                  <a:lnTo>
                    <a:pt x="575" y="407"/>
                  </a:lnTo>
                  <a:lnTo>
                    <a:pt x="575" y="407"/>
                  </a:lnTo>
                  <a:lnTo>
                    <a:pt x="573" y="410"/>
                  </a:lnTo>
                  <a:lnTo>
                    <a:pt x="573" y="410"/>
                  </a:lnTo>
                  <a:close/>
                  <a:moveTo>
                    <a:pt x="691" y="431"/>
                  </a:moveTo>
                  <a:lnTo>
                    <a:pt x="691" y="431"/>
                  </a:lnTo>
                  <a:lnTo>
                    <a:pt x="695" y="419"/>
                  </a:lnTo>
                  <a:lnTo>
                    <a:pt x="695" y="413"/>
                  </a:lnTo>
                  <a:lnTo>
                    <a:pt x="694" y="410"/>
                  </a:lnTo>
                  <a:lnTo>
                    <a:pt x="692" y="407"/>
                  </a:lnTo>
                  <a:lnTo>
                    <a:pt x="692" y="407"/>
                  </a:lnTo>
                  <a:lnTo>
                    <a:pt x="691" y="420"/>
                  </a:lnTo>
                  <a:lnTo>
                    <a:pt x="691" y="425"/>
                  </a:lnTo>
                  <a:lnTo>
                    <a:pt x="691" y="431"/>
                  </a:lnTo>
                  <a:lnTo>
                    <a:pt x="691" y="431"/>
                  </a:lnTo>
                  <a:close/>
                  <a:moveTo>
                    <a:pt x="320" y="408"/>
                  </a:moveTo>
                  <a:lnTo>
                    <a:pt x="320" y="408"/>
                  </a:lnTo>
                  <a:lnTo>
                    <a:pt x="322" y="411"/>
                  </a:lnTo>
                  <a:lnTo>
                    <a:pt x="326" y="413"/>
                  </a:lnTo>
                  <a:lnTo>
                    <a:pt x="326" y="413"/>
                  </a:lnTo>
                  <a:lnTo>
                    <a:pt x="326" y="411"/>
                  </a:lnTo>
                  <a:lnTo>
                    <a:pt x="325" y="408"/>
                  </a:lnTo>
                  <a:lnTo>
                    <a:pt x="325" y="408"/>
                  </a:lnTo>
                  <a:lnTo>
                    <a:pt x="323" y="408"/>
                  </a:lnTo>
                  <a:lnTo>
                    <a:pt x="320" y="408"/>
                  </a:lnTo>
                  <a:lnTo>
                    <a:pt x="320" y="408"/>
                  </a:lnTo>
                  <a:close/>
                  <a:moveTo>
                    <a:pt x="540" y="411"/>
                  </a:moveTo>
                  <a:lnTo>
                    <a:pt x="540" y="411"/>
                  </a:lnTo>
                  <a:lnTo>
                    <a:pt x="541" y="411"/>
                  </a:lnTo>
                  <a:lnTo>
                    <a:pt x="541" y="410"/>
                  </a:lnTo>
                  <a:lnTo>
                    <a:pt x="541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10"/>
                  </a:lnTo>
                  <a:lnTo>
                    <a:pt x="540" y="410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11"/>
                  </a:lnTo>
                  <a:close/>
                  <a:moveTo>
                    <a:pt x="186" y="416"/>
                  </a:moveTo>
                  <a:lnTo>
                    <a:pt x="186" y="416"/>
                  </a:lnTo>
                  <a:lnTo>
                    <a:pt x="192" y="414"/>
                  </a:lnTo>
                  <a:lnTo>
                    <a:pt x="197" y="410"/>
                  </a:lnTo>
                  <a:lnTo>
                    <a:pt x="197" y="410"/>
                  </a:lnTo>
                  <a:lnTo>
                    <a:pt x="192" y="410"/>
                  </a:lnTo>
                  <a:lnTo>
                    <a:pt x="186" y="408"/>
                  </a:lnTo>
                  <a:lnTo>
                    <a:pt x="186" y="408"/>
                  </a:lnTo>
                  <a:lnTo>
                    <a:pt x="187" y="413"/>
                  </a:lnTo>
                  <a:lnTo>
                    <a:pt x="186" y="416"/>
                  </a:lnTo>
                  <a:lnTo>
                    <a:pt x="186" y="416"/>
                  </a:lnTo>
                  <a:close/>
                  <a:moveTo>
                    <a:pt x="274" y="422"/>
                  </a:moveTo>
                  <a:lnTo>
                    <a:pt x="274" y="422"/>
                  </a:lnTo>
                  <a:lnTo>
                    <a:pt x="279" y="417"/>
                  </a:lnTo>
                  <a:lnTo>
                    <a:pt x="280" y="414"/>
                  </a:lnTo>
                  <a:lnTo>
                    <a:pt x="282" y="410"/>
                  </a:lnTo>
                  <a:lnTo>
                    <a:pt x="282" y="410"/>
                  </a:lnTo>
                  <a:lnTo>
                    <a:pt x="279" y="408"/>
                  </a:lnTo>
                  <a:lnTo>
                    <a:pt x="277" y="408"/>
                  </a:lnTo>
                  <a:lnTo>
                    <a:pt x="274" y="410"/>
                  </a:lnTo>
                  <a:lnTo>
                    <a:pt x="273" y="411"/>
                  </a:lnTo>
                  <a:lnTo>
                    <a:pt x="273" y="416"/>
                  </a:lnTo>
                  <a:lnTo>
                    <a:pt x="274" y="422"/>
                  </a:lnTo>
                  <a:lnTo>
                    <a:pt x="274" y="422"/>
                  </a:lnTo>
                  <a:close/>
                  <a:moveTo>
                    <a:pt x="674" y="411"/>
                  </a:moveTo>
                  <a:lnTo>
                    <a:pt x="674" y="411"/>
                  </a:lnTo>
                  <a:lnTo>
                    <a:pt x="674" y="428"/>
                  </a:lnTo>
                  <a:lnTo>
                    <a:pt x="674" y="428"/>
                  </a:lnTo>
                  <a:lnTo>
                    <a:pt x="674" y="437"/>
                  </a:lnTo>
                  <a:lnTo>
                    <a:pt x="675" y="442"/>
                  </a:lnTo>
                  <a:lnTo>
                    <a:pt x="677" y="445"/>
                  </a:lnTo>
                  <a:lnTo>
                    <a:pt x="677" y="445"/>
                  </a:lnTo>
                  <a:lnTo>
                    <a:pt x="677" y="427"/>
                  </a:lnTo>
                  <a:lnTo>
                    <a:pt x="677" y="417"/>
                  </a:lnTo>
                  <a:lnTo>
                    <a:pt x="677" y="408"/>
                  </a:lnTo>
                  <a:lnTo>
                    <a:pt x="675" y="408"/>
                  </a:lnTo>
                  <a:lnTo>
                    <a:pt x="675" y="408"/>
                  </a:lnTo>
                  <a:lnTo>
                    <a:pt x="674" y="411"/>
                  </a:lnTo>
                  <a:lnTo>
                    <a:pt x="674" y="411"/>
                  </a:lnTo>
                  <a:close/>
                  <a:moveTo>
                    <a:pt x="259" y="411"/>
                  </a:moveTo>
                  <a:lnTo>
                    <a:pt x="259" y="411"/>
                  </a:lnTo>
                  <a:lnTo>
                    <a:pt x="256" y="410"/>
                  </a:lnTo>
                  <a:lnTo>
                    <a:pt x="253" y="410"/>
                  </a:lnTo>
                  <a:lnTo>
                    <a:pt x="253" y="413"/>
                  </a:lnTo>
                  <a:lnTo>
                    <a:pt x="252" y="416"/>
                  </a:lnTo>
                  <a:lnTo>
                    <a:pt x="253" y="422"/>
                  </a:lnTo>
                  <a:lnTo>
                    <a:pt x="256" y="428"/>
                  </a:lnTo>
                  <a:lnTo>
                    <a:pt x="256" y="428"/>
                  </a:lnTo>
                  <a:lnTo>
                    <a:pt x="259" y="424"/>
                  </a:lnTo>
                  <a:lnTo>
                    <a:pt x="261" y="420"/>
                  </a:lnTo>
                  <a:lnTo>
                    <a:pt x="261" y="420"/>
                  </a:lnTo>
                  <a:lnTo>
                    <a:pt x="259" y="416"/>
                  </a:lnTo>
                  <a:lnTo>
                    <a:pt x="259" y="411"/>
                  </a:lnTo>
                  <a:lnTo>
                    <a:pt x="259" y="411"/>
                  </a:lnTo>
                  <a:close/>
                  <a:moveTo>
                    <a:pt x="285" y="416"/>
                  </a:moveTo>
                  <a:lnTo>
                    <a:pt x="285" y="416"/>
                  </a:lnTo>
                  <a:lnTo>
                    <a:pt x="287" y="414"/>
                  </a:lnTo>
                  <a:lnTo>
                    <a:pt x="288" y="416"/>
                  </a:lnTo>
                  <a:lnTo>
                    <a:pt x="290" y="420"/>
                  </a:lnTo>
                  <a:lnTo>
                    <a:pt x="290" y="420"/>
                  </a:lnTo>
                  <a:lnTo>
                    <a:pt x="299" y="419"/>
                  </a:lnTo>
                  <a:lnTo>
                    <a:pt x="299" y="419"/>
                  </a:lnTo>
                  <a:lnTo>
                    <a:pt x="300" y="414"/>
                  </a:lnTo>
                  <a:lnTo>
                    <a:pt x="299" y="411"/>
                  </a:lnTo>
                  <a:lnTo>
                    <a:pt x="299" y="411"/>
                  </a:lnTo>
                  <a:lnTo>
                    <a:pt x="290" y="410"/>
                  </a:lnTo>
                  <a:lnTo>
                    <a:pt x="287" y="411"/>
                  </a:lnTo>
                  <a:lnTo>
                    <a:pt x="285" y="416"/>
                  </a:lnTo>
                  <a:lnTo>
                    <a:pt x="285" y="416"/>
                  </a:lnTo>
                  <a:close/>
                  <a:moveTo>
                    <a:pt x="216" y="410"/>
                  </a:moveTo>
                  <a:lnTo>
                    <a:pt x="216" y="410"/>
                  </a:lnTo>
                  <a:lnTo>
                    <a:pt x="212" y="416"/>
                  </a:lnTo>
                  <a:lnTo>
                    <a:pt x="210" y="420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5" y="427"/>
                  </a:lnTo>
                  <a:lnTo>
                    <a:pt x="218" y="427"/>
                  </a:lnTo>
                  <a:lnTo>
                    <a:pt x="218" y="427"/>
                  </a:lnTo>
                  <a:lnTo>
                    <a:pt x="218" y="422"/>
                  </a:lnTo>
                  <a:lnTo>
                    <a:pt x="219" y="417"/>
                  </a:lnTo>
                  <a:lnTo>
                    <a:pt x="219" y="413"/>
                  </a:lnTo>
                  <a:lnTo>
                    <a:pt x="219" y="411"/>
                  </a:lnTo>
                  <a:lnTo>
                    <a:pt x="216" y="410"/>
                  </a:lnTo>
                  <a:lnTo>
                    <a:pt x="216" y="410"/>
                  </a:lnTo>
                  <a:close/>
                  <a:moveTo>
                    <a:pt x="236" y="411"/>
                  </a:moveTo>
                  <a:lnTo>
                    <a:pt x="236" y="411"/>
                  </a:lnTo>
                  <a:lnTo>
                    <a:pt x="235" y="416"/>
                  </a:lnTo>
                  <a:lnTo>
                    <a:pt x="235" y="419"/>
                  </a:lnTo>
                  <a:lnTo>
                    <a:pt x="236" y="420"/>
                  </a:lnTo>
                  <a:lnTo>
                    <a:pt x="236" y="420"/>
                  </a:lnTo>
                  <a:lnTo>
                    <a:pt x="241" y="416"/>
                  </a:lnTo>
                  <a:lnTo>
                    <a:pt x="245" y="411"/>
                  </a:lnTo>
                  <a:lnTo>
                    <a:pt x="245" y="411"/>
                  </a:lnTo>
                  <a:lnTo>
                    <a:pt x="242" y="410"/>
                  </a:lnTo>
                  <a:lnTo>
                    <a:pt x="241" y="411"/>
                  </a:lnTo>
                  <a:lnTo>
                    <a:pt x="236" y="411"/>
                  </a:lnTo>
                  <a:lnTo>
                    <a:pt x="236" y="411"/>
                  </a:lnTo>
                  <a:close/>
                  <a:moveTo>
                    <a:pt x="406" y="422"/>
                  </a:moveTo>
                  <a:lnTo>
                    <a:pt x="406" y="422"/>
                  </a:lnTo>
                  <a:lnTo>
                    <a:pt x="410" y="422"/>
                  </a:lnTo>
                  <a:lnTo>
                    <a:pt x="410" y="422"/>
                  </a:lnTo>
                  <a:lnTo>
                    <a:pt x="409" y="416"/>
                  </a:lnTo>
                  <a:lnTo>
                    <a:pt x="406" y="410"/>
                  </a:lnTo>
                  <a:lnTo>
                    <a:pt x="406" y="410"/>
                  </a:lnTo>
                  <a:lnTo>
                    <a:pt x="404" y="413"/>
                  </a:lnTo>
                  <a:lnTo>
                    <a:pt x="404" y="416"/>
                  </a:lnTo>
                  <a:lnTo>
                    <a:pt x="406" y="422"/>
                  </a:lnTo>
                  <a:lnTo>
                    <a:pt x="406" y="422"/>
                  </a:lnTo>
                  <a:close/>
                  <a:moveTo>
                    <a:pt x="598" y="436"/>
                  </a:moveTo>
                  <a:lnTo>
                    <a:pt x="598" y="436"/>
                  </a:lnTo>
                  <a:lnTo>
                    <a:pt x="601" y="437"/>
                  </a:lnTo>
                  <a:lnTo>
                    <a:pt x="602" y="439"/>
                  </a:lnTo>
                  <a:lnTo>
                    <a:pt x="602" y="437"/>
                  </a:lnTo>
                  <a:lnTo>
                    <a:pt x="602" y="437"/>
                  </a:lnTo>
                  <a:lnTo>
                    <a:pt x="602" y="425"/>
                  </a:lnTo>
                  <a:lnTo>
                    <a:pt x="602" y="417"/>
                  </a:lnTo>
                  <a:lnTo>
                    <a:pt x="601" y="411"/>
                  </a:lnTo>
                  <a:lnTo>
                    <a:pt x="601" y="411"/>
                  </a:lnTo>
                  <a:lnTo>
                    <a:pt x="599" y="416"/>
                  </a:lnTo>
                  <a:lnTo>
                    <a:pt x="599" y="422"/>
                  </a:lnTo>
                  <a:lnTo>
                    <a:pt x="599" y="428"/>
                  </a:lnTo>
                  <a:lnTo>
                    <a:pt x="598" y="436"/>
                  </a:lnTo>
                  <a:lnTo>
                    <a:pt x="598" y="436"/>
                  </a:lnTo>
                  <a:close/>
                  <a:moveTo>
                    <a:pt x="79" y="424"/>
                  </a:moveTo>
                  <a:lnTo>
                    <a:pt x="79" y="424"/>
                  </a:lnTo>
                  <a:lnTo>
                    <a:pt x="82" y="420"/>
                  </a:lnTo>
                  <a:lnTo>
                    <a:pt x="82" y="417"/>
                  </a:lnTo>
                  <a:lnTo>
                    <a:pt x="81" y="414"/>
                  </a:lnTo>
                  <a:lnTo>
                    <a:pt x="79" y="411"/>
                  </a:lnTo>
                  <a:lnTo>
                    <a:pt x="79" y="411"/>
                  </a:lnTo>
                  <a:lnTo>
                    <a:pt x="79" y="417"/>
                  </a:lnTo>
                  <a:lnTo>
                    <a:pt x="79" y="424"/>
                  </a:lnTo>
                  <a:lnTo>
                    <a:pt x="79" y="424"/>
                  </a:lnTo>
                  <a:close/>
                  <a:moveTo>
                    <a:pt x="123" y="451"/>
                  </a:moveTo>
                  <a:lnTo>
                    <a:pt x="123" y="451"/>
                  </a:lnTo>
                  <a:lnTo>
                    <a:pt x="122" y="442"/>
                  </a:lnTo>
                  <a:lnTo>
                    <a:pt x="123" y="431"/>
                  </a:lnTo>
                  <a:lnTo>
                    <a:pt x="123" y="422"/>
                  </a:lnTo>
                  <a:lnTo>
                    <a:pt x="123" y="413"/>
                  </a:lnTo>
                  <a:lnTo>
                    <a:pt x="123" y="413"/>
                  </a:lnTo>
                  <a:lnTo>
                    <a:pt x="120" y="416"/>
                  </a:lnTo>
                  <a:lnTo>
                    <a:pt x="120" y="420"/>
                  </a:lnTo>
                  <a:lnTo>
                    <a:pt x="120" y="431"/>
                  </a:lnTo>
                  <a:lnTo>
                    <a:pt x="120" y="442"/>
                  </a:lnTo>
                  <a:lnTo>
                    <a:pt x="123" y="451"/>
                  </a:lnTo>
                  <a:lnTo>
                    <a:pt x="123" y="451"/>
                  </a:lnTo>
                  <a:close/>
                  <a:moveTo>
                    <a:pt x="204" y="417"/>
                  </a:moveTo>
                  <a:lnTo>
                    <a:pt x="204" y="417"/>
                  </a:lnTo>
                  <a:lnTo>
                    <a:pt x="206" y="417"/>
                  </a:lnTo>
                  <a:lnTo>
                    <a:pt x="206" y="417"/>
                  </a:lnTo>
                  <a:lnTo>
                    <a:pt x="206" y="417"/>
                  </a:lnTo>
                  <a:lnTo>
                    <a:pt x="206" y="414"/>
                  </a:lnTo>
                  <a:lnTo>
                    <a:pt x="204" y="413"/>
                  </a:lnTo>
                  <a:lnTo>
                    <a:pt x="204" y="413"/>
                  </a:lnTo>
                  <a:lnTo>
                    <a:pt x="203" y="416"/>
                  </a:lnTo>
                  <a:lnTo>
                    <a:pt x="204" y="417"/>
                  </a:lnTo>
                  <a:lnTo>
                    <a:pt x="204" y="417"/>
                  </a:lnTo>
                  <a:close/>
                  <a:moveTo>
                    <a:pt x="309" y="417"/>
                  </a:moveTo>
                  <a:lnTo>
                    <a:pt x="309" y="417"/>
                  </a:lnTo>
                  <a:lnTo>
                    <a:pt x="309" y="416"/>
                  </a:lnTo>
                  <a:lnTo>
                    <a:pt x="309" y="413"/>
                  </a:lnTo>
                  <a:lnTo>
                    <a:pt x="309" y="413"/>
                  </a:lnTo>
                  <a:lnTo>
                    <a:pt x="308" y="413"/>
                  </a:lnTo>
                  <a:lnTo>
                    <a:pt x="306" y="414"/>
                  </a:lnTo>
                  <a:lnTo>
                    <a:pt x="306" y="414"/>
                  </a:lnTo>
                  <a:lnTo>
                    <a:pt x="308" y="416"/>
                  </a:lnTo>
                  <a:lnTo>
                    <a:pt x="308" y="417"/>
                  </a:lnTo>
                  <a:lnTo>
                    <a:pt x="309" y="417"/>
                  </a:lnTo>
                  <a:lnTo>
                    <a:pt x="309" y="417"/>
                  </a:lnTo>
                  <a:close/>
                  <a:moveTo>
                    <a:pt x="422" y="420"/>
                  </a:moveTo>
                  <a:lnTo>
                    <a:pt x="422" y="420"/>
                  </a:lnTo>
                  <a:lnTo>
                    <a:pt x="427" y="420"/>
                  </a:lnTo>
                  <a:lnTo>
                    <a:pt x="431" y="420"/>
                  </a:lnTo>
                  <a:lnTo>
                    <a:pt x="431" y="420"/>
                  </a:lnTo>
                  <a:lnTo>
                    <a:pt x="431" y="416"/>
                  </a:lnTo>
                  <a:lnTo>
                    <a:pt x="428" y="414"/>
                  </a:lnTo>
                  <a:lnTo>
                    <a:pt x="428" y="414"/>
                  </a:lnTo>
                  <a:lnTo>
                    <a:pt x="427" y="416"/>
                  </a:lnTo>
                  <a:lnTo>
                    <a:pt x="425" y="417"/>
                  </a:lnTo>
                  <a:lnTo>
                    <a:pt x="424" y="419"/>
                  </a:lnTo>
                  <a:lnTo>
                    <a:pt x="422" y="420"/>
                  </a:lnTo>
                  <a:lnTo>
                    <a:pt x="422" y="420"/>
                  </a:lnTo>
                  <a:close/>
                  <a:moveTo>
                    <a:pt x="343" y="419"/>
                  </a:moveTo>
                  <a:lnTo>
                    <a:pt x="343" y="419"/>
                  </a:lnTo>
                  <a:lnTo>
                    <a:pt x="346" y="420"/>
                  </a:lnTo>
                  <a:lnTo>
                    <a:pt x="346" y="420"/>
                  </a:lnTo>
                  <a:lnTo>
                    <a:pt x="348" y="417"/>
                  </a:lnTo>
                  <a:lnTo>
                    <a:pt x="348" y="416"/>
                  </a:lnTo>
                  <a:lnTo>
                    <a:pt x="345" y="414"/>
                  </a:lnTo>
                  <a:lnTo>
                    <a:pt x="345" y="414"/>
                  </a:lnTo>
                  <a:lnTo>
                    <a:pt x="345" y="416"/>
                  </a:lnTo>
                  <a:lnTo>
                    <a:pt x="345" y="417"/>
                  </a:lnTo>
                  <a:lnTo>
                    <a:pt x="343" y="417"/>
                  </a:lnTo>
                  <a:lnTo>
                    <a:pt x="343" y="419"/>
                  </a:lnTo>
                  <a:lnTo>
                    <a:pt x="343" y="419"/>
                  </a:lnTo>
                  <a:close/>
                  <a:moveTo>
                    <a:pt x="352" y="420"/>
                  </a:moveTo>
                  <a:lnTo>
                    <a:pt x="352" y="420"/>
                  </a:lnTo>
                  <a:lnTo>
                    <a:pt x="355" y="422"/>
                  </a:lnTo>
                  <a:lnTo>
                    <a:pt x="358" y="424"/>
                  </a:lnTo>
                  <a:lnTo>
                    <a:pt x="358" y="424"/>
                  </a:lnTo>
                  <a:lnTo>
                    <a:pt x="358" y="419"/>
                  </a:lnTo>
                  <a:lnTo>
                    <a:pt x="357" y="416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2" y="420"/>
                  </a:lnTo>
                  <a:lnTo>
                    <a:pt x="352" y="420"/>
                  </a:lnTo>
                  <a:close/>
                  <a:moveTo>
                    <a:pt x="566" y="416"/>
                  </a:moveTo>
                  <a:lnTo>
                    <a:pt x="566" y="416"/>
                  </a:lnTo>
                  <a:lnTo>
                    <a:pt x="569" y="417"/>
                  </a:lnTo>
                  <a:lnTo>
                    <a:pt x="569" y="416"/>
                  </a:lnTo>
                  <a:lnTo>
                    <a:pt x="570" y="414"/>
                  </a:lnTo>
                  <a:lnTo>
                    <a:pt x="570" y="414"/>
                  </a:lnTo>
                  <a:lnTo>
                    <a:pt x="567" y="416"/>
                  </a:lnTo>
                  <a:lnTo>
                    <a:pt x="566" y="416"/>
                  </a:lnTo>
                  <a:lnTo>
                    <a:pt x="566" y="416"/>
                  </a:lnTo>
                  <a:close/>
                  <a:moveTo>
                    <a:pt x="639" y="430"/>
                  </a:moveTo>
                  <a:lnTo>
                    <a:pt x="639" y="430"/>
                  </a:lnTo>
                  <a:lnTo>
                    <a:pt x="646" y="422"/>
                  </a:lnTo>
                  <a:lnTo>
                    <a:pt x="646" y="422"/>
                  </a:lnTo>
                  <a:lnTo>
                    <a:pt x="645" y="419"/>
                  </a:lnTo>
                  <a:lnTo>
                    <a:pt x="642" y="414"/>
                  </a:lnTo>
                  <a:lnTo>
                    <a:pt x="642" y="414"/>
                  </a:lnTo>
                  <a:lnTo>
                    <a:pt x="640" y="422"/>
                  </a:lnTo>
                  <a:lnTo>
                    <a:pt x="639" y="427"/>
                  </a:lnTo>
                  <a:lnTo>
                    <a:pt x="639" y="430"/>
                  </a:lnTo>
                  <a:lnTo>
                    <a:pt x="639" y="430"/>
                  </a:lnTo>
                  <a:close/>
                  <a:moveTo>
                    <a:pt x="238" y="430"/>
                  </a:moveTo>
                  <a:lnTo>
                    <a:pt x="238" y="430"/>
                  </a:lnTo>
                  <a:lnTo>
                    <a:pt x="250" y="430"/>
                  </a:lnTo>
                  <a:lnTo>
                    <a:pt x="250" y="430"/>
                  </a:lnTo>
                  <a:lnTo>
                    <a:pt x="250" y="422"/>
                  </a:lnTo>
                  <a:lnTo>
                    <a:pt x="247" y="416"/>
                  </a:lnTo>
                  <a:lnTo>
                    <a:pt x="247" y="416"/>
                  </a:lnTo>
                  <a:lnTo>
                    <a:pt x="244" y="419"/>
                  </a:lnTo>
                  <a:lnTo>
                    <a:pt x="241" y="422"/>
                  </a:lnTo>
                  <a:lnTo>
                    <a:pt x="239" y="425"/>
                  </a:lnTo>
                  <a:lnTo>
                    <a:pt x="238" y="430"/>
                  </a:lnTo>
                  <a:lnTo>
                    <a:pt x="238" y="430"/>
                  </a:lnTo>
                  <a:close/>
                  <a:moveTo>
                    <a:pt x="280" y="424"/>
                  </a:moveTo>
                  <a:lnTo>
                    <a:pt x="280" y="424"/>
                  </a:lnTo>
                  <a:lnTo>
                    <a:pt x="282" y="422"/>
                  </a:lnTo>
                  <a:lnTo>
                    <a:pt x="285" y="420"/>
                  </a:lnTo>
                  <a:lnTo>
                    <a:pt x="285" y="420"/>
                  </a:lnTo>
                  <a:lnTo>
                    <a:pt x="285" y="419"/>
                  </a:lnTo>
                  <a:lnTo>
                    <a:pt x="285" y="416"/>
                  </a:lnTo>
                  <a:lnTo>
                    <a:pt x="285" y="416"/>
                  </a:lnTo>
                  <a:lnTo>
                    <a:pt x="280" y="419"/>
                  </a:lnTo>
                  <a:lnTo>
                    <a:pt x="280" y="424"/>
                  </a:lnTo>
                  <a:lnTo>
                    <a:pt x="280" y="424"/>
                  </a:lnTo>
                  <a:close/>
                  <a:moveTo>
                    <a:pt x="538" y="436"/>
                  </a:moveTo>
                  <a:lnTo>
                    <a:pt x="538" y="436"/>
                  </a:lnTo>
                  <a:lnTo>
                    <a:pt x="540" y="434"/>
                  </a:lnTo>
                  <a:lnTo>
                    <a:pt x="541" y="433"/>
                  </a:lnTo>
                  <a:lnTo>
                    <a:pt x="540" y="427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35" y="427"/>
                  </a:lnTo>
                  <a:lnTo>
                    <a:pt x="535" y="433"/>
                  </a:lnTo>
                  <a:lnTo>
                    <a:pt x="538" y="436"/>
                  </a:lnTo>
                  <a:lnTo>
                    <a:pt x="538" y="436"/>
                  </a:lnTo>
                  <a:close/>
                  <a:moveTo>
                    <a:pt x="547" y="427"/>
                  </a:moveTo>
                  <a:lnTo>
                    <a:pt x="547" y="427"/>
                  </a:lnTo>
                  <a:lnTo>
                    <a:pt x="550" y="422"/>
                  </a:lnTo>
                  <a:lnTo>
                    <a:pt x="552" y="420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46" y="416"/>
                  </a:lnTo>
                  <a:lnTo>
                    <a:pt x="546" y="416"/>
                  </a:lnTo>
                  <a:lnTo>
                    <a:pt x="546" y="422"/>
                  </a:lnTo>
                  <a:lnTo>
                    <a:pt x="547" y="425"/>
                  </a:lnTo>
                  <a:lnTo>
                    <a:pt x="547" y="427"/>
                  </a:lnTo>
                  <a:lnTo>
                    <a:pt x="547" y="427"/>
                  </a:lnTo>
                  <a:close/>
                  <a:moveTo>
                    <a:pt x="573" y="420"/>
                  </a:moveTo>
                  <a:lnTo>
                    <a:pt x="573" y="420"/>
                  </a:lnTo>
                  <a:lnTo>
                    <a:pt x="576" y="419"/>
                  </a:lnTo>
                  <a:lnTo>
                    <a:pt x="578" y="417"/>
                  </a:lnTo>
                  <a:lnTo>
                    <a:pt x="578" y="417"/>
                  </a:lnTo>
                  <a:lnTo>
                    <a:pt x="575" y="416"/>
                  </a:lnTo>
                  <a:lnTo>
                    <a:pt x="575" y="416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0"/>
                  </a:lnTo>
                  <a:close/>
                  <a:moveTo>
                    <a:pt x="187" y="424"/>
                  </a:moveTo>
                  <a:lnTo>
                    <a:pt x="187" y="424"/>
                  </a:lnTo>
                  <a:lnTo>
                    <a:pt x="194" y="425"/>
                  </a:lnTo>
                  <a:lnTo>
                    <a:pt x="198" y="425"/>
                  </a:lnTo>
                  <a:lnTo>
                    <a:pt x="198" y="425"/>
                  </a:lnTo>
                  <a:lnTo>
                    <a:pt x="198" y="422"/>
                  </a:lnTo>
                  <a:lnTo>
                    <a:pt x="198" y="419"/>
                  </a:lnTo>
                  <a:lnTo>
                    <a:pt x="197" y="419"/>
                  </a:lnTo>
                  <a:lnTo>
                    <a:pt x="195" y="417"/>
                  </a:lnTo>
                  <a:lnTo>
                    <a:pt x="191" y="419"/>
                  </a:lnTo>
                  <a:lnTo>
                    <a:pt x="187" y="424"/>
                  </a:lnTo>
                  <a:lnTo>
                    <a:pt x="187" y="424"/>
                  </a:lnTo>
                  <a:close/>
                  <a:moveTo>
                    <a:pt x="372" y="425"/>
                  </a:moveTo>
                  <a:lnTo>
                    <a:pt x="372" y="425"/>
                  </a:lnTo>
                  <a:lnTo>
                    <a:pt x="375" y="425"/>
                  </a:lnTo>
                  <a:lnTo>
                    <a:pt x="378" y="425"/>
                  </a:lnTo>
                  <a:lnTo>
                    <a:pt x="378" y="425"/>
                  </a:lnTo>
                  <a:lnTo>
                    <a:pt x="378" y="420"/>
                  </a:lnTo>
                  <a:lnTo>
                    <a:pt x="378" y="419"/>
                  </a:lnTo>
                  <a:lnTo>
                    <a:pt x="377" y="417"/>
                  </a:lnTo>
                  <a:lnTo>
                    <a:pt x="377" y="417"/>
                  </a:lnTo>
                  <a:lnTo>
                    <a:pt x="373" y="420"/>
                  </a:lnTo>
                  <a:lnTo>
                    <a:pt x="372" y="425"/>
                  </a:lnTo>
                  <a:lnTo>
                    <a:pt x="372" y="425"/>
                  </a:lnTo>
                  <a:close/>
                  <a:moveTo>
                    <a:pt x="582" y="417"/>
                  </a:moveTo>
                  <a:lnTo>
                    <a:pt x="582" y="417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4" y="424"/>
                  </a:lnTo>
                  <a:lnTo>
                    <a:pt x="585" y="422"/>
                  </a:lnTo>
                  <a:lnTo>
                    <a:pt x="587" y="417"/>
                  </a:lnTo>
                  <a:lnTo>
                    <a:pt x="587" y="417"/>
                  </a:lnTo>
                  <a:lnTo>
                    <a:pt x="585" y="417"/>
                  </a:lnTo>
                  <a:lnTo>
                    <a:pt x="582" y="417"/>
                  </a:lnTo>
                  <a:lnTo>
                    <a:pt x="582" y="417"/>
                  </a:lnTo>
                  <a:close/>
                  <a:moveTo>
                    <a:pt x="518" y="420"/>
                  </a:moveTo>
                  <a:lnTo>
                    <a:pt x="518" y="420"/>
                  </a:lnTo>
                  <a:lnTo>
                    <a:pt x="517" y="419"/>
                  </a:lnTo>
                  <a:lnTo>
                    <a:pt x="514" y="417"/>
                  </a:lnTo>
                  <a:lnTo>
                    <a:pt x="509" y="419"/>
                  </a:lnTo>
                  <a:lnTo>
                    <a:pt x="505" y="419"/>
                  </a:lnTo>
                  <a:lnTo>
                    <a:pt x="502" y="417"/>
                  </a:lnTo>
                  <a:lnTo>
                    <a:pt x="502" y="417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5" y="427"/>
                  </a:lnTo>
                  <a:lnTo>
                    <a:pt x="508" y="428"/>
                  </a:lnTo>
                  <a:lnTo>
                    <a:pt x="511" y="428"/>
                  </a:lnTo>
                  <a:lnTo>
                    <a:pt x="514" y="427"/>
                  </a:lnTo>
                  <a:lnTo>
                    <a:pt x="517" y="424"/>
                  </a:lnTo>
                  <a:lnTo>
                    <a:pt x="518" y="420"/>
                  </a:lnTo>
                  <a:lnTo>
                    <a:pt x="518" y="420"/>
                  </a:lnTo>
                  <a:close/>
                  <a:moveTo>
                    <a:pt x="660" y="417"/>
                  </a:moveTo>
                  <a:lnTo>
                    <a:pt x="660" y="417"/>
                  </a:lnTo>
                  <a:lnTo>
                    <a:pt x="657" y="420"/>
                  </a:lnTo>
                  <a:lnTo>
                    <a:pt x="656" y="422"/>
                  </a:lnTo>
                  <a:lnTo>
                    <a:pt x="656" y="422"/>
                  </a:lnTo>
                  <a:lnTo>
                    <a:pt x="656" y="428"/>
                  </a:lnTo>
                  <a:lnTo>
                    <a:pt x="657" y="433"/>
                  </a:lnTo>
                  <a:lnTo>
                    <a:pt x="660" y="434"/>
                  </a:lnTo>
                  <a:lnTo>
                    <a:pt x="660" y="434"/>
                  </a:lnTo>
                  <a:lnTo>
                    <a:pt x="662" y="425"/>
                  </a:lnTo>
                  <a:lnTo>
                    <a:pt x="662" y="420"/>
                  </a:lnTo>
                  <a:lnTo>
                    <a:pt x="660" y="417"/>
                  </a:lnTo>
                  <a:lnTo>
                    <a:pt x="660" y="417"/>
                  </a:lnTo>
                  <a:close/>
                  <a:moveTo>
                    <a:pt x="227" y="430"/>
                  </a:moveTo>
                  <a:lnTo>
                    <a:pt x="227" y="430"/>
                  </a:lnTo>
                  <a:lnTo>
                    <a:pt x="230" y="428"/>
                  </a:lnTo>
                  <a:lnTo>
                    <a:pt x="232" y="425"/>
                  </a:lnTo>
                  <a:lnTo>
                    <a:pt x="232" y="425"/>
                  </a:lnTo>
                  <a:lnTo>
                    <a:pt x="229" y="422"/>
                  </a:lnTo>
                  <a:lnTo>
                    <a:pt x="226" y="419"/>
                  </a:lnTo>
                  <a:lnTo>
                    <a:pt x="226" y="419"/>
                  </a:lnTo>
                  <a:lnTo>
                    <a:pt x="227" y="430"/>
                  </a:lnTo>
                  <a:lnTo>
                    <a:pt x="227" y="430"/>
                  </a:lnTo>
                  <a:close/>
                  <a:moveTo>
                    <a:pt x="704" y="430"/>
                  </a:moveTo>
                  <a:lnTo>
                    <a:pt x="704" y="430"/>
                  </a:lnTo>
                  <a:lnTo>
                    <a:pt x="706" y="428"/>
                  </a:lnTo>
                  <a:lnTo>
                    <a:pt x="706" y="425"/>
                  </a:lnTo>
                  <a:lnTo>
                    <a:pt x="704" y="419"/>
                  </a:lnTo>
                  <a:lnTo>
                    <a:pt x="704" y="419"/>
                  </a:lnTo>
                  <a:lnTo>
                    <a:pt x="704" y="424"/>
                  </a:lnTo>
                  <a:lnTo>
                    <a:pt x="704" y="430"/>
                  </a:lnTo>
                  <a:lnTo>
                    <a:pt x="704" y="430"/>
                  </a:lnTo>
                  <a:close/>
                  <a:moveTo>
                    <a:pt x="494" y="424"/>
                  </a:moveTo>
                  <a:lnTo>
                    <a:pt x="494" y="424"/>
                  </a:lnTo>
                  <a:lnTo>
                    <a:pt x="494" y="422"/>
                  </a:lnTo>
                  <a:lnTo>
                    <a:pt x="492" y="420"/>
                  </a:lnTo>
                  <a:lnTo>
                    <a:pt x="492" y="420"/>
                  </a:lnTo>
                  <a:lnTo>
                    <a:pt x="492" y="420"/>
                  </a:lnTo>
                  <a:lnTo>
                    <a:pt x="492" y="424"/>
                  </a:lnTo>
                  <a:lnTo>
                    <a:pt x="492" y="424"/>
                  </a:lnTo>
                  <a:lnTo>
                    <a:pt x="494" y="424"/>
                  </a:lnTo>
                  <a:lnTo>
                    <a:pt x="494" y="424"/>
                  </a:lnTo>
                  <a:close/>
                  <a:moveTo>
                    <a:pt x="767" y="471"/>
                  </a:moveTo>
                  <a:lnTo>
                    <a:pt x="767" y="471"/>
                  </a:lnTo>
                  <a:lnTo>
                    <a:pt x="770" y="459"/>
                  </a:lnTo>
                  <a:lnTo>
                    <a:pt x="770" y="445"/>
                  </a:lnTo>
                  <a:lnTo>
                    <a:pt x="768" y="431"/>
                  </a:lnTo>
                  <a:lnTo>
                    <a:pt x="765" y="420"/>
                  </a:lnTo>
                  <a:lnTo>
                    <a:pt x="765" y="420"/>
                  </a:lnTo>
                  <a:lnTo>
                    <a:pt x="765" y="434"/>
                  </a:lnTo>
                  <a:lnTo>
                    <a:pt x="762" y="448"/>
                  </a:lnTo>
                  <a:lnTo>
                    <a:pt x="762" y="456"/>
                  </a:lnTo>
                  <a:lnTo>
                    <a:pt x="762" y="462"/>
                  </a:lnTo>
                  <a:lnTo>
                    <a:pt x="764" y="466"/>
                  </a:lnTo>
                  <a:lnTo>
                    <a:pt x="767" y="471"/>
                  </a:lnTo>
                  <a:lnTo>
                    <a:pt x="767" y="471"/>
                  </a:lnTo>
                  <a:close/>
                  <a:moveTo>
                    <a:pt x="328" y="431"/>
                  </a:moveTo>
                  <a:lnTo>
                    <a:pt x="328" y="431"/>
                  </a:lnTo>
                  <a:lnTo>
                    <a:pt x="328" y="427"/>
                  </a:lnTo>
                  <a:lnTo>
                    <a:pt x="328" y="420"/>
                  </a:lnTo>
                  <a:lnTo>
                    <a:pt x="328" y="420"/>
                  </a:lnTo>
                  <a:lnTo>
                    <a:pt x="325" y="420"/>
                  </a:lnTo>
                  <a:lnTo>
                    <a:pt x="323" y="422"/>
                  </a:lnTo>
                  <a:lnTo>
                    <a:pt x="322" y="424"/>
                  </a:lnTo>
                  <a:lnTo>
                    <a:pt x="322" y="425"/>
                  </a:lnTo>
                  <a:lnTo>
                    <a:pt x="325" y="430"/>
                  </a:lnTo>
                  <a:lnTo>
                    <a:pt x="328" y="431"/>
                  </a:lnTo>
                  <a:lnTo>
                    <a:pt x="328" y="431"/>
                  </a:lnTo>
                  <a:close/>
                  <a:moveTo>
                    <a:pt x="567" y="428"/>
                  </a:moveTo>
                  <a:lnTo>
                    <a:pt x="567" y="428"/>
                  </a:lnTo>
                  <a:lnTo>
                    <a:pt x="569" y="428"/>
                  </a:lnTo>
                  <a:lnTo>
                    <a:pt x="570" y="427"/>
                  </a:lnTo>
                  <a:lnTo>
                    <a:pt x="570" y="427"/>
                  </a:lnTo>
                  <a:lnTo>
                    <a:pt x="567" y="422"/>
                  </a:lnTo>
                  <a:lnTo>
                    <a:pt x="564" y="420"/>
                  </a:lnTo>
                  <a:lnTo>
                    <a:pt x="564" y="420"/>
                  </a:lnTo>
                  <a:lnTo>
                    <a:pt x="564" y="425"/>
                  </a:lnTo>
                  <a:lnTo>
                    <a:pt x="566" y="428"/>
                  </a:lnTo>
                  <a:lnTo>
                    <a:pt x="567" y="428"/>
                  </a:lnTo>
                  <a:lnTo>
                    <a:pt x="567" y="428"/>
                  </a:lnTo>
                  <a:close/>
                  <a:moveTo>
                    <a:pt x="314" y="433"/>
                  </a:moveTo>
                  <a:lnTo>
                    <a:pt x="314" y="433"/>
                  </a:lnTo>
                  <a:lnTo>
                    <a:pt x="312" y="430"/>
                  </a:lnTo>
                  <a:lnTo>
                    <a:pt x="312" y="427"/>
                  </a:lnTo>
                  <a:lnTo>
                    <a:pt x="311" y="424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11" y="428"/>
                  </a:lnTo>
                  <a:lnTo>
                    <a:pt x="311" y="430"/>
                  </a:lnTo>
                  <a:lnTo>
                    <a:pt x="314" y="433"/>
                  </a:lnTo>
                  <a:lnTo>
                    <a:pt x="314" y="433"/>
                  </a:lnTo>
                  <a:close/>
                  <a:moveTo>
                    <a:pt x="468" y="431"/>
                  </a:moveTo>
                  <a:lnTo>
                    <a:pt x="468" y="431"/>
                  </a:lnTo>
                  <a:lnTo>
                    <a:pt x="466" y="430"/>
                  </a:lnTo>
                  <a:lnTo>
                    <a:pt x="466" y="427"/>
                  </a:lnTo>
                  <a:lnTo>
                    <a:pt x="466" y="424"/>
                  </a:lnTo>
                  <a:lnTo>
                    <a:pt x="466" y="422"/>
                  </a:lnTo>
                  <a:lnTo>
                    <a:pt x="466" y="422"/>
                  </a:lnTo>
                  <a:lnTo>
                    <a:pt x="462" y="422"/>
                  </a:lnTo>
                  <a:lnTo>
                    <a:pt x="460" y="422"/>
                  </a:lnTo>
                  <a:lnTo>
                    <a:pt x="460" y="424"/>
                  </a:lnTo>
                  <a:lnTo>
                    <a:pt x="460" y="424"/>
                  </a:lnTo>
                  <a:lnTo>
                    <a:pt x="463" y="428"/>
                  </a:lnTo>
                  <a:lnTo>
                    <a:pt x="465" y="431"/>
                  </a:lnTo>
                  <a:lnTo>
                    <a:pt x="468" y="431"/>
                  </a:lnTo>
                  <a:lnTo>
                    <a:pt x="468" y="431"/>
                  </a:lnTo>
                  <a:close/>
                  <a:moveTo>
                    <a:pt x="291" y="425"/>
                  </a:moveTo>
                  <a:lnTo>
                    <a:pt x="291" y="425"/>
                  </a:lnTo>
                  <a:lnTo>
                    <a:pt x="293" y="430"/>
                  </a:lnTo>
                  <a:lnTo>
                    <a:pt x="294" y="434"/>
                  </a:lnTo>
                  <a:lnTo>
                    <a:pt x="294" y="434"/>
                  </a:lnTo>
                  <a:lnTo>
                    <a:pt x="297" y="428"/>
                  </a:lnTo>
                  <a:lnTo>
                    <a:pt x="299" y="425"/>
                  </a:lnTo>
                  <a:lnTo>
                    <a:pt x="297" y="424"/>
                  </a:lnTo>
                  <a:lnTo>
                    <a:pt x="297" y="424"/>
                  </a:lnTo>
                  <a:lnTo>
                    <a:pt x="294" y="424"/>
                  </a:lnTo>
                  <a:lnTo>
                    <a:pt x="291" y="425"/>
                  </a:lnTo>
                  <a:lnTo>
                    <a:pt x="291" y="425"/>
                  </a:lnTo>
                  <a:close/>
                  <a:moveTo>
                    <a:pt x="445" y="433"/>
                  </a:moveTo>
                  <a:lnTo>
                    <a:pt x="445" y="433"/>
                  </a:lnTo>
                  <a:lnTo>
                    <a:pt x="448" y="439"/>
                  </a:lnTo>
                  <a:lnTo>
                    <a:pt x="451" y="443"/>
                  </a:lnTo>
                  <a:lnTo>
                    <a:pt x="451" y="443"/>
                  </a:lnTo>
                  <a:lnTo>
                    <a:pt x="450" y="437"/>
                  </a:lnTo>
                  <a:lnTo>
                    <a:pt x="448" y="433"/>
                  </a:lnTo>
                  <a:lnTo>
                    <a:pt x="447" y="427"/>
                  </a:lnTo>
                  <a:lnTo>
                    <a:pt x="444" y="424"/>
                  </a:lnTo>
                  <a:lnTo>
                    <a:pt x="444" y="424"/>
                  </a:lnTo>
                  <a:lnTo>
                    <a:pt x="444" y="428"/>
                  </a:lnTo>
                  <a:lnTo>
                    <a:pt x="445" y="433"/>
                  </a:lnTo>
                  <a:lnTo>
                    <a:pt x="445" y="433"/>
                  </a:lnTo>
                  <a:close/>
                  <a:moveTo>
                    <a:pt x="460" y="443"/>
                  </a:moveTo>
                  <a:lnTo>
                    <a:pt x="460" y="443"/>
                  </a:lnTo>
                  <a:lnTo>
                    <a:pt x="463" y="440"/>
                  </a:lnTo>
                  <a:lnTo>
                    <a:pt x="465" y="437"/>
                  </a:lnTo>
                  <a:lnTo>
                    <a:pt x="465" y="437"/>
                  </a:lnTo>
                  <a:lnTo>
                    <a:pt x="459" y="430"/>
                  </a:lnTo>
                  <a:lnTo>
                    <a:pt x="453" y="424"/>
                  </a:lnTo>
                  <a:lnTo>
                    <a:pt x="453" y="424"/>
                  </a:lnTo>
                  <a:lnTo>
                    <a:pt x="457" y="434"/>
                  </a:lnTo>
                  <a:lnTo>
                    <a:pt x="460" y="443"/>
                  </a:lnTo>
                  <a:lnTo>
                    <a:pt x="460" y="443"/>
                  </a:lnTo>
                  <a:close/>
                  <a:moveTo>
                    <a:pt x="698" y="430"/>
                  </a:moveTo>
                  <a:lnTo>
                    <a:pt x="698" y="430"/>
                  </a:lnTo>
                  <a:lnTo>
                    <a:pt x="700" y="427"/>
                  </a:lnTo>
                  <a:lnTo>
                    <a:pt x="700" y="425"/>
                  </a:lnTo>
                  <a:lnTo>
                    <a:pt x="698" y="424"/>
                  </a:lnTo>
                  <a:lnTo>
                    <a:pt x="698" y="424"/>
                  </a:lnTo>
                  <a:lnTo>
                    <a:pt x="698" y="427"/>
                  </a:lnTo>
                  <a:lnTo>
                    <a:pt x="698" y="428"/>
                  </a:lnTo>
                  <a:lnTo>
                    <a:pt x="698" y="430"/>
                  </a:lnTo>
                  <a:lnTo>
                    <a:pt x="698" y="430"/>
                  </a:lnTo>
                  <a:close/>
                  <a:moveTo>
                    <a:pt x="774" y="431"/>
                  </a:moveTo>
                  <a:lnTo>
                    <a:pt x="774" y="431"/>
                  </a:lnTo>
                  <a:lnTo>
                    <a:pt x="774" y="427"/>
                  </a:lnTo>
                  <a:lnTo>
                    <a:pt x="774" y="424"/>
                  </a:lnTo>
                  <a:lnTo>
                    <a:pt x="774" y="424"/>
                  </a:lnTo>
                  <a:lnTo>
                    <a:pt x="771" y="424"/>
                  </a:lnTo>
                  <a:lnTo>
                    <a:pt x="771" y="424"/>
                  </a:lnTo>
                  <a:lnTo>
                    <a:pt x="773" y="428"/>
                  </a:lnTo>
                  <a:lnTo>
                    <a:pt x="774" y="431"/>
                  </a:lnTo>
                  <a:lnTo>
                    <a:pt x="774" y="431"/>
                  </a:lnTo>
                  <a:close/>
                  <a:moveTo>
                    <a:pt x="94" y="445"/>
                  </a:moveTo>
                  <a:lnTo>
                    <a:pt x="94" y="445"/>
                  </a:lnTo>
                  <a:lnTo>
                    <a:pt x="91" y="433"/>
                  </a:lnTo>
                  <a:lnTo>
                    <a:pt x="91" y="428"/>
                  </a:lnTo>
                  <a:lnTo>
                    <a:pt x="90" y="424"/>
                  </a:lnTo>
                  <a:lnTo>
                    <a:pt x="90" y="424"/>
                  </a:lnTo>
                  <a:lnTo>
                    <a:pt x="88" y="428"/>
                  </a:lnTo>
                  <a:lnTo>
                    <a:pt x="90" y="434"/>
                  </a:lnTo>
                  <a:lnTo>
                    <a:pt x="94" y="445"/>
                  </a:lnTo>
                  <a:lnTo>
                    <a:pt x="94" y="445"/>
                  </a:lnTo>
                  <a:close/>
                  <a:moveTo>
                    <a:pt x="302" y="434"/>
                  </a:moveTo>
                  <a:lnTo>
                    <a:pt x="302" y="434"/>
                  </a:lnTo>
                  <a:lnTo>
                    <a:pt x="303" y="434"/>
                  </a:lnTo>
                  <a:lnTo>
                    <a:pt x="306" y="434"/>
                  </a:lnTo>
                  <a:lnTo>
                    <a:pt x="306" y="434"/>
                  </a:lnTo>
                  <a:lnTo>
                    <a:pt x="306" y="428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3" y="428"/>
                  </a:lnTo>
                  <a:lnTo>
                    <a:pt x="302" y="434"/>
                  </a:lnTo>
                  <a:lnTo>
                    <a:pt x="302" y="434"/>
                  </a:lnTo>
                  <a:close/>
                  <a:moveTo>
                    <a:pt x="620" y="434"/>
                  </a:moveTo>
                  <a:lnTo>
                    <a:pt x="620" y="434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19" y="424"/>
                  </a:lnTo>
                  <a:lnTo>
                    <a:pt x="619" y="424"/>
                  </a:lnTo>
                  <a:lnTo>
                    <a:pt x="619" y="430"/>
                  </a:lnTo>
                  <a:lnTo>
                    <a:pt x="619" y="431"/>
                  </a:lnTo>
                  <a:lnTo>
                    <a:pt x="620" y="434"/>
                  </a:lnTo>
                  <a:lnTo>
                    <a:pt x="620" y="434"/>
                  </a:lnTo>
                  <a:close/>
                  <a:moveTo>
                    <a:pt x="419" y="427"/>
                  </a:moveTo>
                  <a:lnTo>
                    <a:pt x="419" y="427"/>
                  </a:lnTo>
                  <a:lnTo>
                    <a:pt x="419" y="433"/>
                  </a:lnTo>
                  <a:lnTo>
                    <a:pt x="422" y="436"/>
                  </a:lnTo>
                  <a:lnTo>
                    <a:pt x="422" y="436"/>
                  </a:lnTo>
                  <a:lnTo>
                    <a:pt x="427" y="431"/>
                  </a:lnTo>
                  <a:lnTo>
                    <a:pt x="430" y="428"/>
                  </a:lnTo>
                  <a:lnTo>
                    <a:pt x="433" y="425"/>
                  </a:lnTo>
                  <a:lnTo>
                    <a:pt x="433" y="425"/>
                  </a:lnTo>
                  <a:lnTo>
                    <a:pt x="425" y="425"/>
                  </a:lnTo>
                  <a:lnTo>
                    <a:pt x="419" y="427"/>
                  </a:lnTo>
                  <a:lnTo>
                    <a:pt x="419" y="427"/>
                  </a:lnTo>
                  <a:close/>
                  <a:moveTo>
                    <a:pt x="276" y="428"/>
                  </a:moveTo>
                  <a:lnTo>
                    <a:pt x="276" y="428"/>
                  </a:lnTo>
                  <a:lnTo>
                    <a:pt x="279" y="433"/>
                  </a:lnTo>
                  <a:lnTo>
                    <a:pt x="279" y="433"/>
                  </a:lnTo>
                  <a:lnTo>
                    <a:pt x="284" y="433"/>
                  </a:lnTo>
                  <a:lnTo>
                    <a:pt x="288" y="434"/>
                  </a:lnTo>
                  <a:lnTo>
                    <a:pt x="288" y="434"/>
                  </a:lnTo>
                  <a:lnTo>
                    <a:pt x="287" y="430"/>
                  </a:lnTo>
                  <a:lnTo>
                    <a:pt x="285" y="425"/>
                  </a:lnTo>
                  <a:lnTo>
                    <a:pt x="285" y="425"/>
                  </a:lnTo>
                  <a:lnTo>
                    <a:pt x="280" y="427"/>
                  </a:lnTo>
                  <a:lnTo>
                    <a:pt x="276" y="428"/>
                  </a:lnTo>
                  <a:lnTo>
                    <a:pt x="276" y="428"/>
                  </a:lnTo>
                  <a:close/>
                  <a:moveTo>
                    <a:pt x="319" y="431"/>
                  </a:moveTo>
                  <a:lnTo>
                    <a:pt x="319" y="431"/>
                  </a:lnTo>
                  <a:lnTo>
                    <a:pt x="319" y="428"/>
                  </a:lnTo>
                  <a:lnTo>
                    <a:pt x="317" y="425"/>
                  </a:lnTo>
                  <a:lnTo>
                    <a:pt x="317" y="425"/>
                  </a:lnTo>
                  <a:lnTo>
                    <a:pt x="317" y="430"/>
                  </a:lnTo>
                  <a:lnTo>
                    <a:pt x="319" y="431"/>
                  </a:lnTo>
                  <a:lnTo>
                    <a:pt x="319" y="431"/>
                  </a:lnTo>
                  <a:close/>
                  <a:moveTo>
                    <a:pt x="517" y="431"/>
                  </a:moveTo>
                  <a:lnTo>
                    <a:pt x="517" y="431"/>
                  </a:lnTo>
                  <a:lnTo>
                    <a:pt x="518" y="431"/>
                  </a:lnTo>
                  <a:lnTo>
                    <a:pt x="521" y="433"/>
                  </a:lnTo>
                  <a:lnTo>
                    <a:pt x="521" y="433"/>
                  </a:lnTo>
                  <a:lnTo>
                    <a:pt x="521" y="428"/>
                  </a:lnTo>
                  <a:lnTo>
                    <a:pt x="521" y="427"/>
                  </a:lnTo>
                  <a:lnTo>
                    <a:pt x="520" y="425"/>
                  </a:lnTo>
                  <a:lnTo>
                    <a:pt x="520" y="425"/>
                  </a:lnTo>
                  <a:lnTo>
                    <a:pt x="517" y="428"/>
                  </a:lnTo>
                  <a:lnTo>
                    <a:pt x="517" y="430"/>
                  </a:lnTo>
                  <a:lnTo>
                    <a:pt x="517" y="431"/>
                  </a:lnTo>
                  <a:lnTo>
                    <a:pt x="517" y="431"/>
                  </a:lnTo>
                  <a:close/>
                  <a:moveTo>
                    <a:pt x="259" y="431"/>
                  </a:moveTo>
                  <a:lnTo>
                    <a:pt x="259" y="431"/>
                  </a:lnTo>
                  <a:lnTo>
                    <a:pt x="262" y="431"/>
                  </a:lnTo>
                  <a:lnTo>
                    <a:pt x="264" y="430"/>
                  </a:lnTo>
                  <a:lnTo>
                    <a:pt x="264" y="430"/>
                  </a:lnTo>
                  <a:lnTo>
                    <a:pt x="264" y="428"/>
                  </a:lnTo>
                  <a:lnTo>
                    <a:pt x="264" y="427"/>
                  </a:lnTo>
                  <a:lnTo>
                    <a:pt x="264" y="427"/>
                  </a:lnTo>
                  <a:lnTo>
                    <a:pt x="261" y="428"/>
                  </a:lnTo>
                  <a:lnTo>
                    <a:pt x="259" y="431"/>
                  </a:lnTo>
                  <a:lnTo>
                    <a:pt x="259" y="431"/>
                  </a:lnTo>
                  <a:close/>
                  <a:moveTo>
                    <a:pt x="346" y="427"/>
                  </a:moveTo>
                  <a:lnTo>
                    <a:pt x="346" y="427"/>
                  </a:lnTo>
                  <a:lnTo>
                    <a:pt x="346" y="428"/>
                  </a:lnTo>
                  <a:lnTo>
                    <a:pt x="348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6" y="427"/>
                  </a:lnTo>
                  <a:lnTo>
                    <a:pt x="346" y="427"/>
                  </a:lnTo>
                  <a:close/>
                  <a:moveTo>
                    <a:pt x="573" y="437"/>
                  </a:moveTo>
                  <a:lnTo>
                    <a:pt x="573" y="437"/>
                  </a:lnTo>
                  <a:lnTo>
                    <a:pt x="576" y="436"/>
                  </a:lnTo>
                  <a:lnTo>
                    <a:pt x="578" y="431"/>
                  </a:lnTo>
                  <a:lnTo>
                    <a:pt x="578" y="428"/>
                  </a:lnTo>
                  <a:lnTo>
                    <a:pt x="575" y="427"/>
                  </a:lnTo>
                  <a:lnTo>
                    <a:pt x="575" y="427"/>
                  </a:lnTo>
                  <a:lnTo>
                    <a:pt x="573" y="428"/>
                  </a:lnTo>
                  <a:lnTo>
                    <a:pt x="573" y="431"/>
                  </a:lnTo>
                  <a:lnTo>
                    <a:pt x="573" y="437"/>
                  </a:lnTo>
                  <a:lnTo>
                    <a:pt x="573" y="437"/>
                  </a:lnTo>
                  <a:close/>
                  <a:moveTo>
                    <a:pt x="587" y="430"/>
                  </a:moveTo>
                  <a:lnTo>
                    <a:pt x="587" y="430"/>
                  </a:lnTo>
                  <a:lnTo>
                    <a:pt x="588" y="430"/>
                  </a:lnTo>
                  <a:lnTo>
                    <a:pt x="588" y="430"/>
                  </a:lnTo>
                  <a:lnTo>
                    <a:pt x="588" y="427"/>
                  </a:lnTo>
                  <a:lnTo>
                    <a:pt x="587" y="427"/>
                  </a:lnTo>
                  <a:lnTo>
                    <a:pt x="587" y="427"/>
                  </a:lnTo>
                  <a:lnTo>
                    <a:pt x="587" y="428"/>
                  </a:lnTo>
                  <a:lnTo>
                    <a:pt x="587" y="430"/>
                  </a:lnTo>
                  <a:lnTo>
                    <a:pt x="587" y="430"/>
                  </a:lnTo>
                  <a:close/>
                  <a:moveTo>
                    <a:pt x="387" y="433"/>
                  </a:moveTo>
                  <a:lnTo>
                    <a:pt x="387" y="433"/>
                  </a:lnTo>
                  <a:lnTo>
                    <a:pt x="392" y="433"/>
                  </a:lnTo>
                  <a:lnTo>
                    <a:pt x="398" y="434"/>
                  </a:lnTo>
                  <a:lnTo>
                    <a:pt x="398" y="434"/>
                  </a:lnTo>
                  <a:lnTo>
                    <a:pt x="399" y="434"/>
                  </a:lnTo>
                  <a:lnTo>
                    <a:pt x="399" y="434"/>
                  </a:lnTo>
                  <a:lnTo>
                    <a:pt x="399" y="431"/>
                  </a:lnTo>
                  <a:lnTo>
                    <a:pt x="398" y="430"/>
                  </a:lnTo>
                  <a:lnTo>
                    <a:pt x="395" y="428"/>
                  </a:lnTo>
                  <a:lnTo>
                    <a:pt x="390" y="428"/>
                  </a:lnTo>
                  <a:lnTo>
                    <a:pt x="387" y="433"/>
                  </a:lnTo>
                  <a:lnTo>
                    <a:pt x="387" y="433"/>
                  </a:lnTo>
                  <a:close/>
                  <a:moveTo>
                    <a:pt x="166" y="442"/>
                  </a:moveTo>
                  <a:lnTo>
                    <a:pt x="166" y="442"/>
                  </a:lnTo>
                  <a:lnTo>
                    <a:pt x="165" y="437"/>
                  </a:lnTo>
                  <a:lnTo>
                    <a:pt x="166" y="434"/>
                  </a:lnTo>
                  <a:lnTo>
                    <a:pt x="166" y="433"/>
                  </a:lnTo>
                  <a:lnTo>
                    <a:pt x="166" y="428"/>
                  </a:lnTo>
                  <a:lnTo>
                    <a:pt x="166" y="428"/>
                  </a:lnTo>
                  <a:lnTo>
                    <a:pt x="165" y="428"/>
                  </a:lnTo>
                  <a:lnTo>
                    <a:pt x="163" y="428"/>
                  </a:lnTo>
                  <a:lnTo>
                    <a:pt x="163" y="428"/>
                  </a:lnTo>
                  <a:lnTo>
                    <a:pt x="163" y="436"/>
                  </a:lnTo>
                  <a:lnTo>
                    <a:pt x="165" y="439"/>
                  </a:lnTo>
                  <a:lnTo>
                    <a:pt x="166" y="442"/>
                  </a:lnTo>
                  <a:lnTo>
                    <a:pt x="166" y="442"/>
                  </a:lnTo>
                  <a:close/>
                  <a:moveTo>
                    <a:pt x="174" y="440"/>
                  </a:moveTo>
                  <a:lnTo>
                    <a:pt x="174" y="440"/>
                  </a:lnTo>
                  <a:lnTo>
                    <a:pt x="180" y="439"/>
                  </a:lnTo>
                  <a:lnTo>
                    <a:pt x="186" y="436"/>
                  </a:lnTo>
                  <a:lnTo>
                    <a:pt x="186" y="436"/>
                  </a:lnTo>
                  <a:lnTo>
                    <a:pt x="183" y="428"/>
                  </a:lnTo>
                  <a:lnTo>
                    <a:pt x="183" y="428"/>
                  </a:lnTo>
                  <a:lnTo>
                    <a:pt x="178" y="430"/>
                  </a:lnTo>
                  <a:lnTo>
                    <a:pt x="175" y="433"/>
                  </a:lnTo>
                  <a:lnTo>
                    <a:pt x="174" y="436"/>
                  </a:lnTo>
                  <a:lnTo>
                    <a:pt x="174" y="440"/>
                  </a:lnTo>
                  <a:lnTo>
                    <a:pt x="174" y="440"/>
                  </a:lnTo>
                  <a:close/>
                  <a:moveTo>
                    <a:pt x="489" y="449"/>
                  </a:moveTo>
                  <a:lnTo>
                    <a:pt x="489" y="449"/>
                  </a:lnTo>
                  <a:lnTo>
                    <a:pt x="488" y="437"/>
                  </a:lnTo>
                  <a:lnTo>
                    <a:pt x="486" y="428"/>
                  </a:lnTo>
                  <a:lnTo>
                    <a:pt x="486" y="428"/>
                  </a:lnTo>
                  <a:lnTo>
                    <a:pt x="485" y="428"/>
                  </a:lnTo>
                  <a:lnTo>
                    <a:pt x="485" y="428"/>
                  </a:lnTo>
                  <a:lnTo>
                    <a:pt x="486" y="439"/>
                  </a:lnTo>
                  <a:lnTo>
                    <a:pt x="488" y="445"/>
                  </a:lnTo>
                  <a:lnTo>
                    <a:pt x="489" y="449"/>
                  </a:lnTo>
                  <a:lnTo>
                    <a:pt x="489" y="449"/>
                  </a:lnTo>
                  <a:close/>
                  <a:moveTo>
                    <a:pt x="116" y="440"/>
                  </a:moveTo>
                  <a:lnTo>
                    <a:pt x="116" y="440"/>
                  </a:lnTo>
                  <a:lnTo>
                    <a:pt x="116" y="434"/>
                  </a:lnTo>
                  <a:lnTo>
                    <a:pt x="116" y="428"/>
                  </a:lnTo>
                  <a:lnTo>
                    <a:pt x="116" y="428"/>
                  </a:lnTo>
                  <a:lnTo>
                    <a:pt x="113" y="430"/>
                  </a:lnTo>
                  <a:lnTo>
                    <a:pt x="111" y="431"/>
                  </a:lnTo>
                  <a:lnTo>
                    <a:pt x="111" y="434"/>
                  </a:lnTo>
                  <a:lnTo>
                    <a:pt x="113" y="437"/>
                  </a:lnTo>
                  <a:lnTo>
                    <a:pt x="116" y="440"/>
                  </a:lnTo>
                  <a:lnTo>
                    <a:pt x="116" y="440"/>
                  </a:lnTo>
                  <a:close/>
                  <a:moveTo>
                    <a:pt x="140" y="430"/>
                  </a:moveTo>
                  <a:lnTo>
                    <a:pt x="140" y="430"/>
                  </a:lnTo>
                  <a:lnTo>
                    <a:pt x="142" y="433"/>
                  </a:lnTo>
                  <a:lnTo>
                    <a:pt x="142" y="436"/>
                  </a:lnTo>
                  <a:lnTo>
                    <a:pt x="142" y="436"/>
                  </a:lnTo>
                  <a:lnTo>
                    <a:pt x="145" y="433"/>
                  </a:lnTo>
                  <a:lnTo>
                    <a:pt x="149" y="428"/>
                  </a:lnTo>
                  <a:lnTo>
                    <a:pt x="149" y="428"/>
                  </a:lnTo>
                  <a:lnTo>
                    <a:pt x="145" y="428"/>
                  </a:lnTo>
                  <a:lnTo>
                    <a:pt x="140" y="430"/>
                  </a:lnTo>
                  <a:lnTo>
                    <a:pt x="140" y="430"/>
                  </a:lnTo>
                  <a:close/>
                  <a:moveTo>
                    <a:pt x="191" y="434"/>
                  </a:moveTo>
                  <a:lnTo>
                    <a:pt x="191" y="434"/>
                  </a:lnTo>
                  <a:lnTo>
                    <a:pt x="192" y="433"/>
                  </a:lnTo>
                  <a:lnTo>
                    <a:pt x="194" y="430"/>
                  </a:lnTo>
                  <a:lnTo>
                    <a:pt x="194" y="430"/>
                  </a:lnTo>
                  <a:lnTo>
                    <a:pt x="192" y="428"/>
                  </a:lnTo>
                  <a:lnTo>
                    <a:pt x="189" y="428"/>
                  </a:lnTo>
                  <a:lnTo>
                    <a:pt x="189" y="428"/>
                  </a:lnTo>
                  <a:lnTo>
                    <a:pt x="189" y="433"/>
                  </a:lnTo>
                  <a:lnTo>
                    <a:pt x="189" y="434"/>
                  </a:lnTo>
                  <a:lnTo>
                    <a:pt x="191" y="434"/>
                  </a:lnTo>
                  <a:lnTo>
                    <a:pt x="191" y="434"/>
                  </a:lnTo>
                  <a:close/>
                  <a:moveTo>
                    <a:pt x="477" y="431"/>
                  </a:moveTo>
                  <a:lnTo>
                    <a:pt x="477" y="431"/>
                  </a:lnTo>
                  <a:lnTo>
                    <a:pt x="480" y="440"/>
                  </a:lnTo>
                  <a:lnTo>
                    <a:pt x="480" y="445"/>
                  </a:lnTo>
                  <a:lnTo>
                    <a:pt x="482" y="446"/>
                  </a:lnTo>
                  <a:lnTo>
                    <a:pt x="482" y="446"/>
                  </a:lnTo>
                  <a:lnTo>
                    <a:pt x="482" y="437"/>
                  </a:lnTo>
                  <a:lnTo>
                    <a:pt x="480" y="433"/>
                  </a:lnTo>
                  <a:lnTo>
                    <a:pt x="479" y="428"/>
                  </a:lnTo>
                  <a:lnTo>
                    <a:pt x="479" y="428"/>
                  </a:lnTo>
                  <a:lnTo>
                    <a:pt x="477" y="430"/>
                  </a:lnTo>
                  <a:lnTo>
                    <a:pt x="477" y="431"/>
                  </a:lnTo>
                  <a:lnTo>
                    <a:pt x="477" y="431"/>
                  </a:lnTo>
                  <a:close/>
                  <a:moveTo>
                    <a:pt x="101" y="442"/>
                  </a:moveTo>
                  <a:lnTo>
                    <a:pt x="101" y="442"/>
                  </a:lnTo>
                  <a:lnTo>
                    <a:pt x="101" y="440"/>
                  </a:lnTo>
                  <a:lnTo>
                    <a:pt x="101" y="439"/>
                  </a:lnTo>
                  <a:lnTo>
                    <a:pt x="102" y="437"/>
                  </a:lnTo>
                  <a:lnTo>
                    <a:pt x="102" y="436"/>
                  </a:lnTo>
                  <a:lnTo>
                    <a:pt x="102" y="436"/>
                  </a:lnTo>
                  <a:lnTo>
                    <a:pt x="101" y="433"/>
                  </a:lnTo>
                  <a:lnTo>
                    <a:pt x="98" y="430"/>
                  </a:lnTo>
                  <a:lnTo>
                    <a:pt x="98" y="430"/>
                  </a:lnTo>
                  <a:lnTo>
                    <a:pt x="98" y="436"/>
                  </a:lnTo>
                  <a:lnTo>
                    <a:pt x="101" y="442"/>
                  </a:lnTo>
                  <a:lnTo>
                    <a:pt x="101" y="442"/>
                  </a:lnTo>
                  <a:close/>
                  <a:moveTo>
                    <a:pt x="422" y="442"/>
                  </a:moveTo>
                  <a:lnTo>
                    <a:pt x="422" y="442"/>
                  </a:lnTo>
                  <a:lnTo>
                    <a:pt x="425" y="445"/>
                  </a:lnTo>
                  <a:lnTo>
                    <a:pt x="428" y="446"/>
                  </a:lnTo>
                  <a:lnTo>
                    <a:pt x="438" y="451"/>
                  </a:lnTo>
                  <a:lnTo>
                    <a:pt x="438" y="451"/>
                  </a:lnTo>
                  <a:lnTo>
                    <a:pt x="436" y="440"/>
                  </a:lnTo>
                  <a:lnTo>
                    <a:pt x="433" y="430"/>
                  </a:lnTo>
                  <a:lnTo>
                    <a:pt x="433" y="430"/>
                  </a:lnTo>
                  <a:lnTo>
                    <a:pt x="428" y="436"/>
                  </a:lnTo>
                  <a:lnTo>
                    <a:pt x="425" y="439"/>
                  </a:lnTo>
                  <a:lnTo>
                    <a:pt x="422" y="442"/>
                  </a:lnTo>
                  <a:lnTo>
                    <a:pt x="422" y="442"/>
                  </a:lnTo>
                  <a:close/>
                  <a:moveTo>
                    <a:pt x="27" y="442"/>
                  </a:moveTo>
                  <a:lnTo>
                    <a:pt x="27" y="442"/>
                  </a:lnTo>
                  <a:lnTo>
                    <a:pt x="27" y="440"/>
                  </a:lnTo>
                  <a:lnTo>
                    <a:pt x="27" y="440"/>
                  </a:lnTo>
                  <a:lnTo>
                    <a:pt x="32" y="448"/>
                  </a:lnTo>
                  <a:lnTo>
                    <a:pt x="33" y="457"/>
                  </a:lnTo>
                  <a:lnTo>
                    <a:pt x="37" y="466"/>
                  </a:lnTo>
                  <a:lnTo>
                    <a:pt x="40" y="474"/>
                  </a:lnTo>
                  <a:lnTo>
                    <a:pt x="40" y="474"/>
                  </a:lnTo>
                  <a:lnTo>
                    <a:pt x="41" y="472"/>
                  </a:lnTo>
                  <a:lnTo>
                    <a:pt x="43" y="472"/>
                  </a:lnTo>
                  <a:lnTo>
                    <a:pt x="43" y="472"/>
                  </a:lnTo>
                  <a:lnTo>
                    <a:pt x="32" y="431"/>
                  </a:lnTo>
                  <a:lnTo>
                    <a:pt x="32" y="431"/>
                  </a:lnTo>
                  <a:lnTo>
                    <a:pt x="27" y="431"/>
                  </a:lnTo>
                  <a:lnTo>
                    <a:pt x="27" y="431"/>
                  </a:lnTo>
                  <a:lnTo>
                    <a:pt x="27" y="437"/>
                  </a:lnTo>
                  <a:lnTo>
                    <a:pt x="27" y="442"/>
                  </a:lnTo>
                  <a:lnTo>
                    <a:pt x="27" y="442"/>
                  </a:lnTo>
                  <a:close/>
                  <a:moveTo>
                    <a:pt x="495" y="446"/>
                  </a:moveTo>
                  <a:lnTo>
                    <a:pt x="495" y="446"/>
                  </a:lnTo>
                  <a:lnTo>
                    <a:pt x="497" y="443"/>
                  </a:lnTo>
                  <a:lnTo>
                    <a:pt x="497" y="439"/>
                  </a:lnTo>
                  <a:lnTo>
                    <a:pt x="495" y="434"/>
                  </a:lnTo>
                  <a:lnTo>
                    <a:pt x="494" y="431"/>
                  </a:lnTo>
                  <a:lnTo>
                    <a:pt x="492" y="431"/>
                  </a:lnTo>
                  <a:lnTo>
                    <a:pt x="492" y="431"/>
                  </a:lnTo>
                  <a:lnTo>
                    <a:pt x="494" y="434"/>
                  </a:lnTo>
                  <a:lnTo>
                    <a:pt x="494" y="439"/>
                  </a:lnTo>
                  <a:lnTo>
                    <a:pt x="494" y="443"/>
                  </a:lnTo>
                  <a:lnTo>
                    <a:pt x="495" y="446"/>
                  </a:lnTo>
                  <a:lnTo>
                    <a:pt x="495" y="446"/>
                  </a:lnTo>
                  <a:close/>
                  <a:moveTo>
                    <a:pt x="631" y="449"/>
                  </a:moveTo>
                  <a:lnTo>
                    <a:pt x="631" y="449"/>
                  </a:lnTo>
                  <a:lnTo>
                    <a:pt x="636" y="452"/>
                  </a:lnTo>
                  <a:lnTo>
                    <a:pt x="639" y="452"/>
                  </a:lnTo>
                  <a:lnTo>
                    <a:pt x="640" y="451"/>
                  </a:lnTo>
                  <a:lnTo>
                    <a:pt x="643" y="446"/>
                  </a:lnTo>
                  <a:lnTo>
                    <a:pt x="645" y="437"/>
                  </a:lnTo>
                  <a:lnTo>
                    <a:pt x="645" y="434"/>
                  </a:lnTo>
                  <a:lnTo>
                    <a:pt x="645" y="431"/>
                  </a:lnTo>
                  <a:lnTo>
                    <a:pt x="645" y="431"/>
                  </a:lnTo>
                  <a:lnTo>
                    <a:pt x="642" y="436"/>
                  </a:lnTo>
                  <a:lnTo>
                    <a:pt x="637" y="440"/>
                  </a:lnTo>
                  <a:lnTo>
                    <a:pt x="634" y="443"/>
                  </a:lnTo>
                  <a:lnTo>
                    <a:pt x="631" y="449"/>
                  </a:lnTo>
                  <a:lnTo>
                    <a:pt x="631" y="449"/>
                  </a:lnTo>
                  <a:close/>
                  <a:moveTo>
                    <a:pt x="666" y="437"/>
                  </a:moveTo>
                  <a:lnTo>
                    <a:pt x="666" y="437"/>
                  </a:lnTo>
                  <a:lnTo>
                    <a:pt x="666" y="434"/>
                  </a:lnTo>
                  <a:lnTo>
                    <a:pt x="666" y="433"/>
                  </a:lnTo>
                  <a:lnTo>
                    <a:pt x="666" y="431"/>
                  </a:lnTo>
                  <a:lnTo>
                    <a:pt x="666" y="431"/>
                  </a:lnTo>
                  <a:lnTo>
                    <a:pt x="665" y="434"/>
                  </a:lnTo>
                  <a:lnTo>
                    <a:pt x="665" y="436"/>
                  </a:lnTo>
                  <a:lnTo>
                    <a:pt x="666" y="437"/>
                  </a:lnTo>
                  <a:lnTo>
                    <a:pt x="666" y="437"/>
                  </a:lnTo>
                  <a:close/>
                  <a:moveTo>
                    <a:pt x="355" y="434"/>
                  </a:moveTo>
                  <a:lnTo>
                    <a:pt x="355" y="434"/>
                  </a:lnTo>
                  <a:lnTo>
                    <a:pt x="358" y="434"/>
                  </a:lnTo>
                  <a:lnTo>
                    <a:pt x="358" y="431"/>
                  </a:lnTo>
                  <a:lnTo>
                    <a:pt x="358" y="431"/>
                  </a:lnTo>
                  <a:lnTo>
                    <a:pt x="355" y="433"/>
                  </a:lnTo>
                  <a:lnTo>
                    <a:pt x="355" y="434"/>
                  </a:lnTo>
                  <a:lnTo>
                    <a:pt x="355" y="434"/>
                  </a:lnTo>
                  <a:close/>
                  <a:moveTo>
                    <a:pt x="378" y="434"/>
                  </a:moveTo>
                  <a:lnTo>
                    <a:pt x="378" y="434"/>
                  </a:lnTo>
                  <a:lnTo>
                    <a:pt x="380" y="433"/>
                  </a:lnTo>
                  <a:lnTo>
                    <a:pt x="380" y="433"/>
                  </a:lnTo>
                  <a:lnTo>
                    <a:pt x="377" y="431"/>
                  </a:lnTo>
                  <a:lnTo>
                    <a:pt x="377" y="431"/>
                  </a:lnTo>
                  <a:lnTo>
                    <a:pt x="377" y="434"/>
                  </a:lnTo>
                  <a:lnTo>
                    <a:pt x="378" y="434"/>
                  </a:lnTo>
                  <a:lnTo>
                    <a:pt x="378" y="434"/>
                  </a:lnTo>
                  <a:close/>
                  <a:moveTo>
                    <a:pt x="581" y="445"/>
                  </a:moveTo>
                  <a:lnTo>
                    <a:pt x="581" y="445"/>
                  </a:lnTo>
                  <a:lnTo>
                    <a:pt x="590" y="448"/>
                  </a:lnTo>
                  <a:lnTo>
                    <a:pt x="590" y="448"/>
                  </a:lnTo>
                  <a:lnTo>
                    <a:pt x="590" y="439"/>
                  </a:lnTo>
                  <a:lnTo>
                    <a:pt x="588" y="434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2" y="434"/>
                  </a:lnTo>
                  <a:lnTo>
                    <a:pt x="581" y="437"/>
                  </a:lnTo>
                  <a:lnTo>
                    <a:pt x="581" y="445"/>
                  </a:lnTo>
                  <a:lnTo>
                    <a:pt x="581" y="445"/>
                  </a:lnTo>
                  <a:close/>
                  <a:moveTo>
                    <a:pt x="137" y="440"/>
                  </a:moveTo>
                  <a:lnTo>
                    <a:pt x="137" y="440"/>
                  </a:lnTo>
                  <a:lnTo>
                    <a:pt x="136" y="436"/>
                  </a:lnTo>
                  <a:lnTo>
                    <a:pt x="136" y="434"/>
                  </a:lnTo>
                  <a:lnTo>
                    <a:pt x="136" y="433"/>
                  </a:lnTo>
                  <a:lnTo>
                    <a:pt x="136" y="433"/>
                  </a:lnTo>
                  <a:lnTo>
                    <a:pt x="134" y="434"/>
                  </a:lnTo>
                  <a:lnTo>
                    <a:pt x="133" y="437"/>
                  </a:lnTo>
                  <a:lnTo>
                    <a:pt x="134" y="440"/>
                  </a:lnTo>
                  <a:lnTo>
                    <a:pt x="137" y="440"/>
                  </a:lnTo>
                  <a:lnTo>
                    <a:pt x="137" y="440"/>
                  </a:lnTo>
                  <a:close/>
                  <a:moveTo>
                    <a:pt x="502" y="439"/>
                  </a:moveTo>
                  <a:lnTo>
                    <a:pt x="502" y="439"/>
                  </a:lnTo>
                  <a:lnTo>
                    <a:pt x="505" y="437"/>
                  </a:lnTo>
                  <a:lnTo>
                    <a:pt x="505" y="436"/>
                  </a:lnTo>
                  <a:lnTo>
                    <a:pt x="505" y="434"/>
                  </a:lnTo>
                  <a:lnTo>
                    <a:pt x="505" y="434"/>
                  </a:lnTo>
                  <a:lnTo>
                    <a:pt x="503" y="433"/>
                  </a:lnTo>
                  <a:lnTo>
                    <a:pt x="500" y="433"/>
                  </a:lnTo>
                  <a:lnTo>
                    <a:pt x="500" y="433"/>
                  </a:lnTo>
                  <a:lnTo>
                    <a:pt x="500" y="436"/>
                  </a:lnTo>
                  <a:lnTo>
                    <a:pt x="502" y="437"/>
                  </a:lnTo>
                  <a:lnTo>
                    <a:pt x="502" y="439"/>
                  </a:lnTo>
                  <a:lnTo>
                    <a:pt x="502" y="439"/>
                  </a:lnTo>
                  <a:close/>
                  <a:moveTo>
                    <a:pt x="781" y="442"/>
                  </a:moveTo>
                  <a:lnTo>
                    <a:pt x="781" y="442"/>
                  </a:lnTo>
                  <a:lnTo>
                    <a:pt x="781" y="437"/>
                  </a:lnTo>
                  <a:lnTo>
                    <a:pt x="781" y="434"/>
                  </a:lnTo>
                  <a:lnTo>
                    <a:pt x="781" y="434"/>
                  </a:lnTo>
                  <a:lnTo>
                    <a:pt x="781" y="434"/>
                  </a:lnTo>
                  <a:lnTo>
                    <a:pt x="781" y="436"/>
                  </a:lnTo>
                  <a:lnTo>
                    <a:pt x="781" y="437"/>
                  </a:lnTo>
                  <a:lnTo>
                    <a:pt x="779" y="440"/>
                  </a:lnTo>
                  <a:lnTo>
                    <a:pt x="781" y="442"/>
                  </a:lnTo>
                  <a:lnTo>
                    <a:pt x="781" y="442"/>
                  </a:lnTo>
                  <a:close/>
                  <a:moveTo>
                    <a:pt x="73" y="466"/>
                  </a:moveTo>
                  <a:lnTo>
                    <a:pt x="73" y="466"/>
                  </a:lnTo>
                  <a:lnTo>
                    <a:pt x="76" y="465"/>
                  </a:lnTo>
                  <a:lnTo>
                    <a:pt x="79" y="462"/>
                  </a:lnTo>
                  <a:lnTo>
                    <a:pt x="81" y="457"/>
                  </a:lnTo>
                  <a:lnTo>
                    <a:pt x="81" y="452"/>
                  </a:lnTo>
                  <a:lnTo>
                    <a:pt x="79" y="442"/>
                  </a:lnTo>
                  <a:lnTo>
                    <a:pt x="76" y="434"/>
                  </a:lnTo>
                  <a:lnTo>
                    <a:pt x="76" y="434"/>
                  </a:lnTo>
                  <a:lnTo>
                    <a:pt x="73" y="442"/>
                  </a:lnTo>
                  <a:lnTo>
                    <a:pt x="73" y="449"/>
                  </a:lnTo>
                  <a:lnTo>
                    <a:pt x="73" y="466"/>
                  </a:lnTo>
                  <a:lnTo>
                    <a:pt x="73" y="466"/>
                  </a:lnTo>
                  <a:close/>
                  <a:moveTo>
                    <a:pt x="352" y="440"/>
                  </a:moveTo>
                  <a:lnTo>
                    <a:pt x="352" y="440"/>
                  </a:lnTo>
                  <a:lnTo>
                    <a:pt x="351" y="437"/>
                  </a:lnTo>
                  <a:lnTo>
                    <a:pt x="351" y="434"/>
                  </a:lnTo>
                  <a:lnTo>
                    <a:pt x="351" y="434"/>
                  </a:lnTo>
                  <a:lnTo>
                    <a:pt x="349" y="434"/>
                  </a:lnTo>
                  <a:lnTo>
                    <a:pt x="348" y="434"/>
                  </a:lnTo>
                  <a:lnTo>
                    <a:pt x="348" y="434"/>
                  </a:lnTo>
                  <a:lnTo>
                    <a:pt x="349" y="436"/>
                  </a:lnTo>
                  <a:lnTo>
                    <a:pt x="349" y="437"/>
                  </a:lnTo>
                  <a:lnTo>
                    <a:pt x="351" y="439"/>
                  </a:lnTo>
                  <a:lnTo>
                    <a:pt x="352" y="440"/>
                  </a:lnTo>
                  <a:lnTo>
                    <a:pt x="352" y="440"/>
                  </a:lnTo>
                  <a:close/>
                  <a:moveTo>
                    <a:pt x="360" y="452"/>
                  </a:moveTo>
                  <a:lnTo>
                    <a:pt x="360" y="452"/>
                  </a:lnTo>
                  <a:lnTo>
                    <a:pt x="363" y="449"/>
                  </a:lnTo>
                  <a:lnTo>
                    <a:pt x="366" y="445"/>
                  </a:lnTo>
                  <a:lnTo>
                    <a:pt x="366" y="445"/>
                  </a:lnTo>
                  <a:lnTo>
                    <a:pt x="366" y="442"/>
                  </a:lnTo>
                  <a:lnTo>
                    <a:pt x="364" y="439"/>
                  </a:lnTo>
                  <a:lnTo>
                    <a:pt x="364" y="436"/>
                  </a:lnTo>
                  <a:lnTo>
                    <a:pt x="361" y="434"/>
                  </a:lnTo>
                  <a:lnTo>
                    <a:pt x="361" y="434"/>
                  </a:lnTo>
                  <a:lnTo>
                    <a:pt x="358" y="437"/>
                  </a:lnTo>
                  <a:lnTo>
                    <a:pt x="357" y="442"/>
                  </a:lnTo>
                  <a:lnTo>
                    <a:pt x="357" y="448"/>
                  </a:lnTo>
                  <a:lnTo>
                    <a:pt x="360" y="452"/>
                  </a:lnTo>
                  <a:lnTo>
                    <a:pt x="360" y="452"/>
                  </a:lnTo>
                  <a:close/>
                  <a:moveTo>
                    <a:pt x="384" y="440"/>
                  </a:moveTo>
                  <a:lnTo>
                    <a:pt x="384" y="440"/>
                  </a:lnTo>
                  <a:lnTo>
                    <a:pt x="389" y="443"/>
                  </a:lnTo>
                  <a:lnTo>
                    <a:pt x="389" y="443"/>
                  </a:lnTo>
                  <a:lnTo>
                    <a:pt x="392" y="440"/>
                  </a:lnTo>
                  <a:lnTo>
                    <a:pt x="393" y="439"/>
                  </a:lnTo>
                  <a:lnTo>
                    <a:pt x="395" y="437"/>
                  </a:lnTo>
                  <a:lnTo>
                    <a:pt x="395" y="437"/>
                  </a:lnTo>
                  <a:lnTo>
                    <a:pt x="390" y="436"/>
                  </a:lnTo>
                  <a:lnTo>
                    <a:pt x="384" y="434"/>
                  </a:lnTo>
                  <a:lnTo>
                    <a:pt x="384" y="434"/>
                  </a:lnTo>
                  <a:lnTo>
                    <a:pt x="384" y="436"/>
                  </a:lnTo>
                  <a:lnTo>
                    <a:pt x="384" y="440"/>
                  </a:lnTo>
                  <a:lnTo>
                    <a:pt x="384" y="440"/>
                  </a:lnTo>
                  <a:close/>
                  <a:moveTo>
                    <a:pt x="58" y="437"/>
                  </a:moveTo>
                  <a:lnTo>
                    <a:pt x="58" y="437"/>
                  </a:lnTo>
                  <a:lnTo>
                    <a:pt x="56" y="436"/>
                  </a:lnTo>
                  <a:lnTo>
                    <a:pt x="56" y="436"/>
                  </a:lnTo>
                  <a:lnTo>
                    <a:pt x="58" y="434"/>
                  </a:lnTo>
                  <a:lnTo>
                    <a:pt x="58" y="434"/>
                  </a:lnTo>
                  <a:lnTo>
                    <a:pt x="58" y="434"/>
                  </a:lnTo>
                  <a:lnTo>
                    <a:pt x="56" y="434"/>
                  </a:lnTo>
                  <a:lnTo>
                    <a:pt x="56" y="434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37"/>
                  </a:lnTo>
                  <a:lnTo>
                    <a:pt x="58" y="437"/>
                  </a:lnTo>
                  <a:close/>
                  <a:moveTo>
                    <a:pt x="227" y="436"/>
                  </a:moveTo>
                  <a:lnTo>
                    <a:pt x="227" y="436"/>
                  </a:lnTo>
                  <a:lnTo>
                    <a:pt x="230" y="437"/>
                  </a:lnTo>
                  <a:lnTo>
                    <a:pt x="232" y="440"/>
                  </a:lnTo>
                  <a:lnTo>
                    <a:pt x="233" y="442"/>
                  </a:lnTo>
                  <a:lnTo>
                    <a:pt x="236" y="442"/>
                  </a:lnTo>
                  <a:lnTo>
                    <a:pt x="236" y="442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30" y="436"/>
                  </a:lnTo>
                  <a:lnTo>
                    <a:pt x="227" y="436"/>
                  </a:lnTo>
                  <a:lnTo>
                    <a:pt x="227" y="436"/>
                  </a:lnTo>
                  <a:close/>
                  <a:moveTo>
                    <a:pt x="334" y="437"/>
                  </a:moveTo>
                  <a:lnTo>
                    <a:pt x="334" y="437"/>
                  </a:lnTo>
                  <a:lnTo>
                    <a:pt x="334" y="434"/>
                  </a:lnTo>
                  <a:lnTo>
                    <a:pt x="334" y="434"/>
                  </a:lnTo>
                  <a:lnTo>
                    <a:pt x="331" y="434"/>
                  </a:lnTo>
                  <a:lnTo>
                    <a:pt x="331" y="434"/>
                  </a:lnTo>
                  <a:lnTo>
                    <a:pt x="331" y="437"/>
                  </a:lnTo>
                  <a:lnTo>
                    <a:pt x="334" y="437"/>
                  </a:lnTo>
                  <a:lnTo>
                    <a:pt x="334" y="437"/>
                  </a:lnTo>
                  <a:close/>
                  <a:moveTo>
                    <a:pt x="549" y="437"/>
                  </a:moveTo>
                  <a:lnTo>
                    <a:pt x="549" y="437"/>
                  </a:lnTo>
                  <a:lnTo>
                    <a:pt x="552" y="439"/>
                  </a:lnTo>
                  <a:lnTo>
                    <a:pt x="552" y="439"/>
                  </a:lnTo>
                  <a:lnTo>
                    <a:pt x="552" y="436"/>
                  </a:lnTo>
                  <a:lnTo>
                    <a:pt x="550" y="434"/>
                  </a:lnTo>
                  <a:lnTo>
                    <a:pt x="550" y="434"/>
                  </a:lnTo>
                  <a:lnTo>
                    <a:pt x="549" y="437"/>
                  </a:lnTo>
                  <a:lnTo>
                    <a:pt x="549" y="437"/>
                  </a:lnTo>
                  <a:lnTo>
                    <a:pt x="549" y="437"/>
                  </a:lnTo>
                  <a:close/>
                  <a:moveTo>
                    <a:pt x="611" y="439"/>
                  </a:moveTo>
                  <a:lnTo>
                    <a:pt x="611" y="439"/>
                  </a:lnTo>
                  <a:lnTo>
                    <a:pt x="613" y="439"/>
                  </a:lnTo>
                  <a:lnTo>
                    <a:pt x="613" y="437"/>
                  </a:lnTo>
                  <a:lnTo>
                    <a:pt x="611" y="434"/>
                  </a:lnTo>
                  <a:lnTo>
                    <a:pt x="611" y="434"/>
                  </a:lnTo>
                  <a:lnTo>
                    <a:pt x="611" y="437"/>
                  </a:lnTo>
                  <a:lnTo>
                    <a:pt x="611" y="439"/>
                  </a:lnTo>
                  <a:lnTo>
                    <a:pt x="611" y="439"/>
                  </a:lnTo>
                  <a:close/>
                  <a:moveTo>
                    <a:pt x="210" y="437"/>
                  </a:moveTo>
                  <a:lnTo>
                    <a:pt x="210" y="437"/>
                  </a:lnTo>
                  <a:lnTo>
                    <a:pt x="212" y="442"/>
                  </a:lnTo>
                  <a:lnTo>
                    <a:pt x="213" y="445"/>
                  </a:lnTo>
                  <a:lnTo>
                    <a:pt x="213" y="445"/>
                  </a:lnTo>
                  <a:lnTo>
                    <a:pt x="216" y="443"/>
                  </a:lnTo>
                  <a:lnTo>
                    <a:pt x="219" y="442"/>
                  </a:lnTo>
                  <a:lnTo>
                    <a:pt x="221" y="440"/>
                  </a:lnTo>
                  <a:lnTo>
                    <a:pt x="224" y="442"/>
                  </a:lnTo>
                  <a:lnTo>
                    <a:pt x="224" y="442"/>
                  </a:lnTo>
                  <a:lnTo>
                    <a:pt x="224" y="439"/>
                  </a:lnTo>
                  <a:lnTo>
                    <a:pt x="223" y="437"/>
                  </a:lnTo>
                  <a:lnTo>
                    <a:pt x="218" y="436"/>
                  </a:lnTo>
                  <a:lnTo>
                    <a:pt x="213" y="436"/>
                  </a:lnTo>
                  <a:lnTo>
                    <a:pt x="210" y="437"/>
                  </a:lnTo>
                  <a:lnTo>
                    <a:pt x="210" y="437"/>
                  </a:lnTo>
                  <a:close/>
                  <a:moveTo>
                    <a:pt x="242" y="442"/>
                  </a:moveTo>
                  <a:lnTo>
                    <a:pt x="242" y="442"/>
                  </a:lnTo>
                  <a:lnTo>
                    <a:pt x="244" y="440"/>
                  </a:lnTo>
                  <a:lnTo>
                    <a:pt x="245" y="437"/>
                  </a:lnTo>
                  <a:lnTo>
                    <a:pt x="245" y="437"/>
                  </a:lnTo>
                  <a:lnTo>
                    <a:pt x="244" y="437"/>
                  </a:lnTo>
                  <a:lnTo>
                    <a:pt x="242" y="437"/>
                  </a:lnTo>
                  <a:lnTo>
                    <a:pt x="241" y="436"/>
                  </a:lnTo>
                  <a:lnTo>
                    <a:pt x="241" y="436"/>
                  </a:lnTo>
                  <a:lnTo>
                    <a:pt x="241" y="439"/>
                  </a:lnTo>
                  <a:lnTo>
                    <a:pt x="242" y="442"/>
                  </a:lnTo>
                  <a:lnTo>
                    <a:pt x="242" y="442"/>
                  </a:lnTo>
                  <a:close/>
                  <a:moveTo>
                    <a:pt x="567" y="443"/>
                  </a:moveTo>
                  <a:lnTo>
                    <a:pt x="567" y="443"/>
                  </a:lnTo>
                  <a:lnTo>
                    <a:pt x="569" y="439"/>
                  </a:lnTo>
                  <a:lnTo>
                    <a:pt x="569" y="437"/>
                  </a:lnTo>
                  <a:lnTo>
                    <a:pt x="567" y="436"/>
                  </a:lnTo>
                  <a:lnTo>
                    <a:pt x="567" y="436"/>
                  </a:lnTo>
                  <a:lnTo>
                    <a:pt x="566" y="440"/>
                  </a:lnTo>
                  <a:lnTo>
                    <a:pt x="566" y="442"/>
                  </a:lnTo>
                  <a:lnTo>
                    <a:pt x="567" y="443"/>
                  </a:lnTo>
                  <a:lnTo>
                    <a:pt x="567" y="443"/>
                  </a:lnTo>
                  <a:close/>
                  <a:moveTo>
                    <a:pt x="143" y="448"/>
                  </a:moveTo>
                  <a:lnTo>
                    <a:pt x="143" y="448"/>
                  </a:lnTo>
                  <a:lnTo>
                    <a:pt x="148" y="443"/>
                  </a:lnTo>
                  <a:lnTo>
                    <a:pt x="149" y="437"/>
                  </a:lnTo>
                  <a:lnTo>
                    <a:pt x="149" y="437"/>
                  </a:lnTo>
                  <a:lnTo>
                    <a:pt x="146" y="437"/>
                  </a:lnTo>
                  <a:lnTo>
                    <a:pt x="145" y="440"/>
                  </a:lnTo>
                  <a:lnTo>
                    <a:pt x="143" y="443"/>
                  </a:lnTo>
                  <a:lnTo>
                    <a:pt x="143" y="448"/>
                  </a:lnTo>
                  <a:lnTo>
                    <a:pt x="143" y="448"/>
                  </a:lnTo>
                  <a:close/>
                  <a:moveTo>
                    <a:pt x="329" y="440"/>
                  </a:moveTo>
                  <a:lnTo>
                    <a:pt x="329" y="440"/>
                  </a:lnTo>
                  <a:lnTo>
                    <a:pt x="329" y="439"/>
                  </a:lnTo>
                  <a:lnTo>
                    <a:pt x="328" y="436"/>
                  </a:lnTo>
                  <a:lnTo>
                    <a:pt x="328" y="436"/>
                  </a:lnTo>
                  <a:lnTo>
                    <a:pt x="328" y="439"/>
                  </a:lnTo>
                  <a:lnTo>
                    <a:pt x="328" y="440"/>
                  </a:lnTo>
                  <a:lnTo>
                    <a:pt x="329" y="440"/>
                  </a:lnTo>
                  <a:lnTo>
                    <a:pt x="329" y="440"/>
                  </a:lnTo>
                  <a:close/>
                  <a:moveTo>
                    <a:pt x="372" y="442"/>
                  </a:moveTo>
                  <a:lnTo>
                    <a:pt x="372" y="442"/>
                  </a:lnTo>
                  <a:lnTo>
                    <a:pt x="372" y="440"/>
                  </a:lnTo>
                  <a:lnTo>
                    <a:pt x="373" y="439"/>
                  </a:lnTo>
                  <a:lnTo>
                    <a:pt x="373" y="439"/>
                  </a:lnTo>
                  <a:lnTo>
                    <a:pt x="373" y="437"/>
                  </a:lnTo>
                  <a:lnTo>
                    <a:pt x="373" y="437"/>
                  </a:lnTo>
                  <a:lnTo>
                    <a:pt x="373" y="439"/>
                  </a:lnTo>
                  <a:lnTo>
                    <a:pt x="372" y="439"/>
                  </a:lnTo>
                  <a:lnTo>
                    <a:pt x="370" y="437"/>
                  </a:lnTo>
                  <a:lnTo>
                    <a:pt x="370" y="437"/>
                  </a:lnTo>
                  <a:lnTo>
                    <a:pt x="370" y="440"/>
                  </a:lnTo>
                  <a:lnTo>
                    <a:pt x="370" y="440"/>
                  </a:lnTo>
                  <a:lnTo>
                    <a:pt x="372" y="442"/>
                  </a:lnTo>
                  <a:lnTo>
                    <a:pt x="372" y="442"/>
                  </a:lnTo>
                  <a:close/>
                  <a:moveTo>
                    <a:pt x="517" y="440"/>
                  </a:moveTo>
                  <a:lnTo>
                    <a:pt x="517" y="440"/>
                  </a:lnTo>
                  <a:lnTo>
                    <a:pt x="517" y="439"/>
                  </a:lnTo>
                  <a:lnTo>
                    <a:pt x="515" y="437"/>
                  </a:lnTo>
                  <a:lnTo>
                    <a:pt x="514" y="437"/>
                  </a:lnTo>
                  <a:lnTo>
                    <a:pt x="512" y="437"/>
                  </a:lnTo>
                  <a:lnTo>
                    <a:pt x="512" y="437"/>
                  </a:lnTo>
                  <a:lnTo>
                    <a:pt x="514" y="439"/>
                  </a:lnTo>
                  <a:lnTo>
                    <a:pt x="515" y="440"/>
                  </a:lnTo>
                  <a:lnTo>
                    <a:pt x="517" y="440"/>
                  </a:lnTo>
                  <a:lnTo>
                    <a:pt x="517" y="440"/>
                  </a:lnTo>
                  <a:close/>
                  <a:moveTo>
                    <a:pt x="614" y="454"/>
                  </a:moveTo>
                  <a:lnTo>
                    <a:pt x="614" y="454"/>
                  </a:lnTo>
                  <a:lnTo>
                    <a:pt x="619" y="451"/>
                  </a:lnTo>
                  <a:lnTo>
                    <a:pt x="620" y="446"/>
                  </a:lnTo>
                  <a:lnTo>
                    <a:pt x="620" y="442"/>
                  </a:lnTo>
                  <a:lnTo>
                    <a:pt x="617" y="437"/>
                  </a:lnTo>
                  <a:lnTo>
                    <a:pt x="617" y="437"/>
                  </a:lnTo>
                  <a:lnTo>
                    <a:pt x="616" y="445"/>
                  </a:lnTo>
                  <a:lnTo>
                    <a:pt x="614" y="454"/>
                  </a:lnTo>
                  <a:lnTo>
                    <a:pt x="614" y="454"/>
                  </a:lnTo>
                  <a:close/>
                  <a:moveTo>
                    <a:pt x="750" y="451"/>
                  </a:moveTo>
                  <a:lnTo>
                    <a:pt x="750" y="451"/>
                  </a:lnTo>
                  <a:lnTo>
                    <a:pt x="752" y="448"/>
                  </a:lnTo>
                  <a:lnTo>
                    <a:pt x="753" y="446"/>
                  </a:lnTo>
                  <a:lnTo>
                    <a:pt x="753" y="446"/>
                  </a:lnTo>
                  <a:lnTo>
                    <a:pt x="752" y="442"/>
                  </a:lnTo>
                  <a:lnTo>
                    <a:pt x="750" y="437"/>
                  </a:lnTo>
                  <a:lnTo>
                    <a:pt x="750" y="437"/>
                  </a:lnTo>
                  <a:lnTo>
                    <a:pt x="749" y="440"/>
                  </a:lnTo>
                  <a:lnTo>
                    <a:pt x="749" y="445"/>
                  </a:lnTo>
                  <a:lnTo>
                    <a:pt x="749" y="448"/>
                  </a:lnTo>
                  <a:lnTo>
                    <a:pt x="750" y="451"/>
                  </a:lnTo>
                  <a:lnTo>
                    <a:pt x="750" y="451"/>
                  </a:lnTo>
                  <a:close/>
                  <a:moveTo>
                    <a:pt x="788" y="477"/>
                  </a:moveTo>
                  <a:lnTo>
                    <a:pt x="788" y="477"/>
                  </a:lnTo>
                  <a:lnTo>
                    <a:pt x="788" y="472"/>
                  </a:lnTo>
                  <a:lnTo>
                    <a:pt x="790" y="468"/>
                  </a:lnTo>
                  <a:lnTo>
                    <a:pt x="790" y="457"/>
                  </a:lnTo>
                  <a:lnTo>
                    <a:pt x="788" y="446"/>
                  </a:lnTo>
                  <a:lnTo>
                    <a:pt x="787" y="439"/>
                  </a:lnTo>
                  <a:lnTo>
                    <a:pt x="787" y="439"/>
                  </a:lnTo>
                  <a:lnTo>
                    <a:pt x="785" y="457"/>
                  </a:lnTo>
                  <a:lnTo>
                    <a:pt x="788" y="477"/>
                  </a:lnTo>
                  <a:lnTo>
                    <a:pt x="788" y="477"/>
                  </a:lnTo>
                  <a:close/>
                  <a:moveTo>
                    <a:pt x="154" y="448"/>
                  </a:moveTo>
                  <a:lnTo>
                    <a:pt x="154" y="448"/>
                  </a:lnTo>
                  <a:lnTo>
                    <a:pt x="155" y="446"/>
                  </a:lnTo>
                  <a:lnTo>
                    <a:pt x="157" y="443"/>
                  </a:lnTo>
                  <a:lnTo>
                    <a:pt x="155" y="439"/>
                  </a:lnTo>
                  <a:lnTo>
                    <a:pt x="155" y="439"/>
                  </a:lnTo>
                  <a:lnTo>
                    <a:pt x="154" y="440"/>
                  </a:lnTo>
                  <a:lnTo>
                    <a:pt x="154" y="443"/>
                  </a:lnTo>
                  <a:lnTo>
                    <a:pt x="154" y="448"/>
                  </a:lnTo>
                  <a:lnTo>
                    <a:pt x="154" y="448"/>
                  </a:lnTo>
                  <a:close/>
                  <a:moveTo>
                    <a:pt x="189" y="443"/>
                  </a:moveTo>
                  <a:lnTo>
                    <a:pt x="189" y="445"/>
                  </a:lnTo>
                  <a:lnTo>
                    <a:pt x="189" y="445"/>
                  </a:lnTo>
                  <a:lnTo>
                    <a:pt x="192" y="445"/>
                  </a:lnTo>
                  <a:lnTo>
                    <a:pt x="197" y="445"/>
                  </a:lnTo>
                  <a:lnTo>
                    <a:pt x="203" y="445"/>
                  </a:lnTo>
                  <a:lnTo>
                    <a:pt x="203" y="445"/>
                  </a:lnTo>
                  <a:lnTo>
                    <a:pt x="201" y="440"/>
                  </a:lnTo>
                  <a:lnTo>
                    <a:pt x="200" y="439"/>
                  </a:lnTo>
                  <a:lnTo>
                    <a:pt x="200" y="439"/>
                  </a:lnTo>
                  <a:lnTo>
                    <a:pt x="197" y="439"/>
                  </a:lnTo>
                  <a:lnTo>
                    <a:pt x="194" y="440"/>
                  </a:lnTo>
                  <a:lnTo>
                    <a:pt x="191" y="440"/>
                  </a:lnTo>
                  <a:lnTo>
                    <a:pt x="189" y="443"/>
                  </a:lnTo>
                  <a:lnTo>
                    <a:pt x="189" y="443"/>
                  </a:lnTo>
                  <a:close/>
                  <a:moveTo>
                    <a:pt x="340" y="446"/>
                  </a:moveTo>
                  <a:lnTo>
                    <a:pt x="340" y="446"/>
                  </a:lnTo>
                  <a:lnTo>
                    <a:pt x="343" y="446"/>
                  </a:lnTo>
                  <a:lnTo>
                    <a:pt x="346" y="448"/>
                  </a:lnTo>
                  <a:lnTo>
                    <a:pt x="346" y="448"/>
                  </a:lnTo>
                  <a:lnTo>
                    <a:pt x="343" y="443"/>
                  </a:lnTo>
                  <a:lnTo>
                    <a:pt x="340" y="439"/>
                  </a:lnTo>
                  <a:lnTo>
                    <a:pt x="340" y="439"/>
                  </a:lnTo>
                  <a:lnTo>
                    <a:pt x="340" y="446"/>
                  </a:lnTo>
                  <a:lnTo>
                    <a:pt x="340" y="446"/>
                  </a:lnTo>
                  <a:close/>
                  <a:moveTo>
                    <a:pt x="502" y="445"/>
                  </a:moveTo>
                  <a:lnTo>
                    <a:pt x="502" y="445"/>
                  </a:lnTo>
                  <a:lnTo>
                    <a:pt x="508" y="445"/>
                  </a:lnTo>
                  <a:lnTo>
                    <a:pt x="511" y="442"/>
                  </a:lnTo>
                  <a:lnTo>
                    <a:pt x="511" y="442"/>
                  </a:lnTo>
                  <a:lnTo>
                    <a:pt x="509" y="440"/>
                  </a:lnTo>
                  <a:lnTo>
                    <a:pt x="506" y="440"/>
                  </a:lnTo>
                  <a:lnTo>
                    <a:pt x="502" y="445"/>
                  </a:lnTo>
                  <a:lnTo>
                    <a:pt x="502" y="445"/>
                  </a:lnTo>
                  <a:close/>
                  <a:moveTo>
                    <a:pt x="58" y="445"/>
                  </a:moveTo>
                  <a:lnTo>
                    <a:pt x="58" y="445"/>
                  </a:lnTo>
                  <a:lnTo>
                    <a:pt x="58" y="443"/>
                  </a:lnTo>
                  <a:lnTo>
                    <a:pt x="59" y="442"/>
                  </a:lnTo>
                  <a:lnTo>
                    <a:pt x="58" y="440"/>
                  </a:lnTo>
                  <a:lnTo>
                    <a:pt x="56" y="440"/>
                  </a:lnTo>
                  <a:lnTo>
                    <a:pt x="56" y="440"/>
                  </a:lnTo>
                  <a:lnTo>
                    <a:pt x="56" y="442"/>
                  </a:lnTo>
                  <a:lnTo>
                    <a:pt x="58" y="445"/>
                  </a:lnTo>
                  <a:lnTo>
                    <a:pt x="58" y="445"/>
                  </a:lnTo>
                  <a:close/>
                  <a:moveTo>
                    <a:pt x="282" y="442"/>
                  </a:moveTo>
                  <a:lnTo>
                    <a:pt x="282" y="442"/>
                  </a:lnTo>
                  <a:lnTo>
                    <a:pt x="282" y="443"/>
                  </a:lnTo>
                  <a:lnTo>
                    <a:pt x="282" y="445"/>
                  </a:lnTo>
                  <a:lnTo>
                    <a:pt x="285" y="448"/>
                  </a:lnTo>
                  <a:lnTo>
                    <a:pt x="288" y="449"/>
                  </a:lnTo>
                  <a:lnTo>
                    <a:pt x="290" y="451"/>
                  </a:lnTo>
                  <a:lnTo>
                    <a:pt x="290" y="452"/>
                  </a:lnTo>
                  <a:lnTo>
                    <a:pt x="290" y="452"/>
                  </a:lnTo>
                  <a:lnTo>
                    <a:pt x="287" y="452"/>
                  </a:lnTo>
                  <a:lnTo>
                    <a:pt x="285" y="452"/>
                  </a:lnTo>
                  <a:lnTo>
                    <a:pt x="285" y="452"/>
                  </a:lnTo>
                  <a:lnTo>
                    <a:pt x="288" y="460"/>
                  </a:lnTo>
                  <a:lnTo>
                    <a:pt x="288" y="460"/>
                  </a:lnTo>
                  <a:lnTo>
                    <a:pt x="293" y="462"/>
                  </a:lnTo>
                  <a:lnTo>
                    <a:pt x="299" y="462"/>
                  </a:lnTo>
                  <a:lnTo>
                    <a:pt x="302" y="463"/>
                  </a:lnTo>
                  <a:lnTo>
                    <a:pt x="305" y="462"/>
                  </a:lnTo>
                  <a:lnTo>
                    <a:pt x="305" y="462"/>
                  </a:lnTo>
                  <a:lnTo>
                    <a:pt x="303" y="460"/>
                  </a:lnTo>
                  <a:lnTo>
                    <a:pt x="300" y="459"/>
                  </a:lnTo>
                  <a:lnTo>
                    <a:pt x="299" y="454"/>
                  </a:lnTo>
                  <a:lnTo>
                    <a:pt x="299" y="454"/>
                  </a:lnTo>
                  <a:lnTo>
                    <a:pt x="296" y="456"/>
                  </a:lnTo>
                  <a:lnTo>
                    <a:pt x="294" y="454"/>
                  </a:lnTo>
                  <a:lnTo>
                    <a:pt x="293" y="452"/>
                  </a:lnTo>
                  <a:lnTo>
                    <a:pt x="293" y="451"/>
                  </a:lnTo>
                  <a:lnTo>
                    <a:pt x="293" y="451"/>
                  </a:lnTo>
                  <a:lnTo>
                    <a:pt x="300" y="454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4"/>
                  </a:lnTo>
                  <a:lnTo>
                    <a:pt x="312" y="449"/>
                  </a:lnTo>
                  <a:lnTo>
                    <a:pt x="309" y="442"/>
                  </a:lnTo>
                  <a:lnTo>
                    <a:pt x="309" y="442"/>
                  </a:lnTo>
                  <a:lnTo>
                    <a:pt x="303" y="442"/>
                  </a:lnTo>
                  <a:lnTo>
                    <a:pt x="296" y="440"/>
                  </a:lnTo>
                  <a:lnTo>
                    <a:pt x="288" y="440"/>
                  </a:lnTo>
                  <a:lnTo>
                    <a:pt x="282" y="442"/>
                  </a:lnTo>
                  <a:lnTo>
                    <a:pt x="282" y="442"/>
                  </a:lnTo>
                  <a:close/>
                  <a:moveTo>
                    <a:pt x="399" y="440"/>
                  </a:moveTo>
                  <a:lnTo>
                    <a:pt x="399" y="440"/>
                  </a:lnTo>
                  <a:lnTo>
                    <a:pt x="396" y="442"/>
                  </a:lnTo>
                  <a:lnTo>
                    <a:pt x="395" y="443"/>
                  </a:lnTo>
                  <a:lnTo>
                    <a:pt x="395" y="445"/>
                  </a:lnTo>
                  <a:lnTo>
                    <a:pt x="396" y="446"/>
                  </a:lnTo>
                  <a:lnTo>
                    <a:pt x="399" y="449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45"/>
                  </a:lnTo>
                  <a:lnTo>
                    <a:pt x="401" y="442"/>
                  </a:lnTo>
                  <a:lnTo>
                    <a:pt x="399" y="440"/>
                  </a:lnTo>
                  <a:lnTo>
                    <a:pt x="399" y="440"/>
                  </a:lnTo>
                  <a:close/>
                  <a:moveTo>
                    <a:pt x="462" y="448"/>
                  </a:moveTo>
                  <a:lnTo>
                    <a:pt x="462" y="448"/>
                  </a:lnTo>
                  <a:lnTo>
                    <a:pt x="466" y="449"/>
                  </a:lnTo>
                  <a:lnTo>
                    <a:pt x="470" y="448"/>
                  </a:lnTo>
                  <a:lnTo>
                    <a:pt x="470" y="448"/>
                  </a:lnTo>
                  <a:lnTo>
                    <a:pt x="468" y="446"/>
                  </a:lnTo>
                  <a:lnTo>
                    <a:pt x="468" y="445"/>
                  </a:lnTo>
                  <a:lnTo>
                    <a:pt x="468" y="442"/>
                  </a:lnTo>
                  <a:lnTo>
                    <a:pt x="466" y="440"/>
                  </a:lnTo>
                  <a:lnTo>
                    <a:pt x="466" y="440"/>
                  </a:lnTo>
                  <a:lnTo>
                    <a:pt x="465" y="445"/>
                  </a:lnTo>
                  <a:lnTo>
                    <a:pt x="462" y="448"/>
                  </a:lnTo>
                  <a:lnTo>
                    <a:pt x="462" y="448"/>
                  </a:lnTo>
                  <a:close/>
                  <a:moveTo>
                    <a:pt x="518" y="442"/>
                  </a:moveTo>
                  <a:lnTo>
                    <a:pt x="518" y="442"/>
                  </a:lnTo>
                  <a:lnTo>
                    <a:pt x="518" y="445"/>
                  </a:lnTo>
                  <a:lnTo>
                    <a:pt x="520" y="448"/>
                  </a:lnTo>
                  <a:lnTo>
                    <a:pt x="523" y="452"/>
                  </a:lnTo>
                  <a:lnTo>
                    <a:pt x="523" y="452"/>
                  </a:lnTo>
                  <a:lnTo>
                    <a:pt x="524" y="446"/>
                  </a:lnTo>
                  <a:lnTo>
                    <a:pt x="524" y="443"/>
                  </a:lnTo>
                  <a:lnTo>
                    <a:pt x="521" y="440"/>
                  </a:lnTo>
                  <a:lnTo>
                    <a:pt x="521" y="440"/>
                  </a:lnTo>
                  <a:lnTo>
                    <a:pt x="520" y="442"/>
                  </a:lnTo>
                  <a:lnTo>
                    <a:pt x="518" y="442"/>
                  </a:lnTo>
                  <a:lnTo>
                    <a:pt x="518" y="442"/>
                  </a:lnTo>
                  <a:close/>
                  <a:moveTo>
                    <a:pt x="128" y="446"/>
                  </a:moveTo>
                  <a:lnTo>
                    <a:pt x="128" y="446"/>
                  </a:lnTo>
                  <a:lnTo>
                    <a:pt x="131" y="445"/>
                  </a:lnTo>
                  <a:lnTo>
                    <a:pt x="131" y="445"/>
                  </a:lnTo>
                  <a:lnTo>
                    <a:pt x="130" y="443"/>
                  </a:lnTo>
                  <a:lnTo>
                    <a:pt x="128" y="442"/>
                  </a:lnTo>
                  <a:lnTo>
                    <a:pt x="128" y="442"/>
                  </a:lnTo>
                  <a:lnTo>
                    <a:pt x="128" y="446"/>
                  </a:lnTo>
                  <a:lnTo>
                    <a:pt x="128" y="446"/>
                  </a:lnTo>
                  <a:close/>
                  <a:moveTo>
                    <a:pt x="598" y="448"/>
                  </a:moveTo>
                  <a:lnTo>
                    <a:pt x="598" y="448"/>
                  </a:lnTo>
                  <a:lnTo>
                    <a:pt x="599" y="446"/>
                  </a:lnTo>
                  <a:lnTo>
                    <a:pt x="601" y="443"/>
                  </a:lnTo>
                  <a:lnTo>
                    <a:pt x="601" y="443"/>
                  </a:lnTo>
                  <a:lnTo>
                    <a:pt x="599" y="442"/>
                  </a:lnTo>
                  <a:lnTo>
                    <a:pt x="598" y="442"/>
                  </a:lnTo>
                  <a:lnTo>
                    <a:pt x="598" y="442"/>
                  </a:lnTo>
                  <a:lnTo>
                    <a:pt x="598" y="445"/>
                  </a:lnTo>
                  <a:lnTo>
                    <a:pt x="598" y="448"/>
                  </a:lnTo>
                  <a:lnTo>
                    <a:pt x="598" y="448"/>
                  </a:lnTo>
                  <a:lnTo>
                    <a:pt x="598" y="448"/>
                  </a:lnTo>
                  <a:close/>
                  <a:moveTo>
                    <a:pt x="105" y="451"/>
                  </a:moveTo>
                  <a:lnTo>
                    <a:pt x="105" y="451"/>
                  </a:lnTo>
                  <a:lnTo>
                    <a:pt x="105" y="448"/>
                  </a:lnTo>
                  <a:lnTo>
                    <a:pt x="105" y="446"/>
                  </a:lnTo>
                  <a:lnTo>
                    <a:pt x="107" y="445"/>
                  </a:lnTo>
                  <a:lnTo>
                    <a:pt x="105" y="443"/>
                  </a:lnTo>
                  <a:lnTo>
                    <a:pt x="105" y="443"/>
                  </a:lnTo>
                  <a:lnTo>
                    <a:pt x="104" y="448"/>
                  </a:lnTo>
                  <a:lnTo>
                    <a:pt x="104" y="449"/>
                  </a:lnTo>
                  <a:lnTo>
                    <a:pt x="105" y="451"/>
                  </a:lnTo>
                  <a:lnTo>
                    <a:pt x="105" y="451"/>
                  </a:lnTo>
                  <a:close/>
                  <a:moveTo>
                    <a:pt x="373" y="446"/>
                  </a:moveTo>
                  <a:lnTo>
                    <a:pt x="373" y="446"/>
                  </a:lnTo>
                  <a:lnTo>
                    <a:pt x="375" y="454"/>
                  </a:lnTo>
                  <a:lnTo>
                    <a:pt x="375" y="454"/>
                  </a:lnTo>
                  <a:lnTo>
                    <a:pt x="378" y="451"/>
                  </a:lnTo>
                  <a:lnTo>
                    <a:pt x="380" y="449"/>
                  </a:lnTo>
                  <a:lnTo>
                    <a:pt x="380" y="446"/>
                  </a:lnTo>
                  <a:lnTo>
                    <a:pt x="378" y="443"/>
                  </a:lnTo>
                  <a:lnTo>
                    <a:pt x="378" y="443"/>
                  </a:lnTo>
                  <a:lnTo>
                    <a:pt x="377" y="443"/>
                  </a:lnTo>
                  <a:lnTo>
                    <a:pt x="375" y="445"/>
                  </a:lnTo>
                  <a:lnTo>
                    <a:pt x="373" y="446"/>
                  </a:lnTo>
                  <a:lnTo>
                    <a:pt x="373" y="446"/>
                  </a:lnTo>
                  <a:close/>
                  <a:moveTo>
                    <a:pt x="271" y="454"/>
                  </a:moveTo>
                  <a:lnTo>
                    <a:pt x="271" y="454"/>
                  </a:lnTo>
                  <a:lnTo>
                    <a:pt x="271" y="452"/>
                  </a:lnTo>
                  <a:lnTo>
                    <a:pt x="271" y="449"/>
                  </a:lnTo>
                  <a:lnTo>
                    <a:pt x="268" y="445"/>
                  </a:lnTo>
                  <a:lnTo>
                    <a:pt x="268" y="445"/>
                  </a:lnTo>
                  <a:lnTo>
                    <a:pt x="265" y="445"/>
                  </a:lnTo>
                  <a:lnTo>
                    <a:pt x="264" y="443"/>
                  </a:lnTo>
                  <a:lnTo>
                    <a:pt x="264" y="443"/>
                  </a:lnTo>
                  <a:lnTo>
                    <a:pt x="262" y="445"/>
                  </a:lnTo>
                  <a:lnTo>
                    <a:pt x="262" y="448"/>
                  </a:lnTo>
                  <a:lnTo>
                    <a:pt x="264" y="451"/>
                  </a:lnTo>
                  <a:lnTo>
                    <a:pt x="268" y="452"/>
                  </a:lnTo>
                  <a:lnTo>
                    <a:pt x="271" y="454"/>
                  </a:lnTo>
                  <a:lnTo>
                    <a:pt x="271" y="454"/>
                  </a:lnTo>
                  <a:close/>
                  <a:moveTo>
                    <a:pt x="412" y="449"/>
                  </a:moveTo>
                  <a:lnTo>
                    <a:pt x="412" y="449"/>
                  </a:lnTo>
                  <a:lnTo>
                    <a:pt x="410" y="446"/>
                  </a:lnTo>
                  <a:lnTo>
                    <a:pt x="410" y="445"/>
                  </a:lnTo>
                  <a:lnTo>
                    <a:pt x="409" y="443"/>
                  </a:lnTo>
                  <a:lnTo>
                    <a:pt x="409" y="443"/>
                  </a:lnTo>
                  <a:lnTo>
                    <a:pt x="409" y="446"/>
                  </a:lnTo>
                  <a:lnTo>
                    <a:pt x="412" y="449"/>
                  </a:lnTo>
                  <a:lnTo>
                    <a:pt x="412" y="449"/>
                  </a:lnTo>
                  <a:close/>
                  <a:moveTo>
                    <a:pt x="549" y="448"/>
                  </a:moveTo>
                  <a:lnTo>
                    <a:pt x="549" y="448"/>
                  </a:lnTo>
                  <a:lnTo>
                    <a:pt x="552" y="448"/>
                  </a:lnTo>
                  <a:lnTo>
                    <a:pt x="552" y="445"/>
                  </a:lnTo>
                  <a:lnTo>
                    <a:pt x="552" y="445"/>
                  </a:lnTo>
                  <a:lnTo>
                    <a:pt x="550" y="443"/>
                  </a:lnTo>
                  <a:lnTo>
                    <a:pt x="549" y="443"/>
                  </a:lnTo>
                  <a:lnTo>
                    <a:pt x="547" y="445"/>
                  </a:lnTo>
                  <a:lnTo>
                    <a:pt x="547" y="445"/>
                  </a:lnTo>
                  <a:lnTo>
                    <a:pt x="549" y="445"/>
                  </a:lnTo>
                  <a:lnTo>
                    <a:pt x="549" y="446"/>
                  </a:lnTo>
                  <a:lnTo>
                    <a:pt x="547" y="448"/>
                  </a:lnTo>
                  <a:lnTo>
                    <a:pt x="549" y="448"/>
                  </a:lnTo>
                  <a:lnTo>
                    <a:pt x="549" y="448"/>
                  </a:lnTo>
                  <a:close/>
                  <a:moveTo>
                    <a:pt x="653" y="449"/>
                  </a:moveTo>
                  <a:lnTo>
                    <a:pt x="653" y="449"/>
                  </a:lnTo>
                  <a:lnTo>
                    <a:pt x="654" y="446"/>
                  </a:lnTo>
                  <a:lnTo>
                    <a:pt x="654" y="445"/>
                  </a:lnTo>
                  <a:lnTo>
                    <a:pt x="653" y="445"/>
                  </a:lnTo>
                  <a:lnTo>
                    <a:pt x="653" y="445"/>
                  </a:lnTo>
                  <a:lnTo>
                    <a:pt x="653" y="446"/>
                  </a:lnTo>
                  <a:lnTo>
                    <a:pt x="653" y="448"/>
                  </a:lnTo>
                  <a:lnTo>
                    <a:pt x="653" y="449"/>
                  </a:lnTo>
                  <a:lnTo>
                    <a:pt x="653" y="449"/>
                  </a:lnTo>
                  <a:close/>
                  <a:moveTo>
                    <a:pt x="681" y="451"/>
                  </a:moveTo>
                  <a:lnTo>
                    <a:pt x="681" y="451"/>
                  </a:lnTo>
                  <a:lnTo>
                    <a:pt x="685" y="448"/>
                  </a:lnTo>
                  <a:lnTo>
                    <a:pt x="685" y="445"/>
                  </a:lnTo>
                  <a:lnTo>
                    <a:pt x="685" y="445"/>
                  </a:lnTo>
                  <a:lnTo>
                    <a:pt x="685" y="445"/>
                  </a:lnTo>
                  <a:lnTo>
                    <a:pt x="683" y="446"/>
                  </a:lnTo>
                  <a:lnTo>
                    <a:pt x="681" y="451"/>
                  </a:lnTo>
                  <a:lnTo>
                    <a:pt x="681" y="451"/>
                  </a:lnTo>
                  <a:close/>
                  <a:moveTo>
                    <a:pt x="67" y="469"/>
                  </a:moveTo>
                  <a:lnTo>
                    <a:pt x="67" y="469"/>
                  </a:lnTo>
                  <a:lnTo>
                    <a:pt x="69" y="463"/>
                  </a:lnTo>
                  <a:lnTo>
                    <a:pt x="69" y="459"/>
                  </a:lnTo>
                  <a:lnTo>
                    <a:pt x="69" y="445"/>
                  </a:lnTo>
                  <a:lnTo>
                    <a:pt x="69" y="445"/>
                  </a:lnTo>
                  <a:lnTo>
                    <a:pt x="65" y="446"/>
                  </a:lnTo>
                  <a:lnTo>
                    <a:pt x="64" y="446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1" y="451"/>
                  </a:lnTo>
                  <a:lnTo>
                    <a:pt x="61" y="459"/>
                  </a:lnTo>
                  <a:lnTo>
                    <a:pt x="62" y="466"/>
                  </a:lnTo>
                  <a:lnTo>
                    <a:pt x="64" y="468"/>
                  </a:lnTo>
                  <a:lnTo>
                    <a:pt x="67" y="469"/>
                  </a:lnTo>
                  <a:lnTo>
                    <a:pt x="67" y="469"/>
                  </a:lnTo>
                  <a:close/>
                  <a:moveTo>
                    <a:pt x="113" y="457"/>
                  </a:moveTo>
                  <a:lnTo>
                    <a:pt x="113" y="457"/>
                  </a:lnTo>
                  <a:lnTo>
                    <a:pt x="116" y="456"/>
                  </a:lnTo>
                  <a:lnTo>
                    <a:pt x="117" y="454"/>
                  </a:lnTo>
                  <a:lnTo>
                    <a:pt x="117" y="454"/>
                  </a:lnTo>
                  <a:lnTo>
                    <a:pt x="114" y="449"/>
                  </a:lnTo>
                  <a:lnTo>
                    <a:pt x="111" y="445"/>
                  </a:lnTo>
                  <a:lnTo>
                    <a:pt x="111" y="445"/>
                  </a:lnTo>
                  <a:lnTo>
                    <a:pt x="111" y="451"/>
                  </a:lnTo>
                  <a:lnTo>
                    <a:pt x="113" y="457"/>
                  </a:lnTo>
                  <a:lnTo>
                    <a:pt x="113" y="457"/>
                  </a:lnTo>
                  <a:close/>
                  <a:moveTo>
                    <a:pt x="244" y="446"/>
                  </a:moveTo>
                  <a:lnTo>
                    <a:pt x="244" y="446"/>
                  </a:lnTo>
                  <a:lnTo>
                    <a:pt x="247" y="451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5" y="451"/>
                  </a:lnTo>
                  <a:lnTo>
                    <a:pt x="255" y="449"/>
                  </a:lnTo>
                  <a:lnTo>
                    <a:pt x="253" y="445"/>
                  </a:lnTo>
                  <a:lnTo>
                    <a:pt x="253" y="445"/>
                  </a:lnTo>
                  <a:lnTo>
                    <a:pt x="248" y="445"/>
                  </a:lnTo>
                  <a:lnTo>
                    <a:pt x="244" y="446"/>
                  </a:lnTo>
                  <a:lnTo>
                    <a:pt x="244" y="446"/>
                  </a:lnTo>
                  <a:close/>
                  <a:moveTo>
                    <a:pt x="87" y="454"/>
                  </a:moveTo>
                  <a:lnTo>
                    <a:pt x="87" y="454"/>
                  </a:lnTo>
                  <a:lnTo>
                    <a:pt x="88" y="452"/>
                  </a:lnTo>
                  <a:lnTo>
                    <a:pt x="88" y="449"/>
                  </a:lnTo>
                  <a:lnTo>
                    <a:pt x="88" y="446"/>
                  </a:lnTo>
                  <a:lnTo>
                    <a:pt x="87" y="445"/>
                  </a:lnTo>
                  <a:lnTo>
                    <a:pt x="87" y="445"/>
                  </a:lnTo>
                  <a:lnTo>
                    <a:pt x="87" y="454"/>
                  </a:lnTo>
                  <a:lnTo>
                    <a:pt x="87" y="454"/>
                  </a:lnTo>
                  <a:close/>
                  <a:moveTo>
                    <a:pt x="215" y="452"/>
                  </a:moveTo>
                  <a:lnTo>
                    <a:pt x="215" y="452"/>
                  </a:lnTo>
                  <a:lnTo>
                    <a:pt x="219" y="465"/>
                  </a:lnTo>
                  <a:lnTo>
                    <a:pt x="219" y="465"/>
                  </a:lnTo>
                  <a:lnTo>
                    <a:pt x="224" y="462"/>
                  </a:lnTo>
                  <a:lnTo>
                    <a:pt x="227" y="457"/>
                  </a:lnTo>
                  <a:lnTo>
                    <a:pt x="227" y="457"/>
                  </a:lnTo>
                  <a:lnTo>
                    <a:pt x="224" y="446"/>
                  </a:lnTo>
                  <a:lnTo>
                    <a:pt x="224" y="446"/>
                  </a:lnTo>
                  <a:lnTo>
                    <a:pt x="218" y="449"/>
                  </a:lnTo>
                  <a:lnTo>
                    <a:pt x="215" y="452"/>
                  </a:lnTo>
                  <a:lnTo>
                    <a:pt x="215" y="452"/>
                  </a:lnTo>
                  <a:close/>
                  <a:moveTo>
                    <a:pt x="503" y="449"/>
                  </a:moveTo>
                  <a:lnTo>
                    <a:pt x="503" y="449"/>
                  </a:lnTo>
                  <a:lnTo>
                    <a:pt x="503" y="459"/>
                  </a:lnTo>
                  <a:lnTo>
                    <a:pt x="505" y="463"/>
                  </a:lnTo>
                  <a:lnTo>
                    <a:pt x="506" y="466"/>
                  </a:lnTo>
                  <a:lnTo>
                    <a:pt x="506" y="466"/>
                  </a:lnTo>
                  <a:lnTo>
                    <a:pt x="511" y="465"/>
                  </a:lnTo>
                  <a:lnTo>
                    <a:pt x="514" y="462"/>
                  </a:lnTo>
                  <a:lnTo>
                    <a:pt x="520" y="454"/>
                  </a:lnTo>
                  <a:lnTo>
                    <a:pt x="520" y="454"/>
                  </a:lnTo>
                  <a:lnTo>
                    <a:pt x="517" y="449"/>
                  </a:lnTo>
                  <a:lnTo>
                    <a:pt x="514" y="448"/>
                  </a:lnTo>
                  <a:lnTo>
                    <a:pt x="509" y="448"/>
                  </a:lnTo>
                  <a:lnTo>
                    <a:pt x="503" y="449"/>
                  </a:lnTo>
                  <a:lnTo>
                    <a:pt x="503" y="449"/>
                  </a:lnTo>
                  <a:close/>
                  <a:moveTo>
                    <a:pt x="146" y="451"/>
                  </a:moveTo>
                  <a:lnTo>
                    <a:pt x="146" y="451"/>
                  </a:lnTo>
                  <a:lnTo>
                    <a:pt x="149" y="451"/>
                  </a:lnTo>
                  <a:lnTo>
                    <a:pt x="149" y="449"/>
                  </a:lnTo>
                  <a:lnTo>
                    <a:pt x="149" y="448"/>
                  </a:lnTo>
                  <a:lnTo>
                    <a:pt x="149" y="446"/>
                  </a:lnTo>
                  <a:lnTo>
                    <a:pt x="149" y="446"/>
                  </a:lnTo>
                  <a:lnTo>
                    <a:pt x="146" y="451"/>
                  </a:lnTo>
                  <a:lnTo>
                    <a:pt x="146" y="451"/>
                  </a:lnTo>
                  <a:close/>
                  <a:moveTo>
                    <a:pt x="230" y="454"/>
                  </a:moveTo>
                  <a:lnTo>
                    <a:pt x="230" y="454"/>
                  </a:lnTo>
                  <a:lnTo>
                    <a:pt x="233" y="451"/>
                  </a:lnTo>
                  <a:lnTo>
                    <a:pt x="235" y="449"/>
                  </a:lnTo>
                  <a:lnTo>
                    <a:pt x="235" y="449"/>
                  </a:lnTo>
                  <a:lnTo>
                    <a:pt x="233" y="448"/>
                  </a:lnTo>
                  <a:lnTo>
                    <a:pt x="230" y="446"/>
                  </a:lnTo>
                  <a:lnTo>
                    <a:pt x="230" y="446"/>
                  </a:lnTo>
                  <a:lnTo>
                    <a:pt x="230" y="448"/>
                  </a:lnTo>
                  <a:lnTo>
                    <a:pt x="230" y="449"/>
                  </a:lnTo>
                  <a:lnTo>
                    <a:pt x="230" y="454"/>
                  </a:lnTo>
                  <a:lnTo>
                    <a:pt x="230" y="454"/>
                  </a:lnTo>
                  <a:close/>
                  <a:moveTo>
                    <a:pt x="277" y="457"/>
                  </a:moveTo>
                  <a:lnTo>
                    <a:pt x="277" y="457"/>
                  </a:lnTo>
                  <a:lnTo>
                    <a:pt x="280" y="457"/>
                  </a:lnTo>
                  <a:lnTo>
                    <a:pt x="282" y="459"/>
                  </a:lnTo>
                  <a:lnTo>
                    <a:pt x="282" y="459"/>
                  </a:lnTo>
                  <a:lnTo>
                    <a:pt x="279" y="451"/>
                  </a:lnTo>
                  <a:lnTo>
                    <a:pt x="277" y="448"/>
                  </a:lnTo>
                  <a:lnTo>
                    <a:pt x="274" y="446"/>
                  </a:lnTo>
                  <a:lnTo>
                    <a:pt x="274" y="446"/>
                  </a:lnTo>
                  <a:lnTo>
                    <a:pt x="276" y="452"/>
                  </a:lnTo>
                  <a:lnTo>
                    <a:pt x="277" y="457"/>
                  </a:lnTo>
                  <a:lnTo>
                    <a:pt x="277" y="457"/>
                  </a:lnTo>
                  <a:close/>
                  <a:moveTo>
                    <a:pt x="168" y="456"/>
                  </a:moveTo>
                  <a:lnTo>
                    <a:pt x="168" y="456"/>
                  </a:lnTo>
                  <a:lnTo>
                    <a:pt x="169" y="454"/>
                  </a:lnTo>
                  <a:lnTo>
                    <a:pt x="169" y="452"/>
                  </a:lnTo>
                  <a:lnTo>
                    <a:pt x="169" y="448"/>
                  </a:lnTo>
                  <a:lnTo>
                    <a:pt x="169" y="448"/>
                  </a:lnTo>
                  <a:lnTo>
                    <a:pt x="166" y="448"/>
                  </a:lnTo>
                  <a:lnTo>
                    <a:pt x="166" y="448"/>
                  </a:lnTo>
                  <a:lnTo>
                    <a:pt x="166" y="452"/>
                  </a:lnTo>
                  <a:lnTo>
                    <a:pt x="168" y="456"/>
                  </a:lnTo>
                  <a:lnTo>
                    <a:pt x="168" y="456"/>
                  </a:lnTo>
                  <a:close/>
                  <a:moveTo>
                    <a:pt x="442" y="452"/>
                  </a:moveTo>
                  <a:lnTo>
                    <a:pt x="442" y="452"/>
                  </a:lnTo>
                  <a:lnTo>
                    <a:pt x="444" y="454"/>
                  </a:lnTo>
                  <a:lnTo>
                    <a:pt x="444" y="454"/>
                  </a:lnTo>
                  <a:lnTo>
                    <a:pt x="444" y="449"/>
                  </a:lnTo>
                  <a:lnTo>
                    <a:pt x="444" y="448"/>
                  </a:lnTo>
                  <a:lnTo>
                    <a:pt x="442" y="448"/>
                  </a:lnTo>
                  <a:lnTo>
                    <a:pt x="442" y="448"/>
                  </a:lnTo>
                  <a:lnTo>
                    <a:pt x="442" y="449"/>
                  </a:lnTo>
                  <a:lnTo>
                    <a:pt x="442" y="452"/>
                  </a:lnTo>
                  <a:lnTo>
                    <a:pt x="442" y="452"/>
                  </a:lnTo>
                  <a:close/>
                  <a:moveTo>
                    <a:pt x="177" y="468"/>
                  </a:moveTo>
                  <a:lnTo>
                    <a:pt x="177" y="468"/>
                  </a:lnTo>
                  <a:lnTo>
                    <a:pt x="184" y="469"/>
                  </a:lnTo>
                  <a:lnTo>
                    <a:pt x="187" y="469"/>
                  </a:lnTo>
                  <a:lnTo>
                    <a:pt x="189" y="468"/>
                  </a:lnTo>
                  <a:lnTo>
                    <a:pt x="189" y="468"/>
                  </a:lnTo>
                  <a:lnTo>
                    <a:pt x="187" y="463"/>
                  </a:lnTo>
                  <a:lnTo>
                    <a:pt x="187" y="459"/>
                  </a:lnTo>
                  <a:lnTo>
                    <a:pt x="186" y="454"/>
                  </a:lnTo>
                  <a:lnTo>
                    <a:pt x="186" y="448"/>
                  </a:lnTo>
                  <a:lnTo>
                    <a:pt x="186" y="448"/>
                  </a:lnTo>
                  <a:lnTo>
                    <a:pt x="180" y="451"/>
                  </a:lnTo>
                  <a:lnTo>
                    <a:pt x="177" y="456"/>
                  </a:lnTo>
                  <a:lnTo>
                    <a:pt x="175" y="462"/>
                  </a:lnTo>
                  <a:lnTo>
                    <a:pt x="177" y="468"/>
                  </a:lnTo>
                  <a:lnTo>
                    <a:pt x="177" y="468"/>
                  </a:lnTo>
                  <a:close/>
                  <a:moveTo>
                    <a:pt x="395" y="465"/>
                  </a:moveTo>
                  <a:lnTo>
                    <a:pt x="395" y="465"/>
                  </a:lnTo>
                  <a:lnTo>
                    <a:pt x="399" y="462"/>
                  </a:lnTo>
                  <a:lnTo>
                    <a:pt x="404" y="457"/>
                  </a:lnTo>
                  <a:lnTo>
                    <a:pt x="404" y="457"/>
                  </a:lnTo>
                  <a:lnTo>
                    <a:pt x="389" y="448"/>
                  </a:lnTo>
                  <a:lnTo>
                    <a:pt x="389" y="448"/>
                  </a:lnTo>
                  <a:lnTo>
                    <a:pt x="389" y="449"/>
                  </a:lnTo>
                  <a:lnTo>
                    <a:pt x="389" y="452"/>
                  </a:lnTo>
                  <a:lnTo>
                    <a:pt x="390" y="456"/>
                  </a:lnTo>
                  <a:lnTo>
                    <a:pt x="393" y="460"/>
                  </a:lnTo>
                  <a:lnTo>
                    <a:pt x="395" y="465"/>
                  </a:lnTo>
                  <a:lnTo>
                    <a:pt x="395" y="465"/>
                  </a:lnTo>
                  <a:close/>
                  <a:moveTo>
                    <a:pt x="476" y="452"/>
                  </a:moveTo>
                  <a:lnTo>
                    <a:pt x="476" y="452"/>
                  </a:lnTo>
                  <a:lnTo>
                    <a:pt x="476" y="449"/>
                  </a:lnTo>
                  <a:lnTo>
                    <a:pt x="473" y="448"/>
                  </a:lnTo>
                  <a:lnTo>
                    <a:pt x="473" y="448"/>
                  </a:lnTo>
                  <a:lnTo>
                    <a:pt x="474" y="451"/>
                  </a:lnTo>
                  <a:lnTo>
                    <a:pt x="474" y="452"/>
                  </a:lnTo>
                  <a:lnTo>
                    <a:pt x="476" y="452"/>
                  </a:lnTo>
                  <a:lnTo>
                    <a:pt x="476" y="452"/>
                  </a:lnTo>
                  <a:close/>
                  <a:moveTo>
                    <a:pt x="540" y="459"/>
                  </a:moveTo>
                  <a:lnTo>
                    <a:pt x="540" y="459"/>
                  </a:lnTo>
                  <a:lnTo>
                    <a:pt x="543" y="457"/>
                  </a:lnTo>
                  <a:lnTo>
                    <a:pt x="544" y="454"/>
                  </a:lnTo>
                  <a:lnTo>
                    <a:pt x="543" y="451"/>
                  </a:lnTo>
                  <a:lnTo>
                    <a:pt x="541" y="449"/>
                  </a:lnTo>
                  <a:lnTo>
                    <a:pt x="540" y="448"/>
                  </a:lnTo>
                  <a:lnTo>
                    <a:pt x="540" y="448"/>
                  </a:lnTo>
                  <a:lnTo>
                    <a:pt x="538" y="451"/>
                  </a:lnTo>
                  <a:lnTo>
                    <a:pt x="538" y="452"/>
                  </a:lnTo>
                  <a:lnTo>
                    <a:pt x="540" y="459"/>
                  </a:lnTo>
                  <a:lnTo>
                    <a:pt x="540" y="459"/>
                  </a:lnTo>
                  <a:close/>
                  <a:moveTo>
                    <a:pt x="685" y="459"/>
                  </a:moveTo>
                  <a:lnTo>
                    <a:pt x="685" y="459"/>
                  </a:lnTo>
                  <a:lnTo>
                    <a:pt x="686" y="460"/>
                  </a:lnTo>
                  <a:lnTo>
                    <a:pt x="689" y="460"/>
                  </a:lnTo>
                  <a:lnTo>
                    <a:pt x="689" y="460"/>
                  </a:lnTo>
                  <a:lnTo>
                    <a:pt x="691" y="456"/>
                  </a:lnTo>
                  <a:lnTo>
                    <a:pt x="691" y="452"/>
                  </a:lnTo>
                  <a:lnTo>
                    <a:pt x="689" y="448"/>
                  </a:lnTo>
                  <a:lnTo>
                    <a:pt x="689" y="448"/>
                  </a:lnTo>
                  <a:lnTo>
                    <a:pt x="688" y="454"/>
                  </a:lnTo>
                  <a:lnTo>
                    <a:pt x="685" y="459"/>
                  </a:lnTo>
                  <a:lnTo>
                    <a:pt x="685" y="459"/>
                  </a:lnTo>
                  <a:close/>
                  <a:moveTo>
                    <a:pt x="191" y="449"/>
                  </a:moveTo>
                  <a:lnTo>
                    <a:pt x="191" y="449"/>
                  </a:lnTo>
                  <a:lnTo>
                    <a:pt x="192" y="469"/>
                  </a:lnTo>
                  <a:lnTo>
                    <a:pt x="192" y="469"/>
                  </a:lnTo>
                  <a:lnTo>
                    <a:pt x="198" y="466"/>
                  </a:lnTo>
                  <a:lnTo>
                    <a:pt x="203" y="462"/>
                  </a:lnTo>
                  <a:lnTo>
                    <a:pt x="204" y="456"/>
                  </a:lnTo>
                  <a:lnTo>
                    <a:pt x="204" y="452"/>
                  </a:lnTo>
                  <a:lnTo>
                    <a:pt x="204" y="449"/>
                  </a:lnTo>
                  <a:lnTo>
                    <a:pt x="204" y="449"/>
                  </a:lnTo>
                  <a:lnTo>
                    <a:pt x="197" y="449"/>
                  </a:lnTo>
                  <a:lnTo>
                    <a:pt x="191" y="449"/>
                  </a:lnTo>
                  <a:lnTo>
                    <a:pt x="191" y="449"/>
                  </a:lnTo>
                  <a:close/>
                  <a:moveTo>
                    <a:pt x="427" y="449"/>
                  </a:moveTo>
                  <a:lnTo>
                    <a:pt x="427" y="449"/>
                  </a:lnTo>
                  <a:lnTo>
                    <a:pt x="428" y="452"/>
                  </a:lnTo>
                  <a:lnTo>
                    <a:pt x="430" y="456"/>
                  </a:lnTo>
                  <a:lnTo>
                    <a:pt x="431" y="457"/>
                  </a:lnTo>
                  <a:lnTo>
                    <a:pt x="433" y="460"/>
                  </a:lnTo>
                  <a:lnTo>
                    <a:pt x="433" y="460"/>
                  </a:lnTo>
                  <a:lnTo>
                    <a:pt x="436" y="459"/>
                  </a:lnTo>
                  <a:lnTo>
                    <a:pt x="439" y="457"/>
                  </a:lnTo>
                  <a:lnTo>
                    <a:pt x="439" y="457"/>
                  </a:lnTo>
                  <a:lnTo>
                    <a:pt x="438" y="456"/>
                  </a:lnTo>
                  <a:lnTo>
                    <a:pt x="438" y="452"/>
                  </a:lnTo>
                  <a:lnTo>
                    <a:pt x="438" y="452"/>
                  </a:lnTo>
                  <a:lnTo>
                    <a:pt x="427" y="449"/>
                  </a:lnTo>
                  <a:lnTo>
                    <a:pt x="427" y="449"/>
                  </a:lnTo>
                  <a:close/>
                  <a:moveTo>
                    <a:pt x="572" y="449"/>
                  </a:moveTo>
                  <a:lnTo>
                    <a:pt x="572" y="449"/>
                  </a:lnTo>
                  <a:lnTo>
                    <a:pt x="572" y="454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5" y="460"/>
                  </a:lnTo>
                  <a:lnTo>
                    <a:pt x="576" y="462"/>
                  </a:lnTo>
                  <a:lnTo>
                    <a:pt x="576" y="462"/>
                  </a:lnTo>
                  <a:lnTo>
                    <a:pt x="578" y="452"/>
                  </a:lnTo>
                  <a:lnTo>
                    <a:pt x="576" y="449"/>
                  </a:lnTo>
                  <a:lnTo>
                    <a:pt x="572" y="449"/>
                  </a:lnTo>
                  <a:lnTo>
                    <a:pt x="572" y="449"/>
                  </a:lnTo>
                  <a:close/>
                  <a:moveTo>
                    <a:pt x="128" y="463"/>
                  </a:moveTo>
                  <a:lnTo>
                    <a:pt x="128" y="463"/>
                  </a:lnTo>
                  <a:lnTo>
                    <a:pt x="134" y="460"/>
                  </a:lnTo>
                  <a:lnTo>
                    <a:pt x="139" y="454"/>
                  </a:lnTo>
                  <a:lnTo>
                    <a:pt x="139" y="454"/>
                  </a:lnTo>
                  <a:lnTo>
                    <a:pt x="137" y="452"/>
                  </a:lnTo>
                  <a:lnTo>
                    <a:pt x="136" y="451"/>
                  </a:lnTo>
                  <a:lnTo>
                    <a:pt x="133" y="451"/>
                  </a:lnTo>
                  <a:lnTo>
                    <a:pt x="131" y="451"/>
                  </a:lnTo>
                  <a:lnTo>
                    <a:pt x="128" y="454"/>
                  </a:lnTo>
                  <a:lnTo>
                    <a:pt x="128" y="456"/>
                  </a:lnTo>
                  <a:lnTo>
                    <a:pt x="126" y="459"/>
                  </a:lnTo>
                  <a:lnTo>
                    <a:pt x="128" y="463"/>
                  </a:lnTo>
                  <a:lnTo>
                    <a:pt x="128" y="463"/>
                  </a:lnTo>
                  <a:close/>
                  <a:moveTo>
                    <a:pt x="634" y="456"/>
                  </a:moveTo>
                  <a:lnTo>
                    <a:pt x="634" y="456"/>
                  </a:lnTo>
                  <a:lnTo>
                    <a:pt x="634" y="457"/>
                  </a:lnTo>
                  <a:lnTo>
                    <a:pt x="633" y="457"/>
                  </a:lnTo>
                  <a:lnTo>
                    <a:pt x="631" y="457"/>
                  </a:lnTo>
                  <a:lnTo>
                    <a:pt x="631" y="457"/>
                  </a:lnTo>
                  <a:lnTo>
                    <a:pt x="631" y="474"/>
                  </a:lnTo>
                  <a:lnTo>
                    <a:pt x="631" y="483"/>
                  </a:lnTo>
                  <a:lnTo>
                    <a:pt x="631" y="491"/>
                  </a:lnTo>
                  <a:lnTo>
                    <a:pt x="631" y="491"/>
                  </a:lnTo>
                  <a:lnTo>
                    <a:pt x="637" y="481"/>
                  </a:lnTo>
                  <a:lnTo>
                    <a:pt x="642" y="471"/>
                  </a:lnTo>
                  <a:lnTo>
                    <a:pt x="646" y="460"/>
                  </a:lnTo>
                  <a:lnTo>
                    <a:pt x="648" y="456"/>
                  </a:lnTo>
                  <a:lnTo>
                    <a:pt x="648" y="449"/>
                  </a:lnTo>
                  <a:lnTo>
                    <a:pt x="648" y="449"/>
                  </a:lnTo>
                  <a:lnTo>
                    <a:pt x="645" y="456"/>
                  </a:lnTo>
                  <a:lnTo>
                    <a:pt x="642" y="459"/>
                  </a:lnTo>
                  <a:lnTo>
                    <a:pt x="637" y="459"/>
                  </a:lnTo>
                  <a:lnTo>
                    <a:pt x="636" y="459"/>
                  </a:lnTo>
                  <a:lnTo>
                    <a:pt x="634" y="456"/>
                  </a:lnTo>
                  <a:lnTo>
                    <a:pt x="634" y="456"/>
                  </a:lnTo>
                  <a:close/>
                  <a:moveTo>
                    <a:pt x="730" y="480"/>
                  </a:moveTo>
                  <a:lnTo>
                    <a:pt x="730" y="480"/>
                  </a:lnTo>
                  <a:lnTo>
                    <a:pt x="733" y="481"/>
                  </a:lnTo>
                  <a:lnTo>
                    <a:pt x="733" y="481"/>
                  </a:lnTo>
                  <a:lnTo>
                    <a:pt x="736" y="474"/>
                  </a:lnTo>
                  <a:lnTo>
                    <a:pt x="736" y="466"/>
                  </a:lnTo>
                  <a:lnTo>
                    <a:pt x="735" y="449"/>
                  </a:lnTo>
                  <a:lnTo>
                    <a:pt x="735" y="449"/>
                  </a:lnTo>
                  <a:lnTo>
                    <a:pt x="733" y="457"/>
                  </a:lnTo>
                  <a:lnTo>
                    <a:pt x="732" y="465"/>
                  </a:lnTo>
                  <a:lnTo>
                    <a:pt x="730" y="480"/>
                  </a:lnTo>
                  <a:lnTo>
                    <a:pt x="730" y="480"/>
                  </a:lnTo>
                  <a:close/>
                  <a:moveTo>
                    <a:pt x="23" y="452"/>
                  </a:moveTo>
                  <a:lnTo>
                    <a:pt x="23" y="452"/>
                  </a:lnTo>
                  <a:lnTo>
                    <a:pt x="26" y="452"/>
                  </a:lnTo>
                  <a:lnTo>
                    <a:pt x="27" y="454"/>
                  </a:lnTo>
                  <a:lnTo>
                    <a:pt x="27" y="454"/>
                  </a:lnTo>
                  <a:lnTo>
                    <a:pt x="27" y="451"/>
                  </a:lnTo>
                  <a:lnTo>
                    <a:pt x="24" y="451"/>
                  </a:lnTo>
                  <a:lnTo>
                    <a:pt x="24" y="451"/>
                  </a:lnTo>
                  <a:lnTo>
                    <a:pt x="23" y="452"/>
                  </a:lnTo>
                  <a:lnTo>
                    <a:pt x="23" y="452"/>
                  </a:lnTo>
                  <a:close/>
                  <a:moveTo>
                    <a:pt x="341" y="454"/>
                  </a:moveTo>
                  <a:lnTo>
                    <a:pt x="341" y="454"/>
                  </a:lnTo>
                  <a:lnTo>
                    <a:pt x="343" y="454"/>
                  </a:lnTo>
                  <a:lnTo>
                    <a:pt x="343" y="454"/>
                  </a:lnTo>
                  <a:lnTo>
                    <a:pt x="341" y="451"/>
                  </a:lnTo>
                  <a:lnTo>
                    <a:pt x="340" y="451"/>
                  </a:lnTo>
                  <a:lnTo>
                    <a:pt x="340" y="451"/>
                  </a:lnTo>
                  <a:lnTo>
                    <a:pt x="340" y="452"/>
                  </a:lnTo>
                  <a:lnTo>
                    <a:pt x="340" y="454"/>
                  </a:lnTo>
                  <a:lnTo>
                    <a:pt x="341" y="454"/>
                  </a:lnTo>
                  <a:lnTo>
                    <a:pt x="341" y="454"/>
                  </a:lnTo>
                  <a:close/>
                  <a:moveTo>
                    <a:pt x="416" y="460"/>
                  </a:moveTo>
                  <a:lnTo>
                    <a:pt x="416" y="460"/>
                  </a:lnTo>
                  <a:lnTo>
                    <a:pt x="413" y="456"/>
                  </a:lnTo>
                  <a:lnTo>
                    <a:pt x="412" y="451"/>
                  </a:lnTo>
                  <a:lnTo>
                    <a:pt x="412" y="451"/>
                  </a:lnTo>
                  <a:lnTo>
                    <a:pt x="412" y="457"/>
                  </a:lnTo>
                  <a:lnTo>
                    <a:pt x="413" y="459"/>
                  </a:lnTo>
                  <a:lnTo>
                    <a:pt x="416" y="460"/>
                  </a:lnTo>
                  <a:lnTo>
                    <a:pt x="416" y="460"/>
                  </a:lnTo>
                  <a:close/>
                  <a:moveTo>
                    <a:pt x="495" y="462"/>
                  </a:moveTo>
                  <a:lnTo>
                    <a:pt x="495" y="462"/>
                  </a:lnTo>
                  <a:lnTo>
                    <a:pt x="497" y="463"/>
                  </a:lnTo>
                  <a:lnTo>
                    <a:pt x="499" y="463"/>
                  </a:lnTo>
                  <a:lnTo>
                    <a:pt x="500" y="463"/>
                  </a:lnTo>
                  <a:lnTo>
                    <a:pt x="500" y="463"/>
                  </a:lnTo>
                  <a:lnTo>
                    <a:pt x="499" y="460"/>
                  </a:lnTo>
                  <a:lnTo>
                    <a:pt x="499" y="457"/>
                  </a:lnTo>
                  <a:lnTo>
                    <a:pt x="499" y="452"/>
                  </a:lnTo>
                  <a:lnTo>
                    <a:pt x="497" y="451"/>
                  </a:lnTo>
                  <a:lnTo>
                    <a:pt x="497" y="451"/>
                  </a:lnTo>
                  <a:lnTo>
                    <a:pt x="495" y="452"/>
                  </a:lnTo>
                  <a:lnTo>
                    <a:pt x="495" y="454"/>
                  </a:lnTo>
                  <a:lnTo>
                    <a:pt x="495" y="462"/>
                  </a:lnTo>
                  <a:lnTo>
                    <a:pt x="495" y="462"/>
                  </a:lnTo>
                  <a:close/>
                  <a:moveTo>
                    <a:pt x="659" y="481"/>
                  </a:moveTo>
                  <a:lnTo>
                    <a:pt x="659" y="481"/>
                  </a:lnTo>
                  <a:lnTo>
                    <a:pt x="662" y="480"/>
                  </a:lnTo>
                  <a:lnTo>
                    <a:pt x="665" y="477"/>
                  </a:lnTo>
                  <a:lnTo>
                    <a:pt x="668" y="468"/>
                  </a:lnTo>
                  <a:lnTo>
                    <a:pt x="669" y="459"/>
                  </a:lnTo>
                  <a:lnTo>
                    <a:pt x="668" y="451"/>
                  </a:lnTo>
                  <a:lnTo>
                    <a:pt x="668" y="451"/>
                  </a:lnTo>
                  <a:lnTo>
                    <a:pt x="666" y="460"/>
                  </a:lnTo>
                  <a:lnTo>
                    <a:pt x="663" y="466"/>
                  </a:lnTo>
                  <a:lnTo>
                    <a:pt x="660" y="474"/>
                  </a:lnTo>
                  <a:lnTo>
                    <a:pt x="659" y="481"/>
                  </a:lnTo>
                  <a:lnTo>
                    <a:pt x="659" y="481"/>
                  </a:lnTo>
                  <a:close/>
                  <a:moveTo>
                    <a:pt x="677" y="463"/>
                  </a:moveTo>
                  <a:lnTo>
                    <a:pt x="677" y="463"/>
                  </a:lnTo>
                  <a:lnTo>
                    <a:pt x="678" y="460"/>
                  </a:lnTo>
                  <a:lnTo>
                    <a:pt x="677" y="457"/>
                  </a:lnTo>
                  <a:lnTo>
                    <a:pt x="677" y="454"/>
                  </a:lnTo>
                  <a:lnTo>
                    <a:pt x="678" y="451"/>
                  </a:lnTo>
                  <a:lnTo>
                    <a:pt x="678" y="451"/>
                  </a:lnTo>
                  <a:lnTo>
                    <a:pt x="675" y="451"/>
                  </a:lnTo>
                  <a:lnTo>
                    <a:pt x="675" y="451"/>
                  </a:lnTo>
                  <a:lnTo>
                    <a:pt x="675" y="459"/>
                  </a:lnTo>
                  <a:lnTo>
                    <a:pt x="675" y="462"/>
                  </a:lnTo>
                  <a:lnTo>
                    <a:pt x="677" y="463"/>
                  </a:lnTo>
                  <a:lnTo>
                    <a:pt x="677" y="463"/>
                  </a:lnTo>
                  <a:close/>
                  <a:moveTo>
                    <a:pt x="157" y="460"/>
                  </a:moveTo>
                  <a:lnTo>
                    <a:pt x="157" y="460"/>
                  </a:lnTo>
                  <a:lnTo>
                    <a:pt x="157" y="456"/>
                  </a:lnTo>
                  <a:lnTo>
                    <a:pt x="157" y="452"/>
                  </a:lnTo>
                  <a:lnTo>
                    <a:pt x="157" y="452"/>
                  </a:lnTo>
                  <a:lnTo>
                    <a:pt x="157" y="452"/>
                  </a:lnTo>
                  <a:lnTo>
                    <a:pt x="154" y="454"/>
                  </a:lnTo>
                  <a:lnTo>
                    <a:pt x="154" y="456"/>
                  </a:lnTo>
                  <a:lnTo>
                    <a:pt x="154" y="459"/>
                  </a:lnTo>
                  <a:lnTo>
                    <a:pt x="157" y="460"/>
                  </a:lnTo>
                  <a:lnTo>
                    <a:pt x="157" y="460"/>
                  </a:lnTo>
                  <a:close/>
                  <a:moveTo>
                    <a:pt x="232" y="465"/>
                  </a:moveTo>
                  <a:lnTo>
                    <a:pt x="232" y="465"/>
                  </a:lnTo>
                  <a:lnTo>
                    <a:pt x="238" y="466"/>
                  </a:lnTo>
                  <a:lnTo>
                    <a:pt x="244" y="465"/>
                  </a:lnTo>
                  <a:lnTo>
                    <a:pt x="244" y="465"/>
                  </a:lnTo>
                  <a:lnTo>
                    <a:pt x="242" y="457"/>
                  </a:lnTo>
                  <a:lnTo>
                    <a:pt x="238" y="452"/>
                  </a:lnTo>
                  <a:lnTo>
                    <a:pt x="238" y="452"/>
                  </a:lnTo>
                  <a:lnTo>
                    <a:pt x="233" y="457"/>
                  </a:lnTo>
                  <a:lnTo>
                    <a:pt x="232" y="460"/>
                  </a:lnTo>
                  <a:lnTo>
                    <a:pt x="232" y="465"/>
                  </a:lnTo>
                  <a:lnTo>
                    <a:pt x="232" y="465"/>
                  </a:lnTo>
                  <a:close/>
                  <a:moveTo>
                    <a:pt x="332" y="466"/>
                  </a:moveTo>
                  <a:lnTo>
                    <a:pt x="332" y="466"/>
                  </a:lnTo>
                  <a:lnTo>
                    <a:pt x="331" y="459"/>
                  </a:lnTo>
                  <a:lnTo>
                    <a:pt x="329" y="454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62"/>
                  </a:lnTo>
                  <a:lnTo>
                    <a:pt x="328" y="466"/>
                  </a:lnTo>
                  <a:lnTo>
                    <a:pt x="329" y="466"/>
                  </a:lnTo>
                  <a:lnTo>
                    <a:pt x="332" y="466"/>
                  </a:lnTo>
                  <a:lnTo>
                    <a:pt x="332" y="466"/>
                  </a:lnTo>
                  <a:close/>
                  <a:moveTo>
                    <a:pt x="592" y="456"/>
                  </a:moveTo>
                  <a:lnTo>
                    <a:pt x="592" y="456"/>
                  </a:lnTo>
                  <a:lnTo>
                    <a:pt x="592" y="452"/>
                  </a:lnTo>
                  <a:lnTo>
                    <a:pt x="590" y="452"/>
                  </a:lnTo>
                  <a:lnTo>
                    <a:pt x="590" y="452"/>
                  </a:lnTo>
                  <a:lnTo>
                    <a:pt x="588" y="452"/>
                  </a:lnTo>
                  <a:lnTo>
                    <a:pt x="588" y="454"/>
                  </a:lnTo>
                  <a:lnTo>
                    <a:pt x="592" y="456"/>
                  </a:lnTo>
                  <a:lnTo>
                    <a:pt x="592" y="456"/>
                  </a:lnTo>
                  <a:close/>
                  <a:moveTo>
                    <a:pt x="259" y="459"/>
                  </a:moveTo>
                  <a:lnTo>
                    <a:pt x="259" y="459"/>
                  </a:lnTo>
                  <a:lnTo>
                    <a:pt x="273" y="465"/>
                  </a:lnTo>
                  <a:lnTo>
                    <a:pt x="273" y="465"/>
                  </a:lnTo>
                  <a:lnTo>
                    <a:pt x="271" y="460"/>
                  </a:lnTo>
                  <a:lnTo>
                    <a:pt x="267" y="457"/>
                  </a:lnTo>
                  <a:lnTo>
                    <a:pt x="262" y="456"/>
                  </a:lnTo>
                  <a:lnTo>
                    <a:pt x="259" y="452"/>
                  </a:lnTo>
                  <a:lnTo>
                    <a:pt x="259" y="452"/>
                  </a:lnTo>
                  <a:lnTo>
                    <a:pt x="259" y="459"/>
                  </a:lnTo>
                  <a:lnTo>
                    <a:pt x="259" y="459"/>
                  </a:lnTo>
                  <a:close/>
                  <a:moveTo>
                    <a:pt x="340" y="468"/>
                  </a:moveTo>
                  <a:lnTo>
                    <a:pt x="340" y="468"/>
                  </a:lnTo>
                  <a:lnTo>
                    <a:pt x="343" y="466"/>
                  </a:lnTo>
                  <a:lnTo>
                    <a:pt x="346" y="463"/>
                  </a:lnTo>
                  <a:lnTo>
                    <a:pt x="352" y="459"/>
                  </a:lnTo>
                  <a:lnTo>
                    <a:pt x="352" y="459"/>
                  </a:lnTo>
                  <a:lnTo>
                    <a:pt x="352" y="457"/>
                  </a:lnTo>
                  <a:lnTo>
                    <a:pt x="351" y="454"/>
                  </a:lnTo>
                  <a:lnTo>
                    <a:pt x="346" y="452"/>
                  </a:lnTo>
                  <a:lnTo>
                    <a:pt x="346" y="452"/>
                  </a:lnTo>
                  <a:lnTo>
                    <a:pt x="345" y="456"/>
                  </a:lnTo>
                  <a:lnTo>
                    <a:pt x="341" y="460"/>
                  </a:lnTo>
                  <a:lnTo>
                    <a:pt x="340" y="463"/>
                  </a:lnTo>
                  <a:lnTo>
                    <a:pt x="340" y="468"/>
                  </a:lnTo>
                  <a:lnTo>
                    <a:pt x="340" y="468"/>
                  </a:lnTo>
                  <a:close/>
                  <a:moveTo>
                    <a:pt x="367" y="456"/>
                  </a:moveTo>
                  <a:lnTo>
                    <a:pt x="367" y="456"/>
                  </a:lnTo>
                  <a:lnTo>
                    <a:pt x="367" y="454"/>
                  </a:lnTo>
                  <a:lnTo>
                    <a:pt x="366" y="452"/>
                  </a:lnTo>
                  <a:lnTo>
                    <a:pt x="366" y="452"/>
                  </a:lnTo>
                  <a:lnTo>
                    <a:pt x="364" y="456"/>
                  </a:lnTo>
                  <a:lnTo>
                    <a:pt x="366" y="456"/>
                  </a:lnTo>
                  <a:lnTo>
                    <a:pt x="367" y="456"/>
                  </a:lnTo>
                  <a:lnTo>
                    <a:pt x="367" y="456"/>
                  </a:lnTo>
                  <a:close/>
                  <a:moveTo>
                    <a:pt x="582" y="465"/>
                  </a:moveTo>
                  <a:lnTo>
                    <a:pt x="582" y="465"/>
                  </a:lnTo>
                  <a:lnTo>
                    <a:pt x="585" y="463"/>
                  </a:lnTo>
                  <a:lnTo>
                    <a:pt x="587" y="462"/>
                  </a:lnTo>
                  <a:lnTo>
                    <a:pt x="588" y="459"/>
                  </a:lnTo>
                  <a:lnTo>
                    <a:pt x="588" y="459"/>
                  </a:lnTo>
                  <a:lnTo>
                    <a:pt x="582" y="454"/>
                  </a:lnTo>
                  <a:lnTo>
                    <a:pt x="582" y="454"/>
                  </a:lnTo>
                  <a:lnTo>
                    <a:pt x="581" y="459"/>
                  </a:lnTo>
                  <a:lnTo>
                    <a:pt x="582" y="465"/>
                  </a:lnTo>
                  <a:lnTo>
                    <a:pt x="582" y="465"/>
                  </a:lnTo>
                  <a:close/>
                  <a:moveTo>
                    <a:pt x="598" y="459"/>
                  </a:moveTo>
                  <a:lnTo>
                    <a:pt x="598" y="459"/>
                  </a:lnTo>
                  <a:lnTo>
                    <a:pt x="602" y="459"/>
                  </a:lnTo>
                  <a:lnTo>
                    <a:pt x="604" y="457"/>
                  </a:lnTo>
                  <a:lnTo>
                    <a:pt x="604" y="454"/>
                  </a:lnTo>
                  <a:lnTo>
                    <a:pt x="604" y="454"/>
                  </a:lnTo>
                  <a:lnTo>
                    <a:pt x="601" y="454"/>
                  </a:lnTo>
                  <a:lnTo>
                    <a:pt x="599" y="454"/>
                  </a:lnTo>
                  <a:lnTo>
                    <a:pt x="598" y="456"/>
                  </a:lnTo>
                  <a:lnTo>
                    <a:pt x="598" y="459"/>
                  </a:lnTo>
                  <a:lnTo>
                    <a:pt x="598" y="459"/>
                  </a:lnTo>
                  <a:close/>
                  <a:moveTo>
                    <a:pt x="627" y="457"/>
                  </a:moveTo>
                  <a:lnTo>
                    <a:pt x="627" y="457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27" y="454"/>
                  </a:lnTo>
                  <a:lnTo>
                    <a:pt x="627" y="454"/>
                  </a:lnTo>
                  <a:lnTo>
                    <a:pt x="627" y="456"/>
                  </a:lnTo>
                  <a:lnTo>
                    <a:pt x="627" y="457"/>
                  </a:lnTo>
                  <a:lnTo>
                    <a:pt x="627" y="457"/>
                  </a:lnTo>
                  <a:lnTo>
                    <a:pt x="627" y="457"/>
                  </a:lnTo>
                  <a:close/>
                  <a:moveTo>
                    <a:pt x="552" y="466"/>
                  </a:moveTo>
                  <a:lnTo>
                    <a:pt x="552" y="466"/>
                  </a:lnTo>
                  <a:lnTo>
                    <a:pt x="553" y="465"/>
                  </a:lnTo>
                  <a:lnTo>
                    <a:pt x="553" y="460"/>
                  </a:lnTo>
                  <a:lnTo>
                    <a:pt x="553" y="457"/>
                  </a:lnTo>
                  <a:lnTo>
                    <a:pt x="550" y="454"/>
                  </a:lnTo>
                  <a:lnTo>
                    <a:pt x="550" y="454"/>
                  </a:lnTo>
                  <a:lnTo>
                    <a:pt x="549" y="457"/>
                  </a:lnTo>
                  <a:lnTo>
                    <a:pt x="549" y="462"/>
                  </a:lnTo>
                  <a:lnTo>
                    <a:pt x="552" y="466"/>
                  </a:lnTo>
                  <a:lnTo>
                    <a:pt x="552" y="466"/>
                  </a:lnTo>
                  <a:close/>
                  <a:moveTo>
                    <a:pt x="753" y="474"/>
                  </a:moveTo>
                  <a:lnTo>
                    <a:pt x="753" y="474"/>
                  </a:lnTo>
                  <a:lnTo>
                    <a:pt x="753" y="469"/>
                  </a:lnTo>
                  <a:lnTo>
                    <a:pt x="755" y="465"/>
                  </a:lnTo>
                  <a:lnTo>
                    <a:pt x="756" y="454"/>
                  </a:lnTo>
                  <a:lnTo>
                    <a:pt x="756" y="454"/>
                  </a:lnTo>
                  <a:lnTo>
                    <a:pt x="753" y="456"/>
                  </a:lnTo>
                  <a:lnTo>
                    <a:pt x="752" y="457"/>
                  </a:lnTo>
                  <a:lnTo>
                    <a:pt x="750" y="462"/>
                  </a:lnTo>
                  <a:lnTo>
                    <a:pt x="752" y="469"/>
                  </a:lnTo>
                  <a:lnTo>
                    <a:pt x="753" y="474"/>
                  </a:lnTo>
                  <a:lnTo>
                    <a:pt x="753" y="474"/>
                  </a:lnTo>
                  <a:close/>
                  <a:moveTo>
                    <a:pt x="377" y="459"/>
                  </a:moveTo>
                  <a:lnTo>
                    <a:pt x="377" y="459"/>
                  </a:lnTo>
                  <a:lnTo>
                    <a:pt x="378" y="462"/>
                  </a:lnTo>
                  <a:lnTo>
                    <a:pt x="380" y="463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84" y="463"/>
                  </a:lnTo>
                  <a:lnTo>
                    <a:pt x="384" y="460"/>
                  </a:lnTo>
                  <a:lnTo>
                    <a:pt x="383" y="457"/>
                  </a:lnTo>
                  <a:lnTo>
                    <a:pt x="381" y="454"/>
                  </a:lnTo>
                  <a:lnTo>
                    <a:pt x="381" y="454"/>
                  </a:lnTo>
                  <a:lnTo>
                    <a:pt x="380" y="457"/>
                  </a:lnTo>
                  <a:lnTo>
                    <a:pt x="377" y="459"/>
                  </a:lnTo>
                  <a:lnTo>
                    <a:pt x="377" y="459"/>
                  </a:lnTo>
                  <a:close/>
                  <a:moveTo>
                    <a:pt x="215" y="468"/>
                  </a:moveTo>
                  <a:lnTo>
                    <a:pt x="215" y="468"/>
                  </a:lnTo>
                  <a:lnTo>
                    <a:pt x="213" y="462"/>
                  </a:lnTo>
                  <a:lnTo>
                    <a:pt x="212" y="456"/>
                  </a:lnTo>
                  <a:lnTo>
                    <a:pt x="212" y="456"/>
                  </a:lnTo>
                  <a:lnTo>
                    <a:pt x="212" y="463"/>
                  </a:lnTo>
                  <a:lnTo>
                    <a:pt x="213" y="466"/>
                  </a:lnTo>
                  <a:lnTo>
                    <a:pt x="215" y="468"/>
                  </a:lnTo>
                  <a:lnTo>
                    <a:pt x="215" y="468"/>
                  </a:lnTo>
                  <a:close/>
                  <a:moveTo>
                    <a:pt x="656" y="483"/>
                  </a:moveTo>
                  <a:lnTo>
                    <a:pt x="656" y="483"/>
                  </a:lnTo>
                  <a:lnTo>
                    <a:pt x="656" y="477"/>
                  </a:lnTo>
                  <a:lnTo>
                    <a:pt x="657" y="469"/>
                  </a:lnTo>
                  <a:lnTo>
                    <a:pt x="657" y="462"/>
                  </a:lnTo>
                  <a:lnTo>
                    <a:pt x="657" y="459"/>
                  </a:lnTo>
                  <a:lnTo>
                    <a:pt x="656" y="456"/>
                  </a:lnTo>
                  <a:lnTo>
                    <a:pt x="656" y="456"/>
                  </a:lnTo>
                  <a:lnTo>
                    <a:pt x="653" y="462"/>
                  </a:lnTo>
                  <a:lnTo>
                    <a:pt x="653" y="469"/>
                  </a:lnTo>
                  <a:lnTo>
                    <a:pt x="653" y="477"/>
                  </a:lnTo>
                  <a:lnTo>
                    <a:pt x="656" y="483"/>
                  </a:lnTo>
                  <a:lnTo>
                    <a:pt x="656" y="483"/>
                  </a:lnTo>
                  <a:close/>
                  <a:moveTo>
                    <a:pt x="105" y="460"/>
                  </a:moveTo>
                  <a:lnTo>
                    <a:pt x="105" y="460"/>
                  </a:lnTo>
                  <a:lnTo>
                    <a:pt x="105" y="457"/>
                  </a:lnTo>
                  <a:lnTo>
                    <a:pt x="102" y="457"/>
                  </a:lnTo>
                  <a:lnTo>
                    <a:pt x="102" y="457"/>
                  </a:lnTo>
                  <a:lnTo>
                    <a:pt x="104" y="459"/>
                  </a:lnTo>
                  <a:lnTo>
                    <a:pt x="105" y="460"/>
                  </a:lnTo>
                  <a:lnTo>
                    <a:pt x="105" y="460"/>
                  </a:lnTo>
                  <a:close/>
                  <a:moveTo>
                    <a:pt x="163" y="460"/>
                  </a:moveTo>
                  <a:lnTo>
                    <a:pt x="163" y="460"/>
                  </a:lnTo>
                  <a:lnTo>
                    <a:pt x="163" y="459"/>
                  </a:lnTo>
                  <a:lnTo>
                    <a:pt x="163" y="457"/>
                  </a:lnTo>
                  <a:lnTo>
                    <a:pt x="163" y="457"/>
                  </a:lnTo>
                  <a:lnTo>
                    <a:pt x="162" y="457"/>
                  </a:lnTo>
                  <a:lnTo>
                    <a:pt x="162" y="457"/>
                  </a:lnTo>
                  <a:lnTo>
                    <a:pt x="162" y="459"/>
                  </a:lnTo>
                  <a:lnTo>
                    <a:pt x="163" y="460"/>
                  </a:lnTo>
                  <a:lnTo>
                    <a:pt x="163" y="460"/>
                  </a:lnTo>
                  <a:close/>
                  <a:moveTo>
                    <a:pt x="248" y="462"/>
                  </a:moveTo>
                  <a:lnTo>
                    <a:pt x="248" y="462"/>
                  </a:lnTo>
                  <a:lnTo>
                    <a:pt x="248" y="460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48" y="457"/>
                  </a:lnTo>
                  <a:lnTo>
                    <a:pt x="247" y="457"/>
                  </a:lnTo>
                  <a:lnTo>
                    <a:pt x="247" y="457"/>
                  </a:lnTo>
                  <a:lnTo>
                    <a:pt x="247" y="459"/>
                  </a:lnTo>
                  <a:lnTo>
                    <a:pt x="248" y="462"/>
                  </a:lnTo>
                  <a:lnTo>
                    <a:pt x="248" y="462"/>
                  </a:lnTo>
                  <a:close/>
                  <a:moveTo>
                    <a:pt x="422" y="462"/>
                  </a:moveTo>
                  <a:lnTo>
                    <a:pt x="422" y="462"/>
                  </a:lnTo>
                  <a:lnTo>
                    <a:pt x="424" y="462"/>
                  </a:lnTo>
                  <a:lnTo>
                    <a:pt x="424" y="462"/>
                  </a:lnTo>
                  <a:lnTo>
                    <a:pt x="424" y="460"/>
                  </a:lnTo>
                  <a:lnTo>
                    <a:pt x="424" y="459"/>
                  </a:lnTo>
                  <a:lnTo>
                    <a:pt x="422" y="459"/>
                  </a:lnTo>
                  <a:lnTo>
                    <a:pt x="421" y="459"/>
                  </a:lnTo>
                  <a:lnTo>
                    <a:pt x="421" y="459"/>
                  </a:lnTo>
                  <a:lnTo>
                    <a:pt x="422" y="459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close/>
                  <a:moveTo>
                    <a:pt x="146" y="465"/>
                  </a:moveTo>
                  <a:lnTo>
                    <a:pt x="146" y="465"/>
                  </a:lnTo>
                  <a:lnTo>
                    <a:pt x="149" y="465"/>
                  </a:lnTo>
                  <a:lnTo>
                    <a:pt x="151" y="463"/>
                  </a:lnTo>
                  <a:lnTo>
                    <a:pt x="151" y="463"/>
                  </a:lnTo>
                  <a:lnTo>
                    <a:pt x="148" y="460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45" y="462"/>
                  </a:lnTo>
                  <a:lnTo>
                    <a:pt x="146" y="465"/>
                  </a:lnTo>
                  <a:lnTo>
                    <a:pt x="146" y="465"/>
                  </a:lnTo>
                  <a:close/>
                  <a:moveTo>
                    <a:pt x="361" y="465"/>
                  </a:moveTo>
                  <a:lnTo>
                    <a:pt x="361" y="465"/>
                  </a:lnTo>
                  <a:lnTo>
                    <a:pt x="364" y="463"/>
                  </a:lnTo>
                  <a:lnTo>
                    <a:pt x="364" y="462"/>
                  </a:lnTo>
                  <a:lnTo>
                    <a:pt x="364" y="460"/>
                  </a:lnTo>
                  <a:lnTo>
                    <a:pt x="364" y="460"/>
                  </a:lnTo>
                  <a:lnTo>
                    <a:pt x="360" y="459"/>
                  </a:lnTo>
                  <a:lnTo>
                    <a:pt x="360" y="459"/>
                  </a:lnTo>
                  <a:lnTo>
                    <a:pt x="360" y="462"/>
                  </a:lnTo>
                  <a:lnTo>
                    <a:pt x="361" y="465"/>
                  </a:lnTo>
                  <a:lnTo>
                    <a:pt x="361" y="465"/>
                  </a:lnTo>
                  <a:close/>
                  <a:moveTo>
                    <a:pt x="470" y="462"/>
                  </a:moveTo>
                  <a:lnTo>
                    <a:pt x="470" y="462"/>
                  </a:lnTo>
                  <a:lnTo>
                    <a:pt x="470" y="459"/>
                  </a:lnTo>
                  <a:lnTo>
                    <a:pt x="470" y="459"/>
                  </a:lnTo>
                  <a:lnTo>
                    <a:pt x="468" y="459"/>
                  </a:lnTo>
                  <a:lnTo>
                    <a:pt x="468" y="459"/>
                  </a:lnTo>
                  <a:lnTo>
                    <a:pt x="466" y="460"/>
                  </a:lnTo>
                  <a:lnTo>
                    <a:pt x="468" y="462"/>
                  </a:lnTo>
                  <a:lnTo>
                    <a:pt x="470" y="462"/>
                  </a:lnTo>
                  <a:lnTo>
                    <a:pt x="470" y="462"/>
                  </a:lnTo>
                  <a:close/>
                  <a:moveTo>
                    <a:pt x="474" y="460"/>
                  </a:moveTo>
                  <a:lnTo>
                    <a:pt x="474" y="460"/>
                  </a:lnTo>
                  <a:lnTo>
                    <a:pt x="474" y="463"/>
                  </a:lnTo>
                  <a:lnTo>
                    <a:pt x="476" y="465"/>
                  </a:lnTo>
                  <a:lnTo>
                    <a:pt x="476" y="465"/>
                  </a:lnTo>
                  <a:lnTo>
                    <a:pt x="480" y="465"/>
                  </a:lnTo>
                  <a:lnTo>
                    <a:pt x="480" y="465"/>
                  </a:lnTo>
                  <a:lnTo>
                    <a:pt x="480" y="463"/>
                  </a:lnTo>
                  <a:lnTo>
                    <a:pt x="480" y="462"/>
                  </a:lnTo>
                  <a:lnTo>
                    <a:pt x="480" y="462"/>
                  </a:lnTo>
                  <a:lnTo>
                    <a:pt x="477" y="460"/>
                  </a:lnTo>
                  <a:lnTo>
                    <a:pt x="474" y="460"/>
                  </a:lnTo>
                  <a:lnTo>
                    <a:pt x="474" y="460"/>
                  </a:lnTo>
                  <a:close/>
                  <a:moveTo>
                    <a:pt x="514" y="468"/>
                  </a:moveTo>
                  <a:lnTo>
                    <a:pt x="514" y="468"/>
                  </a:lnTo>
                  <a:lnTo>
                    <a:pt x="515" y="469"/>
                  </a:lnTo>
                  <a:lnTo>
                    <a:pt x="518" y="469"/>
                  </a:lnTo>
                  <a:lnTo>
                    <a:pt x="518" y="469"/>
                  </a:lnTo>
                  <a:lnTo>
                    <a:pt x="521" y="465"/>
                  </a:lnTo>
                  <a:lnTo>
                    <a:pt x="524" y="460"/>
                  </a:lnTo>
                  <a:lnTo>
                    <a:pt x="524" y="460"/>
                  </a:lnTo>
                  <a:lnTo>
                    <a:pt x="521" y="460"/>
                  </a:lnTo>
                  <a:lnTo>
                    <a:pt x="518" y="462"/>
                  </a:lnTo>
                  <a:lnTo>
                    <a:pt x="514" y="468"/>
                  </a:lnTo>
                  <a:lnTo>
                    <a:pt x="514" y="468"/>
                  </a:lnTo>
                  <a:close/>
                  <a:moveTo>
                    <a:pt x="404" y="463"/>
                  </a:moveTo>
                  <a:lnTo>
                    <a:pt x="404" y="463"/>
                  </a:lnTo>
                  <a:lnTo>
                    <a:pt x="407" y="463"/>
                  </a:lnTo>
                  <a:lnTo>
                    <a:pt x="407" y="462"/>
                  </a:lnTo>
                  <a:lnTo>
                    <a:pt x="407" y="462"/>
                  </a:lnTo>
                  <a:lnTo>
                    <a:pt x="407" y="460"/>
                  </a:lnTo>
                  <a:lnTo>
                    <a:pt x="406" y="460"/>
                  </a:lnTo>
                  <a:lnTo>
                    <a:pt x="406" y="460"/>
                  </a:lnTo>
                  <a:lnTo>
                    <a:pt x="404" y="462"/>
                  </a:lnTo>
                  <a:lnTo>
                    <a:pt x="404" y="463"/>
                  </a:lnTo>
                  <a:lnTo>
                    <a:pt x="404" y="463"/>
                  </a:lnTo>
                  <a:close/>
                  <a:moveTo>
                    <a:pt x="67" y="506"/>
                  </a:moveTo>
                  <a:lnTo>
                    <a:pt x="67" y="506"/>
                  </a:lnTo>
                  <a:lnTo>
                    <a:pt x="61" y="481"/>
                  </a:lnTo>
                  <a:lnTo>
                    <a:pt x="56" y="471"/>
                  </a:lnTo>
                  <a:lnTo>
                    <a:pt x="50" y="460"/>
                  </a:lnTo>
                  <a:lnTo>
                    <a:pt x="50" y="460"/>
                  </a:lnTo>
                  <a:lnTo>
                    <a:pt x="55" y="472"/>
                  </a:lnTo>
                  <a:lnTo>
                    <a:pt x="58" y="486"/>
                  </a:lnTo>
                  <a:lnTo>
                    <a:pt x="61" y="498"/>
                  </a:lnTo>
                  <a:lnTo>
                    <a:pt x="64" y="503"/>
                  </a:lnTo>
                  <a:lnTo>
                    <a:pt x="67" y="506"/>
                  </a:lnTo>
                  <a:lnTo>
                    <a:pt x="67" y="506"/>
                  </a:lnTo>
                  <a:close/>
                  <a:moveTo>
                    <a:pt x="171" y="466"/>
                  </a:moveTo>
                  <a:lnTo>
                    <a:pt x="171" y="466"/>
                  </a:lnTo>
                  <a:lnTo>
                    <a:pt x="172" y="463"/>
                  </a:lnTo>
                  <a:lnTo>
                    <a:pt x="171" y="462"/>
                  </a:lnTo>
                  <a:lnTo>
                    <a:pt x="169" y="460"/>
                  </a:lnTo>
                  <a:lnTo>
                    <a:pt x="169" y="460"/>
                  </a:lnTo>
                  <a:lnTo>
                    <a:pt x="169" y="463"/>
                  </a:lnTo>
                  <a:lnTo>
                    <a:pt x="169" y="465"/>
                  </a:lnTo>
                  <a:lnTo>
                    <a:pt x="171" y="466"/>
                  </a:lnTo>
                  <a:lnTo>
                    <a:pt x="171" y="466"/>
                  </a:lnTo>
                  <a:close/>
                  <a:moveTo>
                    <a:pt x="250" y="465"/>
                  </a:moveTo>
                  <a:lnTo>
                    <a:pt x="250" y="465"/>
                  </a:lnTo>
                  <a:lnTo>
                    <a:pt x="255" y="465"/>
                  </a:lnTo>
                  <a:lnTo>
                    <a:pt x="256" y="465"/>
                  </a:lnTo>
                  <a:lnTo>
                    <a:pt x="256" y="463"/>
                  </a:lnTo>
                  <a:lnTo>
                    <a:pt x="256" y="463"/>
                  </a:lnTo>
                  <a:lnTo>
                    <a:pt x="255" y="462"/>
                  </a:lnTo>
                  <a:lnTo>
                    <a:pt x="253" y="460"/>
                  </a:lnTo>
                  <a:lnTo>
                    <a:pt x="253" y="460"/>
                  </a:lnTo>
                  <a:lnTo>
                    <a:pt x="252" y="462"/>
                  </a:lnTo>
                  <a:lnTo>
                    <a:pt x="250" y="465"/>
                  </a:lnTo>
                  <a:lnTo>
                    <a:pt x="250" y="465"/>
                  </a:lnTo>
                  <a:close/>
                  <a:moveTo>
                    <a:pt x="392" y="465"/>
                  </a:moveTo>
                  <a:lnTo>
                    <a:pt x="392" y="465"/>
                  </a:lnTo>
                  <a:lnTo>
                    <a:pt x="390" y="463"/>
                  </a:lnTo>
                  <a:lnTo>
                    <a:pt x="389" y="462"/>
                  </a:lnTo>
                  <a:lnTo>
                    <a:pt x="387" y="462"/>
                  </a:lnTo>
                  <a:lnTo>
                    <a:pt x="387" y="462"/>
                  </a:lnTo>
                  <a:lnTo>
                    <a:pt x="389" y="465"/>
                  </a:lnTo>
                  <a:lnTo>
                    <a:pt x="390" y="466"/>
                  </a:lnTo>
                  <a:lnTo>
                    <a:pt x="392" y="465"/>
                  </a:lnTo>
                  <a:lnTo>
                    <a:pt x="392" y="465"/>
                  </a:lnTo>
                  <a:close/>
                  <a:moveTo>
                    <a:pt x="94" y="483"/>
                  </a:moveTo>
                  <a:lnTo>
                    <a:pt x="94" y="483"/>
                  </a:lnTo>
                  <a:lnTo>
                    <a:pt x="94" y="477"/>
                  </a:lnTo>
                  <a:lnTo>
                    <a:pt x="94" y="472"/>
                  </a:lnTo>
                  <a:lnTo>
                    <a:pt x="93" y="466"/>
                  </a:lnTo>
                  <a:lnTo>
                    <a:pt x="91" y="462"/>
                  </a:lnTo>
                  <a:lnTo>
                    <a:pt x="91" y="462"/>
                  </a:lnTo>
                  <a:lnTo>
                    <a:pt x="90" y="468"/>
                  </a:lnTo>
                  <a:lnTo>
                    <a:pt x="91" y="472"/>
                  </a:lnTo>
                  <a:lnTo>
                    <a:pt x="94" y="483"/>
                  </a:lnTo>
                  <a:lnTo>
                    <a:pt x="94" y="483"/>
                  </a:lnTo>
                  <a:close/>
                  <a:moveTo>
                    <a:pt x="541" y="475"/>
                  </a:moveTo>
                  <a:lnTo>
                    <a:pt x="541" y="475"/>
                  </a:lnTo>
                  <a:lnTo>
                    <a:pt x="544" y="475"/>
                  </a:lnTo>
                  <a:lnTo>
                    <a:pt x="544" y="474"/>
                  </a:lnTo>
                  <a:lnTo>
                    <a:pt x="546" y="469"/>
                  </a:lnTo>
                  <a:lnTo>
                    <a:pt x="546" y="465"/>
                  </a:lnTo>
                  <a:lnTo>
                    <a:pt x="543" y="462"/>
                  </a:lnTo>
                  <a:lnTo>
                    <a:pt x="543" y="462"/>
                  </a:lnTo>
                  <a:lnTo>
                    <a:pt x="541" y="465"/>
                  </a:lnTo>
                  <a:lnTo>
                    <a:pt x="541" y="468"/>
                  </a:lnTo>
                  <a:lnTo>
                    <a:pt x="541" y="472"/>
                  </a:lnTo>
                  <a:lnTo>
                    <a:pt x="541" y="475"/>
                  </a:lnTo>
                  <a:lnTo>
                    <a:pt x="541" y="475"/>
                  </a:lnTo>
                  <a:close/>
                  <a:moveTo>
                    <a:pt x="701" y="480"/>
                  </a:moveTo>
                  <a:lnTo>
                    <a:pt x="701" y="480"/>
                  </a:lnTo>
                  <a:lnTo>
                    <a:pt x="704" y="478"/>
                  </a:lnTo>
                  <a:lnTo>
                    <a:pt x="707" y="478"/>
                  </a:lnTo>
                  <a:lnTo>
                    <a:pt x="707" y="478"/>
                  </a:lnTo>
                  <a:lnTo>
                    <a:pt x="707" y="474"/>
                  </a:lnTo>
                  <a:lnTo>
                    <a:pt x="707" y="469"/>
                  </a:lnTo>
                  <a:lnTo>
                    <a:pt x="707" y="465"/>
                  </a:lnTo>
                  <a:lnTo>
                    <a:pt x="706" y="462"/>
                  </a:lnTo>
                  <a:lnTo>
                    <a:pt x="706" y="462"/>
                  </a:lnTo>
                  <a:lnTo>
                    <a:pt x="703" y="471"/>
                  </a:lnTo>
                  <a:lnTo>
                    <a:pt x="701" y="475"/>
                  </a:lnTo>
                  <a:lnTo>
                    <a:pt x="701" y="480"/>
                  </a:lnTo>
                  <a:lnTo>
                    <a:pt x="701" y="480"/>
                  </a:lnTo>
                  <a:close/>
                  <a:moveTo>
                    <a:pt x="30" y="481"/>
                  </a:moveTo>
                  <a:lnTo>
                    <a:pt x="30" y="481"/>
                  </a:lnTo>
                  <a:lnTo>
                    <a:pt x="33" y="480"/>
                  </a:lnTo>
                  <a:lnTo>
                    <a:pt x="35" y="481"/>
                  </a:lnTo>
                  <a:lnTo>
                    <a:pt x="35" y="481"/>
                  </a:lnTo>
                  <a:lnTo>
                    <a:pt x="35" y="475"/>
                  </a:lnTo>
                  <a:lnTo>
                    <a:pt x="33" y="471"/>
                  </a:lnTo>
                  <a:lnTo>
                    <a:pt x="29" y="463"/>
                  </a:lnTo>
                  <a:lnTo>
                    <a:pt x="29" y="463"/>
                  </a:lnTo>
                  <a:lnTo>
                    <a:pt x="30" y="472"/>
                  </a:lnTo>
                  <a:lnTo>
                    <a:pt x="30" y="481"/>
                  </a:lnTo>
                  <a:lnTo>
                    <a:pt x="30" y="481"/>
                  </a:lnTo>
                  <a:close/>
                  <a:moveTo>
                    <a:pt x="201" y="469"/>
                  </a:moveTo>
                  <a:lnTo>
                    <a:pt x="201" y="469"/>
                  </a:lnTo>
                  <a:lnTo>
                    <a:pt x="204" y="469"/>
                  </a:lnTo>
                  <a:lnTo>
                    <a:pt x="206" y="469"/>
                  </a:lnTo>
                  <a:lnTo>
                    <a:pt x="206" y="469"/>
                  </a:lnTo>
                  <a:lnTo>
                    <a:pt x="207" y="465"/>
                  </a:lnTo>
                  <a:lnTo>
                    <a:pt x="207" y="463"/>
                  </a:lnTo>
                  <a:lnTo>
                    <a:pt x="206" y="463"/>
                  </a:lnTo>
                  <a:lnTo>
                    <a:pt x="206" y="463"/>
                  </a:lnTo>
                  <a:lnTo>
                    <a:pt x="204" y="465"/>
                  </a:lnTo>
                  <a:lnTo>
                    <a:pt x="203" y="466"/>
                  </a:lnTo>
                  <a:lnTo>
                    <a:pt x="201" y="468"/>
                  </a:lnTo>
                  <a:lnTo>
                    <a:pt x="201" y="469"/>
                  </a:lnTo>
                  <a:lnTo>
                    <a:pt x="201" y="469"/>
                  </a:lnTo>
                  <a:close/>
                  <a:moveTo>
                    <a:pt x="285" y="465"/>
                  </a:moveTo>
                  <a:lnTo>
                    <a:pt x="285" y="465"/>
                  </a:lnTo>
                  <a:lnTo>
                    <a:pt x="284" y="465"/>
                  </a:lnTo>
                  <a:lnTo>
                    <a:pt x="284" y="463"/>
                  </a:lnTo>
                  <a:lnTo>
                    <a:pt x="280" y="463"/>
                  </a:lnTo>
                  <a:lnTo>
                    <a:pt x="280" y="463"/>
                  </a:lnTo>
                  <a:lnTo>
                    <a:pt x="282" y="465"/>
                  </a:lnTo>
                  <a:lnTo>
                    <a:pt x="285" y="465"/>
                  </a:lnTo>
                  <a:lnTo>
                    <a:pt x="285" y="465"/>
                  </a:lnTo>
                  <a:close/>
                  <a:moveTo>
                    <a:pt x="351" y="466"/>
                  </a:moveTo>
                  <a:lnTo>
                    <a:pt x="351" y="466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5" y="465"/>
                  </a:lnTo>
                  <a:lnTo>
                    <a:pt x="355" y="463"/>
                  </a:lnTo>
                  <a:lnTo>
                    <a:pt x="354" y="463"/>
                  </a:lnTo>
                  <a:lnTo>
                    <a:pt x="354" y="463"/>
                  </a:lnTo>
                  <a:lnTo>
                    <a:pt x="352" y="465"/>
                  </a:lnTo>
                  <a:lnTo>
                    <a:pt x="351" y="466"/>
                  </a:lnTo>
                  <a:lnTo>
                    <a:pt x="351" y="466"/>
                  </a:lnTo>
                  <a:close/>
                  <a:moveTo>
                    <a:pt x="470" y="472"/>
                  </a:moveTo>
                  <a:lnTo>
                    <a:pt x="470" y="472"/>
                  </a:lnTo>
                  <a:lnTo>
                    <a:pt x="470" y="469"/>
                  </a:lnTo>
                  <a:lnTo>
                    <a:pt x="470" y="466"/>
                  </a:lnTo>
                  <a:lnTo>
                    <a:pt x="470" y="466"/>
                  </a:lnTo>
                  <a:lnTo>
                    <a:pt x="466" y="465"/>
                  </a:lnTo>
                  <a:lnTo>
                    <a:pt x="466" y="465"/>
                  </a:lnTo>
                  <a:lnTo>
                    <a:pt x="466" y="468"/>
                  </a:lnTo>
                  <a:lnTo>
                    <a:pt x="470" y="472"/>
                  </a:lnTo>
                  <a:lnTo>
                    <a:pt x="470" y="472"/>
                  </a:lnTo>
                  <a:close/>
                  <a:moveTo>
                    <a:pt x="598" y="474"/>
                  </a:moveTo>
                  <a:lnTo>
                    <a:pt x="598" y="474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4" y="465"/>
                  </a:lnTo>
                  <a:lnTo>
                    <a:pt x="604" y="465"/>
                  </a:lnTo>
                  <a:lnTo>
                    <a:pt x="602" y="465"/>
                  </a:lnTo>
                  <a:lnTo>
                    <a:pt x="598" y="465"/>
                  </a:lnTo>
                  <a:lnTo>
                    <a:pt x="598" y="465"/>
                  </a:lnTo>
                  <a:lnTo>
                    <a:pt x="596" y="469"/>
                  </a:lnTo>
                  <a:lnTo>
                    <a:pt x="596" y="472"/>
                  </a:lnTo>
                  <a:lnTo>
                    <a:pt x="598" y="474"/>
                  </a:lnTo>
                  <a:lnTo>
                    <a:pt x="598" y="474"/>
                  </a:lnTo>
                  <a:close/>
                  <a:moveTo>
                    <a:pt x="611" y="472"/>
                  </a:moveTo>
                  <a:lnTo>
                    <a:pt x="611" y="472"/>
                  </a:lnTo>
                  <a:lnTo>
                    <a:pt x="614" y="468"/>
                  </a:lnTo>
                  <a:lnTo>
                    <a:pt x="616" y="465"/>
                  </a:lnTo>
                  <a:lnTo>
                    <a:pt x="614" y="465"/>
                  </a:lnTo>
                  <a:lnTo>
                    <a:pt x="614" y="465"/>
                  </a:lnTo>
                  <a:lnTo>
                    <a:pt x="611" y="468"/>
                  </a:lnTo>
                  <a:lnTo>
                    <a:pt x="611" y="469"/>
                  </a:lnTo>
                  <a:lnTo>
                    <a:pt x="611" y="472"/>
                  </a:lnTo>
                  <a:lnTo>
                    <a:pt x="611" y="472"/>
                  </a:lnTo>
                  <a:close/>
                  <a:moveTo>
                    <a:pt x="611" y="483"/>
                  </a:moveTo>
                  <a:lnTo>
                    <a:pt x="611" y="483"/>
                  </a:lnTo>
                  <a:lnTo>
                    <a:pt x="614" y="488"/>
                  </a:lnTo>
                  <a:lnTo>
                    <a:pt x="617" y="492"/>
                  </a:lnTo>
                  <a:lnTo>
                    <a:pt x="616" y="497"/>
                  </a:lnTo>
                  <a:lnTo>
                    <a:pt x="614" y="498"/>
                  </a:lnTo>
                  <a:lnTo>
                    <a:pt x="611" y="500"/>
                  </a:lnTo>
                  <a:lnTo>
                    <a:pt x="611" y="500"/>
                  </a:lnTo>
                  <a:lnTo>
                    <a:pt x="616" y="504"/>
                  </a:lnTo>
                  <a:lnTo>
                    <a:pt x="619" y="510"/>
                  </a:lnTo>
                  <a:lnTo>
                    <a:pt x="619" y="510"/>
                  </a:lnTo>
                  <a:lnTo>
                    <a:pt x="622" y="506"/>
                  </a:lnTo>
                  <a:lnTo>
                    <a:pt x="624" y="501"/>
                  </a:lnTo>
                  <a:lnTo>
                    <a:pt x="625" y="489"/>
                  </a:lnTo>
                  <a:lnTo>
                    <a:pt x="624" y="477"/>
                  </a:lnTo>
                  <a:lnTo>
                    <a:pt x="620" y="465"/>
                  </a:lnTo>
                  <a:lnTo>
                    <a:pt x="620" y="465"/>
                  </a:lnTo>
                  <a:lnTo>
                    <a:pt x="611" y="483"/>
                  </a:lnTo>
                  <a:lnTo>
                    <a:pt x="611" y="483"/>
                  </a:lnTo>
                  <a:close/>
                  <a:moveTo>
                    <a:pt x="572" y="478"/>
                  </a:moveTo>
                  <a:lnTo>
                    <a:pt x="572" y="478"/>
                  </a:lnTo>
                  <a:lnTo>
                    <a:pt x="573" y="477"/>
                  </a:lnTo>
                  <a:lnTo>
                    <a:pt x="576" y="474"/>
                  </a:lnTo>
                  <a:lnTo>
                    <a:pt x="578" y="471"/>
                  </a:lnTo>
                  <a:lnTo>
                    <a:pt x="578" y="468"/>
                  </a:lnTo>
                  <a:lnTo>
                    <a:pt x="578" y="468"/>
                  </a:lnTo>
                  <a:lnTo>
                    <a:pt x="575" y="466"/>
                  </a:lnTo>
                  <a:lnTo>
                    <a:pt x="572" y="465"/>
                  </a:lnTo>
                  <a:lnTo>
                    <a:pt x="572" y="465"/>
                  </a:lnTo>
                  <a:lnTo>
                    <a:pt x="572" y="471"/>
                  </a:lnTo>
                  <a:lnTo>
                    <a:pt x="572" y="478"/>
                  </a:lnTo>
                  <a:lnTo>
                    <a:pt x="572" y="478"/>
                  </a:lnTo>
                  <a:close/>
                  <a:moveTo>
                    <a:pt x="450" y="475"/>
                  </a:moveTo>
                  <a:lnTo>
                    <a:pt x="450" y="475"/>
                  </a:lnTo>
                  <a:lnTo>
                    <a:pt x="448" y="471"/>
                  </a:lnTo>
                  <a:lnTo>
                    <a:pt x="447" y="466"/>
                  </a:lnTo>
                  <a:lnTo>
                    <a:pt x="447" y="466"/>
                  </a:lnTo>
                  <a:lnTo>
                    <a:pt x="447" y="472"/>
                  </a:lnTo>
                  <a:lnTo>
                    <a:pt x="447" y="474"/>
                  </a:lnTo>
                  <a:lnTo>
                    <a:pt x="450" y="475"/>
                  </a:lnTo>
                  <a:lnTo>
                    <a:pt x="450" y="475"/>
                  </a:lnTo>
                  <a:close/>
                  <a:moveTo>
                    <a:pt x="694" y="471"/>
                  </a:moveTo>
                  <a:lnTo>
                    <a:pt x="694" y="471"/>
                  </a:lnTo>
                  <a:lnTo>
                    <a:pt x="695" y="471"/>
                  </a:lnTo>
                  <a:lnTo>
                    <a:pt x="695" y="468"/>
                  </a:lnTo>
                  <a:lnTo>
                    <a:pt x="695" y="466"/>
                  </a:lnTo>
                  <a:lnTo>
                    <a:pt x="694" y="466"/>
                  </a:lnTo>
                  <a:lnTo>
                    <a:pt x="694" y="466"/>
                  </a:lnTo>
                  <a:lnTo>
                    <a:pt x="694" y="468"/>
                  </a:lnTo>
                  <a:lnTo>
                    <a:pt x="694" y="471"/>
                  </a:lnTo>
                  <a:lnTo>
                    <a:pt x="694" y="471"/>
                  </a:lnTo>
                  <a:close/>
                  <a:moveTo>
                    <a:pt x="410" y="477"/>
                  </a:moveTo>
                  <a:lnTo>
                    <a:pt x="410" y="477"/>
                  </a:lnTo>
                  <a:lnTo>
                    <a:pt x="409" y="468"/>
                  </a:lnTo>
                  <a:lnTo>
                    <a:pt x="409" y="468"/>
                  </a:lnTo>
                  <a:lnTo>
                    <a:pt x="404" y="468"/>
                  </a:lnTo>
                  <a:lnTo>
                    <a:pt x="399" y="468"/>
                  </a:lnTo>
                  <a:lnTo>
                    <a:pt x="399" y="468"/>
                  </a:lnTo>
                  <a:lnTo>
                    <a:pt x="401" y="472"/>
                  </a:lnTo>
                  <a:lnTo>
                    <a:pt x="402" y="475"/>
                  </a:lnTo>
                  <a:lnTo>
                    <a:pt x="406" y="477"/>
                  </a:lnTo>
                  <a:lnTo>
                    <a:pt x="410" y="477"/>
                  </a:lnTo>
                  <a:lnTo>
                    <a:pt x="410" y="477"/>
                  </a:lnTo>
                  <a:close/>
                  <a:moveTo>
                    <a:pt x="502" y="472"/>
                  </a:moveTo>
                  <a:lnTo>
                    <a:pt x="502" y="472"/>
                  </a:lnTo>
                  <a:lnTo>
                    <a:pt x="500" y="471"/>
                  </a:lnTo>
                  <a:lnTo>
                    <a:pt x="500" y="469"/>
                  </a:lnTo>
                  <a:lnTo>
                    <a:pt x="497" y="468"/>
                  </a:lnTo>
                  <a:lnTo>
                    <a:pt x="497" y="468"/>
                  </a:lnTo>
                  <a:lnTo>
                    <a:pt x="497" y="471"/>
                  </a:lnTo>
                  <a:lnTo>
                    <a:pt x="499" y="472"/>
                  </a:lnTo>
                  <a:lnTo>
                    <a:pt x="502" y="472"/>
                  </a:lnTo>
                  <a:lnTo>
                    <a:pt x="502" y="472"/>
                  </a:lnTo>
                  <a:close/>
                  <a:moveTo>
                    <a:pt x="713" y="488"/>
                  </a:moveTo>
                  <a:lnTo>
                    <a:pt x="713" y="488"/>
                  </a:lnTo>
                  <a:lnTo>
                    <a:pt x="715" y="486"/>
                  </a:lnTo>
                  <a:lnTo>
                    <a:pt x="717" y="483"/>
                  </a:lnTo>
                  <a:lnTo>
                    <a:pt x="717" y="477"/>
                  </a:lnTo>
                  <a:lnTo>
                    <a:pt x="713" y="472"/>
                  </a:lnTo>
                  <a:lnTo>
                    <a:pt x="710" y="468"/>
                  </a:lnTo>
                  <a:lnTo>
                    <a:pt x="710" y="468"/>
                  </a:lnTo>
                  <a:lnTo>
                    <a:pt x="712" y="477"/>
                  </a:lnTo>
                  <a:lnTo>
                    <a:pt x="712" y="483"/>
                  </a:lnTo>
                  <a:lnTo>
                    <a:pt x="713" y="488"/>
                  </a:lnTo>
                  <a:lnTo>
                    <a:pt x="713" y="488"/>
                  </a:lnTo>
                  <a:close/>
                  <a:moveTo>
                    <a:pt x="523" y="471"/>
                  </a:moveTo>
                  <a:lnTo>
                    <a:pt x="523" y="471"/>
                  </a:lnTo>
                  <a:lnTo>
                    <a:pt x="524" y="472"/>
                  </a:lnTo>
                  <a:lnTo>
                    <a:pt x="524" y="472"/>
                  </a:lnTo>
                  <a:lnTo>
                    <a:pt x="524" y="469"/>
                  </a:lnTo>
                  <a:lnTo>
                    <a:pt x="524" y="468"/>
                  </a:lnTo>
                  <a:lnTo>
                    <a:pt x="523" y="468"/>
                  </a:lnTo>
                  <a:lnTo>
                    <a:pt x="523" y="468"/>
                  </a:lnTo>
                  <a:lnTo>
                    <a:pt x="523" y="471"/>
                  </a:lnTo>
                  <a:lnTo>
                    <a:pt x="523" y="471"/>
                  </a:lnTo>
                  <a:close/>
                  <a:moveTo>
                    <a:pt x="69" y="474"/>
                  </a:moveTo>
                  <a:lnTo>
                    <a:pt x="69" y="474"/>
                  </a:lnTo>
                  <a:lnTo>
                    <a:pt x="67" y="481"/>
                  </a:lnTo>
                  <a:lnTo>
                    <a:pt x="69" y="488"/>
                  </a:lnTo>
                  <a:lnTo>
                    <a:pt x="72" y="503"/>
                  </a:lnTo>
                  <a:lnTo>
                    <a:pt x="72" y="503"/>
                  </a:lnTo>
                  <a:lnTo>
                    <a:pt x="76" y="494"/>
                  </a:lnTo>
                  <a:lnTo>
                    <a:pt x="78" y="486"/>
                  </a:lnTo>
                  <a:lnTo>
                    <a:pt x="79" y="469"/>
                  </a:lnTo>
                  <a:lnTo>
                    <a:pt x="79" y="469"/>
                  </a:lnTo>
                  <a:lnTo>
                    <a:pt x="76" y="469"/>
                  </a:lnTo>
                  <a:lnTo>
                    <a:pt x="75" y="471"/>
                  </a:lnTo>
                  <a:lnTo>
                    <a:pt x="69" y="474"/>
                  </a:lnTo>
                  <a:lnTo>
                    <a:pt x="69" y="474"/>
                  </a:lnTo>
                  <a:close/>
                  <a:moveTo>
                    <a:pt x="139" y="480"/>
                  </a:moveTo>
                  <a:lnTo>
                    <a:pt x="139" y="480"/>
                  </a:lnTo>
                  <a:lnTo>
                    <a:pt x="142" y="477"/>
                  </a:lnTo>
                  <a:lnTo>
                    <a:pt x="142" y="475"/>
                  </a:lnTo>
                  <a:lnTo>
                    <a:pt x="142" y="469"/>
                  </a:lnTo>
                  <a:lnTo>
                    <a:pt x="142" y="469"/>
                  </a:lnTo>
                  <a:lnTo>
                    <a:pt x="131" y="469"/>
                  </a:lnTo>
                  <a:lnTo>
                    <a:pt x="131" y="469"/>
                  </a:lnTo>
                  <a:lnTo>
                    <a:pt x="133" y="472"/>
                  </a:lnTo>
                  <a:lnTo>
                    <a:pt x="134" y="475"/>
                  </a:lnTo>
                  <a:lnTo>
                    <a:pt x="136" y="478"/>
                  </a:lnTo>
                  <a:lnTo>
                    <a:pt x="139" y="480"/>
                  </a:lnTo>
                  <a:lnTo>
                    <a:pt x="139" y="480"/>
                  </a:lnTo>
                  <a:close/>
                  <a:moveTo>
                    <a:pt x="146" y="472"/>
                  </a:moveTo>
                  <a:lnTo>
                    <a:pt x="146" y="472"/>
                  </a:lnTo>
                  <a:lnTo>
                    <a:pt x="149" y="472"/>
                  </a:lnTo>
                  <a:lnTo>
                    <a:pt x="149" y="469"/>
                  </a:lnTo>
                  <a:lnTo>
                    <a:pt x="149" y="469"/>
                  </a:lnTo>
                  <a:lnTo>
                    <a:pt x="146" y="469"/>
                  </a:lnTo>
                  <a:lnTo>
                    <a:pt x="146" y="469"/>
                  </a:lnTo>
                  <a:lnTo>
                    <a:pt x="146" y="472"/>
                  </a:lnTo>
                  <a:lnTo>
                    <a:pt x="146" y="472"/>
                  </a:lnTo>
                  <a:close/>
                  <a:moveTo>
                    <a:pt x="252" y="469"/>
                  </a:moveTo>
                  <a:lnTo>
                    <a:pt x="252" y="469"/>
                  </a:lnTo>
                  <a:lnTo>
                    <a:pt x="252" y="472"/>
                  </a:lnTo>
                  <a:lnTo>
                    <a:pt x="253" y="475"/>
                  </a:lnTo>
                  <a:lnTo>
                    <a:pt x="253" y="475"/>
                  </a:lnTo>
                  <a:lnTo>
                    <a:pt x="255" y="474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6" y="472"/>
                  </a:lnTo>
                  <a:lnTo>
                    <a:pt x="256" y="469"/>
                  </a:lnTo>
                  <a:lnTo>
                    <a:pt x="256" y="469"/>
                  </a:lnTo>
                  <a:lnTo>
                    <a:pt x="255" y="469"/>
                  </a:lnTo>
                  <a:lnTo>
                    <a:pt x="252" y="469"/>
                  </a:lnTo>
                  <a:lnTo>
                    <a:pt x="252" y="469"/>
                  </a:lnTo>
                  <a:close/>
                  <a:moveTo>
                    <a:pt x="262" y="469"/>
                  </a:moveTo>
                  <a:lnTo>
                    <a:pt x="262" y="469"/>
                  </a:lnTo>
                  <a:lnTo>
                    <a:pt x="262" y="474"/>
                  </a:lnTo>
                  <a:lnTo>
                    <a:pt x="262" y="474"/>
                  </a:lnTo>
                  <a:lnTo>
                    <a:pt x="267" y="477"/>
                  </a:lnTo>
                  <a:lnTo>
                    <a:pt x="270" y="478"/>
                  </a:lnTo>
                  <a:lnTo>
                    <a:pt x="276" y="484"/>
                  </a:lnTo>
                  <a:lnTo>
                    <a:pt x="276" y="484"/>
                  </a:lnTo>
                  <a:lnTo>
                    <a:pt x="276" y="477"/>
                  </a:lnTo>
                  <a:lnTo>
                    <a:pt x="274" y="469"/>
                  </a:lnTo>
                  <a:lnTo>
                    <a:pt x="274" y="469"/>
                  </a:lnTo>
                  <a:lnTo>
                    <a:pt x="268" y="469"/>
                  </a:lnTo>
                  <a:lnTo>
                    <a:pt x="262" y="469"/>
                  </a:lnTo>
                  <a:lnTo>
                    <a:pt x="262" y="469"/>
                  </a:lnTo>
                  <a:close/>
                  <a:moveTo>
                    <a:pt x="389" y="469"/>
                  </a:moveTo>
                  <a:lnTo>
                    <a:pt x="389" y="469"/>
                  </a:lnTo>
                  <a:lnTo>
                    <a:pt x="389" y="472"/>
                  </a:lnTo>
                  <a:lnTo>
                    <a:pt x="389" y="472"/>
                  </a:lnTo>
                  <a:lnTo>
                    <a:pt x="392" y="471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0" y="469"/>
                  </a:lnTo>
                  <a:lnTo>
                    <a:pt x="389" y="469"/>
                  </a:lnTo>
                  <a:lnTo>
                    <a:pt x="389" y="469"/>
                  </a:lnTo>
                  <a:close/>
                  <a:moveTo>
                    <a:pt x="233" y="471"/>
                  </a:moveTo>
                  <a:lnTo>
                    <a:pt x="233" y="471"/>
                  </a:lnTo>
                  <a:lnTo>
                    <a:pt x="233" y="477"/>
                  </a:lnTo>
                  <a:lnTo>
                    <a:pt x="235" y="478"/>
                  </a:lnTo>
                  <a:lnTo>
                    <a:pt x="236" y="480"/>
                  </a:lnTo>
                  <a:lnTo>
                    <a:pt x="236" y="480"/>
                  </a:lnTo>
                  <a:lnTo>
                    <a:pt x="238" y="477"/>
                  </a:lnTo>
                  <a:lnTo>
                    <a:pt x="239" y="475"/>
                  </a:lnTo>
                  <a:lnTo>
                    <a:pt x="242" y="471"/>
                  </a:lnTo>
                  <a:lnTo>
                    <a:pt x="242" y="471"/>
                  </a:lnTo>
                  <a:lnTo>
                    <a:pt x="238" y="471"/>
                  </a:lnTo>
                  <a:lnTo>
                    <a:pt x="233" y="471"/>
                  </a:lnTo>
                  <a:lnTo>
                    <a:pt x="233" y="471"/>
                  </a:lnTo>
                  <a:close/>
                  <a:moveTo>
                    <a:pt x="241" y="481"/>
                  </a:moveTo>
                  <a:lnTo>
                    <a:pt x="241" y="481"/>
                  </a:lnTo>
                  <a:lnTo>
                    <a:pt x="247" y="483"/>
                  </a:lnTo>
                  <a:lnTo>
                    <a:pt x="252" y="484"/>
                  </a:lnTo>
                  <a:lnTo>
                    <a:pt x="252" y="484"/>
                  </a:lnTo>
                  <a:lnTo>
                    <a:pt x="248" y="477"/>
                  </a:lnTo>
                  <a:lnTo>
                    <a:pt x="247" y="474"/>
                  </a:lnTo>
                  <a:lnTo>
                    <a:pt x="245" y="471"/>
                  </a:lnTo>
                  <a:lnTo>
                    <a:pt x="245" y="471"/>
                  </a:lnTo>
                  <a:lnTo>
                    <a:pt x="244" y="471"/>
                  </a:lnTo>
                  <a:lnTo>
                    <a:pt x="244" y="471"/>
                  </a:lnTo>
                  <a:lnTo>
                    <a:pt x="244" y="474"/>
                  </a:lnTo>
                  <a:lnTo>
                    <a:pt x="244" y="475"/>
                  </a:lnTo>
                  <a:lnTo>
                    <a:pt x="242" y="478"/>
                  </a:lnTo>
                  <a:lnTo>
                    <a:pt x="241" y="481"/>
                  </a:lnTo>
                  <a:lnTo>
                    <a:pt x="241" y="481"/>
                  </a:lnTo>
                  <a:close/>
                  <a:moveTo>
                    <a:pt x="341" y="474"/>
                  </a:moveTo>
                  <a:lnTo>
                    <a:pt x="341" y="474"/>
                  </a:lnTo>
                  <a:lnTo>
                    <a:pt x="343" y="475"/>
                  </a:lnTo>
                  <a:lnTo>
                    <a:pt x="346" y="475"/>
                  </a:lnTo>
                  <a:lnTo>
                    <a:pt x="351" y="471"/>
                  </a:lnTo>
                  <a:lnTo>
                    <a:pt x="351" y="471"/>
                  </a:lnTo>
                  <a:lnTo>
                    <a:pt x="348" y="471"/>
                  </a:lnTo>
                  <a:lnTo>
                    <a:pt x="346" y="471"/>
                  </a:lnTo>
                  <a:lnTo>
                    <a:pt x="341" y="474"/>
                  </a:lnTo>
                  <a:lnTo>
                    <a:pt x="341" y="474"/>
                  </a:lnTo>
                  <a:close/>
                  <a:moveTo>
                    <a:pt x="373" y="478"/>
                  </a:moveTo>
                  <a:lnTo>
                    <a:pt x="373" y="478"/>
                  </a:lnTo>
                  <a:lnTo>
                    <a:pt x="372" y="475"/>
                  </a:lnTo>
                  <a:lnTo>
                    <a:pt x="372" y="472"/>
                  </a:lnTo>
                  <a:lnTo>
                    <a:pt x="372" y="471"/>
                  </a:lnTo>
                  <a:lnTo>
                    <a:pt x="372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9" y="475"/>
                  </a:lnTo>
                  <a:lnTo>
                    <a:pt x="373" y="478"/>
                  </a:lnTo>
                  <a:lnTo>
                    <a:pt x="373" y="478"/>
                  </a:lnTo>
                  <a:close/>
                  <a:moveTo>
                    <a:pt x="474" y="483"/>
                  </a:moveTo>
                  <a:lnTo>
                    <a:pt x="474" y="483"/>
                  </a:lnTo>
                  <a:lnTo>
                    <a:pt x="479" y="483"/>
                  </a:lnTo>
                  <a:lnTo>
                    <a:pt x="483" y="483"/>
                  </a:lnTo>
                  <a:lnTo>
                    <a:pt x="483" y="483"/>
                  </a:lnTo>
                  <a:lnTo>
                    <a:pt x="483" y="475"/>
                  </a:lnTo>
                  <a:lnTo>
                    <a:pt x="482" y="471"/>
                  </a:lnTo>
                  <a:lnTo>
                    <a:pt x="482" y="471"/>
                  </a:lnTo>
                  <a:lnTo>
                    <a:pt x="477" y="472"/>
                  </a:lnTo>
                  <a:lnTo>
                    <a:pt x="476" y="475"/>
                  </a:lnTo>
                  <a:lnTo>
                    <a:pt x="474" y="483"/>
                  </a:lnTo>
                  <a:lnTo>
                    <a:pt x="474" y="483"/>
                  </a:lnTo>
                  <a:close/>
                  <a:moveTo>
                    <a:pt x="639" y="488"/>
                  </a:moveTo>
                  <a:lnTo>
                    <a:pt x="639" y="488"/>
                  </a:lnTo>
                  <a:lnTo>
                    <a:pt x="643" y="486"/>
                  </a:lnTo>
                  <a:lnTo>
                    <a:pt x="649" y="486"/>
                  </a:lnTo>
                  <a:lnTo>
                    <a:pt x="649" y="486"/>
                  </a:lnTo>
                  <a:lnTo>
                    <a:pt x="649" y="478"/>
                  </a:lnTo>
                  <a:lnTo>
                    <a:pt x="649" y="474"/>
                  </a:lnTo>
                  <a:lnTo>
                    <a:pt x="648" y="471"/>
                  </a:lnTo>
                  <a:lnTo>
                    <a:pt x="648" y="471"/>
                  </a:lnTo>
                  <a:lnTo>
                    <a:pt x="643" y="480"/>
                  </a:lnTo>
                  <a:lnTo>
                    <a:pt x="639" y="488"/>
                  </a:lnTo>
                  <a:lnTo>
                    <a:pt x="639" y="488"/>
                  </a:lnTo>
                  <a:close/>
                  <a:moveTo>
                    <a:pt x="229" y="477"/>
                  </a:moveTo>
                  <a:lnTo>
                    <a:pt x="229" y="477"/>
                  </a:lnTo>
                  <a:lnTo>
                    <a:pt x="229" y="475"/>
                  </a:lnTo>
                  <a:lnTo>
                    <a:pt x="229" y="472"/>
                  </a:lnTo>
                  <a:lnTo>
                    <a:pt x="229" y="472"/>
                  </a:lnTo>
                  <a:lnTo>
                    <a:pt x="223" y="471"/>
                  </a:lnTo>
                  <a:lnTo>
                    <a:pt x="223" y="471"/>
                  </a:lnTo>
                  <a:lnTo>
                    <a:pt x="224" y="475"/>
                  </a:lnTo>
                  <a:lnTo>
                    <a:pt x="226" y="477"/>
                  </a:lnTo>
                  <a:lnTo>
                    <a:pt x="229" y="477"/>
                  </a:lnTo>
                  <a:lnTo>
                    <a:pt x="229" y="477"/>
                  </a:lnTo>
                  <a:close/>
                  <a:moveTo>
                    <a:pt x="378" y="477"/>
                  </a:moveTo>
                  <a:lnTo>
                    <a:pt x="378" y="477"/>
                  </a:lnTo>
                  <a:lnTo>
                    <a:pt x="378" y="474"/>
                  </a:lnTo>
                  <a:lnTo>
                    <a:pt x="375" y="471"/>
                  </a:lnTo>
                  <a:lnTo>
                    <a:pt x="375" y="471"/>
                  </a:lnTo>
                  <a:lnTo>
                    <a:pt x="377" y="474"/>
                  </a:lnTo>
                  <a:lnTo>
                    <a:pt x="377" y="475"/>
                  </a:lnTo>
                  <a:lnTo>
                    <a:pt x="378" y="477"/>
                  </a:lnTo>
                  <a:lnTo>
                    <a:pt x="378" y="477"/>
                  </a:lnTo>
                  <a:close/>
                  <a:moveTo>
                    <a:pt x="438" y="474"/>
                  </a:moveTo>
                  <a:lnTo>
                    <a:pt x="438" y="474"/>
                  </a:lnTo>
                  <a:lnTo>
                    <a:pt x="439" y="471"/>
                  </a:lnTo>
                  <a:lnTo>
                    <a:pt x="439" y="471"/>
                  </a:lnTo>
                  <a:lnTo>
                    <a:pt x="436" y="471"/>
                  </a:lnTo>
                  <a:lnTo>
                    <a:pt x="436" y="471"/>
                  </a:lnTo>
                  <a:lnTo>
                    <a:pt x="436" y="474"/>
                  </a:lnTo>
                  <a:lnTo>
                    <a:pt x="438" y="474"/>
                  </a:lnTo>
                  <a:lnTo>
                    <a:pt x="438" y="474"/>
                  </a:lnTo>
                  <a:close/>
                  <a:moveTo>
                    <a:pt x="759" y="488"/>
                  </a:moveTo>
                  <a:lnTo>
                    <a:pt x="759" y="488"/>
                  </a:lnTo>
                  <a:lnTo>
                    <a:pt x="764" y="484"/>
                  </a:lnTo>
                  <a:lnTo>
                    <a:pt x="765" y="480"/>
                  </a:lnTo>
                  <a:lnTo>
                    <a:pt x="764" y="475"/>
                  </a:lnTo>
                  <a:lnTo>
                    <a:pt x="761" y="471"/>
                  </a:lnTo>
                  <a:lnTo>
                    <a:pt x="761" y="471"/>
                  </a:lnTo>
                  <a:lnTo>
                    <a:pt x="761" y="480"/>
                  </a:lnTo>
                  <a:lnTo>
                    <a:pt x="759" y="488"/>
                  </a:lnTo>
                  <a:lnTo>
                    <a:pt x="759" y="488"/>
                  </a:lnTo>
                  <a:close/>
                  <a:moveTo>
                    <a:pt x="155" y="481"/>
                  </a:moveTo>
                  <a:lnTo>
                    <a:pt x="155" y="481"/>
                  </a:lnTo>
                  <a:lnTo>
                    <a:pt x="157" y="480"/>
                  </a:lnTo>
                  <a:lnTo>
                    <a:pt x="157" y="480"/>
                  </a:lnTo>
                  <a:lnTo>
                    <a:pt x="157" y="480"/>
                  </a:lnTo>
                  <a:lnTo>
                    <a:pt x="159" y="475"/>
                  </a:lnTo>
                  <a:lnTo>
                    <a:pt x="159" y="472"/>
                  </a:lnTo>
                  <a:lnTo>
                    <a:pt x="159" y="472"/>
                  </a:lnTo>
                  <a:lnTo>
                    <a:pt x="155" y="472"/>
                  </a:lnTo>
                  <a:lnTo>
                    <a:pt x="154" y="475"/>
                  </a:lnTo>
                  <a:lnTo>
                    <a:pt x="154" y="478"/>
                  </a:lnTo>
                  <a:lnTo>
                    <a:pt x="155" y="481"/>
                  </a:lnTo>
                  <a:lnTo>
                    <a:pt x="155" y="481"/>
                  </a:lnTo>
                  <a:close/>
                  <a:moveTo>
                    <a:pt x="166" y="477"/>
                  </a:moveTo>
                  <a:lnTo>
                    <a:pt x="166" y="477"/>
                  </a:lnTo>
                  <a:lnTo>
                    <a:pt x="166" y="475"/>
                  </a:lnTo>
                  <a:lnTo>
                    <a:pt x="166" y="472"/>
                  </a:lnTo>
                  <a:lnTo>
                    <a:pt x="166" y="472"/>
                  </a:lnTo>
                  <a:lnTo>
                    <a:pt x="163" y="472"/>
                  </a:lnTo>
                  <a:lnTo>
                    <a:pt x="163" y="472"/>
                  </a:lnTo>
                  <a:lnTo>
                    <a:pt x="163" y="475"/>
                  </a:lnTo>
                  <a:lnTo>
                    <a:pt x="165" y="477"/>
                  </a:lnTo>
                  <a:lnTo>
                    <a:pt x="166" y="477"/>
                  </a:lnTo>
                  <a:lnTo>
                    <a:pt x="166" y="477"/>
                  </a:lnTo>
                  <a:close/>
                  <a:moveTo>
                    <a:pt x="305" y="474"/>
                  </a:moveTo>
                  <a:lnTo>
                    <a:pt x="305" y="474"/>
                  </a:lnTo>
                  <a:lnTo>
                    <a:pt x="308" y="474"/>
                  </a:lnTo>
                  <a:lnTo>
                    <a:pt x="309" y="474"/>
                  </a:lnTo>
                  <a:lnTo>
                    <a:pt x="311" y="474"/>
                  </a:lnTo>
                  <a:lnTo>
                    <a:pt x="311" y="474"/>
                  </a:lnTo>
                  <a:lnTo>
                    <a:pt x="309" y="474"/>
                  </a:lnTo>
                  <a:lnTo>
                    <a:pt x="308" y="472"/>
                  </a:lnTo>
                  <a:lnTo>
                    <a:pt x="306" y="472"/>
                  </a:lnTo>
                  <a:lnTo>
                    <a:pt x="305" y="474"/>
                  </a:lnTo>
                  <a:lnTo>
                    <a:pt x="305" y="474"/>
                  </a:lnTo>
                  <a:close/>
                  <a:moveTo>
                    <a:pt x="553" y="472"/>
                  </a:moveTo>
                  <a:lnTo>
                    <a:pt x="553" y="472"/>
                  </a:lnTo>
                  <a:lnTo>
                    <a:pt x="550" y="474"/>
                  </a:lnTo>
                  <a:lnTo>
                    <a:pt x="550" y="478"/>
                  </a:lnTo>
                  <a:lnTo>
                    <a:pt x="550" y="478"/>
                  </a:lnTo>
                  <a:lnTo>
                    <a:pt x="552" y="480"/>
                  </a:lnTo>
                  <a:lnTo>
                    <a:pt x="555" y="480"/>
                  </a:lnTo>
                  <a:lnTo>
                    <a:pt x="555" y="480"/>
                  </a:lnTo>
                  <a:lnTo>
                    <a:pt x="555" y="475"/>
                  </a:lnTo>
                  <a:lnTo>
                    <a:pt x="555" y="472"/>
                  </a:lnTo>
                  <a:lnTo>
                    <a:pt x="553" y="472"/>
                  </a:lnTo>
                  <a:lnTo>
                    <a:pt x="553" y="472"/>
                  </a:lnTo>
                  <a:close/>
                  <a:moveTo>
                    <a:pt x="744" y="498"/>
                  </a:moveTo>
                  <a:lnTo>
                    <a:pt x="744" y="498"/>
                  </a:lnTo>
                  <a:lnTo>
                    <a:pt x="746" y="495"/>
                  </a:lnTo>
                  <a:lnTo>
                    <a:pt x="747" y="492"/>
                  </a:lnTo>
                  <a:lnTo>
                    <a:pt x="746" y="484"/>
                  </a:lnTo>
                  <a:lnTo>
                    <a:pt x="746" y="484"/>
                  </a:lnTo>
                  <a:lnTo>
                    <a:pt x="744" y="472"/>
                  </a:lnTo>
                  <a:lnTo>
                    <a:pt x="744" y="472"/>
                  </a:lnTo>
                  <a:lnTo>
                    <a:pt x="742" y="472"/>
                  </a:lnTo>
                  <a:lnTo>
                    <a:pt x="742" y="472"/>
                  </a:lnTo>
                  <a:lnTo>
                    <a:pt x="741" y="478"/>
                  </a:lnTo>
                  <a:lnTo>
                    <a:pt x="741" y="486"/>
                  </a:lnTo>
                  <a:lnTo>
                    <a:pt x="742" y="492"/>
                  </a:lnTo>
                  <a:lnTo>
                    <a:pt x="744" y="498"/>
                  </a:lnTo>
                  <a:lnTo>
                    <a:pt x="744" y="498"/>
                  </a:lnTo>
                  <a:close/>
                  <a:moveTo>
                    <a:pt x="84" y="472"/>
                  </a:moveTo>
                  <a:lnTo>
                    <a:pt x="84" y="472"/>
                  </a:lnTo>
                  <a:lnTo>
                    <a:pt x="82" y="483"/>
                  </a:lnTo>
                  <a:lnTo>
                    <a:pt x="81" y="491"/>
                  </a:lnTo>
                  <a:lnTo>
                    <a:pt x="78" y="500"/>
                  </a:lnTo>
                  <a:lnTo>
                    <a:pt x="75" y="507"/>
                  </a:lnTo>
                  <a:lnTo>
                    <a:pt x="75" y="507"/>
                  </a:lnTo>
                  <a:lnTo>
                    <a:pt x="75" y="512"/>
                  </a:lnTo>
                  <a:lnTo>
                    <a:pt x="78" y="517"/>
                  </a:lnTo>
                  <a:lnTo>
                    <a:pt x="81" y="521"/>
                  </a:lnTo>
                  <a:lnTo>
                    <a:pt x="84" y="524"/>
                  </a:lnTo>
                  <a:lnTo>
                    <a:pt x="91" y="530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8" y="529"/>
                  </a:lnTo>
                  <a:lnTo>
                    <a:pt x="96" y="524"/>
                  </a:lnTo>
                  <a:lnTo>
                    <a:pt x="93" y="520"/>
                  </a:lnTo>
                  <a:lnTo>
                    <a:pt x="90" y="513"/>
                  </a:lnTo>
                  <a:lnTo>
                    <a:pt x="90" y="513"/>
                  </a:lnTo>
                  <a:lnTo>
                    <a:pt x="91" y="509"/>
                  </a:lnTo>
                  <a:lnTo>
                    <a:pt x="91" y="503"/>
                  </a:lnTo>
                  <a:lnTo>
                    <a:pt x="88" y="492"/>
                  </a:lnTo>
                  <a:lnTo>
                    <a:pt x="88" y="492"/>
                  </a:lnTo>
                  <a:lnTo>
                    <a:pt x="90" y="492"/>
                  </a:lnTo>
                  <a:lnTo>
                    <a:pt x="91" y="492"/>
                  </a:lnTo>
                  <a:lnTo>
                    <a:pt x="91" y="492"/>
                  </a:lnTo>
                  <a:lnTo>
                    <a:pt x="91" y="492"/>
                  </a:lnTo>
                  <a:lnTo>
                    <a:pt x="90" y="489"/>
                  </a:lnTo>
                  <a:lnTo>
                    <a:pt x="88" y="486"/>
                  </a:lnTo>
                  <a:lnTo>
                    <a:pt x="88" y="486"/>
                  </a:lnTo>
                  <a:lnTo>
                    <a:pt x="88" y="486"/>
                  </a:lnTo>
                  <a:lnTo>
                    <a:pt x="88" y="488"/>
                  </a:lnTo>
                  <a:lnTo>
                    <a:pt x="88" y="489"/>
                  </a:lnTo>
                  <a:lnTo>
                    <a:pt x="87" y="491"/>
                  </a:lnTo>
                  <a:lnTo>
                    <a:pt x="87" y="491"/>
                  </a:lnTo>
                  <a:lnTo>
                    <a:pt x="87" y="480"/>
                  </a:lnTo>
                  <a:lnTo>
                    <a:pt x="85" y="475"/>
                  </a:lnTo>
                  <a:lnTo>
                    <a:pt x="85" y="474"/>
                  </a:lnTo>
                  <a:lnTo>
                    <a:pt x="84" y="472"/>
                  </a:lnTo>
                  <a:lnTo>
                    <a:pt x="84" y="472"/>
                  </a:lnTo>
                  <a:close/>
                  <a:moveTo>
                    <a:pt x="390" y="480"/>
                  </a:moveTo>
                  <a:lnTo>
                    <a:pt x="390" y="480"/>
                  </a:lnTo>
                  <a:lnTo>
                    <a:pt x="396" y="480"/>
                  </a:lnTo>
                  <a:lnTo>
                    <a:pt x="401" y="478"/>
                  </a:lnTo>
                  <a:lnTo>
                    <a:pt x="401" y="478"/>
                  </a:lnTo>
                  <a:lnTo>
                    <a:pt x="398" y="474"/>
                  </a:lnTo>
                  <a:lnTo>
                    <a:pt x="395" y="474"/>
                  </a:lnTo>
                  <a:lnTo>
                    <a:pt x="392" y="475"/>
                  </a:lnTo>
                  <a:lnTo>
                    <a:pt x="390" y="480"/>
                  </a:lnTo>
                  <a:lnTo>
                    <a:pt x="390" y="480"/>
                  </a:lnTo>
                  <a:close/>
                  <a:moveTo>
                    <a:pt x="505" y="477"/>
                  </a:moveTo>
                  <a:lnTo>
                    <a:pt x="505" y="477"/>
                  </a:lnTo>
                  <a:lnTo>
                    <a:pt x="509" y="480"/>
                  </a:lnTo>
                  <a:lnTo>
                    <a:pt x="509" y="480"/>
                  </a:lnTo>
                  <a:lnTo>
                    <a:pt x="511" y="477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1" y="472"/>
                  </a:lnTo>
                  <a:lnTo>
                    <a:pt x="508" y="472"/>
                  </a:lnTo>
                  <a:lnTo>
                    <a:pt x="506" y="474"/>
                  </a:lnTo>
                  <a:lnTo>
                    <a:pt x="505" y="477"/>
                  </a:lnTo>
                  <a:lnTo>
                    <a:pt x="505" y="477"/>
                  </a:lnTo>
                  <a:close/>
                  <a:moveTo>
                    <a:pt x="581" y="488"/>
                  </a:moveTo>
                  <a:lnTo>
                    <a:pt x="581" y="488"/>
                  </a:lnTo>
                  <a:lnTo>
                    <a:pt x="584" y="489"/>
                  </a:lnTo>
                  <a:lnTo>
                    <a:pt x="584" y="489"/>
                  </a:lnTo>
                  <a:lnTo>
                    <a:pt x="587" y="481"/>
                  </a:lnTo>
                  <a:lnTo>
                    <a:pt x="587" y="474"/>
                  </a:lnTo>
                  <a:lnTo>
                    <a:pt x="587" y="474"/>
                  </a:lnTo>
                  <a:lnTo>
                    <a:pt x="585" y="472"/>
                  </a:lnTo>
                  <a:lnTo>
                    <a:pt x="582" y="474"/>
                  </a:lnTo>
                  <a:lnTo>
                    <a:pt x="581" y="478"/>
                  </a:lnTo>
                  <a:lnTo>
                    <a:pt x="581" y="488"/>
                  </a:lnTo>
                  <a:lnTo>
                    <a:pt x="581" y="488"/>
                  </a:lnTo>
                  <a:close/>
                  <a:moveTo>
                    <a:pt x="288" y="483"/>
                  </a:moveTo>
                  <a:lnTo>
                    <a:pt x="288" y="483"/>
                  </a:lnTo>
                  <a:lnTo>
                    <a:pt x="290" y="478"/>
                  </a:lnTo>
                  <a:lnTo>
                    <a:pt x="288" y="474"/>
                  </a:lnTo>
                  <a:lnTo>
                    <a:pt x="288" y="474"/>
                  </a:lnTo>
                  <a:lnTo>
                    <a:pt x="287" y="474"/>
                  </a:lnTo>
                  <a:lnTo>
                    <a:pt x="285" y="474"/>
                  </a:lnTo>
                  <a:lnTo>
                    <a:pt x="285" y="474"/>
                  </a:lnTo>
                  <a:lnTo>
                    <a:pt x="285" y="478"/>
                  </a:lnTo>
                  <a:lnTo>
                    <a:pt x="287" y="481"/>
                  </a:lnTo>
                  <a:lnTo>
                    <a:pt x="288" y="483"/>
                  </a:lnTo>
                  <a:lnTo>
                    <a:pt x="288" y="483"/>
                  </a:lnTo>
                  <a:close/>
                  <a:moveTo>
                    <a:pt x="351" y="478"/>
                  </a:moveTo>
                  <a:lnTo>
                    <a:pt x="351" y="478"/>
                  </a:lnTo>
                  <a:lnTo>
                    <a:pt x="355" y="478"/>
                  </a:lnTo>
                  <a:lnTo>
                    <a:pt x="358" y="478"/>
                  </a:lnTo>
                  <a:lnTo>
                    <a:pt x="358" y="478"/>
                  </a:lnTo>
                  <a:lnTo>
                    <a:pt x="358" y="475"/>
                  </a:lnTo>
                  <a:lnTo>
                    <a:pt x="358" y="474"/>
                  </a:lnTo>
                  <a:lnTo>
                    <a:pt x="358" y="474"/>
                  </a:lnTo>
                  <a:lnTo>
                    <a:pt x="355" y="474"/>
                  </a:lnTo>
                  <a:lnTo>
                    <a:pt x="354" y="475"/>
                  </a:lnTo>
                  <a:lnTo>
                    <a:pt x="351" y="478"/>
                  </a:lnTo>
                  <a:lnTo>
                    <a:pt x="351" y="478"/>
                  </a:lnTo>
                  <a:close/>
                  <a:moveTo>
                    <a:pt x="489" y="483"/>
                  </a:moveTo>
                  <a:lnTo>
                    <a:pt x="489" y="483"/>
                  </a:lnTo>
                  <a:lnTo>
                    <a:pt x="492" y="481"/>
                  </a:lnTo>
                  <a:lnTo>
                    <a:pt x="492" y="480"/>
                  </a:lnTo>
                  <a:lnTo>
                    <a:pt x="492" y="474"/>
                  </a:lnTo>
                  <a:lnTo>
                    <a:pt x="492" y="474"/>
                  </a:lnTo>
                  <a:lnTo>
                    <a:pt x="489" y="474"/>
                  </a:lnTo>
                  <a:lnTo>
                    <a:pt x="489" y="474"/>
                  </a:lnTo>
                  <a:lnTo>
                    <a:pt x="489" y="483"/>
                  </a:lnTo>
                  <a:lnTo>
                    <a:pt x="489" y="483"/>
                  </a:lnTo>
                  <a:close/>
                  <a:moveTo>
                    <a:pt x="194" y="475"/>
                  </a:moveTo>
                  <a:lnTo>
                    <a:pt x="194" y="475"/>
                  </a:lnTo>
                  <a:lnTo>
                    <a:pt x="194" y="478"/>
                  </a:lnTo>
                  <a:lnTo>
                    <a:pt x="197" y="480"/>
                  </a:lnTo>
                  <a:lnTo>
                    <a:pt x="201" y="481"/>
                  </a:lnTo>
                  <a:lnTo>
                    <a:pt x="201" y="481"/>
                  </a:lnTo>
                  <a:lnTo>
                    <a:pt x="201" y="477"/>
                  </a:lnTo>
                  <a:lnTo>
                    <a:pt x="201" y="474"/>
                  </a:lnTo>
                  <a:lnTo>
                    <a:pt x="201" y="474"/>
                  </a:lnTo>
                  <a:lnTo>
                    <a:pt x="194" y="475"/>
                  </a:lnTo>
                  <a:lnTo>
                    <a:pt x="194" y="475"/>
                  </a:lnTo>
                  <a:close/>
                  <a:moveTo>
                    <a:pt x="384" y="478"/>
                  </a:moveTo>
                  <a:lnTo>
                    <a:pt x="384" y="478"/>
                  </a:lnTo>
                  <a:lnTo>
                    <a:pt x="386" y="477"/>
                  </a:lnTo>
                  <a:lnTo>
                    <a:pt x="386" y="475"/>
                  </a:lnTo>
                  <a:lnTo>
                    <a:pt x="384" y="475"/>
                  </a:lnTo>
                  <a:lnTo>
                    <a:pt x="384" y="475"/>
                  </a:lnTo>
                  <a:lnTo>
                    <a:pt x="384" y="477"/>
                  </a:lnTo>
                  <a:lnTo>
                    <a:pt x="384" y="478"/>
                  </a:lnTo>
                  <a:lnTo>
                    <a:pt x="384" y="478"/>
                  </a:lnTo>
                  <a:close/>
                  <a:moveTo>
                    <a:pt x="439" y="480"/>
                  </a:moveTo>
                  <a:lnTo>
                    <a:pt x="439" y="480"/>
                  </a:lnTo>
                  <a:lnTo>
                    <a:pt x="444" y="484"/>
                  </a:lnTo>
                  <a:lnTo>
                    <a:pt x="444" y="484"/>
                  </a:lnTo>
                  <a:lnTo>
                    <a:pt x="444" y="480"/>
                  </a:lnTo>
                  <a:lnTo>
                    <a:pt x="442" y="477"/>
                  </a:lnTo>
                  <a:lnTo>
                    <a:pt x="441" y="475"/>
                  </a:lnTo>
                  <a:lnTo>
                    <a:pt x="441" y="475"/>
                  </a:lnTo>
                  <a:lnTo>
                    <a:pt x="439" y="480"/>
                  </a:lnTo>
                  <a:lnTo>
                    <a:pt x="439" y="480"/>
                  </a:lnTo>
                  <a:close/>
                  <a:moveTo>
                    <a:pt x="605" y="480"/>
                  </a:moveTo>
                  <a:lnTo>
                    <a:pt x="605" y="480"/>
                  </a:lnTo>
                  <a:lnTo>
                    <a:pt x="605" y="477"/>
                  </a:lnTo>
                  <a:lnTo>
                    <a:pt x="605" y="475"/>
                  </a:lnTo>
                  <a:lnTo>
                    <a:pt x="604" y="475"/>
                  </a:lnTo>
                  <a:lnTo>
                    <a:pt x="604" y="475"/>
                  </a:lnTo>
                  <a:lnTo>
                    <a:pt x="604" y="478"/>
                  </a:lnTo>
                  <a:lnTo>
                    <a:pt x="605" y="480"/>
                  </a:lnTo>
                  <a:lnTo>
                    <a:pt x="605" y="480"/>
                  </a:lnTo>
                  <a:close/>
                  <a:moveTo>
                    <a:pt x="300" y="481"/>
                  </a:moveTo>
                  <a:lnTo>
                    <a:pt x="300" y="481"/>
                  </a:lnTo>
                  <a:lnTo>
                    <a:pt x="306" y="480"/>
                  </a:lnTo>
                  <a:lnTo>
                    <a:pt x="308" y="480"/>
                  </a:lnTo>
                  <a:lnTo>
                    <a:pt x="309" y="478"/>
                  </a:lnTo>
                  <a:lnTo>
                    <a:pt x="309" y="478"/>
                  </a:lnTo>
                  <a:lnTo>
                    <a:pt x="300" y="477"/>
                  </a:lnTo>
                  <a:lnTo>
                    <a:pt x="300" y="477"/>
                  </a:lnTo>
                  <a:lnTo>
                    <a:pt x="300" y="481"/>
                  </a:lnTo>
                  <a:lnTo>
                    <a:pt x="300" y="481"/>
                  </a:lnTo>
                  <a:close/>
                  <a:moveTo>
                    <a:pt x="146" y="480"/>
                  </a:moveTo>
                  <a:lnTo>
                    <a:pt x="146" y="480"/>
                  </a:lnTo>
                  <a:lnTo>
                    <a:pt x="148" y="481"/>
                  </a:lnTo>
                  <a:lnTo>
                    <a:pt x="148" y="483"/>
                  </a:lnTo>
                  <a:lnTo>
                    <a:pt x="149" y="483"/>
                  </a:lnTo>
                  <a:lnTo>
                    <a:pt x="149" y="483"/>
                  </a:lnTo>
                  <a:lnTo>
                    <a:pt x="151" y="480"/>
                  </a:lnTo>
                  <a:lnTo>
                    <a:pt x="151" y="478"/>
                  </a:lnTo>
                  <a:lnTo>
                    <a:pt x="149" y="478"/>
                  </a:lnTo>
                  <a:lnTo>
                    <a:pt x="149" y="478"/>
                  </a:lnTo>
                  <a:lnTo>
                    <a:pt x="148" y="478"/>
                  </a:lnTo>
                  <a:lnTo>
                    <a:pt x="146" y="480"/>
                  </a:lnTo>
                  <a:lnTo>
                    <a:pt x="146" y="480"/>
                  </a:lnTo>
                  <a:close/>
                  <a:moveTo>
                    <a:pt x="284" y="488"/>
                  </a:moveTo>
                  <a:lnTo>
                    <a:pt x="284" y="488"/>
                  </a:lnTo>
                  <a:lnTo>
                    <a:pt x="284" y="484"/>
                  </a:lnTo>
                  <a:lnTo>
                    <a:pt x="282" y="481"/>
                  </a:lnTo>
                  <a:lnTo>
                    <a:pt x="282" y="480"/>
                  </a:lnTo>
                  <a:lnTo>
                    <a:pt x="280" y="478"/>
                  </a:lnTo>
                  <a:lnTo>
                    <a:pt x="280" y="478"/>
                  </a:lnTo>
                  <a:lnTo>
                    <a:pt x="280" y="481"/>
                  </a:lnTo>
                  <a:lnTo>
                    <a:pt x="280" y="483"/>
                  </a:lnTo>
                  <a:lnTo>
                    <a:pt x="282" y="486"/>
                  </a:lnTo>
                  <a:lnTo>
                    <a:pt x="284" y="488"/>
                  </a:lnTo>
                  <a:lnTo>
                    <a:pt x="284" y="488"/>
                  </a:lnTo>
                  <a:close/>
                  <a:moveTo>
                    <a:pt x="428" y="480"/>
                  </a:moveTo>
                  <a:lnTo>
                    <a:pt x="428" y="480"/>
                  </a:lnTo>
                  <a:lnTo>
                    <a:pt x="428" y="481"/>
                  </a:lnTo>
                  <a:lnTo>
                    <a:pt x="430" y="484"/>
                  </a:lnTo>
                  <a:lnTo>
                    <a:pt x="430" y="484"/>
                  </a:lnTo>
                  <a:lnTo>
                    <a:pt x="431" y="483"/>
                  </a:lnTo>
                  <a:lnTo>
                    <a:pt x="431" y="480"/>
                  </a:lnTo>
                  <a:lnTo>
                    <a:pt x="431" y="478"/>
                  </a:lnTo>
                  <a:lnTo>
                    <a:pt x="428" y="480"/>
                  </a:lnTo>
                  <a:lnTo>
                    <a:pt x="428" y="480"/>
                  </a:lnTo>
                  <a:close/>
                  <a:moveTo>
                    <a:pt x="117" y="486"/>
                  </a:moveTo>
                  <a:lnTo>
                    <a:pt x="117" y="486"/>
                  </a:lnTo>
                  <a:lnTo>
                    <a:pt x="117" y="484"/>
                  </a:lnTo>
                  <a:lnTo>
                    <a:pt x="119" y="481"/>
                  </a:lnTo>
                  <a:lnTo>
                    <a:pt x="119" y="481"/>
                  </a:lnTo>
                  <a:lnTo>
                    <a:pt x="117" y="480"/>
                  </a:lnTo>
                  <a:lnTo>
                    <a:pt x="116" y="478"/>
                  </a:lnTo>
                  <a:lnTo>
                    <a:pt x="116" y="478"/>
                  </a:lnTo>
                  <a:lnTo>
                    <a:pt x="116" y="483"/>
                  </a:lnTo>
                  <a:lnTo>
                    <a:pt x="116" y="486"/>
                  </a:lnTo>
                  <a:lnTo>
                    <a:pt x="117" y="486"/>
                  </a:lnTo>
                  <a:lnTo>
                    <a:pt x="117" y="486"/>
                  </a:lnTo>
                  <a:close/>
                  <a:moveTo>
                    <a:pt x="181" y="486"/>
                  </a:moveTo>
                  <a:lnTo>
                    <a:pt x="181" y="486"/>
                  </a:lnTo>
                  <a:lnTo>
                    <a:pt x="184" y="480"/>
                  </a:lnTo>
                  <a:lnTo>
                    <a:pt x="184" y="480"/>
                  </a:lnTo>
                  <a:lnTo>
                    <a:pt x="186" y="481"/>
                  </a:lnTo>
                  <a:lnTo>
                    <a:pt x="187" y="483"/>
                  </a:lnTo>
                  <a:lnTo>
                    <a:pt x="187" y="483"/>
                  </a:lnTo>
                  <a:lnTo>
                    <a:pt x="187" y="483"/>
                  </a:lnTo>
                  <a:lnTo>
                    <a:pt x="183" y="489"/>
                  </a:lnTo>
                  <a:lnTo>
                    <a:pt x="181" y="492"/>
                  </a:lnTo>
                  <a:lnTo>
                    <a:pt x="183" y="494"/>
                  </a:lnTo>
                  <a:lnTo>
                    <a:pt x="184" y="495"/>
                  </a:lnTo>
                  <a:lnTo>
                    <a:pt x="184" y="495"/>
                  </a:lnTo>
                  <a:lnTo>
                    <a:pt x="187" y="492"/>
                  </a:lnTo>
                  <a:lnTo>
                    <a:pt x="191" y="488"/>
                  </a:lnTo>
                  <a:lnTo>
                    <a:pt x="191" y="488"/>
                  </a:lnTo>
                  <a:lnTo>
                    <a:pt x="189" y="484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4" y="478"/>
                  </a:lnTo>
                  <a:lnTo>
                    <a:pt x="180" y="478"/>
                  </a:lnTo>
                  <a:lnTo>
                    <a:pt x="180" y="478"/>
                  </a:lnTo>
                  <a:lnTo>
                    <a:pt x="180" y="483"/>
                  </a:lnTo>
                  <a:lnTo>
                    <a:pt x="181" y="486"/>
                  </a:lnTo>
                  <a:lnTo>
                    <a:pt x="181" y="486"/>
                  </a:lnTo>
                  <a:close/>
                  <a:moveTo>
                    <a:pt x="218" y="489"/>
                  </a:moveTo>
                  <a:lnTo>
                    <a:pt x="218" y="489"/>
                  </a:lnTo>
                  <a:lnTo>
                    <a:pt x="221" y="489"/>
                  </a:lnTo>
                  <a:lnTo>
                    <a:pt x="224" y="491"/>
                  </a:lnTo>
                  <a:lnTo>
                    <a:pt x="224" y="491"/>
                  </a:lnTo>
                  <a:lnTo>
                    <a:pt x="221" y="483"/>
                  </a:lnTo>
                  <a:lnTo>
                    <a:pt x="219" y="481"/>
                  </a:lnTo>
                  <a:lnTo>
                    <a:pt x="216" y="480"/>
                  </a:lnTo>
                  <a:lnTo>
                    <a:pt x="216" y="480"/>
                  </a:lnTo>
                  <a:lnTo>
                    <a:pt x="218" y="489"/>
                  </a:lnTo>
                  <a:lnTo>
                    <a:pt x="218" y="489"/>
                  </a:lnTo>
                  <a:close/>
                  <a:moveTo>
                    <a:pt x="502" y="491"/>
                  </a:moveTo>
                  <a:lnTo>
                    <a:pt x="502" y="491"/>
                  </a:lnTo>
                  <a:lnTo>
                    <a:pt x="502" y="484"/>
                  </a:lnTo>
                  <a:lnTo>
                    <a:pt x="500" y="481"/>
                  </a:lnTo>
                  <a:lnTo>
                    <a:pt x="499" y="480"/>
                  </a:lnTo>
                  <a:lnTo>
                    <a:pt x="499" y="480"/>
                  </a:lnTo>
                  <a:lnTo>
                    <a:pt x="499" y="486"/>
                  </a:lnTo>
                  <a:lnTo>
                    <a:pt x="500" y="489"/>
                  </a:lnTo>
                  <a:lnTo>
                    <a:pt x="502" y="491"/>
                  </a:lnTo>
                  <a:lnTo>
                    <a:pt x="502" y="491"/>
                  </a:lnTo>
                  <a:close/>
                  <a:moveTo>
                    <a:pt x="177" y="492"/>
                  </a:moveTo>
                  <a:lnTo>
                    <a:pt x="177" y="492"/>
                  </a:lnTo>
                  <a:lnTo>
                    <a:pt x="175" y="484"/>
                  </a:lnTo>
                  <a:lnTo>
                    <a:pt x="175" y="481"/>
                  </a:lnTo>
                  <a:lnTo>
                    <a:pt x="174" y="481"/>
                  </a:lnTo>
                  <a:lnTo>
                    <a:pt x="174" y="481"/>
                  </a:lnTo>
                  <a:lnTo>
                    <a:pt x="175" y="488"/>
                  </a:lnTo>
                  <a:lnTo>
                    <a:pt x="175" y="489"/>
                  </a:lnTo>
                  <a:lnTo>
                    <a:pt x="177" y="492"/>
                  </a:lnTo>
                  <a:lnTo>
                    <a:pt x="177" y="492"/>
                  </a:lnTo>
                  <a:close/>
                  <a:moveTo>
                    <a:pt x="573" y="484"/>
                  </a:moveTo>
                  <a:lnTo>
                    <a:pt x="573" y="484"/>
                  </a:lnTo>
                  <a:lnTo>
                    <a:pt x="575" y="486"/>
                  </a:lnTo>
                  <a:lnTo>
                    <a:pt x="576" y="486"/>
                  </a:lnTo>
                  <a:lnTo>
                    <a:pt x="576" y="486"/>
                  </a:lnTo>
                  <a:lnTo>
                    <a:pt x="576" y="483"/>
                  </a:lnTo>
                  <a:lnTo>
                    <a:pt x="578" y="481"/>
                  </a:lnTo>
                  <a:lnTo>
                    <a:pt x="578" y="481"/>
                  </a:lnTo>
                  <a:lnTo>
                    <a:pt x="575" y="483"/>
                  </a:lnTo>
                  <a:lnTo>
                    <a:pt x="573" y="484"/>
                  </a:lnTo>
                  <a:lnTo>
                    <a:pt x="573" y="484"/>
                  </a:lnTo>
                  <a:close/>
                  <a:moveTo>
                    <a:pt x="163" y="483"/>
                  </a:moveTo>
                  <a:lnTo>
                    <a:pt x="163" y="483"/>
                  </a:lnTo>
                  <a:lnTo>
                    <a:pt x="163" y="489"/>
                  </a:lnTo>
                  <a:lnTo>
                    <a:pt x="165" y="495"/>
                  </a:lnTo>
                  <a:lnTo>
                    <a:pt x="165" y="495"/>
                  </a:lnTo>
                  <a:lnTo>
                    <a:pt x="168" y="495"/>
                  </a:lnTo>
                  <a:lnTo>
                    <a:pt x="172" y="495"/>
                  </a:lnTo>
                  <a:lnTo>
                    <a:pt x="172" y="495"/>
                  </a:lnTo>
                  <a:lnTo>
                    <a:pt x="171" y="491"/>
                  </a:lnTo>
                  <a:lnTo>
                    <a:pt x="169" y="486"/>
                  </a:lnTo>
                  <a:lnTo>
                    <a:pt x="168" y="483"/>
                  </a:lnTo>
                  <a:lnTo>
                    <a:pt x="166" y="481"/>
                  </a:lnTo>
                  <a:lnTo>
                    <a:pt x="163" y="483"/>
                  </a:lnTo>
                  <a:lnTo>
                    <a:pt x="163" y="483"/>
                  </a:lnTo>
                  <a:close/>
                  <a:moveTo>
                    <a:pt x="264" y="489"/>
                  </a:moveTo>
                  <a:lnTo>
                    <a:pt x="264" y="489"/>
                  </a:lnTo>
                  <a:lnTo>
                    <a:pt x="267" y="488"/>
                  </a:lnTo>
                  <a:lnTo>
                    <a:pt x="271" y="489"/>
                  </a:lnTo>
                  <a:lnTo>
                    <a:pt x="271" y="489"/>
                  </a:lnTo>
                  <a:lnTo>
                    <a:pt x="267" y="484"/>
                  </a:lnTo>
                  <a:lnTo>
                    <a:pt x="262" y="481"/>
                  </a:lnTo>
                  <a:lnTo>
                    <a:pt x="262" y="481"/>
                  </a:lnTo>
                  <a:lnTo>
                    <a:pt x="262" y="484"/>
                  </a:lnTo>
                  <a:lnTo>
                    <a:pt x="264" y="489"/>
                  </a:lnTo>
                  <a:lnTo>
                    <a:pt x="264" y="489"/>
                  </a:lnTo>
                  <a:close/>
                  <a:moveTo>
                    <a:pt x="518" y="484"/>
                  </a:moveTo>
                  <a:lnTo>
                    <a:pt x="518" y="484"/>
                  </a:lnTo>
                  <a:lnTo>
                    <a:pt x="518" y="483"/>
                  </a:lnTo>
                  <a:lnTo>
                    <a:pt x="515" y="481"/>
                  </a:lnTo>
                  <a:lnTo>
                    <a:pt x="515" y="481"/>
                  </a:lnTo>
                  <a:lnTo>
                    <a:pt x="515" y="483"/>
                  </a:lnTo>
                  <a:lnTo>
                    <a:pt x="517" y="483"/>
                  </a:lnTo>
                  <a:lnTo>
                    <a:pt x="518" y="484"/>
                  </a:lnTo>
                  <a:lnTo>
                    <a:pt x="518" y="484"/>
                  </a:lnTo>
                  <a:close/>
                  <a:moveTo>
                    <a:pt x="599" y="491"/>
                  </a:moveTo>
                  <a:lnTo>
                    <a:pt x="599" y="491"/>
                  </a:lnTo>
                  <a:lnTo>
                    <a:pt x="602" y="488"/>
                  </a:lnTo>
                  <a:lnTo>
                    <a:pt x="604" y="484"/>
                  </a:lnTo>
                  <a:lnTo>
                    <a:pt x="604" y="484"/>
                  </a:lnTo>
                  <a:lnTo>
                    <a:pt x="601" y="483"/>
                  </a:lnTo>
                  <a:lnTo>
                    <a:pt x="599" y="481"/>
                  </a:lnTo>
                  <a:lnTo>
                    <a:pt x="599" y="481"/>
                  </a:lnTo>
                  <a:lnTo>
                    <a:pt x="598" y="483"/>
                  </a:lnTo>
                  <a:lnTo>
                    <a:pt x="598" y="486"/>
                  </a:lnTo>
                  <a:lnTo>
                    <a:pt x="599" y="491"/>
                  </a:lnTo>
                  <a:lnTo>
                    <a:pt x="599" y="491"/>
                  </a:lnTo>
                  <a:close/>
                  <a:moveTo>
                    <a:pt x="680" y="488"/>
                  </a:moveTo>
                  <a:lnTo>
                    <a:pt x="680" y="488"/>
                  </a:lnTo>
                  <a:lnTo>
                    <a:pt x="680" y="484"/>
                  </a:lnTo>
                  <a:lnTo>
                    <a:pt x="678" y="481"/>
                  </a:lnTo>
                  <a:lnTo>
                    <a:pt x="678" y="481"/>
                  </a:lnTo>
                  <a:lnTo>
                    <a:pt x="678" y="484"/>
                  </a:lnTo>
                  <a:lnTo>
                    <a:pt x="680" y="488"/>
                  </a:lnTo>
                  <a:lnTo>
                    <a:pt x="680" y="488"/>
                  </a:lnTo>
                  <a:close/>
                  <a:moveTo>
                    <a:pt x="409" y="489"/>
                  </a:moveTo>
                  <a:lnTo>
                    <a:pt x="409" y="489"/>
                  </a:lnTo>
                  <a:lnTo>
                    <a:pt x="407" y="488"/>
                  </a:lnTo>
                  <a:lnTo>
                    <a:pt x="406" y="486"/>
                  </a:lnTo>
                  <a:lnTo>
                    <a:pt x="404" y="484"/>
                  </a:lnTo>
                  <a:lnTo>
                    <a:pt x="404" y="483"/>
                  </a:lnTo>
                  <a:lnTo>
                    <a:pt x="404" y="483"/>
                  </a:lnTo>
                  <a:lnTo>
                    <a:pt x="401" y="484"/>
                  </a:lnTo>
                  <a:lnTo>
                    <a:pt x="396" y="484"/>
                  </a:lnTo>
                  <a:lnTo>
                    <a:pt x="390" y="484"/>
                  </a:lnTo>
                  <a:lnTo>
                    <a:pt x="390" y="484"/>
                  </a:lnTo>
                  <a:lnTo>
                    <a:pt x="398" y="488"/>
                  </a:lnTo>
                  <a:lnTo>
                    <a:pt x="409" y="489"/>
                  </a:lnTo>
                  <a:lnTo>
                    <a:pt x="409" y="489"/>
                  </a:lnTo>
                  <a:close/>
                  <a:moveTo>
                    <a:pt x="99" y="483"/>
                  </a:moveTo>
                  <a:lnTo>
                    <a:pt x="99" y="483"/>
                  </a:lnTo>
                  <a:lnTo>
                    <a:pt x="99" y="488"/>
                  </a:lnTo>
                  <a:lnTo>
                    <a:pt x="98" y="491"/>
                  </a:lnTo>
                  <a:lnTo>
                    <a:pt x="96" y="492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94" y="495"/>
                  </a:lnTo>
                  <a:lnTo>
                    <a:pt x="96" y="495"/>
                  </a:lnTo>
                  <a:lnTo>
                    <a:pt x="96" y="494"/>
                  </a:lnTo>
                  <a:lnTo>
                    <a:pt x="96" y="494"/>
                  </a:lnTo>
                  <a:lnTo>
                    <a:pt x="98" y="498"/>
                  </a:lnTo>
                  <a:lnTo>
                    <a:pt x="99" y="503"/>
                  </a:lnTo>
                  <a:lnTo>
                    <a:pt x="99" y="503"/>
                  </a:lnTo>
                  <a:lnTo>
                    <a:pt x="107" y="501"/>
                  </a:lnTo>
                  <a:lnTo>
                    <a:pt x="110" y="500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10" y="497"/>
                  </a:lnTo>
                  <a:lnTo>
                    <a:pt x="108" y="497"/>
                  </a:lnTo>
                  <a:lnTo>
                    <a:pt x="108" y="498"/>
                  </a:lnTo>
                  <a:lnTo>
                    <a:pt x="107" y="497"/>
                  </a:lnTo>
                  <a:lnTo>
                    <a:pt x="107" y="497"/>
                  </a:lnTo>
                  <a:lnTo>
                    <a:pt x="105" y="491"/>
                  </a:lnTo>
                  <a:lnTo>
                    <a:pt x="105" y="483"/>
                  </a:lnTo>
                  <a:lnTo>
                    <a:pt x="105" y="483"/>
                  </a:lnTo>
                  <a:lnTo>
                    <a:pt x="102" y="483"/>
                  </a:lnTo>
                  <a:lnTo>
                    <a:pt x="99" y="483"/>
                  </a:lnTo>
                  <a:lnTo>
                    <a:pt x="99" y="483"/>
                  </a:lnTo>
                  <a:close/>
                  <a:moveTo>
                    <a:pt x="529" y="488"/>
                  </a:moveTo>
                  <a:lnTo>
                    <a:pt x="529" y="488"/>
                  </a:lnTo>
                  <a:lnTo>
                    <a:pt x="531" y="488"/>
                  </a:lnTo>
                  <a:lnTo>
                    <a:pt x="532" y="486"/>
                  </a:lnTo>
                  <a:lnTo>
                    <a:pt x="532" y="484"/>
                  </a:lnTo>
                  <a:lnTo>
                    <a:pt x="531" y="483"/>
                  </a:lnTo>
                  <a:lnTo>
                    <a:pt x="531" y="483"/>
                  </a:lnTo>
                  <a:lnTo>
                    <a:pt x="529" y="488"/>
                  </a:lnTo>
                  <a:lnTo>
                    <a:pt x="529" y="488"/>
                  </a:lnTo>
                  <a:close/>
                  <a:moveTo>
                    <a:pt x="329" y="484"/>
                  </a:moveTo>
                  <a:lnTo>
                    <a:pt x="329" y="484"/>
                  </a:lnTo>
                  <a:lnTo>
                    <a:pt x="328" y="488"/>
                  </a:lnTo>
                  <a:lnTo>
                    <a:pt x="329" y="489"/>
                  </a:lnTo>
                  <a:lnTo>
                    <a:pt x="332" y="492"/>
                  </a:lnTo>
                  <a:lnTo>
                    <a:pt x="332" y="492"/>
                  </a:lnTo>
                  <a:lnTo>
                    <a:pt x="343" y="489"/>
                  </a:lnTo>
                  <a:lnTo>
                    <a:pt x="343" y="489"/>
                  </a:lnTo>
                  <a:lnTo>
                    <a:pt x="341" y="486"/>
                  </a:lnTo>
                  <a:lnTo>
                    <a:pt x="340" y="483"/>
                  </a:lnTo>
                  <a:lnTo>
                    <a:pt x="340" y="483"/>
                  </a:lnTo>
                  <a:lnTo>
                    <a:pt x="334" y="486"/>
                  </a:lnTo>
                  <a:lnTo>
                    <a:pt x="331" y="486"/>
                  </a:lnTo>
                  <a:lnTo>
                    <a:pt x="329" y="484"/>
                  </a:lnTo>
                  <a:lnTo>
                    <a:pt x="329" y="484"/>
                  </a:lnTo>
                  <a:close/>
                  <a:moveTo>
                    <a:pt x="346" y="488"/>
                  </a:moveTo>
                  <a:lnTo>
                    <a:pt x="346" y="488"/>
                  </a:lnTo>
                  <a:lnTo>
                    <a:pt x="349" y="488"/>
                  </a:lnTo>
                  <a:lnTo>
                    <a:pt x="351" y="486"/>
                  </a:lnTo>
                  <a:lnTo>
                    <a:pt x="351" y="486"/>
                  </a:lnTo>
                  <a:lnTo>
                    <a:pt x="348" y="484"/>
                  </a:lnTo>
                  <a:lnTo>
                    <a:pt x="345" y="483"/>
                  </a:lnTo>
                  <a:lnTo>
                    <a:pt x="345" y="483"/>
                  </a:lnTo>
                  <a:lnTo>
                    <a:pt x="346" y="486"/>
                  </a:lnTo>
                  <a:lnTo>
                    <a:pt x="346" y="488"/>
                  </a:lnTo>
                  <a:lnTo>
                    <a:pt x="346" y="488"/>
                  </a:lnTo>
                  <a:close/>
                  <a:moveTo>
                    <a:pt x="424" y="483"/>
                  </a:moveTo>
                  <a:lnTo>
                    <a:pt x="424" y="483"/>
                  </a:lnTo>
                  <a:lnTo>
                    <a:pt x="422" y="484"/>
                  </a:lnTo>
                  <a:lnTo>
                    <a:pt x="421" y="488"/>
                  </a:lnTo>
                  <a:lnTo>
                    <a:pt x="421" y="494"/>
                  </a:lnTo>
                  <a:lnTo>
                    <a:pt x="421" y="494"/>
                  </a:lnTo>
                  <a:lnTo>
                    <a:pt x="422" y="494"/>
                  </a:lnTo>
                  <a:lnTo>
                    <a:pt x="424" y="494"/>
                  </a:lnTo>
                  <a:lnTo>
                    <a:pt x="427" y="491"/>
                  </a:lnTo>
                  <a:lnTo>
                    <a:pt x="427" y="486"/>
                  </a:lnTo>
                  <a:lnTo>
                    <a:pt x="425" y="484"/>
                  </a:lnTo>
                  <a:lnTo>
                    <a:pt x="424" y="483"/>
                  </a:lnTo>
                  <a:lnTo>
                    <a:pt x="424" y="483"/>
                  </a:lnTo>
                  <a:close/>
                  <a:moveTo>
                    <a:pt x="431" y="489"/>
                  </a:moveTo>
                  <a:lnTo>
                    <a:pt x="431" y="489"/>
                  </a:lnTo>
                  <a:lnTo>
                    <a:pt x="433" y="494"/>
                  </a:lnTo>
                  <a:lnTo>
                    <a:pt x="434" y="497"/>
                  </a:lnTo>
                  <a:lnTo>
                    <a:pt x="434" y="497"/>
                  </a:lnTo>
                  <a:lnTo>
                    <a:pt x="438" y="498"/>
                  </a:lnTo>
                  <a:lnTo>
                    <a:pt x="442" y="500"/>
                  </a:lnTo>
                  <a:lnTo>
                    <a:pt x="442" y="500"/>
                  </a:lnTo>
                  <a:lnTo>
                    <a:pt x="439" y="491"/>
                  </a:lnTo>
                  <a:lnTo>
                    <a:pt x="438" y="486"/>
                  </a:lnTo>
                  <a:lnTo>
                    <a:pt x="434" y="483"/>
                  </a:lnTo>
                  <a:lnTo>
                    <a:pt x="434" y="483"/>
                  </a:lnTo>
                  <a:lnTo>
                    <a:pt x="431" y="489"/>
                  </a:lnTo>
                  <a:lnTo>
                    <a:pt x="431" y="489"/>
                  </a:lnTo>
                  <a:close/>
                  <a:moveTo>
                    <a:pt x="451" y="492"/>
                  </a:moveTo>
                  <a:lnTo>
                    <a:pt x="451" y="492"/>
                  </a:lnTo>
                  <a:lnTo>
                    <a:pt x="451" y="488"/>
                  </a:lnTo>
                  <a:lnTo>
                    <a:pt x="451" y="484"/>
                  </a:lnTo>
                  <a:lnTo>
                    <a:pt x="450" y="483"/>
                  </a:lnTo>
                  <a:lnTo>
                    <a:pt x="450" y="483"/>
                  </a:lnTo>
                  <a:lnTo>
                    <a:pt x="451" y="492"/>
                  </a:lnTo>
                  <a:lnTo>
                    <a:pt x="451" y="492"/>
                  </a:lnTo>
                  <a:close/>
                  <a:moveTo>
                    <a:pt x="154" y="486"/>
                  </a:moveTo>
                  <a:lnTo>
                    <a:pt x="154" y="486"/>
                  </a:lnTo>
                  <a:lnTo>
                    <a:pt x="154" y="494"/>
                  </a:lnTo>
                  <a:lnTo>
                    <a:pt x="154" y="494"/>
                  </a:lnTo>
                  <a:lnTo>
                    <a:pt x="157" y="494"/>
                  </a:lnTo>
                  <a:lnTo>
                    <a:pt x="160" y="494"/>
                  </a:lnTo>
                  <a:lnTo>
                    <a:pt x="160" y="494"/>
                  </a:lnTo>
                  <a:lnTo>
                    <a:pt x="160" y="489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57" y="484"/>
                  </a:lnTo>
                  <a:lnTo>
                    <a:pt x="154" y="486"/>
                  </a:lnTo>
                  <a:lnTo>
                    <a:pt x="154" y="486"/>
                  </a:lnTo>
                  <a:close/>
                  <a:moveTo>
                    <a:pt x="555" y="489"/>
                  </a:moveTo>
                  <a:lnTo>
                    <a:pt x="555" y="489"/>
                  </a:lnTo>
                  <a:lnTo>
                    <a:pt x="555" y="484"/>
                  </a:lnTo>
                  <a:lnTo>
                    <a:pt x="555" y="484"/>
                  </a:lnTo>
                  <a:lnTo>
                    <a:pt x="553" y="484"/>
                  </a:lnTo>
                  <a:lnTo>
                    <a:pt x="552" y="484"/>
                  </a:lnTo>
                  <a:lnTo>
                    <a:pt x="552" y="484"/>
                  </a:lnTo>
                  <a:lnTo>
                    <a:pt x="553" y="488"/>
                  </a:lnTo>
                  <a:lnTo>
                    <a:pt x="555" y="489"/>
                  </a:lnTo>
                  <a:lnTo>
                    <a:pt x="555" y="489"/>
                  </a:lnTo>
                  <a:close/>
                  <a:moveTo>
                    <a:pt x="245" y="489"/>
                  </a:moveTo>
                  <a:lnTo>
                    <a:pt x="245" y="489"/>
                  </a:lnTo>
                  <a:lnTo>
                    <a:pt x="244" y="488"/>
                  </a:lnTo>
                  <a:lnTo>
                    <a:pt x="242" y="486"/>
                  </a:lnTo>
                  <a:lnTo>
                    <a:pt x="241" y="486"/>
                  </a:lnTo>
                  <a:lnTo>
                    <a:pt x="238" y="484"/>
                  </a:lnTo>
                  <a:lnTo>
                    <a:pt x="238" y="484"/>
                  </a:lnTo>
                  <a:lnTo>
                    <a:pt x="239" y="488"/>
                  </a:lnTo>
                  <a:lnTo>
                    <a:pt x="241" y="488"/>
                  </a:lnTo>
                  <a:lnTo>
                    <a:pt x="245" y="489"/>
                  </a:lnTo>
                  <a:lnTo>
                    <a:pt x="245" y="489"/>
                  </a:lnTo>
                  <a:close/>
                  <a:moveTo>
                    <a:pt x="300" y="491"/>
                  </a:moveTo>
                  <a:lnTo>
                    <a:pt x="300" y="491"/>
                  </a:lnTo>
                  <a:lnTo>
                    <a:pt x="305" y="491"/>
                  </a:lnTo>
                  <a:lnTo>
                    <a:pt x="308" y="491"/>
                  </a:lnTo>
                  <a:lnTo>
                    <a:pt x="314" y="484"/>
                  </a:lnTo>
                  <a:lnTo>
                    <a:pt x="314" y="484"/>
                  </a:lnTo>
                  <a:lnTo>
                    <a:pt x="312" y="486"/>
                  </a:lnTo>
                  <a:lnTo>
                    <a:pt x="312" y="486"/>
                  </a:lnTo>
                  <a:lnTo>
                    <a:pt x="306" y="488"/>
                  </a:lnTo>
                  <a:lnTo>
                    <a:pt x="303" y="489"/>
                  </a:lnTo>
                  <a:lnTo>
                    <a:pt x="300" y="491"/>
                  </a:lnTo>
                  <a:lnTo>
                    <a:pt x="300" y="491"/>
                  </a:lnTo>
                  <a:close/>
                  <a:moveTo>
                    <a:pt x="491" y="486"/>
                  </a:moveTo>
                  <a:lnTo>
                    <a:pt x="491" y="486"/>
                  </a:lnTo>
                  <a:lnTo>
                    <a:pt x="492" y="488"/>
                  </a:lnTo>
                  <a:lnTo>
                    <a:pt x="492" y="488"/>
                  </a:lnTo>
                  <a:lnTo>
                    <a:pt x="492" y="489"/>
                  </a:lnTo>
                  <a:lnTo>
                    <a:pt x="494" y="489"/>
                  </a:lnTo>
                  <a:lnTo>
                    <a:pt x="494" y="489"/>
                  </a:lnTo>
                  <a:lnTo>
                    <a:pt x="494" y="488"/>
                  </a:lnTo>
                  <a:lnTo>
                    <a:pt x="494" y="484"/>
                  </a:lnTo>
                  <a:lnTo>
                    <a:pt x="494" y="484"/>
                  </a:lnTo>
                  <a:lnTo>
                    <a:pt x="492" y="486"/>
                  </a:lnTo>
                  <a:lnTo>
                    <a:pt x="491" y="486"/>
                  </a:lnTo>
                  <a:lnTo>
                    <a:pt x="491" y="486"/>
                  </a:lnTo>
                  <a:close/>
                  <a:moveTo>
                    <a:pt x="704" y="492"/>
                  </a:moveTo>
                  <a:lnTo>
                    <a:pt x="704" y="492"/>
                  </a:lnTo>
                  <a:lnTo>
                    <a:pt x="704" y="489"/>
                  </a:lnTo>
                  <a:lnTo>
                    <a:pt x="704" y="488"/>
                  </a:lnTo>
                  <a:lnTo>
                    <a:pt x="703" y="486"/>
                  </a:lnTo>
                  <a:lnTo>
                    <a:pt x="701" y="486"/>
                  </a:lnTo>
                  <a:lnTo>
                    <a:pt x="698" y="491"/>
                  </a:lnTo>
                  <a:lnTo>
                    <a:pt x="697" y="494"/>
                  </a:lnTo>
                  <a:lnTo>
                    <a:pt x="698" y="497"/>
                  </a:lnTo>
                  <a:lnTo>
                    <a:pt x="698" y="497"/>
                  </a:lnTo>
                  <a:lnTo>
                    <a:pt x="703" y="495"/>
                  </a:lnTo>
                  <a:lnTo>
                    <a:pt x="704" y="494"/>
                  </a:lnTo>
                  <a:lnTo>
                    <a:pt x="704" y="492"/>
                  </a:lnTo>
                  <a:lnTo>
                    <a:pt x="704" y="492"/>
                  </a:lnTo>
                  <a:close/>
                  <a:moveTo>
                    <a:pt x="730" y="494"/>
                  </a:moveTo>
                  <a:lnTo>
                    <a:pt x="730" y="494"/>
                  </a:lnTo>
                  <a:lnTo>
                    <a:pt x="732" y="489"/>
                  </a:lnTo>
                  <a:lnTo>
                    <a:pt x="732" y="486"/>
                  </a:lnTo>
                  <a:lnTo>
                    <a:pt x="730" y="484"/>
                  </a:lnTo>
                  <a:lnTo>
                    <a:pt x="730" y="484"/>
                  </a:lnTo>
                  <a:lnTo>
                    <a:pt x="730" y="489"/>
                  </a:lnTo>
                  <a:lnTo>
                    <a:pt x="730" y="492"/>
                  </a:lnTo>
                  <a:lnTo>
                    <a:pt x="730" y="494"/>
                  </a:lnTo>
                  <a:lnTo>
                    <a:pt x="730" y="494"/>
                  </a:lnTo>
                  <a:close/>
                  <a:moveTo>
                    <a:pt x="195" y="494"/>
                  </a:moveTo>
                  <a:lnTo>
                    <a:pt x="195" y="494"/>
                  </a:lnTo>
                  <a:lnTo>
                    <a:pt x="198" y="494"/>
                  </a:lnTo>
                  <a:lnTo>
                    <a:pt x="201" y="494"/>
                  </a:lnTo>
                  <a:lnTo>
                    <a:pt x="203" y="492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1"/>
                  </a:lnTo>
                  <a:lnTo>
                    <a:pt x="201" y="488"/>
                  </a:lnTo>
                  <a:lnTo>
                    <a:pt x="201" y="488"/>
                  </a:lnTo>
                  <a:lnTo>
                    <a:pt x="197" y="489"/>
                  </a:lnTo>
                  <a:lnTo>
                    <a:pt x="197" y="491"/>
                  </a:lnTo>
                  <a:lnTo>
                    <a:pt x="195" y="494"/>
                  </a:lnTo>
                  <a:lnTo>
                    <a:pt x="195" y="494"/>
                  </a:lnTo>
                  <a:close/>
                  <a:moveTo>
                    <a:pt x="474" y="492"/>
                  </a:moveTo>
                  <a:lnTo>
                    <a:pt x="474" y="492"/>
                  </a:lnTo>
                  <a:lnTo>
                    <a:pt x="479" y="491"/>
                  </a:lnTo>
                  <a:lnTo>
                    <a:pt x="482" y="488"/>
                  </a:lnTo>
                  <a:lnTo>
                    <a:pt x="482" y="488"/>
                  </a:lnTo>
                  <a:lnTo>
                    <a:pt x="477" y="489"/>
                  </a:lnTo>
                  <a:lnTo>
                    <a:pt x="474" y="492"/>
                  </a:lnTo>
                  <a:lnTo>
                    <a:pt x="474" y="492"/>
                  </a:lnTo>
                  <a:close/>
                  <a:moveTo>
                    <a:pt x="506" y="498"/>
                  </a:moveTo>
                  <a:lnTo>
                    <a:pt x="506" y="498"/>
                  </a:lnTo>
                  <a:lnTo>
                    <a:pt x="509" y="497"/>
                  </a:lnTo>
                  <a:lnTo>
                    <a:pt x="509" y="494"/>
                  </a:lnTo>
                  <a:lnTo>
                    <a:pt x="509" y="491"/>
                  </a:lnTo>
                  <a:lnTo>
                    <a:pt x="508" y="488"/>
                  </a:lnTo>
                  <a:lnTo>
                    <a:pt x="508" y="488"/>
                  </a:lnTo>
                  <a:lnTo>
                    <a:pt x="506" y="489"/>
                  </a:lnTo>
                  <a:lnTo>
                    <a:pt x="506" y="492"/>
                  </a:lnTo>
                  <a:lnTo>
                    <a:pt x="506" y="498"/>
                  </a:lnTo>
                  <a:lnTo>
                    <a:pt x="506" y="498"/>
                  </a:lnTo>
                  <a:close/>
                  <a:moveTo>
                    <a:pt x="44" y="504"/>
                  </a:moveTo>
                  <a:lnTo>
                    <a:pt x="44" y="504"/>
                  </a:lnTo>
                  <a:lnTo>
                    <a:pt x="49" y="503"/>
                  </a:lnTo>
                  <a:lnTo>
                    <a:pt x="49" y="503"/>
                  </a:lnTo>
                  <a:lnTo>
                    <a:pt x="49" y="500"/>
                  </a:lnTo>
                  <a:lnTo>
                    <a:pt x="47" y="495"/>
                  </a:lnTo>
                  <a:lnTo>
                    <a:pt x="47" y="495"/>
                  </a:lnTo>
                  <a:lnTo>
                    <a:pt x="46" y="495"/>
                  </a:lnTo>
                  <a:lnTo>
                    <a:pt x="43" y="495"/>
                  </a:lnTo>
                  <a:lnTo>
                    <a:pt x="43" y="495"/>
                  </a:lnTo>
                  <a:lnTo>
                    <a:pt x="41" y="492"/>
                  </a:lnTo>
                  <a:lnTo>
                    <a:pt x="38" y="489"/>
                  </a:lnTo>
                  <a:lnTo>
                    <a:pt x="38" y="489"/>
                  </a:lnTo>
                  <a:lnTo>
                    <a:pt x="38" y="494"/>
                  </a:lnTo>
                  <a:lnTo>
                    <a:pt x="40" y="497"/>
                  </a:lnTo>
                  <a:lnTo>
                    <a:pt x="44" y="504"/>
                  </a:lnTo>
                  <a:lnTo>
                    <a:pt x="44" y="504"/>
                  </a:lnTo>
                  <a:close/>
                  <a:moveTo>
                    <a:pt x="659" y="501"/>
                  </a:moveTo>
                  <a:lnTo>
                    <a:pt x="659" y="501"/>
                  </a:lnTo>
                  <a:lnTo>
                    <a:pt x="660" y="504"/>
                  </a:lnTo>
                  <a:lnTo>
                    <a:pt x="660" y="509"/>
                  </a:lnTo>
                  <a:lnTo>
                    <a:pt x="662" y="513"/>
                  </a:lnTo>
                  <a:lnTo>
                    <a:pt x="663" y="517"/>
                  </a:lnTo>
                  <a:lnTo>
                    <a:pt x="663" y="517"/>
                  </a:lnTo>
                  <a:lnTo>
                    <a:pt x="668" y="510"/>
                  </a:lnTo>
                  <a:lnTo>
                    <a:pt x="671" y="503"/>
                  </a:lnTo>
                  <a:lnTo>
                    <a:pt x="671" y="495"/>
                  </a:lnTo>
                  <a:lnTo>
                    <a:pt x="671" y="492"/>
                  </a:lnTo>
                  <a:lnTo>
                    <a:pt x="668" y="489"/>
                  </a:lnTo>
                  <a:lnTo>
                    <a:pt x="668" y="489"/>
                  </a:lnTo>
                  <a:lnTo>
                    <a:pt x="659" y="501"/>
                  </a:lnTo>
                  <a:lnTo>
                    <a:pt x="659" y="501"/>
                  </a:lnTo>
                  <a:close/>
                  <a:moveTo>
                    <a:pt x="399" y="498"/>
                  </a:moveTo>
                  <a:lnTo>
                    <a:pt x="399" y="498"/>
                  </a:lnTo>
                  <a:lnTo>
                    <a:pt x="402" y="495"/>
                  </a:lnTo>
                  <a:lnTo>
                    <a:pt x="404" y="494"/>
                  </a:lnTo>
                  <a:lnTo>
                    <a:pt x="404" y="494"/>
                  </a:lnTo>
                  <a:lnTo>
                    <a:pt x="399" y="491"/>
                  </a:lnTo>
                  <a:lnTo>
                    <a:pt x="393" y="489"/>
                  </a:lnTo>
                  <a:lnTo>
                    <a:pt x="393" y="489"/>
                  </a:lnTo>
                  <a:lnTo>
                    <a:pt x="393" y="492"/>
                  </a:lnTo>
                  <a:lnTo>
                    <a:pt x="395" y="494"/>
                  </a:lnTo>
                  <a:lnTo>
                    <a:pt x="398" y="495"/>
                  </a:lnTo>
                  <a:lnTo>
                    <a:pt x="399" y="498"/>
                  </a:lnTo>
                  <a:lnTo>
                    <a:pt x="399" y="498"/>
                  </a:lnTo>
                  <a:close/>
                  <a:moveTo>
                    <a:pt x="518" y="492"/>
                  </a:moveTo>
                  <a:lnTo>
                    <a:pt x="518" y="492"/>
                  </a:lnTo>
                  <a:lnTo>
                    <a:pt x="520" y="492"/>
                  </a:lnTo>
                  <a:lnTo>
                    <a:pt x="521" y="494"/>
                  </a:lnTo>
                  <a:lnTo>
                    <a:pt x="521" y="494"/>
                  </a:lnTo>
                  <a:lnTo>
                    <a:pt x="521" y="491"/>
                  </a:lnTo>
                  <a:lnTo>
                    <a:pt x="520" y="489"/>
                  </a:lnTo>
                  <a:lnTo>
                    <a:pt x="520" y="489"/>
                  </a:lnTo>
                  <a:lnTo>
                    <a:pt x="518" y="492"/>
                  </a:lnTo>
                  <a:lnTo>
                    <a:pt x="518" y="492"/>
                  </a:lnTo>
                  <a:close/>
                  <a:moveTo>
                    <a:pt x="570" y="500"/>
                  </a:moveTo>
                  <a:lnTo>
                    <a:pt x="570" y="500"/>
                  </a:lnTo>
                  <a:lnTo>
                    <a:pt x="573" y="500"/>
                  </a:lnTo>
                  <a:lnTo>
                    <a:pt x="576" y="500"/>
                  </a:lnTo>
                  <a:lnTo>
                    <a:pt x="576" y="500"/>
                  </a:lnTo>
                  <a:lnTo>
                    <a:pt x="576" y="495"/>
                  </a:lnTo>
                  <a:lnTo>
                    <a:pt x="576" y="491"/>
                  </a:lnTo>
                  <a:lnTo>
                    <a:pt x="576" y="491"/>
                  </a:lnTo>
                  <a:lnTo>
                    <a:pt x="570" y="489"/>
                  </a:lnTo>
                  <a:lnTo>
                    <a:pt x="570" y="489"/>
                  </a:lnTo>
                  <a:lnTo>
                    <a:pt x="570" y="495"/>
                  </a:lnTo>
                  <a:lnTo>
                    <a:pt x="570" y="500"/>
                  </a:lnTo>
                  <a:lnTo>
                    <a:pt x="570" y="500"/>
                  </a:lnTo>
                  <a:close/>
                  <a:moveTo>
                    <a:pt x="349" y="494"/>
                  </a:moveTo>
                  <a:lnTo>
                    <a:pt x="349" y="494"/>
                  </a:lnTo>
                  <a:lnTo>
                    <a:pt x="351" y="498"/>
                  </a:lnTo>
                  <a:lnTo>
                    <a:pt x="354" y="503"/>
                  </a:lnTo>
                  <a:lnTo>
                    <a:pt x="357" y="506"/>
                  </a:lnTo>
                  <a:lnTo>
                    <a:pt x="363" y="506"/>
                  </a:lnTo>
                  <a:lnTo>
                    <a:pt x="363" y="506"/>
                  </a:lnTo>
                  <a:lnTo>
                    <a:pt x="361" y="500"/>
                  </a:lnTo>
                  <a:lnTo>
                    <a:pt x="360" y="494"/>
                  </a:lnTo>
                  <a:lnTo>
                    <a:pt x="357" y="492"/>
                  </a:lnTo>
                  <a:lnTo>
                    <a:pt x="355" y="491"/>
                  </a:lnTo>
                  <a:lnTo>
                    <a:pt x="352" y="491"/>
                  </a:lnTo>
                  <a:lnTo>
                    <a:pt x="349" y="494"/>
                  </a:lnTo>
                  <a:lnTo>
                    <a:pt x="349" y="494"/>
                  </a:lnTo>
                  <a:close/>
                  <a:moveTo>
                    <a:pt x="116" y="498"/>
                  </a:moveTo>
                  <a:lnTo>
                    <a:pt x="116" y="498"/>
                  </a:lnTo>
                  <a:lnTo>
                    <a:pt x="119" y="498"/>
                  </a:lnTo>
                  <a:lnTo>
                    <a:pt x="123" y="498"/>
                  </a:lnTo>
                  <a:lnTo>
                    <a:pt x="123" y="498"/>
                  </a:lnTo>
                  <a:lnTo>
                    <a:pt x="123" y="494"/>
                  </a:lnTo>
                  <a:lnTo>
                    <a:pt x="122" y="492"/>
                  </a:lnTo>
                  <a:lnTo>
                    <a:pt x="120" y="491"/>
                  </a:lnTo>
                  <a:lnTo>
                    <a:pt x="120" y="491"/>
                  </a:lnTo>
                  <a:lnTo>
                    <a:pt x="117" y="494"/>
                  </a:lnTo>
                  <a:lnTo>
                    <a:pt x="116" y="495"/>
                  </a:lnTo>
                  <a:lnTo>
                    <a:pt x="116" y="498"/>
                  </a:lnTo>
                  <a:lnTo>
                    <a:pt x="116" y="498"/>
                  </a:lnTo>
                  <a:close/>
                  <a:moveTo>
                    <a:pt x="477" y="498"/>
                  </a:moveTo>
                  <a:lnTo>
                    <a:pt x="477" y="498"/>
                  </a:lnTo>
                  <a:lnTo>
                    <a:pt x="479" y="506"/>
                  </a:lnTo>
                  <a:lnTo>
                    <a:pt x="482" y="513"/>
                  </a:lnTo>
                  <a:lnTo>
                    <a:pt x="482" y="513"/>
                  </a:lnTo>
                  <a:lnTo>
                    <a:pt x="485" y="512"/>
                  </a:lnTo>
                  <a:lnTo>
                    <a:pt x="486" y="510"/>
                  </a:lnTo>
                  <a:lnTo>
                    <a:pt x="488" y="504"/>
                  </a:lnTo>
                  <a:lnTo>
                    <a:pt x="488" y="497"/>
                  </a:lnTo>
                  <a:lnTo>
                    <a:pt x="485" y="492"/>
                  </a:lnTo>
                  <a:lnTo>
                    <a:pt x="485" y="492"/>
                  </a:lnTo>
                  <a:lnTo>
                    <a:pt x="483" y="494"/>
                  </a:lnTo>
                  <a:lnTo>
                    <a:pt x="482" y="495"/>
                  </a:lnTo>
                  <a:lnTo>
                    <a:pt x="477" y="498"/>
                  </a:lnTo>
                  <a:lnTo>
                    <a:pt x="477" y="498"/>
                  </a:lnTo>
                  <a:close/>
                  <a:moveTo>
                    <a:pt x="448" y="500"/>
                  </a:moveTo>
                  <a:lnTo>
                    <a:pt x="448" y="500"/>
                  </a:lnTo>
                  <a:lnTo>
                    <a:pt x="447" y="495"/>
                  </a:lnTo>
                  <a:lnTo>
                    <a:pt x="445" y="494"/>
                  </a:lnTo>
                  <a:lnTo>
                    <a:pt x="444" y="492"/>
                  </a:lnTo>
                  <a:lnTo>
                    <a:pt x="444" y="492"/>
                  </a:lnTo>
                  <a:lnTo>
                    <a:pt x="445" y="497"/>
                  </a:lnTo>
                  <a:lnTo>
                    <a:pt x="448" y="500"/>
                  </a:lnTo>
                  <a:lnTo>
                    <a:pt x="448" y="500"/>
                  </a:lnTo>
                  <a:close/>
                  <a:moveTo>
                    <a:pt x="547" y="503"/>
                  </a:moveTo>
                  <a:lnTo>
                    <a:pt x="547" y="503"/>
                  </a:lnTo>
                  <a:lnTo>
                    <a:pt x="547" y="497"/>
                  </a:lnTo>
                  <a:lnTo>
                    <a:pt x="547" y="495"/>
                  </a:lnTo>
                  <a:lnTo>
                    <a:pt x="546" y="492"/>
                  </a:lnTo>
                  <a:lnTo>
                    <a:pt x="546" y="492"/>
                  </a:lnTo>
                  <a:lnTo>
                    <a:pt x="544" y="498"/>
                  </a:lnTo>
                  <a:lnTo>
                    <a:pt x="546" y="501"/>
                  </a:lnTo>
                  <a:lnTo>
                    <a:pt x="547" y="503"/>
                  </a:lnTo>
                  <a:lnTo>
                    <a:pt x="547" y="503"/>
                  </a:lnTo>
                  <a:close/>
                  <a:moveTo>
                    <a:pt x="631" y="510"/>
                  </a:moveTo>
                  <a:lnTo>
                    <a:pt x="631" y="510"/>
                  </a:lnTo>
                  <a:lnTo>
                    <a:pt x="640" y="503"/>
                  </a:lnTo>
                  <a:lnTo>
                    <a:pt x="648" y="494"/>
                  </a:lnTo>
                  <a:lnTo>
                    <a:pt x="648" y="494"/>
                  </a:lnTo>
                  <a:lnTo>
                    <a:pt x="645" y="494"/>
                  </a:lnTo>
                  <a:lnTo>
                    <a:pt x="642" y="494"/>
                  </a:lnTo>
                  <a:lnTo>
                    <a:pt x="640" y="495"/>
                  </a:lnTo>
                  <a:lnTo>
                    <a:pt x="637" y="498"/>
                  </a:lnTo>
                  <a:lnTo>
                    <a:pt x="631" y="510"/>
                  </a:lnTo>
                  <a:lnTo>
                    <a:pt x="631" y="510"/>
                  </a:lnTo>
                  <a:close/>
                  <a:moveTo>
                    <a:pt x="686" y="506"/>
                  </a:moveTo>
                  <a:lnTo>
                    <a:pt x="686" y="506"/>
                  </a:lnTo>
                  <a:lnTo>
                    <a:pt x="689" y="504"/>
                  </a:lnTo>
                  <a:lnTo>
                    <a:pt x="691" y="500"/>
                  </a:lnTo>
                  <a:lnTo>
                    <a:pt x="692" y="492"/>
                  </a:lnTo>
                  <a:lnTo>
                    <a:pt x="692" y="492"/>
                  </a:lnTo>
                  <a:lnTo>
                    <a:pt x="688" y="498"/>
                  </a:lnTo>
                  <a:lnTo>
                    <a:pt x="688" y="503"/>
                  </a:lnTo>
                  <a:lnTo>
                    <a:pt x="686" y="506"/>
                  </a:lnTo>
                  <a:lnTo>
                    <a:pt x="686" y="506"/>
                  </a:lnTo>
                  <a:close/>
                  <a:moveTo>
                    <a:pt x="713" y="498"/>
                  </a:moveTo>
                  <a:lnTo>
                    <a:pt x="713" y="498"/>
                  </a:lnTo>
                  <a:lnTo>
                    <a:pt x="715" y="495"/>
                  </a:lnTo>
                  <a:lnTo>
                    <a:pt x="715" y="494"/>
                  </a:lnTo>
                  <a:lnTo>
                    <a:pt x="713" y="492"/>
                  </a:lnTo>
                  <a:lnTo>
                    <a:pt x="713" y="492"/>
                  </a:lnTo>
                  <a:lnTo>
                    <a:pt x="712" y="495"/>
                  </a:lnTo>
                  <a:lnTo>
                    <a:pt x="713" y="497"/>
                  </a:lnTo>
                  <a:lnTo>
                    <a:pt x="713" y="498"/>
                  </a:lnTo>
                  <a:lnTo>
                    <a:pt x="713" y="498"/>
                  </a:lnTo>
                  <a:close/>
                  <a:moveTo>
                    <a:pt x="332" y="497"/>
                  </a:moveTo>
                  <a:lnTo>
                    <a:pt x="332" y="497"/>
                  </a:lnTo>
                  <a:lnTo>
                    <a:pt x="340" y="500"/>
                  </a:lnTo>
                  <a:lnTo>
                    <a:pt x="348" y="501"/>
                  </a:lnTo>
                  <a:lnTo>
                    <a:pt x="348" y="501"/>
                  </a:lnTo>
                  <a:lnTo>
                    <a:pt x="346" y="497"/>
                  </a:lnTo>
                  <a:lnTo>
                    <a:pt x="345" y="494"/>
                  </a:lnTo>
                  <a:lnTo>
                    <a:pt x="345" y="494"/>
                  </a:lnTo>
                  <a:lnTo>
                    <a:pt x="338" y="494"/>
                  </a:lnTo>
                  <a:lnTo>
                    <a:pt x="332" y="497"/>
                  </a:lnTo>
                  <a:lnTo>
                    <a:pt x="332" y="497"/>
                  </a:lnTo>
                  <a:close/>
                  <a:moveTo>
                    <a:pt x="288" y="498"/>
                  </a:moveTo>
                  <a:lnTo>
                    <a:pt x="288" y="498"/>
                  </a:lnTo>
                  <a:lnTo>
                    <a:pt x="287" y="495"/>
                  </a:lnTo>
                  <a:lnTo>
                    <a:pt x="287" y="494"/>
                  </a:lnTo>
                  <a:lnTo>
                    <a:pt x="285" y="495"/>
                  </a:lnTo>
                  <a:lnTo>
                    <a:pt x="285" y="495"/>
                  </a:lnTo>
                  <a:lnTo>
                    <a:pt x="287" y="495"/>
                  </a:lnTo>
                  <a:lnTo>
                    <a:pt x="287" y="497"/>
                  </a:lnTo>
                  <a:lnTo>
                    <a:pt x="287" y="498"/>
                  </a:lnTo>
                  <a:lnTo>
                    <a:pt x="288" y="498"/>
                  </a:lnTo>
                  <a:lnTo>
                    <a:pt x="288" y="498"/>
                  </a:lnTo>
                  <a:close/>
                  <a:moveTo>
                    <a:pt x="404" y="501"/>
                  </a:moveTo>
                  <a:lnTo>
                    <a:pt x="404" y="501"/>
                  </a:lnTo>
                  <a:lnTo>
                    <a:pt x="404" y="503"/>
                  </a:lnTo>
                  <a:lnTo>
                    <a:pt x="404" y="503"/>
                  </a:lnTo>
                  <a:lnTo>
                    <a:pt x="407" y="503"/>
                  </a:lnTo>
                  <a:lnTo>
                    <a:pt x="410" y="501"/>
                  </a:lnTo>
                  <a:lnTo>
                    <a:pt x="413" y="498"/>
                  </a:lnTo>
                  <a:lnTo>
                    <a:pt x="413" y="494"/>
                  </a:lnTo>
                  <a:lnTo>
                    <a:pt x="413" y="494"/>
                  </a:lnTo>
                  <a:lnTo>
                    <a:pt x="407" y="497"/>
                  </a:lnTo>
                  <a:lnTo>
                    <a:pt x="404" y="501"/>
                  </a:lnTo>
                  <a:lnTo>
                    <a:pt x="404" y="501"/>
                  </a:lnTo>
                  <a:close/>
                  <a:moveTo>
                    <a:pt x="515" y="500"/>
                  </a:moveTo>
                  <a:lnTo>
                    <a:pt x="515" y="500"/>
                  </a:lnTo>
                  <a:lnTo>
                    <a:pt x="517" y="498"/>
                  </a:lnTo>
                  <a:lnTo>
                    <a:pt x="518" y="498"/>
                  </a:lnTo>
                  <a:lnTo>
                    <a:pt x="518" y="497"/>
                  </a:lnTo>
                  <a:lnTo>
                    <a:pt x="518" y="497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4" y="497"/>
                  </a:lnTo>
                  <a:lnTo>
                    <a:pt x="514" y="498"/>
                  </a:lnTo>
                  <a:lnTo>
                    <a:pt x="515" y="500"/>
                  </a:lnTo>
                  <a:lnTo>
                    <a:pt x="515" y="500"/>
                  </a:lnTo>
                  <a:close/>
                  <a:moveTo>
                    <a:pt x="27" y="495"/>
                  </a:moveTo>
                  <a:lnTo>
                    <a:pt x="27" y="495"/>
                  </a:lnTo>
                  <a:lnTo>
                    <a:pt x="29" y="501"/>
                  </a:lnTo>
                  <a:lnTo>
                    <a:pt x="29" y="503"/>
                  </a:lnTo>
                  <a:lnTo>
                    <a:pt x="32" y="503"/>
                  </a:lnTo>
                  <a:lnTo>
                    <a:pt x="32" y="503"/>
                  </a:lnTo>
                  <a:lnTo>
                    <a:pt x="32" y="500"/>
                  </a:lnTo>
                  <a:lnTo>
                    <a:pt x="32" y="495"/>
                  </a:lnTo>
                  <a:lnTo>
                    <a:pt x="32" y="495"/>
                  </a:lnTo>
                  <a:lnTo>
                    <a:pt x="30" y="495"/>
                  </a:lnTo>
                  <a:lnTo>
                    <a:pt x="27" y="495"/>
                  </a:lnTo>
                  <a:lnTo>
                    <a:pt x="27" y="495"/>
                  </a:lnTo>
                  <a:close/>
                  <a:moveTo>
                    <a:pt x="584" y="509"/>
                  </a:moveTo>
                  <a:lnTo>
                    <a:pt x="584" y="509"/>
                  </a:lnTo>
                  <a:lnTo>
                    <a:pt x="592" y="503"/>
                  </a:lnTo>
                  <a:lnTo>
                    <a:pt x="593" y="500"/>
                  </a:lnTo>
                  <a:lnTo>
                    <a:pt x="593" y="495"/>
                  </a:lnTo>
                  <a:lnTo>
                    <a:pt x="593" y="495"/>
                  </a:lnTo>
                  <a:lnTo>
                    <a:pt x="590" y="497"/>
                  </a:lnTo>
                  <a:lnTo>
                    <a:pt x="587" y="500"/>
                  </a:lnTo>
                  <a:lnTo>
                    <a:pt x="584" y="509"/>
                  </a:lnTo>
                  <a:lnTo>
                    <a:pt x="584" y="509"/>
                  </a:lnTo>
                  <a:close/>
                  <a:moveTo>
                    <a:pt x="212" y="498"/>
                  </a:moveTo>
                  <a:lnTo>
                    <a:pt x="212" y="498"/>
                  </a:lnTo>
                  <a:lnTo>
                    <a:pt x="215" y="498"/>
                  </a:lnTo>
                  <a:lnTo>
                    <a:pt x="215" y="497"/>
                  </a:lnTo>
                  <a:lnTo>
                    <a:pt x="215" y="497"/>
                  </a:lnTo>
                  <a:lnTo>
                    <a:pt x="213" y="495"/>
                  </a:lnTo>
                  <a:lnTo>
                    <a:pt x="212" y="497"/>
                  </a:lnTo>
                  <a:lnTo>
                    <a:pt x="212" y="498"/>
                  </a:lnTo>
                  <a:lnTo>
                    <a:pt x="212" y="498"/>
                  </a:lnTo>
                  <a:close/>
                  <a:moveTo>
                    <a:pt x="303" y="498"/>
                  </a:moveTo>
                  <a:lnTo>
                    <a:pt x="303" y="498"/>
                  </a:lnTo>
                  <a:lnTo>
                    <a:pt x="305" y="498"/>
                  </a:lnTo>
                  <a:lnTo>
                    <a:pt x="306" y="498"/>
                  </a:lnTo>
                  <a:lnTo>
                    <a:pt x="306" y="497"/>
                  </a:lnTo>
                  <a:lnTo>
                    <a:pt x="306" y="497"/>
                  </a:lnTo>
                  <a:lnTo>
                    <a:pt x="305" y="497"/>
                  </a:lnTo>
                  <a:lnTo>
                    <a:pt x="303" y="498"/>
                  </a:lnTo>
                  <a:lnTo>
                    <a:pt x="303" y="498"/>
                  </a:lnTo>
                  <a:close/>
                  <a:moveTo>
                    <a:pt x="459" y="503"/>
                  </a:moveTo>
                  <a:lnTo>
                    <a:pt x="459" y="503"/>
                  </a:lnTo>
                  <a:lnTo>
                    <a:pt x="459" y="500"/>
                  </a:lnTo>
                  <a:lnTo>
                    <a:pt x="459" y="497"/>
                  </a:lnTo>
                  <a:lnTo>
                    <a:pt x="457" y="497"/>
                  </a:lnTo>
                  <a:lnTo>
                    <a:pt x="457" y="497"/>
                  </a:lnTo>
                  <a:lnTo>
                    <a:pt x="457" y="500"/>
                  </a:lnTo>
                  <a:lnTo>
                    <a:pt x="457" y="501"/>
                  </a:lnTo>
                  <a:lnTo>
                    <a:pt x="459" y="503"/>
                  </a:lnTo>
                  <a:lnTo>
                    <a:pt x="459" y="503"/>
                  </a:lnTo>
                  <a:close/>
                  <a:moveTo>
                    <a:pt x="366" y="501"/>
                  </a:moveTo>
                  <a:lnTo>
                    <a:pt x="366" y="501"/>
                  </a:lnTo>
                  <a:lnTo>
                    <a:pt x="367" y="500"/>
                  </a:lnTo>
                  <a:lnTo>
                    <a:pt x="369" y="498"/>
                  </a:lnTo>
                  <a:lnTo>
                    <a:pt x="369" y="498"/>
                  </a:lnTo>
                  <a:lnTo>
                    <a:pt x="366" y="497"/>
                  </a:lnTo>
                  <a:lnTo>
                    <a:pt x="366" y="497"/>
                  </a:lnTo>
                  <a:lnTo>
                    <a:pt x="366" y="501"/>
                  </a:lnTo>
                  <a:lnTo>
                    <a:pt x="366" y="501"/>
                  </a:lnTo>
                  <a:close/>
                  <a:moveTo>
                    <a:pt x="383" y="503"/>
                  </a:moveTo>
                  <a:lnTo>
                    <a:pt x="383" y="503"/>
                  </a:lnTo>
                  <a:lnTo>
                    <a:pt x="386" y="504"/>
                  </a:lnTo>
                  <a:lnTo>
                    <a:pt x="387" y="506"/>
                  </a:lnTo>
                  <a:lnTo>
                    <a:pt x="389" y="506"/>
                  </a:lnTo>
                  <a:lnTo>
                    <a:pt x="389" y="506"/>
                  </a:lnTo>
                  <a:lnTo>
                    <a:pt x="387" y="500"/>
                  </a:lnTo>
                  <a:lnTo>
                    <a:pt x="386" y="498"/>
                  </a:lnTo>
                  <a:lnTo>
                    <a:pt x="384" y="497"/>
                  </a:lnTo>
                  <a:lnTo>
                    <a:pt x="384" y="497"/>
                  </a:lnTo>
                  <a:lnTo>
                    <a:pt x="383" y="503"/>
                  </a:lnTo>
                  <a:lnTo>
                    <a:pt x="383" y="503"/>
                  </a:lnTo>
                  <a:close/>
                  <a:moveTo>
                    <a:pt x="297" y="500"/>
                  </a:moveTo>
                  <a:lnTo>
                    <a:pt x="297" y="500"/>
                  </a:lnTo>
                  <a:lnTo>
                    <a:pt x="296" y="498"/>
                  </a:lnTo>
                  <a:lnTo>
                    <a:pt x="294" y="498"/>
                  </a:lnTo>
                  <a:lnTo>
                    <a:pt x="294" y="500"/>
                  </a:lnTo>
                  <a:lnTo>
                    <a:pt x="294" y="500"/>
                  </a:lnTo>
                  <a:lnTo>
                    <a:pt x="296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7" y="500"/>
                  </a:lnTo>
                  <a:close/>
                  <a:moveTo>
                    <a:pt x="320" y="515"/>
                  </a:moveTo>
                  <a:lnTo>
                    <a:pt x="320" y="515"/>
                  </a:lnTo>
                  <a:lnTo>
                    <a:pt x="323" y="515"/>
                  </a:lnTo>
                  <a:lnTo>
                    <a:pt x="325" y="513"/>
                  </a:lnTo>
                  <a:lnTo>
                    <a:pt x="325" y="513"/>
                  </a:lnTo>
                  <a:lnTo>
                    <a:pt x="325" y="500"/>
                  </a:lnTo>
                  <a:lnTo>
                    <a:pt x="325" y="500"/>
                  </a:lnTo>
                  <a:lnTo>
                    <a:pt x="322" y="498"/>
                  </a:lnTo>
                  <a:lnTo>
                    <a:pt x="320" y="500"/>
                  </a:lnTo>
                  <a:lnTo>
                    <a:pt x="319" y="501"/>
                  </a:lnTo>
                  <a:lnTo>
                    <a:pt x="319" y="503"/>
                  </a:lnTo>
                  <a:lnTo>
                    <a:pt x="320" y="515"/>
                  </a:lnTo>
                  <a:lnTo>
                    <a:pt x="320" y="515"/>
                  </a:lnTo>
                  <a:close/>
                  <a:moveTo>
                    <a:pt x="268" y="503"/>
                  </a:moveTo>
                  <a:lnTo>
                    <a:pt x="268" y="503"/>
                  </a:lnTo>
                  <a:lnTo>
                    <a:pt x="276" y="504"/>
                  </a:lnTo>
                  <a:lnTo>
                    <a:pt x="277" y="504"/>
                  </a:lnTo>
                  <a:lnTo>
                    <a:pt x="279" y="501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3" y="500"/>
                  </a:lnTo>
                  <a:lnTo>
                    <a:pt x="268" y="503"/>
                  </a:lnTo>
                  <a:lnTo>
                    <a:pt x="268" y="503"/>
                  </a:lnTo>
                  <a:close/>
                  <a:moveTo>
                    <a:pt x="239" y="512"/>
                  </a:moveTo>
                  <a:lnTo>
                    <a:pt x="239" y="512"/>
                  </a:lnTo>
                  <a:lnTo>
                    <a:pt x="247" y="510"/>
                  </a:lnTo>
                  <a:lnTo>
                    <a:pt x="250" y="509"/>
                  </a:lnTo>
                  <a:lnTo>
                    <a:pt x="252" y="507"/>
                  </a:lnTo>
                  <a:lnTo>
                    <a:pt x="252" y="507"/>
                  </a:lnTo>
                  <a:lnTo>
                    <a:pt x="250" y="504"/>
                  </a:lnTo>
                  <a:lnTo>
                    <a:pt x="247" y="501"/>
                  </a:lnTo>
                  <a:lnTo>
                    <a:pt x="242" y="500"/>
                  </a:lnTo>
                  <a:lnTo>
                    <a:pt x="238" y="500"/>
                  </a:lnTo>
                  <a:lnTo>
                    <a:pt x="238" y="500"/>
                  </a:lnTo>
                  <a:lnTo>
                    <a:pt x="238" y="507"/>
                  </a:lnTo>
                  <a:lnTo>
                    <a:pt x="239" y="512"/>
                  </a:lnTo>
                  <a:lnTo>
                    <a:pt x="239" y="512"/>
                  </a:lnTo>
                  <a:close/>
                  <a:moveTo>
                    <a:pt x="521" y="520"/>
                  </a:moveTo>
                  <a:lnTo>
                    <a:pt x="521" y="520"/>
                  </a:lnTo>
                  <a:lnTo>
                    <a:pt x="523" y="515"/>
                  </a:lnTo>
                  <a:lnTo>
                    <a:pt x="523" y="510"/>
                  </a:lnTo>
                  <a:lnTo>
                    <a:pt x="523" y="500"/>
                  </a:lnTo>
                  <a:lnTo>
                    <a:pt x="523" y="500"/>
                  </a:lnTo>
                  <a:lnTo>
                    <a:pt x="520" y="501"/>
                  </a:lnTo>
                  <a:lnTo>
                    <a:pt x="518" y="504"/>
                  </a:lnTo>
                  <a:lnTo>
                    <a:pt x="515" y="509"/>
                  </a:lnTo>
                  <a:lnTo>
                    <a:pt x="517" y="515"/>
                  </a:lnTo>
                  <a:lnTo>
                    <a:pt x="518" y="518"/>
                  </a:lnTo>
                  <a:lnTo>
                    <a:pt x="521" y="520"/>
                  </a:lnTo>
                  <a:lnTo>
                    <a:pt x="521" y="520"/>
                  </a:lnTo>
                  <a:close/>
                  <a:moveTo>
                    <a:pt x="305" y="503"/>
                  </a:moveTo>
                  <a:lnTo>
                    <a:pt x="305" y="503"/>
                  </a:lnTo>
                  <a:lnTo>
                    <a:pt x="308" y="507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4" y="513"/>
                  </a:lnTo>
                  <a:lnTo>
                    <a:pt x="314" y="513"/>
                  </a:lnTo>
                  <a:lnTo>
                    <a:pt x="314" y="507"/>
                  </a:lnTo>
                  <a:lnTo>
                    <a:pt x="312" y="501"/>
                  </a:lnTo>
                  <a:lnTo>
                    <a:pt x="312" y="501"/>
                  </a:lnTo>
                  <a:lnTo>
                    <a:pt x="308" y="501"/>
                  </a:lnTo>
                  <a:lnTo>
                    <a:pt x="305" y="503"/>
                  </a:lnTo>
                  <a:lnTo>
                    <a:pt x="305" y="503"/>
                  </a:lnTo>
                  <a:close/>
                  <a:moveTo>
                    <a:pt x="436" y="512"/>
                  </a:moveTo>
                  <a:lnTo>
                    <a:pt x="436" y="512"/>
                  </a:lnTo>
                  <a:lnTo>
                    <a:pt x="436" y="509"/>
                  </a:lnTo>
                  <a:lnTo>
                    <a:pt x="434" y="507"/>
                  </a:lnTo>
                  <a:lnTo>
                    <a:pt x="433" y="504"/>
                  </a:lnTo>
                  <a:lnTo>
                    <a:pt x="433" y="503"/>
                  </a:lnTo>
                  <a:lnTo>
                    <a:pt x="433" y="503"/>
                  </a:lnTo>
                  <a:lnTo>
                    <a:pt x="428" y="501"/>
                  </a:lnTo>
                  <a:lnTo>
                    <a:pt x="424" y="501"/>
                  </a:lnTo>
                  <a:lnTo>
                    <a:pt x="424" y="501"/>
                  </a:lnTo>
                  <a:lnTo>
                    <a:pt x="427" y="504"/>
                  </a:lnTo>
                  <a:lnTo>
                    <a:pt x="430" y="507"/>
                  </a:lnTo>
                  <a:lnTo>
                    <a:pt x="436" y="512"/>
                  </a:lnTo>
                  <a:lnTo>
                    <a:pt x="436" y="512"/>
                  </a:lnTo>
                  <a:close/>
                  <a:moveTo>
                    <a:pt x="532" y="515"/>
                  </a:moveTo>
                  <a:lnTo>
                    <a:pt x="532" y="515"/>
                  </a:lnTo>
                  <a:lnTo>
                    <a:pt x="532" y="507"/>
                  </a:lnTo>
                  <a:lnTo>
                    <a:pt x="532" y="501"/>
                  </a:lnTo>
                  <a:lnTo>
                    <a:pt x="532" y="501"/>
                  </a:lnTo>
                  <a:lnTo>
                    <a:pt x="529" y="501"/>
                  </a:lnTo>
                  <a:lnTo>
                    <a:pt x="529" y="501"/>
                  </a:lnTo>
                  <a:lnTo>
                    <a:pt x="529" y="507"/>
                  </a:lnTo>
                  <a:lnTo>
                    <a:pt x="531" y="512"/>
                  </a:lnTo>
                  <a:lnTo>
                    <a:pt x="532" y="515"/>
                  </a:lnTo>
                  <a:lnTo>
                    <a:pt x="532" y="515"/>
                  </a:lnTo>
                  <a:close/>
                  <a:moveTo>
                    <a:pt x="223" y="507"/>
                  </a:moveTo>
                  <a:lnTo>
                    <a:pt x="223" y="507"/>
                  </a:lnTo>
                  <a:lnTo>
                    <a:pt x="226" y="504"/>
                  </a:lnTo>
                  <a:lnTo>
                    <a:pt x="226" y="501"/>
                  </a:lnTo>
                  <a:lnTo>
                    <a:pt x="226" y="501"/>
                  </a:lnTo>
                  <a:lnTo>
                    <a:pt x="223" y="501"/>
                  </a:lnTo>
                  <a:lnTo>
                    <a:pt x="223" y="501"/>
                  </a:lnTo>
                  <a:lnTo>
                    <a:pt x="223" y="504"/>
                  </a:lnTo>
                  <a:lnTo>
                    <a:pt x="223" y="507"/>
                  </a:lnTo>
                  <a:lnTo>
                    <a:pt x="223" y="507"/>
                  </a:lnTo>
                  <a:close/>
                  <a:moveTo>
                    <a:pt x="184" y="503"/>
                  </a:moveTo>
                  <a:lnTo>
                    <a:pt x="184" y="503"/>
                  </a:lnTo>
                  <a:lnTo>
                    <a:pt x="187" y="504"/>
                  </a:lnTo>
                  <a:lnTo>
                    <a:pt x="189" y="504"/>
                  </a:lnTo>
                  <a:lnTo>
                    <a:pt x="191" y="503"/>
                  </a:lnTo>
                  <a:lnTo>
                    <a:pt x="191" y="503"/>
                  </a:lnTo>
                  <a:lnTo>
                    <a:pt x="186" y="503"/>
                  </a:lnTo>
                  <a:lnTo>
                    <a:pt x="184" y="503"/>
                  </a:lnTo>
                  <a:lnTo>
                    <a:pt x="184" y="503"/>
                  </a:lnTo>
                  <a:lnTo>
                    <a:pt x="184" y="503"/>
                  </a:lnTo>
                  <a:close/>
                  <a:moveTo>
                    <a:pt x="212" y="503"/>
                  </a:moveTo>
                  <a:lnTo>
                    <a:pt x="212" y="503"/>
                  </a:lnTo>
                  <a:lnTo>
                    <a:pt x="212" y="506"/>
                  </a:lnTo>
                  <a:lnTo>
                    <a:pt x="212" y="506"/>
                  </a:lnTo>
                  <a:lnTo>
                    <a:pt x="216" y="509"/>
                  </a:lnTo>
                  <a:lnTo>
                    <a:pt x="219" y="513"/>
                  </a:lnTo>
                  <a:lnTo>
                    <a:pt x="219" y="513"/>
                  </a:lnTo>
                  <a:lnTo>
                    <a:pt x="219" y="510"/>
                  </a:lnTo>
                  <a:lnTo>
                    <a:pt x="218" y="507"/>
                  </a:lnTo>
                  <a:lnTo>
                    <a:pt x="216" y="503"/>
                  </a:lnTo>
                  <a:lnTo>
                    <a:pt x="216" y="503"/>
                  </a:lnTo>
                  <a:lnTo>
                    <a:pt x="215" y="503"/>
                  </a:lnTo>
                  <a:lnTo>
                    <a:pt x="212" y="503"/>
                  </a:lnTo>
                  <a:lnTo>
                    <a:pt x="212" y="503"/>
                  </a:lnTo>
                  <a:close/>
                  <a:moveTo>
                    <a:pt x="558" y="521"/>
                  </a:moveTo>
                  <a:lnTo>
                    <a:pt x="558" y="521"/>
                  </a:lnTo>
                  <a:lnTo>
                    <a:pt x="558" y="510"/>
                  </a:lnTo>
                  <a:lnTo>
                    <a:pt x="556" y="506"/>
                  </a:lnTo>
                  <a:lnTo>
                    <a:pt x="553" y="503"/>
                  </a:lnTo>
                  <a:lnTo>
                    <a:pt x="553" y="503"/>
                  </a:lnTo>
                  <a:lnTo>
                    <a:pt x="555" y="512"/>
                  </a:lnTo>
                  <a:lnTo>
                    <a:pt x="555" y="517"/>
                  </a:lnTo>
                  <a:lnTo>
                    <a:pt x="558" y="521"/>
                  </a:lnTo>
                  <a:lnTo>
                    <a:pt x="558" y="521"/>
                  </a:lnTo>
                  <a:close/>
                  <a:moveTo>
                    <a:pt x="130" y="513"/>
                  </a:moveTo>
                  <a:lnTo>
                    <a:pt x="130" y="513"/>
                  </a:lnTo>
                  <a:lnTo>
                    <a:pt x="136" y="510"/>
                  </a:lnTo>
                  <a:lnTo>
                    <a:pt x="136" y="510"/>
                  </a:lnTo>
                  <a:lnTo>
                    <a:pt x="136" y="507"/>
                  </a:lnTo>
                  <a:lnTo>
                    <a:pt x="134" y="503"/>
                  </a:lnTo>
                  <a:lnTo>
                    <a:pt x="134" y="503"/>
                  </a:lnTo>
                  <a:lnTo>
                    <a:pt x="128" y="503"/>
                  </a:lnTo>
                  <a:lnTo>
                    <a:pt x="128" y="503"/>
                  </a:lnTo>
                  <a:lnTo>
                    <a:pt x="130" y="507"/>
                  </a:lnTo>
                  <a:lnTo>
                    <a:pt x="130" y="513"/>
                  </a:lnTo>
                  <a:lnTo>
                    <a:pt x="130" y="513"/>
                  </a:lnTo>
                  <a:close/>
                  <a:moveTo>
                    <a:pt x="142" y="509"/>
                  </a:moveTo>
                  <a:lnTo>
                    <a:pt x="142" y="509"/>
                  </a:lnTo>
                  <a:lnTo>
                    <a:pt x="143" y="507"/>
                  </a:lnTo>
                  <a:lnTo>
                    <a:pt x="145" y="507"/>
                  </a:lnTo>
                  <a:lnTo>
                    <a:pt x="145" y="507"/>
                  </a:lnTo>
                  <a:lnTo>
                    <a:pt x="143" y="503"/>
                  </a:lnTo>
                  <a:lnTo>
                    <a:pt x="143" y="503"/>
                  </a:lnTo>
                  <a:lnTo>
                    <a:pt x="140" y="503"/>
                  </a:lnTo>
                  <a:lnTo>
                    <a:pt x="140" y="503"/>
                  </a:lnTo>
                  <a:lnTo>
                    <a:pt x="140" y="506"/>
                  </a:lnTo>
                  <a:lnTo>
                    <a:pt x="142" y="509"/>
                  </a:lnTo>
                  <a:lnTo>
                    <a:pt x="142" y="509"/>
                  </a:lnTo>
                  <a:close/>
                  <a:moveTo>
                    <a:pt x="232" y="513"/>
                  </a:moveTo>
                  <a:lnTo>
                    <a:pt x="232" y="513"/>
                  </a:lnTo>
                  <a:lnTo>
                    <a:pt x="232" y="510"/>
                  </a:lnTo>
                  <a:lnTo>
                    <a:pt x="232" y="507"/>
                  </a:lnTo>
                  <a:lnTo>
                    <a:pt x="229" y="503"/>
                  </a:lnTo>
                  <a:lnTo>
                    <a:pt x="229" y="503"/>
                  </a:lnTo>
                  <a:lnTo>
                    <a:pt x="229" y="510"/>
                  </a:lnTo>
                  <a:lnTo>
                    <a:pt x="229" y="512"/>
                  </a:lnTo>
                  <a:lnTo>
                    <a:pt x="232" y="513"/>
                  </a:lnTo>
                  <a:lnTo>
                    <a:pt x="232" y="513"/>
                  </a:lnTo>
                  <a:close/>
                  <a:moveTo>
                    <a:pt x="633" y="529"/>
                  </a:moveTo>
                  <a:lnTo>
                    <a:pt x="633" y="529"/>
                  </a:lnTo>
                  <a:lnTo>
                    <a:pt x="642" y="517"/>
                  </a:lnTo>
                  <a:lnTo>
                    <a:pt x="646" y="510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0" y="515"/>
                  </a:lnTo>
                  <a:lnTo>
                    <a:pt x="636" y="521"/>
                  </a:lnTo>
                  <a:lnTo>
                    <a:pt x="633" y="529"/>
                  </a:lnTo>
                  <a:lnTo>
                    <a:pt x="633" y="529"/>
                  </a:lnTo>
                  <a:close/>
                  <a:moveTo>
                    <a:pt x="117" y="521"/>
                  </a:moveTo>
                  <a:lnTo>
                    <a:pt x="117" y="521"/>
                  </a:lnTo>
                  <a:lnTo>
                    <a:pt x="120" y="520"/>
                  </a:lnTo>
                  <a:lnTo>
                    <a:pt x="122" y="517"/>
                  </a:lnTo>
                  <a:lnTo>
                    <a:pt x="122" y="517"/>
                  </a:lnTo>
                  <a:lnTo>
                    <a:pt x="119" y="510"/>
                  </a:lnTo>
                  <a:lnTo>
                    <a:pt x="117" y="503"/>
                  </a:lnTo>
                  <a:lnTo>
                    <a:pt x="117" y="503"/>
                  </a:lnTo>
                  <a:lnTo>
                    <a:pt x="117" y="507"/>
                  </a:lnTo>
                  <a:lnTo>
                    <a:pt x="116" y="512"/>
                  </a:lnTo>
                  <a:lnTo>
                    <a:pt x="117" y="521"/>
                  </a:lnTo>
                  <a:lnTo>
                    <a:pt x="117" y="521"/>
                  </a:lnTo>
                  <a:close/>
                  <a:moveTo>
                    <a:pt x="297" y="504"/>
                  </a:moveTo>
                  <a:lnTo>
                    <a:pt x="297" y="504"/>
                  </a:lnTo>
                  <a:lnTo>
                    <a:pt x="299" y="506"/>
                  </a:lnTo>
                  <a:lnTo>
                    <a:pt x="302" y="507"/>
                  </a:lnTo>
                  <a:lnTo>
                    <a:pt x="302" y="507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0" y="504"/>
                  </a:lnTo>
                  <a:lnTo>
                    <a:pt x="300" y="503"/>
                  </a:lnTo>
                  <a:lnTo>
                    <a:pt x="300" y="503"/>
                  </a:lnTo>
                  <a:lnTo>
                    <a:pt x="299" y="504"/>
                  </a:lnTo>
                  <a:lnTo>
                    <a:pt x="297" y="504"/>
                  </a:lnTo>
                  <a:lnTo>
                    <a:pt x="297" y="504"/>
                  </a:lnTo>
                  <a:close/>
                  <a:moveTo>
                    <a:pt x="343" y="510"/>
                  </a:moveTo>
                  <a:lnTo>
                    <a:pt x="343" y="510"/>
                  </a:lnTo>
                  <a:lnTo>
                    <a:pt x="348" y="509"/>
                  </a:lnTo>
                  <a:lnTo>
                    <a:pt x="349" y="509"/>
                  </a:lnTo>
                  <a:lnTo>
                    <a:pt x="351" y="507"/>
                  </a:lnTo>
                  <a:lnTo>
                    <a:pt x="351" y="507"/>
                  </a:lnTo>
                  <a:lnTo>
                    <a:pt x="348" y="506"/>
                  </a:lnTo>
                  <a:lnTo>
                    <a:pt x="343" y="506"/>
                  </a:lnTo>
                  <a:lnTo>
                    <a:pt x="341" y="504"/>
                  </a:lnTo>
                  <a:lnTo>
                    <a:pt x="338" y="504"/>
                  </a:lnTo>
                  <a:lnTo>
                    <a:pt x="338" y="504"/>
                  </a:lnTo>
                  <a:lnTo>
                    <a:pt x="340" y="507"/>
                  </a:lnTo>
                  <a:lnTo>
                    <a:pt x="343" y="510"/>
                  </a:lnTo>
                  <a:lnTo>
                    <a:pt x="343" y="510"/>
                  </a:lnTo>
                  <a:close/>
                  <a:moveTo>
                    <a:pt x="706" y="503"/>
                  </a:moveTo>
                  <a:lnTo>
                    <a:pt x="706" y="503"/>
                  </a:lnTo>
                  <a:lnTo>
                    <a:pt x="703" y="512"/>
                  </a:lnTo>
                  <a:lnTo>
                    <a:pt x="700" y="520"/>
                  </a:lnTo>
                  <a:lnTo>
                    <a:pt x="692" y="533"/>
                  </a:lnTo>
                  <a:lnTo>
                    <a:pt x="692" y="533"/>
                  </a:lnTo>
                  <a:lnTo>
                    <a:pt x="700" y="529"/>
                  </a:lnTo>
                  <a:lnTo>
                    <a:pt x="704" y="521"/>
                  </a:lnTo>
                  <a:lnTo>
                    <a:pt x="709" y="513"/>
                  </a:lnTo>
                  <a:lnTo>
                    <a:pt x="710" y="509"/>
                  </a:lnTo>
                  <a:lnTo>
                    <a:pt x="709" y="503"/>
                  </a:lnTo>
                  <a:lnTo>
                    <a:pt x="709" y="503"/>
                  </a:lnTo>
                  <a:lnTo>
                    <a:pt x="706" y="503"/>
                  </a:lnTo>
                  <a:lnTo>
                    <a:pt x="706" y="503"/>
                  </a:lnTo>
                  <a:close/>
                  <a:moveTo>
                    <a:pt x="742" y="510"/>
                  </a:moveTo>
                  <a:lnTo>
                    <a:pt x="742" y="510"/>
                  </a:lnTo>
                  <a:lnTo>
                    <a:pt x="744" y="509"/>
                  </a:lnTo>
                  <a:lnTo>
                    <a:pt x="744" y="507"/>
                  </a:lnTo>
                  <a:lnTo>
                    <a:pt x="744" y="504"/>
                  </a:lnTo>
                  <a:lnTo>
                    <a:pt x="742" y="503"/>
                  </a:lnTo>
                  <a:lnTo>
                    <a:pt x="742" y="503"/>
                  </a:lnTo>
                  <a:lnTo>
                    <a:pt x="742" y="507"/>
                  </a:lnTo>
                  <a:lnTo>
                    <a:pt x="742" y="510"/>
                  </a:lnTo>
                  <a:lnTo>
                    <a:pt x="742" y="510"/>
                  </a:lnTo>
                  <a:close/>
                  <a:moveTo>
                    <a:pt x="768" y="512"/>
                  </a:moveTo>
                  <a:lnTo>
                    <a:pt x="768" y="512"/>
                  </a:lnTo>
                  <a:lnTo>
                    <a:pt x="770" y="507"/>
                  </a:lnTo>
                  <a:lnTo>
                    <a:pt x="770" y="506"/>
                  </a:lnTo>
                  <a:lnTo>
                    <a:pt x="770" y="503"/>
                  </a:lnTo>
                  <a:lnTo>
                    <a:pt x="770" y="503"/>
                  </a:lnTo>
                  <a:lnTo>
                    <a:pt x="768" y="507"/>
                  </a:lnTo>
                  <a:lnTo>
                    <a:pt x="767" y="509"/>
                  </a:lnTo>
                  <a:lnTo>
                    <a:pt x="768" y="512"/>
                  </a:lnTo>
                  <a:lnTo>
                    <a:pt x="768" y="512"/>
                  </a:lnTo>
                  <a:close/>
                  <a:moveTo>
                    <a:pt x="40" y="513"/>
                  </a:moveTo>
                  <a:lnTo>
                    <a:pt x="40" y="513"/>
                  </a:lnTo>
                  <a:lnTo>
                    <a:pt x="40" y="507"/>
                  </a:lnTo>
                  <a:lnTo>
                    <a:pt x="38" y="506"/>
                  </a:lnTo>
                  <a:lnTo>
                    <a:pt x="37" y="504"/>
                  </a:lnTo>
                  <a:lnTo>
                    <a:pt x="37" y="504"/>
                  </a:lnTo>
                  <a:lnTo>
                    <a:pt x="38" y="510"/>
                  </a:lnTo>
                  <a:lnTo>
                    <a:pt x="38" y="512"/>
                  </a:lnTo>
                  <a:lnTo>
                    <a:pt x="40" y="513"/>
                  </a:lnTo>
                  <a:lnTo>
                    <a:pt x="40" y="513"/>
                  </a:lnTo>
                  <a:close/>
                  <a:moveTo>
                    <a:pt x="495" y="509"/>
                  </a:moveTo>
                  <a:lnTo>
                    <a:pt x="495" y="509"/>
                  </a:lnTo>
                  <a:lnTo>
                    <a:pt x="497" y="506"/>
                  </a:lnTo>
                  <a:lnTo>
                    <a:pt x="497" y="506"/>
                  </a:lnTo>
                  <a:lnTo>
                    <a:pt x="495" y="504"/>
                  </a:lnTo>
                  <a:lnTo>
                    <a:pt x="495" y="504"/>
                  </a:lnTo>
                  <a:lnTo>
                    <a:pt x="494" y="506"/>
                  </a:lnTo>
                  <a:lnTo>
                    <a:pt x="494" y="507"/>
                  </a:lnTo>
                  <a:lnTo>
                    <a:pt x="495" y="509"/>
                  </a:lnTo>
                  <a:lnTo>
                    <a:pt x="495" y="509"/>
                  </a:lnTo>
                  <a:close/>
                  <a:moveTo>
                    <a:pt x="602" y="518"/>
                  </a:moveTo>
                  <a:lnTo>
                    <a:pt x="602" y="518"/>
                  </a:lnTo>
                  <a:lnTo>
                    <a:pt x="604" y="510"/>
                  </a:lnTo>
                  <a:lnTo>
                    <a:pt x="604" y="507"/>
                  </a:lnTo>
                  <a:lnTo>
                    <a:pt x="602" y="504"/>
                  </a:lnTo>
                  <a:lnTo>
                    <a:pt x="602" y="504"/>
                  </a:lnTo>
                  <a:lnTo>
                    <a:pt x="601" y="507"/>
                  </a:lnTo>
                  <a:lnTo>
                    <a:pt x="599" y="510"/>
                  </a:lnTo>
                  <a:lnTo>
                    <a:pt x="601" y="515"/>
                  </a:lnTo>
                  <a:lnTo>
                    <a:pt x="602" y="518"/>
                  </a:lnTo>
                  <a:lnTo>
                    <a:pt x="602" y="518"/>
                  </a:lnTo>
                  <a:close/>
                  <a:moveTo>
                    <a:pt x="407" y="507"/>
                  </a:moveTo>
                  <a:lnTo>
                    <a:pt x="407" y="507"/>
                  </a:lnTo>
                  <a:lnTo>
                    <a:pt x="409" y="512"/>
                  </a:lnTo>
                  <a:lnTo>
                    <a:pt x="412" y="513"/>
                  </a:lnTo>
                  <a:lnTo>
                    <a:pt x="412" y="513"/>
                  </a:lnTo>
                  <a:lnTo>
                    <a:pt x="413" y="509"/>
                  </a:lnTo>
                  <a:lnTo>
                    <a:pt x="413" y="507"/>
                  </a:lnTo>
                  <a:lnTo>
                    <a:pt x="413" y="504"/>
                  </a:lnTo>
                  <a:lnTo>
                    <a:pt x="413" y="504"/>
                  </a:lnTo>
                  <a:lnTo>
                    <a:pt x="410" y="506"/>
                  </a:lnTo>
                  <a:lnTo>
                    <a:pt x="407" y="507"/>
                  </a:lnTo>
                  <a:lnTo>
                    <a:pt x="407" y="507"/>
                  </a:lnTo>
                  <a:close/>
                  <a:moveTo>
                    <a:pt x="101" y="507"/>
                  </a:moveTo>
                  <a:lnTo>
                    <a:pt x="101" y="507"/>
                  </a:lnTo>
                  <a:lnTo>
                    <a:pt x="104" y="520"/>
                  </a:lnTo>
                  <a:lnTo>
                    <a:pt x="107" y="524"/>
                  </a:lnTo>
                  <a:lnTo>
                    <a:pt x="111" y="527"/>
                  </a:lnTo>
                  <a:lnTo>
                    <a:pt x="111" y="527"/>
                  </a:lnTo>
                  <a:lnTo>
                    <a:pt x="113" y="523"/>
                  </a:lnTo>
                  <a:lnTo>
                    <a:pt x="113" y="517"/>
                  </a:lnTo>
                  <a:lnTo>
                    <a:pt x="111" y="510"/>
                  </a:lnTo>
                  <a:lnTo>
                    <a:pt x="108" y="506"/>
                  </a:lnTo>
                  <a:lnTo>
                    <a:pt x="108" y="506"/>
                  </a:lnTo>
                  <a:lnTo>
                    <a:pt x="101" y="507"/>
                  </a:lnTo>
                  <a:lnTo>
                    <a:pt x="101" y="507"/>
                  </a:lnTo>
                  <a:close/>
                  <a:moveTo>
                    <a:pt x="165" y="509"/>
                  </a:moveTo>
                  <a:lnTo>
                    <a:pt x="165" y="509"/>
                  </a:lnTo>
                  <a:lnTo>
                    <a:pt x="168" y="509"/>
                  </a:lnTo>
                  <a:lnTo>
                    <a:pt x="171" y="509"/>
                  </a:lnTo>
                  <a:lnTo>
                    <a:pt x="175" y="512"/>
                  </a:lnTo>
                  <a:lnTo>
                    <a:pt x="175" y="512"/>
                  </a:lnTo>
                  <a:lnTo>
                    <a:pt x="175" y="510"/>
                  </a:lnTo>
                  <a:lnTo>
                    <a:pt x="175" y="507"/>
                  </a:lnTo>
                  <a:lnTo>
                    <a:pt x="175" y="507"/>
                  </a:lnTo>
                  <a:lnTo>
                    <a:pt x="172" y="509"/>
                  </a:lnTo>
                  <a:lnTo>
                    <a:pt x="171" y="507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5" y="509"/>
                  </a:lnTo>
                  <a:lnTo>
                    <a:pt x="165" y="509"/>
                  </a:lnTo>
                  <a:close/>
                  <a:moveTo>
                    <a:pt x="393" y="506"/>
                  </a:moveTo>
                  <a:lnTo>
                    <a:pt x="393" y="506"/>
                  </a:lnTo>
                  <a:lnTo>
                    <a:pt x="396" y="513"/>
                  </a:lnTo>
                  <a:lnTo>
                    <a:pt x="401" y="518"/>
                  </a:lnTo>
                  <a:lnTo>
                    <a:pt x="401" y="518"/>
                  </a:lnTo>
                  <a:lnTo>
                    <a:pt x="404" y="518"/>
                  </a:lnTo>
                  <a:lnTo>
                    <a:pt x="404" y="517"/>
                  </a:lnTo>
                  <a:lnTo>
                    <a:pt x="406" y="517"/>
                  </a:lnTo>
                  <a:lnTo>
                    <a:pt x="406" y="517"/>
                  </a:lnTo>
                  <a:lnTo>
                    <a:pt x="402" y="509"/>
                  </a:lnTo>
                  <a:lnTo>
                    <a:pt x="399" y="506"/>
                  </a:lnTo>
                  <a:lnTo>
                    <a:pt x="393" y="506"/>
                  </a:lnTo>
                  <a:lnTo>
                    <a:pt x="393" y="506"/>
                  </a:lnTo>
                  <a:close/>
                  <a:moveTo>
                    <a:pt x="590" y="513"/>
                  </a:moveTo>
                  <a:lnTo>
                    <a:pt x="590" y="513"/>
                  </a:lnTo>
                  <a:lnTo>
                    <a:pt x="590" y="513"/>
                  </a:lnTo>
                  <a:lnTo>
                    <a:pt x="592" y="513"/>
                  </a:lnTo>
                  <a:lnTo>
                    <a:pt x="592" y="513"/>
                  </a:lnTo>
                  <a:lnTo>
                    <a:pt x="593" y="513"/>
                  </a:lnTo>
                  <a:lnTo>
                    <a:pt x="593" y="510"/>
                  </a:lnTo>
                  <a:lnTo>
                    <a:pt x="595" y="507"/>
                  </a:lnTo>
                  <a:lnTo>
                    <a:pt x="593" y="506"/>
                  </a:lnTo>
                  <a:lnTo>
                    <a:pt x="593" y="506"/>
                  </a:lnTo>
                  <a:lnTo>
                    <a:pt x="593" y="507"/>
                  </a:lnTo>
                  <a:lnTo>
                    <a:pt x="592" y="509"/>
                  </a:lnTo>
                  <a:lnTo>
                    <a:pt x="590" y="510"/>
                  </a:lnTo>
                  <a:lnTo>
                    <a:pt x="590" y="513"/>
                  </a:lnTo>
                  <a:lnTo>
                    <a:pt x="590" y="513"/>
                  </a:lnTo>
                  <a:close/>
                  <a:moveTo>
                    <a:pt x="367" y="509"/>
                  </a:moveTo>
                  <a:lnTo>
                    <a:pt x="367" y="509"/>
                  </a:lnTo>
                  <a:lnTo>
                    <a:pt x="375" y="515"/>
                  </a:lnTo>
                  <a:lnTo>
                    <a:pt x="375" y="515"/>
                  </a:lnTo>
                  <a:lnTo>
                    <a:pt x="375" y="510"/>
                  </a:lnTo>
                  <a:lnTo>
                    <a:pt x="373" y="506"/>
                  </a:lnTo>
                  <a:lnTo>
                    <a:pt x="373" y="506"/>
                  </a:lnTo>
                  <a:lnTo>
                    <a:pt x="370" y="507"/>
                  </a:lnTo>
                  <a:lnTo>
                    <a:pt x="367" y="509"/>
                  </a:lnTo>
                  <a:lnTo>
                    <a:pt x="367" y="509"/>
                  </a:lnTo>
                  <a:close/>
                  <a:moveTo>
                    <a:pt x="424" y="521"/>
                  </a:moveTo>
                  <a:lnTo>
                    <a:pt x="424" y="521"/>
                  </a:lnTo>
                  <a:lnTo>
                    <a:pt x="431" y="521"/>
                  </a:lnTo>
                  <a:lnTo>
                    <a:pt x="434" y="520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3" y="515"/>
                  </a:lnTo>
                  <a:lnTo>
                    <a:pt x="430" y="512"/>
                  </a:lnTo>
                  <a:lnTo>
                    <a:pt x="422" y="506"/>
                  </a:lnTo>
                  <a:lnTo>
                    <a:pt x="422" y="506"/>
                  </a:lnTo>
                  <a:lnTo>
                    <a:pt x="424" y="521"/>
                  </a:lnTo>
                  <a:lnTo>
                    <a:pt x="424" y="521"/>
                  </a:lnTo>
                  <a:close/>
                  <a:moveTo>
                    <a:pt x="67" y="512"/>
                  </a:moveTo>
                  <a:lnTo>
                    <a:pt x="67" y="512"/>
                  </a:lnTo>
                  <a:lnTo>
                    <a:pt x="67" y="512"/>
                  </a:lnTo>
                  <a:lnTo>
                    <a:pt x="69" y="513"/>
                  </a:lnTo>
                  <a:lnTo>
                    <a:pt x="69" y="513"/>
                  </a:lnTo>
                  <a:lnTo>
                    <a:pt x="69" y="510"/>
                  </a:lnTo>
                  <a:lnTo>
                    <a:pt x="69" y="509"/>
                  </a:lnTo>
                  <a:lnTo>
                    <a:pt x="67" y="509"/>
                  </a:lnTo>
                  <a:lnTo>
                    <a:pt x="67" y="509"/>
                  </a:lnTo>
                  <a:lnTo>
                    <a:pt x="69" y="510"/>
                  </a:lnTo>
                  <a:lnTo>
                    <a:pt x="67" y="512"/>
                  </a:lnTo>
                  <a:lnTo>
                    <a:pt x="67" y="512"/>
                  </a:lnTo>
                  <a:close/>
                  <a:moveTo>
                    <a:pt x="152" y="509"/>
                  </a:moveTo>
                  <a:lnTo>
                    <a:pt x="152" y="509"/>
                  </a:lnTo>
                  <a:lnTo>
                    <a:pt x="152" y="515"/>
                  </a:lnTo>
                  <a:lnTo>
                    <a:pt x="154" y="517"/>
                  </a:lnTo>
                  <a:lnTo>
                    <a:pt x="155" y="518"/>
                  </a:lnTo>
                  <a:lnTo>
                    <a:pt x="155" y="518"/>
                  </a:lnTo>
                  <a:lnTo>
                    <a:pt x="157" y="515"/>
                  </a:lnTo>
                  <a:lnTo>
                    <a:pt x="157" y="510"/>
                  </a:lnTo>
                  <a:lnTo>
                    <a:pt x="157" y="510"/>
                  </a:lnTo>
                  <a:lnTo>
                    <a:pt x="155" y="509"/>
                  </a:lnTo>
                  <a:lnTo>
                    <a:pt x="152" y="509"/>
                  </a:lnTo>
                  <a:lnTo>
                    <a:pt x="152" y="509"/>
                  </a:lnTo>
                  <a:close/>
                  <a:moveTo>
                    <a:pt x="746" y="517"/>
                  </a:moveTo>
                  <a:lnTo>
                    <a:pt x="746" y="517"/>
                  </a:lnTo>
                  <a:lnTo>
                    <a:pt x="747" y="515"/>
                  </a:lnTo>
                  <a:lnTo>
                    <a:pt x="749" y="513"/>
                  </a:lnTo>
                  <a:lnTo>
                    <a:pt x="750" y="510"/>
                  </a:lnTo>
                  <a:lnTo>
                    <a:pt x="749" y="509"/>
                  </a:lnTo>
                  <a:lnTo>
                    <a:pt x="749" y="509"/>
                  </a:lnTo>
                  <a:lnTo>
                    <a:pt x="747" y="513"/>
                  </a:lnTo>
                  <a:lnTo>
                    <a:pt x="746" y="517"/>
                  </a:lnTo>
                  <a:lnTo>
                    <a:pt x="746" y="517"/>
                  </a:lnTo>
                  <a:close/>
                  <a:moveTo>
                    <a:pt x="50" y="513"/>
                  </a:moveTo>
                  <a:lnTo>
                    <a:pt x="50" y="513"/>
                  </a:lnTo>
                  <a:lnTo>
                    <a:pt x="50" y="512"/>
                  </a:lnTo>
                  <a:lnTo>
                    <a:pt x="50" y="510"/>
                  </a:lnTo>
                  <a:lnTo>
                    <a:pt x="49" y="509"/>
                  </a:lnTo>
                  <a:lnTo>
                    <a:pt x="49" y="509"/>
                  </a:lnTo>
                  <a:lnTo>
                    <a:pt x="49" y="510"/>
                  </a:lnTo>
                  <a:lnTo>
                    <a:pt x="49" y="512"/>
                  </a:lnTo>
                  <a:lnTo>
                    <a:pt x="50" y="513"/>
                  </a:lnTo>
                  <a:lnTo>
                    <a:pt x="50" y="513"/>
                  </a:lnTo>
                  <a:close/>
                  <a:moveTo>
                    <a:pt x="271" y="510"/>
                  </a:moveTo>
                  <a:lnTo>
                    <a:pt x="271" y="510"/>
                  </a:lnTo>
                  <a:lnTo>
                    <a:pt x="276" y="513"/>
                  </a:lnTo>
                  <a:lnTo>
                    <a:pt x="279" y="515"/>
                  </a:lnTo>
                  <a:lnTo>
                    <a:pt x="282" y="513"/>
                  </a:lnTo>
                  <a:lnTo>
                    <a:pt x="282" y="513"/>
                  </a:lnTo>
                  <a:lnTo>
                    <a:pt x="280" y="513"/>
                  </a:lnTo>
                  <a:lnTo>
                    <a:pt x="280" y="512"/>
                  </a:lnTo>
                  <a:lnTo>
                    <a:pt x="280" y="510"/>
                  </a:lnTo>
                  <a:lnTo>
                    <a:pt x="280" y="510"/>
                  </a:lnTo>
                  <a:lnTo>
                    <a:pt x="276" y="509"/>
                  </a:lnTo>
                  <a:lnTo>
                    <a:pt x="273" y="509"/>
                  </a:lnTo>
                  <a:lnTo>
                    <a:pt x="271" y="510"/>
                  </a:lnTo>
                  <a:lnTo>
                    <a:pt x="271" y="510"/>
                  </a:lnTo>
                  <a:close/>
                  <a:moveTo>
                    <a:pt x="567" y="529"/>
                  </a:moveTo>
                  <a:lnTo>
                    <a:pt x="567" y="529"/>
                  </a:lnTo>
                  <a:lnTo>
                    <a:pt x="573" y="520"/>
                  </a:lnTo>
                  <a:lnTo>
                    <a:pt x="576" y="515"/>
                  </a:lnTo>
                  <a:lnTo>
                    <a:pt x="576" y="512"/>
                  </a:lnTo>
                  <a:lnTo>
                    <a:pt x="575" y="509"/>
                  </a:lnTo>
                  <a:lnTo>
                    <a:pt x="575" y="509"/>
                  </a:lnTo>
                  <a:lnTo>
                    <a:pt x="572" y="513"/>
                  </a:lnTo>
                  <a:lnTo>
                    <a:pt x="569" y="518"/>
                  </a:lnTo>
                  <a:lnTo>
                    <a:pt x="567" y="523"/>
                  </a:lnTo>
                  <a:lnTo>
                    <a:pt x="567" y="529"/>
                  </a:lnTo>
                  <a:lnTo>
                    <a:pt x="567" y="529"/>
                  </a:lnTo>
                  <a:close/>
                  <a:moveTo>
                    <a:pt x="782" y="527"/>
                  </a:moveTo>
                  <a:lnTo>
                    <a:pt x="782" y="527"/>
                  </a:lnTo>
                  <a:lnTo>
                    <a:pt x="785" y="524"/>
                  </a:lnTo>
                  <a:lnTo>
                    <a:pt x="787" y="520"/>
                  </a:lnTo>
                  <a:lnTo>
                    <a:pt x="787" y="513"/>
                  </a:lnTo>
                  <a:lnTo>
                    <a:pt x="785" y="509"/>
                  </a:lnTo>
                  <a:lnTo>
                    <a:pt x="785" y="509"/>
                  </a:lnTo>
                  <a:lnTo>
                    <a:pt x="784" y="518"/>
                  </a:lnTo>
                  <a:lnTo>
                    <a:pt x="782" y="527"/>
                  </a:lnTo>
                  <a:lnTo>
                    <a:pt x="782" y="527"/>
                  </a:lnTo>
                  <a:close/>
                  <a:moveTo>
                    <a:pt x="357" y="512"/>
                  </a:moveTo>
                  <a:lnTo>
                    <a:pt x="357" y="512"/>
                  </a:lnTo>
                  <a:lnTo>
                    <a:pt x="358" y="515"/>
                  </a:lnTo>
                  <a:lnTo>
                    <a:pt x="358" y="515"/>
                  </a:lnTo>
                  <a:lnTo>
                    <a:pt x="360" y="513"/>
                  </a:lnTo>
                  <a:lnTo>
                    <a:pt x="360" y="513"/>
                  </a:lnTo>
                  <a:lnTo>
                    <a:pt x="360" y="512"/>
                  </a:lnTo>
                  <a:lnTo>
                    <a:pt x="360" y="512"/>
                  </a:lnTo>
                  <a:lnTo>
                    <a:pt x="358" y="510"/>
                  </a:lnTo>
                  <a:lnTo>
                    <a:pt x="357" y="512"/>
                  </a:lnTo>
                  <a:lnTo>
                    <a:pt x="357" y="512"/>
                  </a:lnTo>
                  <a:close/>
                  <a:moveTo>
                    <a:pt x="287" y="518"/>
                  </a:moveTo>
                  <a:lnTo>
                    <a:pt x="287" y="518"/>
                  </a:lnTo>
                  <a:lnTo>
                    <a:pt x="291" y="518"/>
                  </a:lnTo>
                  <a:lnTo>
                    <a:pt x="296" y="520"/>
                  </a:lnTo>
                  <a:lnTo>
                    <a:pt x="296" y="520"/>
                  </a:lnTo>
                  <a:lnTo>
                    <a:pt x="294" y="517"/>
                  </a:lnTo>
                  <a:lnTo>
                    <a:pt x="293" y="513"/>
                  </a:lnTo>
                  <a:lnTo>
                    <a:pt x="290" y="512"/>
                  </a:lnTo>
                  <a:lnTo>
                    <a:pt x="285" y="512"/>
                  </a:lnTo>
                  <a:lnTo>
                    <a:pt x="285" y="512"/>
                  </a:lnTo>
                  <a:lnTo>
                    <a:pt x="287" y="518"/>
                  </a:lnTo>
                  <a:lnTo>
                    <a:pt x="287" y="518"/>
                  </a:lnTo>
                  <a:close/>
                  <a:moveTo>
                    <a:pt x="453" y="515"/>
                  </a:moveTo>
                  <a:lnTo>
                    <a:pt x="453" y="515"/>
                  </a:lnTo>
                  <a:lnTo>
                    <a:pt x="454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9" y="523"/>
                  </a:lnTo>
                  <a:lnTo>
                    <a:pt x="459" y="523"/>
                  </a:lnTo>
                  <a:lnTo>
                    <a:pt x="462" y="523"/>
                  </a:lnTo>
                  <a:lnTo>
                    <a:pt x="462" y="521"/>
                  </a:lnTo>
                  <a:lnTo>
                    <a:pt x="462" y="517"/>
                  </a:lnTo>
                  <a:lnTo>
                    <a:pt x="457" y="512"/>
                  </a:lnTo>
                  <a:lnTo>
                    <a:pt x="457" y="512"/>
                  </a:lnTo>
                  <a:lnTo>
                    <a:pt x="456" y="512"/>
                  </a:lnTo>
                  <a:lnTo>
                    <a:pt x="454" y="513"/>
                  </a:lnTo>
                  <a:lnTo>
                    <a:pt x="453" y="513"/>
                  </a:lnTo>
                  <a:lnTo>
                    <a:pt x="453" y="515"/>
                  </a:lnTo>
                  <a:lnTo>
                    <a:pt x="453" y="515"/>
                  </a:lnTo>
                  <a:close/>
                  <a:moveTo>
                    <a:pt x="620" y="521"/>
                  </a:moveTo>
                  <a:lnTo>
                    <a:pt x="620" y="521"/>
                  </a:lnTo>
                  <a:lnTo>
                    <a:pt x="624" y="515"/>
                  </a:lnTo>
                  <a:lnTo>
                    <a:pt x="622" y="512"/>
                  </a:lnTo>
                  <a:lnTo>
                    <a:pt x="622" y="512"/>
                  </a:lnTo>
                  <a:lnTo>
                    <a:pt x="620" y="515"/>
                  </a:lnTo>
                  <a:lnTo>
                    <a:pt x="620" y="518"/>
                  </a:lnTo>
                  <a:lnTo>
                    <a:pt x="620" y="521"/>
                  </a:lnTo>
                  <a:lnTo>
                    <a:pt x="620" y="521"/>
                  </a:lnTo>
                  <a:close/>
                  <a:moveTo>
                    <a:pt x="631" y="520"/>
                  </a:moveTo>
                  <a:lnTo>
                    <a:pt x="631" y="520"/>
                  </a:lnTo>
                  <a:lnTo>
                    <a:pt x="634" y="515"/>
                  </a:lnTo>
                  <a:lnTo>
                    <a:pt x="636" y="513"/>
                  </a:lnTo>
                  <a:lnTo>
                    <a:pt x="636" y="512"/>
                  </a:lnTo>
                  <a:lnTo>
                    <a:pt x="636" y="512"/>
                  </a:lnTo>
                  <a:lnTo>
                    <a:pt x="634" y="513"/>
                  </a:lnTo>
                  <a:lnTo>
                    <a:pt x="633" y="515"/>
                  </a:lnTo>
                  <a:lnTo>
                    <a:pt x="631" y="517"/>
                  </a:lnTo>
                  <a:lnTo>
                    <a:pt x="631" y="520"/>
                  </a:lnTo>
                  <a:lnTo>
                    <a:pt x="631" y="520"/>
                  </a:lnTo>
                  <a:close/>
                  <a:moveTo>
                    <a:pt x="142" y="513"/>
                  </a:moveTo>
                  <a:lnTo>
                    <a:pt x="142" y="513"/>
                  </a:lnTo>
                  <a:lnTo>
                    <a:pt x="142" y="517"/>
                  </a:lnTo>
                  <a:lnTo>
                    <a:pt x="142" y="517"/>
                  </a:lnTo>
                  <a:lnTo>
                    <a:pt x="148" y="518"/>
                  </a:lnTo>
                  <a:lnTo>
                    <a:pt x="148" y="518"/>
                  </a:lnTo>
                  <a:lnTo>
                    <a:pt x="146" y="512"/>
                  </a:lnTo>
                  <a:lnTo>
                    <a:pt x="146" y="512"/>
                  </a:lnTo>
                  <a:lnTo>
                    <a:pt x="143" y="512"/>
                  </a:lnTo>
                  <a:lnTo>
                    <a:pt x="142" y="513"/>
                  </a:lnTo>
                  <a:lnTo>
                    <a:pt x="142" y="513"/>
                  </a:lnTo>
                  <a:close/>
                  <a:moveTo>
                    <a:pt x="197" y="518"/>
                  </a:moveTo>
                  <a:lnTo>
                    <a:pt x="197" y="518"/>
                  </a:lnTo>
                  <a:lnTo>
                    <a:pt x="201" y="517"/>
                  </a:lnTo>
                  <a:lnTo>
                    <a:pt x="204" y="517"/>
                  </a:lnTo>
                  <a:lnTo>
                    <a:pt x="206" y="515"/>
                  </a:lnTo>
                  <a:lnTo>
                    <a:pt x="206" y="515"/>
                  </a:lnTo>
                  <a:lnTo>
                    <a:pt x="197" y="512"/>
                  </a:lnTo>
                  <a:lnTo>
                    <a:pt x="197" y="512"/>
                  </a:lnTo>
                  <a:lnTo>
                    <a:pt x="195" y="515"/>
                  </a:lnTo>
                  <a:lnTo>
                    <a:pt x="197" y="518"/>
                  </a:lnTo>
                  <a:lnTo>
                    <a:pt x="197" y="518"/>
                  </a:lnTo>
                  <a:close/>
                  <a:moveTo>
                    <a:pt x="384" y="515"/>
                  </a:moveTo>
                  <a:lnTo>
                    <a:pt x="384" y="515"/>
                  </a:lnTo>
                  <a:lnTo>
                    <a:pt x="386" y="521"/>
                  </a:lnTo>
                  <a:lnTo>
                    <a:pt x="386" y="521"/>
                  </a:lnTo>
                  <a:lnTo>
                    <a:pt x="393" y="521"/>
                  </a:lnTo>
                  <a:lnTo>
                    <a:pt x="393" y="521"/>
                  </a:lnTo>
                  <a:lnTo>
                    <a:pt x="393" y="517"/>
                  </a:lnTo>
                  <a:lnTo>
                    <a:pt x="390" y="513"/>
                  </a:lnTo>
                  <a:lnTo>
                    <a:pt x="386" y="513"/>
                  </a:lnTo>
                  <a:lnTo>
                    <a:pt x="384" y="513"/>
                  </a:lnTo>
                  <a:lnTo>
                    <a:pt x="384" y="515"/>
                  </a:lnTo>
                  <a:lnTo>
                    <a:pt x="384" y="515"/>
                  </a:lnTo>
                  <a:close/>
                  <a:moveTo>
                    <a:pt x="488" y="515"/>
                  </a:moveTo>
                  <a:lnTo>
                    <a:pt x="488" y="515"/>
                  </a:lnTo>
                  <a:lnTo>
                    <a:pt x="489" y="515"/>
                  </a:lnTo>
                  <a:lnTo>
                    <a:pt x="491" y="512"/>
                  </a:lnTo>
                  <a:lnTo>
                    <a:pt x="491" y="512"/>
                  </a:lnTo>
                  <a:lnTo>
                    <a:pt x="488" y="513"/>
                  </a:lnTo>
                  <a:lnTo>
                    <a:pt x="488" y="515"/>
                  </a:lnTo>
                  <a:lnTo>
                    <a:pt x="488" y="515"/>
                  </a:lnTo>
                  <a:close/>
                  <a:moveTo>
                    <a:pt x="509" y="521"/>
                  </a:moveTo>
                  <a:lnTo>
                    <a:pt x="509" y="521"/>
                  </a:lnTo>
                  <a:lnTo>
                    <a:pt x="511" y="521"/>
                  </a:lnTo>
                  <a:lnTo>
                    <a:pt x="512" y="521"/>
                  </a:lnTo>
                  <a:lnTo>
                    <a:pt x="512" y="521"/>
                  </a:lnTo>
                  <a:lnTo>
                    <a:pt x="511" y="515"/>
                  </a:lnTo>
                  <a:lnTo>
                    <a:pt x="508" y="512"/>
                  </a:lnTo>
                  <a:lnTo>
                    <a:pt x="508" y="512"/>
                  </a:lnTo>
                  <a:lnTo>
                    <a:pt x="508" y="515"/>
                  </a:lnTo>
                  <a:lnTo>
                    <a:pt x="508" y="517"/>
                  </a:lnTo>
                  <a:lnTo>
                    <a:pt x="509" y="521"/>
                  </a:lnTo>
                  <a:lnTo>
                    <a:pt x="509" y="521"/>
                  </a:lnTo>
                  <a:close/>
                  <a:moveTo>
                    <a:pt x="30" y="518"/>
                  </a:moveTo>
                  <a:lnTo>
                    <a:pt x="30" y="518"/>
                  </a:lnTo>
                  <a:lnTo>
                    <a:pt x="32" y="517"/>
                  </a:lnTo>
                  <a:lnTo>
                    <a:pt x="33" y="513"/>
                  </a:lnTo>
                  <a:lnTo>
                    <a:pt x="33" y="513"/>
                  </a:lnTo>
                  <a:lnTo>
                    <a:pt x="29" y="513"/>
                  </a:lnTo>
                  <a:lnTo>
                    <a:pt x="29" y="513"/>
                  </a:lnTo>
                  <a:lnTo>
                    <a:pt x="30" y="517"/>
                  </a:lnTo>
                  <a:lnTo>
                    <a:pt x="30" y="518"/>
                  </a:lnTo>
                  <a:lnTo>
                    <a:pt x="30" y="518"/>
                  </a:lnTo>
                  <a:close/>
                  <a:moveTo>
                    <a:pt x="346" y="513"/>
                  </a:moveTo>
                  <a:lnTo>
                    <a:pt x="346" y="513"/>
                  </a:lnTo>
                  <a:lnTo>
                    <a:pt x="348" y="517"/>
                  </a:lnTo>
                  <a:lnTo>
                    <a:pt x="349" y="518"/>
                  </a:lnTo>
                  <a:lnTo>
                    <a:pt x="352" y="518"/>
                  </a:lnTo>
                  <a:lnTo>
                    <a:pt x="354" y="517"/>
                  </a:lnTo>
                  <a:lnTo>
                    <a:pt x="354" y="517"/>
                  </a:lnTo>
                  <a:lnTo>
                    <a:pt x="352" y="513"/>
                  </a:lnTo>
                  <a:lnTo>
                    <a:pt x="352" y="513"/>
                  </a:lnTo>
                  <a:lnTo>
                    <a:pt x="346" y="513"/>
                  </a:lnTo>
                  <a:lnTo>
                    <a:pt x="346" y="513"/>
                  </a:lnTo>
                  <a:close/>
                  <a:moveTo>
                    <a:pt x="361" y="518"/>
                  </a:moveTo>
                  <a:lnTo>
                    <a:pt x="361" y="518"/>
                  </a:lnTo>
                  <a:lnTo>
                    <a:pt x="363" y="518"/>
                  </a:lnTo>
                  <a:lnTo>
                    <a:pt x="363" y="517"/>
                  </a:lnTo>
                  <a:lnTo>
                    <a:pt x="363" y="513"/>
                  </a:lnTo>
                  <a:lnTo>
                    <a:pt x="361" y="513"/>
                  </a:lnTo>
                  <a:lnTo>
                    <a:pt x="361" y="513"/>
                  </a:lnTo>
                  <a:lnTo>
                    <a:pt x="361" y="515"/>
                  </a:lnTo>
                  <a:lnTo>
                    <a:pt x="361" y="518"/>
                  </a:lnTo>
                  <a:lnTo>
                    <a:pt x="361" y="518"/>
                  </a:lnTo>
                  <a:close/>
                  <a:moveTo>
                    <a:pt x="241" y="521"/>
                  </a:moveTo>
                  <a:lnTo>
                    <a:pt x="241" y="521"/>
                  </a:lnTo>
                  <a:lnTo>
                    <a:pt x="242" y="521"/>
                  </a:lnTo>
                  <a:lnTo>
                    <a:pt x="244" y="523"/>
                  </a:lnTo>
                  <a:lnTo>
                    <a:pt x="244" y="523"/>
                  </a:lnTo>
                  <a:lnTo>
                    <a:pt x="245" y="524"/>
                  </a:lnTo>
                  <a:lnTo>
                    <a:pt x="245" y="524"/>
                  </a:lnTo>
                  <a:lnTo>
                    <a:pt x="247" y="524"/>
                  </a:lnTo>
                  <a:lnTo>
                    <a:pt x="248" y="524"/>
                  </a:lnTo>
                  <a:lnTo>
                    <a:pt x="248" y="524"/>
                  </a:lnTo>
                  <a:lnTo>
                    <a:pt x="252" y="524"/>
                  </a:lnTo>
                  <a:lnTo>
                    <a:pt x="253" y="523"/>
                  </a:lnTo>
                  <a:lnTo>
                    <a:pt x="256" y="523"/>
                  </a:lnTo>
                  <a:lnTo>
                    <a:pt x="259" y="523"/>
                  </a:lnTo>
                  <a:lnTo>
                    <a:pt x="259" y="523"/>
                  </a:lnTo>
                  <a:lnTo>
                    <a:pt x="259" y="520"/>
                  </a:lnTo>
                  <a:lnTo>
                    <a:pt x="258" y="517"/>
                  </a:lnTo>
                  <a:lnTo>
                    <a:pt x="256" y="513"/>
                  </a:lnTo>
                  <a:lnTo>
                    <a:pt x="256" y="513"/>
                  </a:lnTo>
                  <a:lnTo>
                    <a:pt x="252" y="515"/>
                  </a:lnTo>
                  <a:lnTo>
                    <a:pt x="247" y="517"/>
                  </a:lnTo>
                  <a:lnTo>
                    <a:pt x="241" y="521"/>
                  </a:lnTo>
                  <a:lnTo>
                    <a:pt x="241" y="521"/>
                  </a:lnTo>
                  <a:close/>
                  <a:moveTo>
                    <a:pt x="552" y="527"/>
                  </a:moveTo>
                  <a:lnTo>
                    <a:pt x="552" y="527"/>
                  </a:lnTo>
                  <a:lnTo>
                    <a:pt x="552" y="520"/>
                  </a:lnTo>
                  <a:lnTo>
                    <a:pt x="549" y="513"/>
                  </a:lnTo>
                  <a:lnTo>
                    <a:pt x="549" y="513"/>
                  </a:lnTo>
                  <a:lnTo>
                    <a:pt x="549" y="521"/>
                  </a:lnTo>
                  <a:lnTo>
                    <a:pt x="550" y="526"/>
                  </a:lnTo>
                  <a:lnTo>
                    <a:pt x="552" y="527"/>
                  </a:lnTo>
                  <a:lnTo>
                    <a:pt x="552" y="527"/>
                  </a:lnTo>
                  <a:close/>
                  <a:moveTo>
                    <a:pt x="64" y="521"/>
                  </a:moveTo>
                  <a:lnTo>
                    <a:pt x="64" y="521"/>
                  </a:lnTo>
                  <a:lnTo>
                    <a:pt x="62" y="517"/>
                  </a:lnTo>
                  <a:lnTo>
                    <a:pt x="59" y="513"/>
                  </a:lnTo>
                  <a:lnTo>
                    <a:pt x="59" y="513"/>
                  </a:lnTo>
                  <a:lnTo>
                    <a:pt x="61" y="518"/>
                  </a:lnTo>
                  <a:lnTo>
                    <a:pt x="61" y="520"/>
                  </a:lnTo>
                  <a:lnTo>
                    <a:pt x="64" y="521"/>
                  </a:lnTo>
                  <a:lnTo>
                    <a:pt x="64" y="521"/>
                  </a:lnTo>
                  <a:close/>
                  <a:moveTo>
                    <a:pt x="169" y="520"/>
                  </a:moveTo>
                  <a:lnTo>
                    <a:pt x="169" y="520"/>
                  </a:lnTo>
                  <a:lnTo>
                    <a:pt x="175" y="520"/>
                  </a:lnTo>
                  <a:lnTo>
                    <a:pt x="175" y="520"/>
                  </a:lnTo>
                  <a:lnTo>
                    <a:pt x="175" y="517"/>
                  </a:lnTo>
                  <a:lnTo>
                    <a:pt x="172" y="517"/>
                  </a:lnTo>
                  <a:lnTo>
                    <a:pt x="166" y="513"/>
                  </a:lnTo>
                  <a:lnTo>
                    <a:pt x="166" y="513"/>
                  </a:lnTo>
                  <a:lnTo>
                    <a:pt x="168" y="517"/>
                  </a:lnTo>
                  <a:lnTo>
                    <a:pt x="169" y="520"/>
                  </a:lnTo>
                  <a:lnTo>
                    <a:pt x="169" y="520"/>
                  </a:lnTo>
                  <a:close/>
                  <a:moveTo>
                    <a:pt x="306" y="518"/>
                  </a:moveTo>
                  <a:lnTo>
                    <a:pt x="306" y="518"/>
                  </a:lnTo>
                  <a:lnTo>
                    <a:pt x="305" y="515"/>
                  </a:lnTo>
                  <a:lnTo>
                    <a:pt x="302" y="513"/>
                  </a:lnTo>
                  <a:lnTo>
                    <a:pt x="302" y="513"/>
                  </a:lnTo>
                  <a:lnTo>
                    <a:pt x="302" y="518"/>
                  </a:lnTo>
                  <a:lnTo>
                    <a:pt x="303" y="518"/>
                  </a:lnTo>
                  <a:lnTo>
                    <a:pt x="306" y="518"/>
                  </a:lnTo>
                  <a:lnTo>
                    <a:pt x="306" y="518"/>
                  </a:lnTo>
                  <a:close/>
                  <a:moveTo>
                    <a:pt x="663" y="529"/>
                  </a:moveTo>
                  <a:lnTo>
                    <a:pt x="663" y="529"/>
                  </a:lnTo>
                  <a:lnTo>
                    <a:pt x="669" y="523"/>
                  </a:lnTo>
                  <a:lnTo>
                    <a:pt x="671" y="518"/>
                  </a:lnTo>
                  <a:lnTo>
                    <a:pt x="671" y="513"/>
                  </a:lnTo>
                  <a:lnTo>
                    <a:pt x="671" y="513"/>
                  </a:lnTo>
                  <a:lnTo>
                    <a:pt x="669" y="518"/>
                  </a:lnTo>
                  <a:lnTo>
                    <a:pt x="666" y="523"/>
                  </a:lnTo>
                  <a:lnTo>
                    <a:pt x="665" y="526"/>
                  </a:lnTo>
                  <a:lnTo>
                    <a:pt x="663" y="529"/>
                  </a:lnTo>
                  <a:lnTo>
                    <a:pt x="663" y="529"/>
                  </a:lnTo>
                  <a:close/>
                  <a:moveTo>
                    <a:pt x="270" y="520"/>
                  </a:moveTo>
                  <a:lnTo>
                    <a:pt x="270" y="520"/>
                  </a:lnTo>
                  <a:lnTo>
                    <a:pt x="274" y="520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3" y="517"/>
                  </a:lnTo>
                  <a:lnTo>
                    <a:pt x="270" y="515"/>
                  </a:lnTo>
                  <a:lnTo>
                    <a:pt x="268" y="515"/>
                  </a:lnTo>
                  <a:lnTo>
                    <a:pt x="268" y="515"/>
                  </a:lnTo>
                  <a:lnTo>
                    <a:pt x="270" y="518"/>
                  </a:lnTo>
                  <a:lnTo>
                    <a:pt x="270" y="520"/>
                  </a:lnTo>
                  <a:lnTo>
                    <a:pt x="270" y="520"/>
                  </a:lnTo>
                  <a:close/>
                  <a:moveTo>
                    <a:pt x="656" y="526"/>
                  </a:moveTo>
                  <a:lnTo>
                    <a:pt x="656" y="526"/>
                  </a:lnTo>
                  <a:lnTo>
                    <a:pt x="657" y="524"/>
                  </a:lnTo>
                  <a:lnTo>
                    <a:pt x="657" y="521"/>
                  </a:lnTo>
                  <a:lnTo>
                    <a:pt x="657" y="515"/>
                  </a:lnTo>
                  <a:lnTo>
                    <a:pt x="657" y="515"/>
                  </a:lnTo>
                  <a:lnTo>
                    <a:pt x="656" y="517"/>
                  </a:lnTo>
                  <a:lnTo>
                    <a:pt x="656" y="520"/>
                  </a:lnTo>
                  <a:lnTo>
                    <a:pt x="656" y="526"/>
                  </a:lnTo>
                  <a:lnTo>
                    <a:pt x="656" y="526"/>
                  </a:lnTo>
                  <a:close/>
                  <a:moveTo>
                    <a:pt x="541" y="530"/>
                  </a:moveTo>
                  <a:lnTo>
                    <a:pt x="541" y="530"/>
                  </a:lnTo>
                  <a:lnTo>
                    <a:pt x="541" y="523"/>
                  </a:lnTo>
                  <a:lnTo>
                    <a:pt x="541" y="520"/>
                  </a:lnTo>
                  <a:lnTo>
                    <a:pt x="538" y="517"/>
                  </a:lnTo>
                  <a:lnTo>
                    <a:pt x="538" y="517"/>
                  </a:lnTo>
                  <a:lnTo>
                    <a:pt x="537" y="524"/>
                  </a:lnTo>
                  <a:lnTo>
                    <a:pt x="537" y="529"/>
                  </a:lnTo>
                  <a:lnTo>
                    <a:pt x="538" y="529"/>
                  </a:lnTo>
                  <a:lnTo>
                    <a:pt x="541" y="530"/>
                  </a:lnTo>
                  <a:lnTo>
                    <a:pt x="541" y="530"/>
                  </a:lnTo>
                  <a:close/>
                  <a:moveTo>
                    <a:pt x="578" y="541"/>
                  </a:moveTo>
                  <a:lnTo>
                    <a:pt x="578" y="541"/>
                  </a:lnTo>
                  <a:lnTo>
                    <a:pt x="582" y="541"/>
                  </a:lnTo>
                  <a:lnTo>
                    <a:pt x="588" y="542"/>
                  </a:lnTo>
                  <a:lnTo>
                    <a:pt x="588" y="542"/>
                  </a:lnTo>
                  <a:lnTo>
                    <a:pt x="588" y="530"/>
                  </a:lnTo>
                  <a:lnTo>
                    <a:pt x="592" y="520"/>
                  </a:lnTo>
                  <a:lnTo>
                    <a:pt x="592" y="520"/>
                  </a:lnTo>
                  <a:lnTo>
                    <a:pt x="587" y="518"/>
                  </a:lnTo>
                  <a:lnTo>
                    <a:pt x="585" y="518"/>
                  </a:lnTo>
                  <a:lnTo>
                    <a:pt x="582" y="520"/>
                  </a:lnTo>
                  <a:lnTo>
                    <a:pt x="581" y="523"/>
                  </a:lnTo>
                  <a:lnTo>
                    <a:pt x="579" y="532"/>
                  </a:lnTo>
                  <a:lnTo>
                    <a:pt x="578" y="541"/>
                  </a:lnTo>
                  <a:lnTo>
                    <a:pt x="578" y="541"/>
                  </a:lnTo>
                  <a:close/>
                  <a:moveTo>
                    <a:pt x="607" y="524"/>
                  </a:moveTo>
                  <a:lnTo>
                    <a:pt x="607" y="524"/>
                  </a:lnTo>
                  <a:lnTo>
                    <a:pt x="608" y="521"/>
                  </a:lnTo>
                  <a:lnTo>
                    <a:pt x="608" y="518"/>
                  </a:lnTo>
                  <a:lnTo>
                    <a:pt x="608" y="517"/>
                  </a:lnTo>
                  <a:lnTo>
                    <a:pt x="608" y="517"/>
                  </a:lnTo>
                  <a:lnTo>
                    <a:pt x="607" y="521"/>
                  </a:lnTo>
                  <a:lnTo>
                    <a:pt x="607" y="524"/>
                  </a:lnTo>
                  <a:lnTo>
                    <a:pt x="607" y="524"/>
                  </a:lnTo>
                  <a:close/>
                  <a:moveTo>
                    <a:pt x="688" y="524"/>
                  </a:moveTo>
                  <a:lnTo>
                    <a:pt x="688" y="524"/>
                  </a:lnTo>
                  <a:lnTo>
                    <a:pt x="689" y="524"/>
                  </a:lnTo>
                  <a:lnTo>
                    <a:pt x="691" y="521"/>
                  </a:lnTo>
                  <a:lnTo>
                    <a:pt x="689" y="517"/>
                  </a:lnTo>
                  <a:lnTo>
                    <a:pt x="689" y="517"/>
                  </a:lnTo>
                  <a:lnTo>
                    <a:pt x="688" y="520"/>
                  </a:lnTo>
                  <a:lnTo>
                    <a:pt x="688" y="524"/>
                  </a:lnTo>
                  <a:lnTo>
                    <a:pt x="688" y="524"/>
                  </a:lnTo>
                  <a:close/>
                  <a:moveTo>
                    <a:pt x="636" y="550"/>
                  </a:moveTo>
                  <a:lnTo>
                    <a:pt x="636" y="550"/>
                  </a:lnTo>
                  <a:lnTo>
                    <a:pt x="639" y="549"/>
                  </a:lnTo>
                  <a:lnTo>
                    <a:pt x="642" y="544"/>
                  </a:lnTo>
                  <a:lnTo>
                    <a:pt x="645" y="536"/>
                  </a:lnTo>
                  <a:lnTo>
                    <a:pt x="648" y="517"/>
                  </a:lnTo>
                  <a:lnTo>
                    <a:pt x="648" y="517"/>
                  </a:lnTo>
                  <a:lnTo>
                    <a:pt x="642" y="524"/>
                  </a:lnTo>
                  <a:lnTo>
                    <a:pt x="637" y="532"/>
                  </a:lnTo>
                  <a:lnTo>
                    <a:pt x="634" y="535"/>
                  </a:lnTo>
                  <a:lnTo>
                    <a:pt x="634" y="539"/>
                  </a:lnTo>
                  <a:lnTo>
                    <a:pt x="634" y="544"/>
                  </a:lnTo>
                  <a:lnTo>
                    <a:pt x="636" y="550"/>
                  </a:lnTo>
                  <a:lnTo>
                    <a:pt x="636" y="550"/>
                  </a:lnTo>
                  <a:close/>
                  <a:moveTo>
                    <a:pt x="444" y="520"/>
                  </a:moveTo>
                  <a:lnTo>
                    <a:pt x="444" y="520"/>
                  </a:lnTo>
                  <a:lnTo>
                    <a:pt x="444" y="521"/>
                  </a:lnTo>
                  <a:lnTo>
                    <a:pt x="445" y="524"/>
                  </a:lnTo>
                  <a:lnTo>
                    <a:pt x="447" y="526"/>
                  </a:lnTo>
                  <a:lnTo>
                    <a:pt x="447" y="527"/>
                  </a:lnTo>
                  <a:lnTo>
                    <a:pt x="447" y="527"/>
                  </a:lnTo>
                  <a:lnTo>
                    <a:pt x="453" y="527"/>
                  </a:lnTo>
                  <a:lnTo>
                    <a:pt x="453" y="527"/>
                  </a:lnTo>
                  <a:lnTo>
                    <a:pt x="451" y="523"/>
                  </a:lnTo>
                  <a:lnTo>
                    <a:pt x="450" y="518"/>
                  </a:lnTo>
                  <a:lnTo>
                    <a:pt x="450" y="518"/>
                  </a:lnTo>
                  <a:lnTo>
                    <a:pt x="447" y="518"/>
                  </a:lnTo>
                  <a:lnTo>
                    <a:pt x="444" y="520"/>
                  </a:lnTo>
                  <a:lnTo>
                    <a:pt x="444" y="520"/>
                  </a:lnTo>
                  <a:close/>
                  <a:moveTo>
                    <a:pt x="73" y="526"/>
                  </a:moveTo>
                  <a:lnTo>
                    <a:pt x="73" y="526"/>
                  </a:lnTo>
                  <a:lnTo>
                    <a:pt x="72" y="521"/>
                  </a:lnTo>
                  <a:lnTo>
                    <a:pt x="69" y="520"/>
                  </a:lnTo>
                  <a:lnTo>
                    <a:pt x="69" y="520"/>
                  </a:lnTo>
                  <a:lnTo>
                    <a:pt x="70" y="523"/>
                  </a:lnTo>
                  <a:lnTo>
                    <a:pt x="72" y="524"/>
                  </a:lnTo>
                  <a:lnTo>
                    <a:pt x="73" y="526"/>
                  </a:lnTo>
                  <a:lnTo>
                    <a:pt x="73" y="526"/>
                  </a:lnTo>
                  <a:close/>
                  <a:moveTo>
                    <a:pt x="58" y="539"/>
                  </a:moveTo>
                  <a:lnTo>
                    <a:pt x="58" y="539"/>
                  </a:lnTo>
                  <a:lnTo>
                    <a:pt x="56" y="533"/>
                  </a:lnTo>
                  <a:lnTo>
                    <a:pt x="55" y="527"/>
                  </a:lnTo>
                  <a:lnTo>
                    <a:pt x="52" y="521"/>
                  </a:lnTo>
                  <a:lnTo>
                    <a:pt x="49" y="520"/>
                  </a:lnTo>
                  <a:lnTo>
                    <a:pt x="46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6" y="527"/>
                  </a:lnTo>
                  <a:lnTo>
                    <a:pt x="49" y="532"/>
                  </a:lnTo>
                  <a:lnTo>
                    <a:pt x="53" y="536"/>
                  </a:lnTo>
                  <a:lnTo>
                    <a:pt x="58" y="539"/>
                  </a:lnTo>
                  <a:lnTo>
                    <a:pt x="58" y="539"/>
                  </a:lnTo>
                  <a:close/>
                  <a:moveTo>
                    <a:pt x="195" y="523"/>
                  </a:moveTo>
                  <a:lnTo>
                    <a:pt x="195" y="523"/>
                  </a:lnTo>
                  <a:lnTo>
                    <a:pt x="197" y="527"/>
                  </a:lnTo>
                  <a:lnTo>
                    <a:pt x="200" y="530"/>
                  </a:lnTo>
                  <a:lnTo>
                    <a:pt x="203" y="533"/>
                  </a:lnTo>
                  <a:lnTo>
                    <a:pt x="207" y="535"/>
                  </a:lnTo>
                  <a:lnTo>
                    <a:pt x="207" y="535"/>
                  </a:lnTo>
                  <a:lnTo>
                    <a:pt x="207" y="527"/>
                  </a:lnTo>
                  <a:lnTo>
                    <a:pt x="207" y="521"/>
                  </a:lnTo>
                  <a:lnTo>
                    <a:pt x="207" y="521"/>
                  </a:lnTo>
                  <a:lnTo>
                    <a:pt x="201" y="521"/>
                  </a:lnTo>
                  <a:lnTo>
                    <a:pt x="198" y="521"/>
                  </a:lnTo>
                  <a:lnTo>
                    <a:pt x="195" y="523"/>
                  </a:lnTo>
                  <a:lnTo>
                    <a:pt x="195" y="523"/>
                  </a:lnTo>
                  <a:close/>
                  <a:moveTo>
                    <a:pt x="213" y="533"/>
                  </a:moveTo>
                  <a:lnTo>
                    <a:pt x="213" y="533"/>
                  </a:lnTo>
                  <a:lnTo>
                    <a:pt x="216" y="533"/>
                  </a:lnTo>
                  <a:lnTo>
                    <a:pt x="219" y="533"/>
                  </a:lnTo>
                  <a:lnTo>
                    <a:pt x="219" y="533"/>
                  </a:lnTo>
                  <a:lnTo>
                    <a:pt x="216" y="527"/>
                  </a:lnTo>
                  <a:lnTo>
                    <a:pt x="213" y="521"/>
                  </a:lnTo>
                  <a:lnTo>
                    <a:pt x="213" y="521"/>
                  </a:lnTo>
                  <a:lnTo>
                    <a:pt x="212" y="527"/>
                  </a:lnTo>
                  <a:lnTo>
                    <a:pt x="213" y="533"/>
                  </a:lnTo>
                  <a:lnTo>
                    <a:pt x="213" y="533"/>
                  </a:lnTo>
                  <a:close/>
                  <a:moveTo>
                    <a:pt x="345" y="523"/>
                  </a:moveTo>
                  <a:lnTo>
                    <a:pt x="345" y="523"/>
                  </a:lnTo>
                  <a:lnTo>
                    <a:pt x="343" y="521"/>
                  </a:lnTo>
                  <a:lnTo>
                    <a:pt x="340" y="521"/>
                  </a:lnTo>
                  <a:lnTo>
                    <a:pt x="340" y="521"/>
                  </a:lnTo>
                  <a:lnTo>
                    <a:pt x="340" y="523"/>
                  </a:lnTo>
                  <a:lnTo>
                    <a:pt x="341" y="523"/>
                  </a:lnTo>
                  <a:lnTo>
                    <a:pt x="345" y="523"/>
                  </a:lnTo>
                  <a:lnTo>
                    <a:pt x="345" y="523"/>
                  </a:lnTo>
                  <a:lnTo>
                    <a:pt x="345" y="523"/>
                  </a:lnTo>
                  <a:close/>
                  <a:moveTo>
                    <a:pt x="120" y="524"/>
                  </a:moveTo>
                  <a:lnTo>
                    <a:pt x="120" y="524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6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29"/>
                  </a:lnTo>
                  <a:lnTo>
                    <a:pt x="128" y="524"/>
                  </a:lnTo>
                  <a:lnTo>
                    <a:pt x="126" y="523"/>
                  </a:lnTo>
                  <a:lnTo>
                    <a:pt x="125" y="523"/>
                  </a:lnTo>
                  <a:lnTo>
                    <a:pt x="123" y="523"/>
                  </a:lnTo>
                  <a:lnTo>
                    <a:pt x="120" y="524"/>
                  </a:lnTo>
                  <a:lnTo>
                    <a:pt x="120" y="524"/>
                  </a:lnTo>
                  <a:close/>
                  <a:moveTo>
                    <a:pt x="137" y="536"/>
                  </a:moveTo>
                  <a:lnTo>
                    <a:pt x="137" y="536"/>
                  </a:lnTo>
                  <a:lnTo>
                    <a:pt x="137" y="530"/>
                  </a:lnTo>
                  <a:lnTo>
                    <a:pt x="137" y="523"/>
                  </a:lnTo>
                  <a:lnTo>
                    <a:pt x="137" y="523"/>
                  </a:lnTo>
                  <a:lnTo>
                    <a:pt x="136" y="521"/>
                  </a:lnTo>
                  <a:lnTo>
                    <a:pt x="133" y="521"/>
                  </a:lnTo>
                  <a:lnTo>
                    <a:pt x="133" y="521"/>
                  </a:lnTo>
                  <a:lnTo>
                    <a:pt x="134" y="530"/>
                  </a:lnTo>
                  <a:lnTo>
                    <a:pt x="134" y="533"/>
                  </a:lnTo>
                  <a:lnTo>
                    <a:pt x="137" y="536"/>
                  </a:lnTo>
                  <a:lnTo>
                    <a:pt x="137" y="536"/>
                  </a:lnTo>
                  <a:close/>
                  <a:moveTo>
                    <a:pt x="235" y="530"/>
                  </a:moveTo>
                  <a:lnTo>
                    <a:pt x="235" y="530"/>
                  </a:lnTo>
                  <a:lnTo>
                    <a:pt x="235" y="529"/>
                  </a:lnTo>
                  <a:lnTo>
                    <a:pt x="235" y="527"/>
                  </a:lnTo>
                  <a:lnTo>
                    <a:pt x="235" y="523"/>
                  </a:lnTo>
                  <a:lnTo>
                    <a:pt x="235" y="523"/>
                  </a:lnTo>
                  <a:lnTo>
                    <a:pt x="232" y="523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29" y="524"/>
                  </a:lnTo>
                  <a:lnTo>
                    <a:pt x="230" y="527"/>
                  </a:lnTo>
                  <a:lnTo>
                    <a:pt x="232" y="529"/>
                  </a:lnTo>
                  <a:lnTo>
                    <a:pt x="235" y="530"/>
                  </a:lnTo>
                  <a:lnTo>
                    <a:pt x="235" y="530"/>
                  </a:lnTo>
                  <a:close/>
                  <a:moveTo>
                    <a:pt x="532" y="527"/>
                  </a:moveTo>
                  <a:lnTo>
                    <a:pt x="532" y="527"/>
                  </a:lnTo>
                  <a:lnTo>
                    <a:pt x="534" y="526"/>
                  </a:lnTo>
                  <a:lnTo>
                    <a:pt x="534" y="524"/>
                  </a:lnTo>
                  <a:lnTo>
                    <a:pt x="534" y="524"/>
                  </a:lnTo>
                  <a:lnTo>
                    <a:pt x="532" y="524"/>
                  </a:lnTo>
                  <a:lnTo>
                    <a:pt x="532" y="523"/>
                  </a:lnTo>
                  <a:lnTo>
                    <a:pt x="532" y="521"/>
                  </a:lnTo>
                  <a:lnTo>
                    <a:pt x="531" y="521"/>
                  </a:lnTo>
                  <a:lnTo>
                    <a:pt x="531" y="521"/>
                  </a:lnTo>
                  <a:lnTo>
                    <a:pt x="531" y="524"/>
                  </a:lnTo>
                  <a:lnTo>
                    <a:pt x="532" y="527"/>
                  </a:lnTo>
                  <a:lnTo>
                    <a:pt x="532" y="527"/>
                  </a:lnTo>
                  <a:close/>
                  <a:moveTo>
                    <a:pt x="357" y="526"/>
                  </a:moveTo>
                  <a:lnTo>
                    <a:pt x="357" y="526"/>
                  </a:lnTo>
                  <a:lnTo>
                    <a:pt x="357" y="524"/>
                  </a:lnTo>
                  <a:lnTo>
                    <a:pt x="355" y="523"/>
                  </a:lnTo>
                  <a:lnTo>
                    <a:pt x="352" y="523"/>
                  </a:lnTo>
                  <a:lnTo>
                    <a:pt x="352" y="523"/>
                  </a:lnTo>
                  <a:lnTo>
                    <a:pt x="352" y="524"/>
                  </a:lnTo>
                  <a:lnTo>
                    <a:pt x="354" y="526"/>
                  </a:lnTo>
                  <a:lnTo>
                    <a:pt x="357" y="526"/>
                  </a:lnTo>
                  <a:lnTo>
                    <a:pt x="357" y="526"/>
                  </a:lnTo>
                  <a:close/>
                  <a:moveTo>
                    <a:pt x="474" y="524"/>
                  </a:moveTo>
                  <a:lnTo>
                    <a:pt x="474" y="524"/>
                  </a:lnTo>
                  <a:lnTo>
                    <a:pt x="476" y="523"/>
                  </a:lnTo>
                  <a:lnTo>
                    <a:pt x="476" y="523"/>
                  </a:lnTo>
                  <a:lnTo>
                    <a:pt x="474" y="523"/>
                  </a:lnTo>
                  <a:lnTo>
                    <a:pt x="473" y="523"/>
                  </a:lnTo>
                  <a:lnTo>
                    <a:pt x="473" y="523"/>
                  </a:lnTo>
                  <a:lnTo>
                    <a:pt x="473" y="524"/>
                  </a:lnTo>
                  <a:lnTo>
                    <a:pt x="474" y="524"/>
                  </a:lnTo>
                  <a:lnTo>
                    <a:pt x="474" y="524"/>
                  </a:lnTo>
                  <a:close/>
                  <a:moveTo>
                    <a:pt x="142" y="535"/>
                  </a:moveTo>
                  <a:lnTo>
                    <a:pt x="142" y="535"/>
                  </a:lnTo>
                  <a:lnTo>
                    <a:pt x="145" y="533"/>
                  </a:lnTo>
                  <a:lnTo>
                    <a:pt x="146" y="530"/>
                  </a:lnTo>
                  <a:lnTo>
                    <a:pt x="146" y="523"/>
                  </a:lnTo>
                  <a:lnTo>
                    <a:pt x="146" y="523"/>
                  </a:lnTo>
                  <a:lnTo>
                    <a:pt x="142" y="523"/>
                  </a:lnTo>
                  <a:lnTo>
                    <a:pt x="142" y="523"/>
                  </a:lnTo>
                  <a:lnTo>
                    <a:pt x="142" y="535"/>
                  </a:lnTo>
                  <a:lnTo>
                    <a:pt x="142" y="535"/>
                  </a:lnTo>
                  <a:close/>
                  <a:moveTo>
                    <a:pt x="49" y="562"/>
                  </a:moveTo>
                  <a:lnTo>
                    <a:pt x="49" y="562"/>
                  </a:lnTo>
                  <a:lnTo>
                    <a:pt x="49" y="555"/>
                  </a:lnTo>
                  <a:lnTo>
                    <a:pt x="52" y="550"/>
                  </a:lnTo>
                  <a:lnTo>
                    <a:pt x="52" y="550"/>
                  </a:lnTo>
                  <a:lnTo>
                    <a:pt x="47" y="544"/>
                  </a:lnTo>
                  <a:lnTo>
                    <a:pt x="43" y="538"/>
                  </a:lnTo>
                  <a:lnTo>
                    <a:pt x="37" y="523"/>
                  </a:lnTo>
                  <a:lnTo>
                    <a:pt x="37" y="523"/>
                  </a:lnTo>
                  <a:lnTo>
                    <a:pt x="35" y="529"/>
                  </a:lnTo>
                  <a:lnTo>
                    <a:pt x="35" y="535"/>
                  </a:lnTo>
                  <a:lnTo>
                    <a:pt x="38" y="545"/>
                  </a:lnTo>
                  <a:lnTo>
                    <a:pt x="43" y="555"/>
                  </a:lnTo>
                  <a:lnTo>
                    <a:pt x="49" y="562"/>
                  </a:lnTo>
                  <a:lnTo>
                    <a:pt x="49" y="562"/>
                  </a:lnTo>
                  <a:close/>
                  <a:moveTo>
                    <a:pt x="174" y="524"/>
                  </a:moveTo>
                  <a:lnTo>
                    <a:pt x="174" y="524"/>
                  </a:lnTo>
                  <a:lnTo>
                    <a:pt x="175" y="530"/>
                  </a:lnTo>
                  <a:lnTo>
                    <a:pt x="178" y="536"/>
                  </a:lnTo>
                  <a:lnTo>
                    <a:pt x="178" y="536"/>
                  </a:lnTo>
                  <a:lnTo>
                    <a:pt x="181" y="536"/>
                  </a:lnTo>
                  <a:lnTo>
                    <a:pt x="186" y="536"/>
                  </a:lnTo>
                  <a:lnTo>
                    <a:pt x="186" y="536"/>
                  </a:lnTo>
                  <a:lnTo>
                    <a:pt x="183" y="530"/>
                  </a:lnTo>
                  <a:lnTo>
                    <a:pt x="180" y="523"/>
                  </a:lnTo>
                  <a:lnTo>
                    <a:pt x="180" y="523"/>
                  </a:lnTo>
                  <a:lnTo>
                    <a:pt x="177" y="524"/>
                  </a:lnTo>
                  <a:lnTo>
                    <a:pt x="174" y="524"/>
                  </a:lnTo>
                  <a:lnTo>
                    <a:pt x="174" y="524"/>
                  </a:lnTo>
                  <a:close/>
                  <a:moveTo>
                    <a:pt x="369" y="527"/>
                  </a:moveTo>
                  <a:lnTo>
                    <a:pt x="369" y="527"/>
                  </a:lnTo>
                  <a:lnTo>
                    <a:pt x="372" y="526"/>
                  </a:lnTo>
                  <a:lnTo>
                    <a:pt x="373" y="523"/>
                  </a:lnTo>
                  <a:lnTo>
                    <a:pt x="373" y="523"/>
                  </a:lnTo>
                  <a:lnTo>
                    <a:pt x="369" y="523"/>
                  </a:lnTo>
                  <a:lnTo>
                    <a:pt x="369" y="523"/>
                  </a:lnTo>
                  <a:lnTo>
                    <a:pt x="369" y="527"/>
                  </a:lnTo>
                  <a:lnTo>
                    <a:pt x="369" y="527"/>
                  </a:lnTo>
                  <a:close/>
                  <a:moveTo>
                    <a:pt x="593" y="539"/>
                  </a:moveTo>
                  <a:lnTo>
                    <a:pt x="593" y="539"/>
                  </a:lnTo>
                  <a:lnTo>
                    <a:pt x="598" y="536"/>
                  </a:lnTo>
                  <a:lnTo>
                    <a:pt x="599" y="533"/>
                  </a:lnTo>
                  <a:lnTo>
                    <a:pt x="598" y="527"/>
                  </a:lnTo>
                  <a:lnTo>
                    <a:pt x="595" y="523"/>
                  </a:lnTo>
                  <a:lnTo>
                    <a:pt x="595" y="523"/>
                  </a:lnTo>
                  <a:lnTo>
                    <a:pt x="593" y="532"/>
                  </a:lnTo>
                  <a:lnTo>
                    <a:pt x="593" y="535"/>
                  </a:lnTo>
                  <a:lnTo>
                    <a:pt x="593" y="539"/>
                  </a:lnTo>
                  <a:lnTo>
                    <a:pt x="593" y="539"/>
                  </a:lnTo>
                  <a:close/>
                  <a:moveTo>
                    <a:pt x="166" y="536"/>
                  </a:moveTo>
                  <a:lnTo>
                    <a:pt x="166" y="536"/>
                  </a:lnTo>
                  <a:lnTo>
                    <a:pt x="168" y="536"/>
                  </a:lnTo>
                  <a:lnTo>
                    <a:pt x="171" y="536"/>
                  </a:lnTo>
                  <a:lnTo>
                    <a:pt x="171" y="536"/>
                  </a:lnTo>
                  <a:lnTo>
                    <a:pt x="169" y="529"/>
                  </a:lnTo>
                  <a:lnTo>
                    <a:pt x="168" y="526"/>
                  </a:lnTo>
                  <a:lnTo>
                    <a:pt x="165" y="524"/>
                  </a:lnTo>
                  <a:lnTo>
                    <a:pt x="165" y="524"/>
                  </a:lnTo>
                  <a:lnTo>
                    <a:pt x="165" y="530"/>
                  </a:lnTo>
                  <a:lnTo>
                    <a:pt x="166" y="536"/>
                  </a:lnTo>
                  <a:lnTo>
                    <a:pt x="166" y="536"/>
                  </a:lnTo>
                  <a:close/>
                  <a:moveTo>
                    <a:pt x="226" y="533"/>
                  </a:moveTo>
                  <a:lnTo>
                    <a:pt x="226" y="533"/>
                  </a:lnTo>
                  <a:lnTo>
                    <a:pt x="224" y="527"/>
                  </a:lnTo>
                  <a:lnTo>
                    <a:pt x="221" y="524"/>
                  </a:lnTo>
                  <a:lnTo>
                    <a:pt x="221" y="524"/>
                  </a:lnTo>
                  <a:lnTo>
                    <a:pt x="223" y="529"/>
                  </a:lnTo>
                  <a:lnTo>
                    <a:pt x="226" y="533"/>
                  </a:lnTo>
                  <a:lnTo>
                    <a:pt x="226" y="533"/>
                  </a:lnTo>
                  <a:close/>
                  <a:moveTo>
                    <a:pt x="287" y="526"/>
                  </a:moveTo>
                  <a:lnTo>
                    <a:pt x="287" y="526"/>
                  </a:lnTo>
                  <a:lnTo>
                    <a:pt x="288" y="529"/>
                  </a:lnTo>
                  <a:lnTo>
                    <a:pt x="287" y="532"/>
                  </a:lnTo>
                  <a:lnTo>
                    <a:pt x="287" y="532"/>
                  </a:lnTo>
                  <a:lnTo>
                    <a:pt x="305" y="535"/>
                  </a:lnTo>
                  <a:lnTo>
                    <a:pt x="305" y="535"/>
                  </a:lnTo>
                  <a:lnTo>
                    <a:pt x="302" y="529"/>
                  </a:lnTo>
                  <a:lnTo>
                    <a:pt x="299" y="526"/>
                  </a:lnTo>
                  <a:lnTo>
                    <a:pt x="294" y="524"/>
                  </a:lnTo>
                  <a:lnTo>
                    <a:pt x="287" y="526"/>
                  </a:lnTo>
                  <a:lnTo>
                    <a:pt x="287" y="526"/>
                  </a:lnTo>
                  <a:close/>
                  <a:moveTo>
                    <a:pt x="675" y="526"/>
                  </a:moveTo>
                  <a:lnTo>
                    <a:pt x="675" y="526"/>
                  </a:lnTo>
                  <a:lnTo>
                    <a:pt x="674" y="530"/>
                  </a:lnTo>
                  <a:lnTo>
                    <a:pt x="672" y="535"/>
                  </a:lnTo>
                  <a:lnTo>
                    <a:pt x="672" y="545"/>
                  </a:lnTo>
                  <a:lnTo>
                    <a:pt x="672" y="545"/>
                  </a:lnTo>
                  <a:lnTo>
                    <a:pt x="675" y="533"/>
                  </a:lnTo>
                  <a:lnTo>
                    <a:pt x="675" y="529"/>
                  </a:lnTo>
                  <a:lnTo>
                    <a:pt x="675" y="526"/>
                  </a:lnTo>
                  <a:lnTo>
                    <a:pt x="675" y="526"/>
                  </a:lnTo>
                  <a:close/>
                  <a:moveTo>
                    <a:pt x="706" y="529"/>
                  </a:moveTo>
                  <a:lnTo>
                    <a:pt x="706" y="529"/>
                  </a:lnTo>
                  <a:lnTo>
                    <a:pt x="709" y="529"/>
                  </a:lnTo>
                  <a:lnTo>
                    <a:pt x="710" y="527"/>
                  </a:lnTo>
                  <a:lnTo>
                    <a:pt x="710" y="526"/>
                  </a:lnTo>
                  <a:lnTo>
                    <a:pt x="710" y="526"/>
                  </a:lnTo>
                  <a:lnTo>
                    <a:pt x="709" y="526"/>
                  </a:lnTo>
                  <a:lnTo>
                    <a:pt x="707" y="526"/>
                  </a:lnTo>
                  <a:lnTo>
                    <a:pt x="706" y="529"/>
                  </a:lnTo>
                  <a:lnTo>
                    <a:pt x="706" y="529"/>
                  </a:lnTo>
                  <a:close/>
                  <a:moveTo>
                    <a:pt x="398" y="529"/>
                  </a:moveTo>
                  <a:lnTo>
                    <a:pt x="398" y="529"/>
                  </a:lnTo>
                  <a:lnTo>
                    <a:pt x="396" y="527"/>
                  </a:lnTo>
                  <a:lnTo>
                    <a:pt x="395" y="526"/>
                  </a:lnTo>
                  <a:lnTo>
                    <a:pt x="389" y="526"/>
                  </a:lnTo>
                  <a:lnTo>
                    <a:pt x="389" y="526"/>
                  </a:lnTo>
                  <a:lnTo>
                    <a:pt x="390" y="529"/>
                  </a:lnTo>
                  <a:lnTo>
                    <a:pt x="392" y="532"/>
                  </a:lnTo>
                  <a:lnTo>
                    <a:pt x="393" y="530"/>
                  </a:lnTo>
                  <a:lnTo>
                    <a:pt x="398" y="529"/>
                  </a:lnTo>
                  <a:lnTo>
                    <a:pt x="398" y="529"/>
                  </a:lnTo>
                  <a:close/>
                  <a:moveTo>
                    <a:pt x="79" y="532"/>
                  </a:moveTo>
                  <a:lnTo>
                    <a:pt x="79" y="532"/>
                  </a:lnTo>
                  <a:lnTo>
                    <a:pt x="84" y="533"/>
                  </a:lnTo>
                  <a:lnTo>
                    <a:pt x="87" y="535"/>
                  </a:lnTo>
                  <a:lnTo>
                    <a:pt x="90" y="538"/>
                  </a:lnTo>
                  <a:lnTo>
                    <a:pt x="93" y="539"/>
                  </a:lnTo>
                  <a:lnTo>
                    <a:pt x="93" y="539"/>
                  </a:lnTo>
                  <a:lnTo>
                    <a:pt x="99" y="545"/>
                  </a:lnTo>
                  <a:lnTo>
                    <a:pt x="99" y="545"/>
                  </a:lnTo>
                  <a:lnTo>
                    <a:pt x="102" y="549"/>
                  </a:lnTo>
                  <a:lnTo>
                    <a:pt x="104" y="550"/>
                  </a:lnTo>
                  <a:lnTo>
                    <a:pt x="105" y="549"/>
                  </a:lnTo>
                  <a:lnTo>
                    <a:pt x="105" y="549"/>
                  </a:lnTo>
                  <a:lnTo>
                    <a:pt x="99" y="542"/>
                  </a:lnTo>
                  <a:lnTo>
                    <a:pt x="93" y="536"/>
                  </a:lnTo>
                  <a:lnTo>
                    <a:pt x="87" y="530"/>
                  </a:lnTo>
                  <a:lnTo>
                    <a:pt x="78" y="526"/>
                  </a:lnTo>
                  <a:lnTo>
                    <a:pt x="78" y="526"/>
                  </a:lnTo>
                  <a:lnTo>
                    <a:pt x="79" y="529"/>
                  </a:lnTo>
                  <a:lnTo>
                    <a:pt x="79" y="532"/>
                  </a:lnTo>
                  <a:lnTo>
                    <a:pt x="79" y="532"/>
                  </a:lnTo>
                  <a:close/>
                  <a:moveTo>
                    <a:pt x="502" y="530"/>
                  </a:moveTo>
                  <a:lnTo>
                    <a:pt x="502" y="530"/>
                  </a:lnTo>
                  <a:lnTo>
                    <a:pt x="500" y="527"/>
                  </a:lnTo>
                  <a:lnTo>
                    <a:pt x="499" y="526"/>
                  </a:lnTo>
                  <a:lnTo>
                    <a:pt x="499" y="526"/>
                  </a:lnTo>
                  <a:lnTo>
                    <a:pt x="499" y="529"/>
                  </a:lnTo>
                  <a:lnTo>
                    <a:pt x="500" y="530"/>
                  </a:lnTo>
                  <a:lnTo>
                    <a:pt x="502" y="530"/>
                  </a:lnTo>
                  <a:lnTo>
                    <a:pt x="502" y="530"/>
                  </a:lnTo>
                  <a:close/>
                  <a:moveTo>
                    <a:pt x="75" y="550"/>
                  </a:moveTo>
                  <a:lnTo>
                    <a:pt x="75" y="550"/>
                  </a:lnTo>
                  <a:lnTo>
                    <a:pt x="73" y="542"/>
                  </a:lnTo>
                  <a:lnTo>
                    <a:pt x="72" y="536"/>
                  </a:lnTo>
                  <a:lnTo>
                    <a:pt x="64" y="527"/>
                  </a:lnTo>
                  <a:lnTo>
                    <a:pt x="64" y="527"/>
                  </a:lnTo>
                  <a:lnTo>
                    <a:pt x="69" y="539"/>
                  </a:lnTo>
                  <a:lnTo>
                    <a:pt x="72" y="545"/>
                  </a:lnTo>
                  <a:lnTo>
                    <a:pt x="75" y="550"/>
                  </a:lnTo>
                  <a:lnTo>
                    <a:pt x="75" y="550"/>
                  </a:lnTo>
                  <a:close/>
                  <a:moveTo>
                    <a:pt x="430" y="529"/>
                  </a:moveTo>
                  <a:lnTo>
                    <a:pt x="430" y="529"/>
                  </a:lnTo>
                  <a:lnTo>
                    <a:pt x="433" y="529"/>
                  </a:lnTo>
                  <a:lnTo>
                    <a:pt x="433" y="527"/>
                  </a:lnTo>
                  <a:lnTo>
                    <a:pt x="433" y="527"/>
                  </a:lnTo>
                  <a:lnTo>
                    <a:pt x="431" y="527"/>
                  </a:lnTo>
                  <a:lnTo>
                    <a:pt x="430" y="529"/>
                  </a:lnTo>
                  <a:lnTo>
                    <a:pt x="430" y="529"/>
                  </a:lnTo>
                  <a:close/>
                  <a:moveTo>
                    <a:pt x="512" y="530"/>
                  </a:moveTo>
                  <a:lnTo>
                    <a:pt x="512" y="530"/>
                  </a:lnTo>
                  <a:lnTo>
                    <a:pt x="514" y="529"/>
                  </a:lnTo>
                  <a:lnTo>
                    <a:pt x="515" y="527"/>
                  </a:lnTo>
                  <a:lnTo>
                    <a:pt x="515" y="527"/>
                  </a:lnTo>
                  <a:lnTo>
                    <a:pt x="511" y="527"/>
                  </a:lnTo>
                  <a:lnTo>
                    <a:pt x="511" y="527"/>
                  </a:lnTo>
                  <a:lnTo>
                    <a:pt x="512" y="530"/>
                  </a:lnTo>
                  <a:lnTo>
                    <a:pt x="512" y="530"/>
                  </a:lnTo>
                  <a:close/>
                  <a:moveTo>
                    <a:pt x="276" y="529"/>
                  </a:moveTo>
                  <a:lnTo>
                    <a:pt x="276" y="529"/>
                  </a:lnTo>
                  <a:lnTo>
                    <a:pt x="279" y="530"/>
                  </a:lnTo>
                  <a:lnTo>
                    <a:pt x="282" y="530"/>
                  </a:lnTo>
                  <a:lnTo>
                    <a:pt x="282" y="530"/>
                  </a:lnTo>
                  <a:lnTo>
                    <a:pt x="282" y="527"/>
                  </a:lnTo>
                  <a:lnTo>
                    <a:pt x="282" y="527"/>
                  </a:lnTo>
                  <a:lnTo>
                    <a:pt x="279" y="527"/>
                  </a:lnTo>
                  <a:lnTo>
                    <a:pt x="276" y="529"/>
                  </a:lnTo>
                  <a:lnTo>
                    <a:pt x="276" y="529"/>
                  </a:lnTo>
                  <a:close/>
                  <a:moveTo>
                    <a:pt x="683" y="536"/>
                  </a:moveTo>
                  <a:lnTo>
                    <a:pt x="683" y="536"/>
                  </a:lnTo>
                  <a:lnTo>
                    <a:pt x="685" y="535"/>
                  </a:lnTo>
                  <a:lnTo>
                    <a:pt x="685" y="532"/>
                  </a:lnTo>
                  <a:lnTo>
                    <a:pt x="685" y="529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3" y="532"/>
                  </a:lnTo>
                  <a:lnTo>
                    <a:pt x="683" y="536"/>
                  </a:lnTo>
                  <a:lnTo>
                    <a:pt x="683" y="536"/>
                  </a:lnTo>
                  <a:close/>
                  <a:moveTo>
                    <a:pt x="316" y="539"/>
                  </a:moveTo>
                  <a:lnTo>
                    <a:pt x="316" y="539"/>
                  </a:lnTo>
                  <a:lnTo>
                    <a:pt x="316" y="535"/>
                  </a:lnTo>
                  <a:lnTo>
                    <a:pt x="314" y="532"/>
                  </a:lnTo>
                  <a:lnTo>
                    <a:pt x="312" y="530"/>
                  </a:lnTo>
                  <a:lnTo>
                    <a:pt x="308" y="529"/>
                  </a:lnTo>
                  <a:lnTo>
                    <a:pt x="308" y="529"/>
                  </a:lnTo>
                  <a:lnTo>
                    <a:pt x="311" y="535"/>
                  </a:lnTo>
                  <a:lnTo>
                    <a:pt x="312" y="538"/>
                  </a:lnTo>
                  <a:lnTo>
                    <a:pt x="316" y="539"/>
                  </a:lnTo>
                  <a:lnTo>
                    <a:pt x="316" y="539"/>
                  </a:lnTo>
                  <a:close/>
                  <a:moveTo>
                    <a:pt x="491" y="545"/>
                  </a:moveTo>
                  <a:lnTo>
                    <a:pt x="491" y="545"/>
                  </a:lnTo>
                  <a:lnTo>
                    <a:pt x="492" y="544"/>
                  </a:lnTo>
                  <a:lnTo>
                    <a:pt x="494" y="542"/>
                  </a:lnTo>
                  <a:lnTo>
                    <a:pt x="494" y="538"/>
                  </a:lnTo>
                  <a:lnTo>
                    <a:pt x="494" y="532"/>
                  </a:lnTo>
                  <a:lnTo>
                    <a:pt x="491" y="529"/>
                  </a:lnTo>
                  <a:lnTo>
                    <a:pt x="491" y="529"/>
                  </a:lnTo>
                  <a:lnTo>
                    <a:pt x="489" y="532"/>
                  </a:lnTo>
                  <a:lnTo>
                    <a:pt x="488" y="536"/>
                  </a:lnTo>
                  <a:lnTo>
                    <a:pt x="488" y="541"/>
                  </a:lnTo>
                  <a:lnTo>
                    <a:pt x="491" y="545"/>
                  </a:lnTo>
                  <a:lnTo>
                    <a:pt x="491" y="545"/>
                  </a:lnTo>
                  <a:close/>
                  <a:moveTo>
                    <a:pt x="148" y="536"/>
                  </a:moveTo>
                  <a:lnTo>
                    <a:pt x="148" y="536"/>
                  </a:lnTo>
                  <a:lnTo>
                    <a:pt x="152" y="536"/>
                  </a:lnTo>
                  <a:lnTo>
                    <a:pt x="152" y="536"/>
                  </a:lnTo>
                  <a:lnTo>
                    <a:pt x="152" y="532"/>
                  </a:lnTo>
                  <a:lnTo>
                    <a:pt x="151" y="530"/>
                  </a:lnTo>
                  <a:lnTo>
                    <a:pt x="149" y="529"/>
                  </a:lnTo>
                  <a:lnTo>
                    <a:pt x="149" y="529"/>
                  </a:lnTo>
                  <a:lnTo>
                    <a:pt x="148" y="533"/>
                  </a:lnTo>
                  <a:lnTo>
                    <a:pt x="148" y="536"/>
                  </a:lnTo>
                  <a:lnTo>
                    <a:pt x="148" y="536"/>
                  </a:lnTo>
                  <a:close/>
                  <a:moveTo>
                    <a:pt x="566" y="533"/>
                  </a:moveTo>
                  <a:lnTo>
                    <a:pt x="566" y="533"/>
                  </a:lnTo>
                  <a:lnTo>
                    <a:pt x="567" y="536"/>
                  </a:lnTo>
                  <a:lnTo>
                    <a:pt x="567" y="538"/>
                  </a:lnTo>
                  <a:lnTo>
                    <a:pt x="569" y="538"/>
                  </a:lnTo>
                  <a:lnTo>
                    <a:pt x="569" y="538"/>
                  </a:lnTo>
                  <a:lnTo>
                    <a:pt x="570" y="533"/>
                  </a:lnTo>
                  <a:lnTo>
                    <a:pt x="572" y="532"/>
                  </a:lnTo>
                  <a:lnTo>
                    <a:pt x="572" y="530"/>
                  </a:lnTo>
                  <a:lnTo>
                    <a:pt x="572" y="530"/>
                  </a:lnTo>
                  <a:lnTo>
                    <a:pt x="569" y="532"/>
                  </a:lnTo>
                  <a:lnTo>
                    <a:pt x="567" y="533"/>
                  </a:lnTo>
                  <a:lnTo>
                    <a:pt x="566" y="533"/>
                  </a:lnTo>
                  <a:lnTo>
                    <a:pt x="566" y="533"/>
                  </a:lnTo>
                  <a:close/>
                  <a:moveTo>
                    <a:pt x="474" y="533"/>
                  </a:moveTo>
                  <a:lnTo>
                    <a:pt x="474" y="533"/>
                  </a:lnTo>
                  <a:lnTo>
                    <a:pt x="476" y="536"/>
                  </a:lnTo>
                  <a:lnTo>
                    <a:pt x="476" y="538"/>
                  </a:lnTo>
                  <a:lnTo>
                    <a:pt x="477" y="539"/>
                  </a:lnTo>
                  <a:lnTo>
                    <a:pt x="477" y="539"/>
                  </a:lnTo>
                  <a:lnTo>
                    <a:pt x="479" y="536"/>
                  </a:lnTo>
                  <a:lnTo>
                    <a:pt x="480" y="533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9" y="530"/>
                  </a:lnTo>
                  <a:lnTo>
                    <a:pt x="477" y="532"/>
                  </a:lnTo>
                  <a:lnTo>
                    <a:pt x="474" y="533"/>
                  </a:lnTo>
                  <a:lnTo>
                    <a:pt x="474" y="533"/>
                  </a:lnTo>
                  <a:close/>
                  <a:moveTo>
                    <a:pt x="527" y="542"/>
                  </a:moveTo>
                  <a:lnTo>
                    <a:pt x="527" y="542"/>
                  </a:lnTo>
                  <a:lnTo>
                    <a:pt x="527" y="536"/>
                  </a:lnTo>
                  <a:lnTo>
                    <a:pt x="526" y="532"/>
                  </a:lnTo>
                  <a:lnTo>
                    <a:pt x="526" y="532"/>
                  </a:lnTo>
                  <a:lnTo>
                    <a:pt x="524" y="538"/>
                  </a:lnTo>
                  <a:lnTo>
                    <a:pt x="526" y="541"/>
                  </a:lnTo>
                  <a:lnTo>
                    <a:pt x="527" y="542"/>
                  </a:lnTo>
                  <a:lnTo>
                    <a:pt x="527" y="542"/>
                  </a:lnTo>
                  <a:close/>
                  <a:moveTo>
                    <a:pt x="110" y="536"/>
                  </a:moveTo>
                  <a:lnTo>
                    <a:pt x="110" y="536"/>
                  </a:lnTo>
                  <a:lnTo>
                    <a:pt x="110" y="533"/>
                  </a:lnTo>
                  <a:lnTo>
                    <a:pt x="108" y="532"/>
                  </a:lnTo>
                  <a:lnTo>
                    <a:pt x="108" y="532"/>
                  </a:lnTo>
                  <a:lnTo>
                    <a:pt x="108" y="535"/>
                  </a:lnTo>
                  <a:lnTo>
                    <a:pt x="110" y="536"/>
                  </a:lnTo>
                  <a:lnTo>
                    <a:pt x="110" y="536"/>
                  </a:lnTo>
                  <a:lnTo>
                    <a:pt x="110" y="536"/>
                  </a:lnTo>
                  <a:close/>
                  <a:moveTo>
                    <a:pt x="450" y="533"/>
                  </a:moveTo>
                  <a:lnTo>
                    <a:pt x="450" y="533"/>
                  </a:lnTo>
                  <a:lnTo>
                    <a:pt x="451" y="535"/>
                  </a:lnTo>
                  <a:lnTo>
                    <a:pt x="451" y="538"/>
                  </a:lnTo>
                  <a:lnTo>
                    <a:pt x="451" y="538"/>
                  </a:lnTo>
                  <a:lnTo>
                    <a:pt x="456" y="536"/>
                  </a:lnTo>
                  <a:lnTo>
                    <a:pt x="456" y="536"/>
                  </a:lnTo>
                  <a:lnTo>
                    <a:pt x="454" y="533"/>
                  </a:lnTo>
                  <a:lnTo>
                    <a:pt x="453" y="532"/>
                  </a:lnTo>
                  <a:lnTo>
                    <a:pt x="450" y="533"/>
                  </a:lnTo>
                  <a:lnTo>
                    <a:pt x="450" y="533"/>
                  </a:lnTo>
                  <a:close/>
                  <a:moveTo>
                    <a:pt x="463" y="532"/>
                  </a:moveTo>
                  <a:lnTo>
                    <a:pt x="463" y="532"/>
                  </a:lnTo>
                  <a:lnTo>
                    <a:pt x="460" y="532"/>
                  </a:lnTo>
                  <a:lnTo>
                    <a:pt x="460" y="532"/>
                  </a:lnTo>
                  <a:lnTo>
                    <a:pt x="460" y="533"/>
                  </a:lnTo>
                  <a:lnTo>
                    <a:pt x="462" y="535"/>
                  </a:lnTo>
                  <a:lnTo>
                    <a:pt x="463" y="533"/>
                  </a:lnTo>
                  <a:lnTo>
                    <a:pt x="463" y="532"/>
                  </a:lnTo>
                  <a:lnTo>
                    <a:pt x="463" y="532"/>
                  </a:lnTo>
                  <a:close/>
                  <a:moveTo>
                    <a:pt x="616" y="536"/>
                  </a:moveTo>
                  <a:lnTo>
                    <a:pt x="616" y="536"/>
                  </a:lnTo>
                  <a:lnTo>
                    <a:pt x="617" y="536"/>
                  </a:lnTo>
                  <a:lnTo>
                    <a:pt x="617" y="535"/>
                  </a:lnTo>
                  <a:lnTo>
                    <a:pt x="617" y="532"/>
                  </a:lnTo>
                  <a:lnTo>
                    <a:pt x="616" y="532"/>
                  </a:lnTo>
                  <a:lnTo>
                    <a:pt x="616" y="532"/>
                  </a:lnTo>
                  <a:lnTo>
                    <a:pt x="616" y="536"/>
                  </a:lnTo>
                  <a:lnTo>
                    <a:pt x="616" y="536"/>
                  </a:lnTo>
                  <a:close/>
                  <a:moveTo>
                    <a:pt x="334" y="535"/>
                  </a:moveTo>
                  <a:lnTo>
                    <a:pt x="334" y="535"/>
                  </a:lnTo>
                  <a:lnTo>
                    <a:pt x="337" y="535"/>
                  </a:lnTo>
                  <a:lnTo>
                    <a:pt x="338" y="535"/>
                  </a:lnTo>
                  <a:lnTo>
                    <a:pt x="340" y="533"/>
                  </a:lnTo>
                  <a:lnTo>
                    <a:pt x="340" y="533"/>
                  </a:lnTo>
                  <a:lnTo>
                    <a:pt x="338" y="533"/>
                  </a:lnTo>
                  <a:lnTo>
                    <a:pt x="337" y="532"/>
                  </a:lnTo>
                  <a:lnTo>
                    <a:pt x="334" y="533"/>
                  </a:lnTo>
                  <a:lnTo>
                    <a:pt x="334" y="533"/>
                  </a:lnTo>
                  <a:lnTo>
                    <a:pt x="334" y="535"/>
                  </a:lnTo>
                  <a:lnTo>
                    <a:pt x="334" y="535"/>
                  </a:lnTo>
                  <a:close/>
                  <a:moveTo>
                    <a:pt x="441" y="538"/>
                  </a:moveTo>
                  <a:lnTo>
                    <a:pt x="441" y="538"/>
                  </a:lnTo>
                  <a:lnTo>
                    <a:pt x="444" y="539"/>
                  </a:lnTo>
                  <a:lnTo>
                    <a:pt x="447" y="539"/>
                  </a:lnTo>
                  <a:lnTo>
                    <a:pt x="447" y="539"/>
                  </a:lnTo>
                  <a:lnTo>
                    <a:pt x="447" y="536"/>
                  </a:lnTo>
                  <a:lnTo>
                    <a:pt x="445" y="533"/>
                  </a:lnTo>
                  <a:lnTo>
                    <a:pt x="445" y="533"/>
                  </a:lnTo>
                  <a:lnTo>
                    <a:pt x="442" y="532"/>
                  </a:lnTo>
                  <a:lnTo>
                    <a:pt x="441" y="533"/>
                  </a:lnTo>
                  <a:lnTo>
                    <a:pt x="441" y="538"/>
                  </a:lnTo>
                  <a:lnTo>
                    <a:pt x="441" y="538"/>
                  </a:lnTo>
                  <a:close/>
                  <a:moveTo>
                    <a:pt x="512" y="536"/>
                  </a:moveTo>
                  <a:lnTo>
                    <a:pt x="512" y="536"/>
                  </a:lnTo>
                  <a:lnTo>
                    <a:pt x="515" y="538"/>
                  </a:lnTo>
                  <a:lnTo>
                    <a:pt x="518" y="538"/>
                  </a:lnTo>
                  <a:lnTo>
                    <a:pt x="518" y="538"/>
                  </a:lnTo>
                  <a:lnTo>
                    <a:pt x="518" y="535"/>
                  </a:lnTo>
                  <a:lnTo>
                    <a:pt x="517" y="533"/>
                  </a:lnTo>
                  <a:lnTo>
                    <a:pt x="514" y="535"/>
                  </a:lnTo>
                  <a:lnTo>
                    <a:pt x="512" y="536"/>
                  </a:lnTo>
                  <a:lnTo>
                    <a:pt x="512" y="536"/>
                  </a:lnTo>
                  <a:close/>
                  <a:moveTo>
                    <a:pt x="537" y="541"/>
                  </a:moveTo>
                  <a:lnTo>
                    <a:pt x="537" y="541"/>
                  </a:lnTo>
                  <a:lnTo>
                    <a:pt x="538" y="539"/>
                  </a:lnTo>
                  <a:lnTo>
                    <a:pt x="540" y="539"/>
                  </a:lnTo>
                  <a:lnTo>
                    <a:pt x="540" y="535"/>
                  </a:lnTo>
                  <a:lnTo>
                    <a:pt x="540" y="535"/>
                  </a:lnTo>
                  <a:lnTo>
                    <a:pt x="538" y="535"/>
                  </a:lnTo>
                  <a:lnTo>
                    <a:pt x="537" y="533"/>
                  </a:lnTo>
                  <a:lnTo>
                    <a:pt x="537" y="533"/>
                  </a:lnTo>
                  <a:lnTo>
                    <a:pt x="537" y="541"/>
                  </a:lnTo>
                  <a:lnTo>
                    <a:pt x="537" y="541"/>
                  </a:lnTo>
                  <a:close/>
                  <a:moveTo>
                    <a:pt x="700" y="542"/>
                  </a:moveTo>
                  <a:lnTo>
                    <a:pt x="700" y="542"/>
                  </a:lnTo>
                  <a:lnTo>
                    <a:pt x="703" y="538"/>
                  </a:lnTo>
                  <a:lnTo>
                    <a:pt x="704" y="536"/>
                  </a:lnTo>
                  <a:lnTo>
                    <a:pt x="704" y="535"/>
                  </a:lnTo>
                  <a:lnTo>
                    <a:pt x="704" y="535"/>
                  </a:lnTo>
                  <a:lnTo>
                    <a:pt x="701" y="539"/>
                  </a:lnTo>
                  <a:lnTo>
                    <a:pt x="700" y="541"/>
                  </a:lnTo>
                  <a:lnTo>
                    <a:pt x="700" y="542"/>
                  </a:lnTo>
                  <a:lnTo>
                    <a:pt x="700" y="542"/>
                  </a:lnTo>
                  <a:close/>
                  <a:moveTo>
                    <a:pt x="380" y="542"/>
                  </a:moveTo>
                  <a:lnTo>
                    <a:pt x="380" y="542"/>
                  </a:lnTo>
                  <a:lnTo>
                    <a:pt x="378" y="539"/>
                  </a:lnTo>
                  <a:lnTo>
                    <a:pt x="375" y="538"/>
                  </a:lnTo>
                  <a:lnTo>
                    <a:pt x="370" y="536"/>
                  </a:lnTo>
                  <a:lnTo>
                    <a:pt x="370" y="536"/>
                  </a:lnTo>
                  <a:lnTo>
                    <a:pt x="372" y="538"/>
                  </a:lnTo>
                  <a:lnTo>
                    <a:pt x="373" y="539"/>
                  </a:lnTo>
                  <a:lnTo>
                    <a:pt x="380" y="542"/>
                  </a:lnTo>
                  <a:lnTo>
                    <a:pt x="380" y="542"/>
                  </a:lnTo>
                  <a:close/>
                  <a:moveTo>
                    <a:pt x="255" y="549"/>
                  </a:moveTo>
                  <a:lnTo>
                    <a:pt x="255" y="549"/>
                  </a:lnTo>
                  <a:lnTo>
                    <a:pt x="258" y="549"/>
                  </a:lnTo>
                  <a:lnTo>
                    <a:pt x="259" y="545"/>
                  </a:lnTo>
                  <a:lnTo>
                    <a:pt x="259" y="538"/>
                  </a:lnTo>
                  <a:lnTo>
                    <a:pt x="259" y="538"/>
                  </a:lnTo>
                  <a:lnTo>
                    <a:pt x="248" y="536"/>
                  </a:lnTo>
                  <a:lnTo>
                    <a:pt x="248" y="536"/>
                  </a:lnTo>
                  <a:lnTo>
                    <a:pt x="255" y="549"/>
                  </a:lnTo>
                  <a:lnTo>
                    <a:pt x="255" y="549"/>
                  </a:lnTo>
                  <a:close/>
                  <a:moveTo>
                    <a:pt x="418" y="539"/>
                  </a:moveTo>
                  <a:lnTo>
                    <a:pt x="418" y="539"/>
                  </a:lnTo>
                  <a:lnTo>
                    <a:pt x="416" y="538"/>
                  </a:lnTo>
                  <a:lnTo>
                    <a:pt x="415" y="536"/>
                  </a:lnTo>
                  <a:lnTo>
                    <a:pt x="415" y="536"/>
                  </a:lnTo>
                  <a:lnTo>
                    <a:pt x="413" y="538"/>
                  </a:lnTo>
                  <a:lnTo>
                    <a:pt x="415" y="541"/>
                  </a:lnTo>
                  <a:lnTo>
                    <a:pt x="416" y="541"/>
                  </a:lnTo>
                  <a:lnTo>
                    <a:pt x="418" y="539"/>
                  </a:lnTo>
                  <a:lnTo>
                    <a:pt x="418" y="539"/>
                  </a:lnTo>
                  <a:close/>
                  <a:moveTo>
                    <a:pt x="596" y="542"/>
                  </a:moveTo>
                  <a:lnTo>
                    <a:pt x="596" y="542"/>
                  </a:lnTo>
                  <a:lnTo>
                    <a:pt x="601" y="539"/>
                  </a:lnTo>
                  <a:lnTo>
                    <a:pt x="602" y="538"/>
                  </a:lnTo>
                  <a:lnTo>
                    <a:pt x="602" y="536"/>
                  </a:lnTo>
                  <a:lnTo>
                    <a:pt x="602" y="536"/>
                  </a:lnTo>
                  <a:lnTo>
                    <a:pt x="599" y="539"/>
                  </a:lnTo>
                  <a:lnTo>
                    <a:pt x="596" y="542"/>
                  </a:lnTo>
                  <a:lnTo>
                    <a:pt x="596" y="542"/>
                  </a:lnTo>
                  <a:close/>
                  <a:moveTo>
                    <a:pt x="131" y="587"/>
                  </a:moveTo>
                  <a:lnTo>
                    <a:pt x="131" y="587"/>
                  </a:lnTo>
                  <a:lnTo>
                    <a:pt x="134" y="579"/>
                  </a:lnTo>
                  <a:lnTo>
                    <a:pt x="134" y="574"/>
                  </a:lnTo>
                  <a:lnTo>
                    <a:pt x="134" y="571"/>
                  </a:lnTo>
                  <a:lnTo>
                    <a:pt x="134" y="571"/>
                  </a:lnTo>
                  <a:lnTo>
                    <a:pt x="133" y="565"/>
                  </a:lnTo>
                  <a:lnTo>
                    <a:pt x="128" y="561"/>
                  </a:lnTo>
                  <a:lnTo>
                    <a:pt x="120" y="555"/>
                  </a:lnTo>
                  <a:lnTo>
                    <a:pt x="120" y="555"/>
                  </a:lnTo>
                  <a:lnTo>
                    <a:pt x="122" y="552"/>
                  </a:lnTo>
                  <a:lnTo>
                    <a:pt x="125" y="550"/>
                  </a:lnTo>
                  <a:lnTo>
                    <a:pt x="125" y="550"/>
                  </a:lnTo>
                  <a:lnTo>
                    <a:pt x="122" y="542"/>
                  </a:lnTo>
                  <a:lnTo>
                    <a:pt x="120" y="539"/>
                  </a:lnTo>
                  <a:lnTo>
                    <a:pt x="117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4" y="544"/>
                  </a:lnTo>
                  <a:lnTo>
                    <a:pt x="114" y="550"/>
                  </a:lnTo>
                  <a:lnTo>
                    <a:pt x="116" y="558"/>
                  </a:lnTo>
                  <a:lnTo>
                    <a:pt x="119" y="564"/>
                  </a:lnTo>
                  <a:lnTo>
                    <a:pt x="131" y="587"/>
                  </a:lnTo>
                  <a:lnTo>
                    <a:pt x="131" y="587"/>
                  </a:lnTo>
                  <a:close/>
                  <a:moveTo>
                    <a:pt x="248" y="550"/>
                  </a:moveTo>
                  <a:lnTo>
                    <a:pt x="248" y="550"/>
                  </a:lnTo>
                  <a:lnTo>
                    <a:pt x="247" y="542"/>
                  </a:lnTo>
                  <a:lnTo>
                    <a:pt x="244" y="539"/>
                  </a:lnTo>
                  <a:lnTo>
                    <a:pt x="241" y="538"/>
                  </a:lnTo>
                  <a:lnTo>
                    <a:pt x="241" y="538"/>
                  </a:lnTo>
                  <a:lnTo>
                    <a:pt x="241" y="542"/>
                  </a:lnTo>
                  <a:lnTo>
                    <a:pt x="242" y="545"/>
                  </a:lnTo>
                  <a:lnTo>
                    <a:pt x="245" y="549"/>
                  </a:lnTo>
                  <a:lnTo>
                    <a:pt x="248" y="550"/>
                  </a:lnTo>
                  <a:lnTo>
                    <a:pt x="248" y="550"/>
                  </a:lnTo>
                  <a:close/>
                  <a:moveTo>
                    <a:pt x="605" y="544"/>
                  </a:moveTo>
                  <a:lnTo>
                    <a:pt x="605" y="544"/>
                  </a:lnTo>
                  <a:lnTo>
                    <a:pt x="608" y="544"/>
                  </a:lnTo>
                  <a:lnTo>
                    <a:pt x="610" y="541"/>
                  </a:lnTo>
                  <a:lnTo>
                    <a:pt x="610" y="539"/>
                  </a:lnTo>
                  <a:lnTo>
                    <a:pt x="608" y="538"/>
                  </a:lnTo>
                  <a:lnTo>
                    <a:pt x="608" y="538"/>
                  </a:lnTo>
                  <a:lnTo>
                    <a:pt x="605" y="541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5" y="544"/>
                  </a:lnTo>
                  <a:close/>
                  <a:moveTo>
                    <a:pt x="704" y="544"/>
                  </a:moveTo>
                  <a:lnTo>
                    <a:pt x="704" y="544"/>
                  </a:lnTo>
                  <a:lnTo>
                    <a:pt x="706" y="544"/>
                  </a:lnTo>
                  <a:lnTo>
                    <a:pt x="707" y="541"/>
                  </a:lnTo>
                  <a:lnTo>
                    <a:pt x="709" y="539"/>
                  </a:lnTo>
                  <a:lnTo>
                    <a:pt x="709" y="538"/>
                  </a:lnTo>
                  <a:lnTo>
                    <a:pt x="709" y="538"/>
                  </a:lnTo>
                  <a:lnTo>
                    <a:pt x="706" y="541"/>
                  </a:lnTo>
                  <a:lnTo>
                    <a:pt x="704" y="542"/>
                  </a:lnTo>
                  <a:lnTo>
                    <a:pt x="704" y="544"/>
                  </a:lnTo>
                  <a:lnTo>
                    <a:pt x="704" y="544"/>
                  </a:lnTo>
                  <a:close/>
                  <a:moveTo>
                    <a:pt x="218" y="553"/>
                  </a:moveTo>
                  <a:lnTo>
                    <a:pt x="218" y="553"/>
                  </a:lnTo>
                  <a:lnTo>
                    <a:pt x="221" y="553"/>
                  </a:lnTo>
                  <a:lnTo>
                    <a:pt x="224" y="553"/>
                  </a:lnTo>
                  <a:lnTo>
                    <a:pt x="227" y="552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27" y="549"/>
                  </a:lnTo>
                  <a:lnTo>
                    <a:pt x="221" y="547"/>
                  </a:lnTo>
                  <a:lnTo>
                    <a:pt x="219" y="545"/>
                  </a:lnTo>
                  <a:lnTo>
                    <a:pt x="216" y="544"/>
                  </a:lnTo>
                  <a:lnTo>
                    <a:pt x="216" y="541"/>
                  </a:lnTo>
                  <a:lnTo>
                    <a:pt x="216" y="538"/>
                  </a:lnTo>
                  <a:lnTo>
                    <a:pt x="216" y="538"/>
                  </a:lnTo>
                  <a:lnTo>
                    <a:pt x="215" y="539"/>
                  </a:lnTo>
                  <a:lnTo>
                    <a:pt x="213" y="541"/>
                  </a:lnTo>
                  <a:lnTo>
                    <a:pt x="212" y="545"/>
                  </a:lnTo>
                  <a:lnTo>
                    <a:pt x="215" y="552"/>
                  </a:lnTo>
                  <a:lnTo>
                    <a:pt x="218" y="553"/>
                  </a:lnTo>
                  <a:lnTo>
                    <a:pt x="218" y="553"/>
                  </a:lnTo>
                  <a:close/>
                  <a:moveTo>
                    <a:pt x="264" y="547"/>
                  </a:moveTo>
                  <a:lnTo>
                    <a:pt x="264" y="547"/>
                  </a:lnTo>
                  <a:lnTo>
                    <a:pt x="267" y="547"/>
                  </a:lnTo>
                  <a:lnTo>
                    <a:pt x="270" y="547"/>
                  </a:lnTo>
                  <a:lnTo>
                    <a:pt x="270" y="547"/>
                  </a:lnTo>
                  <a:lnTo>
                    <a:pt x="268" y="542"/>
                  </a:lnTo>
                  <a:lnTo>
                    <a:pt x="265" y="538"/>
                  </a:lnTo>
                  <a:lnTo>
                    <a:pt x="265" y="538"/>
                  </a:lnTo>
                  <a:lnTo>
                    <a:pt x="264" y="542"/>
                  </a:lnTo>
                  <a:lnTo>
                    <a:pt x="264" y="547"/>
                  </a:lnTo>
                  <a:lnTo>
                    <a:pt x="264" y="547"/>
                  </a:lnTo>
                  <a:close/>
                  <a:moveTo>
                    <a:pt x="401" y="541"/>
                  </a:moveTo>
                  <a:lnTo>
                    <a:pt x="401" y="541"/>
                  </a:lnTo>
                  <a:lnTo>
                    <a:pt x="401" y="538"/>
                  </a:lnTo>
                  <a:lnTo>
                    <a:pt x="401" y="538"/>
                  </a:lnTo>
                  <a:lnTo>
                    <a:pt x="398" y="538"/>
                  </a:lnTo>
                  <a:lnTo>
                    <a:pt x="398" y="538"/>
                  </a:lnTo>
                  <a:lnTo>
                    <a:pt x="398" y="539"/>
                  </a:lnTo>
                  <a:lnTo>
                    <a:pt x="399" y="541"/>
                  </a:lnTo>
                  <a:lnTo>
                    <a:pt x="401" y="541"/>
                  </a:lnTo>
                  <a:lnTo>
                    <a:pt x="401" y="541"/>
                  </a:lnTo>
                  <a:close/>
                  <a:moveTo>
                    <a:pt x="87" y="555"/>
                  </a:moveTo>
                  <a:lnTo>
                    <a:pt x="87" y="555"/>
                  </a:lnTo>
                  <a:lnTo>
                    <a:pt x="96" y="558"/>
                  </a:lnTo>
                  <a:lnTo>
                    <a:pt x="101" y="558"/>
                  </a:lnTo>
                  <a:lnTo>
                    <a:pt x="105" y="558"/>
                  </a:lnTo>
                  <a:lnTo>
                    <a:pt x="105" y="558"/>
                  </a:lnTo>
                  <a:lnTo>
                    <a:pt x="101" y="552"/>
                  </a:lnTo>
                  <a:lnTo>
                    <a:pt x="94" y="547"/>
                  </a:lnTo>
                  <a:lnTo>
                    <a:pt x="88" y="542"/>
                  </a:lnTo>
                  <a:lnTo>
                    <a:pt x="82" y="539"/>
                  </a:lnTo>
                  <a:lnTo>
                    <a:pt x="82" y="539"/>
                  </a:lnTo>
                  <a:lnTo>
                    <a:pt x="85" y="547"/>
                  </a:lnTo>
                  <a:lnTo>
                    <a:pt x="87" y="555"/>
                  </a:lnTo>
                  <a:lnTo>
                    <a:pt x="87" y="555"/>
                  </a:lnTo>
                  <a:close/>
                  <a:moveTo>
                    <a:pt x="285" y="544"/>
                  </a:moveTo>
                  <a:lnTo>
                    <a:pt x="285" y="544"/>
                  </a:lnTo>
                  <a:lnTo>
                    <a:pt x="293" y="542"/>
                  </a:lnTo>
                  <a:lnTo>
                    <a:pt x="296" y="542"/>
                  </a:lnTo>
                  <a:lnTo>
                    <a:pt x="297" y="541"/>
                  </a:lnTo>
                  <a:lnTo>
                    <a:pt x="297" y="541"/>
                  </a:lnTo>
                  <a:lnTo>
                    <a:pt x="296" y="541"/>
                  </a:lnTo>
                  <a:lnTo>
                    <a:pt x="293" y="539"/>
                  </a:lnTo>
                  <a:lnTo>
                    <a:pt x="291" y="539"/>
                  </a:lnTo>
                  <a:lnTo>
                    <a:pt x="287" y="539"/>
                  </a:lnTo>
                  <a:lnTo>
                    <a:pt x="287" y="539"/>
                  </a:lnTo>
                  <a:lnTo>
                    <a:pt x="285" y="544"/>
                  </a:lnTo>
                  <a:lnTo>
                    <a:pt x="285" y="544"/>
                  </a:lnTo>
                  <a:close/>
                  <a:moveTo>
                    <a:pt x="334" y="541"/>
                  </a:moveTo>
                  <a:lnTo>
                    <a:pt x="334" y="541"/>
                  </a:lnTo>
                  <a:lnTo>
                    <a:pt x="334" y="542"/>
                  </a:lnTo>
                  <a:lnTo>
                    <a:pt x="335" y="542"/>
                  </a:lnTo>
                  <a:lnTo>
                    <a:pt x="335" y="542"/>
                  </a:lnTo>
                  <a:lnTo>
                    <a:pt x="335" y="541"/>
                  </a:lnTo>
                  <a:lnTo>
                    <a:pt x="337" y="541"/>
                  </a:lnTo>
                  <a:lnTo>
                    <a:pt x="340" y="542"/>
                  </a:lnTo>
                  <a:lnTo>
                    <a:pt x="343" y="542"/>
                  </a:lnTo>
                  <a:lnTo>
                    <a:pt x="343" y="542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34" y="541"/>
                  </a:lnTo>
                  <a:lnTo>
                    <a:pt x="334" y="541"/>
                  </a:lnTo>
                  <a:close/>
                  <a:moveTo>
                    <a:pt x="364" y="545"/>
                  </a:moveTo>
                  <a:lnTo>
                    <a:pt x="364" y="545"/>
                  </a:lnTo>
                  <a:lnTo>
                    <a:pt x="364" y="541"/>
                  </a:lnTo>
                  <a:lnTo>
                    <a:pt x="364" y="541"/>
                  </a:lnTo>
                  <a:lnTo>
                    <a:pt x="361" y="539"/>
                  </a:lnTo>
                  <a:lnTo>
                    <a:pt x="361" y="539"/>
                  </a:lnTo>
                  <a:lnTo>
                    <a:pt x="363" y="542"/>
                  </a:lnTo>
                  <a:lnTo>
                    <a:pt x="364" y="545"/>
                  </a:lnTo>
                  <a:lnTo>
                    <a:pt x="364" y="545"/>
                  </a:lnTo>
                  <a:close/>
                  <a:moveTo>
                    <a:pt x="430" y="542"/>
                  </a:moveTo>
                  <a:lnTo>
                    <a:pt x="430" y="542"/>
                  </a:lnTo>
                  <a:lnTo>
                    <a:pt x="430" y="541"/>
                  </a:lnTo>
                  <a:lnTo>
                    <a:pt x="428" y="539"/>
                  </a:lnTo>
                  <a:lnTo>
                    <a:pt x="428" y="539"/>
                  </a:lnTo>
                  <a:lnTo>
                    <a:pt x="428" y="539"/>
                  </a:lnTo>
                  <a:lnTo>
                    <a:pt x="428" y="541"/>
                  </a:lnTo>
                  <a:lnTo>
                    <a:pt x="430" y="542"/>
                  </a:lnTo>
                  <a:lnTo>
                    <a:pt x="430" y="542"/>
                  </a:lnTo>
                  <a:close/>
                  <a:moveTo>
                    <a:pt x="206" y="555"/>
                  </a:moveTo>
                  <a:lnTo>
                    <a:pt x="206" y="555"/>
                  </a:lnTo>
                  <a:lnTo>
                    <a:pt x="207" y="550"/>
                  </a:lnTo>
                  <a:lnTo>
                    <a:pt x="206" y="545"/>
                  </a:lnTo>
                  <a:lnTo>
                    <a:pt x="203" y="542"/>
                  </a:lnTo>
                  <a:lnTo>
                    <a:pt x="200" y="539"/>
                  </a:lnTo>
                  <a:lnTo>
                    <a:pt x="200" y="539"/>
                  </a:lnTo>
                  <a:lnTo>
                    <a:pt x="200" y="544"/>
                  </a:lnTo>
                  <a:lnTo>
                    <a:pt x="200" y="549"/>
                  </a:lnTo>
                  <a:lnTo>
                    <a:pt x="203" y="553"/>
                  </a:lnTo>
                  <a:lnTo>
                    <a:pt x="206" y="555"/>
                  </a:lnTo>
                  <a:lnTo>
                    <a:pt x="206" y="555"/>
                  </a:lnTo>
                  <a:close/>
                  <a:moveTo>
                    <a:pt x="349" y="544"/>
                  </a:moveTo>
                  <a:lnTo>
                    <a:pt x="349" y="544"/>
                  </a:lnTo>
                  <a:lnTo>
                    <a:pt x="352" y="544"/>
                  </a:lnTo>
                  <a:lnTo>
                    <a:pt x="355" y="544"/>
                  </a:lnTo>
                  <a:lnTo>
                    <a:pt x="355" y="544"/>
                  </a:lnTo>
                  <a:lnTo>
                    <a:pt x="352" y="542"/>
                  </a:lnTo>
                  <a:lnTo>
                    <a:pt x="348" y="539"/>
                  </a:lnTo>
                  <a:lnTo>
                    <a:pt x="348" y="539"/>
                  </a:lnTo>
                  <a:lnTo>
                    <a:pt x="349" y="544"/>
                  </a:lnTo>
                  <a:lnTo>
                    <a:pt x="349" y="544"/>
                  </a:lnTo>
                  <a:close/>
                  <a:moveTo>
                    <a:pt x="128" y="549"/>
                  </a:moveTo>
                  <a:lnTo>
                    <a:pt x="128" y="549"/>
                  </a:lnTo>
                  <a:lnTo>
                    <a:pt x="131" y="547"/>
                  </a:lnTo>
                  <a:lnTo>
                    <a:pt x="134" y="547"/>
                  </a:lnTo>
                  <a:lnTo>
                    <a:pt x="134" y="547"/>
                  </a:lnTo>
                  <a:lnTo>
                    <a:pt x="134" y="544"/>
                  </a:lnTo>
                  <a:lnTo>
                    <a:pt x="131" y="542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6" y="544"/>
                  </a:lnTo>
                  <a:lnTo>
                    <a:pt x="128" y="549"/>
                  </a:lnTo>
                  <a:lnTo>
                    <a:pt x="128" y="549"/>
                  </a:lnTo>
                  <a:close/>
                  <a:moveTo>
                    <a:pt x="223" y="541"/>
                  </a:moveTo>
                  <a:lnTo>
                    <a:pt x="223" y="541"/>
                  </a:lnTo>
                  <a:lnTo>
                    <a:pt x="224" y="544"/>
                  </a:lnTo>
                  <a:lnTo>
                    <a:pt x="226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4" y="541"/>
                  </a:lnTo>
                  <a:lnTo>
                    <a:pt x="224" y="541"/>
                  </a:lnTo>
                  <a:lnTo>
                    <a:pt x="223" y="541"/>
                  </a:lnTo>
                  <a:lnTo>
                    <a:pt x="223" y="541"/>
                  </a:lnTo>
                  <a:close/>
                  <a:moveTo>
                    <a:pt x="662" y="552"/>
                  </a:moveTo>
                  <a:lnTo>
                    <a:pt x="662" y="552"/>
                  </a:lnTo>
                  <a:lnTo>
                    <a:pt x="665" y="550"/>
                  </a:lnTo>
                  <a:lnTo>
                    <a:pt x="666" y="547"/>
                  </a:lnTo>
                  <a:lnTo>
                    <a:pt x="666" y="542"/>
                  </a:lnTo>
                  <a:lnTo>
                    <a:pt x="666" y="541"/>
                  </a:lnTo>
                  <a:lnTo>
                    <a:pt x="666" y="541"/>
                  </a:lnTo>
                  <a:lnTo>
                    <a:pt x="663" y="545"/>
                  </a:lnTo>
                  <a:lnTo>
                    <a:pt x="662" y="549"/>
                  </a:lnTo>
                  <a:lnTo>
                    <a:pt x="662" y="552"/>
                  </a:lnTo>
                  <a:lnTo>
                    <a:pt x="662" y="552"/>
                  </a:lnTo>
                  <a:close/>
                  <a:moveTo>
                    <a:pt x="152" y="541"/>
                  </a:moveTo>
                  <a:lnTo>
                    <a:pt x="152" y="541"/>
                  </a:lnTo>
                  <a:lnTo>
                    <a:pt x="146" y="541"/>
                  </a:lnTo>
                  <a:lnTo>
                    <a:pt x="146" y="541"/>
                  </a:lnTo>
                  <a:lnTo>
                    <a:pt x="146" y="542"/>
                  </a:lnTo>
                  <a:lnTo>
                    <a:pt x="149" y="544"/>
                  </a:lnTo>
                  <a:lnTo>
                    <a:pt x="151" y="542"/>
                  </a:lnTo>
                  <a:lnTo>
                    <a:pt x="152" y="541"/>
                  </a:lnTo>
                  <a:lnTo>
                    <a:pt x="152" y="541"/>
                  </a:lnTo>
                  <a:close/>
                  <a:moveTo>
                    <a:pt x="181" y="542"/>
                  </a:moveTo>
                  <a:lnTo>
                    <a:pt x="181" y="542"/>
                  </a:lnTo>
                  <a:lnTo>
                    <a:pt x="184" y="555"/>
                  </a:lnTo>
                  <a:lnTo>
                    <a:pt x="184" y="555"/>
                  </a:lnTo>
                  <a:lnTo>
                    <a:pt x="189" y="556"/>
                  </a:lnTo>
                  <a:lnTo>
                    <a:pt x="192" y="555"/>
                  </a:lnTo>
                  <a:lnTo>
                    <a:pt x="192" y="555"/>
                  </a:lnTo>
                  <a:lnTo>
                    <a:pt x="189" y="544"/>
                  </a:lnTo>
                  <a:lnTo>
                    <a:pt x="187" y="542"/>
                  </a:lnTo>
                  <a:lnTo>
                    <a:pt x="186" y="541"/>
                  </a:lnTo>
                  <a:lnTo>
                    <a:pt x="184" y="541"/>
                  </a:lnTo>
                  <a:lnTo>
                    <a:pt x="181" y="542"/>
                  </a:lnTo>
                  <a:lnTo>
                    <a:pt x="181" y="542"/>
                  </a:lnTo>
                  <a:close/>
                  <a:moveTo>
                    <a:pt x="389" y="547"/>
                  </a:moveTo>
                  <a:lnTo>
                    <a:pt x="389" y="547"/>
                  </a:lnTo>
                  <a:lnTo>
                    <a:pt x="390" y="544"/>
                  </a:lnTo>
                  <a:lnTo>
                    <a:pt x="390" y="542"/>
                  </a:lnTo>
                  <a:lnTo>
                    <a:pt x="390" y="542"/>
                  </a:lnTo>
                  <a:lnTo>
                    <a:pt x="389" y="541"/>
                  </a:lnTo>
                  <a:lnTo>
                    <a:pt x="386" y="541"/>
                  </a:lnTo>
                  <a:lnTo>
                    <a:pt x="386" y="541"/>
                  </a:lnTo>
                  <a:lnTo>
                    <a:pt x="386" y="545"/>
                  </a:lnTo>
                  <a:lnTo>
                    <a:pt x="387" y="547"/>
                  </a:lnTo>
                  <a:lnTo>
                    <a:pt x="389" y="547"/>
                  </a:lnTo>
                  <a:lnTo>
                    <a:pt x="389" y="547"/>
                  </a:lnTo>
                  <a:close/>
                  <a:moveTo>
                    <a:pt x="622" y="573"/>
                  </a:moveTo>
                  <a:lnTo>
                    <a:pt x="622" y="573"/>
                  </a:lnTo>
                  <a:lnTo>
                    <a:pt x="630" y="567"/>
                  </a:lnTo>
                  <a:lnTo>
                    <a:pt x="633" y="564"/>
                  </a:lnTo>
                  <a:lnTo>
                    <a:pt x="634" y="559"/>
                  </a:lnTo>
                  <a:lnTo>
                    <a:pt x="634" y="559"/>
                  </a:lnTo>
                  <a:lnTo>
                    <a:pt x="633" y="555"/>
                  </a:lnTo>
                  <a:lnTo>
                    <a:pt x="631" y="550"/>
                  </a:lnTo>
                  <a:lnTo>
                    <a:pt x="630" y="545"/>
                  </a:lnTo>
                  <a:lnTo>
                    <a:pt x="628" y="541"/>
                  </a:lnTo>
                  <a:lnTo>
                    <a:pt x="628" y="541"/>
                  </a:lnTo>
                  <a:lnTo>
                    <a:pt x="625" y="544"/>
                  </a:lnTo>
                  <a:lnTo>
                    <a:pt x="622" y="547"/>
                  </a:lnTo>
                  <a:lnTo>
                    <a:pt x="620" y="555"/>
                  </a:lnTo>
                  <a:lnTo>
                    <a:pt x="622" y="562"/>
                  </a:lnTo>
                  <a:lnTo>
                    <a:pt x="622" y="573"/>
                  </a:lnTo>
                  <a:lnTo>
                    <a:pt x="622" y="573"/>
                  </a:lnTo>
                  <a:close/>
                  <a:moveTo>
                    <a:pt x="453" y="542"/>
                  </a:moveTo>
                  <a:lnTo>
                    <a:pt x="453" y="542"/>
                  </a:lnTo>
                  <a:lnTo>
                    <a:pt x="454" y="544"/>
                  </a:lnTo>
                  <a:lnTo>
                    <a:pt x="454" y="545"/>
                  </a:lnTo>
                  <a:lnTo>
                    <a:pt x="454" y="545"/>
                  </a:lnTo>
                  <a:lnTo>
                    <a:pt x="456" y="544"/>
                  </a:lnTo>
                  <a:lnTo>
                    <a:pt x="456" y="542"/>
                  </a:lnTo>
                  <a:lnTo>
                    <a:pt x="454" y="542"/>
                  </a:lnTo>
                  <a:lnTo>
                    <a:pt x="454" y="542"/>
                  </a:lnTo>
                  <a:lnTo>
                    <a:pt x="453" y="542"/>
                  </a:lnTo>
                  <a:lnTo>
                    <a:pt x="453" y="542"/>
                  </a:lnTo>
                  <a:close/>
                  <a:moveTo>
                    <a:pt x="436" y="545"/>
                  </a:moveTo>
                  <a:lnTo>
                    <a:pt x="436" y="545"/>
                  </a:lnTo>
                  <a:lnTo>
                    <a:pt x="436" y="544"/>
                  </a:lnTo>
                  <a:lnTo>
                    <a:pt x="434" y="542"/>
                  </a:lnTo>
                  <a:lnTo>
                    <a:pt x="434" y="542"/>
                  </a:lnTo>
                  <a:lnTo>
                    <a:pt x="433" y="542"/>
                  </a:lnTo>
                  <a:lnTo>
                    <a:pt x="433" y="542"/>
                  </a:lnTo>
                  <a:lnTo>
                    <a:pt x="433" y="542"/>
                  </a:lnTo>
                  <a:lnTo>
                    <a:pt x="433" y="545"/>
                  </a:lnTo>
                  <a:lnTo>
                    <a:pt x="434" y="545"/>
                  </a:lnTo>
                  <a:lnTo>
                    <a:pt x="436" y="545"/>
                  </a:lnTo>
                  <a:lnTo>
                    <a:pt x="436" y="545"/>
                  </a:lnTo>
                  <a:close/>
                  <a:moveTo>
                    <a:pt x="515" y="550"/>
                  </a:moveTo>
                  <a:lnTo>
                    <a:pt x="515" y="550"/>
                  </a:lnTo>
                  <a:lnTo>
                    <a:pt x="517" y="550"/>
                  </a:lnTo>
                  <a:lnTo>
                    <a:pt x="518" y="549"/>
                  </a:lnTo>
                  <a:lnTo>
                    <a:pt x="518" y="544"/>
                  </a:lnTo>
                  <a:lnTo>
                    <a:pt x="518" y="544"/>
                  </a:lnTo>
                  <a:lnTo>
                    <a:pt x="517" y="544"/>
                  </a:lnTo>
                  <a:lnTo>
                    <a:pt x="517" y="542"/>
                  </a:lnTo>
                  <a:lnTo>
                    <a:pt x="515" y="542"/>
                  </a:lnTo>
                  <a:lnTo>
                    <a:pt x="514" y="542"/>
                  </a:lnTo>
                  <a:lnTo>
                    <a:pt x="514" y="542"/>
                  </a:lnTo>
                  <a:lnTo>
                    <a:pt x="515" y="547"/>
                  </a:lnTo>
                  <a:lnTo>
                    <a:pt x="515" y="550"/>
                  </a:lnTo>
                  <a:lnTo>
                    <a:pt x="515" y="550"/>
                  </a:lnTo>
                  <a:close/>
                  <a:moveTo>
                    <a:pt x="59" y="549"/>
                  </a:moveTo>
                  <a:lnTo>
                    <a:pt x="59" y="549"/>
                  </a:lnTo>
                  <a:lnTo>
                    <a:pt x="58" y="545"/>
                  </a:lnTo>
                  <a:lnTo>
                    <a:pt x="56" y="545"/>
                  </a:lnTo>
                  <a:lnTo>
                    <a:pt x="53" y="542"/>
                  </a:lnTo>
                  <a:lnTo>
                    <a:pt x="53" y="542"/>
                  </a:lnTo>
                  <a:lnTo>
                    <a:pt x="55" y="547"/>
                  </a:lnTo>
                  <a:lnTo>
                    <a:pt x="59" y="549"/>
                  </a:lnTo>
                  <a:lnTo>
                    <a:pt x="59" y="549"/>
                  </a:lnTo>
                  <a:close/>
                  <a:moveTo>
                    <a:pt x="165" y="544"/>
                  </a:moveTo>
                  <a:lnTo>
                    <a:pt x="165" y="544"/>
                  </a:lnTo>
                  <a:lnTo>
                    <a:pt x="166" y="549"/>
                  </a:lnTo>
                  <a:lnTo>
                    <a:pt x="169" y="550"/>
                  </a:lnTo>
                  <a:lnTo>
                    <a:pt x="174" y="552"/>
                  </a:lnTo>
                  <a:lnTo>
                    <a:pt x="178" y="553"/>
                  </a:lnTo>
                  <a:lnTo>
                    <a:pt x="178" y="553"/>
                  </a:lnTo>
                  <a:lnTo>
                    <a:pt x="175" y="542"/>
                  </a:lnTo>
                  <a:lnTo>
                    <a:pt x="175" y="542"/>
                  </a:lnTo>
                  <a:lnTo>
                    <a:pt x="165" y="544"/>
                  </a:lnTo>
                  <a:lnTo>
                    <a:pt x="165" y="544"/>
                  </a:lnTo>
                  <a:close/>
                  <a:moveTo>
                    <a:pt x="401" y="547"/>
                  </a:moveTo>
                  <a:lnTo>
                    <a:pt x="401" y="547"/>
                  </a:lnTo>
                  <a:lnTo>
                    <a:pt x="401" y="544"/>
                  </a:lnTo>
                  <a:lnTo>
                    <a:pt x="401" y="544"/>
                  </a:lnTo>
                  <a:lnTo>
                    <a:pt x="399" y="544"/>
                  </a:lnTo>
                  <a:lnTo>
                    <a:pt x="396" y="542"/>
                  </a:lnTo>
                  <a:lnTo>
                    <a:pt x="396" y="542"/>
                  </a:lnTo>
                  <a:lnTo>
                    <a:pt x="398" y="547"/>
                  </a:lnTo>
                  <a:lnTo>
                    <a:pt x="399" y="547"/>
                  </a:lnTo>
                  <a:lnTo>
                    <a:pt x="401" y="547"/>
                  </a:lnTo>
                  <a:lnTo>
                    <a:pt x="401" y="547"/>
                  </a:lnTo>
                  <a:close/>
                  <a:moveTo>
                    <a:pt x="570" y="550"/>
                  </a:moveTo>
                  <a:lnTo>
                    <a:pt x="570" y="550"/>
                  </a:lnTo>
                  <a:lnTo>
                    <a:pt x="570" y="549"/>
                  </a:lnTo>
                  <a:lnTo>
                    <a:pt x="570" y="547"/>
                  </a:lnTo>
                  <a:lnTo>
                    <a:pt x="572" y="545"/>
                  </a:lnTo>
                  <a:lnTo>
                    <a:pt x="572" y="544"/>
                  </a:lnTo>
                  <a:lnTo>
                    <a:pt x="572" y="544"/>
                  </a:lnTo>
                  <a:lnTo>
                    <a:pt x="570" y="544"/>
                  </a:lnTo>
                  <a:lnTo>
                    <a:pt x="569" y="542"/>
                  </a:lnTo>
                  <a:lnTo>
                    <a:pt x="569" y="542"/>
                  </a:lnTo>
                  <a:lnTo>
                    <a:pt x="569" y="547"/>
                  </a:lnTo>
                  <a:lnTo>
                    <a:pt x="570" y="550"/>
                  </a:lnTo>
                  <a:lnTo>
                    <a:pt x="570" y="550"/>
                  </a:lnTo>
                  <a:close/>
                  <a:moveTo>
                    <a:pt x="291" y="547"/>
                  </a:moveTo>
                  <a:lnTo>
                    <a:pt x="291" y="547"/>
                  </a:lnTo>
                  <a:lnTo>
                    <a:pt x="293" y="549"/>
                  </a:lnTo>
                  <a:lnTo>
                    <a:pt x="296" y="550"/>
                  </a:lnTo>
                  <a:lnTo>
                    <a:pt x="300" y="550"/>
                  </a:lnTo>
                  <a:lnTo>
                    <a:pt x="306" y="550"/>
                  </a:lnTo>
                  <a:lnTo>
                    <a:pt x="312" y="550"/>
                  </a:lnTo>
                  <a:lnTo>
                    <a:pt x="312" y="550"/>
                  </a:lnTo>
                  <a:lnTo>
                    <a:pt x="311" y="547"/>
                  </a:lnTo>
                  <a:lnTo>
                    <a:pt x="309" y="545"/>
                  </a:lnTo>
                  <a:lnTo>
                    <a:pt x="308" y="544"/>
                  </a:lnTo>
                  <a:lnTo>
                    <a:pt x="305" y="544"/>
                  </a:lnTo>
                  <a:lnTo>
                    <a:pt x="297" y="547"/>
                  </a:lnTo>
                  <a:lnTo>
                    <a:pt x="291" y="547"/>
                  </a:lnTo>
                  <a:lnTo>
                    <a:pt x="291" y="547"/>
                  </a:lnTo>
                  <a:close/>
                  <a:moveTo>
                    <a:pt x="317" y="550"/>
                  </a:moveTo>
                  <a:lnTo>
                    <a:pt x="317" y="550"/>
                  </a:lnTo>
                  <a:lnTo>
                    <a:pt x="323" y="550"/>
                  </a:lnTo>
                  <a:lnTo>
                    <a:pt x="326" y="550"/>
                  </a:lnTo>
                  <a:lnTo>
                    <a:pt x="328" y="550"/>
                  </a:lnTo>
                  <a:lnTo>
                    <a:pt x="328" y="550"/>
                  </a:lnTo>
                  <a:lnTo>
                    <a:pt x="328" y="547"/>
                  </a:lnTo>
                  <a:lnTo>
                    <a:pt x="326" y="545"/>
                  </a:lnTo>
                  <a:lnTo>
                    <a:pt x="326" y="545"/>
                  </a:lnTo>
                  <a:lnTo>
                    <a:pt x="322" y="545"/>
                  </a:lnTo>
                  <a:lnTo>
                    <a:pt x="316" y="544"/>
                  </a:lnTo>
                  <a:lnTo>
                    <a:pt x="316" y="544"/>
                  </a:lnTo>
                  <a:lnTo>
                    <a:pt x="317" y="547"/>
                  </a:lnTo>
                  <a:lnTo>
                    <a:pt x="317" y="550"/>
                  </a:lnTo>
                  <a:lnTo>
                    <a:pt x="317" y="550"/>
                  </a:lnTo>
                  <a:close/>
                  <a:moveTo>
                    <a:pt x="373" y="549"/>
                  </a:moveTo>
                  <a:lnTo>
                    <a:pt x="373" y="549"/>
                  </a:lnTo>
                  <a:lnTo>
                    <a:pt x="373" y="547"/>
                  </a:lnTo>
                  <a:lnTo>
                    <a:pt x="375" y="547"/>
                  </a:lnTo>
                  <a:lnTo>
                    <a:pt x="377" y="547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5" y="545"/>
                  </a:lnTo>
                  <a:lnTo>
                    <a:pt x="370" y="544"/>
                  </a:lnTo>
                  <a:lnTo>
                    <a:pt x="370" y="544"/>
                  </a:lnTo>
                  <a:lnTo>
                    <a:pt x="370" y="545"/>
                  </a:lnTo>
                  <a:lnTo>
                    <a:pt x="372" y="547"/>
                  </a:lnTo>
                  <a:lnTo>
                    <a:pt x="373" y="549"/>
                  </a:lnTo>
                  <a:lnTo>
                    <a:pt x="373" y="549"/>
                  </a:lnTo>
                  <a:close/>
                  <a:moveTo>
                    <a:pt x="453" y="552"/>
                  </a:moveTo>
                  <a:lnTo>
                    <a:pt x="453" y="552"/>
                  </a:lnTo>
                  <a:lnTo>
                    <a:pt x="450" y="544"/>
                  </a:lnTo>
                  <a:lnTo>
                    <a:pt x="450" y="544"/>
                  </a:lnTo>
                  <a:lnTo>
                    <a:pt x="447" y="544"/>
                  </a:lnTo>
                  <a:lnTo>
                    <a:pt x="447" y="544"/>
                  </a:lnTo>
                  <a:lnTo>
                    <a:pt x="448" y="549"/>
                  </a:lnTo>
                  <a:lnTo>
                    <a:pt x="451" y="550"/>
                  </a:lnTo>
                  <a:lnTo>
                    <a:pt x="453" y="552"/>
                  </a:lnTo>
                  <a:lnTo>
                    <a:pt x="453" y="552"/>
                  </a:lnTo>
                  <a:close/>
                  <a:moveTo>
                    <a:pt x="575" y="555"/>
                  </a:moveTo>
                  <a:lnTo>
                    <a:pt x="575" y="555"/>
                  </a:lnTo>
                  <a:lnTo>
                    <a:pt x="581" y="552"/>
                  </a:lnTo>
                  <a:lnTo>
                    <a:pt x="584" y="547"/>
                  </a:lnTo>
                  <a:lnTo>
                    <a:pt x="584" y="547"/>
                  </a:lnTo>
                  <a:lnTo>
                    <a:pt x="578" y="545"/>
                  </a:lnTo>
                  <a:lnTo>
                    <a:pt x="578" y="545"/>
                  </a:lnTo>
                  <a:lnTo>
                    <a:pt x="575" y="555"/>
                  </a:lnTo>
                  <a:lnTo>
                    <a:pt x="575" y="555"/>
                  </a:lnTo>
                  <a:close/>
                  <a:moveTo>
                    <a:pt x="733" y="550"/>
                  </a:moveTo>
                  <a:lnTo>
                    <a:pt x="733" y="550"/>
                  </a:lnTo>
                  <a:lnTo>
                    <a:pt x="735" y="549"/>
                  </a:lnTo>
                  <a:lnTo>
                    <a:pt x="736" y="545"/>
                  </a:lnTo>
                  <a:lnTo>
                    <a:pt x="736" y="545"/>
                  </a:lnTo>
                  <a:lnTo>
                    <a:pt x="733" y="545"/>
                  </a:lnTo>
                  <a:lnTo>
                    <a:pt x="733" y="545"/>
                  </a:lnTo>
                  <a:lnTo>
                    <a:pt x="733" y="549"/>
                  </a:lnTo>
                  <a:lnTo>
                    <a:pt x="733" y="550"/>
                  </a:lnTo>
                  <a:lnTo>
                    <a:pt x="733" y="550"/>
                  </a:lnTo>
                  <a:lnTo>
                    <a:pt x="733" y="550"/>
                  </a:lnTo>
                  <a:close/>
                  <a:moveTo>
                    <a:pt x="598" y="549"/>
                  </a:moveTo>
                  <a:lnTo>
                    <a:pt x="598" y="549"/>
                  </a:lnTo>
                  <a:lnTo>
                    <a:pt x="595" y="553"/>
                  </a:lnTo>
                  <a:lnTo>
                    <a:pt x="593" y="556"/>
                  </a:lnTo>
                  <a:lnTo>
                    <a:pt x="595" y="561"/>
                  </a:lnTo>
                  <a:lnTo>
                    <a:pt x="596" y="565"/>
                  </a:lnTo>
                  <a:lnTo>
                    <a:pt x="596" y="565"/>
                  </a:lnTo>
                  <a:lnTo>
                    <a:pt x="601" y="561"/>
                  </a:lnTo>
                  <a:lnTo>
                    <a:pt x="605" y="558"/>
                  </a:lnTo>
                  <a:lnTo>
                    <a:pt x="610" y="552"/>
                  </a:lnTo>
                  <a:lnTo>
                    <a:pt x="611" y="549"/>
                  </a:lnTo>
                  <a:lnTo>
                    <a:pt x="611" y="545"/>
                  </a:lnTo>
                  <a:lnTo>
                    <a:pt x="611" y="545"/>
                  </a:lnTo>
                  <a:lnTo>
                    <a:pt x="610" y="549"/>
                  </a:lnTo>
                  <a:lnTo>
                    <a:pt x="605" y="550"/>
                  </a:lnTo>
                  <a:lnTo>
                    <a:pt x="598" y="549"/>
                  </a:lnTo>
                  <a:lnTo>
                    <a:pt x="598" y="549"/>
                  </a:lnTo>
                  <a:close/>
                  <a:moveTo>
                    <a:pt x="753" y="558"/>
                  </a:moveTo>
                  <a:lnTo>
                    <a:pt x="753" y="558"/>
                  </a:lnTo>
                  <a:lnTo>
                    <a:pt x="758" y="553"/>
                  </a:lnTo>
                  <a:lnTo>
                    <a:pt x="761" y="550"/>
                  </a:lnTo>
                  <a:lnTo>
                    <a:pt x="759" y="545"/>
                  </a:lnTo>
                  <a:lnTo>
                    <a:pt x="759" y="545"/>
                  </a:lnTo>
                  <a:lnTo>
                    <a:pt x="753" y="558"/>
                  </a:lnTo>
                  <a:lnTo>
                    <a:pt x="753" y="558"/>
                  </a:lnTo>
                  <a:close/>
                  <a:moveTo>
                    <a:pt x="502" y="552"/>
                  </a:moveTo>
                  <a:lnTo>
                    <a:pt x="502" y="552"/>
                  </a:lnTo>
                  <a:lnTo>
                    <a:pt x="502" y="553"/>
                  </a:lnTo>
                  <a:lnTo>
                    <a:pt x="502" y="552"/>
                  </a:lnTo>
                  <a:lnTo>
                    <a:pt x="502" y="549"/>
                  </a:lnTo>
                  <a:lnTo>
                    <a:pt x="502" y="547"/>
                  </a:lnTo>
                  <a:lnTo>
                    <a:pt x="502" y="547"/>
                  </a:lnTo>
                  <a:lnTo>
                    <a:pt x="500" y="549"/>
                  </a:lnTo>
                  <a:lnTo>
                    <a:pt x="502" y="552"/>
                  </a:lnTo>
                  <a:lnTo>
                    <a:pt x="502" y="552"/>
                  </a:lnTo>
                  <a:close/>
                  <a:moveTo>
                    <a:pt x="334" y="552"/>
                  </a:moveTo>
                  <a:lnTo>
                    <a:pt x="334" y="552"/>
                  </a:lnTo>
                  <a:lnTo>
                    <a:pt x="341" y="552"/>
                  </a:lnTo>
                  <a:lnTo>
                    <a:pt x="345" y="552"/>
                  </a:lnTo>
                  <a:lnTo>
                    <a:pt x="346" y="552"/>
                  </a:lnTo>
                  <a:lnTo>
                    <a:pt x="346" y="552"/>
                  </a:lnTo>
                  <a:lnTo>
                    <a:pt x="334" y="547"/>
                  </a:lnTo>
                  <a:lnTo>
                    <a:pt x="334" y="547"/>
                  </a:lnTo>
                  <a:lnTo>
                    <a:pt x="334" y="552"/>
                  </a:lnTo>
                  <a:lnTo>
                    <a:pt x="334" y="552"/>
                  </a:lnTo>
                  <a:close/>
                  <a:moveTo>
                    <a:pt x="637" y="568"/>
                  </a:moveTo>
                  <a:lnTo>
                    <a:pt x="637" y="568"/>
                  </a:lnTo>
                  <a:lnTo>
                    <a:pt x="646" y="559"/>
                  </a:lnTo>
                  <a:lnTo>
                    <a:pt x="651" y="553"/>
                  </a:lnTo>
                  <a:lnTo>
                    <a:pt x="651" y="550"/>
                  </a:lnTo>
                  <a:lnTo>
                    <a:pt x="651" y="547"/>
                  </a:lnTo>
                  <a:lnTo>
                    <a:pt x="651" y="547"/>
                  </a:lnTo>
                  <a:lnTo>
                    <a:pt x="643" y="558"/>
                  </a:lnTo>
                  <a:lnTo>
                    <a:pt x="640" y="562"/>
                  </a:lnTo>
                  <a:lnTo>
                    <a:pt x="637" y="568"/>
                  </a:lnTo>
                  <a:lnTo>
                    <a:pt x="637" y="568"/>
                  </a:lnTo>
                  <a:close/>
                  <a:moveTo>
                    <a:pt x="142" y="550"/>
                  </a:moveTo>
                  <a:lnTo>
                    <a:pt x="142" y="550"/>
                  </a:lnTo>
                  <a:lnTo>
                    <a:pt x="142" y="553"/>
                  </a:lnTo>
                  <a:lnTo>
                    <a:pt x="142" y="556"/>
                  </a:lnTo>
                  <a:lnTo>
                    <a:pt x="142" y="556"/>
                  </a:lnTo>
                  <a:lnTo>
                    <a:pt x="155" y="558"/>
                  </a:lnTo>
                  <a:lnTo>
                    <a:pt x="155" y="558"/>
                  </a:lnTo>
                  <a:lnTo>
                    <a:pt x="155" y="553"/>
                  </a:lnTo>
                  <a:lnTo>
                    <a:pt x="154" y="549"/>
                  </a:lnTo>
                  <a:lnTo>
                    <a:pt x="154" y="549"/>
                  </a:lnTo>
                  <a:lnTo>
                    <a:pt x="148" y="549"/>
                  </a:lnTo>
                  <a:lnTo>
                    <a:pt x="142" y="550"/>
                  </a:lnTo>
                  <a:lnTo>
                    <a:pt x="142" y="550"/>
                  </a:lnTo>
                  <a:close/>
                  <a:moveTo>
                    <a:pt x="279" y="552"/>
                  </a:moveTo>
                  <a:lnTo>
                    <a:pt x="279" y="552"/>
                  </a:lnTo>
                  <a:lnTo>
                    <a:pt x="284" y="552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84" y="549"/>
                  </a:lnTo>
                  <a:lnTo>
                    <a:pt x="282" y="549"/>
                  </a:lnTo>
                  <a:lnTo>
                    <a:pt x="279" y="552"/>
                  </a:lnTo>
                  <a:lnTo>
                    <a:pt x="279" y="552"/>
                  </a:lnTo>
                  <a:close/>
                  <a:moveTo>
                    <a:pt x="524" y="552"/>
                  </a:moveTo>
                  <a:lnTo>
                    <a:pt x="524" y="552"/>
                  </a:lnTo>
                  <a:lnTo>
                    <a:pt x="524" y="553"/>
                  </a:lnTo>
                  <a:lnTo>
                    <a:pt x="524" y="553"/>
                  </a:lnTo>
                  <a:lnTo>
                    <a:pt x="527" y="553"/>
                  </a:lnTo>
                  <a:lnTo>
                    <a:pt x="527" y="552"/>
                  </a:lnTo>
                  <a:lnTo>
                    <a:pt x="524" y="549"/>
                  </a:lnTo>
                  <a:lnTo>
                    <a:pt x="524" y="549"/>
                  </a:lnTo>
                  <a:lnTo>
                    <a:pt x="526" y="550"/>
                  </a:lnTo>
                  <a:lnTo>
                    <a:pt x="527" y="553"/>
                  </a:lnTo>
                  <a:lnTo>
                    <a:pt x="527" y="553"/>
                  </a:lnTo>
                  <a:lnTo>
                    <a:pt x="524" y="552"/>
                  </a:lnTo>
                  <a:lnTo>
                    <a:pt x="524" y="552"/>
                  </a:lnTo>
                  <a:close/>
                  <a:moveTo>
                    <a:pt x="694" y="558"/>
                  </a:moveTo>
                  <a:lnTo>
                    <a:pt x="694" y="558"/>
                  </a:lnTo>
                  <a:lnTo>
                    <a:pt x="695" y="558"/>
                  </a:lnTo>
                  <a:lnTo>
                    <a:pt x="698" y="556"/>
                  </a:lnTo>
                  <a:lnTo>
                    <a:pt x="700" y="555"/>
                  </a:lnTo>
                  <a:lnTo>
                    <a:pt x="701" y="553"/>
                  </a:lnTo>
                  <a:lnTo>
                    <a:pt x="701" y="553"/>
                  </a:lnTo>
                  <a:lnTo>
                    <a:pt x="700" y="553"/>
                  </a:lnTo>
                  <a:lnTo>
                    <a:pt x="700" y="552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8" y="552"/>
                  </a:lnTo>
                  <a:lnTo>
                    <a:pt x="695" y="553"/>
                  </a:lnTo>
                  <a:lnTo>
                    <a:pt x="695" y="555"/>
                  </a:lnTo>
                  <a:lnTo>
                    <a:pt x="694" y="558"/>
                  </a:lnTo>
                  <a:lnTo>
                    <a:pt x="694" y="558"/>
                  </a:lnTo>
                  <a:close/>
                  <a:moveTo>
                    <a:pt x="492" y="550"/>
                  </a:moveTo>
                  <a:lnTo>
                    <a:pt x="492" y="550"/>
                  </a:lnTo>
                  <a:lnTo>
                    <a:pt x="492" y="556"/>
                  </a:lnTo>
                  <a:lnTo>
                    <a:pt x="495" y="561"/>
                  </a:lnTo>
                  <a:lnTo>
                    <a:pt x="495" y="561"/>
                  </a:lnTo>
                  <a:lnTo>
                    <a:pt x="495" y="555"/>
                  </a:lnTo>
                  <a:lnTo>
                    <a:pt x="495" y="550"/>
                  </a:lnTo>
                  <a:lnTo>
                    <a:pt x="495" y="550"/>
                  </a:lnTo>
                  <a:lnTo>
                    <a:pt x="494" y="550"/>
                  </a:lnTo>
                  <a:lnTo>
                    <a:pt x="492" y="550"/>
                  </a:lnTo>
                  <a:lnTo>
                    <a:pt x="492" y="550"/>
                  </a:lnTo>
                  <a:close/>
                  <a:moveTo>
                    <a:pt x="415" y="553"/>
                  </a:moveTo>
                  <a:lnTo>
                    <a:pt x="415" y="553"/>
                  </a:lnTo>
                  <a:lnTo>
                    <a:pt x="410" y="550"/>
                  </a:lnTo>
                  <a:lnTo>
                    <a:pt x="410" y="550"/>
                  </a:lnTo>
                  <a:lnTo>
                    <a:pt x="412" y="555"/>
                  </a:lnTo>
                  <a:lnTo>
                    <a:pt x="413" y="555"/>
                  </a:lnTo>
                  <a:lnTo>
                    <a:pt x="415" y="553"/>
                  </a:lnTo>
                  <a:lnTo>
                    <a:pt x="415" y="553"/>
                  </a:lnTo>
                  <a:close/>
                  <a:moveTo>
                    <a:pt x="704" y="562"/>
                  </a:moveTo>
                  <a:lnTo>
                    <a:pt x="704" y="562"/>
                  </a:lnTo>
                  <a:lnTo>
                    <a:pt x="707" y="559"/>
                  </a:lnTo>
                  <a:lnTo>
                    <a:pt x="710" y="556"/>
                  </a:lnTo>
                  <a:lnTo>
                    <a:pt x="712" y="553"/>
                  </a:lnTo>
                  <a:lnTo>
                    <a:pt x="712" y="550"/>
                  </a:lnTo>
                  <a:lnTo>
                    <a:pt x="712" y="550"/>
                  </a:lnTo>
                  <a:lnTo>
                    <a:pt x="707" y="555"/>
                  </a:lnTo>
                  <a:lnTo>
                    <a:pt x="704" y="558"/>
                  </a:lnTo>
                  <a:lnTo>
                    <a:pt x="704" y="562"/>
                  </a:lnTo>
                  <a:lnTo>
                    <a:pt x="704" y="562"/>
                  </a:lnTo>
                  <a:close/>
                  <a:moveTo>
                    <a:pt x="131" y="555"/>
                  </a:moveTo>
                  <a:lnTo>
                    <a:pt x="131" y="555"/>
                  </a:lnTo>
                  <a:lnTo>
                    <a:pt x="131" y="556"/>
                  </a:lnTo>
                  <a:lnTo>
                    <a:pt x="131" y="556"/>
                  </a:lnTo>
                  <a:lnTo>
                    <a:pt x="137" y="556"/>
                  </a:lnTo>
                  <a:lnTo>
                    <a:pt x="137" y="556"/>
                  </a:lnTo>
                  <a:lnTo>
                    <a:pt x="137" y="553"/>
                  </a:lnTo>
                  <a:lnTo>
                    <a:pt x="136" y="552"/>
                  </a:lnTo>
                  <a:lnTo>
                    <a:pt x="136" y="552"/>
                  </a:lnTo>
                  <a:lnTo>
                    <a:pt x="136" y="552"/>
                  </a:lnTo>
                  <a:lnTo>
                    <a:pt x="134" y="552"/>
                  </a:lnTo>
                  <a:lnTo>
                    <a:pt x="133" y="552"/>
                  </a:lnTo>
                  <a:lnTo>
                    <a:pt x="131" y="553"/>
                  </a:lnTo>
                  <a:lnTo>
                    <a:pt x="131" y="555"/>
                  </a:lnTo>
                  <a:lnTo>
                    <a:pt x="131" y="555"/>
                  </a:lnTo>
                  <a:close/>
                  <a:moveTo>
                    <a:pt x="267" y="553"/>
                  </a:moveTo>
                  <a:lnTo>
                    <a:pt x="267" y="553"/>
                  </a:lnTo>
                  <a:lnTo>
                    <a:pt x="268" y="552"/>
                  </a:lnTo>
                  <a:lnTo>
                    <a:pt x="270" y="553"/>
                  </a:lnTo>
                  <a:lnTo>
                    <a:pt x="271" y="553"/>
                  </a:lnTo>
                  <a:lnTo>
                    <a:pt x="273" y="552"/>
                  </a:lnTo>
                  <a:lnTo>
                    <a:pt x="273" y="552"/>
                  </a:lnTo>
                  <a:lnTo>
                    <a:pt x="271" y="552"/>
                  </a:lnTo>
                  <a:lnTo>
                    <a:pt x="270" y="552"/>
                  </a:lnTo>
                  <a:lnTo>
                    <a:pt x="267" y="553"/>
                  </a:lnTo>
                  <a:lnTo>
                    <a:pt x="267" y="553"/>
                  </a:lnTo>
                  <a:close/>
                  <a:moveTo>
                    <a:pt x="569" y="567"/>
                  </a:moveTo>
                  <a:lnTo>
                    <a:pt x="569" y="567"/>
                  </a:lnTo>
                  <a:lnTo>
                    <a:pt x="572" y="567"/>
                  </a:lnTo>
                  <a:lnTo>
                    <a:pt x="575" y="567"/>
                  </a:lnTo>
                  <a:lnTo>
                    <a:pt x="579" y="562"/>
                  </a:lnTo>
                  <a:lnTo>
                    <a:pt x="584" y="558"/>
                  </a:lnTo>
                  <a:lnTo>
                    <a:pt x="588" y="553"/>
                  </a:lnTo>
                  <a:lnTo>
                    <a:pt x="588" y="553"/>
                  </a:lnTo>
                  <a:lnTo>
                    <a:pt x="588" y="552"/>
                  </a:lnTo>
                  <a:lnTo>
                    <a:pt x="587" y="552"/>
                  </a:lnTo>
                  <a:lnTo>
                    <a:pt x="587" y="552"/>
                  </a:lnTo>
                  <a:lnTo>
                    <a:pt x="582" y="555"/>
                  </a:lnTo>
                  <a:lnTo>
                    <a:pt x="578" y="559"/>
                  </a:lnTo>
                  <a:lnTo>
                    <a:pt x="569" y="567"/>
                  </a:lnTo>
                  <a:lnTo>
                    <a:pt x="569" y="567"/>
                  </a:lnTo>
                  <a:close/>
                  <a:moveTo>
                    <a:pt x="680" y="555"/>
                  </a:moveTo>
                  <a:lnTo>
                    <a:pt x="680" y="555"/>
                  </a:lnTo>
                  <a:lnTo>
                    <a:pt x="678" y="559"/>
                  </a:lnTo>
                  <a:lnTo>
                    <a:pt x="678" y="564"/>
                  </a:lnTo>
                  <a:lnTo>
                    <a:pt x="678" y="564"/>
                  </a:lnTo>
                  <a:lnTo>
                    <a:pt x="683" y="559"/>
                  </a:lnTo>
                  <a:lnTo>
                    <a:pt x="688" y="552"/>
                  </a:lnTo>
                  <a:lnTo>
                    <a:pt x="688" y="552"/>
                  </a:lnTo>
                  <a:lnTo>
                    <a:pt x="683" y="552"/>
                  </a:lnTo>
                  <a:lnTo>
                    <a:pt x="680" y="555"/>
                  </a:lnTo>
                  <a:lnTo>
                    <a:pt x="680" y="555"/>
                  </a:lnTo>
                  <a:close/>
                  <a:moveTo>
                    <a:pt x="377" y="558"/>
                  </a:moveTo>
                  <a:lnTo>
                    <a:pt x="377" y="558"/>
                  </a:lnTo>
                  <a:lnTo>
                    <a:pt x="378" y="556"/>
                  </a:lnTo>
                  <a:lnTo>
                    <a:pt x="380" y="556"/>
                  </a:lnTo>
                  <a:lnTo>
                    <a:pt x="380" y="553"/>
                  </a:lnTo>
                  <a:lnTo>
                    <a:pt x="380" y="553"/>
                  </a:lnTo>
                  <a:lnTo>
                    <a:pt x="378" y="552"/>
                  </a:lnTo>
                  <a:lnTo>
                    <a:pt x="375" y="552"/>
                  </a:lnTo>
                  <a:lnTo>
                    <a:pt x="375" y="552"/>
                  </a:lnTo>
                  <a:lnTo>
                    <a:pt x="377" y="555"/>
                  </a:lnTo>
                  <a:lnTo>
                    <a:pt x="377" y="558"/>
                  </a:lnTo>
                  <a:lnTo>
                    <a:pt x="377" y="558"/>
                  </a:lnTo>
                  <a:close/>
                  <a:moveTo>
                    <a:pt x="390" y="556"/>
                  </a:moveTo>
                  <a:lnTo>
                    <a:pt x="390" y="556"/>
                  </a:lnTo>
                  <a:lnTo>
                    <a:pt x="390" y="553"/>
                  </a:lnTo>
                  <a:lnTo>
                    <a:pt x="389" y="552"/>
                  </a:lnTo>
                  <a:lnTo>
                    <a:pt x="387" y="552"/>
                  </a:lnTo>
                  <a:lnTo>
                    <a:pt x="387" y="552"/>
                  </a:lnTo>
                  <a:lnTo>
                    <a:pt x="387" y="553"/>
                  </a:lnTo>
                  <a:lnTo>
                    <a:pt x="387" y="555"/>
                  </a:lnTo>
                  <a:lnTo>
                    <a:pt x="389" y="556"/>
                  </a:lnTo>
                  <a:lnTo>
                    <a:pt x="390" y="556"/>
                  </a:lnTo>
                  <a:lnTo>
                    <a:pt x="390" y="556"/>
                  </a:lnTo>
                  <a:close/>
                  <a:moveTo>
                    <a:pt x="303" y="555"/>
                  </a:moveTo>
                  <a:lnTo>
                    <a:pt x="303" y="555"/>
                  </a:lnTo>
                  <a:lnTo>
                    <a:pt x="314" y="556"/>
                  </a:lnTo>
                  <a:lnTo>
                    <a:pt x="314" y="556"/>
                  </a:lnTo>
                  <a:lnTo>
                    <a:pt x="312" y="553"/>
                  </a:lnTo>
                  <a:lnTo>
                    <a:pt x="309" y="553"/>
                  </a:lnTo>
                  <a:lnTo>
                    <a:pt x="303" y="555"/>
                  </a:lnTo>
                  <a:lnTo>
                    <a:pt x="303" y="555"/>
                  </a:lnTo>
                  <a:close/>
                  <a:moveTo>
                    <a:pt x="322" y="555"/>
                  </a:moveTo>
                  <a:lnTo>
                    <a:pt x="322" y="555"/>
                  </a:lnTo>
                  <a:lnTo>
                    <a:pt x="322" y="556"/>
                  </a:lnTo>
                  <a:lnTo>
                    <a:pt x="325" y="556"/>
                  </a:lnTo>
                  <a:lnTo>
                    <a:pt x="326" y="556"/>
                  </a:lnTo>
                  <a:lnTo>
                    <a:pt x="326" y="555"/>
                  </a:lnTo>
                  <a:lnTo>
                    <a:pt x="326" y="555"/>
                  </a:lnTo>
                  <a:lnTo>
                    <a:pt x="323" y="555"/>
                  </a:lnTo>
                  <a:lnTo>
                    <a:pt x="322" y="555"/>
                  </a:lnTo>
                  <a:lnTo>
                    <a:pt x="322" y="555"/>
                  </a:lnTo>
                  <a:close/>
                  <a:moveTo>
                    <a:pt x="602" y="573"/>
                  </a:moveTo>
                  <a:lnTo>
                    <a:pt x="602" y="573"/>
                  </a:lnTo>
                  <a:lnTo>
                    <a:pt x="605" y="576"/>
                  </a:lnTo>
                  <a:lnTo>
                    <a:pt x="607" y="579"/>
                  </a:lnTo>
                  <a:lnTo>
                    <a:pt x="608" y="582"/>
                  </a:lnTo>
                  <a:lnTo>
                    <a:pt x="611" y="585"/>
                  </a:lnTo>
                  <a:lnTo>
                    <a:pt x="611" y="585"/>
                  </a:lnTo>
                  <a:lnTo>
                    <a:pt x="614" y="570"/>
                  </a:lnTo>
                  <a:lnTo>
                    <a:pt x="614" y="562"/>
                  </a:lnTo>
                  <a:lnTo>
                    <a:pt x="614" y="555"/>
                  </a:lnTo>
                  <a:lnTo>
                    <a:pt x="614" y="555"/>
                  </a:lnTo>
                  <a:lnTo>
                    <a:pt x="602" y="573"/>
                  </a:lnTo>
                  <a:lnTo>
                    <a:pt x="602" y="573"/>
                  </a:lnTo>
                  <a:close/>
                  <a:moveTo>
                    <a:pt x="76" y="588"/>
                  </a:moveTo>
                  <a:lnTo>
                    <a:pt x="76" y="588"/>
                  </a:lnTo>
                  <a:lnTo>
                    <a:pt x="82" y="587"/>
                  </a:lnTo>
                  <a:lnTo>
                    <a:pt x="88" y="588"/>
                  </a:lnTo>
                  <a:lnTo>
                    <a:pt x="102" y="593"/>
                  </a:lnTo>
                  <a:lnTo>
                    <a:pt x="102" y="593"/>
                  </a:lnTo>
                  <a:lnTo>
                    <a:pt x="101" y="588"/>
                  </a:lnTo>
                  <a:lnTo>
                    <a:pt x="99" y="587"/>
                  </a:lnTo>
                  <a:lnTo>
                    <a:pt x="91" y="582"/>
                  </a:lnTo>
                  <a:lnTo>
                    <a:pt x="91" y="582"/>
                  </a:lnTo>
                  <a:lnTo>
                    <a:pt x="87" y="585"/>
                  </a:lnTo>
                  <a:lnTo>
                    <a:pt x="84" y="587"/>
                  </a:lnTo>
                  <a:lnTo>
                    <a:pt x="81" y="585"/>
                  </a:lnTo>
                  <a:lnTo>
                    <a:pt x="78" y="582"/>
                  </a:lnTo>
                  <a:lnTo>
                    <a:pt x="73" y="573"/>
                  </a:lnTo>
                  <a:lnTo>
                    <a:pt x="69" y="565"/>
                  </a:lnTo>
                  <a:lnTo>
                    <a:pt x="69" y="565"/>
                  </a:lnTo>
                  <a:lnTo>
                    <a:pt x="61" y="559"/>
                  </a:lnTo>
                  <a:lnTo>
                    <a:pt x="55" y="556"/>
                  </a:lnTo>
                  <a:lnTo>
                    <a:pt x="55" y="556"/>
                  </a:lnTo>
                  <a:lnTo>
                    <a:pt x="55" y="562"/>
                  </a:lnTo>
                  <a:lnTo>
                    <a:pt x="56" y="567"/>
                  </a:lnTo>
                  <a:lnTo>
                    <a:pt x="58" y="571"/>
                  </a:lnTo>
                  <a:lnTo>
                    <a:pt x="61" y="574"/>
                  </a:lnTo>
                  <a:lnTo>
                    <a:pt x="69" y="582"/>
                  </a:lnTo>
                  <a:lnTo>
                    <a:pt x="76" y="588"/>
                  </a:lnTo>
                  <a:lnTo>
                    <a:pt x="76" y="588"/>
                  </a:lnTo>
                  <a:close/>
                  <a:moveTo>
                    <a:pt x="73" y="562"/>
                  </a:moveTo>
                  <a:lnTo>
                    <a:pt x="73" y="562"/>
                  </a:lnTo>
                  <a:lnTo>
                    <a:pt x="78" y="565"/>
                  </a:lnTo>
                  <a:lnTo>
                    <a:pt x="82" y="570"/>
                  </a:lnTo>
                  <a:lnTo>
                    <a:pt x="87" y="573"/>
                  </a:lnTo>
                  <a:lnTo>
                    <a:pt x="93" y="574"/>
                  </a:lnTo>
                  <a:lnTo>
                    <a:pt x="93" y="574"/>
                  </a:lnTo>
                  <a:lnTo>
                    <a:pt x="88" y="568"/>
                  </a:lnTo>
                  <a:lnTo>
                    <a:pt x="84" y="564"/>
                  </a:lnTo>
                  <a:lnTo>
                    <a:pt x="70" y="556"/>
                  </a:lnTo>
                  <a:lnTo>
                    <a:pt x="70" y="556"/>
                  </a:lnTo>
                  <a:lnTo>
                    <a:pt x="70" y="558"/>
                  </a:lnTo>
                  <a:lnTo>
                    <a:pt x="72" y="559"/>
                  </a:lnTo>
                  <a:lnTo>
                    <a:pt x="73" y="562"/>
                  </a:lnTo>
                  <a:lnTo>
                    <a:pt x="73" y="562"/>
                  </a:lnTo>
                  <a:close/>
                  <a:moveTo>
                    <a:pt x="442" y="558"/>
                  </a:moveTo>
                  <a:lnTo>
                    <a:pt x="442" y="558"/>
                  </a:lnTo>
                  <a:lnTo>
                    <a:pt x="444" y="571"/>
                  </a:lnTo>
                  <a:lnTo>
                    <a:pt x="444" y="571"/>
                  </a:lnTo>
                  <a:lnTo>
                    <a:pt x="451" y="573"/>
                  </a:lnTo>
                  <a:lnTo>
                    <a:pt x="457" y="576"/>
                  </a:lnTo>
                  <a:lnTo>
                    <a:pt x="457" y="576"/>
                  </a:lnTo>
                  <a:lnTo>
                    <a:pt x="454" y="571"/>
                  </a:lnTo>
                  <a:lnTo>
                    <a:pt x="451" y="567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4" y="556"/>
                  </a:lnTo>
                  <a:lnTo>
                    <a:pt x="442" y="558"/>
                  </a:lnTo>
                  <a:lnTo>
                    <a:pt x="442" y="558"/>
                  </a:lnTo>
                  <a:close/>
                  <a:moveTo>
                    <a:pt x="564" y="562"/>
                  </a:moveTo>
                  <a:lnTo>
                    <a:pt x="564" y="562"/>
                  </a:lnTo>
                  <a:lnTo>
                    <a:pt x="567" y="562"/>
                  </a:lnTo>
                  <a:lnTo>
                    <a:pt x="569" y="562"/>
                  </a:lnTo>
                  <a:lnTo>
                    <a:pt x="569" y="562"/>
                  </a:lnTo>
                  <a:lnTo>
                    <a:pt x="567" y="559"/>
                  </a:lnTo>
                  <a:lnTo>
                    <a:pt x="566" y="558"/>
                  </a:lnTo>
                  <a:lnTo>
                    <a:pt x="566" y="558"/>
                  </a:lnTo>
                  <a:lnTo>
                    <a:pt x="566" y="561"/>
                  </a:lnTo>
                  <a:lnTo>
                    <a:pt x="564" y="562"/>
                  </a:lnTo>
                  <a:lnTo>
                    <a:pt x="564" y="562"/>
                  </a:lnTo>
                  <a:close/>
                  <a:moveTo>
                    <a:pt x="253" y="564"/>
                  </a:moveTo>
                  <a:lnTo>
                    <a:pt x="253" y="564"/>
                  </a:lnTo>
                  <a:lnTo>
                    <a:pt x="253" y="565"/>
                  </a:lnTo>
                  <a:lnTo>
                    <a:pt x="255" y="570"/>
                  </a:lnTo>
                  <a:lnTo>
                    <a:pt x="255" y="570"/>
                  </a:lnTo>
                  <a:lnTo>
                    <a:pt x="267" y="571"/>
                  </a:lnTo>
                  <a:lnTo>
                    <a:pt x="273" y="573"/>
                  </a:lnTo>
                  <a:lnTo>
                    <a:pt x="279" y="573"/>
                  </a:lnTo>
                  <a:lnTo>
                    <a:pt x="279" y="573"/>
                  </a:lnTo>
                  <a:lnTo>
                    <a:pt x="279" y="565"/>
                  </a:lnTo>
                  <a:lnTo>
                    <a:pt x="277" y="562"/>
                  </a:lnTo>
                  <a:lnTo>
                    <a:pt x="274" y="559"/>
                  </a:lnTo>
                  <a:lnTo>
                    <a:pt x="270" y="559"/>
                  </a:lnTo>
                  <a:lnTo>
                    <a:pt x="261" y="561"/>
                  </a:lnTo>
                  <a:lnTo>
                    <a:pt x="253" y="564"/>
                  </a:lnTo>
                  <a:lnTo>
                    <a:pt x="253" y="564"/>
                  </a:lnTo>
                  <a:close/>
                  <a:moveTo>
                    <a:pt x="505" y="565"/>
                  </a:moveTo>
                  <a:lnTo>
                    <a:pt x="505" y="565"/>
                  </a:lnTo>
                  <a:lnTo>
                    <a:pt x="508" y="567"/>
                  </a:lnTo>
                  <a:lnTo>
                    <a:pt x="512" y="567"/>
                  </a:lnTo>
                  <a:lnTo>
                    <a:pt x="512" y="567"/>
                  </a:lnTo>
                  <a:lnTo>
                    <a:pt x="509" y="562"/>
                  </a:lnTo>
                  <a:lnTo>
                    <a:pt x="508" y="559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2"/>
                  </a:lnTo>
                  <a:lnTo>
                    <a:pt x="505" y="565"/>
                  </a:lnTo>
                  <a:lnTo>
                    <a:pt x="505" y="565"/>
                  </a:lnTo>
                  <a:close/>
                  <a:moveTo>
                    <a:pt x="221" y="562"/>
                  </a:moveTo>
                  <a:lnTo>
                    <a:pt x="221" y="562"/>
                  </a:lnTo>
                  <a:lnTo>
                    <a:pt x="224" y="564"/>
                  </a:lnTo>
                  <a:lnTo>
                    <a:pt x="229" y="565"/>
                  </a:lnTo>
                  <a:lnTo>
                    <a:pt x="233" y="564"/>
                  </a:lnTo>
                  <a:lnTo>
                    <a:pt x="235" y="564"/>
                  </a:lnTo>
                  <a:lnTo>
                    <a:pt x="235" y="562"/>
                  </a:lnTo>
                  <a:lnTo>
                    <a:pt x="235" y="562"/>
                  </a:lnTo>
                  <a:lnTo>
                    <a:pt x="235" y="559"/>
                  </a:lnTo>
                  <a:lnTo>
                    <a:pt x="235" y="559"/>
                  </a:lnTo>
                  <a:lnTo>
                    <a:pt x="227" y="559"/>
                  </a:lnTo>
                  <a:lnTo>
                    <a:pt x="224" y="559"/>
                  </a:lnTo>
                  <a:lnTo>
                    <a:pt x="221" y="562"/>
                  </a:lnTo>
                  <a:lnTo>
                    <a:pt x="221" y="562"/>
                  </a:lnTo>
                  <a:close/>
                  <a:moveTo>
                    <a:pt x="284" y="570"/>
                  </a:moveTo>
                  <a:lnTo>
                    <a:pt x="284" y="570"/>
                  </a:lnTo>
                  <a:lnTo>
                    <a:pt x="287" y="570"/>
                  </a:lnTo>
                  <a:lnTo>
                    <a:pt x="288" y="570"/>
                  </a:lnTo>
                  <a:lnTo>
                    <a:pt x="288" y="570"/>
                  </a:lnTo>
                  <a:lnTo>
                    <a:pt x="288" y="571"/>
                  </a:lnTo>
                  <a:lnTo>
                    <a:pt x="290" y="573"/>
                  </a:lnTo>
                  <a:lnTo>
                    <a:pt x="290" y="573"/>
                  </a:lnTo>
                  <a:lnTo>
                    <a:pt x="305" y="574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1"/>
                  </a:lnTo>
                  <a:lnTo>
                    <a:pt x="314" y="567"/>
                  </a:lnTo>
                  <a:lnTo>
                    <a:pt x="309" y="564"/>
                  </a:lnTo>
                  <a:lnTo>
                    <a:pt x="303" y="562"/>
                  </a:lnTo>
                  <a:lnTo>
                    <a:pt x="293" y="561"/>
                  </a:lnTo>
                  <a:lnTo>
                    <a:pt x="282" y="559"/>
                  </a:lnTo>
                  <a:lnTo>
                    <a:pt x="282" y="559"/>
                  </a:lnTo>
                  <a:lnTo>
                    <a:pt x="284" y="564"/>
                  </a:lnTo>
                  <a:lnTo>
                    <a:pt x="284" y="570"/>
                  </a:lnTo>
                  <a:lnTo>
                    <a:pt x="284" y="570"/>
                  </a:lnTo>
                  <a:close/>
                  <a:moveTo>
                    <a:pt x="576" y="571"/>
                  </a:moveTo>
                  <a:lnTo>
                    <a:pt x="576" y="571"/>
                  </a:lnTo>
                  <a:lnTo>
                    <a:pt x="578" y="574"/>
                  </a:lnTo>
                  <a:lnTo>
                    <a:pt x="576" y="579"/>
                  </a:lnTo>
                  <a:lnTo>
                    <a:pt x="576" y="579"/>
                  </a:lnTo>
                  <a:lnTo>
                    <a:pt x="582" y="576"/>
                  </a:lnTo>
                  <a:lnTo>
                    <a:pt x="588" y="571"/>
                  </a:lnTo>
                  <a:lnTo>
                    <a:pt x="590" y="568"/>
                  </a:lnTo>
                  <a:lnTo>
                    <a:pt x="590" y="567"/>
                  </a:lnTo>
                  <a:lnTo>
                    <a:pt x="590" y="562"/>
                  </a:lnTo>
                  <a:lnTo>
                    <a:pt x="587" y="559"/>
                  </a:lnTo>
                  <a:lnTo>
                    <a:pt x="587" y="559"/>
                  </a:lnTo>
                  <a:lnTo>
                    <a:pt x="576" y="571"/>
                  </a:lnTo>
                  <a:lnTo>
                    <a:pt x="576" y="571"/>
                  </a:lnTo>
                  <a:close/>
                  <a:moveTo>
                    <a:pt x="357" y="561"/>
                  </a:moveTo>
                  <a:lnTo>
                    <a:pt x="357" y="561"/>
                  </a:lnTo>
                  <a:lnTo>
                    <a:pt x="358" y="567"/>
                  </a:lnTo>
                  <a:lnTo>
                    <a:pt x="361" y="573"/>
                  </a:lnTo>
                  <a:lnTo>
                    <a:pt x="361" y="573"/>
                  </a:lnTo>
                  <a:lnTo>
                    <a:pt x="364" y="571"/>
                  </a:lnTo>
                  <a:lnTo>
                    <a:pt x="366" y="56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61" y="561"/>
                  </a:lnTo>
                  <a:lnTo>
                    <a:pt x="357" y="561"/>
                  </a:lnTo>
                  <a:lnTo>
                    <a:pt x="357" y="561"/>
                  </a:lnTo>
                  <a:close/>
                  <a:moveTo>
                    <a:pt x="395" y="565"/>
                  </a:moveTo>
                  <a:lnTo>
                    <a:pt x="395" y="565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0" y="561"/>
                  </a:lnTo>
                  <a:lnTo>
                    <a:pt x="390" y="561"/>
                  </a:lnTo>
                  <a:lnTo>
                    <a:pt x="392" y="564"/>
                  </a:lnTo>
                  <a:lnTo>
                    <a:pt x="395" y="565"/>
                  </a:lnTo>
                  <a:lnTo>
                    <a:pt x="395" y="565"/>
                  </a:lnTo>
                  <a:close/>
                  <a:moveTo>
                    <a:pt x="172" y="562"/>
                  </a:moveTo>
                  <a:lnTo>
                    <a:pt x="172" y="562"/>
                  </a:lnTo>
                  <a:lnTo>
                    <a:pt x="174" y="564"/>
                  </a:lnTo>
                  <a:lnTo>
                    <a:pt x="177" y="564"/>
                  </a:lnTo>
                  <a:lnTo>
                    <a:pt x="178" y="564"/>
                  </a:lnTo>
                  <a:lnTo>
                    <a:pt x="180" y="562"/>
                  </a:lnTo>
                  <a:lnTo>
                    <a:pt x="180" y="562"/>
                  </a:lnTo>
                  <a:lnTo>
                    <a:pt x="175" y="561"/>
                  </a:lnTo>
                  <a:lnTo>
                    <a:pt x="174" y="562"/>
                  </a:lnTo>
                  <a:lnTo>
                    <a:pt x="172" y="562"/>
                  </a:lnTo>
                  <a:lnTo>
                    <a:pt x="172" y="562"/>
                  </a:lnTo>
                  <a:close/>
                  <a:moveTo>
                    <a:pt x="332" y="564"/>
                  </a:moveTo>
                  <a:lnTo>
                    <a:pt x="332" y="564"/>
                  </a:lnTo>
                  <a:lnTo>
                    <a:pt x="334" y="565"/>
                  </a:lnTo>
                  <a:lnTo>
                    <a:pt x="337" y="565"/>
                  </a:lnTo>
                  <a:lnTo>
                    <a:pt x="337" y="565"/>
                  </a:lnTo>
                  <a:lnTo>
                    <a:pt x="335" y="562"/>
                  </a:lnTo>
                  <a:lnTo>
                    <a:pt x="335" y="561"/>
                  </a:lnTo>
                  <a:lnTo>
                    <a:pt x="334" y="561"/>
                  </a:lnTo>
                  <a:lnTo>
                    <a:pt x="334" y="561"/>
                  </a:lnTo>
                  <a:lnTo>
                    <a:pt x="332" y="562"/>
                  </a:lnTo>
                  <a:lnTo>
                    <a:pt x="332" y="564"/>
                  </a:lnTo>
                  <a:lnTo>
                    <a:pt x="332" y="564"/>
                  </a:lnTo>
                  <a:close/>
                  <a:moveTo>
                    <a:pt x="355" y="573"/>
                  </a:moveTo>
                  <a:lnTo>
                    <a:pt x="355" y="573"/>
                  </a:lnTo>
                  <a:lnTo>
                    <a:pt x="354" y="567"/>
                  </a:lnTo>
                  <a:lnTo>
                    <a:pt x="351" y="562"/>
                  </a:lnTo>
                  <a:lnTo>
                    <a:pt x="351" y="562"/>
                  </a:lnTo>
                  <a:lnTo>
                    <a:pt x="346" y="561"/>
                  </a:lnTo>
                  <a:lnTo>
                    <a:pt x="341" y="561"/>
                  </a:lnTo>
                  <a:lnTo>
                    <a:pt x="341" y="561"/>
                  </a:lnTo>
                  <a:lnTo>
                    <a:pt x="343" y="565"/>
                  </a:lnTo>
                  <a:lnTo>
                    <a:pt x="346" y="568"/>
                  </a:lnTo>
                  <a:lnTo>
                    <a:pt x="355" y="573"/>
                  </a:lnTo>
                  <a:lnTo>
                    <a:pt x="355" y="573"/>
                  </a:lnTo>
                  <a:close/>
                  <a:moveTo>
                    <a:pt x="404" y="567"/>
                  </a:moveTo>
                  <a:lnTo>
                    <a:pt x="404" y="567"/>
                  </a:lnTo>
                  <a:lnTo>
                    <a:pt x="402" y="564"/>
                  </a:lnTo>
                  <a:lnTo>
                    <a:pt x="399" y="561"/>
                  </a:lnTo>
                  <a:lnTo>
                    <a:pt x="399" y="561"/>
                  </a:lnTo>
                  <a:lnTo>
                    <a:pt x="401" y="565"/>
                  </a:lnTo>
                  <a:lnTo>
                    <a:pt x="401" y="567"/>
                  </a:lnTo>
                  <a:lnTo>
                    <a:pt x="404" y="567"/>
                  </a:lnTo>
                  <a:lnTo>
                    <a:pt x="404" y="567"/>
                  </a:lnTo>
                  <a:close/>
                  <a:moveTo>
                    <a:pt x="140" y="577"/>
                  </a:moveTo>
                  <a:lnTo>
                    <a:pt x="140" y="577"/>
                  </a:lnTo>
                  <a:lnTo>
                    <a:pt x="142" y="577"/>
                  </a:lnTo>
                  <a:lnTo>
                    <a:pt x="143" y="579"/>
                  </a:lnTo>
                  <a:lnTo>
                    <a:pt x="143" y="579"/>
                  </a:lnTo>
                  <a:lnTo>
                    <a:pt x="148" y="574"/>
                  </a:lnTo>
                  <a:lnTo>
                    <a:pt x="152" y="573"/>
                  </a:lnTo>
                  <a:lnTo>
                    <a:pt x="157" y="570"/>
                  </a:lnTo>
                  <a:lnTo>
                    <a:pt x="160" y="567"/>
                  </a:lnTo>
                  <a:lnTo>
                    <a:pt x="160" y="567"/>
                  </a:lnTo>
                  <a:lnTo>
                    <a:pt x="159" y="565"/>
                  </a:lnTo>
                  <a:lnTo>
                    <a:pt x="159" y="562"/>
                  </a:lnTo>
                  <a:lnTo>
                    <a:pt x="159" y="562"/>
                  </a:lnTo>
                  <a:lnTo>
                    <a:pt x="151" y="562"/>
                  </a:lnTo>
                  <a:lnTo>
                    <a:pt x="142" y="562"/>
                  </a:lnTo>
                  <a:lnTo>
                    <a:pt x="142" y="562"/>
                  </a:lnTo>
                  <a:lnTo>
                    <a:pt x="140" y="570"/>
                  </a:lnTo>
                  <a:lnTo>
                    <a:pt x="140" y="577"/>
                  </a:lnTo>
                  <a:lnTo>
                    <a:pt x="140" y="577"/>
                  </a:lnTo>
                  <a:close/>
                  <a:moveTo>
                    <a:pt x="165" y="567"/>
                  </a:moveTo>
                  <a:lnTo>
                    <a:pt x="165" y="567"/>
                  </a:lnTo>
                  <a:lnTo>
                    <a:pt x="166" y="567"/>
                  </a:lnTo>
                  <a:lnTo>
                    <a:pt x="168" y="567"/>
                  </a:lnTo>
                  <a:lnTo>
                    <a:pt x="168" y="567"/>
                  </a:lnTo>
                  <a:lnTo>
                    <a:pt x="166" y="562"/>
                  </a:lnTo>
                  <a:lnTo>
                    <a:pt x="166" y="562"/>
                  </a:lnTo>
                  <a:lnTo>
                    <a:pt x="165" y="562"/>
                  </a:lnTo>
                  <a:lnTo>
                    <a:pt x="165" y="562"/>
                  </a:lnTo>
                  <a:lnTo>
                    <a:pt x="165" y="567"/>
                  </a:lnTo>
                  <a:lnTo>
                    <a:pt x="165" y="567"/>
                  </a:lnTo>
                  <a:close/>
                  <a:moveTo>
                    <a:pt x="378" y="571"/>
                  </a:moveTo>
                  <a:lnTo>
                    <a:pt x="378" y="571"/>
                  </a:lnTo>
                  <a:lnTo>
                    <a:pt x="378" y="570"/>
                  </a:lnTo>
                  <a:lnTo>
                    <a:pt x="378" y="568"/>
                  </a:lnTo>
                  <a:lnTo>
                    <a:pt x="377" y="567"/>
                  </a:lnTo>
                  <a:lnTo>
                    <a:pt x="377" y="564"/>
                  </a:lnTo>
                  <a:lnTo>
                    <a:pt x="377" y="564"/>
                  </a:lnTo>
                  <a:lnTo>
                    <a:pt x="375" y="562"/>
                  </a:lnTo>
                  <a:lnTo>
                    <a:pt x="373" y="562"/>
                  </a:lnTo>
                  <a:lnTo>
                    <a:pt x="372" y="562"/>
                  </a:lnTo>
                  <a:lnTo>
                    <a:pt x="372" y="562"/>
                  </a:lnTo>
                  <a:lnTo>
                    <a:pt x="373" y="565"/>
                  </a:lnTo>
                  <a:lnTo>
                    <a:pt x="375" y="568"/>
                  </a:lnTo>
                  <a:lnTo>
                    <a:pt x="375" y="570"/>
                  </a:lnTo>
                  <a:lnTo>
                    <a:pt x="378" y="571"/>
                  </a:lnTo>
                  <a:lnTo>
                    <a:pt x="378" y="571"/>
                  </a:lnTo>
                  <a:close/>
                  <a:moveTo>
                    <a:pt x="526" y="564"/>
                  </a:moveTo>
                  <a:lnTo>
                    <a:pt x="526" y="564"/>
                  </a:lnTo>
                  <a:lnTo>
                    <a:pt x="526" y="571"/>
                  </a:lnTo>
                  <a:lnTo>
                    <a:pt x="526" y="571"/>
                  </a:lnTo>
                  <a:lnTo>
                    <a:pt x="527" y="570"/>
                  </a:lnTo>
                  <a:lnTo>
                    <a:pt x="529" y="567"/>
                  </a:lnTo>
                  <a:lnTo>
                    <a:pt x="529" y="565"/>
                  </a:lnTo>
                  <a:lnTo>
                    <a:pt x="527" y="562"/>
                  </a:lnTo>
                  <a:lnTo>
                    <a:pt x="527" y="562"/>
                  </a:lnTo>
                  <a:lnTo>
                    <a:pt x="527" y="564"/>
                  </a:lnTo>
                  <a:lnTo>
                    <a:pt x="526" y="564"/>
                  </a:lnTo>
                  <a:lnTo>
                    <a:pt x="526" y="564"/>
                  </a:lnTo>
                  <a:close/>
                  <a:moveTo>
                    <a:pt x="552" y="567"/>
                  </a:moveTo>
                  <a:lnTo>
                    <a:pt x="552" y="567"/>
                  </a:lnTo>
                  <a:lnTo>
                    <a:pt x="553" y="565"/>
                  </a:lnTo>
                  <a:lnTo>
                    <a:pt x="553" y="562"/>
                  </a:lnTo>
                  <a:lnTo>
                    <a:pt x="553" y="562"/>
                  </a:lnTo>
                  <a:lnTo>
                    <a:pt x="552" y="562"/>
                  </a:lnTo>
                  <a:lnTo>
                    <a:pt x="552" y="562"/>
                  </a:lnTo>
                  <a:lnTo>
                    <a:pt x="552" y="564"/>
                  </a:lnTo>
                  <a:lnTo>
                    <a:pt x="552" y="567"/>
                  </a:lnTo>
                  <a:lnTo>
                    <a:pt x="552" y="567"/>
                  </a:lnTo>
                  <a:close/>
                  <a:moveTo>
                    <a:pt x="686" y="568"/>
                  </a:moveTo>
                  <a:lnTo>
                    <a:pt x="686" y="568"/>
                  </a:lnTo>
                  <a:lnTo>
                    <a:pt x="689" y="565"/>
                  </a:lnTo>
                  <a:lnTo>
                    <a:pt x="689" y="564"/>
                  </a:lnTo>
                  <a:lnTo>
                    <a:pt x="688" y="562"/>
                  </a:lnTo>
                  <a:lnTo>
                    <a:pt x="688" y="562"/>
                  </a:lnTo>
                  <a:lnTo>
                    <a:pt x="688" y="564"/>
                  </a:lnTo>
                  <a:lnTo>
                    <a:pt x="686" y="565"/>
                  </a:lnTo>
                  <a:lnTo>
                    <a:pt x="685" y="567"/>
                  </a:lnTo>
                  <a:lnTo>
                    <a:pt x="686" y="568"/>
                  </a:lnTo>
                  <a:lnTo>
                    <a:pt x="686" y="568"/>
                  </a:lnTo>
                  <a:close/>
                  <a:moveTo>
                    <a:pt x="96" y="567"/>
                  </a:moveTo>
                  <a:lnTo>
                    <a:pt x="96" y="567"/>
                  </a:lnTo>
                  <a:lnTo>
                    <a:pt x="107" y="577"/>
                  </a:lnTo>
                  <a:lnTo>
                    <a:pt x="113" y="584"/>
                  </a:lnTo>
                  <a:lnTo>
                    <a:pt x="119" y="587"/>
                  </a:lnTo>
                  <a:lnTo>
                    <a:pt x="119" y="587"/>
                  </a:lnTo>
                  <a:lnTo>
                    <a:pt x="114" y="574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07" y="564"/>
                  </a:lnTo>
                  <a:lnTo>
                    <a:pt x="104" y="565"/>
                  </a:lnTo>
                  <a:lnTo>
                    <a:pt x="101" y="565"/>
                  </a:lnTo>
                  <a:lnTo>
                    <a:pt x="96" y="567"/>
                  </a:lnTo>
                  <a:lnTo>
                    <a:pt x="96" y="567"/>
                  </a:lnTo>
                  <a:close/>
                  <a:moveTo>
                    <a:pt x="203" y="570"/>
                  </a:moveTo>
                  <a:lnTo>
                    <a:pt x="203" y="570"/>
                  </a:lnTo>
                  <a:lnTo>
                    <a:pt x="204" y="568"/>
                  </a:lnTo>
                  <a:lnTo>
                    <a:pt x="204" y="567"/>
                  </a:lnTo>
                  <a:lnTo>
                    <a:pt x="203" y="562"/>
                  </a:lnTo>
                  <a:lnTo>
                    <a:pt x="203" y="562"/>
                  </a:lnTo>
                  <a:lnTo>
                    <a:pt x="200" y="562"/>
                  </a:lnTo>
                  <a:lnTo>
                    <a:pt x="200" y="562"/>
                  </a:lnTo>
                  <a:lnTo>
                    <a:pt x="201" y="567"/>
                  </a:lnTo>
                  <a:lnTo>
                    <a:pt x="203" y="570"/>
                  </a:lnTo>
                  <a:lnTo>
                    <a:pt x="203" y="570"/>
                  </a:lnTo>
                  <a:close/>
                  <a:moveTo>
                    <a:pt x="651" y="565"/>
                  </a:moveTo>
                  <a:lnTo>
                    <a:pt x="651" y="565"/>
                  </a:lnTo>
                  <a:lnTo>
                    <a:pt x="654" y="565"/>
                  </a:lnTo>
                  <a:lnTo>
                    <a:pt x="654" y="564"/>
                  </a:lnTo>
                  <a:lnTo>
                    <a:pt x="654" y="564"/>
                  </a:lnTo>
                  <a:lnTo>
                    <a:pt x="654" y="564"/>
                  </a:lnTo>
                  <a:lnTo>
                    <a:pt x="653" y="564"/>
                  </a:lnTo>
                  <a:lnTo>
                    <a:pt x="651" y="565"/>
                  </a:lnTo>
                  <a:lnTo>
                    <a:pt x="651" y="565"/>
                  </a:lnTo>
                  <a:close/>
                  <a:moveTo>
                    <a:pt x="742" y="573"/>
                  </a:moveTo>
                  <a:lnTo>
                    <a:pt x="742" y="573"/>
                  </a:lnTo>
                  <a:lnTo>
                    <a:pt x="750" y="570"/>
                  </a:lnTo>
                  <a:lnTo>
                    <a:pt x="752" y="567"/>
                  </a:lnTo>
                  <a:lnTo>
                    <a:pt x="753" y="564"/>
                  </a:lnTo>
                  <a:lnTo>
                    <a:pt x="753" y="564"/>
                  </a:lnTo>
                  <a:lnTo>
                    <a:pt x="750" y="564"/>
                  </a:lnTo>
                  <a:lnTo>
                    <a:pt x="747" y="567"/>
                  </a:lnTo>
                  <a:lnTo>
                    <a:pt x="742" y="573"/>
                  </a:lnTo>
                  <a:lnTo>
                    <a:pt x="742" y="573"/>
                  </a:lnTo>
                  <a:close/>
                  <a:moveTo>
                    <a:pt x="186" y="567"/>
                  </a:moveTo>
                  <a:lnTo>
                    <a:pt x="186" y="567"/>
                  </a:lnTo>
                  <a:lnTo>
                    <a:pt x="186" y="577"/>
                  </a:lnTo>
                  <a:lnTo>
                    <a:pt x="186" y="587"/>
                  </a:lnTo>
                  <a:lnTo>
                    <a:pt x="186" y="587"/>
                  </a:lnTo>
                  <a:lnTo>
                    <a:pt x="198" y="584"/>
                  </a:lnTo>
                  <a:lnTo>
                    <a:pt x="212" y="581"/>
                  </a:lnTo>
                  <a:lnTo>
                    <a:pt x="212" y="581"/>
                  </a:lnTo>
                  <a:lnTo>
                    <a:pt x="212" y="579"/>
                  </a:lnTo>
                  <a:lnTo>
                    <a:pt x="210" y="577"/>
                  </a:lnTo>
                  <a:lnTo>
                    <a:pt x="209" y="573"/>
                  </a:lnTo>
                  <a:lnTo>
                    <a:pt x="209" y="573"/>
                  </a:lnTo>
                  <a:lnTo>
                    <a:pt x="207" y="577"/>
                  </a:lnTo>
                  <a:lnTo>
                    <a:pt x="206" y="579"/>
                  </a:lnTo>
                  <a:lnTo>
                    <a:pt x="203" y="579"/>
                  </a:lnTo>
                  <a:lnTo>
                    <a:pt x="201" y="577"/>
                  </a:lnTo>
                  <a:lnTo>
                    <a:pt x="197" y="571"/>
                  </a:lnTo>
                  <a:lnTo>
                    <a:pt x="195" y="564"/>
                  </a:lnTo>
                  <a:lnTo>
                    <a:pt x="195" y="564"/>
                  </a:lnTo>
                  <a:lnTo>
                    <a:pt x="191" y="565"/>
                  </a:lnTo>
                  <a:lnTo>
                    <a:pt x="186" y="567"/>
                  </a:lnTo>
                  <a:lnTo>
                    <a:pt x="186" y="567"/>
                  </a:lnTo>
                  <a:close/>
                  <a:moveTo>
                    <a:pt x="468" y="573"/>
                  </a:moveTo>
                  <a:lnTo>
                    <a:pt x="468" y="573"/>
                  </a:lnTo>
                  <a:lnTo>
                    <a:pt x="468" y="570"/>
                  </a:lnTo>
                  <a:lnTo>
                    <a:pt x="468" y="565"/>
                  </a:lnTo>
                  <a:lnTo>
                    <a:pt x="468" y="565"/>
                  </a:lnTo>
                  <a:lnTo>
                    <a:pt x="465" y="564"/>
                  </a:lnTo>
                  <a:lnTo>
                    <a:pt x="465" y="564"/>
                  </a:lnTo>
                  <a:lnTo>
                    <a:pt x="465" y="570"/>
                  </a:lnTo>
                  <a:lnTo>
                    <a:pt x="466" y="573"/>
                  </a:lnTo>
                  <a:lnTo>
                    <a:pt x="468" y="573"/>
                  </a:lnTo>
                  <a:lnTo>
                    <a:pt x="468" y="573"/>
                  </a:lnTo>
                  <a:close/>
                  <a:moveTo>
                    <a:pt x="535" y="573"/>
                  </a:moveTo>
                  <a:lnTo>
                    <a:pt x="535" y="573"/>
                  </a:lnTo>
                  <a:lnTo>
                    <a:pt x="540" y="573"/>
                  </a:lnTo>
                  <a:lnTo>
                    <a:pt x="540" y="573"/>
                  </a:lnTo>
                  <a:lnTo>
                    <a:pt x="540" y="568"/>
                  </a:lnTo>
                  <a:lnTo>
                    <a:pt x="538" y="565"/>
                  </a:lnTo>
                  <a:lnTo>
                    <a:pt x="537" y="564"/>
                  </a:lnTo>
                  <a:lnTo>
                    <a:pt x="537" y="564"/>
                  </a:lnTo>
                  <a:lnTo>
                    <a:pt x="535" y="568"/>
                  </a:lnTo>
                  <a:lnTo>
                    <a:pt x="535" y="573"/>
                  </a:lnTo>
                  <a:lnTo>
                    <a:pt x="535" y="573"/>
                  </a:lnTo>
                  <a:close/>
                  <a:moveTo>
                    <a:pt x="549" y="576"/>
                  </a:moveTo>
                  <a:lnTo>
                    <a:pt x="549" y="576"/>
                  </a:lnTo>
                  <a:lnTo>
                    <a:pt x="549" y="570"/>
                  </a:lnTo>
                  <a:lnTo>
                    <a:pt x="547" y="567"/>
                  </a:lnTo>
                  <a:lnTo>
                    <a:pt x="546" y="564"/>
                  </a:lnTo>
                  <a:lnTo>
                    <a:pt x="544" y="564"/>
                  </a:lnTo>
                  <a:lnTo>
                    <a:pt x="544" y="564"/>
                  </a:lnTo>
                  <a:lnTo>
                    <a:pt x="544" y="571"/>
                  </a:lnTo>
                  <a:lnTo>
                    <a:pt x="546" y="574"/>
                  </a:lnTo>
                  <a:lnTo>
                    <a:pt x="549" y="576"/>
                  </a:lnTo>
                  <a:lnTo>
                    <a:pt x="549" y="576"/>
                  </a:lnTo>
                  <a:close/>
                  <a:moveTo>
                    <a:pt x="216" y="576"/>
                  </a:moveTo>
                  <a:lnTo>
                    <a:pt x="216" y="576"/>
                  </a:lnTo>
                  <a:lnTo>
                    <a:pt x="219" y="573"/>
                  </a:lnTo>
                  <a:lnTo>
                    <a:pt x="219" y="573"/>
                  </a:lnTo>
                  <a:lnTo>
                    <a:pt x="216" y="567"/>
                  </a:lnTo>
                  <a:lnTo>
                    <a:pt x="216" y="567"/>
                  </a:lnTo>
                  <a:lnTo>
                    <a:pt x="213" y="567"/>
                  </a:lnTo>
                  <a:lnTo>
                    <a:pt x="212" y="565"/>
                  </a:lnTo>
                  <a:lnTo>
                    <a:pt x="212" y="565"/>
                  </a:lnTo>
                  <a:lnTo>
                    <a:pt x="212" y="568"/>
                  </a:lnTo>
                  <a:lnTo>
                    <a:pt x="213" y="571"/>
                  </a:lnTo>
                  <a:lnTo>
                    <a:pt x="216" y="576"/>
                  </a:lnTo>
                  <a:lnTo>
                    <a:pt x="216" y="576"/>
                  </a:lnTo>
                  <a:close/>
                  <a:moveTo>
                    <a:pt x="492" y="576"/>
                  </a:moveTo>
                  <a:lnTo>
                    <a:pt x="492" y="576"/>
                  </a:lnTo>
                  <a:lnTo>
                    <a:pt x="492" y="573"/>
                  </a:lnTo>
                  <a:lnTo>
                    <a:pt x="491" y="568"/>
                  </a:lnTo>
                  <a:lnTo>
                    <a:pt x="488" y="567"/>
                  </a:lnTo>
                  <a:lnTo>
                    <a:pt x="485" y="565"/>
                  </a:lnTo>
                  <a:lnTo>
                    <a:pt x="483" y="567"/>
                  </a:lnTo>
                  <a:lnTo>
                    <a:pt x="483" y="567"/>
                  </a:lnTo>
                  <a:lnTo>
                    <a:pt x="488" y="573"/>
                  </a:lnTo>
                  <a:lnTo>
                    <a:pt x="489" y="574"/>
                  </a:lnTo>
                  <a:lnTo>
                    <a:pt x="492" y="576"/>
                  </a:lnTo>
                  <a:lnTo>
                    <a:pt x="492" y="576"/>
                  </a:lnTo>
                  <a:close/>
                  <a:moveTo>
                    <a:pt x="730" y="571"/>
                  </a:moveTo>
                  <a:lnTo>
                    <a:pt x="730" y="571"/>
                  </a:lnTo>
                  <a:lnTo>
                    <a:pt x="732" y="568"/>
                  </a:lnTo>
                  <a:lnTo>
                    <a:pt x="733" y="567"/>
                  </a:lnTo>
                  <a:lnTo>
                    <a:pt x="732" y="567"/>
                  </a:lnTo>
                  <a:lnTo>
                    <a:pt x="732" y="567"/>
                  </a:lnTo>
                  <a:lnTo>
                    <a:pt x="730" y="570"/>
                  </a:lnTo>
                  <a:lnTo>
                    <a:pt x="730" y="570"/>
                  </a:lnTo>
                  <a:lnTo>
                    <a:pt x="730" y="571"/>
                  </a:lnTo>
                  <a:lnTo>
                    <a:pt x="730" y="571"/>
                  </a:lnTo>
                  <a:close/>
                  <a:moveTo>
                    <a:pt x="175" y="568"/>
                  </a:moveTo>
                  <a:lnTo>
                    <a:pt x="175" y="568"/>
                  </a:lnTo>
                  <a:lnTo>
                    <a:pt x="178" y="574"/>
                  </a:lnTo>
                  <a:lnTo>
                    <a:pt x="181" y="577"/>
                  </a:lnTo>
                  <a:lnTo>
                    <a:pt x="181" y="577"/>
                  </a:lnTo>
                  <a:lnTo>
                    <a:pt x="181" y="571"/>
                  </a:lnTo>
                  <a:lnTo>
                    <a:pt x="181" y="570"/>
                  </a:lnTo>
                  <a:lnTo>
                    <a:pt x="180" y="567"/>
                  </a:lnTo>
                  <a:lnTo>
                    <a:pt x="180" y="567"/>
                  </a:lnTo>
                  <a:lnTo>
                    <a:pt x="178" y="568"/>
                  </a:lnTo>
                  <a:lnTo>
                    <a:pt x="175" y="568"/>
                  </a:lnTo>
                  <a:lnTo>
                    <a:pt x="175" y="568"/>
                  </a:lnTo>
                  <a:close/>
                  <a:moveTo>
                    <a:pt x="345" y="576"/>
                  </a:moveTo>
                  <a:lnTo>
                    <a:pt x="345" y="576"/>
                  </a:lnTo>
                  <a:lnTo>
                    <a:pt x="341" y="573"/>
                  </a:lnTo>
                  <a:lnTo>
                    <a:pt x="335" y="570"/>
                  </a:lnTo>
                  <a:lnTo>
                    <a:pt x="329" y="568"/>
                  </a:lnTo>
                  <a:lnTo>
                    <a:pt x="323" y="568"/>
                  </a:lnTo>
                  <a:lnTo>
                    <a:pt x="323" y="568"/>
                  </a:lnTo>
                  <a:lnTo>
                    <a:pt x="328" y="571"/>
                  </a:lnTo>
                  <a:lnTo>
                    <a:pt x="334" y="574"/>
                  </a:lnTo>
                  <a:lnTo>
                    <a:pt x="338" y="577"/>
                  </a:lnTo>
                  <a:lnTo>
                    <a:pt x="341" y="577"/>
                  </a:lnTo>
                  <a:lnTo>
                    <a:pt x="345" y="576"/>
                  </a:lnTo>
                  <a:lnTo>
                    <a:pt x="345" y="576"/>
                  </a:lnTo>
                  <a:close/>
                  <a:moveTo>
                    <a:pt x="392" y="584"/>
                  </a:moveTo>
                  <a:lnTo>
                    <a:pt x="392" y="584"/>
                  </a:lnTo>
                  <a:lnTo>
                    <a:pt x="392" y="584"/>
                  </a:lnTo>
                  <a:lnTo>
                    <a:pt x="393" y="584"/>
                  </a:lnTo>
                  <a:lnTo>
                    <a:pt x="393" y="584"/>
                  </a:lnTo>
                  <a:lnTo>
                    <a:pt x="392" y="574"/>
                  </a:lnTo>
                  <a:lnTo>
                    <a:pt x="390" y="571"/>
                  </a:lnTo>
                  <a:lnTo>
                    <a:pt x="387" y="568"/>
                  </a:lnTo>
                  <a:lnTo>
                    <a:pt x="387" y="568"/>
                  </a:lnTo>
                  <a:lnTo>
                    <a:pt x="386" y="573"/>
                  </a:lnTo>
                  <a:lnTo>
                    <a:pt x="387" y="577"/>
                  </a:lnTo>
                  <a:lnTo>
                    <a:pt x="389" y="581"/>
                  </a:lnTo>
                  <a:lnTo>
                    <a:pt x="392" y="584"/>
                  </a:lnTo>
                  <a:lnTo>
                    <a:pt x="392" y="584"/>
                  </a:lnTo>
                  <a:close/>
                  <a:moveTo>
                    <a:pt x="226" y="574"/>
                  </a:moveTo>
                  <a:lnTo>
                    <a:pt x="226" y="574"/>
                  </a:lnTo>
                  <a:lnTo>
                    <a:pt x="236" y="574"/>
                  </a:lnTo>
                  <a:lnTo>
                    <a:pt x="245" y="573"/>
                  </a:lnTo>
                  <a:lnTo>
                    <a:pt x="245" y="573"/>
                  </a:lnTo>
                  <a:lnTo>
                    <a:pt x="241" y="571"/>
                  </a:lnTo>
                  <a:lnTo>
                    <a:pt x="235" y="570"/>
                  </a:lnTo>
                  <a:lnTo>
                    <a:pt x="230" y="571"/>
                  </a:lnTo>
                  <a:lnTo>
                    <a:pt x="227" y="573"/>
                  </a:lnTo>
                  <a:lnTo>
                    <a:pt x="226" y="574"/>
                  </a:lnTo>
                  <a:lnTo>
                    <a:pt x="226" y="574"/>
                  </a:lnTo>
                  <a:close/>
                  <a:moveTo>
                    <a:pt x="563" y="576"/>
                  </a:moveTo>
                  <a:lnTo>
                    <a:pt x="563" y="576"/>
                  </a:lnTo>
                  <a:lnTo>
                    <a:pt x="566" y="576"/>
                  </a:lnTo>
                  <a:lnTo>
                    <a:pt x="567" y="574"/>
                  </a:lnTo>
                  <a:lnTo>
                    <a:pt x="569" y="573"/>
                  </a:lnTo>
                  <a:lnTo>
                    <a:pt x="569" y="573"/>
                  </a:lnTo>
                  <a:lnTo>
                    <a:pt x="567" y="571"/>
                  </a:lnTo>
                  <a:lnTo>
                    <a:pt x="564" y="570"/>
                  </a:lnTo>
                  <a:lnTo>
                    <a:pt x="564" y="570"/>
                  </a:lnTo>
                  <a:lnTo>
                    <a:pt x="563" y="576"/>
                  </a:lnTo>
                  <a:lnTo>
                    <a:pt x="563" y="576"/>
                  </a:lnTo>
                  <a:close/>
                  <a:moveTo>
                    <a:pt x="166" y="590"/>
                  </a:moveTo>
                  <a:lnTo>
                    <a:pt x="166" y="590"/>
                  </a:lnTo>
                  <a:lnTo>
                    <a:pt x="172" y="590"/>
                  </a:lnTo>
                  <a:lnTo>
                    <a:pt x="180" y="590"/>
                  </a:lnTo>
                  <a:lnTo>
                    <a:pt x="180" y="590"/>
                  </a:lnTo>
                  <a:lnTo>
                    <a:pt x="178" y="585"/>
                  </a:lnTo>
                  <a:lnTo>
                    <a:pt x="175" y="581"/>
                  </a:lnTo>
                  <a:lnTo>
                    <a:pt x="171" y="571"/>
                  </a:lnTo>
                  <a:lnTo>
                    <a:pt x="171" y="571"/>
                  </a:lnTo>
                  <a:lnTo>
                    <a:pt x="168" y="571"/>
                  </a:lnTo>
                  <a:lnTo>
                    <a:pt x="165" y="571"/>
                  </a:lnTo>
                  <a:lnTo>
                    <a:pt x="165" y="571"/>
                  </a:lnTo>
                  <a:lnTo>
                    <a:pt x="166" y="581"/>
                  </a:lnTo>
                  <a:lnTo>
                    <a:pt x="166" y="590"/>
                  </a:lnTo>
                  <a:lnTo>
                    <a:pt x="166" y="590"/>
                  </a:lnTo>
                  <a:close/>
                  <a:moveTo>
                    <a:pt x="688" y="571"/>
                  </a:moveTo>
                  <a:lnTo>
                    <a:pt x="688" y="571"/>
                  </a:lnTo>
                  <a:lnTo>
                    <a:pt x="678" y="582"/>
                  </a:lnTo>
                  <a:lnTo>
                    <a:pt x="674" y="588"/>
                  </a:lnTo>
                  <a:lnTo>
                    <a:pt x="669" y="593"/>
                  </a:lnTo>
                  <a:lnTo>
                    <a:pt x="669" y="593"/>
                  </a:lnTo>
                  <a:lnTo>
                    <a:pt x="683" y="585"/>
                  </a:lnTo>
                  <a:lnTo>
                    <a:pt x="688" y="579"/>
                  </a:lnTo>
                  <a:lnTo>
                    <a:pt x="691" y="571"/>
                  </a:lnTo>
                  <a:lnTo>
                    <a:pt x="691" y="571"/>
                  </a:lnTo>
                  <a:lnTo>
                    <a:pt x="688" y="571"/>
                  </a:lnTo>
                  <a:lnTo>
                    <a:pt x="688" y="571"/>
                  </a:lnTo>
                  <a:close/>
                  <a:moveTo>
                    <a:pt x="401" y="584"/>
                  </a:moveTo>
                  <a:lnTo>
                    <a:pt x="401" y="584"/>
                  </a:lnTo>
                  <a:lnTo>
                    <a:pt x="399" y="577"/>
                  </a:lnTo>
                  <a:lnTo>
                    <a:pt x="398" y="574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8" y="579"/>
                  </a:lnTo>
                  <a:lnTo>
                    <a:pt x="401" y="584"/>
                  </a:lnTo>
                  <a:lnTo>
                    <a:pt x="401" y="584"/>
                  </a:lnTo>
                  <a:close/>
                  <a:moveTo>
                    <a:pt x="503" y="585"/>
                  </a:moveTo>
                  <a:lnTo>
                    <a:pt x="503" y="585"/>
                  </a:lnTo>
                  <a:lnTo>
                    <a:pt x="505" y="590"/>
                  </a:lnTo>
                  <a:lnTo>
                    <a:pt x="506" y="593"/>
                  </a:lnTo>
                  <a:lnTo>
                    <a:pt x="509" y="600"/>
                  </a:lnTo>
                  <a:lnTo>
                    <a:pt x="509" y="600"/>
                  </a:lnTo>
                  <a:lnTo>
                    <a:pt x="514" y="597"/>
                  </a:lnTo>
                  <a:lnTo>
                    <a:pt x="517" y="596"/>
                  </a:lnTo>
                  <a:lnTo>
                    <a:pt x="517" y="596"/>
                  </a:lnTo>
                  <a:lnTo>
                    <a:pt x="515" y="582"/>
                  </a:lnTo>
                  <a:lnTo>
                    <a:pt x="515" y="577"/>
                  </a:lnTo>
                  <a:lnTo>
                    <a:pt x="512" y="573"/>
                  </a:lnTo>
                  <a:lnTo>
                    <a:pt x="512" y="573"/>
                  </a:lnTo>
                  <a:lnTo>
                    <a:pt x="511" y="576"/>
                  </a:lnTo>
                  <a:lnTo>
                    <a:pt x="508" y="579"/>
                  </a:lnTo>
                  <a:lnTo>
                    <a:pt x="505" y="582"/>
                  </a:lnTo>
                  <a:lnTo>
                    <a:pt x="503" y="585"/>
                  </a:lnTo>
                  <a:lnTo>
                    <a:pt x="503" y="585"/>
                  </a:lnTo>
                  <a:close/>
                  <a:moveTo>
                    <a:pt x="625" y="597"/>
                  </a:moveTo>
                  <a:lnTo>
                    <a:pt x="625" y="597"/>
                  </a:lnTo>
                  <a:lnTo>
                    <a:pt x="631" y="593"/>
                  </a:lnTo>
                  <a:lnTo>
                    <a:pt x="637" y="587"/>
                  </a:lnTo>
                  <a:lnTo>
                    <a:pt x="642" y="581"/>
                  </a:lnTo>
                  <a:lnTo>
                    <a:pt x="648" y="574"/>
                  </a:lnTo>
                  <a:lnTo>
                    <a:pt x="648" y="574"/>
                  </a:lnTo>
                  <a:lnTo>
                    <a:pt x="648" y="573"/>
                  </a:lnTo>
                  <a:lnTo>
                    <a:pt x="646" y="573"/>
                  </a:lnTo>
                  <a:lnTo>
                    <a:pt x="646" y="573"/>
                  </a:lnTo>
                  <a:lnTo>
                    <a:pt x="634" y="582"/>
                  </a:lnTo>
                  <a:lnTo>
                    <a:pt x="628" y="588"/>
                  </a:lnTo>
                  <a:lnTo>
                    <a:pt x="627" y="593"/>
                  </a:lnTo>
                  <a:lnTo>
                    <a:pt x="625" y="597"/>
                  </a:lnTo>
                  <a:lnTo>
                    <a:pt x="625" y="597"/>
                  </a:lnTo>
                  <a:close/>
                  <a:moveTo>
                    <a:pt x="428" y="577"/>
                  </a:moveTo>
                  <a:lnTo>
                    <a:pt x="428" y="577"/>
                  </a:lnTo>
                  <a:lnTo>
                    <a:pt x="430" y="577"/>
                  </a:lnTo>
                  <a:lnTo>
                    <a:pt x="433" y="579"/>
                  </a:lnTo>
                  <a:lnTo>
                    <a:pt x="433" y="579"/>
                  </a:lnTo>
                  <a:lnTo>
                    <a:pt x="431" y="574"/>
                  </a:lnTo>
                  <a:lnTo>
                    <a:pt x="428" y="573"/>
                  </a:lnTo>
                  <a:lnTo>
                    <a:pt x="428" y="573"/>
                  </a:lnTo>
                  <a:lnTo>
                    <a:pt x="428" y="577"/>
                  </a:lnTo>
                  <a:lnTo>
                    <a:pt x="428" y="577"/>
                  </a:lnTo>
                  <a:close/>
                  <a:moveTo>
                    <a:pt x="146" y="584"/>
                  </a:moveTo>
                  <a:lnTo>
                    <a:pt x="146" y="584"/>
                  </a:lnTo>
                  <a:lnTo>
                    <a:pt x="152" y="587"/>
                  </a:lnTo>
                  <a:lnTo>
                    <a:pt x="160" y="588"/>
                  </a:lnTo>
                  <a:lnTo>
                    <a:pt x="160" y="588"/>
                  </a:lnTo>
                  <a:lnTo>
                    <a:pt x="162" y="581"/>
                  </a:lnTo>
                  <a:lnTo>
                    <a:pt x="160" y="577"/>
                  </a:lnTo>
                  <a:lnTo>
                    <a:pt x="159" y="574"/>
                  </a:lnTo>
                  <a:lnTo>
                    <a:pt x="159" y="574"/>
                  </a:lnTo>
                  <a:lnTo>
                    <a:pt x="152" y="577"/>
                  </a:lnTo>
                  <a:lnTo>
                    <a:pt x="149" y="581"/>
                  </a:lnTo>
                  <a:lnTo>
                    <a:pt x="146" y="584"/>
                  </a:lnTo>
                  <a:lnTo>
                    <a:pt x="146" y="584"/>
                  </a:lnTo>
                  <a:close/>
                  <a:moveTo>
                    <a:pt x="384" y="585"/>
                  </a:moveTo>
                  <a:lnTo>
                    <a:pt x="384" y="585"/>
                  </a:lnTo>
                  <a:lnTo>
                    <a:pt x="383" y="579"/>
                  </a:lnTo>
                  <a:lnTo>
                    <a:pt x="380" y="574"/>
                  </a:lnTo>
                  <a:lnTo>
                    <a:pt x="380" y="574"/>
                  </a:lnTo>
                  <a:lnTo>
                    <a:pt x="380" y="582"/>
                  </a:lnTo>
                  <a:lnTo>
                    <a:pt x="381" y="584"/>
                  </a:lnTo>
                  <a:lnTo>
                    <a:pt x="384" y="585"/>
                  </a:lnTo>
                  <a:lnTo>
                    <a:pt x="384" y="585"/>
                  </a:lnTo>
                  <a:close/>
                  <a:moveTo>
                    <a:pt x="329" y="579"/>
                  </a:moveTo>
                  <a:lnTo>
                    <a:pt x="329" y="579"/>
                  </a:lnTo>
                  <a:lnTo>
                    <a:pt x="328" y="576"/>
                  </a:lnTo>
                  <a:lnTo>
                    <a:pt x="325" y="576"/>
                  </a:lnTo>
                  <a:lnTo>
                    <a:pt x="325" y="576"/>
                  </a:lnTo>
                  <a:lnTo>
                    <a:pt x="326" y="577"/>
                  </a:lnTo>
                  <a:lnTo>
                    <a:pt x="326" y="577"/>
                  </a:lnTo>
                  <a:lnTo>
                    <a:pt x="329" y="579"/>
                  </a:lnTo>
                  <a:lnTo>
                    <a:pt x="329" y="579"/>
                  </a:lnTo>
                  <a:close/>
                  <a:moveTo>
                    <a:pt x="576" y="585"/>
                  </a:moveTo>
                  <a:lnTo>
                    <a:pt x="576" y="585"/>
                  </a:lnTo>
                  <a:lnTo>
                    <a:pt x="579" y="591"/>
                  </a:lnTo>
                  <a:lnTo>
                    <a:pt x="582" y="596"/>
                  </a:lnTo>
                  <a:lnTo>
                    <a:pt x="582" y="596"/>
                  </a:lnTo>
                  <a:lnTo>
                    <a:pt x="585" y="591"/>
                  </a:lnTo>
                  <a:lnTo>
                    <a:pt x="587" y="587"/>
                  </a:lnTo>
                  <a:lnTo>
                    <a:pt x="588" y="581"/>
                  </a:lnTo>
                  <a:lnTo>
                    <a:pt x="592" y="576"/>
                  </a:lnTo>
                  <a:lnTo>
                    <a:pt x="592" y="576"/>
                  </a:lnTo>
                  <a:lnTo>
                    <a:pt x="584" y="581"/>
                  </a:lnTo>
                  <a:lnTo>
                    <a:pt x="576" y="585"/>
                  </a:lnTo>
                  <a:lnTo>
                    <a:pt x="576" y="585"/>
                  </a:lnTo>
                  <a:close/>
                  <a:moveTo>
                    <a:pt x="640" y="591"/>
                  </a:moveTo>
                  <a:lnTo>
                    <a:pt x="640" y="591"/>
                  </a:lnTo>
                  <a:lnTo>
                    <a:pt x="648" y="585"/>
                  </a:lnTo>
                  <a:lnTo>
                    <a:pt x="651" y="581"/>
                  </a:lnTo>
                  <a:lnTo>
                    <a:pt x="651" y="579"/>
                  </a:lnTo>
                  <a:lnTo>
                    <a:pt x="651" y="576"/>
                  </a:lnTo>
                  <a:lnTo>
                    <a:pt x="651" y="576"/>
                  </a:lnTo>
                  <a:lnTo>
                    <a:pt x="648" y="579"/>
                  </a:lnTo>
                  <a:lnTo>
                    <a:pt x="645" y="584"/>
                  </a:lnTo>
                  <a:lnTo>
                    <a:pt x="640" y="587"/>
                  </a:lnTo>
                  <a:lnTo>
                    <a:pt x="640" y="591"/>
                  </a:lnTo>
                  <a:lnTo>
                    <a:pt x="640" y="591"/>
                  </a:lnTo>
                  <a:close/>
                  <a:moveTo>
                    <a:pt x="87" y="581"/>
                  </a:moveTo>
                  <a:lnTo>
                    <a:pt x="87" y="581"/>
                  </a:lnTo>
                  <a:lnTo>
                    <a:pt x="84" y="577"/>
                  </a:lnTo>
                  <a:lnTo>
                    <a:pt x="81" y="576"/>
                  </a:lnTo>
                  <a:lnTo>
                    <a:pt x="81" y="576"/>
                  </a:lnTo>
                  <a:lnTo>
                    <a:pt x="82" y="579"/>
                  </a:lnTo>
                  <a:lnTo>
                    <a:pt x="87" y="581"/>
                  </a:lnTo>
                  <a:lnTo>
                    <a:pt x="87" y="581"/>
                  </a:lnTo>
                  <a:close/>
                  <a:moveTo>
                    <a:pt x="256" y="577"/>
                  </a:moveTo>
                  <a:lnTo>
                    <a:pt x="256" y="577"/>
                  </a:lnTo>
                  <a:lnTo>
                    <a:pt x="258" y="581"/>
                  </a:lnTo>
                  <a:lnTo>
                    <a:pt x="259" y="584"/>
                  </a:lnTo>
                  <a:lnTo>
                    <a:pt x="262" y="585"/>
                  </a:lnTo>
                  <a:lnTo>
                    <a:pt x="265" y="585"/>
                  </a:lnTo>
                  <a:lnTo>
                    <a:pt x="273" y="587"/>
                  </a:lnTo>
                  <a:lnTo>
                    <a:pt x="280" y="585"/>
                  </a:lnTo>
                  <a:lnTo>
                    <a:pt x="280" y="585"/>
                  </a:lnTo>
                  <a:lnTo>
                    <a:pt x="279" y="577"/>
                  </a:lnTo>
                  <a:lnTo>
                    <a:pt x="279" y="577"/>
                  </a:lnTo>
                  <a:lnTo>
                    <a:pt x="268" y="577"/>
                  </a:lnTo>
                  <a:lnTo>
                    <a:pt x="256" y="577"/>
                  </a:lnTo>
                  <a:lnTo>
                    <a:pt x="256" y="577"/>
                  </a:lnTo>
                  <a:close/>
                  <a:moveTo>
                    <a:pt x="229" y="582"/>
                  </a:moveTo>
                  <a:lnTo>
                    <a:pt x="229" y="582"/>
                  </a:lnTo>
                  <a:lnTo>
                    <a:pt x="233" y="585"/>
                  </a:lnTo>
                  <a:lnTo>
                    <a:pt x="239" y="587"/>
                  </a:lnTo>
                  <a:lnTo>
                    <a:pt x="252" y="588"/>
                  </a:lnTo>
                  <a:lnTo>
                    <a:pt x="252" y="588"/>
                  </a:lnTo>
                  <a:lnTo>
                    <a:pt x="252" y="582"/>
                  </a:lnTo>
                  <a:lnTo>
                    <a:pt x="252" y="579"/>
                  </a:lnTo>
                  <a:lnTo>
                    <a:pt x="250" y="577"/>
                  </a:lnTo>
                  <a:lnTo>
                    <a:pt x="250" y="577"/>
                  </a:lnTo>
                  <a:lnTo>
                    <a:pt x="247" y="579"/>
                  </a:lnTo>
                  <a:lnTo>
                    <a:pt x="244" y="577"/>
                  </a:lnTo>
                  <a:lnTo>
                    <a:pt x="244" y="577"/>
                  </a:lnTo>
                  <a:lnTo>
                    <a:pt x="242" y="577"/>
                  </a:lnTo>
                  <a:lnTo>
                    <a:pt x="241" y="579"/>
                  </a:lnTo>
                  <a:lnTo>
                    <a:pt x="236" y="579"/>
                  </a:lnTo>
                  <a:lnTo>
                    <a:pt x="232" y="581"/>
                  </a:lnTo>
                  <a:lnTo>
                    <a:pt x="229" y="582"/>
                  </a:lnTo>
                  <a:lnTo>
                    <a:pt x="229" y="582"/>
                  </a:lnTo>
                  <a:close/>
                  <a:moveTo>
                    <a:pt x="105" y="582"/>
                  </a:moveTo>
                  <a:lnTo>
                    <a:pt x="105" y="582"/>
                  </a:lnTo>
                  <a:lnTo>
                    <a:pt x="102" y="579"/>
                  </a:lnTo>
                  <a:lnTo>
                    <a:pt x="101" y="577"/>
                  </a:lnTo>
                  <a:lnTo>
                    <a:pt x="99" y="579"/>
                  </a:lnTo>
                  <a:lnTo>
                    <a:pt x="99" y="579"/>
                  </a:lnTo>
                  <a:lnTo>
                    <a:pt x="102" y="582"/>
                  </a:lnTo>
                  <a:lnTo>
                    <a:pt x="104" y="582"/>
                  </a:lnTo>
                  <a:lnTo>
                    <a:pt x="105" y="582"/>
                  </a:lnTo>
                  <a:lnTo>
                    <a:pt x="105" y="582"/>
                  </a:lnTo>
                  <a:close/>
                  <a:moveTo>
                    <a:pt x="285" y="584"/>
                  </a:moveTo>
                  <a:lnTo>
                    <a:pt x="285" y="584"/>
                  </a:lnTo>
                  <a:lnTo>
                    <a:pt x="288" y="584"/>
                  </a:lnTo>
                  <a:lnTo>
                    <a:pt x="291" y="582"/>
                  </a:lnTo>
                  <a:lnTo>
                    <a:pt x="291" y="582"/>
                  </a:lnTo>
                  <a:lnTo>
                    <a:pt x="290" y="581"/>
                  </a:lnTo>
                  <a:lnTo>
                    <a:pt x="288" y="577"/>
                  </a:lnTo>
                  <a:lnTo>
                    <a:pt x="288" y="577"/>
                  </a:lnTo>
                  <a:lnTo>
                    <a:pt x="285" y="577"/>
                  </a:lnTo>
                  <a:lnTo>
                    <a:pt x="285" y="577"/>
                  </a:lnTo>
                  <a:lnTo>
                    <a:pt x="285" y="584"/>
                  </a:lnTo>
                  <a:lnTo>
                    <a:pt x="285" y="584"/>
                  </a:lnTo>
                  <a:close/>
                  <a:moveTo>
                    <a:pt x="534" y="585"/>
                  </a:moveTo>
                  <a:lnTo>
                    <a:pt x="534" y="585"/>
                  </a:lnTo>
                  <a:lnTo>
                    <a:pt x="535" y="585"/>
                  </a:lnTo>
                  <a:lnTo>
                    <a:pt x="538" y="584"/>
                  </a:lnTo>
                  <a:lnTo>
                    <a:pt x="541" y="582"/>
                  </a:lnTo>
                  <a:lnTo>
                    <a:pt x="541" y="582"/>
                  </a:lnTo>
                  <a:lnTo>
                    <a:pt x="540" y="579"/>
                  </a:lnTo>
                  <a:lnTo>
                    <a:pt x="538" y="579"/>
                  </a:lnTo>
                  <a:lnTo>
                    <a:pt x="534" y="577"/>
                  </a:lnTo>
                  <a:lnTo>
                    <a:pt x="534" y="577"/>
                  </a:lnTo>
                  <a:lnTo>
                    <a:pt x="534" y="581"/>
                  </a:lnTo>
                  <a:lnTo>
                    <a:pt x="534" y="585"/>
                  </a:lnTo>
                  <a:lnTo>
                    <a:pt x="534" y="585"/>
                  </a:lnTo>
                  <a:close/>
                  <a:moveTo>
                    <a:pt x="733" y="587"/>
                  </a:moveTo>
                  <a:lnTo>
                    <a:pt x="733" y="587"/>
                  </a:lnTo>
                  <a:lnTo>
                    <a:pt x="736" y="587"/>
                  </a:lnTo>
                  <a:lnTo>
                    <a:pt x="739" y="584"/>
                  </a:lnTo>
                  <a:lnTo>
                    <a:pt x="742" y="581"/>
                  </a:lnTo>
                  <a:lnTo>
                    <a:pt x="742" y="581"/>
                  </a:lnTo>
                  <a:lnTo>
                    <a:pt x="741" y="579"/>
                  </a:lnTo>
                  <a:lnTo>
                    <a:pt x="741" y="579"/>
                  </a:lnTo>
                  <a:lnTo>
                    <a:pt x="736" y="582"/>
                  </a:lnTo>
                  <a:lnTo>
                    <a:pt x="735" y="584"/>
                  </a:lnTo>
                  <a:lnTo>
                    <a:pt x="733" y="587"/>
                  </a:lnTo>
                  <a:lnTo>
                    <a:pt x="733" y="587"/>
                  </a:lnTo>
                  <a:close/>
                  <a:moveTo>
                    <a:pt x="602" y="594"/>
                  </a:moveTo>
                  <a:lnTo>
                    <a:pt x="602" y="594"/>
                  </a:lnTo>
                  <a:lnTo>
                    <a:pt x="605" y="593"/>
                  </a:lnTo>
                  <a:lnTo>
                    <a:pt x="607" y="591"/>
                  </a:lnTo>
                  <a:lnTo>
                    <a:pt x="607" y="591"/>
                  </a:lnTo>
                  <a:lnTo>
                    <a:pt x="604" y="584"/>
                  </a:lnTo>
                  <a:lnTo>
                    <a:pt x="602" y="581"/>
                  </a:lnTo>
                  <a:lnTo>
                    <a:pt x="599" y="579"/>
                  </a:lnTo>
                  <a:lnTo>
                    <a:pt x="599" y="579"/>
                  </a:lnTo>
                  <a:lnTo>
                    <a:pt x="601" y="588"/>
                  </a:lnTo>
                  <a:lnTo>
                    <a:pt x="602" y="594"/>
                  </a:lnTo>
                  <a:lnTo>
                    <a:pt x="602" y="594"/>
                  </a:lnTo>
                  <a:close/>
                  <a:moveTo>
                    <a:pt x="134" y="594"/>
                  </a:moveTo>
                  <a:lnTo>
                    <a:pt x="134" y="594"/>
                  </a:lnTo>
                  <a:lnTo>
                    <a:pt x="137" y="597"/>
                  </a:lnTo>
                  <a:lnTo>
                    <a:pt x="140" y="602"/>
                  </a:lnTo>
                  <a:lnTo>
                    <a:pt x="143" y="606"/>
                  </a:lnTo>
                  <a:lnTo>
                    <a:pt x="148" y="610"/>
                  </a:lnTo>
                  <a:lnTo>
                    <a:pt x="148" y="610"/>
                  </a:lnTo>
                  <a:lnTo>
                    <a:pt x="149" y="605"/>
                  </a:lnTo>
                  <a:lnTo>
                    <a:pt x="149" y="600"/>
                  </a:lnTo>
                  <a:lnTo>
                    <a:pt x="149" y="600"/>
                  </a:lnTo>
                  <a:lnTo>
                    <a:pt x="137" y="581"/>
                  </a:lnTo>
                  <a:lnTo>
                    <a:pt x="137" y="581"/>
                  </a:lnTo>
                  <a:lnTo>
                    <a:pt x="136" y="587"/>
                  </a:lnTo>
                  <a:lnTo>
                    <a:pt x="134" y="594"/>
                  </a:lnTo>
                  <a:lnTo>
                    <a:pt x="134" y="594"/>
                  </a:lnTo>
                  <a:close/>
                  <a:moveTo>
                    <a:pt x="303" y="581"/>
                  </a:moveTo>
                  <a:lnTo>
                    <a:pt x="303" y="581"/>
                  </a:lnTo>
                  <a:lnTo>
                    <a:pt x="299" y="581"/>
                  </a:lnTo>
                  <a:lnTo>
                    <a:pt x="296" y="581"/>
                  </a:lnTo>
                  <a:lnTo>
                    <a:pt x="294" y="581"/>
                  </a:lnTo>
                  <a:lnTo>
                    <a:pt x="294" y="581"/>
                  </a:lnTo>
                  <a:lnTo>
                    <a:pt x="296" y="582"/>
                  </a:lnTo>
                  <a:lnTo>
                    <a:pt x="299" y="584"/>
                  </a:lnTo>
                  <a:lnTo>
                    <a:pt x="302" y="582"/>
                  </a:lnTo>
                  <a:lnTo>
                    <a:pt x="303" y="581"/>
                  </a:lnTo>
                  <a:lnTo>
                    <a:pt x="303" y="581"/>
                  </a:lnTo>
                  <a:close/>
                  <a:moveTo>
                    <a:pt x="494" y="587"/>
                  </a:moveTo>
                  <a:lnTo>
                    <a:pt x="494" y="587"/>
                  </a:lnTo>
                  <a:lnTo>
                    <a:pt x="495" y="587"/>
                  </a:lnTo>
                  <a:lnTo>
                    <a:pt x="497" y="585"/>
                  </a:lnTo>
                  <a:lnTo>
                    <a:pt x="497" y="585"/>
                  </a:lnTo>
                  <a:lnTo>
                    <a:pt x="497" y="582"/>
                  </a:lnTo>
                  <a:lnTo>
                    <a:pt x="495" y="581"/>
                  </a:lnTo>
                  <a:lnTo>
                    <a:pt x="494" y="581"/>
                  </a:lnTo>
                  <a:lnTo>
                    <a:pt x="494" y="581"/>
                  </a:lnTo>
                  <a:lnTo>
                    <a:pt x="492" y="582"/>
                  </a:lnTo>
                  <a:lnTo>
                    <a:pt x="492" y="584"/>
                  </a:lnTo>
                  <a:lnTo>
                    <a:pt x="494" y="585"/>
                  </a:lnTo>
                  <a:lnTo>
                    <a:pt x="494" y="587"/>
                  </a:lnTo>
                  <a:lnTo>
                    <a:pt x="494" y="587"/>
                  </a:lnTo>
                  <a:close/>
                  <a:moveTo>
                    <a:pt x="546" y="582"/>
                  </a:moveTo>
                  <a:lnTo>
                    <a:pt x="546" y="582"/>
                  </a:lnTo>
                  <a:lnTo>
                    <a:pt x="547" y="588"/>
                  </a:lnTo>
                  <a:lnTo>
                    <a:pt x="547" y="590"/>
                  </a:lnTo>
                  <a:lnTo>
                    <a:pt x="549" y="593"/>
                  </a:lnTo>
                  <a:lnTo>
                    <a:pt x="549" y="593"/>
                  </a:lnTo>
                  <a:lnTo>
                    <a:pt x="552" y="591"/>
                  </a:lnTo>
                  <a:lnTo>
                    <a:pt x="553" y="590"/>
                  </a:lnTo>
                  <a:lnTo>
                    <a:pt x="558" y="584"/>
                  </a:lnTo>
                  <a:lnTo>
                    <a:pt x="558" y="584"/>
                  </a:lnTo>
                  <a:lnTo>
                    <a:pt x="555" y="582"/>
                  </a:lnTo>
                  <a:lnTo>
                    <a:pt x="552" y="582"/>
                  </a:lnTo>
                  <a:lnTo>
                    <a:pt x="549" y="582"/>
                  </a:lnTo>
                  <a:lnTo>
                    <a:pt x="546" y="582"/>
                  </a:lnTo>
                  <a:lnTo>
                    <a:pt x="546" y="582"/>
                  </a:lnTo>
                  <a:close/>
                  <a:moveTo>
                    <a:pt x="701" y="593"/>
                  </a:moveTo>
                  <a:lnTo>
                    <a:pt x="701" y="593"/>
                  </a:lnTo>
                  <a:lnTo>
                    <a:pt x="703" y="593"/>
                  </a:lnTo>
                  <a:lnTo>
                    <a:pt x="703" y="593"/>
                  </a:lnTo>
                  <a:lnTo>
                    <a:pt x="706" y="594"/>
                  </a:lnTo>
                  <a:lnTo>
                    <a:pt x="706" y="594"/>
                  </a:lnTo>
                  <a:lnTo>
                    <a:pt x="709" y="588"/>
                  </a:lnTo>
                  <a:lnTo>
                    <a:pt x="710" y="585"/>
                  </a:lnTo>
                  <a:lnTo>
                    <a:pt x="709" y="582"/>
                  </a:lnTo>
                  <a:lnTo>
                    <a:pt x="709" y="582"/>
                  </a:lnTo>
                  <a:lnTo>
                    <a:pt x="704" y="587"/>
                  </a:lnTo>
                  <a:lnTo>
                    <a:pt x="703" y="588"/>
                  </a:lnTo>
                  <a:lnTo>
                    <a:pt x="701" y="593"/>
                  </a:lnTo>
                  <a:lnTo>
                    <a:pt x="701" y="593"/>
                  </a:lnTo>
                  <a:close/>
                  <a:moveTo>
                    <a:pt x="460" y="602"/>
                  </a:moveTo>
                  <a:lnTo>
                    <a:pt x="460" y="602"/>
                  </a:lnTo>
                  <a:lnTo>
                    <a:pt x="459" y="603"/>
                  </a:lnTo>
                  <a:lnTo>
                    <a:pt x="456" y="606"/>
                  </a:lnTo>
                  <a:lnTo>
                    <a:pt x="456" y="606"/>
                  </a:lnTo>
                  <a:lnTo>
                    <a:pt x="460" y="617"/>
                  </a:lnTo>
                  <a:lnTo>
                    <a:pt x="463" y="622"/>
                  </a:lnTo>
                  <a:lnTo>
                    <a:pt x="466" y="626"/>
                  </a:lnTo>
                  <a:lnTo>
                    <a:pt x="466" y="626"/>
                  </a:lnTo>
                  <a:lnTo>
                    <a:pt x="468" y="619"/>
                  </a:lnTo>
                  <a:lnTo>
                    <a:pt x="470" y="611"/>
                  </a:lnTo>
                  <a:lnTo>
                    <a:pt x="470" y="603"/>
                  </a:lnTo>
                  <a:lnTo>
                    <a:pt x="468" y="597"/>
                  </a:lnTo>
                  <a:lnTo>
                    <a:pt x="465" y="591"/>
                  </a:lnTo>
                  <a:lnTo>
                    <a:pt x="460" y="587"/>
                  </a:lnTo>
                  <a:lnTo>
                    <a:pt x="454" y="584"/>
                  </a:lnTo>
                  <a:lnTo>
                    <a:pt x="447" y="582"/>
                  </a:lnTo>
                  <a:lnTo>
                    <a:pt x="447" y="582"/>
                  </a:lnTo>
                  <a:lnTo>
                    <a:pt x="448" y="585"/>
                  </a:lnTo>
                  <a:lnTo>
                    <a:pt x="450" y="588"/>
                  </a:lnTo>
                  <a:lnTo>
                    <a:pt x="454" y="591"/>
                  </a:lnTo>
                  <a:lnTo>
                    <a:pt x="459" y="594"/>
                  </a:lnTo>
                  <a:lnTo>
                    <a:pt x="460" y="597"/>
                  </a:lnTo>
                  <a:lnTo>
                    <a:pt x="460" y="602"/>
                  </a:lnTo>
                  <a:lnTo>
                    <a:pt x="460" y="602"/>
                  </a:lnTo>
                  <a:close/>
                  <a:moveTo>
                    <a:pt x="357" y="585"/>
                  </a:moveTo>
                  <a:lnTo>
                    <a:pt x="357" y="585"/>
                  </a:lnTo>
                  <a:lnTo>
                    <a:pt x="360" y="587"/>
                  </a:lnTo>
                  <a:lnTo>
                    <a:pt x="364" y="587"/>
                  </a:lnTo>
                  <a:lnTo>
                    <a:pt x="369" y="587"/>
                  </a:lnTo>
                  <a:lnTo>
                    <a:pt x="370" y="585"/>
                  </a:lnTo>
                  <a:lnTo>
                    <a:pt x="370" y="585"/>
                  </a:lnTo>
                  <a:lnTo>
                    <a:pt x="364" y="584"/>
                  </a:lnTo>
                  <a:lnTo>
                    <a:pt x="360" y="584"/>
                  </a:lnTo>
                  <a:lnTo>
                    <a:pt x="357" y="585"/>
                  </a:lnTo>
                  <a:lnTo>
                    <a:pt x="357" y="585"/>
                  </a:lnTo>
                  <a:close/>
                  <a:moveTo>
                    <a:pt x="328" y="590"/>
                  </a:moveTo>
                  <a:lnTo>
                    <a:pt x="328" y="590"/>
                  </a:lnTo>
                  <a:lnTo>
                    <a:pt x="343" y="588"/>
                  </a:lnTo>
                  <a:lnTo>
                    <a:pt x="343" y="588"/>
                  </a:lnTo>
                  <a:lnTo>
                    <a:pt x="340" y="587"/>
                  </a:lnTo>
                  <a:lnTo>
                    <a:pt x="337" y="585"/>
                  </a:lnTo>
                  <a:lnTo>
                    <a:pt x="328" y="584"/>
                  </a:lnTo>
                  <a:lnTo>
                    <a:pt x="328" y="584"/>
                  </a:lnTo>
                  <a:lnTo>
                    <a:pt x="328" y="585"/>
                  </a:lnTo>
                  <a:lnTo>
                    <a:pt x="328" y="590"/>
                  </a:lnTo>
                  <a:lnTo>
                    <a:pt x="328" y="590"/>
                  </a:lnTo>
                  <a:close/>
                  <a:moveTo>
                    <a:pt x="485" y="584"/>
                  </a:moveTo>
                  <a:lnTo>
                    <a:pt x="485" y="584"/>
                  </a:lnTo>
                  <a:lnTo>
                    <a:pt x="485" y="587"/>
                  </a:lnTo>
                  <a:lnTo>
                    <a:pt x="486" y="590"/>
                  </a:lnTo>
                  <a:lnTo>
                    <a:pt x="488" y="593"/>
                  </a:lnTo>
                  <a:lnTo>
                    <a:pt x="491" y="594"/>
                  </a:lnTo>
                  <a:lnTo>
                    <a:pt x="491" y="594"/>
                  </a:lnTo>
                  <a:lnTo>
                    <a:pt x="491" y="591"/>
                  </a:lnTo>
                  <a:lnTo>
                    <a:pt x="489" y="588"/>
                  </a:lnTo>
                  <a:lnTo>
                    <a:pt x="488" y="585"/>
                  </a:lnTo>
                  <a:lnTo>
                    <a:pt x="485" y="584"/>
                  </a:lnTo>
                  <a:lnTo>
                    <a:pt x="485" y="584"/>
                  </a:lnTo>
                  <a:close/>
                  <a:moveTo>
                    <a:pt x="561" y="587"/>
                  </a:moveTo>
                  <a:lnTo>
                    <a:pt x="561" y="587"/>
                  </a:lnTo>
                  <a:lnTo>
                    <a:pt x="564" y="585"/>
                  </a:lnTo>
                  <a:lnTo>
                    <a:pt x="564" y="585"/>
                  </a:lnTo>
                  <a:lnTo>
                    <a:pt x="564" y="584"/>
                  </a:lnTo>
                  <a:lnTo>
                    <a:pt x="564" y="584"/>
                  </a:lnTo>
                  <a:lnTo>
                    <a:pt x="563" y="585"/>
                  </a:lnTo>
                  <a:lnTo>
                    <a:pt x="561" y="587"/>
                  </a:lnTo>
                  <a:lnTo>
                    <a:pt x="561" y="587"/>
                  </a:lnTo>
                  <a:close/>
                  <a:moveTo>
                    <a:pt x="195" y="591"/>
                  </a:moveTo>
                  <a:lnTo>
                    <a:pt x="195" y="591"/>
                  </a:lnTo>
                  <a:lnTo>
                    <a:pt x="218" y="590"/>
                  </a:lnTo>
                  <a:lnTo>
                    <a:pt x="218" y="590"/>
                  </a:lnTo>
                  <a:lnTo>
                    <a:pt x="216" y="587"/>
                  </a:lnTo>
                  <a:lnTo>
                    <a:pt x="215" y="584"/>
                  </a:lnTo>
                  <a:lnTo>
                    <a:pt x="215" y="584"/>
                  </a:lnTo>
                  <a:lnTo>
                    <a:pt x="204" y="585"/>
                  </a:lnTo>
                  <a:lnTo>
                    <a:pt x="200" y="588"/>
                  </a:lnTo>
                  <a:lnTo>
                    <a:pt x="195" y="591"/>
                  </a:lnTo>
                  <a:lnTo>
                    <a:pt x="195" y="591"/>
                  </a:lnTo>
                  <a:close/>
                  <a:moveTo>
                    <a:pt x="299" y="587"/>
                  </a:moveTo>
                  <a:lnTo>
                    <a:pt x="299" y="587"/>
                  </a:lnTo>
                  <a:lnTo>
                    <a:pt x="300" y="588"/>
                  </a:lnTo>
                  <a:lnTo>
                    <a:pt x="303" y="590"/>
                  </a:lnTo>
                  <a:lnTo>
                    <a:pt x="309" y="591"/>
                  </a:lnTo>
                  <a:lnTo>
                    <a:pt x="323" y="590"/>
                  </a:lnTo>
                  <a:lnTo>
                    <a:pt x="323" y="590"/>
                  </a:lnTo>
                  <a:lnTo>
                    <a:pt x="322" y="587"/>
                  </a:lnTo>
                  <a:lnTo>
                    <a:pt x="322" y="584"/>
                  </a:lnTo>
                  <a:lnTo>
                    <a:pt x="322" y="584"/>
                  </a:lnTo>
                  <a:lnTo>
                    <a:pt x="299" y="587"/>
                  </a:lnTo>
                  <a:lnTo>
                    <a:pt x="299" y="587"/>
                  </a:lnTo>
                  <a:close/>
                  <a:moveTo>
                    <a:pt x="653" y="593"/>
                  </a:moveTo>
                  <a:lnTo>
                    <a:pt x="653" y="593"/>
                  </a:lnTo>
                  <a:lnTo>
                    <a:pt x="657" y="590"/>
                  </a:lnTo>
                  <a:lnTo>
                    <a:pt x="659" y="588"/>
                  </a:lnTo>
                  <a:lnTo>
                    <a:pt x="660" y="585"/>
                  </a:lnTo>
                  <a:lnTo>
                    <a:pt x="660" y="585"/>
                  </a:lnTo>
                  <a:lnTo>
                    <a:pt x="657" y="587"/>
                  </a:lnTo>
                  <a:lnTo>
                    <a:pt x="654" y="588"/>
                  </a:lnTo>
                  <a:lnTo>
                    <a:pt x="653" y="591"/>
                  </a:lnTo>
                  <a:lnTo>
                    <a:pt x="653" y="593"/>
                  </a:lnTo>
                  <a:lnTo>
                    <a:pt x="653" y="593"/>
                  </a:lnTo>
                  <a:close/>
                  <a:moveTo>
                    <a:pt x="410" y="587"/>
                  </a:moveTo>
                  <a:lnTo>
                    <a:pt x="410" y="587"/>
                  </a:lnTo>
                  <a:lnTo>
                    <a:pt x="413" y="596"/>
                  </a:lnTo>
                  <a:lnTo>
                    <a:pt x="418" y="605"/>
                  </a:lnTo>
                  <a:lnTo>
                    <a:pt x="418" y="605"/>
                  </a:lnTo>
                  <a:lnTo>
                    <a:pt x="415" y="596"/>
                  </a:lnTo>
                  <a:lnTo>
                    <a:pt x="413" y="587"/>
                  </a:lnTo>
                  <a:lnTo>
                    <a:pt x="413" y="587"/>
                  </a:lnTo>
                  <a:lnTo>
                    <a:pt x="412" y="587"/>
                  </a:lnTo>
                  <a:lnTo>
                    <a:pt x="410" y="587"/>
                  </a:lnTo>
                  <a:lnTo>
                    <a:pt x="410" y="587"/>
                  </a:lnTo>
                  <a:close/>
                  <a:moveTo>
                    <a:pt x="541" y="587"/>
                  </a:moveTo>
                  <a:lnTo>
                    <a:pt x="541" y="587"/>
                  </a:lnTo>
                  <a:lnTo>
                    <a:pt x="538" y="588"/>
                  </a:lnTo>
                  <a:lnTo>
                    <a:pt x="535" y="590"/>
                  </a:lnTo>
                  <a:lnTo>
                    <a:pt x="535" y="590"/>
                  </a:lnTo>
                  <a:lnTo>
                    <a:pt x="537" y="594"/>
                  </a:lnTo>
                  <a:lnTo>
                    <a:pt x="538" y="597"/>
                  </a:lnTo>
                  <a:lnTo>
                    <a:pt x="538" y="597"/>
                  </a:lnTo>
                  <a:lnTo>
                    <a:pt x="541" y="597"/>
                  </a:lnTo>
                  <a:lnTo>
                    <a:pt x="543" y="597"/>
                  </a:lnTo>
                  <a:lnTo>
                    <a:pt x="544" y="594"/>
                  </a:lnTo>
                  <a:lnTo>
                    <a:pt x="543" y="590"/>
                  </a:lnTo>
                  <a:lnTo>
                    <a:pt x="541" y="587"/>
                  </a:lnTo>
                  <a:lnTo>
                    <a:pt x="541" y="587"/>
                  </a:lnTo>
                  <a:close/>
                  <a:moveTo>
                    <a:pt x="587" y="605"/>
                  </a:moveTo>
                  <a:lnTo>
                    <a:pt x="587" y="605"/>
                  </a:lnTo>
                  <a:lnTo>
                    <a:pt x="599" y="600"/>
                  </a:lnTo>
                  <a:lnTo>
                    <a:pt x="599" y="600"/>
                  </a:lnTo>
                  <a:lnTo>
                    <a:pt x="598" y="596"/>
                  </a:lnTo>
                  <a:lnTo>
                    <a:pt x="598" y="593"/>
                  </a:lnTo>
                  <a:lnTo>
                    <a:pt x="595" y="587"/>
                  </a:lnTo>
                  <a:lnTo>
                    <a:pt x="595" y="587"/>
                  </a:lnTo>
                  <a:lnTo>
                    <a:pt x="590" y="596"/>
                  </a:lnTo>
                  <a:lnTo>
                    <a:pt x="587" y="605"/>
                  </a:lnTo>
                  <a:lnTo>
                    <a:pt x="587" y="605"/>
                  </a:lnTo>
                  <a:close/>
                  <a:moveTo>
                    <a:pt x="393" y="590"/>
                  </a:moveTo>
                  <a:lnTo>
                    <a:pt x="393" y="590"/>
                  </a:lnTo>
                  <a:lnTo>
                    <a:pt x="396" y="596"/>
                  </a:lnTo>
                  <a:lnTo>
                    <a:pt x="401" y="603"/>
                  </a:lnTo>
                  <a:lnTo>
                    <a:pt x="406" y="610"/>
                  </a:lnTo>
                  <a:lnTo>
                    <a:pt x="407" y="611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04" y="600"/>
                  </a:lnTo>
                  <a:lnTo>
                    <a:pt x="398" y="588"/>
                  </a:lnTo>
                  <a:lnTo>
                    <a:pt x="398" y="588"/>
                  </a:lnTo>
                  <a:lnTo>
                    <a:pt x="395" y="588"/>
                  </a:lnTo>
                  <a:lnTo>
                    <a:pt x="393" y="588"/>
                  </a:lnTo>
                  <a:lnTo>
                    <a:pt x="393" y="590"/>
                  </a:lnTo>
                  <a:lnTo>
                    <a:pt x="393" y="590"/>
                  </a:lnTo>
                  <a:close/>
                  <a:moveTo>
                    <a:pt x="572" y="588"/>
                  </a:moveTo>
                  <a:lnTo>
                    <a:pt x="572" y="588"/>
                  </a:lnTo>
                  <a:lnTo>
                    <a:pt x="567" y="594"/>
                  </a:lnTo>
                  <a:lnTo>
                    <a:pt x="564" y="602"/>
                  </a:lnTo>
                  <a:lnTo>
                    <a:pt x="561" y="620"/>
                  </a:lnTo>
                  <a:lnTo>
                    <a:pt x="561" y="620"/>
                  </a:lnTo>
                  <a:lnTo>
                    <a:pt x="567" y="619"/>
                  </a:lnTo>
                  <a:lnTo>
                    <a:pt x="570" y="616"/>
                  </a:lnTo>
                  <a:lnTo>
                    <a:pt x="573" y="611"/>
                  </a:lnTo>
                  <a:lnTo>
                    <a:pt x="576" y="606"/>
                  </a:lnTo>
                  <a:lnTo>
                    <a:pt x="578" y="602"/>
                  </a:lnTo>
                  <a:lnTo>
                    <a:pt x="576" y="597"/>
                  </a:lnTo>
                  <a:lnTo>
                    <a:pt x="575" y="593"/>
                  </a:lnTo>
                  <a:lnTo>
                    <a:pt x="572" y="588"/>
                  </a:lnTo>
                  <a:lnTo>
                    <a:pt x="572" y="588"/>
                  </a:lnTo>
                  <a:close/>
                  <a:moveTo>
                    <a:pt x="389" y="599"/>
                  </a:moveTo>
                  <a:lnTo>
                    <a:pt x="389" y="599"/>
                  </a:lnTo>
                  <a:lnTo>
                    <a:pt x="390" y="600"/>
                  </a:lnTo>
                  <a:lnTo>
                    <a:pt x="393" y="602"/>
                  </a:lnTo>
                  <a:lnTo>
                    <a:pt x="393" y="602"/>
                  </a:lnTo>
                  <a:lnTo>
                    <a:pt x="390" y="594"/>
                  </a:lnTo>
                  <a:lnTo>
                    <a:pt x="387" y="591"/>
                  </a:lnTo>
                  <a:lnTo>
                    <a:pt x="384" y="590"/>
                  </a:lnTo>
                  <a:lnTo>
                    <a:pt x="384" y="590"/>
                  </a:lnTo>
                  <a:lnTo>
                    <a:pt x="387" y="594"/>
                  </a:lnTo>
                  <a:lnTo>
                    <a:pt x="389" y="596"/>
                  </a:lnTo>
                  <a:lnTo>
                    <a:pt x="389" y="599"/>
                  </a:lnTo>
                  <a:lnTo>
                    <a:pt x="389" y="599"/>
                  </a:lnTo>
                  <a:close/>
                  <a:moveTo>
                    <a:pt x="433" y="599"/>
                  </a:moveTo>
                  <a:lnTo>
                    <a:pt x="433" y="599"/>
                  </a:lnTo>
                  <a:lnTo>
                    <a:pt x="430" y="593"/>
                  </a:lnTo>
                  <a:lnTo>
                    <a:pt x="428" y="591"/>
                  </a:lnTo>
                  <a:lnTo>
                    <a:pt x="425" y="590"/>
                  </a:lnTo>
                  <a:lnTo>
                    <a:pt x="425" y="590"/>
                  </a:lnTo>
                  <a:lnTo>
                    <a:pt x="427" y="591"/>
                  </a:lnTo>
                  <a:lnTo>
                    <a:pt x="428" y="594"/>
                  </a:lnTo>
                  <a:lnTo>
                    <a:pt x="433" y="599"/>
                  </a:lnTo>
                  <a:lnTo>
                    <a:pt x="433" y="599"/>
                  </a:lnTo>
                  <a:close/>
                  <a:moveTo>
                    <a:pt x="434" y="591"/>
                  </a:moveTo>
                  <a:lnTo>
                    <a:pt x="434" y="591"/>
                  </a:lnTo>
                  <a:lnTo>
                    <a:pt x="438" y="594"/>
                  </a:lnTo>
                  <a:lnTo>
                    <a:pt x="439" y="600"/>
                  </a:lnTo>
                  <a:lnTo>
                    <a:pt x="441" y="603"/>
                  </a:lnTo>
                  <a:lnTo>
                    <a:pt x="442" y="605"/>
                  </a:lnTo>
                  <a:lnTo>
                    <a:pt x="445" y="606"/>
                  </a:lnTo>
                  <a:lnTo>
                    <a:pt x="445" y="606"/>
                  </a:lnTo>
                  <a:lnTo>
                    <a:pt x="442" y="597"/>
                  </a:lnTo>
                  <a:lnTo>
                    <a:pt x="436" y="590"/>
                  </a:lnTo>
                  <a:lnTo>
                    <a:pt x="436" y="590"/>
                  </a:lnTo>
                  <a:lnTo>
                    <a:pt x="436" y="590"/>
                  </a:lnTo>
                  <a:lnTo>
                    <a:pt x="434" y="591"/>
                  </a:lnTo>
                  <a:lnTo>
                    <a:pt x="434" y="591"/>
                  </a:lnTo>
                  <a:close/>
                  <a:moveTo>
                    <a:pt x="500" y="603"/>
                  </a:moveTo>
                  <a:lnTo>
                    <a:pt x="500" y="603"/>
                  </a:lnTo>
                  <a:lnTo>
                    <a:pt x="503" y="602"/>
                  </a:lnTo>
                  <a:lnTo>
                    <a:pt x="503" y="602"/>
                  </a:lnTo>
                  <a:lnTo>
                    <a:pt x="502" y="594"/>
                  </a:lnTo>
                  <a:lnTo>
                    <a:pt x="500" y="591"/>
                  </a:lnTo>
                  <a:lnTo>
                    <a:pt x="499" y="590"/>
                  </a:lnTo>
                  <a:lnTo>
                    <a:pt x="499" y="590"/>
                  </a:lnTo>
                  <a:lnTo>
                    <a:pt x="497" y="593"/>
                  </a:lnTo>
                  <a:lnTo>
                    <a:pt x="497" y="596"/>
                  </a:lnTo>
                  <a:lnTo>
                    <a:pt x="500" y="603"/>
                  </a:lnTo>
                  <a:lnTo>
                    <a:pt x="500" y="603"/>
                  </a:lnTo>
                  <a:close/>
                  <a:moveTo>
                    <a:pt x="372" y="591"/>
                  </a:moveTo>
                  <a:lnTo>
                    <a:pt x="372" y="591"/>
                  </a:lnTo>
                  <a:lnTo>
                    <a:pt x="378" y="594"/>
                  </a:lnTo>
                  <a:lnTo>
                    <a:pt x="378" y="594"/>
                  </a:lnTo>
                  <a:lnTo>
                    <a:pt x="378" y="593"/>
                  </a:lnTo>
                  <a:lnTo>
                    <a:pt x="378" y="591"/>
                  </a:lnTo>
                  <a:lnTo>
                    <a:pt x="377" y="590"/>
                  </a:lnTo>
                  <a:lnTo>
                    <a:pt x="377" y="590"/>
                  </a:lnTo>
                  <a:lnTo>
                    <a:pt x="373" y="590"/>
                  </a:lnTo>
                  <a:lnTo>
                    <a:pt x="372" y="590"/>
                  </a:lnTo>
                  <a:lnTo>
                    <a:pt x="372" y="591"/>
                  </a:lnTo>
                  <a:lnTo>
                    <a:pt x="372" y="591"/>
                  </a:lnTo>
                  <a:close/>
                  <a:moveTo>
                    <a:pt x="117" y="596"/>
                  </a:moveTo>
                  <a:lnTo>
                    <a:pt x="117" y="596"/>
                  </a:lnTo>
                  <a:lnTo>
                    <a:pt x="117" y="593"/>
                  </a:lnTo>
                  <a:lnTo>
                    <a:pt x="116" y="593"/>
                  </a:lnTo>
                  <a:lnTo>
                    <a:pt x="110" y="591"/>
                  </a:lnTo>
                  <a:lnTo>
                    <a:pt x="110" y="591"/>
                  </a:lnTo>
                  <a:lnTo>
                    <a:pt x="113" y="594"/>
                  </a:lnTo>
                  <a:lnTo>
                    <a:pt x="117" y="596"/>
                  </a:lnTo>
                  <a:lnTo>
                    <a:pt x="117" y="596"/>
                  </a:lnTo>
                  <a:close/>
                  <a:moveTo>
                    <a:pt x="152" y="597"/>
                  </a:moveTo>
                  <a:lnTo>
                    <a:pt x="152" y="597"/>
                  </a:lnTo>
                  <a:lnTo>
                    <a:pt x="157" y="596"/>
                  </a:lnTo>
                  <a:lnTo>
                    <a:pt x="160" y="596"/>
                  </a:lnTo>
                  <a:lnTo>
                    <a:pt x="160" y="593"/>
                  </a:lnTo>
                  <a:lnTo>
                    <a:pt x="160" y="593"/>
                  </a:lnTo>
                  <a:lnTo>
                    <a:pt x="155" y="591"/>
                  </a:lnTo>
                  <a:lnTo>
                    <a:pt x="149" y="591"/>
                  </a:lnTo>
                  <a:lnTo>
                    <a:pt x="149" y="591"/>
                  </a:lnTo>
                  <a:lnTo>
                    <a:pt x="151" y="594"/>
                  </a:lnTo>
                  <a:lnTo>
                    <a:pt x="152" y="597"/>
                  </a:lnTo>
                  <a:lnTo>
                    <a:pt x="152" y="597"/>
                  </a:lnTo>
                  <a:close/>
                  <a:moveTo>
                    <a:pt x="482" y="596"/>
                  </a:moveTo>
                  <a:lnTo>
                    <a:pt x="482" y="596"/>
                  </a:lnTo>
                  <a:lnTo>
                    <a:pt x="480" y="594"/>
                  </a:lnTo>
                  <a:lnTo>
                    <a:pt x="480" y="591"/>
                  </a:lnTo>
                  <a:lnTo>
                    <a:pt x="480" y="591"/>
                  </a:lnTo>
                  <a:lnTo>
                    <a:pt x="479" y="591"/>
                  </a:lnTo>
                  <a:lnTo>
                    <a:pt x="479" y="591"/>
                  </a:lnTo>
                  <a:lnTo>
                    <a:pt x="479" y="594"/>
                  </a:lnTo>
                  <a:lnTo>
                    <a:pt x="482" y="596"/>
                  </a:lnTo>
                  <a:lnTo>
                    <a:pt x="482" y="596"/>
                  </a:lnTo>
                  <a:close/>
                  <a:moveTo>
                    <a:pt x="166" y="594"/>
                  </a:moveTo>
                  <a:lnTo>
                    <a:pt x="166" y="594"/>
                  </a:lnTo>
                  <a:lnTo>
                    <a:pt x="171" y="596"/>
                  </a:lnTo>
                  <a:lnTo>
                    <a:pt x="174" y="596"/>
                  </a:lnTo>
                  <a:lnTo>
                    <a:pt x="175" y="594"/>
                  </a:lnTo>
                  <a:lnTo>
                    <a:pt x="175" y="594"/>
                  </a:lnTo>
                  <a:lnTo>
                    <a:pt x="169" y="593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66" y="594"/>
                  </a:lnTo>
                  <a:lnTo>
                    <a:pt x="166" y="594"/>
                  </a:lnTo>
                  <a:close/>
                  <a:moveTo>
                    <a:pt x="328" y="593"/>
                  </a:moveTo>
                  <a:lnTo>
                    <a:pt x="328" y="593"/>
                  </a:lnTo>
                  <a:lnTo>
                    <a:pt x="335" y="596"/>
                  </a:lnTo>
                  <a:lnTo>
                    <a:pt x="341" y="599"/>
                  </a:lnTo>
                  <a:lnTo>
                    <a:pt x="351" y="600"/>
                  </a:lnTo>
                  <a:lnTo>
                    <a:pt x="357" y="602"/>
                  </a:lnTo>
                  <a:lnTo>
                    <a:pt x="357" y="602"/>
                  </a:lnTo>
                  <a:lnTo>
                    <a:pt x="355" y="599"/>
                  </a:lnTo>
                  <a:lnTo>
                    <a:pt x="352" y="596"/>
                  </a:lnTo>
                  <a:lnTo>
                    <a:pt x="349" y="594"/>
                  </a:lnTo>
                  <a:lnTo>
                    <a:pt x="346" y="593"/>
                  </a:lnTo>
                  <a:lnTo>
                    <a:pt x="338" y="593"/>
                  </a:lnTo>
                  <a:lnTo>
                    <a:pt x="328" y="593"/>
                  </a:lnTo>
                  <a:lnTo>
                    <a:pt x="328" y="593"/>
                  </a:lnTo>
                  <a:close/>
                  <a:moveTo>
                    <a:pt x="369" y="605"/>
                  </a:moveTo>
                  <a:lnTo>
                    <a:pt x="369" y="605"/>
                  </a:lnTo>
                  <a:lnTo>
                    <a:pt x="366" y="602"/>
                  </a:lnTo>
                  <a:lnTo>
                    <a:pt x="361" y="597"/>
                  </a:lnTo>
                  <a:lnTo>
                    <a:pt x="358" y="594"/>
                  </a:lnTo>
                  <a:lnTo>
                    <a:pt x="355" y="593"/>
                  </a:lnTo>
                  <a:lnTo>
                    <a:pt x="355" y="593"/>
                  </a:lnTo>
                  <a:lnTo>
                    <a:pt x="358" y="596"/>
                  </a:lnTo>
                  <a:lnTo>
                    <a:pt x="361" y="600"/>
                  </a:lnTo>
                  <a:lnTo>
                    <a:pt x="364" y="603"/>
                  </a:lnTo>
                  <a:lnTo>
                    <a:pt x="369" y="605"/>
                  </a:lnTo>
                  <a:lnTo>
                    <a:pt x="369" y="605"/>
                  </a:lnTo>
                  <a:close/>
                  <a:moveTo>
                    <a:pt x="87" y="594"/>
                  </a:moveTo>
                  <a:lnTo>
                    <a:pt x="87" y="594"/>
                  </a:lnTo>
                  <a:lnTo>
                    <a:pt x="104" y="603"/>
                  </a:lnTo>
                  <a:lnTo>
                    <a:pt x="113" y="608"/>
                  </a:lnTo>
                  <a:lnTo>
                    <a:pt x="123" y="610"/>
                  </a:lnTo>
                  <a:lnTo>
                    <a:pt x="123" y="610"/>
                  </a:lnTo>
                  <a:lnTo>
                    <a:pt x="114" y="605"/>
                  </a:lnTo>
                  <a:lnTo>
                    <a:pt x="105" y="599"/>
                  </a:lnTo>
                  <a:lnTo>
                    <a:pt x="96" y="594"/>
                  </a:lnTo>
                  <a:lnTo>
                    <a:pt x="90" y="594"/>
                  </a:lnTo>
                  <a:lnTo>
                    <a:pt x="87" y="594"/>
                  </a:lnTo>
                  <a:lnTo>
                    <a:pt x="87" y="594"/>
                  </a:lnTo>
                  <a:close/>
                  <a:moveTo>
                    <a:pt x="271" y="593"/>
                  </a:moveTo>
                  <a:lnTo>
                    <a:pt x="271" y="593"/>
                  </a:lnTo>
                  <a:lnTo>
                    <a:pt x="273" y="596"/>
                  </a:lnTo>
                  <a:lnTo>
                    <a:pt x="274" y="596"/>
                  </a:lnTo>
                  <a:lnTo>
                    <a:pt x="277" y="594"/>
                  </a:lnTo>
                  <a:lnTo>
                    <a:pt x="277" y="593"/>
                  </a:lnTo>
                  <a:lnTo>
                    <a:pt x="277" y="593"/>
                  </a:lnTo>
                  <a:lnTo>
                    <a:pt x="276" y="594"/>
                  </a:lnTo>
                  <a:lnTo>
                    <a:pt x="276" y="594"/>
                  </a:lnTo>
                  <a:lnTo>
                    <a:pt x="274" y="593"/>
                  </a:lnTo>
                  <a:lnTo>
                    <a:pt x="274" y="593"/>
                  </a:lnTo>
                  <a:lnTo>
                    <a:pt x="274" y="594"/>
                  </a:lnTo>
                  <a:lnTo>
                    <a:pt x="273" y="594"/>
                  </a:lnTo>
                  <a:lnTo>
                    <a:pt x="271" y="593"/>
                  </a:lnTo>
                  <a:lnTo>
                    <a:pt x="271" y="593"/>
                  </a:lnTo>
                  <a:close/>
                  <a:moveTo>
                    <a:pt x="377" y="603"/>
                  </a:moveTo>
                  <a:lnTo>
                    <a:pt x="377" y="603"/>
                  </a:lnTo>
                  <a:lnTo>
                    <a:pt x="378" y="602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2" y="596"/>
                  </a:lnTo>
                  <a:lnTo>
                    <a:pt x="364" y="593"/>
                  </a:lnTo>
                  <a:lnTo>
                    <a:pt x="364" y="593"/>
                  </a:lnTo>
                  <a:lnTo>
                    <a:pt x="369" y="599"/>
                  </a:lnTo>
                  <a:lnTo>
                    <a:pt x="372" y="602"/>
                  </a:lnTo>
                  <a:lnTo>
                    <a:pt x="377" y="603"/>
                  </a:lnTo>
                  <a:lnTo>
                    <a:pt x="377" y="603"/>
                  </a:lnTo>
                  <a:close/>
                  <a:moveTo>
                    <a:pt x="613" y="599"/>
                  </a:moveTo>
                  <a:lnTo>
                    <a:pt x="613" y="599"/>
                  </a:lnTo>
                  <a:lnTo>
                    <a:pt x="614" y="605"/>
                  </a:lnTo>
                  <a:lnTo>
                    <a:pt x="614" y="605"/>
                  </a:lnTo>
                  <a:lnTo>
                    <a:pt x="617" y="603"/>
                  </a:lnTo>
                  <a:lnTo>
                    <a:pt x="619" y="600"/>
                  </a:lnTo>
                  <a:lnTo>
                    <a:pt x="620" y="596"/>
                  </a:lnTo>
                  <a:lnTo>
                    <a:pt x="619" y="593"/>
                  </a:lnTo>
                  <a:lnTo>
                    <a:pt x="619" y="593"/>
                  </a:lnTo>
                  <a:lnTo>
                    <a:pt x="613" y="599"/>
                  </a:lnTo>
                  <a:lnTo>
                    <a:pt x="613" y="599"/>
                  </a:lnTo>
                  <a:close/>
                  <a:moveTo>
                    <a:pt x="628" y="603"/>
                  </a:moveTo>
                  <a:lnTo>
                    <a:pt x="628" y="603"/>
                  </a:lnTo>
                  <a:lnTo>
                    <a:pt x="630" y="610"/>
                  </a:lnTo>
                  <a:lnTo>
                    <a:pt x="630" y="610"/>
                  </a:lnTo>
                  <a:lnTo>
                    <a:pt x="634" y="606"/>
                  </a:lnTo>
                  <a:lnTo>
                    <a:pt x="637" y="602"/>
                  </a:lnTo>
                  <a:lnTo>
                    <a:pt x="645" y="593"/>
                  </a:lnTo>
                  <a:lnTo>
                    <a:pt x="645" y="593"/>
                  </a:lnTo>
                  <a:lnTo>
                    <a:pt x="636" y="597"/>
                  </a:lnTo>
                  <a:lnTo>
                    <a:pt x="628" y="603"/>
                  </a:lnTo>
                  <a:lnTo>
                    <a:pt x="628" y="603"/>
                  </a:lnTo>
                  <a:close/>
                  <a:moveTo>
                    <a:pt x="645" y="610"/>
                  </a:moveTo>
                  <a:lnTo>
                    <a:pt x="645" y="610"/>
                  </a:lnTo>
                  <a:lnTo>
                    <a:pt x="651" y="606"/>
                  </a:lnTo>
                  <a:lnTo>
                    <a:pt x="657" y="603"/>
                  </a:lnTo>
                  <a:lnTo>
                    <a:pt x="660" y="597"/>
                  </a:lnTo>
                  <a:lnTo>
                    <a:pt x="662" y="596"/>
                  </a:lnTo>
                  <a:lnTo>
                    <a:pt x="660" y="593"/>
                  </a:lnTo>
                  <a:lnTo>
                    <a:pt x="660" y="593"/>
                  </a:lnTo>
                  <a:lnTo>
                    <a:pt x="653" y="600"/>
                  </a:lnTo>
                  <a:lnTo>
                    <a:pt x="648" y="605"/>
                  </a:lnTo>
                  <a:lnTo>
                    <a:pt x="645" y="610"/>
                  </a:lnTo>
                  <a:lnTo>
                    <a:pt x="645" y="610"/>
                  </a:lnTo>
                  <a:close/>
                  <a:moveTo>
                    <a:pt x="755" y="599"/>
                  </a:moveTo>
                  <a:lnTo>
                    <a:pt x="755" y="599"/>
                  </a:lnTo>
                  <a:lnTo>
                    <a:pt x="758" y="597"/>
                  </a:lnTo>
                  <a:lnTo>
                    <a:pt x="761" y="594"/>
                  </a:lnTo>
                  <a:lnTo>
                    <a:pt x="761" y="594"/>
                  </a:lnTo>
                  <a:lnTo>
                    <a:pt x="759" y="593"/>
                  </a:lnTo>
                  <a:lnTo>
                    <a:pt x="759" y="593"/>
                  </a:lnTo>
                  <a:lnTo>
                    <a:pt x="756" y="596"/>
                  </a:lnTo>
                  <a:lnTo>
                    <a:pt x="755" y="597"/>
                  </a:lnTo>
                  <a:lnTo>
                    <a:pt x="755" y="599"/>
                  </a:lnTo>
                  <a:lnTo>
                    <a:pt x="755" y="599"/>
                  </a:lnTo>
                  <a:close/>
                  <a:moveTo>
                    <a:pt x="191" y="596"/>
                  </a:moveTo>
                  <a:lnTo>
                    <a:pt x="191" y="596"/>
                  </a:lnTo>
                  <a:lnTo>
                    <a:pt x="207" y="600"/>
                  </a:lnTo>
                  <a:lnTo>
                    <a:pt x="215" y="602"/>
                  </a:lnTo>
                  <a:lnTo>
                    <a:pt x="223" y="602"/>
                  </a:lnTo>
                  <a:lnTo>
                    <a:pt x="223" y="602"/>
                  </a:lnTo>
                  <a:lnTo>
                    <a:pt x="224" y="599"/>
                  </a:lnTo>
                  <a:lnTo>
                    <a:pt x="224" y="597"/>
                  </a:lnTo>
                  <a:lnTo>
                    <a:pt x="224" y="596"/>
                  </a:lnTo>
                  <a:lnTo>
                    <a:pt x="224" y="596"/>
                  </a:lnTo>
                  <a:lnTo>
                    <a:pt x="216" y="594"/>
                  </a:lnTo>
                  <a:lnTo>
                    <a:pt x="207" y="594"/>
                  </a:lnTo>
                  <a:lnTo>
                    <a:pt x="191" y="596"/>
                  </a:lnTo>
                  <a:lnTo>
                    <a:pt x="191" y="596"/>
                  </a:lnTo>
                  <a:close/>
                  <a:moveTo>
                    <a:pt x="235" y="599"/>
                  </a:moveTo>
                  <a:lnTo>
                    <a:pt x="235" y="599"/>
                  </a:lnTo>
                  <a:lnTo>
                    <a:pt x="244" y="599"/>
                  </a:lnTo>
                  <a:lnTo>
                    <a:pt x="248" y="597"/>
                  </a:lnTo>
                  <a:lnTo>
                    <a:pt x="253" y="596"/>
                  </a:lnTo>
                  <a:lnTo>
                    <a:pt x="253" y="596"/>
                  </a:lnTo>
                  <a:lnTo>
                    <a:pt x="248" y="594"/>
                  </a:lnTo>
                  <a:lnTo>
                    <a:pt x="244" y="596"/>
                  </a:lnTo>
                  <a:lnTo>
                    <a:pt x="235" y="599"/>
                  </a:lnTo>
                  <a:lnTo>
                    <a:pt x="235" y="599"/>
                  </a:lnTo>
                  <a:close/>
                  <a:moveTo>
                    <a:pt x="258" y="596"/>
                  </a:moveTo>
                  <a:lnTo>
                    <a:pt x="258" y="596"/>
                  </a:lnTo>
                  <a:lnTo>
                    <a:pt x="261" y="596"/>
                  </a:lnTo>
                  <a:lnTo>
                    <a:pt x="262" y="596"/>
                  </a:lnTo>
                  <a:lnTo>
                    <a:pt x="264" y="594"/>
                  </a:lnTo>
                  <a:lnTo>
                    <a:pt x="264" y="594"/>
                  </a:lnTo>
                  <a:lnTo>
                    <a:pt x="261" y="594"/>
                  </a:lnTo>
                  <a:lnTo>
                    <a:pt x="259" y="594"/>
                  </a:lnTo>
                  <a:lnTo>
                    <a:pt x="258" y="596"/>
                  </a:lnTo>
                  <a:lnTo>
                    <a:pt x="258" y="596"/>
                  </a:lnTo>
                  <a:close/>
                  <a:moveTo>
                    <a:pt x="669" y="602"/>
                  </a:moveTo>
                  <a:lnTo>
                    <a:pt x="669" y="602"/>
                  </a:lnTo>
                  <a:lnTo>
                    <a:pt x="677" y="599"/>
                  </a:lnTo>
                  <a:lnTo>
                    <a:pt x="680" y="597"/>
                  </a:lnTo>
                  <a:lnTo>
                    <a:pt x="681" y="594"/>
                  </a:lnTo>
                  <a:lnTo>
                    <a:pt x="681" y="594"/>
                  </a:lnTo>
                  <a:lnTo>
                    <a:pt x="669" y="602"/>
                  </a:lnTo>
                  <a:lnTo>
                    <a:pt x="669" y="602"/>
                  </a:lnTo>
                  <a:close/>
                  <a:moveTo>
                    <a:pt x="76" y="596"/>
                  </a:moveTo>
                  <a:lnTo>
                    <a:pt x="76" y="596"/>
                  </a:lnTo>
                  <a:lnTo>
                    <a:pt x="76" y="597"/>
                  </a:lnTo>
                  <a:lnTo>
                    <a:pt x="76" y="597"/>
                  </a:lnTo>
                  <a:lnTo>
                    <a:pt x="84" y="605"/>
                  </a:lnTo>
                  <a:lnTo>
                    <a:pt x="93" y="613"/>
                  </a:lnTo>
                  <a:lnTo>
                    <a:pt x="102" y="619"/>
                  </a:lnTo>
                  <a:lnTo>
                    <a:pt x="111" y="623"/>
                  </a:lnTo>
                  <a:lnTo>
                    <a:pt x="111" y="623"/>
                  </a:lnTo>
                  <a:lnTo>
                    <a:pt x="111" y="620"/>
                  </a:lnTo>
                  <a:lnTo>
                    <a:pt x="114" y="619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105" y="610"/>
                  </a:lnTo>
                  <a:lnTo>
                    <a:pt x="96" y="605"/>
                  </a:lnTo>
                  <a:lnTo>
                    <a:pt x="85" y="600"/>
                  </a:lnTo>
                  <a:lnTo>
                    <a:pt x="76" y="596"/>
                  </a:lnTo>
                  <a:lnTo>
                    <a:pt x="76" y="596"/>
                  </a:lnTo>
                  <a:close/>
                  <a:moveTo>
                    <a:pt x="134" y="613"/>
                  </a:moveTo>
                  <a:lnTo>
                    <a:pt x="134" y="613"/>
                  </a:lnTo>
                  <a:lnTo>
                    <a:pt x="140" y="613"/>
                  </a:lnTo>
                  <a:lnTo>
                    <a:pt x="146" y="614"/>
                  </a:lnTo>
                  <a:lnTo>
                    <a:pt x="146" y="614"/>
                  </a:lnTo>
                  <a:lnTo>
                    <a:pt x="142" y="610"/>
                  </a:lnTo>
                  <a:lnTo>
                    <a:pt x="139" y="605"/>
                  </a:lnTo>
                  <a:lnTo>
                    <a:pt x="130" y="597"/>
                  </a:lnTo>
                  <a:lnTo>
                    <a:pt x="130" y="597"/>
                  </a:lnTo>
                  <a:lnTo>
                    <a:pt x="130" y="600"/>
                  </a:lnTo>
                  <a:lnTo>
                    <a:pt x="131" y="605"/>
                  </a:lnTo>
                  <a:lnTo>
                    <a:pt x="133" y="608"/>
                  </a:lnTo>
                  <a:lnTo>
                    <a:pt x="134" y="613"/>
                  </a:lnTo>
                  <a:lnTo>
                    <a:pt x="134" y="613"/>
                  </a:lnTo>
                  <a:close/>
                  <a:moveTo>
                    <a:pt x="704" y="614"/>
                  </a:moveTo>
                  <a:lnTo>
                    <a:pt x="704" y="614"/>
                  </a:lnTo>
                  <a:lnTo>
                    <a:pt x="709" y="616"/>
                  </a:lnTo>
                  <a:lnTo>
                    <a:pt x="709" y="616"/>
                  </a:lnTo>
                  <a:lnTo>
                    <a:pt x="720" y="608"/>
                  </a:lnTo>
                  <a:lnTo>
                    <a:pt x="729" y="597"/>
                  </a:lnTo>
                  <a:lnTo>
                    <a:pt x="729" y="597"/>
                  </a:lnTo>
                  <a:lnTo>
                    <a:pt x="721" y="599"/>
                  </a:lnTo>
                  <a:lnTo>
                    <a:pt x="715" y="603"/>
                  </a:lnTo>
                  <a:lnTo>
                    <a:pt x="704" y="614"/>
                  </a:lnTo>
                  <a:lnTo>
                    <a:pt x="704" y="614"/>
                  </a:lnTo>
                  <a:close/>
                  <a:moveTo>
                    <a:pt x="160" y="613"/>
                  </a:moveTo>
                  <a:lnTo>
                    <a:pt x="160" y="613"/>
                  </a:lnTo>
                  <a:lnTo>
                    <a:pt x="165" y="613"/>
                  </a:lnTo>
                  <a:lnTo>
                    <a:pt x="168" y="614"/>
                  </a:lnTo>
                  <a:lnTo>
                    <a:pt x="172" y="613"/>
                  </a:lnTo>
                  <a:lnTo>
                    <a:pt x="175" y="611"/>
                  </a:lnTo>
                  <a:lnTo>
                    <a:pt x="175" y="611"/>
                  </a:lnTo>
                  <a:lnTo>
                    <a:pt x="172" y="606"/>
                  </a:lnTo>
                  <a:lnTo>
                    <a:pt x="172" y="603"/>
                  </a:lnTo>
                  <a:lnTo>
                    <a:pt x="172" y="600"/>
                  </a:lnTo>
                  <a:lnTo>
                    <a:pt x="172" y="600"/>
                  </a:lnTo>
                  <a:lnTo>
                    <a:pt x="169" y="599"/>
                  </a:lnTo>
                  <a:lnTo>
                    <a:pt x="166" y="600"/>
                  </a:lnTo>
                  <a:lnTo>
                    <a:pt x="163" y="603"/>
                  </a:lnTo>
                  <a:lnTo>
                    <a:pt x="160" y="613"/>
                  </a:lnTo>
                  <a:lnTo>
                    <a:pt x="160" y="613"/>
                  </a:lnTo>
                  <a:close/>
                  <a:moveTo>
                    <a:pt x="277" y="600"/>
                  </a:moveTo>
                  <a:lnTo>
                    <a:pt x="277" y="600"/>
                  </a:lnTo>
                  <a:lnTo>
                    <a:pt x="279" y="603"/>
                  </a:lnTo>
                  <a:lnTo>
                    <a:pt x="280" y="603"/>
                  </a:lnTo>
                  <a:lnTo>
                    <a:pt x="280" y="603"/>
                  </a:lnTo>
                  <a:lnTo>
                    <a:pt x="280" y="600"/>
                  </a:lnTo>
                  <a:lnTo>
                    <a:pt x="280" y="600"/>
                  </a:lnTo>
                  <a:lnTo>
                    <a:pt x="279" y="600"/>
                  </a:lnTo>
                  <a:lnTo>
                    <a:pt x="277" y="600"/>
                  </a:lnTo>
                  <a:lnTo>
                    <a:pt x="277" y="600"/>
                  </a:lnTo>
                  <a:close/>
                  <a:moveTo>
                    <a:pt x="285" y="608"/>
                  </a:moveTo>
                  <a:lnTo>
                    <a:pt x="285" y="608"/>
                  </a:lnTo>
                  <a:lnTo>
                    <a:pt x="288" y="611"/>
                  </a:lnTo>
                  <a:lnTo>
                    <a:pt x="291" y="613"/>
                  </a:lnTo>
                  <a:lnTo>
                    <a:pt x="299" y="614"/>
                  </a:lnTo>
                  <a:lnTo>
                    <a:pt x="306" y="614"/>
                  </a:lnTo>
                  <a:lnTo>
                    <a:pt x="314" y="613"/>
                  </a:lnTo>
                  <a:lnTo>
                    <a:pt x="314" y="613"/>
                  </a:lnTo>
                  <a:lnTo>
                    <a:pt x="309" y="606"/>
                  </a:lnTo>
                  <a:lnTo>
                    <a:pt x="303" y="602"/>
                  </a:lnTo>
                  <a:lnTo>
                    <a:pt x="296" y="599"/>
                  </a:lnTo>
                  <a:lnTo>
                    <a:pt x="285" y="600"/>
                  </a:lnTo>
                  <a:lnTo>
                    <a:pt x="285" y="600"/>
                  </a:lnTo>
                  <a:lnTo>
                    <a:pt x="285" y="605"/>
                  </a:lnTo>
                  <a:lnTo>
                    <a:pt x="285" y="608"/>
                  </a:lnTo>
                  <a:lnTo>
                    <a:pt x="285" y="608"/>
                  </a:lnTo>
                  <a:close/>
                  <a:moveTo>
                    <a:pt x="430" y="610"/>
                  </a:moveTo>
                  <a:lnTo>
                    <a:pt x="430" y="610"/>
                  </a:lnTo>
                  <a:lnTo>
                    <a:pt x="428" y="605"/>
                  </a:lnTo>
                  <a:lnTo>
                    <a:pt x="427" y="602"/>
                  </a:lnTo>
                  <a:lnTo>
                    <a:pt x="424" y="600"/>
                  </a:lnTo>
                  <a:lnTo>
                    <a:pt x="424" y="600"/>
                  </a:lnTo>
                  <a:lnTo>
                    <a:pt x="425" y="605"/>
                  </a:lnTo>
                  <a:lnTo>
                    <a:pt x="427" y="608"/>
                  </a:lnTo>
                  <a:lnTo>
                    <a:pt x="430" y="610"/>
                  </a:lnTo>
                  <a:lnTo>
                    <a:pt x="430" y="610"/>
                  </a:lnTo>
                  <a:close/>
                  <a:moveTo>
                    <a:pt x="123" y="603"/>
                  </a:moveTo>
                  <a:lnTo>
                    <a:pt x="123" y="603"/>
                  </a:lnTo>
                  <a:lnTo>
                    <a:pt x="123" y="600"/>
                  </a:lnTo>
                  <a:lnTo>
                    <a:pt x="123" y="600"/>
                  </a:lnTo>
                  <a:lnTo>
                    <a:pt x="119" y="600"/>
                  </a:lnTo>
                  <a:lnTo>
                    <a:pt x="119" y="600"/>
                  </a:lnTo>
                  <a:lnTo>
                    <a:pt x="120" y="602"/>
                  </a:lnTo>
                  <a:lnTo>
                    <a:pt x="120" y="602"/>
                  </a:lnTo>
                  <a:lnTo>
                    <a:pt x="123" y="603"/>
                  </a:lnTo>
                  <a:lnTo>
                    <a:pt x="123" y="603"/>
                  </a:lnTo>
                  <a:close/>
                  <a:moveTo>
                    <a:pt x="157" y="603"/>
                  </a:moveTo>
                  <a:lnTo>
                    <a:pt x="157" y="603"/>
                  </a:lnTo>
                  <a:lnTo>
                    <a:pt x="157" y="605"/>
                  </a:lnTo>
                  <a:lnTo>
                    <a:pt x="159" y="603"/>
                  </a:lnTo>
                  <a:lnTo>
                    <a:pt x="160" y="603"/>
                  </a:lnTo>
                  <a:lnTo>
                    <a:pt x="160" y="600"/>
                  </a:lnTo>
                  <a:lnTo>
                    <a:pt x="160" y="600"/>
                  </a:lnTo>
                  <a:lnTo>
                    <a:pt x="157" y="600"/>
                  </a:lnTo>
                  <a:lnTo>
                    <a:pt x="157" y="603"/>
                  </a:lnTo>
                  <a:lnTo>
                    <a:pt x="157" y="603"/>
                  </a:lnTo>
                  <a:close/>
                  <a:moveTo>
                    <a:pt x="178" y="605"/>
                  </a:moveTo>
                  <a:lnTo>
                    <a:pt x="178" y="605"/>
                  </a:lnTo>
                  <a:lnTo>
                    <a:pt x="180" y="603"/>
                  </a:lnTo>
                  <a:lnTo>
                    <a:pt x="180" y="600"/>
                  </a:lnTo>
                  <a:lnTo>
                    <a:pt x="180" y="600"/>
                  </a:lnTo>
                  <a:lnTo>
                    <a:pt x="177" y="600"/>
                  </a:lnTo>
                  <a:lnTo>
                    <a:pt x="177" y="600"/>
                  </a:lnTo>
                  <a:lnTo>
                    <a:pt x="177" y="603"/>
                  </a:lnTo>
                  <a:lnTo>
                    <a:pt x="178" y="605"/>
                  </a:lnTo>
                  <a:lnTo>
                    <a:pt x="178" y="605"/>
                  </a:lnTo>
                  <a:close/>
                  <a:moveTo>
                    <a:pt x="258" y="602"/>
                  </a:moveTo>
                  <a:lnTo>
                    <a:pt x="258" y="602"/>
                  </a:lnTo>
                  <a:lnTo>
                    <a:pt x="256" y="611"/>
                  </a:lnTo>
                  <a:lnTo>
                    <a:pt x="256" y="611"/>
                  </a:lnTo>
                  <a:lnTo>
                    <a:pt x="267" y="613"/>
                  </a:lnTo>
                  <a:lnTo>
                    <a:pt x="279" y="614"/>
                  </a:lnTo>
                  <a:lnTo>
                    <a:pt x="279" y="614"/>
                  </a:lnTo>
                  <a:lnTo>
                    <a:pt x="282" y="610"/>
                  </a:lnTo>
                  <a:lnTo>
                    <a:pt x="282" y="610"/>
                  </a:lnTo>
                  <a:lnTo>
                    <a:pt x="276" y="605"/>
                  </a:lnTo>
                  <a:lnTo>
                    <a:pt x="271" y="602"/>
                  </a:lnTo>
                  <a:lnTo>
                    <a:pt x="265" y="600"/>
                  </a:lnTo>
                  <a:lnTo>
                    <a:pt x="261" y="600"/>
                  </a:lnTo>
                  <a:lnTo>
                    <a:pt x="258" y="602"/>
                  </a:lnTo>
                  <a:lnTo>
                    <a:pt x="258" y="602"/>
                  </a:lnTo>
                  <a:close/>
                  <a:moveTo>
                    <a:pt x="322" y="613"/>
                  </a:moveTo>
                  <a:lnTo>
                    <a:pt x="322" y="613"/>
                  </a:lnTo>
                  <a:lnTo>
                    <a:pt x="322" y="608"/>
                  </a:lnTo>
                  <a:lnTo>
                    <a:pt x="323" y="602"/>
                  </a:lnTo>
                  <a:lnTo>
                    <a:pt x="323" y="602"/>
                  </a:lnTo>
                  <a:lnTo>
                    <a:pt x="309" y="600"/>
                  </a:lnTo>
                  <a:lnTo>
                    <a:pt x="309" y="600"/>
                  </a:lnTo>
                  <a:lnTo>
                    <a:pt x="314" y="608"/>
                  </a:lnTo>
                  <a:lnTo>
                    <a:pt x="317" y="611"/>
                  </a:lnTo>
                  <a:lnTo>
                    <a:pt x="322" y="613"/>
                  </a:lnTo>
                  <a:lnTo>
                    <a:pt x="322" y="613"/>
                  </a:lnTo>
                  <a:close/>
                  <a:moveTo>
                    <a:pt x="184" y="610"/>
                  </a:moveTo>
                  <a:lnTo>
                    <a:pt x="184" y="610"/>
                  </a:lnTo>
                  <a:lnTo>
                    <a:pt x="189" y="611"/>
                  </a:lnTo>
                  <a:lnTo>
                    <a:pt x="192" y="611"/>
                  </a:lnTo>
                  <a:lnTo>
                    <a:pt x="197" y="610"/>
                  </a:lnTo>
                  <a:lnTo>
                    <a:pt x="197" y="610"/>
                  </a:lnTo>
                  <a:lnTo>
                    <a:pt x="195" y="606"/>
                  </a:lnTo>
                  <a:lnTo>
                    <a:pt x="194" y="605"/>
                  </a:lnTo>
                  <a:lnTo>
                    <a:pt x="189" y="602"/>
                  </a:lnTo>
                  <a:lnTo>
                    <a:pt x="189" y="602"/>
                  </a:lnTo>
                  <a:lnTo>
                    <a:pt x="184" y="602"/>
                  </a:lnTo>
                  <a:lnTo>
                    <a:pt x="184" y="602"/>
                  </a:lnTo>
                  <a:lnTo>
                    <a:pt x="184" y="605"/>
                  </a:lnTo>
                  <a:lnTo>
                    <a:pt x="184" y="610"/>
                  </a:lnTo>
                  <a:lnTo>
                    <a:pt x="184" y="610"/>
                  </a:lnTo>
                  <a:close/>
                  <a:moveTo>
                    <a:pt x="694" y="603"/>
                  </a:moveTo>
                  <a:lnTo>
                    <a:pt x="694" y="603"/>
                  </a:lnTo>
                  <a:lnTo>
                    <a:pt x="697" y="603"/>
                  </a:lnTo>
                  <a:lnTo>
                    <a:pt x="698" y="602"/>
                  </a:lnTo>
                  <a:lnTo>
                    <a:pt x="698" y="602"/>
                  </a:lnTo>
                  <a:lnTo>
                    <a:pt x="695" y="602"/>
                  </a:lnTo>
                  <a:lnTo>
                    <a:pt x="694" y="603"/>
                  </a:lnTo>
                  <a:lnTo>
                    <a:pt x="694" y="603"/>
                  </a:lnTo>
                  <a:close/>
                  <a:moveTo>
                    <a:pt x="197" y="602"/>
                  </a:moveTo>
                  <a:lnTo>
                    <a:pt x="197" y="602"/>
                  </a:lnTo>
                  <a:lnTo>
                    <a:pt x="198" y="603"/>
                  </a:lnTo>
                  <a:lnTo>
                    <a:pt x="198" y="605"/>
                  </a:lnTo>
                  <a:lnTo>
                    <a:pt x="200" y="605"/>
                  </a:lnTo>
                  <a:lnTo>
                    <a:pt x="200" y="606"/>
                  </a:lnTo>
                  <a:lnTo>
                    <a:pt x="200" y="606"/>
                  </a:lnTo>
                  <a:lnTo>
                    <a:pt x="204" y="606"/>
                  </a:lnTo>
                  <a:lnTo>
                    <a:pt x="207" y="605"/>
                  </a:lnTo>
                  <a:lnTo>
                    <a:pt x="207" y="605"/>
                  </a:lnTo>
                  <a:lnTo>
                    <a:pt x="203" y="603"/>
                  </a:lnTo>
                  <a:lnTo>
                    <a:pt x="200" y="602"/>
                  </a:lnTo>
                  <a:lnTo>
                    <a:pt x="197" y="602"/>
                  </a:lnTo>
                  <a:lnTo>
                    <a:pt x="197" y="602"/>
                  </a:lnTo>
                  <a:close/>
                  <a:moveTo>
                    <a:pt x="236" y="605"/>
                  </a:moveTo>
                  <a:lnTo>
                    <a:pt x="236" y="605"/>
                  </a:lnTo>
                  <a:lnTo>
                    <a:pt x="239" y="608"/>
                  </a:lnTo>
                  <a:lnTo>
                    <a:pt x="244" y="608"/>
                  </a:lnTo>
                  <a:lnTo>
                    <a:pt x="252" y="611"/>
                  </a:lnTo>
                  <a:lnTo>
                    <a:pt x="252" y="611"/>
                  </a:lnTo>
                  <a:lnTo>
                    <a:pt x="253" y="606"/>
                  </a:lnTo>
                  <a:lnTo>
                    <a:pt x="253" y="603"/>
                  </a:lnTo>
                  <a:lnTo>
                    <a:pt x="252" y="602"/>
                  </a:lnTo>
                  <a:lnTo>
                    <a:pt x="252" y="602"/>
                  </a:lnTo>
                  <a:lnTo>
                    <a:pt x="248" y="603"/>
                  </a:lnTo>
                  <a:lnTo>
                    <a:pt x="244" y="603"/>
                  </a:lnTo>
                  <a:lnTo>
                    <a:pt x="239" y="603"/>
                  </a:lnTo>
                  <a:lnTo>
                    <a:pt x="236" y="605"/>
                  </a:lnTo>
                  <a:lnTo>
                    <a:pt x="236" y="605"/>
                  </a:lnTo>
                  <a:close/>
                  <a:moveTo>
                    <a:pt x="326" y="613"/>
                  </a:moveTo>
                  <a:lnTo>
                    <a:pt x="326" y="613"/>
                  </a:lnTo>
                  <a:lnTo>
                    <a:pt x="334" y="614"/>
                  </a:lnTo>
                  <a:lnTo>
                    <a:pt x="334" y="614"/>
                  </a:lnTo>
                  <a:lnTo>
                    <a:pt x="337" y="613"/>
                  </a:lnTo>
                  <a:lnTo>
                    <a:pt x="341" y="611"/>
                  </a:lnTo>
                  <a:lnTo>
                    <a:pt x="354" y="610"/>
                  </a:lnTo>
                  <a:lnTo>
                    <a:pt x="354" y="610"/>
                  </a:lnTo>
                  <a:lnTo>
                    <a:pt x="348" y="606"/>
                  </a:lnTo>
                  <a:lnTo>
                    <a:pt x="341" y="605"/>
                  </a:lnTo>
                  <a:lnTo>
                    <a:pt x="328" y="602"/>
                  </a:lnTo>
                  <a:lnTo>
                    <a:pt x="328" y="602"/>
                  </a:lnTo>
                  <a:lnTo>
                    <a:pt x="328" y="608"/>
                  </a:lnTo>
                  <a:lnTo>
                    <a:pt x="326" y="613"/>
                  </a:lnTo>
                  <a:lnTo>
                    <a:pt x="326" y="613"/>
                  </a:lnTo>
                  <a:close/>
                  <a:moveTo>
                    <a:pt x="384" y="610"/>
                  </a:moveTo>
                  <a:lnTo>
                    <a:pt x="384" y="610"/>
                  </a:lnTo>
                  <a:lnTo>
                    <a:pt x="389" y="611"/>
                  </a:lnTo>
                  <a:lnTo>
                    <a:pt x="393" y="613"/>
                  </a:lnTo>
                  <a:lnTo>
                    <a:pt x="393" y="613"/>
                  </a:lnTo>
                  <a:lnTo>
                    <a:pt x="393" y="608"/>
                  </a:lnTo>
                  <a:lnTo>
                    <a:pt x="390" y="606"/>
                  </a:lnTo>
                  <a:lnTo>
                    <a:pt x="387" y="603"/>
                  </a:lnTo>
                  <a:lnTo>
                    <a:pt x="384" y="602"/>
                  </a:lnTo>
                  <a:lnTo>
                    <a:pt x="384" y="602"/>
                  </a:lnTo>
                  <a:lnTo>
                    <a:pt x="383" y="606"/>
                  </a:lnTo>
                  <a:lnTo>
                    <a:pt x="384" y="610"/>
                  </a:lnTo>
                  <a:lnTo>
                    <a:pt x="384" y="610"/>
                  </a:lnTo>
                  <a:close/>
                  <a:moveTo>
                    <a:pt x="529" y="613"/>
                  </a:moveTo>
                  <a:lnTo>
                    <a:pt x="529" y="613"/>
                  </a:lnTo>
                  <a:lnTo>
                    <a:pt x="529" y="603"/>
                  </a:lnTo>
                  <a:lnTo>
                    <a:pt x="529" y="603"/>
                  </a:lnTo>
                  <a:lnTo>
                    <a:pt x="524" y="602"/>
                  </a:lnTo>
                  <a:lnTo>
                    <a:pt x="524" y="602"/>
                  </a:lnTo>
                  <a:lnTo>
                    <a:pt x="523" y="606"/>
                  </a:lnTo>
                  <a:lnTo>
                    <a:pt x="524" y="608"/>
                  </a:lnTo>
                  <a:lnTo>
                    <a:pt x="526" y="611"/>
                  </a:lnTo>
                  <a:lnTo>
                    <a:pt x="529" y="613"/>
                  </a:lnTo>
                  <a:lnTo>
                    <a:pt x="529" y="613"/>
                  </a:lnTo>
                  <a:close/>
                  <a:moveTo>
                    <a:pt x="677" y="614"/>
                  </a:moveTo>
                  <a:lnTo>
                    <a:pt x="677" y="614"/>
                  </a:lnTo>
                  <a:lnTo>
                    <a:pt x="681" y="613"/>
                  </a:lnTo>
                  <a:lnTo>
                    <a:pt x="686" y="610"/>
                  </a:lnTo>
                  <a:lnTo>
                    <a:pt x="688" y="606"/>
                  </a:lnTo>
                  <a:lnTo>
                    <a:pt x="689" y="602"/>
                  </a:lnTo>
                  <a:lnTo>
                    <a:pt x="689" y="602"/>
                  </a:lnTo>
                  <a:lnTo>
                    <a:pt x="678" y="606"/>
                  </a:lnTo>
                  <a:lnTo>
                    <a:pt x="675" y="610"/>
                  </a:lnTo>
                  <a:lnTo>
                    <a:pt x="675" y="611"/>
                  </a:lnTo>
                  <a:lnTo>
                    <a:pt x="677" y="614"/>
                  </a:lnTo>
                  <a:lnTo>
                    <a:pt x="677" y="614"/>
                  </a:lnTo>
                  <a:close/>
                  <a:moveTo>
                    <a:pt x="532" y="613"/>
                  </a:moveTo>
                  <a:lnTo>
                    <a:pt x="532" y="613"/>
                  </a:lnTo>
                  <a:lnTo>
                    <a:pt x="535" y="611"/>
                  </a:lnTo>
                  <a:lnTo>
                    <a:pt x="537" y="610"/>
                  </a:lnTo>
                  <a:lnTo>
                    <a:pt x="535" y="603"/>
                  </a:lnTo>
                  <a:lnTo>
                    <a:pt x="535" y="603"/>
                  </a:lnTo>
                  <a:lnTo>
                    <a:pt x="534" y="603"/>
                  </a:lnTo>
                  <a:lnTo>
                    <a:pt x="534" y="603"/>
                  </a:lnTo>
                  <a:lnTo>
                    <a:pt x="532" y="613"/>
                  </a:lnTo>
                  <a:lnTo>
                    <a:pt x="532" y="613"/>
                  </a:lnTo>
                  <a:close/>
                  <a:moveTo>
                    <a:pt x="479" y="605"/>
                  </a:moveTo>
                  <a:lnTo>
                    <a:pt x="479" y="605"/>
                  </a:lnTo>
                  <a:lnTo>
                    <a:pt x="480" y="613"/>
                  </a:lnTo>
                  <a:lnTo>
                    <a:pt x="485" y="620"/>
                  </a:lnTo>
                  <a:lnTo>
                    <a:pt x="485" y="620"/>
                  </a:lnTo>
                  <a:lnTo>
                    <a:pt x="485" y="616"/>
                  </a:lnTo>
                  <a:lnTo>
                    <a:pt x="483" y="613"/>
                  </a:lnTo>
                  <a:lnTo>
                    <a:pt x="479" y="605"/>
                  </a:lnTo>
                  <a:lnTo>
                    <a:pt x="479" y="605"/>
                  </a:lnTo>
                  <a:close/>
                  <a:moveTo>
                    <a:pt x="546" y="628"/>
                  </a:moveTo>
                  <a:lnTo>
                    <a:pt x="546" y="628"/>
                  </a:lnTo>
                  <a:lnTo>
                    <a:pt x="550" y="626"/>
                  </a:lnTo>
                  <a:lnTo>
                    <a:pt x="552" y="623"/>
                  </a:lnTo>
                  <a:lnTo>
                    <a:pt x="552" y="623"/>
                  </a:lnTo>
                  <a:lnTo>
                    <a:pt x="550" y="619"/>
                  </a:lnTo>
                  <a:lnTo>
                    <a:pt x="549" y="614"/>
                  </a:lnTo>
                  <a:lnTo>
                    <a:pt x="547" y="610"/>
                  </a:lnTo>
                  <a:lnTo>
                    <a:pt x="544" y="605"/>
                  </a:lnTo>
                  <a:lnTo>
                    <a:pt x="544" y="605"/>
                  </a:lnTo>
                  <a:lnTo>
                    <a:pt x="543" y="610"/>
                  </a:lnTo>
                  <a:lnTo>
                    <a:pt x="543" y="616"/>
                  </a:lnTo>
                  <a:lnTo>
                    <a:pt x="546" y="628"/>
                  </a:lnTo>
                  <a:lnTo>
                    <a:pt x="546" y="628"/>
                  </a:lnTo>
                  <a:close/>
                  <a:moveTo>
                    <a:pt x="553" y="611"/>
                  </a:moveTo>
                  <a:lnTo>
                    <a:pt x="553" y="611"/>
                  </a:lnTo>
                  <a:lnTo>
                    <a:pt x="553" y="606"/>
                  </a:lnTo>
                  <a:lnTo>
                    <a:pt x="552" y="605"/>
                  </a:lnTo>
                  <a:lnTo>
                    <a:pt x="552" y="605"/>
                  </a:lnTo>
                  <a:lnTo>
                    <a:pt x="552" y="608"/>
                  </a:lnTo>
                  <a:lnTo>
                    <a:pt x="553" y="610"/>
                  </a:lnTo>
                  <a:lnTo>
                    <a:pt x="553" y="611"/>
                  </a:lnTo>
                  <a:lnTo>
                    <a:pt x="553" y="611"/>
                  </a:lnTo>
                  <a:close/>
                  <a:moveTo>
                    <a:pt x="206" y="611"/>
                  </a:moveTo>
                  <a:lnTo>
                    <a:pt x="206" y="611"/>
                  </a:lnTo>
                  <a:lnTo>
                    <a:pt x="207" y="613"/>
                  </a:lnTo>
                  <a:lnTo>
                    <a:pt x="209" y="614"/>
                  </a:lnTo>
                  <a:lnTo>
                    <a:pt x="215" y="616"/>
                  </a:lnTo>
                  <a:lnTo>
                    <a:pt x="229" y="616"/>
                  </a:lnTo>
                  <a:lnTo>
                    <a:pt x="229" y="616"/>
                  </a:lnTo>
                  <a:lnTo>
                    <a:pt x="227" y="610"/>
                  </a:lnTo>
                  <a:lnTo>
                    <a:pt x="227" y="610"/>
                  </a:lnTo>
                  <a:lnTo>
                    <a:pt x="216" y="608"/>
                  </a:lnTo>
                  <a:lnTo>
                    <a:pt x="210" y="610"/>
                  </a:lnTo>
                  <a:lnTo>
                    <a:pt x="206" y="611"/>
                  </a:lnTo>
                  <a:lnTo>
                    <a:pt x="206" y="611"/>
                  </a:lnTo>
                  <a:close/>
                  <a:moveTo>
                    <a:pt x="502" y="608"/>
                  </a:moveTo>
                  <a:lnTo>
                    <a:pt x="502" y="608"/>
                  </a:lnTo>
                  <a:lnTo>
                    <a:pt x="502" y="611"/>
                  </a:lnTo>
                  <a:lnTo>
                    <a:pt x="502" y="613"/>
                  </a:lnTo>
                  <a:lnTo>
                    <a:pt x="502" y="613"/>
                  </a:lnTo>
                  <a:lnTo>
                    <a:pt x="502" y="613"/>
                  </a:lnTo>
                  <a:lnTo>
                    <a:pt x="503" y="608"/>
                  </a:lnTo>
                  <a:lnTo>
                    <a:pt x="503" y="608"/>
                  </a:lnTo>
                  <a:lnTo>
                    <a:pt x="502" y="608"/>
                  </a:lnTo>
                  <a:lnTo>
                    <a:pt x="502" y="608"/>
                  </a:lnTo>
                  <a:close/>
                  <a:moveTo>
                    <a:pt x="617" y="617"/>
                  </a:moveTo>
                  <a:lnTo>
                    <a:pt x="617" y="617"/>
                  </a:lnTo>
                  <a:lnTo>
                    <a:pt x="620" y="617"/>
                  </a:lnTo>
                  <a:lnTo>
                    <a:pt x="622" y="614"/>
                  </a:lnTo>
                  <a:lnTo>
                    <a:pt x="622" y="610"/>
                  </a:lnTo>
                  <a:lnTo>
                    <a:pt x="620" y="608"/>
                  </a:lnTo>
                  <a:lnTo>
                    <a:pt x="620" y="608"/>
                  </a:lnTo>
                  <a:lnTo>
                    <a:pt x="619" y="613"/>
                  </a:lnTo>
                  <a:lnTo>
                    <a:pt x="617" y="617"/>
                  </a:lnTo>
                  <a:lnTo>
                    <a:pt x="617" y="617"/>
                  </a:lnTo>
                  <a:close/>
                  <a:moveTo>
                    <a:pt x="514" y="619"/>
                  </a:moveTo>
                  <a:lnTo>
                    <a:pt x="514" y="619"/>
                  </a:lnTo>
                  <a:lnTo>
                    <a:pt x="515" y="614"/>
                  </a:lnTo>
                  <a:lnTo>
                    <a:pt x="517" y="610"/>
                  </a:lnTo>
                  <a:lnTo>
                    <a:pt x="517" y="610"/>
                  </a:lnTo>
                  <a:lnTo>
                    <a:pt x="514" y="610"/>
                  </a:lnTo>
                  <a:lnTo>
                    <a:pt x="512" y="608"/>
                  </a:lnTo>
                  <a:lnTo>
                    <a:pt x="512" y="608"/>
                  </a:lnTo>
                  <a:lnTo>
                    <a:pt x="512" y="614"/>
                  </a:lnTo>
                  <a:lnTo>
                    <a:pt x="514" y="619"/>
                  </a:lnTo>
                  <a:lnTo>
                    <a:pt x="514" y="619"/>
                  </a:lnTo>
                  <a:close/>
                  <a:moveTo>
                    <a:pt x="453" y="626"/>
                  </a:moveTo>
                  <a:lnTo>
                    <a:pt x="453" y="626"/>
                  </a:lnTo>
                  <a:lnTo>
                    <a:pt x="451" y="623"/>
                  </a:lnTo>
                  <a:lnTo>
                    <a:pt x="451" y="620"/>
                  </a:lnTo>
                  <a:lnTo>
                    <a:pt x="453" y="620"/>
                  </a:lnTo>
                  <a:lnTo>
                    <a:pt x="453" y="620"/>
                  </a:lnTo>
                  <a:lnTo>
                    <a:pt x="451" y="617"/>
                  </a:lnTo>
                  <a:lnTo>
                    <a:pt x="450" y="614"/>
                  </a:lnTo>
                  <a:lnTo>
                    <a:pt x="448" y="613"/>
                  </a:lnTo>
                  <a:lnTo>
                    <a:pt x="445" y="611"/>
                  </a:lnTo>
                  <a:lnTo>
                    <a:pt x="445" y="611"/>
                  </a:lnTo>
                  <a:lnTo>
                    <a:pt x="445" y="614"/>
                  </a:lnTo>
                  <a:lnTo>
                    <a:pt x="447" y="619"/>
                  </a:lnTo>
                  <a:lnTo>
                    <a:pt x="453" y="626"/>
                  </a:lnTo>
                  <a:lnTo>
                    <a:pt x="453" y="626"/>
                  </a:lnTo>
                  <a:close/>
                  <a:moveTo>
                    <a:pt x="491" y="614"/>
                  </a:moveTo>
                  <a:lnTo>
                    <a:pt x="491" y="614"/>
                  </a:lnTo>
                  <a:lnTo>
                    <a:pt x="492" y="616"/>
                  </a:lnTo>
                  <a:lnTo>
                    <a:pt x="494" y="616"/>
                  </a:lnTo>
                  <a:lnTo>
                    <a:pt x="495" y="616"/>
                  </a:lnTo>
                  <a:lnTo>
                    <a:pt x="495" y="616"/>
                  </a:lnTo>
                  <a:lnTo>
                    <a:pt x="495" y="614"/>
                  </a:lnTo>
                  <a:lnTo>
                    <a:pt x="494" y="613"/>
                  </a:lnTo>
                  <a:lnTo>
                    <a:pt x="491" y="611"/>
                  </a:lnTo>
                  <a:lnTo>
                    <a:pt x="491" y="611"/>
                  </a:lnTo>
                  <a:lnTo>
                    <a:pt x="491" y="613"/>
                  </a:lnTo>
                  <a:lnTo>
                    <a:pt x="491" y="614"/>
                  </a:lnTo>
                  <a:lnTo>
                    <a:pt x="491" y="614"/>
                  </a:lnTo>
                  <a:close/>
                  <a:moveTo>
                    <a:pt x="601" y="617"/>
                  </a:moveTo>
                  <a:lnTo>
                    <a:pt x="601" y="617"/>
                  </a:lnTo>
                  <a:lnTo>
                    <a:pt x="602" y="616"/>
                  </a:lnTo>
                  <a:lnTo>
                    <a:pt x="602" y="614"/>
                  </a:lnTo>
                  <a:lnTo>
                    <a:pt x="604" y="611"/>
                  </a:lnTo>
                  <a:lnTo>
                    <a:pt x="602" y="611"/>
                  </a:lnTo>
                  <a:lnTo>
                    <a:pt x="602" y="611"/>
                  </a:lnTo>
                  <a:lnTo>
                    <a:pt x="602" y="613"/>
                  </a:lnTo>
                  <a:lnTo>
                    <a:pt x="601" y="614"/>
                  </a:lnTo>
                  <a:lnTo>
                    <a:pt x="599" y="616"/>
                  </a:lnTo>
                  <a:lnTo>
                    <a:pt x="601" y="617"/>
                  </a:lnTo>
                  <a:lnTo>
                    <a:pt x="601" y="617"/>
                  </a:lnTo>
                  <a:close/>
                  <a:moveTo>
                    <a:pt x="665" y="613"/>
                  </a:moveTo>
                  <a:lnTo>
                    <a:pt x="665" y="613"/>
                  </a:lnTo>
                  <a:lnTo>
                    <a:pt x="666" y="613"/>
                  </a:lnTo>
                  <a:lnTo>
                    <a:pt x="668" y="611"/>
                  </a:lnTo>
                  <a:lnTo>
                    <a:pt x="668" y="611"/>
                  </a:lnTo>
                  <a:lnTo>
                    <a:pt x="665" y="611"/>
                  </a:lnTo>
                  <a:lnTo>
                    <a:pt x="665" y="613"/>
                  </a:lnTo>
                  <a:lnTo>
                    <a:pt x="665" y="613"/>
                  </a:lnTo>
                  <a:close/>
                  <a:moveTo>
                    <a:pt x="689" y="616"/>
                  </a:moveTo>
                  <a:lnTo>
                    <a:pt x="689" y="616"/>
                  </a:lnTo>
                  <a:lnTo>
                    <a:pt x="692" y="613"/>
                  </a:lnTo>
                  <a:lnTo>
                    <a:pt x="695" y="611"/>
                  </a:lnTo>
                  <a:lnTo>
                    <a:pt x="695" y="611"/>
                  </a:lnTo>
                  <a:lnTo>
                    <a:pt x="691" y="613"/>
                  </a:lnTo>
                  <a:lnTo>
                    <a:pt x="689" y="616"/>
                  </a:lnTo>
                  <a:lnTo>
                    <a:pt x="689" y="616"/>
                  </a:lnTo>
                  <a:close/>
                  <a:moveTo>
                    <a:pt x="233" y="617"/>
                  </a:moveTo>
                  <a:lnTo>
                    <a:pt x="233" y="617"/>
                  </a:lnTo>
                  <a:lnTo>
                    <a:pt x="238" y="617"/>
                  </a:lnTo>
                  <a:lnTo>
                    <a:pt x="241" y="617"/>
                  </a:lnTo>
                  <a:lnTo>
                    <a:pt x="241" y="617"/>
                  </a:lnTo>
                  <a:lnTo>
                    <a:pt x="241" y="616"/>
                  </a:lnTo>
                  <a:lnTo>
                    <a:pt x="239" y="614"/>
                  </a:lnTo>
                  <a:lnTo>
                    <a:pt x="235" y="613"/>
                  </a:lnTo>
                  <a:lnTo>
                    <a:pt x="235" y="613"/>
                  </a:lnTo>
                  <a:lnTo>
                    <a:pt x="233" y="614"/>
                  </a:lnTo>
                  <a:lnTo>
                    <a:pt x="233" y="617"/>
                  </a:lnTo>
                  <a:lnTo>
                    <a:pt x="233" y="617"/>
                  </a:lnTo>
                  <a:close/>
                  <a:moveTo>
                    <a:pt x="354" y="616"/>
                  </a:moveTo>
                  <a:lnTo>
                    <a:pt x="354" y="616"/>
                  </a:lnTo>
                  <a:lnTo>
                    <a:pt x="361" y="614"/>
                  </a:lnTo>
                  <a:lnTo>
                    <a:pt x="367" y="614"/>
                  </a:lnTo>
                  <a:lnTo>
                    <a:pt x="367" y="614"/>
                  </a:lnTo>
                  <a:lnTo>
                    <a:pt x="364" y="613"/>
                  </a:lnTo>
                  <a:lnTo>
                    <a:pt x="360" y="613"/>
                  </a:lnTo>
                  <a:lnTo>
                    <a:pt x="355" y="614"/>
                  </a:lnTo>
                  <a:lnTo>
                    <a:pt x="354" y="616"/>
                  </a:lnTo>
                  <a:lnTo>
                    <a:pt x="354" y="616"/>
                  </a:lnTo>
                  <a:close/>
                  <a:moveTo>
                    <a:pt x="471" y="631"/>
                  </a:moveTo>
                  <a:lnTo>
                    <a:pt x="471" y="631"/>
                  </a:lnTo>
                  <a:lnTo>
                    <a:pt x="476" y="631"/>
                  </a:lnTo>
                  <a:lnTo>
                    <a:pt x="480" y="632"/>
                  </a:lnTo>
                  <a:lnTo>
                    <a:pt x="480" y="632"/>
                  </a:lnTo>
                  <a:lnTo>
                    <a:pt x="479" y="628"/>
                  </a:lnTo>
                  <a:lnTo>
                    <a:pt x="477" y="622"/>
                  </a:lnTo>
                  <a:lnTo>
                    <a:pt x="477" y="617"/>
                  </a:lnTo>
                  <a:lnTo>
                    <a:pt x="474" y="613"/>
                  </a:lnTo>
                  <a:lnTo>
                    <a:pt x="474" y="613"/>
                  </a:lnTo>
                  <a:lnTo>
                    <a:pt x="473" y="620"/>
                  </a:lnTo>
                  <a:lnTo>
                    <a:pt x="471" y="631"/>
                  </a:lnTo>
                  <a:lnTo>
                    <a:pt x="471" y="631"/>
                  </a:lnTo>
                  <a:close/>
                  <a:moveTo>
                    <a:pt x="436" y="625"/>
                  </a:moveTo>
                  <a:lnTo>
                    <a:pt x="436" y="625"/>
                  </a:lnTo>
                  <a:lnTo>
                    <a:pt x="434" y="619"/>
                  </a:lnTo>
                  <a:lnTo>
                    <a:pt x="433" y="616"/>
                  </a:lnTo>
                  <a:lnTo>
                    <a:pt x="430" y="613"/>
                  </a:lnTo>
                  <a:lnTo>
                    <a:pt x="430" y="613"/>
                  </a:lnTo>
                  <a:lnTo>
                    <a:pt x="433" y="620"/>
                  </a:lnTo>
                  <a:lnTo>
                    <a:pt x="436" y="625"/>
                  </a:lnTo>
                  <a:lnTo>
                    <a:pt x="436" y="625"/>
                  </a:lnTo>
                  <a:close/>
                  <a:moveTo>
                    <a:pt x="654" y="620"/>
                  </a:moveTo>
                  <a:lnTo>
                    <a:pt x="654" y="620"/>
                  </a:lnTo>
                  <a:lnTo>
                    <a:pt x="656" y="620"/>
                  </a:lnTo>
                  <a:lnTo>
                    <a:pt x="657" y="619"/>
                  </a:lnTo>
                  <a:lnTo>
                    <a:pt x="659" y="616"/>
                  </a:lnTo>
                  <a:lnTo>
                    <a:pt x="659" y="616"/>
                  </a:lnTo>
                  <a:lnTo>
                    <a:pt x="656" y="617"/>
                  </a:lnTo>
                  <a:lnTo>
                    <a:pt x="654" y="620"/>
                  </a:lnTo>
                  <a:lnTo>
                    <a:pt x="654" y="620"/>
                  </a:lnTo>
                  <a:close/>
                  <a:moveTo>
                    <a:pt x="535" y="620"/>
                  </a:moveTo>
                  <a:lnTo>
                    <a:pt x="535" y="620"/>
                  </a:lnTo>
                  <a:lnTo>
                    <a:pt x="535" y="619"/>
                  </a:lnTo>
                  <a:lnTo>
                    <a:pt x="535" y="617"/>
                  </a:lnTo>
                  <a:lnTo>
                    <a:pt x="535" y="617"/>
                  </a:lnTo>
                  <a:lnTo>
                    <a:pt x="535" y="617"/>
                  </a:lnTo>
                  <a:lnTo>
                    <a:pt x="534" y="619"/>
                  </a:lnTo>
                  <a:lnTo>
                    <a:pt x="534" y="620"/>
                  </a:lnTo>
                  <a:lnTo>
                    <a:pt x="535" y="620"/>
                  </a:lnTo>
                  <a:lnTo>
                    <a:pt x="535" y="620"/>
                  </a:lnTo>
                  <a:close/>
                  <a:moveTo>
                    <a:pt x="570" y="635"/>
                  </a:moveTo>
                  <a:lnTo>
                    <a:pt x="570" y="635"/>
                  </a:lnTo>
                  <a:lnTo>
                    <a:pt x="575" y="632"/>
                  </a:lnTo>
                  <a:lnTo>
                    <a:pt x="576" y="628"/>
                  </a:lnTo>
                  <a:lnTo>
                    <a:pt x="581" y="617"/>
                  </a:lnTo>
                  <a:lnTo>
                    <a:pt x="581" y="617"/>
                  </a:lnTo>
                  <a:lnTo>
                    <a:pt x="576" y="620"/>
                  </a:lnTo>
                  <a:lnTo>
                    <a:pt x="575" y="625"/>
                  </a:lnTo>
                  <a:lnTo>
                    <a:pt x="570" y="635"/>
                  </a:lnTo>
                  <a:lnTo>
                    <a:pt x="570" y="635"/>
                  </a:lnTo>
                  <a:close/>
                  <a:moveTo>
                    <a:pt x="117" y="622"/>
                  </a:moveTo>
                  <a:lnTo>
                    <a:pt x="117" y="622"/>
                  </a:lnTo>
                  <a:lnTo>
                    <a:pt x="117" y="626"/>
                  </a:lnTo>
                  <a:lnTo>
                    <a:pt x="117" y="626"/>
                  </a:lnTo>
                  <a:lnTo>
                    <a:pt x="130" y="632"/>
                  </a:lnTo>
                  <a:lnTo>
                    <a:pt x="143" y="637"/>
                  </a:lnTo>
                  <a:lnTo>
                    <a:pt x="143" y="637"/>
                  </a:lnTo>
                  <a:lnTo>
                    <a:pt x="142" y="634"/>
                  </a:lnTo>
                  <a:lnTo>
                    <a:pt x="140" y="632"/>
                  </a:lnTo>
                  <a:lnTo>
                    <a:pt x="136" y="628"/>
                  </a:lnTo>
                  <a:lnTo>
                    <a:pt x="133" y="623"/>
                  </a:lnTo>
                  <a:lnTo>
                    <a:pt x="131" y="620"/>
                  </a:lnTo>
                  <a:lnTo>
                    <a:pt x="133" y="617"/>
                  </a:lnTo>
                  <a:lnTo>
                    <a:pt x="133" y="617"/>
                  </a:lnTo>
                  <a:lnTo>
                    <a:pt x="123" y="619"/>
                  </a:lnTo>
                  <a:lnTo>
                    <a:pt x="117" y="622"/>
                  </a:lnTo>
                  <a:lnTo>
                    <a:pt x="117" y="622"/>
                  </a:lnTo>
                  <a:close/>
                  <a:moveTo>
                    <a:pt x="511" y="629"/>
                  </a:moveTo>
                  <a:lnTo>
                    <a:pt x="511" y="629"/>
                  </a:lnTo>
                  <a:lnTo>
                    <a:pt x="509" y="623"/>
                  </a:lnTo>
                  <a:lnTo>
                    <a:pt x="508" y="617"/>
                  </a:lnTo>
                  <a:lnTo>
                    <a:pt x="508" y="617"/>
                  </a:lnTo>
                  <a:lnTo>
                    <a:pt x="506" y="623"/>
                  </a:lnTo>
                  <a:lnTo>
                    <a:pt x="508" y="626"/>
                  </a:lnTo>
                  <a:lnTo>
                    <a:pt x="511" y="629"/>
                  </a:lnTo>
                  <a:lnTo>
                    <a:pt x="511" y="629"/>
                  </a:lnTo>
                  <a:close/>
                  <a:moveTo>
                    <a:pt x="524" y="628"/>
                  </a:moveTo>
                  <a:lnTo>
                    <a:pt x="524" y="628"/>
                  </a:lnTo>
                  <a:lnTo>
                    <a:pt x="526" y="625"/>
                  </a:lnTo>
                  <a:lnTo>
                    <a:pt x="527" y="622"/>
                  </a:lnTo>
                  <a:lnTo>
                    <a:pt x="527" y="622"/>
                  </a:lnTo>
                  <a:lnTo>
                    <a:pt x="526" y="619"/>
                  </a:lnTo>
                  <a:lnTo>
                    <a:pt x="523" y="617"/>
                  </a:lnTo>
                  <a:lnTo>
                    <a:pt x="523" y="617"/>
                  </a:lnTo>
                  <a:lnTo>
                    <a:pt x="524" y="620"/>
                  </a:lnTo>
                  <a:lnTo>
                    <a:pt x="524" y="623"/>
                  </a:lnTo>
                  <a:lnTo>
                    <a:pt x="524" y="625"/>
                  </a:lnTo>
                  <a:lnTo>
                    <a:pt x="524" y="628"/>
                  </a:lnTo>
                  <a:lnTo>
                    <a:pt x="524" y="628"/>
                  </a:lnTo>
                  <a:close/>
                  <a:moveTo>
                    <a:pt x="177" y="622"/>
                  </a:moveTo>
                  <a:lnTo>
                    <a:pt x="177" y="622"/>
                  </a:lnTo>
                  <a:lnTo>
                    <a:pt x="177" y="620"/>
                  </a:lnTo>
                  <a:lnTo>
                    <a:pt x="175" y="619"/>
                  </a:lnTo>
                  <a:lnTo>
                    <a:pt x="172" y="619"/>
                  </a:lnTo>
                  <a:lnTo>
                    <a:pt x="172" y="619"/>
                  </a:lnTo>
                  <a:lnTo>
                    <a:pt x="174" y="622"/>
                  </a:lnTo>
                  <a:lnTo>
                    <a:pt x="175" y="622"/>
                  </a:lnTo>
                  <a:lnTo>
                    <a:pt x="177" y="622"/>
                  </a:lnTo>
                  <a:lnTo>
                    <a:pt x="177" y="622"/>
                  </a:lnTo>
                  <a:close/>
                  <a:moveTo>
                    <a:pt x="343" y="622"/>
                  </a:moveTo>
                  <a:lnTo>
                    <a:pt x="343" y="622"/>
                  </a:lnTo>
                  <a:lnTo>
                    <a:pt x="343" y="622"/>
                  </a:lnTo>
                  <a:lnTo>
                    <a:pt x="343" y="622"/>
                  </a:lnTo>
                  <a:lnTo>
                    <a:pt x="343" y="622"/>
                  </a:lnTo>
                  <a:lnTo>
                    <a:pt x="334" y="620"/>
                  </a:lnTo>
                  <a:lnTo>
                    <a:pt x="329" y="620"/>
                  </a:lnTo>
                  <a:lnTo>
                    <a:pt x="326" y="622"/>
                  </a:lnTo>
                  <a:lnTo>
                    <a:pt x="326" y="622"/>
                  </a:lnTo>
                  <a:lnTo>
                    <a:pt x="329" y="622"/>
                  </a:lnTo>
                  <a:lnTo>
                    <a:pt x="334" y="623"/>
                  </a:lnTo>
                  <a:lnTo>
                    <a:pt x="343" y="622"/>
                  </a:lnTo>
                  <a:lnTo>
                    <a:pt x="343" y="622"/>
                  </a:lnTo>
                  <a:close/>
                  <a:moveTo>
                    <a:pt x="689" y="626"/>
                  </a:moveTo>
                  <a:lnTo>
                    <a:pt x="689" y="626"/>
                  </a:lnTo>
                  <a:lnTo>
                    <a:pt x="697" y="625"/>
                  </a:lnTo>
                  <a:lnTo>
                    <a:pt x="701" y="622"/>
                  </a:lnTo>
                  <a:lnTo>
                    <a:pt x="701" y="622"/>
                  </a:lnTo>
                  <a:lnTo>
                    <a:pt x="700" y="622"/>
                  </a:lnTo>
                  <a:lnTo>
                    <a:pt x="700" y="620"/>
                  </a:lnTo>
                  <a:lnTo>
                    <a:pt x="698" y="620"/>
                  </a:lnTo>
                  <a:lnTo>
                    <a:pt x="697" y="619"/>
                  </a:lnTo>
                  <a:lnTo>
                    <a:pt x="697" y="619"/>
                  </a:lnTo>
                  <a:lnTo>
                    <a:pt x="689" y="626"/>
                  </a:lnTo>
                  <a:lnTo>
                    <a:pt x="689" y="626"/>
                  </a:lnTo>
                  <a:close/>
                  <a:moveTo>
                    <a:pt x="171" y="632"/>
                  </a:moveTo>
                  <a:lnTo>
                    <a:pt x="171" y="632"/>
                  </a:lnTo>
                  <a:lnTo>
                    <a:pt x="168" y="626"/>
                  </a:lnTo>
                  <a:lnTo>
                    <a:pt x="162" y="622"/>
                  </a:lnTo>
                  <a:lnTo>
                    <a:pt x="154" y="620"/>
                  </a:lnTo>
                  <a:lnTo>
                    <a:pt x="143" y="620"/>
                  </a:lnTo>
                  <a:lnTo>
                    <a:pt x="143" y="620"/>
                  </a:lnTo>
                  <a:lnTo>
                    <a:pt x="145" y="623"/>
                  </a:lnTo>
                  <a:lnTo>
                    <a:pt x="148" y="626"/>
                  </a:lnTo>
                  <a:lnTo>
                    <a:pt x="155" y="629"/>
                  </a:lnTo>
                  <a:lnTo>
                    <a:pt x="163" y="632"/>
                  </a:lnTo>
                  <a:lnTo>
                    <a:pt x="171" y="632"/>
                  </a:lnTo>
                  <a:lnTo>
                    <a:pt x="171" y="632"/>
                  </a:lnTo>
                  <a:close/>
                  <a:moveTo>
                    <a:pt x="180" y="623"/>
                  </a:moveTo>
                  <a:lnTo>
                    <a:pt x="180" y="623"/>
                  </a:lnTo>
                  <a:lnTo>
                    <a:pt x="181" y="625"/>
                  </a:lnTo>
                  <a:lnTo>
                    <a:pt x="183" y="625"/>
                  </a:lnTo>
                  <a:lnTo>
                    <a:pt x="184" y="628"/>
                  </a:lnTo>
                  <a:lnTo>
                    <a:pt x="184" y="628"/>
                  </a:lnTo>
                  <a:lnTo>
                    <a:pt x="187" y="626"/>
                  </a:lnTo>
                  <a:lnTo>
                    <a:pt x="192" y="628"/>
                  </a:lnTo>
                  <a:lnTo>
                    <a:pt x="200" y="631"/>
                  </a:lnTo>
                  <a:lnTo>
                    <a:pt x="209" y="632"/>
                  </a:lnTo>
                  <a:lnTo>
                    <a:pt x="212" y="631"/>
                  </a:lnTo>
                  <a:lnTo>
                    <a:pt x="215" y="629"/>
                  </a:lnTo>
                  <a:lnTo>
                    <a:pt x="215" y="629"/>
                  </a:lnTo>
                  <a:lnTo>
                    <a:pt x="206" y="628"/>
                  </a:lnTo>
                  <a:lnTo>
                    <a:pt x="197" y="625"/>
                  </a:lnTo>
                  <a:lnTo>
                    <a:pt x="181" y="620"/>
                  </a:lnTo>
                  <a:lnTo>
                    <a:pt x="181" y="620"/>
                  </a:lnTo>
                  <a:lnTo>
                    <a:pt x="180" y="623"/>
                  </a:lnTo>
                  <a:lnTo>
                    <a:pt x="180" y="623"/>
                  </a:lnTo>
                  <a:close/>
                  <a:moveTo>
                    <a:pt x="229" y="622"/>
                  </a:moveTo>
                  <a:lnTo>
                    <a:pt x="229" y="622"/>
                  </a:lnTo>
                  <a:lnTo>
                    <a:pt x="223" y="620"/>
                  </a:lnTo>
                  <a:lnTo>
                    <a:pt x="216" y="622"/>
                  </a:lnTo>
                  <a:lnTo>
                    <a:pt x="216" y="622"/>
                  </a:lnTo>
                  <a:lnTo>
                    <a:pt x="223" y="625"/>
                  </a:lnTo>
                  <a:lnTo>
                    <a:pt x="226" y="623"/>
                  </a:lnTo>
                  <a:lnTo>
                    <a:pt x="229" y="622"/>
                  </a:lnTo>
                  <a:lnTo>
                    <a:pt x="229" y="622"/>
                  </a:lnTo>
                  <a:close/>
                  <a:moveTo>
                    <a:pt x="299" y="622"/>
                  </a:moveTo>
                  <a:lnTo>
                    <a:pt x="299" y="622"/>
                  </a:lnTo>
                  <a:lnTo>
                    <a:pt x="290" y="622"/>
                  </a:lnTo>
                  <a:lnTo>
                    <a:pt x="285" y="622"/>
                  </a:lnTo>
                  <a:lnTo>
                    <a:pt x="282" y="625"/>
                  </a:lnTo>
                  <a:lnTo>
                    <a:pt x="282" y="625"/>
                  </a:lnTo>
                  <a:lnTo>
                    <a:pt x="299" y="625"/>
                  </a:lnTo>
                  <a:lnTo>
                    <a:pt x="312" y="623"/>
                  </a:lnTo>
                  <a:lnTo>
                    <a:pt x="312" y="623"/>
                  </a:lnTo>
                  <a:lnTo>
                    <a:pt x="309" y="623"/>
                  </a:lnTo>
                  <a:lnTo>
                    <a:pt x="306" y="623"/>
                  </a:lnTo>
                  <a:lnTo>
                    <a:pt x="299" y="622"/>
                  </a:lnTo>
                  <a:lnTo>
                    <a:pt x="299" y="622"/>
                  </a:lnTo>
                  <a:close/>
                  <a:moveTo>
                    <a:pt x="316" y="623"/>
                  </a:moveTo>
                  <a:lnTo>
                    <a:pt x="316" y="623"/>
                  </a:lnTo>
                  <a:lnTo>
                    <a:pt x="323" y="623"/>
                  </a:lnTo>
                  <a:lnTo>
                    <a:pt x="323" y="623"/>
                  </a:lnTo>
                  <a:lnTo>
                    <a:pt x="322" y="622"/>
                  </a:lnTo>
                  <a:lnTo>
                    <a:pt x="320" y="622"/>
                  </a:lnTo>
                  <a:lnTo>
                    <a:pt x="320" y="622"/>
                  </a:lnTo>
                  <a:lnTo>
                    <a:pt x="320" y="622"/>
                  </a:lnTo>
                  <a:lnTo>
                    <a:pt x="319" y="623"/>
                  </a:lnTo>
                  <a:lnTo>
                    <a:pt x="316" y="623"/>
                  </a:lnTo>
                  <a:lnTo>
                    <a:pt x="316" y="623"/>
                  </a:lnTo>
                  <a:close/>
                  <a:moveTo>
                    <a:pt x="592" y="632"/>
                  </a:moveTo>
                  <a:lnTo>
                    <a:pt x="592" y="632"/>
                  </a:lnTo>
                  <a:lnTo>
                    <a:pt x="595" y="626"/>
                  </a:lnTo>
                  <a:lnTo>
                    <a:pt x="596" y="623"/>
                  </a:lnTo>
                  <a:lnTo>
                    <a:pt x="596" y="622"/>
                  </a:lnTo>
                  <a:lnTo>
                    <a:pt x="596" y="622"/>
                  </a:lnTo>
                  <a:lnTo>
                    <a:pt x="593" y="623"/>
                  </a:lnTo>
                  <a:lnTo>
                    <a:pt x="590" y="626"/>
                  </a:lnTo>
                  <a:lnTo>
                    <a:pt x="590" y="629"/>
                  </a:lnTo>
                  <a:lnTo>
                    <a:pt x="590" y="631"/>
                  </a:lnTo>
                  <a:lnTo>
                    <a:pt x="592" y="632"/>
                  </a:lnTo>
                  <a:lnTo>
                    <a:pt x="592" y="632"/>
                  </a:lnTo>
                  <a:close/>
                  <a:moveTo>
                    <a:pt x="424" y="643"/>
                  </a:moveTo>
                  <a:lnTo>
                    <a:pt x="424" y="643"/>
                  </a:lnTo>
                  <a:lnTo>
                    <a:pt x="410" y="625"/>
                  </a:lnTo>
                  <a:lnTo>
                    <a:pt x="410" y="625"/>
                  </a:lnTo>
                  <a:lnTo>
                    <a:pt x="404" y="625"/>
                  </a:lnTo>
                  <a:lnTo>
                    <a:pt x="399" y="623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409" y="634"/>
                  </a:lnTo>
                  <a:lnTo>
                    <a:pt x="416" y="638"/>
                  </a:lnTo>
                  <a:lnTo>
                    <a:pt x="424" y="643"/>
                  </a:lnTo>
                  <a:lnTo>
                    <a:pt x="424" y="643"/>
                  </a:lnTo>
                  <a:close/>
                  <a:moveTo>
                    <a:pt x="276" y="622"/>
                  </a:moveTo>
                  <a:lnTo>
                    <a:pt x="276" y="622"/>
                  </a:lnTo>
                  <a:lnTo>
                    <a:pt x="274" y="622"/>
                  </a:lnTo>
                  <a:lnTo>
                    <a:pt x="273" y="622"/>
                  </a:lnTo>
                  <a:lnTo>
                    <a:pt x="271" y="623"/>
                  </a:lnTo>
                  <a:lnTo>
                    <a:pt x="271" y="623"/>
                  </a:lnTo>
                  <a:lnTo>
                    <a:pt x="274" y="625"/>
                  </a:lnTo>
                  <a:lnTo>
                    <a:pt x="276" y="623"/>
                  </a:lnTo>
                  <a:lnTo>
                    <a:pt x="276" y="622"/>
                  </a:lnTo>
                  <a:lnTo>
                    <a:pt x="276" y="622"/>
                  </a:lnTo>
                  <a:close/>
                  <a:moveTo>
                    <a:pt x="656" y="637"/>
                  </a:moveTo>
                  <a:lnTo>
                    <a:pt x="656" y="637"/>
                  </a:lnTo>
                  <a:lnTo>
                    <a:pt x="671" y="632"/>
                  </a:lnTo>
                  <a:lnTo>
                    <a:pt x="677" y="629"/>
                  </a:lnTo>
                  <a:lnTo>
                    <a:pt x="680" y="626"/>
                  </a:lnTo>
                  <a:lnTo>
                    <a:pt x="680" y="622"/>
                  </a:lnTo>
                  <a:lnTo>
                    <a:pt x="680" y="622"/>
                  </a:lnTo>
                  <a:lnTo>
                    <a:pt x="666" y="628"/>
                  </a:lnTo>
                  <a:lnTo>
                    <a:pt x="659" y="631"/>
                  </a:lnTo>
                  <a:lnTo>
                    <a:pt x="657" y="634"/>
                  </a:lnTo>
                  <a:lnTo>
                    <a:pt x="656" y="637"/>
                  </a:lnTo>
                  <a:lnTo>
                    <a:pt x="656" y="637"/>
                  </a:lnTo>
                  <a:close/>
                  <a:moveTo>
                    <a:pt x="238" y="625"/>
                  </a:moveTo>
                  <a:lnTo>
                    <a:pt x="238" y="625"/>
                  </a:lnTo>
                  <a:lnTo>
                    <a:pt x="239" y="626"/>
                  </a:lnTo>
                  <a:lnTo>
                    <a:pt x="241" y="626"/>
                  </a:lnTo>
                  <a:lnTo>
                    <a:pt x="244" y="626"/>
                  </a:lnTo>
                  <a:lnTo>
                    <a:pt x="244" y="626"/>
                  </a:lnTo>
                  <a:lnTo>
                    <a:pt x="245" y="623"/>
                  </a:lnTo>
                  <a:lnTo>
                    <a:pt x="245" y="623"/>
                  </a:lnTo>
                  <a:lnTo>
                    <a:pt x="241" y="625"/>
                  </a:lnTo>
                  <a:lnTo>
                    <a:pt x="238" y="625"/>
                  </a:lnTo>
                  <a:lnTo>
                    <a:pt x="238" y="625"/>
                  </a:lnTo>
                  <a:close/>
                  <a:moveTo>
                    <a:pt x="602" y="623"/>
                  </a:moveTo>
                  <a:lnTo>
                    <a:pt x="602" y="623"/>
                  </a:lnTo>
                  <a:lnTo>
                    <a:pt x="602" y="626"/>
                  </a:lnTo>
                  <a:lnTo>
                    <a:pt x="602" y="626"/>
                  </a:lnTo>
                  <a:lnTo>
                    <a:pt x="607" y="623"/>
                  </a:lnTo>
                  <a:lnTo>
                    <a:pt x="607" y="623"/>
                  </a:lnTo>
                  <a:lnTo>
                    <a:pt x="605" y="625"/>
                  </a:lnTo>
                  <a:lnTo>
                    <a:pt x="602" y="623"/>
                  </a:lnTo>
                  <a:lnTo>
                    <a:pt x="602" y="623"/>
                  </a:lnTo>
                  <a:close/>
                  <a:moveTo>
                    <a:pt x="502" y="640"/>
                  </a:moveTo>
                  <a:lnTo>
                    <a:pt x="502" y="640"/>
                  </a:lnTo>
                  <a:lnTo>
                    <a:pt x="502" y="635"/>
                  </a:lnTo>
                  <a:lnTo>
                    <a:pt x="500" y="631"/>
                  </a:lnTo>
                  <a:lnTo>
                    <a:pt x="497" y="626"/>
                  </a:lnTo>
                  <a:lnTo>
                    <a:pt x="494" y="625"/>
                  </a:lnTo>
                  <a:lnTo>
                    <a:pt x="494" y="625"/>
                  </a:lnTo>
                  <a:lnTo>
                    <a:pt x="497" y="632"/>
                  </a:lnTo>
                  <a:lnTo>
                    <a:pt x="502" y="640"/>
                  </a:lnTo>
                  <a:lnTo>
                    <a:pt x="502" y="640"/>
                  </a:lnTo>
                  <a:close/>
                  <a:moveTo>
                    <a:pt x="561" y="629"/>
                  </a:moveTo>
                  <a:lnTo>
                    <a:pt x="561" y="629"/>
                  </a:lnTo>
                  <a:lnTo>
                    <a:pt x="564" y="628"/>
                  </a:lnTo>
                  <a:lnTo>
                    <a:pt x="564" y="625"/>
                  </a:lnTo>
                  <a:lnTo>
                    <a:pt x="564" y="625"/>
                  </a:lnTo>
                  <a:lnTo>
                    <a:pt x="563" y="625"/>
                  </a:lnTo>
                  <a:lnTo>
                    <a:pt x="563" y="625"/>
                  </a:lnTo>
                  <a:lnTo>
                    <a:pt x="563" y="626"/>
                  </a:lnTo>
                  <a:lnTo>
                    <a:pt x="563" y="628"/>
                  </a:lnTo>
                  <a:lnTo>
                    <a:pt x="563" y="628"/>
                  </a:lnTo>
                  <a:lnTo>
                    <a:pt x="561" y="629"/>
                  </a:lnTo>
                  <a:lnTo>
                    <a:pt x="561" y="629"/>
                  </a:lnTo>
                  <a:close/>
                  <a:moveTo>
                    <a:pt x="637" y="628"/>
                  </a:moveTo>
                  <a:lnTo>
                    <a:pt x="637" y="628"/>
                  </a:lnTo>
                  <a:lnTo>
                    <a:pt x="640" y="628"/>
                  </a:lnTo>
                  <a:lnTo>
                    <a:pt x="643" y="626"/>
                  </a:lnTo>
                  <a:lnTo>
                    <a:pt x="643" y="626"/>
                  </a:lnTo>
                  <a:lnTo>
                    <a:pt x="640" y="626"/>
                  </a:lnTo>
                  <a:lnTo>
                    <a:pt x="637" y="628"/>
                  </a:lnTo>
                  <a:lnTo>
                    <a:pt x="637" y="628"/>
                  </a:lnTo>
                  <a:close/>
                  <a:moveTo>
                    <a:pt x="335" y="628"/>
                  </a:moveTo>
                  <a:lnTo>
                    <a:pt x="335" y="628"/>
                  </a:lnTo>
                  <a:lnTo>
                    <a:pt x="354" y="629"/>
                  </a:lnTo>
                  <a:lnTo>
                    <a:pt x="372" y="629"/>
                  </a:lnTo>
                  <a:lnTo>
                    <a:pt x="372" y="629"/>
                  </a:lnTo>
                  <a:lnTo>
                    <a:pt x="363" y="628"/>
                  </a:lnTo>
                  <a:lnTo>
                    <a:pt x="354" y="626"/>
                  </a:lnTo>
                  <a:lnTo>
                    <a:pt x="343" y="628"/>
                  </a:lnTo>
                  <a:lnTo>
                    <a:pt x="335" y="628"/>
                  </a:lnTo>
                  <a:lnTo>
                    <a:pt x="335" y="628"/>
                  </a:lnTo>
                  <a:close/>
                  <a:moveTo>
                    <a:pt x="305" y="631"/>
                  </a:moveTo>
                  <a:lnTo>
                    <a:pt x="305" y="631"/>
                  </a:lnTo>
                  <a:lnTo>
                    <a:pt x="311" y="631"/>
                  </a:lnTo>
                  <a:lnTo>
                    <a:pt x="317" y="631"/>
                  </a:lnTo>
                  <a:lnTo>
                    <a:pt x="331" y="631"/>
                  </a:lnTo>
                  <a:lnTo>
                    <a:pt x="331" y="631"/>
                  </a:lnTo>
                  <a:lnTo>
                    <a:pt x="328" y="629"/>
                  </a:lnTo>
                  <a:lnTo>
                    <a:pt x="325" y="628"/>
                  </a:lnTo>
                  <a:lnTo>
                    <a:pt x="319" y="628"/>
                  </a:lnTo>
                  <a:lnTo>
                    <a:pt x="311" y="629"/>
                  </a:lnTo>
                  <a:lnTo>
                    <a:pt x="305" y="631"/>
                  </a:lnTo>
                  <a:lnTo>
                    <a:pt x="305" y="631"/>
                  </a:lnTo>
                  <a:close/>
                  <a:moveTo>
                    <a:pt x="628" y="631"/>
                  </a:moveTo>
                  <a:lnTo>
                    <a:pt x="628" y="631"/>
                  </a:lnTo>
                  <a:lnTo>
                    <a:pt x="631" y="631"/>
                  </a:lnTo>
                  <a:lnTo>
                    <a:pt x="633" y="629"/>
                  </a:lnTo>
                  <a:lnTo>
                    <a:pt x="633" y="629"/>
                  </a:lnTo>
                  <a:lnTo>
                    <a:pt x="630" y="629"/>
                  </a:lnTo>
                  <a:lnTo>
                    <a:pt x="628" y="631"/>
                  </a:lnTo>
                  <a:lnTo>
                    <a:pt x="628" y="631"/>
                  </a:lnTo>
                  <a:close/>
                  <a:moveTo>
                    <a:pt x="183" y="632"/>
                  </a:moveTo>
                  <a:lnTo>
                    <a:pt x="183" y="632"/>
                  </a:lnTo>
                  <a:lnTo>
                    <a:pt x="177" y="629"/>
                  </a:lnTo>
                  <a:lnTo>
                    <a:pt x="177" y="629"/>
                  </a:lnTo>
                  <a:lnTo>
                    <a:pt x="178" y="631"/>
                  </a:lnTo>
                  <a:lnTo>
                    <a:pt x="180" y="632"/>
                  </a:lnTo>
                  <a:lnTo>
                    <a:pt x="181" y="632"/>
                  </a:lnTo>
                  <a:lnTo>
                    <a:pt x="183" y="632"/>
                  </a:lnTo>
                  <a:lnTo>
                    <a:pt x="183" y="632"/>
                  </a:lnTo>
                  <a:close/>
                  <a:moveTo>
                    <a:pt x="686" y="635"/>
                  </a:moveTo>
                  <a:lnTo>
                    <a:pt x="686" y="635"/>
                  </a:lnTo>
                  <a:lnTo>
                    <a:pt x="689" y="635"/>
                  </a:lnTo>
                  <a:lnTo>
                    <a:pt x="694" y="634"/>
                  </a:lnTo>
                  <a:lnTo>
                    <a:pt x="695" y="632"/>
                  </a:lnTo>
                  <a:lnTo>
                    <a:pt x="697" y="629"/>
                  </a:lnTo>
                  <a:lnTo>
                    <a:pt x="697" y="629"/>
                  </a:lnTo>
                  <a:lnTo>
                    <a:pt x="691" y="631"/>
                  </a:lnTo>
                  <a:lnTo>
                    <a:pt x="688" y="632"/>
                  </a:lnTo>
                  <a:lnTo>
                    <a:pt x="686" y="635"/>
                  </a:lnTo>
                  <a:lnTo>
                    <a:pt x="686" y="635"/>
                  </a:lnTo>
                  <a:close/>
                  <a:moveTo>
                    <a:pt x="244" y="631"/>
                  </a:moveTo>
                  <a:lnTo>
                    <a:pt x="244" y="631"/>
                  </a:lnTo>
                  <a:lnTo>
                    <a:pt x="247" y="634"/>
                  </a:lnTo>
                  <a:lnTo>
                    <a:pt x="250" y="635"/>
                  </a:lnTo>
                  <a:lnTo>
                    <a:pt x="258" y="640"/>
                  </a:lnTo>
                  <a:lnTo>
                    <a:pt x="258" y="640"/>
                  </a:lnTo>
                  <a:lnTo>
                    <a:pt x="268" y="635"/>
                  </a:lnTo>
                  <a:lnTo>
                    <a:pt x="276" y="631"/>
                  </a:lnTo>
                  <a:lnTo>
                    <a:pt x="276" y="631"/>
                  </a:lnTo>
                  <a:lnTo>
                    <a:pt x="244" y="631"/>
                  </a:lnTo>
                  <a:lnTo>
                    <a:pt x="244" y="631"/>
                  </a:lnTo>
                  <a:close/>
                  <a:moveTo>
                    <a:pt x="216" y="634"/>
                  </a:moveTo>
                  <a:lnTo>
                    <a:pt x="216" y="634"/>
                  </a:lnTo>
                  <a:lnTo>
                    <a:pt x="226" y="637"/>
                  </a:lnTo>
                  <a:lnTo>
                    <a:pt x="226" y="637"/>
                  </a:lnTo>
                  <a:lnTo>
                    <a:pt x="227" y="634"/>
                  </a:lnTo>
                  <a:lnTo>
                    <a:pt x="226" y="631"/>
                  </a:lnTo>
                  <a:lnTo>
                    <a:pt x="226" y="631"/>
                  </a:lnTo>
                  <a:lnTo>
                    <a:pt x="223" y="631"/>
                  </a:lnTo>
                  <a:lnTo>
                    <a:pt x="221" y="632"/>
                  </a:lnTo>
                  <a:lnTo>
                    <a:pt x="216" y="634"/>
                  </a:lnTo>
                  <a:lnTo>
                    <a:pt x="216" y="634"/>
                  </a:lnTo>
                  <a:close/>
                  <a:moveTo>
                    <a:pt x="136" y="648"/>
                  </a:moveTo>
                  <a:lnTo>
                    <a:pt x="136" y="648"/>
                  </a:lnTo>
                  <a:lnTo>
                    <a:pt x="126" y="643"/>
                  </a:lnTo>
                  <a:lnTo>
                    <a:pt x="119" y="638"/>
                  </a:lnTo>
                  <a:lnTo>
                    <a:pt x="113" y="635"/>
                  </a:lnTo>
                  <a:lnTo>
                    <a:pt x="105" y="632"/>
                  </a:lnTo>
                  <a:lnTo>
                    <a:pt x="105" y="632"/>
                  </a:lnTo>
                  <a:lnTo>
                    <a:pt x="119" y="642"/>
                  </a:lnTo>
                  <a:lnTo>
                    <a:pt x="126" y="646"/>
                  </a:lnTo>
                  <a:lnTo>
                    <a:pt x="136" y="648"/>
                  </a:lnTo>
                  <a:lnTo>
                    <a:pt x="136" y="648"/>
                  </a:lnTo>
                  <a:close/>
                  <a:moveTo>
                    <a:pt x="546" y="632"/>
                  </a:moveTo>
                  <a:lnTo>
                    <a:pt x="546" y="632"/>
                  </a:lnTo>
                  <a:lnTo>
                    <a:pt x="546" y="635"/>
                  </a:lnTo>
                  <a:lnTo>
                    <a:pt x="547" y="638"/>
                  </a:lnTo>
                  <a:lnTo>
                    <a:pt x="547" y="638"/>
                  </a:lnTo>
                  <a:lnTo>
                    <a:pt x="549" y="635"/>
                  </a:lnTo>
                  <a:lnTo>
                    <a:pt x="549" y="634"/>
                  </a:lnTo>
                  <a:lnTo>
                    <a:pt x="549" y="632"/>
                  </a:lnTo>
                  <a:lnTo>
                    <a:pt x="549" y="632"/>
                  </a:lnTo>
                  <a:lnTo>
                    <a:pt x="547" y="632"/>
                  </a:lnTo>
                  <a:lnTo>
                    <a:pt x="546" y="632"/>
                  </a:lnTo>
                  <a:lnTo>
                    <a:pt x="546" y="632"/>
                  </a:lnTo>
                  <a:close/>
                  <a:moveTo>
                    <a:pt x="232" y="638"/>
                  </a:moveTo>
                  <a:lnTo>
                    <a:pt x="232" y="638"/>
                  </a:lnTo>
                  <a:lnTo>
                    <a:pt x="239" y="640"/>
                  </a:lnTo>
                  <a:lnTo>
                    <a:pt x="248" y="640"/>
                  </a:lnTo>
                  <a:lnTo>
                    <a:pt x="248" y="640"/>
                  </a:lnTo>
                  <a:lnTo>
                    <a:pt x="239" y="634"/>
                  </a:lnTo>
                  <a:lnTo>
                    <a:pt x="236" y="634"/>
                  </a:lnTo>
                  <a:lnTo>
                    <a:pt x="233" y="634"/>
                  </a:lnTo>
                  <a:lnTo>
                    <a:pt x="232" y="635"/>
                  </a:lnTo>
                  <a:lnTo>
                    <a:pt x="232" y="638"/>
                  </a:lnTo>
                  <a:lnTo>
                    <a:pt x="232" y="638"/>
                  </a:lnTo>
                  <a:close/>
                  <a:moveTo>
                    <a:pt x="552" y="661"/>
                  </a:moveTo>
                  <a:lnTo>
                    <a:pt x="552" y="661"/>
                  </a:lnTo>
                  <a:lnTo>
                    <a:pt x="553" y="646"/>
                  </a:lnTo>
                  <a:lnTo>
                    <a:pt x="555" y="638"/>
                  </a:lnTo>
                  <a:lnTo>
                    <a:pt x="553" y="632"/>
                  </a:lnTo>
                  <a:lnTo>
                    <a:pt x="553" y="632"/>
                  </a:lnTo>
                  <a:lnTo>
                    <a:pt x="550" y="648"/>
                  </a:lnTo>
                  <a:lnTo>
                    <a:pt x="549" y="655"/>
                  </a:lnTo>
                  <a:lnTo>
                    <a:pt x="550" y="658"/>
                  </a:lnTo>
                  <a:lnTo>
                    <a:pt x="552" y="661"/>
                  </a:lnTo>
                  <a:lnTo>
                    <a:pt x="552" y="661"/>
                  </a:lnTo>
                  <a:close/>
                  <a:moveTo>
                    <a:pt x="619" y="637"/>
                  </a:moveTo>
                  <a:lnTo>
                    <a:pt x="619" y="637"/>
                  </a:lnTo>
                  <a:lnTo>
                    <a:pt x="620" y="640"/>
                  </a:lnTo>
                  <a:lnTo>
                    <a:pt x="622" y="640"/>
                  </a:lnTo>
                  <a:lnTo>
                    <a:pt x="628" y="640"/>
                  </a:lnTo>
                  <a:lnTo>
                    <a:pt x="633" y="637"/>
                  </a:lnTo>
                  <a:lnTo>
                    <a:pt x="637" y="634"/>
                  </a:lnTo>
                  <a:lnTo>
                    <a:pt x="637" y="634"/>
                  </a:lnTo>
                  <a:lnTo>
                    <a:pt x="633" y="634"/>
                  </a:lnTo>
                  <a:lnTo>
                    <a:pt x="628" y="634"/>
                  </a:lnTo>
                  <a:lnTo>
                    <a:pt x="619" y="637"/>
                  </a:lnTo>
                  <a:lnTo>
                    <a:pt x="619" y="637"/>
                  </a:lnTo>
                  <a:close/>
                  <a:moveTo>
                    <a:pt x="152" y="638"/>
                  </a:moveTo>
                  <a:lnTo>
                    <a:pt x="152" y="638"/>
                  </a:lnTo>
                  <a:lnTo>
                    <a:pt x="155" y="642"/>
                  </a:lnTo>
                  <a:lnTo>
                    <a:pt x="160" y="642"/>
                  </a:lnTo>
                  <a:lnTo>
                    <a:pt x="165" y="642"/>
                  </a:lnTo>
                  <a:lnTo>
                    <a:pt x="166" y="640"/>
                  </a:lnTo>
                  <a:lnTo>
                    <a:pt x="166" y="638"/>
                  </a:lnTo>
                  <a:lnTo>
                    <a:pt x="166" y="638"/>
                  </a:lnTo>
                  <a:lnTo>
                    <a:pt x="160" y="637"/>
                  </a:lnTo>
                  <a:lnTo>
                    <a:pt x="152" y="634"/>
                  </a:lnTo>
                  <a:lnTo>
                    <a:pt x="152" y="634"/>
                  </a:lnTo>
                  <a:lnTo>
                    <a:pt x="152" y="637"/>
                  </a:lnTo>
                  <a:lnTo>
                    <a:pt x="152" y="638"/>
                  </a:lnTo>
                  <a:lnTo>
                    <a:pt x="152" y="638"/>
                  </a:lnTo>
                  <a:close/>
                  <a:moveTo>
                    <a:pt x="207" y="638"/>
                  </a:moveTo>
                  <a:lnTo>
                    <a:pt x="207" y="638"/>
                  </a:lnTo>
                  <a:lnTo>
                    <a:pt x="206" y="637"/>
                  </a:lnTo>
                  <a:lnTo>
                    <a:pt x="203" y="635"/>
                  </a:lnTo>
                  <a:lnTo>
                    <a:pt x="197" y="634"/>
                  </a:lnTo>
                  <a:lnTo>
                    <a:pt x="197" y="634"/>
                  </a:lnTo>
                  <a:lnTo>
                    <a:pt x="198" y="637"/>
                  </a:lnTo>
                  <a:lnTo>
                    <a:pt x="201" y="638"/>
                  </a:lnTo>
                  <a:lnTo>
                    <a:pt x="207" y="638"/>
                  </a:lnTo>
                  <a:lnTo>
                    <a:pt x="207" y="638"/>
                  </a:lnTo>
                  <a:close/>
                  <a:moveTo>
                    <a:pt x="450" y="637"/>
                  </a:moveTo>
                  <a:lnTo>
                    <a:pt x="450" y="637"/>
                  </a:lnTo>
                  <a:lnTo>
                    <a:pt x="451" y="637"/>
                  </a:lnTo>
                  <a:lnTo>
                    <a:pt x="454" y="638"/>
                  </a:lnTo>
                  <a:lnTo>
                    <a:pt x="454" y="638"/>
                  </a:lnTo>
                  <a:lnTo>
                    <a:pt x="453" y="637"/>
                  </a:lnTo>
                  <a:lnTo>
                    <a:pt x="451" y="634"/>
                  </a:lnTo>
                  <a:lnTo>
                    <a:pt x="451" y="634"/>
                  </a:lnTo>
                  <a:lnTo>
                    <a:pt x="450" y="637"/>
                  </a:lnTo>
                  <a:lnTo>
                    <a:pt x="450" y="637"/>
                  </a:lnTo>
                  <a:close/>
                  <a:moveTo>
                    <a:pt x="305" y="638"/>
                  </a:moveTo>
                  <a:lnTo>
                    <a:pt x="305" y="638"/>
                  </a:lnTo>
                  <a:lnTo>
                    <a:pt x="326" y="638"/>
                  </a:lnTo>
                  <a:lnTo>
                    <a:pt x="348" y="638"/>
                  </a:lnTo>
                  <a:lnTo>
                    <a:pt x="348" y="638"/>
                  </a:lnTo>
                  <a:lnTo>
                    <a:pt x="338" y="635"/>
                  </a:lnTo>
                  <a:lnTo>
                    <a:pt x="328" y="635"/>
                  </a:lnTo>
                  <a:lnTo>
                    <a:pt x="316" y="637"/>
                  </a:lnTo>
                  <a:lnTo>
                    <a:pt x="305" y="638"/>
                  </a:lnTo>
                  <a:lnTo>
                    <a:pt x="305" y="638"/>
                  </a:lnTo>
                  <a:close/>
                  <a:moveTo>
                    <a:pt x="531" y="675"/>
                  </a:moveTo>
                  <a:lnTo>
                    <a:pt x="531" y="675"/>
                  </a:lnTo>
                  <a:lnTo>
                    <a:pt x="532" y="671"/>
                  </a:lnTo>
                  <a:lnTo>
                    <a:pt x="532" y="666"/>
                  </a:lnTo>
                  <a:lnTo>
                    <a:pt x="532" y="652"/>
                  </a:lnTo>
                  <a:lnTo>
                    <a:pt x="532" y="652"/>
                  </a:lnTo>
                  <a:lnTo>
                    <a:pt x="534" y="642"/>
                  </a:lnTo>
                  <a:lnTo>
                    <a:pt x="534" y="638"/>
                  </a:lnTo>
                  <a:lnTo>
                    <a:pt x="532" y="635"/>
                  </a:lnTo>
                  <a:lnTo>
                    <a:pt x="532" y="635"/>
                  </a:lnTo>
                  <a:lnTo>
                    <a:pt x="529" y="638"/>
                  </a:lnTo>
                  <a:lnTo>
                    <a:pt x="526" y="643"/>
                  </a:lnTo>
                  <a:lnTo>
                    <a:pt x="524" y="648"/>
                  </a:lnTo>
                  <a:lnTo>
                    <a:pt x="524" y="654"/>
                  </a:lnTo>
                  <a:lnTo>
                    <a:pt x="524" y="664"/>
                  </a:lnTo>
                  <a:lnTo>
                    <a:pt x="527" y="671"/>
                  </a:lnTo>
                  <a:lnTo>
                    <a:pt x="531" y="675"/>
                  </a:lnTo>
                  <a:lnTo>
                    <a:pt x="531" y="675"/>
                  </a:lnTo>
                  <a:close/>
                  <a:moveTo>
                    <a:pt x="678" y="635"/>
                  </a:moveTo>
                  <a:lnTo>
                    <a:pt x="678" y="635"/>
                  </a:lnTo>
                  <a:lnTo>
                    <a:pt x="669" y="642"/>
                  </a:lnTo>
                  <a:lnTo>
                    <a:pt x="659" y="649"/>
                  </a:lnTo>
                  <a:lnTo>
                    <a:pt x="653" y="651"/>
                  </a:lnTo>
                  <a:lnTo>
                    <a:pt x="648" y="651"/>
                  </a:lnTo>
                  <a:lnTo>
                    <a:pt x="642" y="651"/>
                  </a:lnTo>
                  <a:lnTo>
                    <a:pt x="639" y="646"/>
                  </a:lnTo>
                  <a:lnTo>
                    <a:pt x="639" y="646"/>
                  </a:lnTo>
                  <a:lnTo>
                    <a:pt x="624" y="657"/>
                  </a:lnTo>
                  <a:lnTo>
                    <a:pt x="624" y="657"/>
                  </a:lnTo>
                  <a:lnTo>
                    <a:pt x="619" y="658"/>
                  </a:lnTo>
                  <a:lnTo>
                    <a:pt x="616" y="660"/>
                  </a:lnTo>
                  <a:lnTo>
                    <a:pt x="616" y="663"/>
                  </a:lnTo>
                  <a:lnTo>
                    <a:pt x="616" y="663"/>
                  </a:lnTo>
                  <a:lnTo>
                    <a:pt x="634" y="660"/>
                  </a:lnTo>
                  <a:lnTo>
                    <a:pt x="653" y="655"/>
                  </a:lnTo>
                  <a:lnTo>
                    <a:pt x="669" y="649"/>
                  </a:lnTo>
                  <a:lnTo>
                    <a:pt x="685" y="642"/>
                  </a:lnTo>
                  <a:lnTo>
                    <a:pt x="685" y="642"/>
                  </a:lnTo>
                  <a:lnTo>
                    <a:pt x="678" y="635"/>
                  </a:lnTo>
                  <a:lnTo>
                    <a:pt x="678" y="635"/>
                  </a:lnTo>
                  <a:close/>
                  <a:moveTo>
                    <a:pt x="506" y="645"/>
                  </a:moveTo>
                  <a:lnTo>
                    <a:pt x="506" y="645"/>
                  </a:lnTo>
                  <a:lnTo>
                    <a:pt x="508" y="645"/>
                  </a:lnTo>
                  <a:lnTo>
                    <a:pt x="508" y="642"/>
                  </a:lnTo>
                  <a:lnTo>
                    <a:pt x="506" y="637"/>
                  </a:lnTo>
                  <a:lnTo>
                    <a:pt x="506" y="637"/>
                  </a:lnTo>
                  <a:lnTo>
                    <a:pt x="506" y="645"/>
                  </a:lnTo>
                  <a:lnTo>
                    <a:pt x="506" y="645"/>
                  </a:lnTo>
                  <a:close/>
                  <a:moveTo>
                    <a:pt x="485" y="655"/>
                  </a:moveTo>
                  <a:lnTo>
                    <a:pt x="485" y="655"/>
                  </a:lnTo>
                  <a:lnTo>
                    <a:pt x="482" y="642"/>
                  </a:lnTo>
                  <a:lnTo>
                    <a:pt x="482" y="642"/>
                  </a:lnTo>
                  <a:lnTo>
                    <a:pt x="477" y="638"/>
                  </a:lnTo>
                  <a:lnTo>
                    <a:pt x="473" y="637"/>
                  </a:lnTo>
                  <a:lnTo>
                    <a:pt x="473" y="637"/>
                  </a:lnTo>
                  <a:lnTo>
                    <a:pt x="477" y="648"/>
                  </a:lnTo>
                  <a:lnTo>
                    <a:pt x="480" y="652"/>
                  </a:lnTo>
                  <a:lnTo>
                    <a:pt x="485" y="655"/>
                  </a:lnTo>
                  <a:lnTo>
                    <a:pt x="485" y="655"/>
                  </a:lnTo>
                  <a:close/>
                  <a:moveTo>
                    <a:pt x="537" y="666"/>
                  </a:moveTo>
                  <a:lnTo>
                    <a:pt x="537" y="666"/>
                  </a:lnTo>
                  <a:lnTo>
                    <a:pt x="538" y="664"/>
                  </a:lnTo>
                  <a:lnTo>
                    <a:pt x="540" y="660"/>
                  </a:lnTo>
                  <a:lnTo>
                    <a:pt x="541" y="652"/>
                  </a:lnTo>
                  <a:lnTo>
                    <a:pt x="540" y="645"/>
                  </a:lnTo>
                  <a:lnTo>
                    <a:pt x="538" y="638"/>
                  </a:lnTo>
                  <a:lnTo>
                    <a:pt x="538" y="638"/>
                  </a:lnTo>
                  <a:lnTo>
                    <a:pt x="537" y="666"/>
                  </a:lnTo>
                  <a:lnTo>
                    <a:pt x="537" y="666"/>
                  </a:lnTo>
                  <a:close/>
                  <a:moveTo>
                    <a:pt x="582" y="648"/>
                  </a:moveTo>
                  <a:lnTo>
                    <a:pt x="582" y="648"/>
                  </a:lnTo>
                  <a:lnTo>
                    <a:pt x="585" y="646"/>
                  </a:lnTo>
                  <a:lnTo>
                    <a:pt x="585" y="645"/>
                  </a:lnTo>
                  <a:lnTo>
                    <a:pt x="585" y="638"/>
                  </a:lnTo>
                  <a:lnTo>
                    <a:pt x="585" y="638"/>
                  </a:lnTo>
                  <a:lnTo>
                    <a:pt x="582" y="638"/>
                  </a:lnTo>
                  <a:lnTo>
                    <a:pt x="582" y="638"/>
                  </a:lnTo>
                  <a:lnTo>
                    <a:pt x="582" y="643"/>
                  </a:lnTo>
                  <a:lnTo>
                    <a:pt x="582" y="648"/>
                  </a:lnTo>
                  <a:lnTo>
                    <a:pt x="582" y="648"/>
                  </a:lnTo>
                  <a:close/>
                  <a:moveTo>
                    <a:pt x="172" y="640"/>
                  </a:moveTo>
                  <a:lnTo>
                    <a:pt x="172" y="640"/>
                  </a:lnTo>
                  <a:lnTo>
                    <a:pt x="169" y="643"/>
                  </a:lnTo>
                  <a:lnTo>
                    <a:pt x="166" y="646"/>
                  </a:lnTo>
                  <a:lnTo>
                    <a:pt x="163" y="646"/>
                  </a:lnTo>
                  <a:lnTo>
                    <a:pt x="160" y="646"/>
                  </a:lnTo>
                  <a:lnTo>
                    <a:pt x="152" y="645"/>
                  </a:lnTo>
                  <a:lnTo>
                    <a:pt x="145" y="643"/>
                  </a:lnTo>
                  <a:lnTo>
                    <a:pt x="145" y="643"/>
                  </a:lnTo>
                  <a:lnTo>
                    <a:pt x="172" y="654"/>
                  </a:lnTo>
                  <a:lnTo>
                    <a:pt x="186" y="657"/>
                  </a:lnTo>
                  <a:lnTo>
                    <a:pt x="194" y="657"/>
                  </a:lnTo>
                  <a:lnTo>
                    <a:pt x="200" y="655"/>
                  </a:lnTo>
                  <a:lnTo>
                    <a:pt x="200" y="655"/>
                  </a:lnTo>
                  <a:lnTo>
                    <a:pt x="194" y="652"/>
                  </a:lnTo>
                  <a:lnTo>
                    <a:pt x="187" y="648"/>
                  </a:lnTo>
                  <a:lnTo>
                    <a:pt x="180" y="643"/>
                  </a:lnTo>
                  <a:lnTo>
                    <a:pt x="172" y="640"/>
                  </a:lnTo>
                  <a:lnTo>
                    <a:pt x="172" y="640"/>
                  </a:lnTo>
                  <a:close/>
                  <a:moveTo>
                    <a:pt x="372" y="642"/>
                  </a:moveTo>
                  <a:lnTo>
                    <a:pt x="372" y="642"/>
                  </a:lnTo>
                  <a:lnTo>
                    <a:pt x="375" y="642"/>
                  </a:lnTo>
                  <a:lnTo>
                    <a:pt x="377" y="643"/>
                  </a:lnTo>
                  <a:lnTo>
                    <a:pt x="378" y="643"/>
                  </a:lnTo>
                  <a:lnTo>
                    <a:pt x="381" y="642"/>
                  </a:lnTo>
                  <a:lnTo>
                    <a:pt x="381" y="642"/>
                  </a:lnTo>
                  <a:lnTo>
                    <a:pt x="380" y="642"/>
                  </a:lnTo>
                  <a:lnTo>
                    <a:pt x="380" y="640"/>
                  </a:lnTo>
                  <a:lnTo>
                    <a:pt x="380" y="640"/>
                  </a:lnTo>
                  <a:lnTo>
                    <a:pt x="375" y="640"/>
                  </a:lnTo>
                  <a:lnTo>
                    <a:pt x="373" y="640"/>
                  </a:lnTo>
                  <a:lnTo>
                    <a:pt x="372" y="642"/>
                  </a:lnTo>
                  <a:lnTo>
                    <a:pt x="372" y="642"/>
                  </a:lnTo>
                  <a:close/>
                  <a:moveTo>
                    <a:pt x="447" y="655"/>
                  </a:moveTo>
                  <a:lnTo>
                    <a:pt x="447" y="655"/>
                  </a:lnTo>
                  <a:lnTo>
                    <a:pt x="447" y="652"/>
                  </a:lnTo>
                  <a:lnTo>
                    <a:pt x="445" y="649"/>
                  </a:lnTo>
                  <a:lnTo>
                    <a:pt x="444" y="642"/>
                  </a:lnTo>
                  <a:lnTo>
                    <a:pt x="444" y="642"/>
                  </a:lnTo>
                  <a:lnTo>
                    <a:pt x="441" y="640"/>
                  </a:lnTo>
                  <a:lnTo>
                    <a:pt x="439" y="640"/>
                  </a:lnTo>
                  <a:lnTo>
                    <a:pt x="439" y="640"/>
                  </a:lnTo>
                  <a:lnTo>
                    <a:pt x="442" y="648"/>
                  </a:lnTo>
                  <a:lnTo>
                    <a:pt x="447" y="655"/>
                  </a:lnTo>
                  <a:lnTo>
                    <a:pt x="447" y="655"/>
                  </a:lnTo>
                  <a:close/>
                  <a:moveTo>
                    <a:pt x="645" y="645"/>
                  </a:moveTo>
                  <a:lnTo>
                    <a:pt x="645" y="645"/>
                  </a:lnTo>
                  <a:lnTo>
                    <a:pt x="649" y="646"/>
                  </a:lnTo>
                  <a:lnTo>
                    <a:pt x="654" y="645"/>
                  </a:lnTo>
                  <a:lnTo>
                    <a:pt x="663" y="642"/>
                  </a:lnTo>
                  <a:lnTo>
                    <a:pt x="663" y="642"/>
                  </a:lnTo>
                  <a:lnTo>
                    <a:pt x="660" y="640"/>
                  </a:lnTo>
                  <a:lnTo>
                    <a:pt x="654" y="642"/>
                  </a:lnTo>
                  <a:lnTo>
                    <a:pt x="648" y="643"/>
                  </a:lnTo>
                  <a:lnTo>
                    <a:pt x="645" y="645"/>
                  </a:lnTo>
                  <a:lnTo>
                    <a:pt x="645" y="645"/>
                  </a:lnTo>
                  <a:close/>
                  <a:moveTo>
                    <a:pt x="570" y="642"/>
                  </a:moveTo>
                  <a:lnTo>
                    <a:pt x="570" y="642"/>
                  </a:lnTo>
                  <a:lnTo>
                    <a:pt x="570" y="645"/>
                  </a:lnTo>
                  <a:lnTo>
                    <a:pt x="570" y="646"/>
                  </a:lnTo>
                  <a:lnTo>
                    <a:pt x="572" y="648"/>
                  </a:lnTo>
                  <a:lnTo>
                    <a:pt x="573" y="649"/>
                  </a:lnTo>
                  <a:lnTo>
                    <a:pt x="573" y="649"/>
                  </a:lnTo>
                  <a:lnTo>
                    <a:pt x="573" y="645"/>
                  </a:lnTo>
                  <a:lnTo>
                    <a:pt x="575" y="642"/>
                  </a:lnTo>
                  <a:lnTo>
                    <a:pt x="575" y="642"/>
                  </a:lnTo>
                  <a:lnTo>
                    <a:pt x="573" y="640"/>
                  </a:lnTo>
                  <a:lnTo>
                    <a:pt x="572" y="642"/>
                  </a:lnTo>
                  <a:lnTo>
                    <a:pt x="570" y="642"/>
                  </a:lnTo>
                  <a:lnTo>
                    <a:pt x="570" y="642"/>
                  </a:lnTo>
                  <a:close/>
                  <a:moveTo>
                    <a:pt x="393" y="646"/>
                  </a:moveTo>
                  <a:lnTo>
                    <a:pt x="393" y="646"/>
                  </a:lnTo>
                  <a:lnTo>
                    <a:pt x="393" y="645"/>
                  </a:lnTo>
                  <a:lnTo>
                    <a:pt x="392" y="643"/>
                  </a:lnTo>
                  <a:lnTo>
                    <a:pt x="390" y="643"/>
                  </a:lnTo>
                  <a:lnTo>
                    <a:pt x="389" y="643"/>
                  </a:lnTo>
                  <a:lnTo>
                    <a:pt x="389" y="643"/>
                  </a:lnTo>
                  <a:lnTo>
                    <a:pt x="390" y="645"/>
                  </a:lnTo>
                  <a:lnTo>
                    <a:pt x="393" y="646"/>
                  </a:lnTo>
                  <a:lnTo>
                    <a:pt x="393" y="646"/>
                  </a:lnTo>
                  <a:close/>
                  <a:moveTo>
                    <a:pt x="305" y="646"/>
                  </a:moveTo>
                  <a:lnTo>
                    <a:pt x="305" y="646"/>
                  </a:lnTo>
                  <a:lnTo>
                    <a:pt x="309" y="646"/>
                  </a:lnTo>
                  <a:lnTo>
                    <a:pt x="314" y="646"/>
                  </a:lnTo>
                  <a:lnTo>
                    <a:pt x="325" y="646"/>
                  </a:lnTo>
                  <a:lnTo>
                    <a:pt x="325" y="646"/>
                  </a:lnTo>
                  <a:lnTo>
                    <a:pt x="320" y="645"/>
                  </a:lnTo>
                  <a:lnTo>
                    <a:pt x="314" y="645"/>
                  </a:lnTo>
                  <a:lnTo>
                    <a:pt x="305" y="646"/>
                  </a:lnTo>
                  <a:lnTo>
                    <a:pt x="305" y="646"/>
                  </a:lnTo>
                  <a:close/>
                  <a:moveTo>
                    <a:pt x="453" y="652"/>
                  </a:moveTo>
                  <a:lnTo>
                    <a:pt x="453" y="652"/>
                  </a:lnTo>
                  <a:lnTo>
                    <a:pt x="454" y="652"/>
                  </a:lnTo>
                  <a:lnTo>
                    <a:pt x="454" y="652"/>
                  </a:lnTo>
                  <a:lnTo>
                    <a:pt x="454" y="649"/>
                  </a:lnTo>
                  <a:lnTo>
                    <a:pt x="454" y="648"/>
                  </a:lnTo>
                  <a:lnTo>
                    <a:pt x="450" y="643"/>
                  </a:lnTo>
                  <a:lnTo>
                    <a:pt x="450" y="643"/>
                  </a:lnTo>
                  <a:lnTo>
                    <a:pt x="451" y="649"/>
                  </a:lnTo>
                  <a:lnTo>
                    <a:pt x="453" y="652"/>
                  </a:lnTo>
                  <a:lnTo>
                    <a:pt x="453" y="652"/>
                  </a:lnTo>
                  <a:close/>
                  <a:moveTo>
                    <a:pt x="514" y="664"/>
                  </a:moveTo>
                  <a:lnTo>
                    <a:pt x="514" y="664"/>
                  </a:lnTo>
                  <a:lnTo>
                    <a:pt x="514" y="655"/>
                  </a:lnTo>
                  <a:lnTo>
                    <a:pt x="514" y="651"/>
                  </a:lnTo>
                  <a:lnTo>
                    <a:pt x="512" y="646"/>
                  </a:lnTo>
                  <a:lnTo>
                    <a:pt x="512" y="646"/>
                  </a:lnTo>
                  <a:lnTo>
                    <a:pt x="509" y="652"/>
                  </a:lnTo>
                  <a:lnTo>
                    <a:pt x="508" y="658"/>
                  </a:lnTo>
                  <a:lnTo>
                    <a:pt x="509" y="663"/>
                  </a:lnTo>
                  <a:lnTo>
                    <a:pt x="511" y="664"/>
                  </a:lnTo>
                  <a:lnTo>
                    <a:pt x="514" y="664"/>
                  </a:lnTo>
                  <a:lnTo>
                    <a:pt x="514" y="664"/>
                  </a:lnTo>
                  <a:close/>
                  <a:moveTo>
                    <a:pt x="216" y="649"/>
                  </a:moveTo>
                  <a:lnTo>
                    <a:pt x="216" y="649"/>
                  </a:lnTo>
                  <a:lnTo>
                    <a:pt x="209" y="648"/>
                  </a:lnTo>
                  <a:lnTo>
                    <a:pt x="209" y="648"/>
                  </a:lnTo>
                  <a:lnTo>
                    <a:pt x="210" y="651"/>
                  </a:lnTo>
                  <a:lnTo>
                    <a:pt x="212" y="652"/>
                  </a:lnTo>
                  <a:lnTo>
                    <a:pt x="215" y="651"/>
                  </a:lnTo>
                  <a:lnTo>
                    <a:pt x="216" y="649"/>
                  </a:lnTo>
                  <a:lnTo>
                    <a:pt x="216" y="649"/>
                  </a:lnTo>
                  <a:close/>
                  <a:moveTo>
                    <a:pt x="345" y="649"/>
                  </a:moveTo>
                  <a:lnTo>
                    <a:pt x="345" y="649"/>
                  </a:lnTo>
                  <a:lnTo>
                    <a:pt x="337" y="651"/>
                  </a:lnTo>
                  <a:lnTo>
                    <a:pt x="329" y="652"/>
                  </a:lnTo>
                  <a:lnTo>
                    <a:pt x="329" y="652"/>
                  </a:lnTo>
                  <a:lnTo>
                    <a:pt x="349" y="652"/>
                  </a:lnTo>
                  <a:lnTo>
                    <a:pt x="367" y="652"/>
                  </a:lnTo>
                  <a:lnTo>
                    <a:pt x="367" y="652"/>
                  </a:lnTo>
                  <a:lnTo>
                    <a:pt x="363" y="649"/>
                  </a:lnTo>
                  <a:lnTo>
                    <a:pt x="357" y="648"/>
                  </a:lnTo>
                  <a:lnTo>
                    <a:pt x="345" y="649"/>
                  </a:lnTo>
                  <a:lnTo>
                    <a:pt x="345" y="649"/>
                  </a:lnTo>
                  <a:close/>
                  <a:moveTo>
                    <a:pt x="412" y="652"/>
                  </a:moveTo>
                  <a:lnTo>
                    <a:pt x="412" y="652"/>
                  </a:lnTo>
                  <a:lnTo>
                    <a:pt x="412" y="651"/>
                  </a:lnTo>
                  <a:lnTo>
                    <a:pt x="410" y="649"/>
                  </a:lnTo>
                  <a:lnTo>
                    <a:pt x="409" y="651"/>
                  </a:lnTo>
                  <a:lnTo>
                    <a:pt x="409" y="651"/>
                  </a:lnTo>
                  <a:lnTo>
                    <a:pt x="410" y="651"/>
                  </a:lnTo>
                  <a:lnTo>
                    <a:pt x="412" y="652"/>
                  </a:lnTo>
                  <a:lnTo>
                    <a:pt x="412" y="652"/>
                  </a:lnTo>
                  <a:close/>
                  <a:moveTo>
                    <a:pt x="326" y="652"/>
                  </a:moveTo>
                  <a:lnTo>
                    <a:pt x="326" y="652"/>
                  </a:lnTo>
                  <a:lnTo>
                    <a:pt x="316" y="652"/>
                  </a:lnTo>
                  <a:lnTo>
                    <a:pt x="309" y="652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16" y="654"/>
                  </a:lnTo>
                  <a:lnTo>
                    <a:pt x="322" y="654"/>
                  </a:lnTo>
                  <a:lnTo>
                    <a:pt x="326" y="652"/>
                  </a:lnTo>
                  <a:lnTo>
                    <a:pt x="326" y="652"/>
                  </a:lnTo>
                  <a:close/>
                  <a:moveTo>
                    <a:pt x="402" y="660"/>
                  </a:moveTo>
                  <a:lnTo>
                    <a:pt x="402" y="660"/>
                  </a:lnTo>
                  <a:lnTo>
                    <a:pt x="406" y="658"/>
                  </a:lnTo>
                  <a:lnTo>
                    <a:pt x="409" y="657"/>
                  </a:lnTo>
                  <a:lnTo>
                    <a:pt x="409" y="657"/>
                  </a:lnTo>
                  <a:lnTo>
                    <a:pt x="402" y="654"/>
                  </a:lnTo>
                  <a:lnTo>
                    <a:pt x="401" y="652"/>
                  </a:lnTo>
                  <a:lnTo>
                    <a:pt x="396" y="652"/>
                  </a:lnTo>
                  <a:lnTo>
                    <a:pt x="396" y="652"/>
                  </a:lnTo>
                  <a:lnTo>
                    <a:pt x="399" y="655"/>
                  </a:lnTo>
                  <a:lnTo>
                    <a:pt x="402" y="660"/>
                  </a:lnTo>
                  <a:lnTo>
                    <a:pt x="402" y="660"/>
                  </a:lnTo>
                  <a:close/>
                  <a:moveTo>
                    <a:pt x="491" y="689"/>
                  </a:moveTo>
                  <a:lnTo>
                    <a:pt x="491" y="689"/>
                  </a:lnTo>
                  <a:lnTo>
                    <a:pt x="489" y="683"/>
                  </a:lnTo>
                  <a:lnTo>
                    <a:pt x="489" y="675"/>
                  </a:lnTo>
                  <a:lnTo>
                    <a:pt x="489" y="675"/>
                  </a:lnTo>
                  <a:lnTo>
                    <a:pt x="483" y="671"/>
                  </a:lnTo>
                  <a:lnTo>
                    <a:pt x="480" y="664"/>
                  </a:lnTo>
                  <a:lnTo>
                    <a:pt x="476" y="658"/>
                  </a:lnTo>
                  <a:lnTo>
                    <a:pt x="471" y="652"/>
                  </a:lnTo>
                  <a:lnTo>
                    <a:pt x="471" y="652"/>
                  </a:lnTo>
                  <a:lnTo>
                    <a:pt x="471" y="660"/>
                  </a:lnTo>
                  <a:lnTo>
                    <a:pt x="474" y="664"/>
                  </a:lnTo>
                  <a:lnTo>
                    <a:pt x="479" y="674"/>
                  </a:lnTo>
                  <a:lnTo>
                    <a:pt x="485" y="681"/>
                  </a:lnTo>
                  <a:lnTo>
                    <a:pt x="491" y="689"/>
                  </a:lnTo>
                  <a:lnTo>
                    <a:pt x="491" y="689"/>
                  </a:lnTo>
                  <a:close/>
                  <a:moveTo>
                    <a:pt x="384" y="658"/>
                  </a:moveTo>
                  <a:lnTo>
                    <a:pt x="384" y="658"/>
                  </a:lnTo>
                  <a:lnTo>
                    <a:pt x="380" y="660"/>
                  </a:lnTo>
                  <a:lnTo>
                    <a:pt x="373" y="660"/>
                  </a:lnTo>
                  <a:lnTo>
                    <a:pt x="360" y="661"/>
                  </a:lnTo>
                  <a:lnTo>
                    <a:pt x="360" y="661"/>
                  </a:lnTo>
                  <a:lnTo>
                    <a:pt x="369" y="664"/>
                  </a:lnTo>
                  <a:lnTo>
                    <a:pt x="369" y="664"/>
                  </a:lnTo>
                  <a:lnTo>
                    <a:pt x="372" y="663"/>
                  </a:lnTo>
                  <a:lnTo>
                    <a:pt x="375" y="661"/>
                  </a:lnTo>
                  <a:lnTo>
                    <a:pt x="381" y="661"/>
                  </a:lnTo>
                  <a:lnTo>
                    <a:pt x="389" y="661"/>
                  </a:lnTo>
                  <a:lnTo>
                    <a:pt x="396" y="660"/>
                  </a:lnTo>
                  <a:lnTo>
                    <a:pt x="396" y="660"/>
                  </a:lnTo>
                  <a:lnTo>
                    <a:pt x="393" y="657"/>
                  </a:lnTo>
                  <a:lnTo>
                    <a:pt x="392" y="654"/>
                  </a:lnTo>
                  <a:lnTo>
                    <a:pt x="392" y="654"/>
                  </a:lnTo>
                  <a:lnTo>
                    <a:pt x="384" y="654"/>
                  </a:lnTo>
                  <a:lnTo>
                    <a:pt x="384" y="654"/>
                  </a:lnTo>
                  <a:lnTo>
                    <a:pt x="384" y="655"/>
                  </a:lnTo>
                  <a:lnTo>
                    <a:pt x="384" y="658"/>
                  </a:lnTo>
                  <a:lnTo>
                    <a:pt x="384" y="658"/>
                  </a:lnTo>
                  <a:close/>
                  <a:moveTo>
                    <a:pt x="226" y="655"/>
                  </a:moveTo>
                  <a:lnTo>
                    <a:pt x="226" y="655"/>
                  </a:lnTo>
                  <a:lnTo>
                    <a:pt x="232" y="658"/>
                  </a:lnTo>
                  <a:lnTo>
                    <a:pt x="238" y="661"/>
                  </a:lnTo>
                  <a:lnTo>
                    <a:pt x="245" y="661"/>
                  </a:lnTo>
                  <a:lnTo>
                    <a:pt x="253" y="660"/>
                  </a:lnTo>
                  <a:lnTo>
                    <a:pt x="253" y="660"/>
                  </a:lnTo>
                  <a:lnTo>
                    <a:pt x="247" y="657"/>
                  </a:lnTo>
                  <a:lnTo>
                    <a:pt x="241" y="655"/>
                  </a:lnTo>
                  <a:lnTo>
                    <a:pt x="226" y="655"/>
                  </a:lnTo>
                  <a:lnTo>
                    <a:pt x="226" y="655"/>
                  </a:lnTo>
                  <a:close/>
                  <a:moveTo>
                    <a:pt x="453" y="658"/>
                  </a:moveTo>
                  <a:lnTo>
                    <a:pt x="453" y="658"/>
                  </a:lnTo>
                  <a:lnTo>
                    <a:pt x="456" y="658"/>
                  </a:lnTo>
                  <a:lnTo>
                    <a:pt x="456" y="657"/>
                  </a:lnTo>
                  <a:lnTo>
                    <a:pt x="456" y="657"/>
                  </a:lnTo>
                  <a:lnTo>
                    <a:pt x="454" y="655"/>
                  </a:lnTo>
                  <a:lnTo>
                    <a:pt x="454" y="655"/>
                  </a:lnTo>
                  <a:lnTo>
                    <a:pt x="453" y="657"/>
                  </a:lnTo>
                  <a:lnTo>
                    <a:pt x="453" y="657"/>
                  </a:lnTo>
                  <a:lnTo>
                    <a:pt x="454" y="657"/>
                  </a:lnTo>
                  <a:lnTo>
                    <a:pt x="453" y="658"/>
                  </a:lnTo>
                  <a:lnTo>
                    <a:pt x="453" y="658"/>
                  </a:lnTo>
                  <a:close/>
                  <a:moveTo>
                    <a:pt x="572" y="666"/>
                  </a:moveTo>
                  <a:lnTo>
                    <a:pt x="572" y="666"/>
                  </a:lnTo>
                  <a:lnTo>
                    <a:pt x="576" y="664"/>
                  </a:lnTo>
                  <a:lnTo>
                    <a:pt x="581" y="661"/>
                  </a:lnTo>
                  <a:lnTo>
                    <a:pt x="581" y="661"/>
                  </a:lnTo>
                  <a:lnTo>
                    <a:pt x="579" y="660"/>
                  </a:lnTo>
                  <a:lnTo>
                    <a:pt x="579" y="658"/>
                  </a:lnTo>
                  <a:lnTo>
                    <a:pt x="579" y="657"/>
                  </a:lnTo>
                  <a:lnTo>
                    <a:pt x="578" y="657"/>
                  </a:lnTo>
                  <a:lnTo>
                    <a:pt x="578" y="657"/>
                  </a:lnTo>
                  <a:lnTo>
                    <a:pt x="575" y="660"/>
                  </a:lnTo>
                  <a:lnTo>
                    <a:pt x="573" y="663"/>
                  </a:lnTo>
                  <a:lnTo>
                    <a:pt x="572" y="666"/>
                  </a:lnTo>
                  <a:lnTo>
                    <a:pt x="572" y="666"/>
                  </a:lnTo>
                  <a:close/>
                  <a:moveTo>
                    <a:pt x="166" y="658"/>
                  </a:moveTo>
                  <a:lnTo>
                    <a:pt x="166" y="658"/>
                  </a:lnTo>
                  <a:lnTo>
                    <a:pt x="165" y="658"/>
                  </a:lnTo>
                  <a:lnTo>
                    <a:pt x="166" y="660"/>
                  </a:lnTo>
                  <a:lnTo>
                    <a:pt x="166" y="660"/>
                  </a:lnTo>
                  <a:lnTo>
                    <a:pt x="192" y="667"/>
                  </a:lnTo>
                  <a:lnTo>
                    <a:pt x="218" y="674"/>
                  </a:lnTo>
                  <a:lnTo>
                    <a:pt x="218" y="674"/>
                  </a:lnTo>
                  <a:lnTo>
                    <a:pt x="215" y="671"/>
                  </a:lnTo>
                  <a:lnTo>
                    <a:pt x="213" y="669"/>
                  </a:lnTo>
                  <a:lnTo>
                    <a:pt x="213" y="666"/>
                  </a:lnTo>
                  <a:lnTo>
                    <a:pt x="213" y="666"/>
                  </a:lnTo>
                  <a:lnTo>
                    <a:pt x="187" y="663"/>
                  </a:lnTo>
                  <a:lnTo>
                    <a:pt x="166" y="658"/>
                  </a:lnTo>
                  <a:lnTo>
                    <a:pt x="166" y="658"/>
                  </a:lnTo>
                  <a:close/>
                  <a:moveTo>
                    <a:pt x="595" y="664"/>
                  </a:moveTo>
                  <a:lnTo>
                    <a:pt x="595" y="664"/>
                  </a:lnTo>
                  <a:lnTo>
                    <a:pt x="598" y="666"/>
                  </a:lnTo>
                  <a:lnTo>
                    <a:pt x="599" y="666"/>
                  </a:lnTo>
                  <a:lnTo>
                    <a:pt x="601" y="664"/>
                  </a:lnTo>
                  <a:lnTo>
                    <a:pt x="601" y="664"/>
                  </a:lnTo>
                  <a:lnTo>
                    <a:pt x="598" y="661"/>
                  </a:lnTo>
                  <a:lnTo>
                    <a:pt x="599" y="658"/>
                  </a:lnTo>
                  <a:lnTo>
                    <a:pt x="599" y="658"/>
                  </a:lnTo>
                  <a:lnTo>
                    <a:pt x="596" y="658"/>
                  </a:lnTo>
                  <a:lnTo>
                    <a:pt x="596" y="658"/>
                  </a:lnTo>
                  <a:lnTo>
                    <a:pt x="595" y="664"/>
                  </a:lnTo>
                  <a:lnTo>
                    <a:pt x="595" y="664"/>
                  </a:lnTo>
                  <a:close/>
                  <a:moveTo>
                    <a:pt x="221" y="661"/>
                  </a:moveTo>
                  <a:lnTo>
                    <a:pt x="221" y="661"/>
                  </a:lnTo>
                  <a:lnTo>
                    <a:pt x="215" y="658"/>
                  </a:lnTo>
                  <a:lnTo>
                    <a:pt x="212" y="658"/>
                  </a:lnTo>
                  <a:lnTo>
                    <a:pt x="209" y="660"/>
                  </a:lnTo>
                  <a:lnTo>
                    <a:pt x="209" y="660"/>
                  </a:lnTo>
                  <a:lnTo>
                    <a:pt x="215" y="661"/>
                  </a:lnTo>
                  <a:lnTo>
                    <a:pt x="218" y="663"/>
                  </a:lnTo>
                  <a:lnTo>
                    <a:pt x="221" y="661"/>
                  </a:lnTo>
                  <a:lnTo>
                    <a:pt x="221" y="661"/>
                  </a:lnTo>
                  <a:close/>
                  <a:moveTo>
                    <a:pt x="604" y="660"/>
                  </a:moveTo>
                  <a:lnTo>
                    <a:pt x="604" y="660"/>
                  </a:lnTo>
                  <a:lnTo>
                    <a:pt x="604" y="661"/>
                  </a:lnTo>
                  <a:lnTo>
                    <a:pt x="605" y="661"/>
                  </a:lnTo>
                  <a:lnTo>
                    <a:pt x="608" y="663"/>
                  </a:lnTo>
                  <a:lnTo>
                    <a:pt x="608" y="663"/>
                  </a:lnTo>
                  <a:lnTo>
                    <a:pt x="608" y="660"/>
                  </a:lnTo>
                  <a:lnTo>
                    <a:pt x="607" y="658"/>
                  </a:lnTo>
                  <a:lnTo>
                    <a:pt x="607" y="658"/>
                  </a:lnTo>
                  <a:lnTo>
                    <a:pt x="607" y="658"/>
                  </a:lnTo>
                  <a:lnTo>
                    <a:pt x="605" y="658"/>
                  </a:lnTo>
                  <a:lnTo>
                    <a:pt x="605" y="658"/>
                  </a:lnTo>
                  <a:lnTo>
                    <a:pt x="604" y="660"/>
                  </a:lnTo>
                  <a:lnTo>
                    <a:pt x="604" y="660"/>
                  </a:lnTo>
                  <a:close/>
                  <a:moveTo>
                    <a:pt x="564" y="666"/>
                  </a:moveTo>
                  <a:lnTo>
                    <a:pt x="564" y="666"/>
                  </a:lnTo>
                  <a:lnTo>
                    <a:pt x="566" y="666"/>
                  </a:lnTo>
                  <a:lnTo>
                    <a:pt x="567" y="663"/>
                  </a:lnTo>
                  <a:lnTo>
                    <a:pt x="567" y="661"/>
                  </a:lnTo>
                  <a:lnTo>
                    <a:pt x="564" y="660"/>
                  </a:lnTo>
                  <a:lnTo>
                    <a:pt x="564" y="660"/>
                  </a:lnTo>
                  <a:lnTo>
                    <a:pt x="564" y="663"/>
                  </a:lnTo>
                  <a:lnTo>
                    <a:pt x="564" y="666"/>
                  </a:lnTo>
                  <a:lnTo>
                    <a:pt x="564" y="666"/>
                  </a:lnTo>
                  <a:close/>
                  <a:moveTo>
                    <a:pt x="486" y="666"/>
                  </a:moveTo>
                  <a:lnTo>
                    <a:pt x="486" y="666"/>
                  </a:lnTo>
                  <a:lnTo>
                    <a:pt x="486" y="663"/>
                  </a:lnTo>
                  <a:lnTo>
                    <a:pt x="485" y="663"/>
                  </a:lnTo>
                  <a:lnTo>
                    <a:pt x="483" y="663"/>
                  </a:lnTo>
                  <a:lnTo>
                    <a:pt x="483" y="663"/>
                  </a:lnTo>
                  <a:lnTo>
                    <a:pt x="485" y="664"/>
                  </a:lnTo>
                  <a:lnTo>
                    <a:pt x="486" y="666"/>
                  </a:lnTo>
                  <a:lnTo>
                    <a:pt x="486" y="666"/>
                  </a:lnTo>
                  <a:close/>
                  <a:moveTo>
                    <a:pt x="505" y="686"/>
                  </a:moveTo>
                  <a:lnTo>
                    <a:pt x="505" y="686"/>
                  </a:lnTo>
                  <a:lnTo>
                    <a:pt x="505" y="672"/>
                  </a:lnTo>
                  <a:lnTo>
                    <a:pt x="503" y="666"/>
                  </a:lnTo>
                  <a:lnTo>
                    <a:pt x="500" y="661"/>
                  </a:lnTo>
                  <a:lnTo>
                    <a:pt x="500" y="661"/>
                  </a:lnTo>
                  <a:lnTo>
                    <a:pt x="502" y="675"/>
                  </a:lnTo>
                  <a:lnTo>
                    <a:pt x="503" y="681"/>
                  </a:lnTo>
                  <a:lnTo>
                    <a:pt x="505" y="686"/>
                  </a:lnTo>
                  <a:lnTo>
                    <a:pt x="505" y="686"/>
                  </a:lnTo>
                  <a:close/>
                  <a:moveTo>
                    <a:pt x="497" y="680"/>
                  </a:moveTo>
                  <a:lnTo>
                    <a:pt x="497" y="680"/>
                  </a:lnTo>
                  <a:lnTo>
                    <a:pt x="494" y="664"/>
                  </a:lnTo>
                  <a:lnTo>
                    <a:pt x="494" y="664"/>
                  </a:lnTo>
                  <a:lnTo>
                    <a:pt x="492" y="664"/>
                  </a:lnTo>
                  <a:lnTo>
                    <a:pt x="492" y="664"/>
                  </a:lnTo>
                  <a:lnTo>
                    <a:pt x="494" y="674"/>
                  </a:lnTo>
                  <a:lnTo>
                    <a:pt x="495" y="677"/>
                  </a:lnTo>
                  <a:lnTo>
                    <a:pt x="497" y="680"/>
                  </a:lnTo>
                  <a:lnTo>
                    <a:pt x="497" y="680"/>
                  </a:lnTo>
                  <a:close/>
                  <a:moveTo>
                    <a:pt x="253" y="669"/>
                  </a:moveTo>
                  <a:lnTo>
                    <a:pt x="253" y="669"/>
                  </a:lnTo>
                  <a:lnTo>
                    <a:pt x="248" y="667"/>
                  </a:lnTo>
                  <a:lnTo>
                    <a:pt x="245" y="667"/>
                  </a:lnTo>
                  <a:lnTo>
                    <a:pt x="242" y="667"/>
                  </a:lnTo>
                  <a:lnTo>
                    <a:pt x="242" y="667"/>
                  </a:lnTo>
                  <a:lnTo>
                    <a:pt x="248" y="669"/>
                  </a:lnTo>
                  <a:lnTo>
                    <a:pt x="250" y="669"/>
                  </a:lnTo>
                  <a:lnTo>
                    <a:pt x="253" y="669"/>
                  </a:lnTo>
                  <a:lnTo>
                    <a:pt x="253" y="669"/>
                  </a:lnTo>
                  <a:close/>
                  <a:moveTo>
                    <a:pt x="413" y="669"/>
                  </a:moveTo>
                  <a:lnTo>
                    <a:pt x="413" y="669"/>
                  </a:lnTo>
                  <a:lnTo>
                    <a:pt x="416" y="671"/>
                  </a:lnTo>
                  <a:lnTo>
                    <a:pt x="421" y="671"/>
                  </a:lnTo>
                  <a:lnTo>
                    <a:pt x="421" y="671"/>
                  </a:lnTo>
                  <a:lnTo>
                    <a:pt x="419" y="669"/>
                  </a:lnTo>
                  <a:lnTo>
                    <a:pt x="419" y="667"/>
                  </a:lnTo>
                  <a:lnTo>
                    <a:pt x="419" y="667"/>
                  </a:lnTo>
                  <a:lnTo>
                    <a:pt x="413" y="669"/>
                  </a:lnTo>
                  <a:lnTo>
                    <a:pt x="413" y="669"/>
                  </a:lnTo>
                  <a:close/>
                  <a:moveTo>
                    <a:pt x="466" y="672"/>
                  </a:moveTo>
                  <a:lnTo>
                    <a:pt x="466" y="672"/>
                  </a:lnTo>
                  <a:lnTo>
                    <a:pt x="465" y="669"/>
                  </a:lnTo>
                  <a:lnTo>
                    <a:pt x="462" y="667"/>
                  </a:lnTo>
                  <a:lnTo>
                    <a:pt x="462" y="667"/>
                  </a:lnTo>
                  <a:lnTo>
                    <a:pt x="463" y="671"/>
                  </a:lnTo>
                  <a:lnTo>
                    <a:pt x="463" y="672"/>
                  </a:lnTo>
                  <a:lnTo>
                    <a:pt x="466" y="672"/>
                  </a:lnTo>
                  <a:lnTo>
                    <a:pt x="466" y="672"/>
                  </a:lnTo>
                  <a:close/>
                  <a:moveTo>
                    <a:pt x="518" y="672"/>
                  </a:moveTo>
                  <a:lnTo>
                    <a:pt x="518" y="672"/>
                  </a:lnTo>
                  <a:lnTo>
                    <a:pt x="518" y="675"/>
                  </a:lnTo>
                  <a:lnTo>
                    <a:pt x="520" y="675"/>
                  </a:lnTo>
                  <a:lnTo>
                    <a:pt x="523" y="677"/>
                  </a:lnTo>
                  <a:lnTo>
                    <a:pt x="523" y="677"/>
                  </a:lnTo>
                  <a:lnTo>
                    <a:pt x="523" y="67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0" y="671"/>
                  </a:lnTo>
                  <a:lnTo>
                    <a:pt x="518" y="672"/>
                  </a:lnTo>
                  <a:lnTo>
                    <a:pt x="518" y="672"/>
                  </a:lnTo>
                  <a:close/>
                  <a:moveTo>
                    <a:pt x="572" y="672"/>
                  </a:moveTo>
                  <a:lnTo>
                    <a:pt x="572" y="672"/>
                  </a:lnTo>
                  <a:lnTo>
                    <a:pt x="573" y="677"/>
                  </a:lnTo>
                  <a:lnTo>
                    <a:pt x="572" y="681"/>
                  </a:lnTo>
                  <a:lnTo>
                    <a:pt x="572" y="681"/>
                  </a:lnTo>
                  <a:lnTo>
                    <a:pt x="578" y="675"/>
                  </a:lnTo>
                  <a:lnTo>
                    <a:pt x="579" y="672"/>
                  </a:lnTo>
                  <a:lnTo>
                    <a:pt x="579" y="669"/>
                  </a:lnTo>
                  <a:lnTo>
                    <a:pt x="579" y="669"/>
                  </a:lnTo>
                  <a:lnTo>
                    <a:pt x="578" y="671"/>
                  </a:lnTo>
                  <a:lnTo>
                    <a:pt x="575" y="671"/>
                  </a:lnTo>
                  <a:lnTo>
                    <a:pt x="573" y="672"/>
                  </a:lnTo>
                  <a:lnTo>
                    <a:pt x="572" y="672"/>
                  </a:lnTo>
                  <a:lnTo>
                    <a:pt x="572" y="672"/>
                  </a:lnTo>
                  <a:close/>
                  <a:moveTo>
                    <a:pt x="267" y="671"/>
                  </a:moveTo>
                  <a:lnTo>
                    <a:pt x="267" y="671"/>
                  </a:lnTo>
                  <a:lnTo>
                    <a:pt x="262" y="669"/>
                  </a:lnTo>
                  <a:lnTo>
                    <a:pt x="258" y="671"/>
                  </a:lnTo>
                  <a:lnTo>
                    <a:pt x="258" y="671"/>
                  </a:lnTo>
                  <a:lnTo>
                    <a:pt x="262" y="671"/>
                  </a:lnTo>
                  <a:lnTo>
                    <a:pt x="265" y="671"/>
                  </a:lnTo>
                  <a:lnTo>
                    <a:pt x="267" y="671"/>
                  </a:lnTo>
                  <a:lnTo>
                    <a:pt x="267" y="671"/>
                  </a:lnTo>
                  <a:close/>
                  <a:moveTo>
                    <a:pt x="270" y="672"/>
                  </a:moveTo>
                  <a:lnTo>
                    <a:pt x="270" y="672"/>
                  </a:lnTo>
                  <a:lnTo>
                    <a:pt x="273" y="671"/>
                  </a:lnTo>
                  <a:lnTo>
                    <a:pt x="277" y="672"/>
                  </a:lnTo>
                  <a:lnTo>
                    <a:pt x="277" y="672"/>
                  </a:lnTo>
                  <a:lnTo>
                    <a:pt x="276" y="669"/>
                  </a:lnTo>
                  <a:lnTo>
                    <a:pt x="273" y="669"/>
                  </a:lnTo>
                  <a:lnTo>
                    <a:pt x="271" y="671"/>
                  </a:lnTo>
                  <a:lnTo>
                    <a:pt x="270" y="672"/>
                  </a:lnTo>
                  <a:lnTo>
                    <a:pt x="270" y="672"/>
                  </a:lnTo>
                  <a:close/>
                  <a:moveTo>
                    <a:pt x="558" y="681"/>
                  </a:moveTo>
                  <a:lnTo>
                    <a:pt x="558" y="681"/>
                  </a:lnTo>
                  <a:lnTo>
                    <a:pt x="559" y="677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58" y="671"/>
                  </a:lnTo>
                  <a:lnTo>
                    <a:pt x="556" y="669"/>
                  </a:lnTo>
                  <a:lnTo>
                    <a:pt x="556" y="669"/>
                  </a:lnTo>
                  <a:lnTo>
                    <a:pt x="556" y="677"/>
                  </a:lnTo>
                  <a:lnTo>
                    <a:pt x="556" y="680"/>
                  </a:lnTo>
                  <a:lnTo>
                    <a:pt x="558" y="681"/>
                  </a:lnTo>
                  <a:lnTo>
                    <a:pt x="558" y="681"/>
                  </a:lnTo>
                  <a:close/>
                  <a:moveTo>
                    <a:pt x="587" y="681"/>
                  </a:moveTo>
                  <a:lnTo>
                    <a:pt x="587" y="681"/>
                  </a:lnTo>
                  <a:lnTo>
                    <a:pt x="588" y="678"/>
                  </a:lnTo>
                  <a:lnTo>
                    <a:pt x="588" y="675"/>
                  </a:lnTo>
                  <a:lnTo>
                    <a:pt x="588" y="672"/>
                  </a:lnTo>
                  <a:lnTo>
                    <a:pt x="588" y="669"/>
                  </a:lnTo>
                  <a:lnTo>
                    <a:pt x="588" y="669"/>
                  </a:lnTo>
                  <a:lnTo>
                    <a:pt x="585" y="671"/>
                  </a:lnTo>
                  <a:lnTo>
                    <a:pt x="585" y="674"/>
                  </a:lnTo>
                  <a:lnTo>
                    <a:pt x="587" y="681"/>
                  </a:lnTo>
                  <a:lnTo>
                    <a:pt x="587" y="681"/>
                  </a:lnTo>
                  <a:close/>
                  <a:moveTo>
                    <a:pt x="601" y="696"/>
                  </a:moveTo>
                  <a:lnTo>
                    <a:pt x="601" y="696"/>
                  </a:lnTo>
                  <a:lnTo>
                    <a:pt x="605" y="692"/>
                  </a:lnTo>
                  <a:lnTo>
                    <a:pt x="608" y="686"/>
                  </a:lnTo>
                  <a:lnTo>
                    <a:pt x="608" y="678"/>
                  </a:lnTo>
                  <a:lnTo>
                    <a:pt x="608" y="671"/>
                  </a:lnTo>
                  <a:lnTo>
                    <a:pt x="608" y="671"/>
                  </a:lnTo>
                  <a:lnTo>
                    <a:pt x="602" y="671"/>
                  </a:lnTo>
                  <a:lnTo>
                    <a:pt x="596" y="671"/>
                  </a:lnTo>
                  <a:lnTo>
                    <a:pt x="596" y="671"/>
                  </a:lnTo>
                  <a:lnTo>
                    <a:pt x="601" y="681"/>
                  </a:lnTo>
                  <a:lnTo>
                    <a:pt x="601" y="689"/>
                  </a:lnTo>
                  <a:lnTo>
                    <a:pt x="601" y="696"/>
                  </a:lnTo>
                  <a:lnTo>
                    <a:pt x="601" y="696"/>
                  </a:lnTo>
                  <a:close/>
                  <a:moveTo>
                    <a:pt x="389" y="674"/>
                  </a:moveTo>
                  <a:lnTo>
                    <a:pt x="389" y="674"/>
                  </a:lnTo>
                  <a:lnTo>
                    <a:pt x="404" y="675"/>
                  </a:lnTo>
                  <a:lnTo>
                    <a:pt x="404" y="675"/>
                  </a:lnTo>
                  <a:lnTo>
                    <a:pt x="401" y="674"/>
                  </a:lnTo>
                  <a:lnTo>
                    <a:pt x="396" y="672"/>
                  </a:lnTo>
                  <a:lnTo>
                    <a:pt x="392" y="672"/>
                  </a:lnTo>
                  <a:lnTo>
                    <a:pt x="389" y="674"/>
                  </a:lnTo>
                  <a:lnTo>
                    <a:pt x="389" y="674"/>
                  </a:lnTo>
                  <a:close/>
                  <a:moveTo>
                    <a:pt x="454" y="681"/>
                  </a:moveTo>
                  <a:lnTo>
                    <a:pt x="454" y="681"/>
                  </a:lnTo>
                  <a:lnTo>
                    <a:pt x="450" y="675"/>
                  </a:lnTo>
                  <a:lnTo>
                    <a:pt x="448" y="672"/>
                  </a:lnTo>
                  <a:lnTo>
                    <a:pt x="448" y="672"/>
                  </a:lnTo>
                  <a:lnTo>
                    <a:pt x="447" y="672"/>
                  </a:lnTo>
                  <a:lnTo>
                    <a:pt x="447" y="672"/>
                  </a:lnTo>
                  <a:lnTo>
                    <a:pt x="448" y="675"/>
                  </a:lnTo>
                  <a:lnTo>
                    <a:pt x="450" y="678"/>
                  </a:lnTo>
                  <a:lnTo>
                    <a:pt x="453" y="680"/>
                  </a:lnTo>
                  <a:lnTo>
                    <a:pt x="454" y="681"/>
                  </a:lnTo>
                  <a:lnTo>
                    <a:pt x="454" y="681"/>
                  </a:lnTo>
                  <a:close/>
                  <a:moveTo>
                    <a:pt x="538" y="695"/>
                  </a:moveTo>
                  <a:lnTo>
                    <a:pt x="538" y="695"/>
                  </a:lnTo>
                  <a:lnTo>
                    <a:pt x="540" y="690"/>
                  </a:lnTo>
                  <a:lnTo>
                    <a:pt x="541" y="684"/>
                  </a:lnTo>
                  <a:lnTo>
                    <a:pt x="541" y="678"/>
                  </a:lnTo>
                  <a:lnTo>
                    <a:pt x="540" y="672"/>
                  </a:lnTo>
                  <a:lnTo>
                    <a:pt x="540" y="672"/>
                  </a:lnTo>
                  <a:lnTo>
                    <a:pt x="538" y="674"/>
                  </a:lnTo>
                  <a:lnTo>
                    <a:pt x="537" y="675"/>
                  </a:lnTo>
                  <a:lnTo>
                    <a:pt x="538" y="681"/>
                  </a:lnTo>
                  <a:lnTo>
                    <a:pt x="538" y="689"/>
                  </a:lnTo>
                  <a:lnTo>
                    <a:pt x="538" y="695"/>
                  </a:lnTo>
                  <a:lnTo>
                    <a:pt x="538" y="695"/>
                  </a:lnTo>
                  <a:close/>
                  <a:moveTo>
                    <a:pt x="431" y="681"/>
                  </a:moveTo>
                  <a:lnTo>
                    <a:pt x="431" y="681"/>
                  </a:lnTo>
                  <a:lnTo>
                    <a:pt x="433" y="686"/>
                  </a:lnTo>
                  <a:lnTo>
                    <a:pt x="436" y="690"/>
                  </a:lnTo>
                  <a:lnTo>
                    <a:pt x="441" y="693"/>
                  </a:lnTo>
                  <a:lnTo>
                    <a:pt x="447" y="693"/>
                  </a:lnTo>
                  <a:lnTo>
                    <a:pt x="447" y="693"/>
                  </a:lnTo>
                  <a:lnTo>
                    <a:pt x="447" y="690"/>
                  </a:lnTo>
                  <a:lnTo>
                    <a:pt x="447" y="687"/>
                  </a:lnTo>
                  <a:lnTo>
                    <a:pt x="444" y="683"/>
                  </a:lnTo>
                  <a:lnTo>
                    <a:pt x="439" y="678"/>
                  </a:lnTo>
                  <a:lnTo>
                    <a:pt x="434" y="674"/>
                  </a:lnTo>
                  <a:lnTo>
                    <a:pt x="434" y="674"/>
                  </a:lnTo>
                  <a:lnTo>
                    <a:pt x="433" y="678"/>
                  </a:lnTo>
                  <a:lnTo>
                    <a:pt x="431" y="681"/>
                  </a:lnTo>
                  <a:lnTo>
                    <a:pt x="431" y="681"/>
                  </a:lnTo>
                  <a:close/>
                  <a:moveTo>
                    <a:pt x="268" y="681"/>
                  </a:moveTo>
                  <a:lnTo>
                    <a:pt x="268" y="681"/>
                  </a:lnTo>
                  <a:lnTo>
                    <a:pt x="268" y="680"/>
                  </a:lnTo>
                  <a:lnTo>
                    <a:pt x="265" y="680"/>
                  </a:lnTo>
                  <a:lnTo>
                    <a:pt x="261" y="680"/>
                  </a:lnTo>
                  <a:lnTo>
                    <a:pt x="261" y="680"/>
                  </a:lnTo>
                  <a:lnTo>
                    <a:pt x="245" y="678"/>
                  </a:lnTo>
                  <a:lnTo>
                    <a:pt x="232" y="677"/>
                  </a:lnTo>
                  <a:lnTo>
                    <a:pt x="232" y="677"/>
                  </a:lnTo>
                  <a:lnTo>
                    <a:pt x="250" y="680"/>
                  </a:lnTo>
                  <a:lnTo>
                    <a:pt x="268" y="681"/>
                  </a:lnTo>
                  <a:lnTo>
                    <a:pt x="268" y="681"/>
                  </a:lnTo>
                  <a:close/>
                  <a:moveTo>
                    <a:pt x="489" y="698"/>
                  </a:moveTo>
                  <a:lnTo>
                    <a:pt x="489" y="698"/>
                  </a:lnTo>
                  <a:lnTo>
                    <a:pt x="482" y="686"/>
                  </a:lnTo>
                  <a:lnTo>
                    <a:pt x="474" y="677"/>
                  </a:lnTo>
                  <a:lnTo>
                    <a:pt x="474" y="677"/>
                  </a:lnTo>
                  <a:lnTo>
                    <a:pt x="476" y="684"/>
                  </a:lnTo>
                  <a:lnTo>
                    <a:pt x="479" y="692"/>
                  </a:lnTo>
                  <a:lnTo>
                    <a:pt x="482" y="696"/>
                  </a:lnTo>
                  <a:lnTo>
                    <a:pt x="485" y="698"/>
                  </a:lnTo>
                  <a:lnTo>
                    <a:pt x="489" y="698"/>
                  </a:lnTo>
                  <a:lnTo>
                    <a:pt x="489" y="698"/>
                  </a:lnTo>
                  <a:close/>
                  <a:moveTo>
                    <a:pt x="340" y="680"/>
                  </a:moveTo>
                  <a:lnTo>
                    <a:pt x="340" y="680"/>
                  </a:lnTo>
                  <a:lnTo>
                    <a:pt x="346" y="680"/>
                  </a:lnTo>
                  <a:lnTo>
                    <a:pt x="349" y="678"/>
                  </a:lnTo>
                  <a:lnTo>
                    <a:pt x="349" y="678"/>
                  </a:lnTo>
                  <a:lnTo>
                    <a:pt x="345" y="678"/>
                  </a:lnTo>
                  <a:lnTo>
                    <a:pt x="341" y="678"/>
                  </a:lnTo>
                  <a:lnTo>
                    <a:pt x="340" y="680"/>
                  </a:lnTo>
                  <a:lnTo>
                    <a:pt x="340" y="680"/>
                  </a:lnTo>
                  <a:close/>
                  <a:moveTo>
                    <a:pt x="463" y="680"/>
                  </a:moveTo>
                  <a:lnTo>
                    <a:pt x="463" y="680"/>
                  </a:lnTo>
                  <a:lnTo>
                    <a:pt x="465" y="683"/>
                  </a:lnTo>
                  <a:lnTo>
                    <a:pt x="466" y="686"/>
                  </a:lnTo>
                  <a:lnTo>
                    <a:pt x="468" y="686"/>
                  </a:lnTo>
                  <a:lnTo>
                    <a:pt x="468" y="686"/>
                  </a:lnTo>
                  <a:lnTo>
                    <a:pt x="468" y="683"/>
                  </a:lnTo>
                  <a:lnTo>
                    <a:pt x="470" y="681"/>
                  </a:lnTo>
                  <a:lnTo>
                    <a:pt x="470" y="680"/>
                  </a:lnTo>
                  <a:lnTo>
                    <a:pt x="470" y="678"/>
                  </a:lnTo>
                  <a:lnTo>
                    <a:pt x="470" y="678"/>
                  </a:lnTo>
                  <a:lnTo>
                    <a:pt x="466" y="678"/>
                  </a:lnTo>
                  <a:lnTo>
                    <a:pt x="465" y="678"/>
                  </a:lnTo>
                  <a:lnTo>
                    <a:pt x="463" y="680"/>
                  </a:lnTo>
                  <a:lnTo>
                    <a:pt x="463" y="680"/>
                  </a:lnTo>
                  <a:close/>
                  <a:moveTo>
                    <a:pt x="335" y="680"/>
                  </a:moveTo>
                  <a:lnTo>
                    <a:pt x="335" y="680"/>
                  </a:lnTo>
                  <a:lnTo>
                    <a:pt x="331" y="680"/>
                  </a:lnTo>
                  <a:lnTo>
                    <a:pt x="331" y="680"/>
                  </a:lnTo>
                  <a:lnTo>
                    <a:pt x="338" y="680"/>
                  </a:lnTo>
                  <a:lnTo>
                    <a:pt x="338" y="680"/>
                  </a:lnTo>
                  <a:lnTo>
                    <a:pt x="337" y="678"/>
                  </a:lnTo>
                  <a:lnTo>
                    <a:pt x="335" y="680"/>
                  </a:lnTo>
                  <a:lnTo>
                    <a:pt x="335" y="680"/>
                  </a:lnTo>
                  <a:close/>
                  <a:moveTo>
                    <a:pt x="534" y="686"/>
                  </a:moveTo>
                  <a:lnTo>
                    <a:pt x="534" y="686"/>
                  </a:lnTo>
                  <a:lnTo>
                    <a:pt x="532" y="686"/>
                  </a:lnTo>
                  <a:lnTo>
                    <a:pt x="532" y="683"/>
                  </a:lnTo>
                  <a:lnTo>
                    <a:pt x="532" y="680"/>
                  </a:lnTo>
                  <a:lnTo>
                    <a:pt x="532" y="680"/>
                  </a:lnTo>
                  <a:lnTo>
                    <a:pt x="531" y="680"/>
                  </a:lnTo>
                  <a:lnTo>
                    <a:pt x="531" y="680"/>
                  </a:lnTo>
                  <a:lnTo>
                    <a:pt x="532" y="684"/>
                  </a:lnTo>
                  <a:lnTo>
                    <a:pt x="532" y="686"/>
                  </a:lnTo>
                  <a:lnTo>
                    <a:pt x="534" y="686"/>
                  </a:lnTo>
                  <a:lnTo>
                    <a:pt x="534" y="686"/>
                  </a:lnTo>
                  <a:close/>
                  <a:moveTo>
                    <a:pt x="529" y="730"/>
                  </a:moveTo>
                  <a:lnTo>
                    <a:pt x="529" y="730"/>
                  </a:lnTo>
                  <a:lnTo>
                    <a:pt x="531" y="725"/>
                  </a:lnTo>
                  <a:lnTo>
                    <a:pt x="531" y="721"/>
                  </a:lnTo>
                  <a:lnTo>
                    <a:pt x="531" y="721"/>
                  </a:lnTo>
                  <a:lnTo>
                    <a:pt x="532" y="718"/>
                  </a:lnTo>
                  <a:lnTo>
                    <a:pt x="532" y="713"/>
                  </a:lnTo>
                  <a:lnTo>
                    <a:pt x="531" y="703"/>
                  </a:lnTo>
                  <a:lnTo>
                    <a:pt x="526" y="681"/>
                  </a:lnTo>
                  <a:lnTo>
                    <a:pt x="526" y="681"/>
                  </a:lnTo>
                  <a:lnTo>
                    <a:pt x="523" y="681"/>
                  </a:lnTo>
                  <a:lnTo>
                    <a:pt x="518" y="681"/>
                  </a:lnTo>
                  <a:lnTo>
                    <a:pt x="518" y="681"/>
                  </a:lnTo>
                  <a:lnTo>
                    <a:pt x="520" y="693"/>
                  </a:lnTo>
                  <a:lnTo>
                    <a:pt x="523" y="706"/>
                  </a:lnTo>
                  <a:lnTo>
                    <a:pt x="529" y="730"/>
                  </a:lnTo>
                  <a:lnTo>
                    <a:pt x="529" y="730"/>
                  </a:lnTo>
                  <a:close/>
                  <a:moveTo>
                    <a:pt x="544" y="712"/>
                  </a:moveTo>
                  <a:lnTo>
                    <a:pt x="544" y="712"/>
                  </a:lnTo>
                  <a:lnTo>
                    <a:pt x="547" y="706"/>
                  </a:lnTo>
                  <a:lnTo>
                    <a:pt x="550" y="696"/>
                  </a:lnTo>
                  <a:lnTo>
                    <a:pt x="550" y="689"/>
                  </a:lnTo>
                  <a:lnTo>
                    <a:pt x="549" y="681"/>
                  </a:lnTo>
                  <a:lnTo>
                    <a:pt x="549" y="681"/>
                  </a:lnTo>
                  <a:lnTo>
                    <a:pt x="547" y="687"/>
                  </a:lnTo>
                  <a:lnTo>
                    <a:pt x="546" y="695"/>
                  </a:lnTo>
                  <a:lnTo>
                    <a:pt x="544" y="712"/>
                  </a:lnTo>
                  <a:lnTo>
                    <a:pt x="544" y="712"/>
                  </a:lnTo>
                  <a:close/>
                  <a:moveTo>
                    <a:pt x="572" y="706"/>
                  </a:moveTo>
                  <a:lnTo>
                    <a:pt x="572" y="706"/>
                  </a:lnTo>
                  <a:lnTo>
                    <a:pt x="573" y="701"/>
                  </a:lnTo>
                  <a:lnTo>
                    <a:pt x="576" y="695"/>
                  </a:lnTo>
                  <a:lnTo>
                    <a:pt x="578" y="689"/>
                  </a:lnTo>
                  <a:lnTo>
                    <a:pt x="578" y="683"/>
                  </a:lnTo>
                  <a:lnTo>
                    <a:pt x="578" y="683"/>
                  </a:lnTo>
                  <a:lnTo>
                    <a:pt x="573" y="693"/>
                  </a:lnTo>
                  <a:lnTo>
                    <a:pt x="572" y="698"/>
                  </a:lnTo>
                  <a:lnTo>
                    <a:pt x="572" y="706"/>
                  </a:lnTo>
                  <a:lnTo>
                    <a:pt x="572" y="706"/>
                  </a:lnTo>
                  <a:close/>
                  <a:moveTo>
                    <a:pt x="558" y="701"/>
                  </a:moveTo>
                  <a:lnTo>
                    <a:pt x="558" y="701"/>
                  </a:lnTo>
                  <a:lnTo>
                    <a:pt x="558" y="698"/>
                  </a:lnTo>
                  <a:lnTo>
                    <a:pt x="559" y="693"/>
                  </a:lnTo>
                  <a:lnTo>
                    <a:pt x="561" y="689"/>
                  </a:lnTo>
                  <a:lnTo>
                    <a:pt x="559" y="684"/>
                  </a:lnTo>
                  <a:lnTo>
                    <a:pt x="559" y="684"/>
                  </a:lnTo>
                  <a:lnTo>
                    <a:pt x="556" y="693"/>
                  </a:lnTo>
                  <a:lnTo>
                    <a:pt x="556" y="696"/>
                  </a:lnTo>
                  <a:lnTo>
                    <a:pt x="558" y="701"/>
                  </a:lnTo>
                  <a:lnTo>
                    <a:pt x="558" y="701"/>
                  </a:lnTo>
                  <a:close/>
                  <a:moveTo>
                    <a:pt x="566" y="696"/>
                  </a:moveTo>
                  <a:lnTo>
                    <a:pt x="566" y="696"/>
                  </a:lnTo>
                  <a:lnTo>
                    <a:pt x="569" y="690"/>
                  </a:lnTo>
                  <a:lnTo>
                    <a:pt x="569" y="687"/>
                  </a:lnTo>
                  <a:lnTo>
                    <a:pt x="567" y="686"/>
                  </a:lnTo>
                  <a:lnTo>
                    <a:pt x="567" y="686"/>
                  </a:lnTo>
                  <a:lnTo>
                    <a:pt x="566" y="692"/>
                  </a:lnTo>
                  <a:lnTo>
                    <a:pt x="566" y="695"/>
                  </a:lnTo>
                  <a:lnTo>
                    <a:pt x="566" y="696"/>
                  </a:lnTo>
                  <a:lnTo>
                    <a:pt x="566" y="696"/>
                  </a:lnTo>
                  <a:close/>
                  <a:moveTo>
                    <a:pt x="457" y="693"/>
                  </a:moveTo>
                  <a:lnTo>
                    <a:pt x="457" y="693"/>
                  </a:lnTo>
                  <a:lnTo>
                    <a:pt x="456" y="692"/>
                  </a:lnTo>
                  <a:lnTo>
                    <a:pt x="456" y="690"/>
                  </a:lnTo>
                  <a:lnTo>
                    <a:pt x="456" y="689"/>
                  </a:lnTo>
                  <a:lnTo>
                    <a:pt x="454" y="689"/>
                  </a:lnTo>
                  <a:lnTo>
                    <a:pt x="454" y="689"/>
                  </a:lnTo>
                  <a:lnTo>
                    <a:pt x="456" y="692"/>
                  </a:lnTo>
                  <a:lnTo>
                    <a:pt x="456" y="693"/>
                  </a:lnTo>
                  <a:lnTo>
                    <a:pt x="457" y="693"/>
                  </a:lnTo>
                  <a:lnTo>
                    <a:pt x="457" y="693"/>
                  </a:lnTo>
                  <a:close/>
                  <a:moveTo>
                    <a:pt x="451" y="696"/>
                  </a:moveTo>
                  <a:lnTo>
                    <a:pt x="451" y="696"/>
                  </a:lnTo>
                  <a:lnTo>
                    <a:pt x="450" y="699"/>
                  </a:lnTo>
                  <a:lnTo>
                    <a:pt x="445" y="699"/>
                  </a:lnTo>
                  <a:lnTo>
                    <a:pt x="445" y="699"/>
                  </a:lnTo>
                  <a:lnTo>
                    <a:pt x="447" y="704"/>
                  </a:lnTo>
                  <a:lnTo>
                    <a:pt x="451" y="707"/>
                  </a:lnTo>
                  <a:lnTo>
                    <a:pt x="454" y="710"/>
                  </a:lnTo>
                  <a:lnTo>
                    <a:pt x="457" y="713"/>
                  </a:lnTo>
                  <a:lnTo>
                    <a:pt x="457" y="713"/>
                  </a:lnTo>
                  <a:lnTo>
                    <a:pt x="456" y="704"/>
                  </a:lnTo>
                  <a:lnTo>
                    <a:pt x="454" y="699"/>
                  </a:lnTo>
                  <a:lnTo>
                    <a:pt x="451" y="696"/>
                  </a:lnTo>
                  <a:lnTo>
                    <a:pt x="451" y="696"/>
                  </a:lnTo>
                  <a:close/>
                  <a:moveTo>
                    <a:pt x="512" y="735"/>
                  </a:moveTo>
                  <a:lnTo>
                    <a:pt x="512" y="735"/>
                  </a:lnTo>
                  <a:lnTo>
                    <a:pt x="511" y="725"/>
                  </a:lnTo>
                  <a:lnTo>
                    <a:pt x="512" y="715"/>
                  </a:lnTo>
                  <a:lnTo>
                    <a:pt x="512" y="706"/>
                  </a:lnTo>
                  <a:lnTo>
                    <a:pt x="511" y="701"/>
                  </a:lnTo>
                  <a:lnTo>
                    <a:pt x="509" y="698"/>
                  </a:lnTo>
                  <a:lnTo>
                    <a:pt x="509" y="698"/>
                  </a:lnTo>
                  <a:lnTo>
                    <a:pt x="508" y="718"/>
                  </a:lnTo>
                  <a:lnTo>
                    <a:pt x="508" y="727"/>
                  </a:lnTo>
                  <a:lnTo>
                    <a:pt x="509" y="730"/>
                  </a:lnTo>
                  <a:lnTo>
                    <a:pt x="512" y="735"/>
                  </a:lnTo>
                  <a:lnTo>
                    <a:pt x="512" y="735"/>
                  </a:lnTo>
                  <a:close/>
                  <a:moveTo>
                    <a:pt x="582" y="707"/>
                  </a:moveTo>
                  <a:lnTo>
                    <a:pt x="582" y="707"/>
                  </a:lnTo>
                  <a:lnTo>
                    <a:pt x="585" y="706"/>
                  </a:lnTo>
                  <a:lnTo>
                    <a:pt x="585" y="704"/>
                  </a:lnTo>
                  <a:lnTo>
                    <a:pt x="585" y="703"/>
                  </a:lnTo>
                  <a:lnTo>
                    <a:pt x="584" y="701"/>
                  </a:lnTo>
                  <a:lnTo>
                    <a:pt x="584" y="701"/>
                  </a:lnTo>
                  <a:lnTo>
                    <a:pt x="582" y="704"/>
                  </a:lnTo>
                  <a:lnTo>
                    <a:pt x="582" y="707"/>
                  </a:lnTo>
                  <a:lnTo>
                    <a:pt x="582" y="707"/>
                  </a:lnTo>
                  <a:close/>
                  <a:moveTo>
                    <a:pt x="494" y="710"/>
                  </a:moveTo>
                  <a:lnTo>
                    <a:pt x="494" y="710"/>
                  </a:lnTo>
                  <a:lnTo>
                    <a:pt x="492" y="707"/>
                  </a:lnTo>
                  <a:lnTo>
                    <a:pt x="489" y="706"/>
                  </a:lnTo>
                  <a:lnTo>
                    <a:pt x="482" y="703"/>
                  </a:lnTo>
                  <a:lnTo>
                    <a:pt x="482" y="703"/>
                  </a:lnTo>
                  <a:lnTo>
                    <a:pt x="483" y="706"/>
                  </a:lnTo>
                  <a:lnTo>
                    <a:pt x="486" y="707"/>
                  </a:lnTo>
                  <a:lnTo>
                    <a:pt x="494" y="710"/>
                  </a:lnTo>
                  <a:lnTo>
                    <a:pt x="494" y="710"/>
                  </a:lnTo>
                  <a:close/>
                  <a:moveTo>
                    <a:pt x="598" y="710"/>
                  </a:moveTo>
                  <a:lnTo>
                    <a:pt x="598" y="710"/>
                  </a:lnTo>
                  <a:lnTo>
                    <a:pt x="598" y="706"/>
                  </a:lnTo>
                  <a:lnTo>
                    <a:pt x="598" y="704"/>
                  </a:lnTo>
                  <a:lnTo>
                    <a:pt x="596" y="703"/>
                  </a:lnTo>
                  <a:lnTo>
                    <a:pt x="596" y="703"/>
                  </a:lnTo>
                  <a:lnTo>
                    <a:pt x="596" y="707"/>
                  </a:lnTo>
                  <a:lnTo>
                    <a:pt x="598" y="710"/>
                  </a:lnTo>
                  <a:lnTo>
                    <a:pt x="598" y="710"/>
                  </a:lnTo>
                  <a:close/>
                  <a:moveTo>
                    <a:pt x="520" y="712"/>
                  </a:moveTo>
                  <a:lnTo>
                    <a:pt x="520" y="712"/>
                  </a:lnTo>
                  <a:lnTo>
                    <a:pt x="518" y="707"/>
                  </a:lnTo>
                  <a:lnTo>
                    <a:pt x="518" y="706"/>
                  </a:lnTo>
                  <a:lnTo>
                    <a:pt x="517" y="704"/>
                  </a:lnTo>
                  <a:lnTo>
                    <a:pt x="517" y="704"/>
                  </a:lnTo>
                  <a:lnTo>
                    <a:pt x="518" y="707"/>
                  </a:lnTo>
                  <a:lnTo>
                    <a:pt x="520" y="712"/>
                  </a:lnTo>
                  <a:lnTo>
                    <a:pt x="520" y="712"/>
                  </a:lnTo>
                  <a:close/>
                  <a:moveTo>
                    <a:pt x="575" y="713"/>
                  </a:moveTo>
                  <a:lnTo>
                    <a:pt x="575" y="713"/>
                  </a:lnTo>
                  <a:lnTo>
                    <a:pt x="576" y="713"/>
                  </a:lnTo>
                  <a:lnTo>
                    <a:pt x="578" y="710"/>
                  </a:lnTo>
                  <a:lnTo>
                    <a:pt x="578" y="707"/>
                  </a:lnTo>
                  <a:lnTo>
                    <a:pt x="578" y="704"/>
                  </a:lnTo>
                  <a:lnTo>
                    <a:pt x="578" y="704"/>
                  </a:lnTo>
                  <a:lnTo>
                    <a:pt x="576" y="709"/>
                  </a:lnTo>
                  <a:lnTo>
                    <a:pt x="575" y="713"/>
                  </a:lnTo>
                  <a:lnTo>
                    <a:pt x="575" y="713"/>
                  </a:lnTo>
                  <a:close/>
                  <a:moveTo>
                    <a:pt x="602" y="718"/>
                  </a:moveTo>
                  <a:lnTo>
                    <a:pt x="602" y="718"/>
                  </a:lnTo>
                  <a:lnTo>
                    <a:pt x="604" y="712"/>
                  </a:lnTo>
                  <a:lnTo>
                    <a:pt x="605" y="706"/>
                  </a:lnTo>
                  <a:lnTo>
                    <a:pt x="605" y="706"/>
                  </a:lnTo>
                  <a:lnTo>
                    <a:pt x="602" y="706"/>
                  </a:lnTo>
                  <a:lnTo>
                    <a:pt x="602" y="706"/>
                  </a:lnTo>
                  <a:lnTo>
                    <a:pt x="602" y="713"/>
                  </a:lnTo>
                  <a:lnTo>
                    <a:pt x="602" y="716"/>
                  </a:lnTo>
                  <a:lnTo>
                    <a:pt x="602" y="718"/>
                  </a:lnTo>
                  <a:lnTo>
                    <a:pt x="602" y="718"/>
                  </a:lnTo>
                  <a:close/>
                  <a:moveTo>
                    <a:pt x="546" y="736"/>
                  </a:moveTo>
                  <a:lnTo>
                    <a:pt x="546" y="736"/>
                  </a:lnTo>
                  <a:lnTo>
                    <a:pt x="549" y="730"/>
                  </a:lnTo>
                  <a:lnTo>
                    <a:pt x="552" y="722"/>
                  </a:lnTo>
                  <a:lnTo>
                    <a:pt x="553" y="715"/>
                  </a:lnTo>
                  <a:lnTo>
                    <a:pt x="552" y="712"/>
                  </a:lnTo>
                  <a:lnTo>
                    <a:pt x="552" y="707"/>
                  </a:lnTo>
                  <a:lnTo>
                    <a:pt x="552" y="707"/>
                  </a:lnTo>
                  <a:lnTo>
                    <a:pt x="549" y="715"/>
                  </a:lnTo>
                  <a:lnTo>
                    <a:pt x="546" y="722"/>
                  </a:lnTo>
                  <a:lnTo>
                    <a:pt x="544" y="728"/>
                  </a:lnTo>
                  <a:lnTo>
                    <a:pt x="544" y="733"/>
                  </a:lnTo>
                  <a:lnTo>
                    <a:pt x="546" y="736"/>
                  </a:lnTo>
                  <a:lnTo>
                    <a:pt x="546" y="736"/>
                  </a:lnTo>
                  <a:close/>
                  <a:moveTo>
                    <a:pt x="494" y="727"/>
                  </a:moveTo>
                  <a:lnTo>
                    <a:pt x="494" y="727"/>
                  </a:lnTo>
                  <a:lnTo>
                    <a:pt x="495" y="727"/>
                  </a:lnTo>
                  <a:lnTo>
                    <a:pt x="497" y="725"/>
                  </a:lnTo>
                  <a:lnTo>
                    <a:pt x="499" y="725"/>
                  </a:lnTo>
                  <a:lnTo>
                    <a:pt x="499" y="725"/>
                  </a:lnTo>
                  <a:lnTo>
                    <a:pt x="497" y="719"/>
                  </a:lnTo>
                  <a:lnTo>
                    <a:pt x="495" y="715"/>
                  </a:lnTo>
                  <a:lnTo>
                    <a:pt x="495" y="715"/>
                  </a:lnTo>
                  <a:lnTo>
                    <a:pt x="492" y="715"/>
                  </a:lnTo>
                  <a:lnTo>
                    <a:pt x="489" y="715"/>
                  </a:lnTo>
                  <a:lnTo>
                    <a:pt x="485" y="712"/>
                  </a:lnTo>
                  <a:lnTo>
                    <a:pt x="485" y="712"/>
                  </a:lnTo>
                  <a:lnTo>
                    <a:pt x="486" y="716"/>
                  </a:lnTo>
                  <a:lnTo>
                    <a:pt x="488" y="721"/>
                  </a:lnTo>
                  <a:lnTo>
                    <a:pt x="494" y="727"/>
                  </a:lnTo>
                  <a:lnTo>
                    <a:pt x="494" y="727"/>
                  </a:lnTo>
                  <a:close/>
                  <a:moveTo>
                    <a:pt x="470" y="730"/>
                  </a:moveTo>
                  <a:lnTo>
                    <a:pt x="470" y="730"/>
                  </a:lnTo>
                  <a:lnTo>
                    <a:pt x="466" y="722"/>
                  </a:lnTo>
                  <a:lnTo>
                    <a:pt x="462" y="715"/>
                  </a:lnTo>
                  <a:lnTo>
                    <a:pt x="462" y="715"/>
                  </a:lnTo>
                  <a:lnTo>
                    <a:pt x="463" y="719"/>
                  </a:lnTo>
                  <a:lnTo>
                    <a:pt x="465" y="724"/>
                  </a:lnTo>
                  <a:lnTo>
                    <a:pt x="466" y="727"/>
                  </a:lnTo>
                  <a:lnTo>
                    <a:pt x="470" y="730"/>
                  </a:lnTo>
                  <a:lnTo>
                    <a:pt x="470" y="730"/>
                  </a:lnTo>
                  <a:close/>
                  <a:moveTo>
                    <a:pt x="561" y="735"/>
                  </a:moveTo>
                  <a:lnTo>
                    <a:pt x="561" y="735"/>
                  </a:lnTo>
                  <a:lnTo>
                    <a:pt x="563" y="725"/>
                  </a:lnTo>
                  <a:lnTo>
                    <a:pt x="563" y="721"/>
                  </a:lnTo>
                  <a:lnTo>
                    <a:pt x="561" y="718"/>
                  </a:lnTo>
                  <a:lnTo>
                    <a:pt x="561" y="718"/>
                  </a:lnTo>
                  <a:lnTo>
                    <a:pt x="559" y="725"/>
                  </a:lnTo>
                  <a:lnTo>
                    <a:pt x="559" y="730"/>
                  </a:lnTo>
                  <a:lnTo>
                    <a:pt x="561" y="735"/>
                  </a:lnTo>
                  <a:lnTo>
                    <a:pt x="561" y="735"/>
                  </a:lnTo>
                  <a:close/>
                  <a:moveTo>
                    <a:pt x="488" y="754"/>
                  </a:moveTo>
                  <a:lnTo>
                    <a:pt x="488" y="754"/>
                  </a:lnTo>
                  <a:lnTo>
                    <a:pt x="486" y="745"/>
                  </a:lnTo>
                  <a:lnTo>
                    <a:pt x="483" y="736"/>
                  </a:lnTo>
                  <a:lnTo>
                    <a:pt x="480" y="727"/>
                  </a:lnTo>
                  <a:lnTo>
                    <a:pt x="476" y="721"/>
                  </a:lnTo>
                  <a:lnTo>
                    <a:pt x="476" y="721"/>
                  </a:lnTo>
                  <a:lnTo>
                    <a:pt x="480" y="738"/>
                  </a:lnTo>
                  <a:lnTo>
                    <a:pt x="483" y="747"/>
                  </a:lnTo>
                  <a:lnTo>
                    <a:pt x="488" y="754"/>
                  </a:lnTo>
                  <a:lnTo>
                    <a:pt x="488" y="754"/>
                  </a:lnTo>
                  <a:close/>
                  <a:moveTo>
                    <a:pt x="523" y="748"/>
                  </a:moveTo>
                  <a:lnTo>
                    <a:pt x="523" y="748"/>
                  </a:lnTo>
                  <a:lnTo>
                    <a:pt x="523" y="742"/>
                  </a:lnTo>
                  <a:lnTo>
                    <a:pt x="521" y="736"/>
                  </a:lnTo>
                  <a:lnTo>
                    <a:pt x="517" y="724"/>
                  </a:lnTo>
                  <a:lnTo>
                    <a:pt x="517" y="724"/>
                  </a:lnTo>
                  <a:lnTo>
                    <a:pt x="517" y="741"/>
                  </a:lnTo>
                  <a:lnTo>
                    <a:pt x="517" y="744"/>
                  </a:lnTo>
                  <a:lnTo>
                    <a:pt x="518" y="747"/>
                  </a:lnTo>
                  <a:lnTo>
                    <a:pt x="520" y="748"/>
                  </a:lnTo>
                  <a:lnTo>
                    <a:pt x="523" y="748"/>
                  </a:lnTo>
                  <a:lnTo>
                    <a:pt x="523" y="748"/>
                  </a:lnTo>
                  <a:close/>
                  <a:moveTo>
                    <a:pt x="570" y="765"/>
                  </a:moveTo>
                  <a:lnTo>
                    <a:pt x="570" y="765"/>
                  </a:lnTo>
                  <a:lnTo>
                    <a:pt x="576" y="744"/>
                  </a:lnTo>
                  <a:lnTo>
                    <a:pt x="578" y="733"/>
                  </a:lnTo>
                  <a:lnTo>
                    <a:pt x="578" y="728"/>
                  </a:lnTo>
                  <a:lnTo>
                    <a:pt x="576" y="724"/>
                  </a:lnTo>
                  <a:lnTo>
                    <a:pt x="576" y="724"/>
                  </a:lnTo>
                  <a:lnTo>
                    <a:pt x="570" y="744"/>
                  </a:lnTo>
                  <a:lnTo>
                    <a:pt x="569" y="753"/>
                  </a:lnTo>
                  <a:lnTo>
                    <a:pt x="570" y="765"/>
                  </a:lnTo>
                  <a:lnTo>
                    <a:pt x="570" y="765"/>
                  </a:lnTo>
                  <a:close/>
                  <a:moveTo>
                    <a:pt x="585" y="738"/>
                  </a:moveTo>
                  <a:lnTo>
                    <a:pt x="585" y="738"/>
                  </a:lnTo>
                  <a:lnTo>
                    <a:pt x="587" y="731"/>
                  </a:lnTo>
                  <a:lnTo>
                    <a:pt x="587" y="728"/>
                  </a:lnTo>
                  <a:lnTo>
                    <a:pt x="585" y="725"/>
                  </a:lnTo>
                  <a:lnTo>
                    <a:pt x="585" y="725"/>
                  </a:lnTo>
                  <a:lnTo>
                    <a:pt x="584" y="731"/>
                  </a:lnTo>
                  <a:lnTo>
                    <a:pt x="584" y="735"/>
                  </a:lnTo>
                  <a:lnTo>
                    <a:pt x="585" y="738"/>
                  </a:lnTo>
                  <a:lnTo>
                    <a:pt x="585" y="738"/>
                  </a:lnTo>
                  <a:close/>
                  <a:moveTo>
                    <a:pt x="492" y="747"/>
                  </a:moveTo>
                  <a:lnTo>
                    <a:pt x="492" y="747"/>
                  </a:lnTo>
                  <a:lnTo>
                    <a:pt x="492" y="741"/>
                  </a:lnTo>
                  <a:lnTo>
                    <a:pt x="491" y="736"/>
                  </a:lnTo>
                  <a:lnTo>
                    <a:pt x="489" y="731"/>
                  </a:lnTo>
                  <a:lnTo>
                    <a:pt x="485" y="728"/>
                  </a:lnTo>
                  <a:lnTo>
                    <a:pt x="485" y="728"/>
                  </a:lnTo>
                  <a:lnTo>
                    <a:pt x="492" y="747"/>
                  </a:lnTo>
                  <a:lnTo>
                    <a:pt x="492" y="747"/>
                  </a:lnTo>
                  <a:close/>
                  <a:moveTo>
                    <a:pt x="477" y="747"/>
                  </a:moveTo>
                  <a:lnTo>
                    <a:pt x="477" y="747"/>
                  </a:lnTo>
                  <a:lnTo>
                    <a:pt x="474" y="738"/>
                  </a:lnTo>
                  <a:lnTo>
                    <a:pt x="471" y="735"/>
                  </a:lnTo>
                  <a:lnTo>
                    <a:pt x="470" y="731"/>
                  </a:lnTo>
                  <a:lnTo>
                    <a:pt x="470" y="731"/>
                  </a:lnTo>
                  <a:lnTo>
                    <a:pt x="473" y="739"/>
                  </a:lnTo>
                  <a:lnTo>
                    <a:pt x="477" y="747"/>
                  </a:lnTo>
                  <a:lnTo>
                    <a:pt x="477" y="747"/>
                  </a:lnTo>
                  <a:close/>
                  <a:moveTo>
                    <a:pt x="592" y="748"/>
                  </a:moveTo>
                  <a:lnTo>
                    <a:pt x="592" y="748"/>
                  </a:lnTo>
                  <a:lnTo>
                    <a:pt x="595" y="733"/>
                  </a:lnTo>
                  <a:lnTo>
                    <a:pt x="595" y="733"/>
                  </a:lnTo>
                  <a:lnTo>
                    <a:pt x="592" y="733"/>
                  </a:lnTo>
                  <a:lnTo>
                    <a:pt x="592" y="733"/>
                  </a:lnTo>
                  <a:lnTo>
                    <a:pt x="592" y="748"/>
                  </a:lnTo>
                  <a:lnTo>
                    <a:pt x="592" y="748"/>
                  </a:lnTo>
                  <a:close/>
                  <a:moveTo>
                    <a:pt x="503" y="748"/>
                  </a:moveTo>
                  <a:lnTo>
                    <a:pt x="503" y="748"/>
                  </a:lnTo>
                  <a:lnTo>
                    <a:pt x="502" y="741"/>
                  </a:lnTo>
                  <a:lnTo>
                    <a:pt x="500" y="738"/>
                  </a:lnTo>
                  <a:lnTo>
                    <a:pt x="499" y="736"/>
                  </a:lnTo>
                  <a:lnTo>
                    <a:pt x="499" y="736"/>
                  </a:lnTo>
                  <a:lnTo>
                    <a:pt x="500" y="742"/>
                  </a:lnTo>
                  <a:lnTo>
                    <a:pt x="503" y="748"/>
                  </a:lnTo>
                  <a:lnTo>
                    <a:pt x="503" y="748"/>
                  </a:lnTo>
                  <a:close/>
                  <a:moveTo>
                    <a:pt x="534" y="754"/>
                  </a:moveTo>
                  <a:lnTo>
                    <a:pt x="534" y="754"/>
                  </a:lnTo>
                  <a:lnTo>
                    <a:pt x="535" y="745"/>
                  </a:lnTo>
                  <a:lnTo>
                    <a:pt x="537" y="741"/>
                  </a:lnTo>
                  <a:lnTo>
                    <a:pt x="535" y="738"/>
                  </a:lnTo>
                  <a:lnTo>
                    <a:pt x="535" y="738"/>
                  </a:lnTo>
                  <a:lnTo>
                    <a:pt x="532" y="747"/>
                  </a:lnTo>
                  <a:lnTo>
                    <a:pt x="531" y="751"/>
                  </a:lnTo>
                  <a:lnTo>
                    <a:pt x="532" y="753"/>
                  </a:lnTo>
                  <a:lnTo>
                    <a:pt x="534" y="754"/>
                  </a:lnTo>
                  <a:lnTo>
                    <a:pt x="534" y="754"/>
                  </a:lnTo>
                  <a:close/>
                  <a:moveTo>
                    <a:pt x="550" y="751"/>
                  </a:moveTo>
                  <a:lnTo>
                    <a:pt x="550" y="751"/>
                  </a:lnTo>
                  <a:lnTo>
                    <a:pt x="552" y="745"/>
                  </a:lnTo>
                  <a:lnTo>
                    <a:pt x="553" y="742"/>
                  </a:lnTo>
                  <a:lnTo>
                    <a:pt x="552" y="739"/>
                  </a:lnTo>
                  <a:lnTo>
                    <a:pt x="552" y="739"/>
                  </a:lnTo>
                  <a:lnTo>
                    <a:pt x="552" y="742"/>
                  </a:lnTo>
                  <a:lnTo>
                    <a:pt x="550" y="745"/>
                  </a:lnTo>
                  <a:lnTo>
                    <a:pt x="550" y="748"/>
                  </a:lnTo>
                  <a:lnTo>
                    <a:pt x="550" y="751"/>
                  </a:lnTo>
                  <a:lnTo>
                    <a:pt x="550" y="751"/>
                  </a:lnTo>
                  <a:close/>
                  <a:moveTo>
                    <a:pt x="543" y="748"/>
                  </a:moveTo>
                  <a:lnTo>
                    <a:pt x="543" y="748"/>
                  </a:lnTo>
                  <a:lnTo>
                    <a:pt x="544" y="745"/>
                  </a:lnTo>
                  <a:lnTo>
                    <a:pt x="543" y="745"/>
                  </a:lnTo>
                  <a:lnTo>
                    <a:pt x="541" y="744"/>
                  </a:lnTo>
                  <a:lnTo>
                    <a:pt x="541" y="744"/>
                  </a:lnTo>
                  <a:lnTo>
                    <a:pt x="543" y="747"/>
                  </a:lnTo>
                  <a:lnTo>
                    <a:pt x="543" y="748"/>
                  </a:lnTo>
                  <a:lnTo>
                    <a:pt x="543" y="748"/>
                  </a:lnTo>
                  <a:close/>
                  <a:moveTo>
                    <a:pt x="570" y="783"/>
                  </a:moveTo>
                  <a:lnTo>
                    <a:pt x="570" y="783"/>
                  </a:lnTo>
                  <a:lnTo>
                    <a:pt x="570" y="782"/>
                  </a:lnTo>
                  <a:lnTo>
                    <a:pt x="570" y="782"/>
                  </a:lnTo>
                  <a:lnTo>
                    <a:pt x="578" y="764"/>
                  </a:lnTo>
                  <a:lnTo>
                    <a:pt x="581" y="754"/>
                  </a:lnTo>
                  <a:lnTo>
                    <a:pt x="581" y="747"/>
                  </a:lnTo>
                  <a:lnTo>
                    <a:pt x="581" y="747"/>
                  </a:lnTo>
                  <a:lnTo>
                    <a:pt x="573" y="765"/>
                  </a:lnTo>
                  <a:lnTo>
                    <a:pt x="570" y="776"/>
                  </a:lnTo>
                  <a:lnTo>
                    <a:pt x="570" y="783"/>
                  </a:lnTo>
                  <a:lnTo>
                    <a:pt x="570" y="783"/>
                  </a:lnTo>
                  <a:close/>
                  <a:moveTo>
                    <a:pt x="503" y="783"/>
                  </a:moveTo>
                  <a:lnTo>
                    <a:pt x="503" y="783"/>
                  </a:lnTo>
                  <a:lnTo>
                    <a:pt x="505" y="783"/>
                  </a:lnTo>
                  <a:lnTo>
                    <a:pt x="505" y="783"/>
                  </a:lnTo>
                  <a:lnTo>
                    <a:pt x="505" y="774"/>
                  </a:lnTo>
                  <a:lnTo>
                    <a:pt x="503" y="765"/>
                  </a:lnTo>
                  <a:lnTo>
                    <a:pt x="500" y="756"/>
                  </a:lnTo>
                  <a:lnTo>
                    <a:pt x="497" y="750"/>
                  </a:lnTo>
                  <a:lnTo>
                    <a:pt x="497" y="750"/>
                  </a:lnTo>
                  <a:lnTo>
                    <a:pt x="497" y="757"/>
                  </a:lnTo>
                  <a:lnTo>
                    <a:pt x="495" y="768"/>
                  </a:lnTo>
                  <a:lnTo>
                    <a:pt x="497" y="777"/>
                  </a:lnTo>
                  <a:lnTo>
                    <a:pt x="500" y="782"/>
                  </a:lnTo>
                  <a:lnTo>
                    <a:pt x="503" y="783"/>
                  </a:lnTo>
                  <a:lnTo>
                    <a:pt x="503" y="783"/>
                  </a:lnTo>
                  <a:close/>
                  <a:moveTo>
                    <a:pt x="520" y="770"/>
                  </a:moveTo>
                  <a:lnTo>
                    <a:pt x="520" y="770"/>
                  </a:lnTo>
                  <a:lnTo>
                    <a:pt x="520" y="765"/>
                  </a:lnTo>
                  <a:lnTo>
                    <a:pt x="521" y="762"/>
                  </a:lnTo>
                  <a:lnTo>
                    <a:pt x="521" y="753"/>
                  </a:lnTo>
                  <a:lnTo>
                    <a:pt x="521" y="753"/>
                  </a:lnTo>
                  <a:lnTo>
                    <a:pt x="520" y="753"/>
                  </a:lnTo>
                  <a:lnTo>
                    <a:pt x="517" y="753"/>
                  </a:lnTo>
                  <a:lnTo>
                    <a:pt x="517" y="753"/>
                  </a:lnTo>
                  <a:lnTo>
                    <a:pt x="517" y="757"/>
                  </a:lnTo>
                  <a:lnTo>
                    <a:pt x="517" y="762"/>
                  </a:lnTo>
                  <a:lnTo>
                    <a:pt x="518" y="765"/>
                  </a:lnTo>
                  <a:lnTo>
                    <a:pt x="520" y="770"/>
                  </a:lnTo>
                  <a:lnTo>
                    <a:pt x="520" y="770"/>
                  </a:lnTo>
                  <a:close/>
                  <a:moveTo>
                    <a:pt x="492" y="792"/>
                  </a:moveTo>
                  <a:lnTo>
                    <a:pt x="492" y="792"/>
                  </a:lnTo>
                  <a:lnTo>
                    <a:pt x="494" y="786"/>
                  </a:lnTo>
                  <a:lnTo>
                    <a:pt x="492" y="780"/>
                  </a:lnTo>
                  <a:lnTo>
                    <a:pt x="491" y="776"/>
                  </a:lnTo>
                  <a:lnTo>
                    <a:pt x="489" y="770"/>
                  </a:lnTo>
                  <a:lnTo>
                    <a:pt x="489" y="770"/>
                  </a:lnTo>
                  <a:lnTo>
                    <a:pt x="486" y="767"/>
                  </a:lnTo>
                  <a:lnTo>
                    <a:pt x="485" y="764"/>
                  </a:lnTo>
                  <a:lnTo>
                    <a:pt x="483" y="759"/>
                  </a:lnTo>
                  <a:lnTo>
                    <a:pt x="480" y="756"/>
                  </a:lnTo>
                  <a:lnTo>
                    <a:pt x="480" y="756"/>
                  </a:lnTo>
                  <a:lnTo>
                    <a:pt x="486" y="774"/>
                  </a:lnTo>
                  <a:lnTo>
                    <a:pt x="492" y="792"/>
                  </a:lnTo>
                  <a:lnTo>
                    <a:pt x="492" y="792"/>
                  </a:lnTo>
                  <a:close/>
                  <a:moveTo>
                    <a:pt x="537" y="767"/>
                  </a:moveTo>
                  <a:lnTo>
                    <a:pt x="537" y="767"/>
                  </a:lnTo>
                  <a:lnTo>
                    <a:pt x="538" y="764"/>
                  </a:lnTo>
                  <a:lnTo>
                    <a:pt x="538" y="762"/>
                  </a:lnTo>
                  <a:lnTo>
                    <a:pt x="538" y="759"/>
                  </a:lnTo>
                  <a:lnTo>
                    <a:pt x="538" y="756"/>
                  </a:lnTo>
                  <a:lnTo>
                    <a:pt x="538" y="756"/>
                  </a:lnTo>
                  <a:lnTo>
                    <a:pt x="537" y="760"/>
                  </a:lnTo>
                  <a:lnTo>
                    <a:pt x="537" y="767"/>
                  </a:lnTo>
                  <a:lnTo>
                    <a:pt x="537" y="767"/>
                  </a:lnTo>
                  <a:close/>
                  <a:moveTo>
                    <a:pt x="572" y="803"/>
                  </a:moveTo>
                  <a:lnTo>
                    <a:pt x="572" y="803"/>
                  </a:lnTo>
                  <a:lnTo>
                    <a:pt x="578" y="794"/>
                  </a:lnTo>
                  <a:lnTo>
                    <a:pt x="582" y="782"/>
                  </a:lnTo>
                  <a:lnTo>
                    <a:pt x="584" y="770"/>
                  </a:lnTo>
                  <a:lnTo>
                    <a:pt x="584" y="757"/>
                  </a:lnTo>
                  <a:lnTo>
                    <a:pt x="584" y="757"/>
                  </a:lnTo>
                  <a:lnTo>
                    <a:pt x="581" y="770"/>
                  </a:lnTo>
                  <a:lnTo>
                    <a:pt x="576" y="780"/>
                  </a:lnTo>
                  <a:lnTo>
                    <a:pt x="572" y="791"/>
                  </a:lnTo>
                  <a:lnTo>
                    <a:pt x="572" y="797"/>
                  </a:lnTo>
                  <a:lnTo>
                    <a:pt x="572" y="803"/>
                  </a:lnTo>
                  <a:lnTo>
                    <a:pt x="572" y="803"/>
                  </a:lnTo>
                  <a:close/>
                  <a:moveTo>
                    <a:pt x="546" y="776"/>
                  </a:moveTo>
                  <a:lnTo>
                    <a:pt x="546" y="776"/>
                  </a:lnTo>
                  <a:lnTo>
                    <a:pt x="549" y="773"/>
                  </a:lnTo>
                  <a:lnTo>
                    <a:pt x="549" y="767"/>
                  </a:lnTo>
                  <a:lnTo>
                    <a:pt x="549" y="762"/>
                  </a:lnTo>
                  <a:lnTo>
                    <a:pt x="547" y="760"/>
                  </a:lnTo>
                  <a:lnTo>
                    <a:pt x="546" y="759"/>
                  </a:lnTo>
                  <a:lnTo>
                    <a:pt x="546" y="759"/>
                  </a:lnTo>
                  <a:lnTo>
                    <a:pt x="544" y="762"/>
                  </a:lnTo>
                  <a:lnTo>
                    <a:pt x="544" y="768"/>
                  </a:lnTo>
                  <a:lnTo>
                    <a:pt x="544" y="773"/>
                  </a:lnTo>
                  <a:lnTo>
                    <a:pt x="546" y="776"/>
                  </a:lnTo>
                  <a:lnTo>
                    <a:pt x="546" y="776"/>
                  </a:lnTo>
                  <a:close/>
                  <a:moveTo>
                    <a:pt x="552" y="806"/>
                  </a:moveTo>
                  <a:lnTo>
                    <a:pt x="552" y="806"/>
                  </a:lnTo>
                  <a:lnTo>
                    <a:pt x="555" y="797"/>
                  </a:lnTo>
                  <a:lnTo>
                    <a:pt x="558" y="786"/>
                  </a:lnTo>
                  <a:lnTo>
                    <a:pt x="559" y="776"/>
                  </a:lnTo>
                  <a:lnTo>
                    <a:pt x="559" y="765"/>
                  </a:lnTo>
                  <a:lnTo>
                    <a:pt x="559" y="765"/>
                  </a:lnTo>
                  <a:lnTo>
                    <a:pt x="553" y="785"/>
                  </a:lnTo>
                  <a:lnTo>
                    <a:pt x="552" y="796"/>
                  </a:lnTo>
                  <a:lnTo>
                    <a:pt x="552" y="806"/>
                  </a:lnTo>
                  <a:lnTo>
                    <a:pt x="552" y="806"/>
                  </a:lnTo>
                  <a:close/>
                  <a:moveTo>
                    <a:pt x="535" y="799"/>
                  </a:moveTo>
                  <a:lnTo>
                    <a:pt x="535" y="799"/>
                  </a:lnTo>
                  <a:lnTo>
                    <a:pt x="538" y="796"/>
                  </a:lnTo>
                  <a:lnTo>
                    <a:pt x="540" y="791"/>
                  </a:lnTo>
                  <a:lnTo>
                    <a:pt x="541" y="782"/>
                  </a:lnTo>
                  <a:lnTo>
                    <a:pt x="541" y="782"/>
                  </a:lnTo>
                  <a:lnTo>
                    <a:pt x="538" y="782"/>
                  </a:lnTo>
                  <a:lnTo>
                    <a:pt x="538" y="782"/>
                  </a:lnTo>
                  <a:lnTo>
                    <a:pt x="537" y="789"/>
                  </a:lnTo>
                  <a:lnTo>
                    <a:pt x="535" y="799"/>
                  </a:lnTo>
                  <a:lnTo>
                    <a:pt x="535" y="799"/>
                  </a:lnTo>
                  <a:close/>
                  <a:moveTo>
                    <a:pt x="521" y="800"/>
                  </a:moveTo>
                  <a:lnTo>
                    <a:pt x="521" y="800"/>
                  </a:lnTo>
                  <a:lnTo>
                    <a:pt x="523" y="794"/>
                  </a:lnTo>
                  <a:lnTo>
                    <a:pt x="524" y="786"/>
                  </a:lnTo>
                  <a:lnTo>
                    <a:pt x="524" y="786"/>
                  </a:lnTo>
                  <a:lnTo>
                    <a:pt x="521" y="786"/>
                  </a:lnTo>
                  <a:lnTo>
                    <a:pt x="520" y="786"/>
                  </a:lnTo>
                  <a:lnTo>
                    <a:pt x="520" y="791"/>
                  </a:lnTo>
                  <a:lnTo>
                    <a:pt x="521" y="800"/>
                  </a:lnTo>
                  <a:lnTo>
                    <a:pt x="521" y="800"/>
                  </a:lnTo>
                  <a:close/>
                  <a:moveTo>
                    <a:pt x="559" y="811"/>
                  </a:moveTo>
                  <a:lnTo>
                    <a:pt x="559" y="811"/>
                  </a:lnTo>
                  <a:lnTo>
                    <a:pt x="561" y="806"/>
                  </a:lnTo>
                  <a:lnTo>
                    <a:pt x="563" y="802"/>
                  </a:lnTo>
                  <a:lnTo>
                    <a:pt x="564" y="797"/>
                  </a:lnTo>
                  <a:lnTo>
                    <a:pt x="564" y="791"/>
                  </a:lnTo>
                  <a:lnTo>
                    <a:pt x="564" y="791"/>
                  </a:lnTo>
                  <a:lnTo>
                    <a:pt x="559" y="802"/>
                  </a:lnTo>
                  <a:lnTo>
                    <a:pt x="558" y="808"/>
                  </a:lnTo>
                  <a:lnTo>
                    <a:pt x="559" y="811"/>
                  </a:lnTo>
                  <a:lnTo>
                    <a:pt x="559" y="811"/>
                  </a:lnTo>
                  <a:close/>
                  <a:moveTo>
                    <a:pt x="506" y="834"/>
                  </a:moveTo>
                  <a:lnTo>
                    <a:pt x="506" y="834"/>
                  </a:lnTo>
                  <a:lnTo>
                    <a:pt x="509" y="823"/>
                  </a:lnTo>
                  <a:lnTo>
                    <a:pt x="509" y="812"/>
                  </a:lnTo>
                  <a:lnTo>
                    <a:pt x="506" y="802"/>
                  </a:lnTo>
                  <a:lnTo>
                    <a:pt x="503" y="799"/>
                  </a:lnTo>
                  <a:lnTo>
                    <a:pt x="500" y="796"/>
                  </a:lnTo>
                  <a:lnTo>
                    <a:pt x="500" y="796"/>
                  </a:lnTo>
                  <a:lnTo>
                    <a:pt x="502" y="815"/>
                  </a:lnTo>
                  <a:lnTo>
                    <a:pt x="505" y="824"/>
                  </a:lnTo>
                  <a:lnTo>
                    <a:pt x="506" y="834"/>
                  </a:lnTo>
                  <a:lnTo>
                    <a:pt x="506" y="834"/>
                  </a:lnTo>
                  <a:close/>
                  <a:moveTo>
                    <a:pt x="535" y="820"/>
                  </a:moveTo>
                  <a:lnTo>
                    <a:pt x="535" y="820"/>
                  </a:lnTo>
                  <a:lnTo>
                    <a:pt x="540" y="808"/>
                  </a:lnTo>
                  <a:lnTo>
                    <a:pt x="543" y="802"/>
                  </a:lnTo>
                  <a:lnTo>
                    <a:pt x="543" y="796"/>
                  </a:lnTo>
                  <a:lnTo>
                    <a:pt x="543" y="796"/>
                  </a:lnTo>
                  <a:lnTo>
                    <a:pt x="540" y="802"/>
                  </a:lnTo>
                  <a:lnTo>
                    <a:pt x="537" y="808"/>
                  </a:lnTo>
                  <a:lnTo>
                    <a:pt x="534" y="814"/>
                  </a:lnTo>
                  <a:lnTo>
                    <a:pt x="534" y="817"/>
                  </a:lnTo>
                  <a:lnTo>
                    <a:pt x="535" y="820"/>
                  </a:lnTo>
                  <a:lnTo>
                    <a:pt x="535" y="820"/>
                  </a:lnTo>
                  <a:close/>
                  <a:moveTo>
                    <a:pt x="494" y="832"/>
                  </a:moveTo>
                  <a:lnTo>
                    <a:pt x="494" y="832"/>
                  </a:lnTo>
                  <a:lnTo>
                    <a:pt x="502" y="837"/>
                  </a:lnTo>
                  <a:lnTo>
                    <a:pt x="502" y="837"/>
                  </a:lnTo>
                  <a:lnTo>
                    <a:pt x="499" y="820"/>
                  </a:lnTo>
                  <a:lnTo>
                    <a:pt x="497" y="812"/>
                  </a:lnTo>
                  <a:lnTo>
                    <a:pt x="494" y="805"/>
                  </a:lnTo>
                  <a:lnTo>
                    <a:pt x="494" y="805"/>
                  </a:lnTo>
                  <a:lnTo>
                    <a:pt x="495" y="818"/>
                  </a:lnTo>
                  <a:lnTo>
                    <a:pt x="494" y="832"/>
                  </a:lnTo>
                  <a:lnTo>
                    <a:pt x="494" y="832"/>
                  </a:lnTo>
                  <a:close/>
                  <a:moveTo>
                    <a:pt x="553" y="838"/>
                  </a:moveTo>
                  <a:lnTo>
                    <a:pt x="553" y="838"/>
                  </a:lnTo>
                  <a:lnTo>
                    <a:pt x="559" y="835"/>
                  </a:lnTo>
                  <a:lnTo>
                    <a:pt x="564" y="829"/>
                  </a:lnTo>
                  <a:lnTo>
                    <a:pt x="567" y="821"/>
                  </a:lnTo>
                  <a:lnTo>
                    <a:pt x="570" y="814"/>
                  </a:lnTo>
                  <a:lnTo>
                    <a:pt x="570" y="814"/>
                  </a:lnTo>
                  <a:lnTo>
                    <a:pt x="569" y="812"/>
                  </a:lnTo>
                  <a:lnTo>
                    <a:pt x="567" y="809"/>
                  </a:lnTo>
                  <a:lnTo>
                    <a:pt x="567" y="808"/>
                  </a:lnTo>
                  <a:lnTo>
                    <a:pt x="566" y="806"/>
                  </a:lnTo>
                  <a:lnTo>
                    <a:pt x="566" y="806"/>
                  </a:lnTo>
                  <a:lnTo>
                    <a:pt x="558" y="821"/>
                  </a:lnTo>
                  <a:lnTo>
                    <a:pt x="555" y="829"/>
                  </a:lnTo>
                  <a:lnTo>
                    <a:pt x="553" y="838"/>
                  </a:lnTo>
                  <a:lnTo>
                    <a:pt x="553" y="838"/>
                  </a:lnTo>
                  <a:close/>
                  <a:moveTo>
                    <a:pt x="534" y="840"/>
                  </a:moveTo>
                  <a:lnTo>
                    <a:pt x="534" y="840"/>
                  </a:lnTo>
                  <a:lnTo>
                    <a:pt x="538" y="835"/>
                  </a:lnTo>
                  <a:lnTo>
                    <a:pt x="541" y="828"/>
                  </a:lnTo>
                  <a:lnTo>
                    <a:pt x="543" y="818"/>
                  </a:lnTo>
                  <a:lnTo>
                    <a:pt x="541" y="812"/>
                  </a:lnTo>
                  <a:lnTo>
                    <a:pt x="541" y="812"/>
                  </a:lnTo>
                  <a:lnTo>
                    <a:pt x="540" y="820"/>
                  </a:lnTo>
                  <a:lnTo>
                    <a:pt x="537" y="826"/>
                  </a:lnTo>
                  <a:lnTo>
                    <a:pt x="535" y="832"/>
                  </a:lnTo>
                  <a:lnTo>
                    <a:pt x="534" y="840"/>
                  </a:lnTo>
                  <a:lnTo>
                    <a:pt x="534" y="840"/>
                  </a:lnTo>
                  <a:close/>
                  <a:moveTo>
                    <a:pt x="494" y="873"/>
                  </a:moveTo>
                  <a:lnTo>
                    <a:pt x="494" y="873"/>
                  </a:lnTo>
                  <a:lnTo>
                    <a:pt x="495" y="864"/>
                  </a:lnTo>
                  <a:lnTo>
                    <a:pt x="499" y="855"/>
                  </a:lnTo>
                  <a:lnTo>
                    <a:pt x="500" y="850"/>
                  </a:lnTo>
                  <a:lnTo>
                    <a:pt x="500" y="847"/>
                  </a:lnTo>
                  <a:lnTo>
                    <a:pt x="497" y="843"/>
                  </a:lnTo>
                  <a:lnTo>
                    <a:pt x="494" y="840"/>
                  </a:lnTo>
                  <a:lnTo>
                    <a:pt x="494" y="840"/>
                  </a:lnTo>
                  <a:lnTo>
                    <a:pt x="494" y="849"/>
                  </a:lnTo>
                  <a:lnTo>
                    <a:pt x="492" y="857"/>
                  </a:lnTo>
                  <a:lnTo>
                    <a:pt x="492" y="866"/>
                  </a:lnTo>
                  <a:lnTo>
                    <a:pt x="494" y="873"/>
                  </a:lnTo>
                  <a:lnTo>
                    <a:pt x="494" y="873"/>
                  </a:lnTo>
                  <a:close/>
                  <a:moveTo>
                    <a:pt x="524" y="852"/>
                  </a:moveTo>
                  <a:lnTo>
                    <a:pt x="524" y="852"/>
                  </a:lnTo>
                  <a:lnTo>
                    <a:pt x="526" y="847"/>
                  </a:lnTo>
                  <a:lnTo>
                    <a:pt x="526" y="844"/>
                  </a:lnTo>
                  <a:lnTo>
                    <a:pt x="524" y="841"/>
                  </a:lnTo>
                  <a:lnTo>
                    <a:pt x="524" y="841"/>
                  </a:lnTo>
                  <a:lnTo>
                    <a:pt x="524" y="847"/>
                  </a:lnTo>
                  <a:lnTo>
                    <a:pt x="523" y="850"/>
                  </a:lnTo>
                  <a:lnTo>
                    <a:pt x="524" y="852"/>
                  </a:lnTo>
                  <a:lnTo>
                    <a:pt x="524" y="852"/>
                  </a:lnTo>
                  <a:close/>
                  <a:moveTo>
                    <a:pt x="534" y="852"/>
                  </a:moveTo>
                  <a:lnTo>
                    <a:pt x="534" y="852"/>
                  </a:lnTo>
                  <a:lnTo>
                    <a:pt x="535" y="852"/>
                  </a:lnTo>
                  <a:lnTo>
                    <a:pt x="537" y="850"/>
                  </a:lnTo>
                  <a:lnTo>
                    <a:pt x="537" y="847"/>
                  </a:lnTo>
                  <a:lnTo>
                    <a:pt x="537" y="847"/>
                  </a:lnTo>
                  <a:lnTo>
                    <a:pt x="535" y="849"/>
                  </a:lnTo>
                  <a:lnTo>
                    <a:pt x="534" y="852"/>
                  </a:lnTo>
                  <a:lnTo>
                    <a:pt x="534" y="852"/>
                  </a:lnTo>
                  <a:close/>
                  <a:moveTo>
                    <a:pt x="506" y="904"/>
                  </a:moveTo>
                  <a:lnTo>
                    <a:pt x="506" y="904"/>
                  </a:lnTo>
                  <a:lnTo>
                    <a:pt x="509" y="898"/>
                  </a:lnTo>
                  <a:lnTo>
                    <a:pt x="511" y="893"/>
                  </a:lnTo>
                  <a:lnTo>
                    <a:pt x="512" y="879"/>
                  </a:lnTo>
                  <a:lnTo>
                    <a:pt x="514" y="853"/>
                  </a:lnTo>
                  <a:lnTo>
                    <a:pt x="514" y="853"/>
                  </a:lnTo>
                  <a:lnTo>
                    <a:pt x="512" y="853"/>
                  </a:lnTo>
                  <a:lnTo>
                    <a:pt x="512" y="853"/>
                  </a:lnTo>
                  <a:lnTo>
                    <a:pt x="511" y="866"/>
                  </a:lnTo>
                  <a:lnTo>
                    <a:pt x="509" y="878"/>
                  </a:lnTo>
                  <a:lnTo>
                    <a:pt x="506" y="892"/>
                  </a:lnTo>
                  <a:lnTo>
                    <a:pt x="506" y="904"/>
                  </a:lnTo>
                  <a:lnTo>
                    <a:pt x="506" y="904"/>
                  </a:lnTo>
                  <a:close/>
                  <a:moveTo>
                    <a:pt x="524" y="879"/>
                  </a:moveTo>
                  <a:lnTo>
                    <a:pt x="524" y="879"/>
                  </a:lnTo>
                  <a:lnTo>
                    <a:pt x="527" y="875"/>
                  </a:lnTo>
                  <a:lnTo>
                    <a:pt x="529" y="870"/>
                  </a:lnTo>
                  <a:lnTo>
                    <a:pt x="531" y="864"/>
                  </a:lnTo>
                  <a:lnTo>
                    <a:pt x="529" y="860"/>
                  </a:lnTo>
                  <a:lnTo>
                    <a:pt x="529" y="860"/>
                  </a:lnTo>
                  <a:lnTo>
                    <a:pt x="526" y="869"/>
                  </a:lnTo>
                  <a:lnTo>
                    <a:pt x="524" y="875"/>
                  </a:lnTo>
                  <a:lnTo>
                    <a:pt x="524" y="879"/>
                  </a:lnTo>
                  <a:lnTo>
                    <a:pt x="524" y="879"/>
                  </a:lnTo>
                  <a:close/>
                  <a:moveTo>
                    <a:pt x="488" y="885"/>
                  </a:moveTo>
                  <a:lnTo>
                    <a:pt x="488" y="885"/>
                  </a:lnTo>
                  <a:lnTo>
                    <a:pt x="489" y="884"/>
                  </a:lnTo>
                  <a:lnTo>
                    <a:pt x="491" y="881"/>
                  </a:lnTo>
                  <a:lnTo>
                    <a:pt x="488" y="876"/>
                  </a:lnTo>
                  <a:lnTo>
                    <a:pt x="488" y="876"/>
                  </a:lnTo>
                  <a:lnTo>
                    <a:pt x="488" y="881"/>
                  </a:lnTo>
                  <a:lnTo>
                    <a:pt x="488" y="885"/>
                  </a:lnTo>
                  <a:lnTo>
                    <a:pt x="488" y="885"/>
                  </a:lnTo>
                  <a:close/>
                  <a:moveTo>
                    <a:pt x="479" y="901"/>
                  </a:moveTo>
                  <a:lnTo>
                    <a:pt x="479" y="901"/>
                  </a:lnTo>
                  <a:lnTo>
                    <a:pt x="482" y="895"/>
                  </a:lnTo>
                  <a:lnTo>
                    <a:pt x="483" y="892"/>
                  </a:lnTo>
                  <a:lnTo>
                    <a:pt x="483" y="887"/>
                  </a:lnTo>
                  <a:lnTo>
                    <a:pt x="483" y="887"/>
                  </a:lnTo>
                  <a:lnTo>
                    <a:pt x="480" y="895"/>
                  </a:lnTo>
                  <a:lnTo>
                    <a:pt x="479" y="898"/>
                  </a:lnTo>
                  <a:lnTo>
                    <a:pt x="479" y="901"/>
                  </a:lnTo>
                  <a:lnTo>
                    <a:pt x="479" y="901"/>
                  </a:lnTo>
                  <a:close/>
                  <a:moveTo>
                    <a:pt x="479" y="925"/>
                  </a:moveTo>
                  <a:lnTo>
                    <a:pt x="479" y="925"/>
                  </a:lnTo>
                  <a:lnTo>
                    <a:pt x="482" y="919"/>
                  </a:lnTo>
                  <a:lnTo>
                    <a:pt x="485" y="913"/>
                  </a:lnTo>
                  <a:lnTo>
                    <a:pt x="486" y="907"/>
                  </a:lnTo>
                  <a:lnTo>
                    <a:pt x="486" y="899"/>
                  </a:lnTo>
                  <a:lnTo>
                    <a:pt x="486" y="899"/>
                  </a:lnTo>
                  <a:lnTo>
                    <a:pt x="483" y="905"/>
                  </a:lnTo>
                  <a:lnTo>
                    <a:pt x="482" y="911"/>
                  </a:lnTo>
                  <a:lnTo>
                    <a:pt x="479" y="925"/>
                  </a:lnTo>
                  <a:lnTo>
                    <a:pt x="479" y="92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4FF5D31B-ED5B-4627-BB52-563BE5B29A58}"/>
                </a:ext>
              </a:extLst>
            </p:cNvPr>
            <p:cNvSpPr txBox="1"/>
            <p:nvPr/>
          </p:nvSpPr>
          <p:spPr>
            <a:xfrm>
              <a:off x="7871436" y="1873397"/>
              <a:ext cx="1133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查 找</a:t>
              </a: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EA4A9EB-49BA-4086-B51C-EB10FDBABB49}"/>
              </a:ext>
            </a:extLst>
          </p:cNvPr>
          <p:cNvGrpSpPr/>
          <p:nvPr/>
        </p:nvGrpSpPr>
        <p:grpSpPr>
          <a:xfrm>
            <a:off x="5757638" y="3009039"/>
            <a:ext cx="1370073" cy="1061616"/>
            <a:chOff x="5757638" y="3009039"/>
            <a:chExt cx="1370073" cy="1061616"/>
          </a:xfrm>
        </p:grpSpPr>
        <p:sp>
          <p:nvSpPr>
            <p:cNvPr id="114" name="Freeform 1808"/>
            <p:cNvSpPr>
              <a:spLocks noEditPoints="1"/>
            </p:cNvSpPr>
            <p:nvPr/>
          </p:nvSpPr>
          <p:spPr bwMode="auto">
            <a:xfrm>
              <a:off x="5757638" y="3009039"/>
              <a:ext cx="1333323" cy="1061616"/>
            </a:xfrm>
            <a:custGeom>
              <a:avLst/>
              <a:gdLst/>
              <a:ahLst/>
              <a:cxnLst>
                <a:cxn ang="0">
                  <a:pos x="393" y="12"/>
                </a:cxn>
                <a:cxn ang="0">
                  <a:pos x="157" y="55"/>
                </a:cxn>
                <a:cxn ang="0">
                  <a:pos x="524" y="61"/>
                </a:cxn>
                <a:cxn ang="0">
                  <a:pos x="320" y="79"/>
                </a:cxn>
                <a:cxn ang="0">
                  <a:pos x="733" y="109"/>
                </a:cxn>
                <a:cxn ang="0">
                  <a:pos x="470" y="116"/>
                </a:cxn>
                <a:cxn ang="0">
                  <a:pos x="194" y="119"/>
                </a:cxn>
                <a:cxn ang="0">
                  <a:pos x="416" y="138"/>
                </a:cxn>
                <a:cxn ang="0">
                  <a:pos x="535" y="137"/>
                </a:cxn>
                <a:cxn ang="0">
                  <a:pos x="604" y="148"/>
                </a:cxn>
                <a:cxn ang="0">
                  <a:pos x="79" y="158"/>
                </a:cxn>
                <a:cxn ang="0">
                  <a:pos x="427" y="175"/>
                </a:cxn>
                <a:cxn ang="0">
                  <a:pos x="413" y="181"/>
                </a:cxn>
                <a:cxn ang="0">
                  <a:pos x="238" y="187"/>
                </a:cxn>
                <a:cxn ang="0">
                  <a:pos x="255" y="193"/>
                </a:cxn>
                <a:cxn ang="0">
                  <a:pos x="250" y="213"/>
                </a:cxn>
                <a:cxn ang="0">
                  <a:pos x="569" y="213"/>
                </a:cxn>
                <a:cxn ang="0">
                  <a:pos x="366" y="231"/>
                </a:cxn>
                <a:cxn ang="0">
                  <a:pos x="139" y="227"/>
                </a:cxn>
                <a:cxn ang="0">
                  <a:pos x="422" y="244"/>
                </a:cxn>
                <a:cxn ang="0">
                  <a:pos x="181" y="256"/>
                </a:cxn>
                <a:cxn ang="0">
                  <a:pos x="280" y="253"/>
                </a:cxn>
                <a:cxn ang="0">
                  <a:pos x="145" y="273"/>
                </a:cxn>
                <a:cxn ang="0">
                  <a:pos x="434" y="271"/>
                </a:cxn>
                <a:cxn ang="0">
                  <a:pos x="204" y="283"/>
                </a:cxn>
                <a:cxn ang="0">
                  <a:pos x="209" y="297"/>
                </a:cxn>
                <a:cxn ang="0">
                  <a:pos x="453" y="306"/>
                </a:cxn>
                <a:cxn ang="0">
                  <a:pos x="204" y="312"/>
                </a:cxn>
                <a:cxn ang="0">
                  <a:pos x="685" y="321"/>
                </a:cxn>
                <a:cxn ang="0">
                  <a:pos x="573" y="327"/>
                </a:cxn>
                <a:cxn ang="0">
                  <a:pos x="236" y="335"/>
                </a:cxn>
                <a:cxn ang="0">
                  <a:pos x="343" y="352"/>
                </a:cxn>
                <a:cxn ang="0">
                  <a:pos x="348" y="356"/>
                </a:cxn>
                <a:cxn ang="0">
                  <a:pos x="142" y="367"/>
                </a:cxn>
                <a:cxn ang="0">
                  <a:pos x="390" y="372"/>
                </a:cxn>
                <a:cxn ang="0">
                  <a:pos x="564" y="385"/>
                </a:cxn>
                <a:cxn ang="0">
                  <a:pos x="305" y="396"/>
                </a:cxn>
                <a:cxn ang="0">
                  <a:pos x="691" y="431"/>
                </a:cxn>
                <a:cxn ang="0">
                  <a:pos x="378" y="425"/>
                </a:cxn>
                <a:cxn ang="0">
                  <a:pos x="166" y="433"/>
                </a:cxn>
                <a:cxn ang="0">
                  <a:pos x="611" y="439"/>
                </a:cxn>
                <a:cxn ang="0">
                  <a:pos x="653" y="449"/>
                </a:cxn>
                <a:cxn ang="0">
                  <a:pos x="497" y="463"/>
                </a:cxn>
                <a:cxn ang="0">
                  <a:pos x="169" y="460"/>
                </a:cxn>
                <a:cxn ang="0">
                  <a:pos x="252" y="484"/>
                </a:cxn>
                <a:cxn ang="0">
                  <a:pos x="280" y="478"/>
                </a:cxn>
                <a:cxn ang="0">
                  <a:pos x="704" y="492"/>
                </a:cxn>
                <a:cxn ang="0">
                  <a:pos x="323" y="515"/>
                </a:cxn>
                <a:cxn ang="0">
                  <a:pos x="590" y="513"/>
                </a:cxn>
                <a:cxn ang="0">
                  <a:pos x="663" y="529"/>
                </a:cxn>
                <a:cxn ang="0">
                  <a:pos x="710" y="526"/>
                </a:cxn>
                <a:cxn ang="0">
                  <a:pos x="608" y="544"/>
                </a:cxn>
                <a:cxn ang="0">
                  <a:pos x="316" y="544"/>
                </a:cxn>
                <a:cxn ang="0">
                  <a:pos x="442" y="558"/>
                </a:cxn>
                <a:cxn ang="0">
                  <a:pos x="549" y="576"/>
                </a:cxn>
                <a:cxn ang="0">
                  <a:pos x="607" y="591"/>
                </a:cxn>
                <a:cxn ang="0">
                  <a:pos x="479" y="594"/>
                </a:cxn>
                <a:cxn ang="0">
                  <a:pos x="697" y="603"/>
                </a:cxn>
                <a:cxn ang="0">
                  <a:pos x="523" y="617"/>
                </a:cxn>
                <a:cxn ang="0">
                  <a:pos x="160" y="642"/>
                </a:cxn>
                <a:cxn ang="0">
                  <a:pos x="226" y="655"/>
                </a:cxn>
                <a:cxn ang="0">
                  <a:pos x="335" y="680"/>
                </a:cxn>
                <a:cxn ang="0">
                  <a:pos x="570" y="782"/>
                </a:cxn>
              </a:cxnLst>
              <a:rect l="0" t="0" r="r" b="b"/>
              <a:pathLst>
                <a:path w="806" h="946">
                  <a:moveTo>
                    <a:pt x="32" y="161"/>
                  </a:moveTo>
                  <a:lnTo>
                    <a:pt x="32" y="161"/>
                  </a:lnTo>
                  <a:lnTo>
                    <a:pt x="32" y="161"/>
                  </a:lnTo>
                  <a:lnTo>
                    <a:pt x="32" y="158"/>
                  </a:lnTo>
                  <a:lnTo>
                    <a:pt x="33" y="152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52" y="122"/>
                  </a:lnTo>
                  <a:lnTo>
                    <a:pt x="52" y="122"/>
                  </a:lnTo>
                  <a:lnTo>
                    <a:pt x="61" y="105"/>
                  </a:lnTo>
                  <a:lnTo>
                    <a:pt x="64" y="97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79" y="82"/>
                  </a:lnTo>
                  <a:lnTo>
                    <a:pt x="91" y="73"/>
                  </a:lnTo>
                  <a:lnTo>
                    <a:pt x="119" y="59"/>
                  </a:lnTo>
                  <a:lnTo>
                    <a:pt x="119" y="59"/>
                  </a:lnTo>
                  <a:lnTo>
                    <a:pt x="146" y="44"/>
                  </a:lnTo>
                  <a:lnTo>
                    <a:pt x="160" y="38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97" y="23"/>
                  </a:lnTo>
                  <a:lnTo>
                    <a:pt x="219" y="15"/>
                  </a:lnTo>
                  <a:lnTo>
                    <a:pt x="245" y="10"/>
                  </a:lnTo>
                  <a:lnTo>
                    <a:pt x="273" y="9"/>
                  </a:lnTo>
                  <a:lnTo>
                    <a:pt x="273" y="9"/>
                  </a:lnTo>
                  <a:lnTo>
                    <a:pt x="288" y="9"/>
                  </a:lnTo>
                  <a:lnTo>
                    <a:pt x="305" y="7"/>
                  </a:lnTo>
                  <a:lnTo>
                    <a:pt x="305" y="7"/>
                  </a:lnTo>
                  <a:lnTo>
                    <a:pt x="317" y="6"/>
                  </a:lnTo>
                  <a:lnTo>
                    <a:pt x="328" y="4"/>
                  </a:lnTo>
                  <a:lnTo>
                    <a:pt x="328" y="4"/>
                  </a:lnTo>
                  <a:lnTo>
                    <a:pt x="340" y="4"/>
                  </a:lnTo>
                  <a:lnTo>
                    <a:pt x="352" y="4"/>
                  </a:lnTo>
                  <a:lnTo>
                    <a:pt x="378" y="6"/>
                  </a:lnTo>
                  <a:lnTo>
                    <a:pt x="378" y="6"/>
                  </a:lnTo>
                  <a:lnTo>
                    <a:pt x="387" y="6"/>
                  </a:lnTo>
                  <a:lnTo>
                    <a:pt x="395" y="6"/>
                  </a:lnTo>
                  <a:lnTo>
                    <a:pt x="395" y="6"/>
                  </a:lnTo>
                  <a:lnTo>
                    <a:pt x="401" y="4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47" y="0"/>
                  </a:lnTo>
                  <a:lnTo>
                    <a:pt x="447" y="0"/>
                  </a:lnTo>
                  <a:lnTo>
                    <a:pt x="465" y="1"/>
                  </a:lnTo>
                  <a:lnTo>
                    <a:pt x="483" y="3"/>
                  </a:lnTo>
                  <a:lnTo>
                    <a:pt x="483" y="3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553" y="3"/>
                  </a:lnTo>
                  <a:lnTo>
                    <a:pt x="592" y="6"/>
                  </a:lnTo>
                  <a:lnTo>
                    <a:pt x="592" y="6"/>
                  </a:lnTo>
                  <a:lnTo>
                    <a:pt x="634" y="9"/>
                  </a:lnTo>
                  <a:lnTo>
                    <a:pt x="656" y="12"/>
                  </a:lnTo>
                  <a:lnTo>
                    <a:pt x="665" y="13"/>
                  </a:lnTo>
                  <a:lnTo>
                    <a:pt x="672" y="18"/>
                  </a:lnTo>
                  <a:lnTo>
                    <a:pt x="672" y="18"/>
                  </a:lnTo>
                  <a:lnTo>
                    <a:pt x="680" y="21"/>
                  </a:lnTo>
                  <a:lnTo>
                    <a:pt x="683" y="24"/>
                  </a:lnTo>
                  <a:lnTo>
                    <a:pt x="688" y="26"/>
                  </a:lnTo>
                  <a:lnTo>
                    <a:pt x="688" y="26"/>
                  </a:lnTo>
                  <a:lnTo>
                    <a:pt x="694" y="26"/>
                  </a:lnTo>
                  <a:lnTo>
                    <a:pt x="700" y="26"/>
                  </a:lnTo>
                  <a:lnTo>
                    <a:pt x="706" y="27"/>
                  </a:lnTo>
                  <a:lnTo>
                    <a:pt x="712" y="29"/>
                  </a:lnTo>
                  <a:lnTo>
                    <a:pt x="712" y="29"/>
                  </a:lnTo>
                  <a:lnTo>
                    <a:pt x="720" y="35"/>
                  </a:lnTo>
                  <a:lnTo>
                    <a:pt x="726" y="42"/>
                  </a:lnTo>
                  <a:lnTo>
                    <a:pt x="738" y="59"/>
                  </a:lnTo>
                  <a:lnTo>
                    <a:pt x="738" y="59"/>
                  </a:lnTo>
                  <a:lnTo>
                    <a:pt x="747" y="76"/>
                  </a:lnTo>
                  <a:lnTo>
                    <a:pt x="756" y="94"/>
                  </a:lnTo>
                  <a:lnTo>
                    <a:pt x="762" y="114"/>
                  </a:lnTo>
                  <a:lnTo>
                    <a:pt x="768" y="135"/>
                  </a:lnTo>
                  <a:lnTo>
                    <a:pt x="768" y="135"/>
                  </a:lnTo>
                  <a:lnTo>
                    <a:pt x="773" y="157"/>
                  </a:lnTo>
                  <a:lnTo>
                    <a:pt x="773" y="157"/>
                  </a:lnTo>
                  <a:lnTo>
                    <a:pt x="776" y="180"/>
                  </a:lnTo>
                  <a:lnTo>
                    <a:pt x="776" y="180"/>
                  </a:lnTo>
                  <a:lnTo>
                    <a:pt x="779" y="189"/>
                  </a:lnTo>
                  <a:lnTo>
                    <a:pt x="782" y="198"/>
                  </a:lnTo>
                  <a:lnTo>
                    <a:pt x="782" y="198"/>
                  </a:lnTo>
                  <a:lnTo>
                    <a:pt x="787" y="213"/>
                  </a:lnTo>
                  <a:lnTo>
                    <a:pt x="790" y="228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97" y="285"/>
                  </a:lnTo>
                  <a:lnTo>
                    <a:pt x="802" y="311"/>
                  </a:lnTo>
                  <a:lnTo>
                    <a:pt x="802" y="311"/>
                  </a:lnTo>
                  <a:lnTo>
                    <a:pt x="803" y="337"/>
                  </a:lnTo>
                  <a:lnTo>
                    <a:pt x="805" y="364"/>
                  </a:lnTo>
                  <a:lnTo>
                    <a:pt x="805" y="364"/>
                  </a:lnTo>
                  <a:lnTo>
                    <a:pt x="806" y="414"/>
                  </a:lnTo>
                  <a:lnTo>
                    <a:pt x="808" y="440"/>
                  </a:lnTo>
                  <a:lnTo>
                    <a:pt x="808" y="466"/>
                  </a:lnTo>
                  <a:lnTo>
                    <a:pt x="808" y="466"/>
                  </a:lnTo>
                  <a:lnTo>
                    <a:pt x="808" y="491"/>
                  </a:lnTo>
                  <a:lnTo>
                    <a:pt x="808" y="503"/>
                  </a:lnTo>
                  <a:lnTo>
                    <a:pt x="806" y="513"/>
                  </a:lnTo>
                  <a:lnTo>
                    <a:pt x="806" y="513"/>
                  </a:lnTo>
                  <a:lnTo>
                    <a:pt x="803" y="526"/>
                  </a:lnTo>
                  <a:lnTo>
                    <a:pt x="803" y="526"/>
                  </a:lnTo>
                  <a:lnTo>
                    <a:pt x="802" y="533"/>
                  </a:lnTo>
                  <a:lnTo>
                    <a:pt x="800" y="541"/>
                  </a:lnTo>
                  <a:lnTo>
                    <a:pt x="800" y="541"/>
                  </a:lnTo>
                  <a:lnTo>
                    <a:pt x="793" y="559"/>
                  </a:lnTo>
                  <a:lnTo>
                    <a:pt x="793" y="559"/>
                  </a:lnTo>
                  <a:lnTo>
                    <a:pt x="784" y="574"/>
                  </a:lnTo>
                  <a:lnTo>
                    <a:pt x="784" y="574"/>
                  </a:lnTo>
                  <a:lnTo>
                    <a:pt x="782" y="579"/>
                  </a:lnTo>
                  <a:lnTo>
                    <a:pt x="781" y="584"/>
                  </a:lnTo>
                  <a:lnTo>
                    <a:pt x="781" y="584"/>
                  </a:lnTo>
                  <a:lnTo>
                    <a:pt x="778" y="588"/>
                  </a:lnTo>
                  <a:lnTo>
                    <a:pt x="771" y="594"/>
                  </a:lnTo>
                  <a:lnTo>
                    <a:pt x="759" y="602"/>
                  </a:lnTo>
                  <a:lnTo>
                    <a:pt x="759" y="602"/>
                  </a:lnTo>
                  <a:lnTo>
                    <a:pt x="746" y="610"/>
                  </a:lnTo>
                  <a:lnTo>
                    <a:pt x="732" y="617"/>
                  </a:lnTo>
                  <a:lnTo>
                    <a:pt x="732" y="617"/>
                  </a:lnTo>
                  <a:lnTo>
                    <a:pt x="726" y="622"/>
                  </a:lnTo>
                  <a:lnTo>
                    <a:pt x="720" y="626"/>
                  </a:lnTo>
                  <a:lnTo>
                    <a:pt x="707" y="635"/>
                  </a:lnTo>
                  <a:lnTo>
                    <a:pt x="707" y="635"/>
                  </a:lnTo>
                  <a:lnTo>
                    <a:pt x="694" y="643"/>
                  </a:lnTo>
                  <a:lnTo>
                    <a:pt x="678" y="651"/>
                  </a:lnTo>
                  <a:lnTo>
                    <a:pt x="678" y="651"/>
                  </a:lnTo>
                  <a:lnTo>
                    <a:pt x="665" y="657"/>
                  </a:lnTo>
                  <a:lnTo>
                    <a:pt x="649" y="663"/>
                  </a:lnTo>
                  <a:lnTo>
                    <a:pt x="649" y="663"/>
                  </a:lnTo>
                  <a:lnTo>
                    <a:pt x="633" y="667"/>
                  </a:lnTo>
                  <a:lnTo>
                    <a:pt x="616" y="671"/>
                  </a:lnTo>
                  <a:lnTo>
                    <a:pt x="616" y="671"/>
                  </a:lnTo>
                  <a:lnTo>
                    <a:pt x="613" y="687"/>
                  </a:lnTo>
                  <a:lnTo>
                    <a:pt x="610" y="707"/>
                  </a:lnTo>
                  <a:lnTo>
                    <a:pt x="610" y="707"/>
                  </a:lnTo>
                  <a:lnTo>
                    <a:pt x="607" y="725"/>
                  </a:lnTo>
                  <a:lnTo>
                    <a:pt x="602" y="742"/>
                  </a:lnTo>
                  <a:lnTo>
                    <a:pt x="601" y="744"/>
                  </a:lnTo>
                  <a:lnTo>
                    <a:pt x="601" y="744"/>
                  </a:lnTo>
                  <a:lnTo>
                    <a:pt x="596" y="754"/>
                  </a:lnTo>
                  <a:lnTo>
                    <a:pt x="593" y="765"/>
                  </a:lnTo>
                  <a:lnTo>
                    <a:pt x="593" y="765"/>
                  </a:lnTo>
                  <a:lnTo>
                    <a:pt x="585" y="791"/>
                  </a:lnTo>
                  <a:lnTo>
                    <a:pt x="575" y="815"/>
                  </a:lnTo>
                  <a:lnTo>
                    <a:pt x="575" y="815"/>
                  </a:lnTo>
                  <a:lnTo>
                    <a:pt x="572" y="826"/>
                  </a:lnTo>
                  <a:lnTo>
                    <a:pt x="566" y="835"/>
                  </a:lnTo>
                  <a:lnTo>
                    <a:pt x="563" y="840"/>
                  </a:lnTo>
                  <a:lnTo>
                    <a:pt x="559" y="843"/>
                  </a:lnTo>
                  <a:lnTo>
                    <a:pt x="553" y="844"/>
                  </a:lnTo>
                  <a:lnTo>
                    <a:pt x="549" y="844"/>
                  </a:lnTo>
                  <a:lnTo>
                    <a:pt x="549" y="844"/>
                  </a:lnTo>
                  <a:lnTo>
                    <a:pt x="546" y="853"/>
                  </a:lnTo>
                  <a:lnTo>
                    <a:pt x="543" y="861"/>
                  </a:lnTo>
                  <a:lnTo>
                    <a:pt x="534" y="875"/>
                  </a:lnTo>
                  <a:lnTo>
                    <a:pt x="534" y="875"/>
                  </a:lnTo>
                  <a:lnTo>
                    <a:pt x="527" y="885"/>
                  </a:lnTo>
                  <a:lnTo>
                    <a:pt x="523" y="890"/>
                  </a:lnTo>
                  <a:lnTo>
                    <a:pt x="518" y="893"/>
                  </a:lnTo>
                  <a:lnTo>
                    <a:pt x="518" y="893"/>
                  </a:lnTo>
                  <a:lnTo>
                    <a:pt x="515" y="901"/>
                  </a:lnTo>
                  <a:lnTo>
                    <a:pt x="512" y="908"/>
                  </a:lnTo>
                  <a:lnTo>
                    <a:pt x="508" y="914"/>
                  </a:lnTo>
                  <a:lnTo>
                    <a:pt x="502" y="921"/>
                  </a:lnTo>
                  <a:lnTo>
                    <a:pt x="502" y="921"/>
                  </a:lnTo>
                  <a:lnTo>
                    <a:pt x="499" y="922"/>
                  </a:lnTo>
                  <a:lnTo>
                    <a:pt x="494" y="921"/>
                  </a:lnTo>
                  <a:lnTo>
                    <a:pt x="494" y="921"/>
                  </a:lnTo>
                  <a:lnTo>
                    <a:pt x="491" y="925"/>
                  </a:lnTo>
                  <a:lnTo>
                    <a:pt x="489" y="930"/>
                  </a:lnTo>
                  <a:lnTo>
                    <a:pt x="488" y="934"/>
                  </a:lnTo>
                  <a:lnTo>
                    <a:pt x="483" y="937"/>
                  </a:lnTo>
                  <a:lnTo>
                    <a:pt x="483" y="937"/>
                  </a:lnTo>
                  <a:lnTo>
                    <a:pt x="480" y="939"/>
                  </a:lnTo>
                  <a:lnTo>
                    <a:pt x="476" y="940"/>
                  </a:lnTo>
                  <a:lnTo>
                    <a:pt x="476" y="940"/>
                  </a:lnTo>
                  <a:lnTo>
                    <a:pt x="470" y="945"/>
                  </a:lnTo>
                  <a:lnTo>
                    <a:pt x="465" y="946"/>
                  </a:lnTo>
                  <a:lnTo>
                    <a:pt x="462" y="948"/>
                  </a:lnTo>
                  <a:lnTo>
                    <a:pt x="462" y="948"/>
                  </a:lnTo>
                  <a:lnTo>
                    <a:pt x="462" y="936"/>
                  </a:lnTo>
                  <a:lnTo>
                    <a:pt x="463" y="924"/>
                  </a:lnTo>
                  <a:lnTo>
                    <a:pt x="463" y="924"/>
                  </a:lnTo>
                  <a:lnTo>
                    <a:pt x="466" y="918"/>
                  </a:lnTo>
                  <a:lnTo>
                    <a:pt x="470" y="910"/>
                  </a:lnTo>
                  <a:lnTo>
                    <a:pt x="470" y="910"/>
                  </a:lnTo>
                  <a:lnTo>
                    <a:pt x="471" y="904"/>
                  </a:lnTo>
                  <a:lnTo>
                    <a:pt x="473" y="896"/>
                  </a:lnTo>
                  <a:lnTo>
                    <a:pt x="473" y="896"/>
                  </a:lnTo>
                  <a:lnTo>
                    <a:pt x="474" y="890"/>
                  </a:lnTo>
                  <a:lnTo>
                    <a:pt x="477" y="884"/>
                  </a:lnTo>
                  <a:lnTo>
                    <a:pt x="482" y="878"/>
                  </a:lnTo>
                  <a:lnTo>
                    <a:pt x="483" y="872"/>
                  </a:lnTo>
                  <a:lnTo>
                    <a:pt x="483" y="872"/>
                  </a:lnTo>
                  <a:lnTo>
                    <a:pt x="483" y="857"/>
                  </a:lnTo>
                  <a:lnTo>
                    <a:pt x="485" y="841"/>
                  </a:lnTo>
                  <a:lnTo>
                    <a:pt x="486" y="826"/>
                  </a:lnTo>
                  <a:lnTo>
                    <a:pt x="486" y="811"/>
                  </a:lnTo>
                  <a:lnTo>
                    <a:pt x="486" y="811"/>
                  </a:lnTo>
                  <a:lnTo>
                    <a:pt x="486" y="800"/>
                  </a:lnTo>
                  <a:lnTo>
                    <a:pt x="485" y="789"/>
                  </a:lnTo>
                  <a:lnTo>
                    <a:pt x="477" y="768"/>
                  </a:lnTo>
                  <a:lnTo>
                    <a:pt x="470" y="748"/>
                  </a:lnTo>
                  <a:lnTo>
                    <a:pt x="460" y="730"/>
                  </a:lnTo>
                  <a:lnTo>
                    <a:pt x="460" y="730"/>
                  </a:lnTo>
                  <a:lnTo>
                    <a:pt x="456" y="727"/>
                  </a:lnTo>
                  <a:lnTo>
                    <a:pt x="453" y="722"/>
                  </a:lnTo>
                  <a:lnTo>
                    <a:pt x="445" y="713"/>
                  </a:lnTo>
                  <a:lnTo>
                    <a:pt x="439" y="703"/>
                  </a:lnTo>
                  <a:lnTo>
                    <a:pt x="433" y="695"/>
                  </a:lnTo>
                  <a:lnTo>
                    <a:pt x="433" y="695"/>
                  </a:lnTo>
                  <a:lnTo>
                    <a:pt x="425" y="690"/>
                  </a:lnTo>
                  <a:lnTo>
                    <a:pt x="422" y="690"/>
                  </a:lnTo>
                  <a:lnTo>
                    <a:pt x="418" y="690"/>
                  </a:lnTo>
                  <a:lnTo>
                    <a:pt x="418" y="690"/>
                  </a:lnTo>
                  <a:lnTo>
                    <a:pt x="418" y="687"/>
                  </a:lnTo>
                  <a:lnTo>
                    <a:pt x="415" y="686"/>
                  </a:lnTo>
                  <a:lnTo>
                    <a:pt x="415" y="686"/>
                  </a:lnTo>
                  <a:lnTo>
                    <a:pt x="409" y="686"/>
                  </a:lnTo>
                  <a:lnTo>
                    <a:pt x="401" y="686"/>
                  </a:lnTo>
                  <a:lnTo>
                    <a:pt x="395" y="684"/>
                  </a:lnTo>
                  <a:lnTo>
                    <a:pt x="389" y="683"/>
                  </a:lnTo>
                  <a:lnTo>
                    <a:pt x="389" y="683"/>
                  </a:lnTo>
                  <a:lnTo>
                    <a:pt x="384" y="686"/>
                  </a:lnTo>
                  <a:lnTo>
                    <a:pt x="380" y="689"/>
                  </a:lnTo>
                  <a:lnTo>
                    <a:pt x="380" y="689"/>
                  </a:lnTo>
                  <a:lnTo>
                    <a:pt x="369" y="690"/>
                  </a:lnTo>
                  <a:lnTo>
                    <a:pt x="358" y="689"/>
                  </a:lnTo>
                  <a:lnTo>
                    <a:pt x="337" y="686"/>
                  </a:lnTo>
                  <a:lnTo>
                    <a:pt x="337" y="686"/>
                  </a:lnTo>
                  <a:lnTo>
                    <a:pt x="297" y="687"/>
                  </a:lnTo>
                  <a:lnTo>
                    <a:pt x="276" y="687"/>
                  </a:lnTo>
                  <a:lnTo>
                    <a:pt x="255" y="686"/>
                  </a:lnTo>
                  <a:lnTo>
                    <a:pt x="255" y="686"/>
                  </a:lnTo>
                  <a:lnTo>
                    <a:pt x="242" y="684"/>
                  </a:lnTo>
                  <a:lnTo>
                    <a:pt x="232" y="683"/>
                  </a:lnTo>
                  <a:lnTo>
                    <a:pt x="207" y="677"/>
                  </a:lnTo>
                  <a:lnTo>
                    <a:pt x="207" y="677"/>
                  </a:lnTo>
                  <a:lnTo>
                    <a:pt x="186" y="671"/>
                  </a:lnTo>
                  <a:lnTo>
                    <a:pt x="165" y="664"/>
                  </a:lnTo>
                  <a:lnTo>
                    <a:pt x="165" y="664"/>
                  </a:lnTo>
                  <a:lnTo>
                    <a:pt x="148" y="658"/>
                  </a:lnTo>
                  <a:lnTo>
                    <a:pt x="131" y="654"/>
                  </a:lnTo>
                  <a:lnTo>
                    <a:pt x="117" y="648"/>
                  </a:lnTo>
                  <a:lnTo>
                    <a:pt x="104" y="642"/>
                  </a:lnTo>
                  <a:lnTo>
                    <a:pt x="104" y="642"/>
                  </a:lnTo>
                  <a:lnTo>
                    <a:pt x="96" y="634"/>
                  </a:lnTo>
                  <a:lnTo>
                    <a:pt x="88" y="626"/>
                  </a:lnTo>
                  <a:lnTo>
                    <a:pt x="88" y="626"/>
                  </a:lnTo>
                  <a:lnTo>
                    <a:pt x="73" y="613"/>
                  </a:lnTo>
                  <a:lnTo>
                    <a:pt x="73" y="613"/>
                  </a:lnTo>
                  <a:lnTo>
                    <a:pt x="59" y="599"/>
                  </a:lnTo>
                  <a:lnTo>
                    <a:pt x="59" y="599"/>
                  </a:lnTo>
                  <a:lnTo>
                    <a:pt x="53" y="591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4" y="577"/>
                  </a:lnTo>
                  <a:lnTo>
                    <a:pt x="43" y="573"/>
                  </a:lnTo>
                  <a:lnTo>
                    <a:pt x="43" y="573"/>
                  </a:lnTo>
                  <a:lnTo>
                    <a:pt x="35" y="553"/>
                  </a:lnTo>
                  <a:lnTo>
                    <a:pt x="35" y="553"/>
                  </a:lnTo>
                  <a:lnTo>
                    <a:pt x="30" y="545"/>
                  </a:lnTo>
                  <a:lnTo>
                    <a:pt x="30" y="545"/>
                  </a:lnTo>
                  <a:lnTo>
                    <a:pt x="29" y="541"/>
                  </a:lnTo>
                  <a:lnTo>
                    <a:pt x="29" y="535"/>
                  </a:lnTo>
                  <a:lnTo>
                    <a:pt x="29" y="535"/>
                  </a:lnTo>
                  <a:lnTo>
                    <a:pt x="23" y="513"/>
                  </a:lnTo>
                  <a:lnTo>
                    <a:pt x="23" y="513"/>
                  </a:lnTo>
                  <a:lnTo>
                    <a:pt x="20" y="492"/>
                  </a:lnTo>
                  <a:lnTo>
                    <a:pt x="20" y="492"/>
                  </a:lnTo>
                  <a:lnTo>
                    <a:pt x="18" y="483"/>
                  </a:lnTo>
                  <a:lnTo>
                    <a:pt x="18" y="483"/>
                  </a:lnTo>
                  <a:lnTo>
                    <a:pt x="18" y="478"/>
                  </a:lnTo>
                  <a:lnTo>
                    <a:pt x="18" y="474"/>
                  </a:lnTo>
                  <a:lnTo>
                    <a:pt x="18" y="474"/>
                  </a:lnTo>
                  <a:lnTo>
                    <a:pt x="15" y="468"/>
                  </a:lnTo>
                  <a:lnTo>
                    <a:pt x="14" y="463"/>
                  </a:lnTo>
                  <a:lnTo>
                    <a:pt x="14" y="463"/>
                  </a:lnTo>
                  <a:lnTo>
                    <a:pt x="12" y="459"/>
                  </a:lnTo>
                  <a:lnTo>
                    <a:pt x="12" y="454"/>
                  </a:lnTo>
                  <a:lnTo>
                    <a:pt x="12" y="443"/>
                  </a:lnTo>
                  <a:lnTo>
                    <a:pt x="12" y="443"/>
                  </a:lnTo>
                  <a:lnTo>
                    <a:pt x="11" y="439"/>
                  </a:lnTo>
                  <a:lnTo>
                    <a:pt x="8" y="434"/>
                  </a:lnTo>
                  <a:lnTo>
                    <a:pt x="8" y="434"/>
                  </a:lnTo>
                  <a:lnTo>
                    <a:pt x="8" y="424"/>
                  </a:lnTo>
                  <a:lnTo>
                    <a:pt x="6" y="411"/>
                  </a:lnTo>
                  <a:lnTo>
                    <a:pt x="6" y="399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5" y="384"/>
                  </a:lnTo>
                  <a:lnTo>
                    <a:pt x="8" y="381"/>
                  </a:lnTo>
                  <a:lnTo>
                    <a:pt x="8" y="381"/>
                  </a:lnTo>
                  <a:lnTo>
                    <a:pt x="6" y="370"/>
                  </a:lnTo>
                  <a:lnTo>
                    <a:pt x="6" y="359"/>
                  </a:lnTo>
                  <a:lnTo>
                    <a:pt x="6" y="341"/>
                  </a:lnTo>
                  <a:lnTo>
                    <a:pt x="6" y="341"/>
                  </a:lnTo>
                  <a:lnTo>
                    <a:pt x="3" y="329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7"/>
                  </a:lnTo>
                  <a:lnTo>
                    <a:pt x="1" y="277"/>
                  </a:lnTo>
                  <a:lnTo>
                    <a:pt x="5" y="257"/>
                  </a:lnTo>
                  <a:lnTo>
                    <a:pt x="8" y="237"/>
                  </a:lnTo>
                  <a:lnTo>
                    <a:pt x="8" y="237"/>
                  </a:lnTo>
                  <a:lnTo>
                    <a:pt x="15" y="199"/>
                  </a:lnTo>
                  <a:lnTo>
                    <a:pt x="21" y="183"/>
                  </a:lnTo>
                  <a:lnTo>
                    <a:pt x="27" y="166"/>
                  </a:lnTo>
                  <a:lnTo>
                    <a:pt x="27" y="166"/>
                  </a:lnTo>
                  <a:lnTo>
                    <a:pt x="30" y="164"/>
                  </a:lnTo>
                  <a:lnTo>
                    <a:pt x="32" y="161"/>
                  </a:lnTo>
                  <a:lnTo>
                    <a:pt x="32" y="161"/>
                  </a:lnTo>
                  <a:close/>
                  <a:moveTo>
                    <a:pt x="32" y="163"/>
                  </a:moveTo>
                  <a:lnTo>
                    <a:pt x="32" y="163"/>
                  </a:lnTo>
                  <a:lnTo>
                    <a:pt x="35" y="163"/>
                  </a:lnTo>
                  <a:lnTo>
                    <a:pt x="37" y="164"/>
                  </a:lnTo>
                  <a:lnTo>
                    <a:pt x="37" y="164"/>
                  </a:lnTo>
                  <a:lnTo>
                    <a:pt x="38" y="158"/>
                  </a:lnTo>
                  <a:lnTo>
                    <a:pt x="41" y="152"/>
                  </a:lnTo>
                  <a:lnTo>
                    <a:pt x="43" y="146"/>
                  </a:lnTo>
                  <a:lnTo>
                    <a:pt x="44" y="141"/>
                  </a:lnTo>
                  <a:lnTo>
                    <a:pt x="44" y="141"/>
                  </a:lnTo>
                  <a:lnTo>
                    <a:pt x="38" y="151"/>
                  </a:lnTo>
                  <a:lnTo>
                    <a:pt x="32" y="163"/>
                  </a:lnTo>
                  <a:lnTo>
                    <a:pt x="32" y="163"/>
                  </a:lnTo>
                  <a:close/>
                  <a:moveTo>
                    <a:pt x="338" y="13"/>
                  </a:moveTo>
                  <a:lnTo>
                    <a:pt x="338" y="13"/>
                  </a:lnTo>
                  <a:lnTo>
                    <a:pt x="340" y="16"/>
                  </a:lnTo>
                  <a:lnTo>
                    <a:pt x="338" y="19"/>
                  </a:lnTo>
                  <a:lnTo>
                    <a:pt x="338" y="19"/>
                  </a:lnTo>
                  <a:lnTo>
                    <a:pt x="393" y="12"/>
                  </a:lnTo>
                  <a:lnTo>
                    <a:pt x="393" y="12"/>
                  </a:lnTo>
                  <a:lnTo>
                    <a:pt x="381" y="10"/>
                  </a:lnTo>
                  <a:lnTo>
                    <a:pt x="367" y="10"/>
                  </a:lnTo>
                  <a:lnTo>
                    <a:pt x="354" y="12"/>
                  </a:lnTo>
                  <a:lnTo>
                    <a:pt x="338" y="13"/>
                  </a:lnTo>
                  <a:lnTo>
                    <a:pt x="338" y="13"/>
                  </a:lnTo>
                  <a:close/>
                  <a:moveTo>
                    <a:pt x="213" y="23"/>
                  </a:moveTo>
                  <a:lnTo>
                    <a:pt x="213" y="23"/>
                  </a:lnTo>
                  <a:lnTo>
                    <a:pt x="242" y="19"/>
                  </a:lnTo>
                  <a:lnTo>
                    <a:pt x="256" y="18"/>
                  </a:lnTo>
                  <a:lnTo>
                    <a:pt x="270" y="13"/>
                  </a:lnTo>
                  <a:lnTo>
                    <a:pt x="270" y="13"/>
                  </a:lnTo>
                  <a:lnTo>
                    <a:pt x="242" y="16"/>
                  </a:lnTo>
                  <a:lnTo>
                    <a:pt x="227" y="19"/>
                  </a:lnTo>
                  <a:lnTo>
                    <a:pt x="213" y="23"/>
                  </a:lnTo>
                  <a:lnTo>
                    <a:pt x="213" y="23"/>
                  </a:lnTo>
                  <a:close/>
                  <a:moveTo>
                    <a:pt x="277" y="19"/>
                  </a:moveTo>
                  <a:lnTo>
                    <a:pt x="277" y="19"/>
                  </a:lnTo>
                  <a:lnTo>
                    <a:pt x="279" y="23"/>
                  </a:lnTo>
                  <a:lnTo>
                    <a:pt x="279" y="26"/>
                  </a:lnTo>
                  <a:lnTo>
                    <a:pt x="277" y="29"/>
                  </a:lnTo>
                  <a:lnTo>
                    <a:pt x="277" y="30"/>
                  </a:lnTo>
                  <a:lnTo>
                    <a:pt x="277" y="30"/>
                  </a:lnTo>
                  <a:lnTo>
                    <a:pt x="297" y="27"/>
                  </a:lnTo>
                  <a:lnTo>
                    <a:pt x="306" y="27"/>
                  </a:lnTo>
                  <a:lnTo>
                    <a:pt x="314" y="24"/>
                  </a:lnTo>
                  <a:lnTo>
                    <a:pt x="314" y="24"/>
                  </a:lnTo>
                  <a:lnTo>
                    <a:pt x="308" y="24"/>
                  </a:lnTo>
                  <a:lnTo>
                    <a:pt x="306" y="23"/>
                  </a:lnTo>
                  <a:lnTo>
                    <a:pt x="303" y="21"/>
                  </a:lnTo>
                  <a:lnTo>
                    <a:pt x="303" y="21"/>
                  </a:lnTo>
                  <a:lnTo>
                    <a:pt x="305" y="19"/>
                  </a:lnTo>
                  <a:lnTo>
                    <a:pt x="306" y="16"/>
                  </a:lnTo>
                  <a:lnTo>
                    <a:pt x="309" y="15"/>
                  </a:lnTo>
                  <a:lnTo>
                    <a:pt x="314" y="15"/>
                  </a:lnTo>
                  <a:lnTo>
                    <a:pt x="314" y="15"/>
                  </a:lnTo>
                  <a:lnTo>
                    <a:pt x="305" y="15"/>
                  </a:lnTo>
                  <a:lnTo>
                    <a:pt x="296" y="16"/>
                  </a:lnTo>
                  <a:lnTo>
                    <a:pt x="287" y="18"/>
                  </a:lnTo>
                  <a:lnTo>
                    <a:pt x="277" y="19"/>
                  </a:lnTo>
                  <a:lnTo>
                    <a:pt x="277" y="19"/>
                  </a:lnTo>
                  <a:close/>
                  <a:moveTo>
                    <a:pt x="625" y="15"/>
                  </a:moveTo>
                  <a:lnTo>
                    <a:pt x="625" y="15"/>
                  </a:lnTo>
                  <a:lnTo>
                    <a:pt x="627" y="16"/>
                  </a:lnTo>
                  <a:lnTo>
                    <a:pt x="625" y="19"/>
                  </a:lnTo>
                  <a:lnTo>
                    <a:pt x="625" y="19"/>
                  </a:lnTo>
                  <a:lnTo>
                    <a:pt x="634" y="19"/>
                  </a:lnTo>
                  <a:lnTo>
                    <a:pt x="643" y="21"/>
                  </a:lnTo>
                  <a:lnTo>
                    <a:pt x="651" y="21"/>
                  </a:lnTo>
                  <a:lnTo>
                    <a:pt x="654" y="21"/>
                  </a:lnTo>
                  <a:lnTo>
                    <a:pt x="657" y="19"/>
                  </a:lnTo>
                  <a:lnTo>
                    <a:pt x="657" y="19"/>
                  </a:lnTo>
                  <a:lnTo>
                    <a:pt x="642" y="15"/>
                  </a:lnTo>
                  <a:lnTo>
                    <a:pt x="633" y="15"/>
                  </a:lnTo>
                  <a:lnTo>
                    <a:pt x="625" y="15"/>
                  </a:lnTo>
                  <a:lnTo>
                    <a:pt x="625" y="15"/>
                  </a:lnTo>
                  <a:close/>
                  <a:moveTo>
                    <a:pt x="322" y="19"/>
                  </a:moveTo>
                  <a:lnTo>
                    <a:pt x="322" y="19"/>
                  </a:lnTo>
                  <a:lnTo>
                    <a:pt x="325" y="19"/>
                  </a:lnTo>
                  <a:lnTo>
                    <a:pt x="328" y="19"/>
                  </a:lnTo>
                  <a:lnTo>
                    <a:pt x="331" y="18"/>
                  </a:lnTo>
                  <a:lnTo>
                    <a:pt x="332" y="16"/>
                  </a:lnTo>
                  <a:lnTo>
                    <a:pt x="332" y="16"/>
                  </a:lnTo>
                  <a:lnTo>
                    <a:pt x="326" y="16"/>
                  </a:lnTo>
                  <a:lnTo>
                    <a:pt x="322" y="19"/>
                  </a:lnTo>
                  <a:lnTo>
                    <a:pt x="322" y="19"/>
                  </a:lnTo>
                  <a:close/>
                  <a:moveTo>
                    <a:pt x="404" y="21"/>
                  </a:moveTo>
                  <a:lnTo>
                    <a:pt x="404" y="21"/>
                  </a:lnTo>
                  <a:lnTo>
                    <a:pt x="407" y="21"/>
                  </a:lnTo>
                  <a:lnTo>
                    <a:pt x="410" y="19"/>
                  </a:lnTo>
                  <a:lnTo>
                    <a:pt x="410" y="19"/>
                  </a:lnTo>
                  <a:lnTo>
                    <a:pt x="407" y="19"/>
                  </a:lnTo>
                  <a:lnTo>
                    <a:pt x="406" y="21"/>
                  </a:lnTo>
                  <a:lnTo>
                    <a:pt x="404" y="21"/>
                  </a:lnTo>
                  <a:lnTo>
                    <a:pt x="404" y="21"/>
                  </a:lnTo>
                  <a:close/>
                  <a:moveTo>
                    <a:pt x="421" y="21"/>
                  </a:moveTo>
                  <a:lnTo>
                    <a:pt x="421" y="21"/>
                  </a:lnTo>
                  <a:lnTo>
                    <a:pt x="421" y="23"/>
                  </a:lnTo>
                  <a:lnTo>
                    <a:pt x="422" y="23"/>
                  </a:lnTo>
                  <a:lnTo>
                    <a:pt x="422" y="23"/>
                  </a:lnTo>
                  <a:lnTo>
                    <a:pt x="428" y="21"/>
                  </a:lnTo>
                  <a:lnTo>
                    <a:pt x="433" y="23"/>
                  </a:lnTo>
                  <a:lnTo>
                    <a:pt x="439" y="23"/>
                  </a:lnTo>
                  <a:lnTo>
                    <a:pt x="444" y="21"/>
                  </a:lnTo>
                  <a:lnTo>
                    <a:pt x="444" y="21"/>
                  </a:lnTo>
                  <a:lnTo>
                    <a:pt x="421" y="21"/>
                  </a:lnTo>
                  <a:lnTo>
                    <a:pt x="421" y="21"/>
                  </a:lnTo>
                  <a:close/>
                  <a:moveTo>
                    <a:pt x="445" y="21"/>
                  </a:moveTo>
                  <a:lnTo>
                    <a:pt x="445" y="21"/>
                  </a:lnTo>
                  <a:lnTo>
                    <a:pt x="450" y="21"/>
                  </a:lnTo>
                  <a:lnTo>
                    <a:pt x="453" y="21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48" y="21"/>
                  </a:lnTo>
                  <a:lnTo>
                    <a:pt x="447" y="21"/>
                  </a:lnTo>
                  <a:lnTo>
                    <a:pt x="445" y="21"/>
                  </a:lnTo>
                  <a:lnTo>
                    <a:pt x="445" y="21"/>
                  </a:lnTo>
                  <a:close/>
                  <a:moveTo>
                    <a:pt x="216" y="32"/>
                  </a:moveTo>
                  <a:lnTo>
                    <a:pt x="216" y="32"/>
                  </a:lnTo>
                  <a:lnTo>
                    <a:pt x="218" y="32"/>
                  </a:lnTo>
                  <a:lnTo>
                    <a:pt x="218" y="32"/>
                  </a:lnTo>
                  <a:lnTo>
                    <a:pt x="218" y="32"/>
                  </a:lnTo>
                  <a:lnTo>
                    <a:pt x="192" y="41"/>
                  </a:lnTo>
                  <a:lnTo>
                    <a:pt x="180" y="47"/>
                  </a:lnTo>
                  <a:lnTo>
                    <a:pt x="168" y="55"/>
                  </a:lnTo>
                  <a:lnTo>
                    <a:pt x="168" y="55"/>
                  </a:lnTo>
                  <a:lnTo>
                    <a:pt x="180" y="53"/>
                  </a:lnTo>
                  <a:lnTo>
                    <a:pt x="191" y="50"/>
                  </a:lnTo>
                  <a:lnTo>
                    <a:pt x="191" y="50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45" y="36"/>
                  </a:lnTo>
                  <a:lnTo>
                    <a:pt x="261" y="32"/>
                  </a:lnTo>
                  <a:lnTo>
                    <a:pt x="267" y="29"/>
                  </a:lnTo>
                  <a:lnTo>
                    <a:pt x="273" y="26"/>
                  </a:lnTo>
                  <a:lnTo>
                    <a:pt x="273" y="26"/>
                  </a:lnTo>
                  <a:lnTo>
                    <a:pt x="264" y="24"/>
                  </a:lnTo>
                  <a:lnTo>
                    <a:pt x="255" y="24"/>
                  </a:lnTo>
                  <a:lnTo>
                    <a:pt x="245" y="27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29"/>
                  </a:lnTo>
                  <a:lnTo>
                    <a:pt x="239" y="29"/>
                  </a:lnTo>
                  <a:lnTo>
                    <a:pt x="233" y="29"/>
                  </a:lnTo>
                  <a:lnTo>
                    <a:pt x="227" y="30"/>
                  </a:lnTo>
                  <a:lnTo>
                    <a:pt x="223" y="32"/>
                  </a:lnTo>
                  <a:lnTo>
                    <a:pt x="216" y="32"/>
                  </a:lnTo>
                  <a:lnTo>
                    <a:pt x="216" y="32"/>
                  </a:lnTo>
                  <a:close/>
                  <a:moveTo>
                    <a:pt x="450" y="29"/>
                  </a:moveTo>
                  <a:lnTo>
                    <a:pt x="450" y="29"/>
                  </a:lnTo>
                  <a:lnTo>
                    <a:pt x="450" y="27"/>
                  </a:lnTo>
                  <a:lnTo>
                    <a:pt x="447" y="26"/>
                  </a:lnTo>
                  <a:lnTo>
                    <a:pt x="445" y="26"/>
                  </a:lnTo>
                  <a:lnTo>
                    <a:pt x="444" y="27"/>
                  </a:lnTo>
                  <a:lnTo>
                    <a:pt x="444" y="27"/>
                  </a:lnTo>
                  <a:lnTo>
                    <a:pt x="447" y="29"/>
                  </a:lnTo>
                  <a:lnTo>
                    <a:pt x="450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5" y="32"/>
                  </a:lnTo>
                  <a:lnTo>
                    <a:pt x="470" y="30"/>
                  </a:lnTo>
                  <a:lnTo>
                    <a:pt x="476" y="29"/>
                  </a:lnTo>
                  <a:lnTo>
                    <a:pt x="480" y="26"/>
                  </a:lnTo>
                  <a:lnTo>
                    <a:pt x="480" y="26"/>
                  </a:lnTo>
                  <a:lnTo>
                    <a:pt x="465" y="26"/>
                  </a:lnTo>
                  <a:lnTo>
                    <a:pt x="450" y="29"/>
                  </a:lnTo>
                  <a:lnTo>
                    <a:pt x="450" y="29"/>
                  </a:lnTo>
                  <a:close/>
                  <a:moveTo>
                    <a:pt x="506" y="27"/>
                  </a:moveTo>
                  <a:lnTo>
                    <a:pt x="506" y="27"/>
                  </a:lnTo>
                  <a:lnTo>
                    <a:pt x="497" y="27"/>
                  </a:lnTo>
                  <a:lnTo>
                    <a:pt x="488" y="29"/>
                  </a:lnTo>
                  <a:lnTo>
                    <a:pt x="471" y="35"/>
                  </a:lnTo>
                  <a:lnTo>
                    <a:pt x="471" y="35"/>
                  </a:lnTo>
                  <a:lnTo>
                    <a:pt x="512" y="39"/>
                  </a:lnTo>
                  <a:lnTo>
                    <a:pt x="535" y="41"/>
                  </a:lnTo>
                  <a:lnTo>
                    <a:pt x="558" y="39"/>
                  </a:lnTo>
                  <a:lnTo>
                    <a:pt x="558" y="39"/>
                  </a:lnTo>
                  <a:lnTo>
                    <a:pt x="561" y="36"/>
                  </a:lnTo>
                  <a:lnTo>
                    <a:pt x="563" y="33"/>
                  </a:lnTo>
                  <a:lnTo>
                    <a:pt x="563" y="33"/>
                  </a:lnTo>
                  <a:lnTo>
                    <a:pt x="549" y="33"/>
                  </a:lnTo>
                  <a:lnTo>
                    <a:pt x="534" y="30"/>
                  </a:lnTo>
                  <a:lnTo>
                    <a:pt x="520" y="29"/>
                  </a:lnTo>
                  <a:lnTo>
                    <a:pt x="506" y="27"/>
                  </a:lnTo>
                  <a:lnTo>
                    <a:pt x="506" y="27"/>
                  </a:lnTo>
                  <a:close/>
                  <a:moveTo>
                    <a:pt x="610" y="30"/>
                  </a:moveTo>
                  <a:lnTo>
                    <a:pt x="610" y="30"/>
                  </a:lnTo>
                  <a:lnTo>
                    <a:pt x="581" y="27"/>
                  </a:lnTo>
                  <a:lnTo>
                    <a:pt x="567" y="26"/>
                  </a:lnTo>
                  <a:lnTo>
                    <a:pt x="552" y="27"/>
                  </a:lnTo>
                  <a:lnTo>
                    <a:pt x="552" y="27"/>
                  </a:lnTo>
                  <a:lnTo>
                    <a:pt x="581" y="30"/>
                  </a:lnTo>
                  <a:lnTo>
                    <a:pt x="596" y="30"/>
                  </a:lnTo>
                  <a:lnTo>
                    <a:pt x="610" y="30"/>
                  </a:lnTo>
                  <a:lnTo>
                    <a:pt x="610" y="30"/>
                  </a:lnTo>
                  <a:close/>
                  <a:moveTo>
                    <a:pt x="165" y="42"/>
                  </a:moveTo>
                  <a:lnTo>
                    <a:pt x="165" y="42"/>
                  </a:lnTo>
                  <a:lnTo>
                    <a:pt x="186" y="36"/>
                  </a:lnTo>
                  <a:lnTo>
                    <a:pt x="207" y="29"/>
                  </a:lnTo>
                  <a:lnTo>
                    <a:pt x="207" y="29"/>
                  </a:lnTo>
                  <a:lnTo>
                    <a:pt x="184" y="35"/>
                  </a:lnTo>
                  <a:lnTo>
                    <a:pt x="174" y="38"/>
                  </a:lnTo>
                  <a:lnTo>
                    <a:pt x="165" y="42"/>
                  </a:lnTo>
                  <a:lnTo>
                    <a:pt x="165" y="42"/>
                  </a:lnTo>
                  <a:close/>
                  <a:moveTo>
                    <a:pt x="424" y="33"/>
                  </a:moveTo>
                  <a:lnTo>
                    <a:pt x="424" y="33"/>
                  </a:lnTo>
                  <a:lnTo>
                    <a:pt x="425" y="35"/>
                  </a:lnTo>
                  <a:lnTo>
                    <a:pt x="427" y="33"/>
                  </a:lnTo>
                  <a:lnTo>
                    <a:pt x="430" y="32"/>
                  </a:lnTo>
                  <a:lnTo>
                    <a:pt x="430" y="32"/>
                  </a:lnTo>
                  <a:lnTo>
                    <a:pt x="425" y="32"/>
                  </a:lnTo>
                  <a:lnTo>
                    <a:pt x="424" y="33"/>
                  </a:lnTo>
                  <a:lnTo>
                    <a:pt x="424" y="33"/>
                  </a:lnTo>
                  <a:close/>
                  <a:moveTo>
                    <a:pt x="258" y="39"/>
                  </a:moveTo>
                  <a:lnTo>
                    <a:pt x="258" y="39"/>
                  </a:lnTo>
                  <a:lnTo>
                    <a:pt x="274" y="38"/>
                  </a:lnTo>
                  <a:lnTo>
                    <a:pt x="284" y="36"/>
                  </a:lnTo>
                  <a:lnTo>
                    <a:pt x="291" y="33"/>
                  </a:lnTo>
                  <a:lnTo>
                    <a:pt x="291" y="33"/>
                  </a:lnTo>
                  <a:lnTo>
                    <a:pt x="273" y="35"/>
                  </a:lnTo>
                  <a:lnTo>
                    <a:pt x="264" y="36"/>
                  </a:lnTo>
                  <a:lnTo>
                    <a:pt x="258" y="39"/>
                  </a:lnTo>
                  <a:lnTo>
                    <a:pt x="258" y="39"/>
                  </a:lnTo>
                  <a:close/>
                  <a:moveTo>
                    <a:pt x="416" y="35"/>
                  </a:moveTo>
                  <a:lnTo>
                    <a:pt x="416" y="35"/>
                  </a:lnTo>
                  <a:lnTo>
                    <a:pt x="421" y="35"/>
                  </a:lnTo>
                  <a:lnTo>
                    <a:pt x="422" y="35"/>
                  </a:lnTo>
                  <a:lnTo>
                    <a:pt x="422" y="33"/>
                  </a:lnTo>
                  <a:lnTo>
                    <a:pt x="422" y="33"/>
                  </a:lnTo>
                  <a:lnTo>
                    <a:pt x="419" y="33"/>
                  </a:lnTo>
                  <a:lnTo>
                    <a:pt x="416" y="35"/>
                  </a:lnTo>
                  <a:lnTo>
                    <a:pt x="416" y="35"/>
                  </a:lnTo>
                  <a:close/>
                  <a:moveTo>
                    <a:pt x="698" y="42"/>
                  </a:moveTo>
                  <a:lnTo>
                    <a:pt x="698" y="42"/>
                  </a:lnTo>
                  <a:lnTo>
                    <a:pt x="694" y="38"/>
                  </a:lnTo>
                  <a:lnTo>
                    <a:pt x="691" y="38"/>
                  </a:lnTo>
                  <a:lnTo>
                    <a:pt x="688" y="36"/>
                  </a:lnTo>
                  <a:lnTo>
                    <a:pt x="688" y="36"/>
                  </a:lnTo>
                  <a:lnTo>
                    <a:pt x="689" y="39"/>
                  </a:lnTo>
                  <a:lnTo>
                    <a:pt x="692" y="41"/>
                  </a:lnTo>
                  <a:lnTo>
                    <a:pt x="698" y="42"/>
                  </a:lnTo>
                  <a:lnTo>
                    <a:pt x="698" y="42"/>
                  </a:lnTo>
                  <a:close/>
                  <a:moveTo>
                    <a:pt x="335" y="39"/>
                  </a:moveTo>
                  <a:lnTo>
                    <a:pt x="335" y="39"/>
                  </a:lnTo>
                  <a:lnTo>
                    <a:pt x="343" y="39"/>
                  </a:lnTo>
                  <a:lnTo>
                    <a:pt x="345" y="38"/>
                  </a:lnTo>
                  <a:lnTo>
                    <a:pt x="346" y="38"/>
                  </a:lnTo>
                  <a:lnTo>
                    <a:pt x="346" y="38"/>
                  </a:lnTo>
                  <a:lnTo>
                    <a:pt x="340" y="38"/>
                  </a:lnTo>
                  <a:lnTo>
                    <a:pt x="337" y="38"/>
                  </a:lnTo>
                  <a:lnTo>
                    <a:pt x="335" y="39"/>
                  </a:lnTo>
                  <a:lnTo>
                    <a:pt x="335" y="39"/>
                  </a:lnTo>
                  <a:close/>
                  <a:moveTo>
                    <a:pt x="361" y="39"/>
                  </a:moveTo>
                  <a:lnTo>
                    <a:pt x="361" y="39"/>
                  </a:lnTo>
                  <a:lnTo>
                    <a:pt x="360" y="38"/>
                  </a:lnTo>
                  <a:lnTo>
                    <a:pt x="355" y="36"/>
                  </a:lnTo>
                  <a:lnTo>
                    <a:pt x="348" y="38"/>
                  </a:lnTo>
                  <a:lnTo>
                    <a:pt x="348" y="38"/>
                  </a:lnTo>
                  <a:lnTo>
                    <a:pt x="349" y="39"/>
                  </a:lnTo>
                  <a:lnTo>
                    <a:pt x="352" y="39"/>
                  </a:lnTo>
                  <a:lnTo>
                    <a:pt x="357" y="38"/>
                  </a:lnTo>
                  <a:lnTo>
                    <a:pt x="361" y="39"/>
                  </a:lnTo>
                  <a:lnTo>
                    <a:pt x="361" y="39"/>
                  </a:lnTo>
                  <a:close/>
                  <a:moveTo>
                    <a:pt x="570" y="39"/>
                  </a:moveTo>
                  <a:lnTo>
                    <a:pt x="570" y="39"/>
                  </a:lnTo>
                  <a:lnTo>
                    <a:pt x="587" y="41"/>
                  </a:lnTo>
                  <a:lnTo>
                    <a:pt x="601" y="39"/>
                  </a:lnTo>
                  <a:lnTo>
                    <a:pt x="601" y="39"/>
                  </a:lnTo>
                  <a:lnTo>
                    <a:pt x="585" y="36"/>
                  </a:lnTo>
                  <a:lnTo>
                    <a:pt x="576" y="38"/>
                  </a:lnTo>
                  <a:lnTo>
                    <a:pt x="572" y="38"/>
                  </a:lnTo>
                  <a:lnTo>
                    <a:pt x="570" y="39"/>
                  </a:lnTo>
                  <a:lnTo>
                    <a:pt x="570" y="39"/>
                  </a:lnTo>
                  <a:close/>
                  <a:moveTo>
                    <a:pt x="631" y="39"/>
                  </a:moveTo>
                  <a:lnTo>
                    <a:pt x="631" y="39"/>
                  </a:lnTo>
                  <a:lnTo>
                    <a:pt x="634" y="41"/>
                  </a:lnTo>
                  <a:lnTo>
                    <a:pt x="636" y="39"/>
                  </a:lnTo>
                  <a:lnTo>
                    <a:pt x="637" y="39"/>
                  </a:lnTo>
                  <a:lnTo>
                    <a:pt x="637" y="39"/>
                  </a:lnTo>
                  <a:lnTo>
                    <a:pt x="633" y="38"/>
                  </a:lnTo>
                  <a:lnTo>
                    <a:pt x="631" y="38"/>
                  </a:lnTo>
                  <a:lnTo>
                    <a:pt x="631" y="39"/>
                  </a:lnTo>
                  <a:lnTo>
                    <a:pt x="631" y="39"/>
                  </a:lnTo>
                  <a:close/>
                  <a:moveTo>
                    <a:pt x="297" y="42"/>
                  </a:moveTo>
                  <a:lnTo>
                    <a:pt x="297" y="42"/>
                  </a:lnTo>
                  <a:lnTo>
                    <a:pt x="308" y="41"/>
                  </a:lnTo>
                  <a:lnTo>
                    <a:pt x="317" y="39"/>
                  </a:lnTo>
                  <a:lnTo>
                    <a:pt x="317" y="39"/>
                  </a:lnTo>
                  <a:lnTo>
                    <a:pt x="312" y="39"/>
                  </a:lnTo>
                  <a:lnTo>
                    <a:pt x="306" y="39"/>
                  </a:lnTo>
                  <a:lnTo>
                    <a:pt x="297" y="42"/>
                  </a:lnTo>
                  <a:lnTo>
                    <a:pt x="297" y="42"/>
                  </a:lnTo>
                  <a:close/>
                  <a:moveTo>
                    <a:pt x="459" y="41"/>
                  </a:moveTo>
                  <a:lnTo>
                    <a:pt x="459" y="41"/>
                  </a:lnTo>
                  <a:lnTo>
                    <a:pt x="463" y="42"/>
                  </a:lnTo>
                  <a:lnTo>
                    <a:pt x="466" y="42"/>
                  </a:lnTo>
                  <a:lnTo>
                    <a:pt x="468" y="39"/>
                  </a:lnTo>
                  <a:lnTo>
                    <a:pt x="468" y="39"/>
                  </a:lnTo>
                  <a:lnTo>
                    <a:pt x="463" y="39"/>
                  </a:lnTo>
                  <a:lnTo>
                    <a:pt x="460" y="39"/>
                  </a:lnTo>
                  <a:lnTo>
                    <a:pt x="459" y="41"/>
                  </a:lnTo>
                  <a:lnTo>
                    <a:pt x="459" y="41"/>
                  </a:lnTo>
                  <a:close/>
                  <a:moveTo>
                    <a:pt x="474" y="44"/>
                  </a:moveTo>
                  <a:lnTo>
                    <a:pt x="474" y="44"/>
                  </a:lnTo>
                  <a:lnTo>
                    <a:pt x="488" y="44"/>
                  </a:lnTo>
                  <a:lnTo>
                    <a:pt x="500" y="42"/>
                  </a:lnTo>
                  <a:lnTo>
                    <a:pt x="500" y="42"/>
                  </a:lnTo>
                  <a:lnTo>
                    <a:pt x="488" y="41"/>
                  </a:lnTo>
                  <a:lnTo>
                    <a:pt x="474" y="39"/>
                  </a:lnTo>
                  <a:lnTo>
                    <a:pt x="474" y="39"/>
                  </a:lnTo>
                  <a:lnTo>
                    <a:pt x="474" y="44"/>
                  </a:lnTo>
                  <a:lnTo>
                    <a:pt x="474" y="44"/>
                  </a:lnTo>
                  <a:close/>
                  <a:moveTo>
                    <a:pt x="707" y="48"/>
                  </a:moveTo>
                  <a:lnTo>
                    <a:pt x="707" y="48"/>
                  </a:lnTo>
                  <a:lnTo>
                    <a:pt x="707" y="47"/>
                  </a:lnTo>
                  <a:lnTo>
                    <a:pt x="707" y="45"/>
                  </a:lnTo>
                  <a:lnTo>
                    <a:pt x="707" y="44"/>
                  </a:lnTo>
                  <a:lnTo>
                    <a:pt x="707" y="42"/>
                  </a:lnTo>
                  <a:lnTo>
                    <a:pt x="707" y="42"/>
                  </a:lnTo>
                  <a:lnTo>
                    <a:pt x="706" y="42"/>
                  </a:lnTo>
                  <a:lnTo>
                    <a:pt x="706" y="42"/>
                  </a:lnTo>
                  <a:lnTo>
                    <a:pt x="704" y="42"/>
                  </a:lnTo>
                  <a:lnTo>
                    <a:pt x="704" y="42"/>
                  </a:lnTo>
                  <a:lnTo>
                    <a:pt x="706" y="44"/>
                  </a:lnTo>
                  <a:lnTo>
                    <a:pt x="706" y="45"/>
                  </a:lnTo>
                  <a:lnTo>
                    <a:pt x="706" y="47"/>
                  </a:lnTo>
                  <a:lnTo>
                    <a:pt x="707" y="48"/>
                  </a:lnTo>
                  <a:lnTo>
                    <a:pt x="707" y="48"/>
                  </a:lnTo>
                  <a:close/>
                  <a:moveTo>
                    <a:pt x="303" y="50"/>
                  </a:moveTo>
                  <a:lnTo>
                    <a:pt x="303" y="50"/>
                  </a:lnTo>
                  <a:lnTo>
                    <a:pt x="316" y="51"/>
                  </a:lnTo>
                  <a:lnTo>
                    <a:pt x="328" y="51"/>
                  </a:lnTo>
                  <a:lnTo>
                    <a:pt x="338" y="48"/>
                  </a:lnTo>
                  <a:lnTo>
                    <a:pt x="348" y="44"/>
                  </a:lnTo>
                  <a:lnTo>
                    <a:pt x="348" y="44"/>
                  </a:lnTo>
                  <a:lnTo>
                    <a:pt x="323" y="44"/>
                  </a:lnTo>
                  <a:lnTo>
                    <a:pt x="312" y="47"/>
                  </a:lnTo>
                  <a:lnTo>
                    <a:pt x="303" y="50"/>
                  </a:lnTo>
                  <a:lnTo>
                    <a:pt x="303" y="50"/>
                  </a:lnTo>
                  <a:close/>
                  <a:moveTo>
                    <a:pt x="348" y="51"/>
                  </a:moveTo>
                  <a:lnTo>
                    <a:pt x="348" y="51"/>
                  </a:lnTo>
                  <a:lnTo>
                    <a:pt x="354" y="50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4" y="44"/>
                  </a:lnTo>
                  <a:lnTo>
                    <a:pt x="364" y="44"/>
                  </a:lnTo>
                  <a:lnTo>
                    <a:pt x="355" y="47"/>
                  </a:lnTo>
                  <a:lnTo>
                    <a:pt x="351" y="48"/>
                  </a:lnTo>
                  <a:lnTo>
                    <a:pt x="348" y="51"/>
                  </a:lnTo>
                  <a:lnTo>
                    <a:pt x="348" y="51"/>
                  </a:lnTo>
                  <a:close/>
                  <a:moveTo>
                    <a:pt x="148" y="55"/>
                  </a:moveTo>
                  <a:lnTo>
                    <a:pt x="148" y="55"/>
                  </a:lnTo>
                  <a:lnTo>
                    <a:pt x="157" y="55"/>
                  </a:lnTo>
                  <a:lnTo>
                    <a:pt x="163" y="51"/>
                  </a:lnTo>
                  <a:lnTo>
                    <a:pt x="175" y="45"/>
                  </a:lnTo>
                  <a:lnTo>
                    <a:pt x="175" y="45"/>
                  </a:lnTo>
                  <a:lnTo>
                    <a:pt x="160" y="50"/>
                  </a:lnTo>
                  <a:lnTo>
                    <a:pt x="148" y="55"/>
                  </a:lnTo>
                  <a:lnTo>
                    <a:pt x="148" y="55"/>
                  </a:lnTo>
                  <a:close/>
                  <a:moveTo>
                    <a:pt x="216" y="47"/>
                  </a:moveTo>
                  <a:lnTo>
                    <a:pt x="216" y="47"/>
                  </a:lnTo>
                  <a:lnTo>
                    <a:pt x="221" y="47"/>
                  </a:lnTo>
                  <a:lnTo>
                    <a:pt x="223" y="45"/>
                  </a:lnTo>
                  <a:lnTo>
                    <a:pt x="221" y="45"/>
                  </a:lnTo>
                  <a:lnTo>
                    <a:pt x="221" y="45"/>
                  </a:lnTo>
                  <a:lnTo>
                    <a:pt x="221" y="45"/>
                  </a:lnTo>
                  <a:lnTo>
                    <a:pt x="219" y="47"/>
                  </a:lnTo>
                  <a:lnTo>
                    <a:pt x="216" y="47"/>
                  </a:lnTo>
                  <a:lnTo>
                    <a:pt x="216" y="47"/>
                  </a:lnTo>
                  <a:close/>
                  <a:moveTo>
                    <a:pt x="428" y="47"/>
                  </a:moveTo>
                  <a:lnTo>
                    <a:pt x="428" y="47"/>
                  </a:lnTo>
                  <a:lnTo>
                    <a:pt x="425" y="45"/>
                  </a:lnTo>
                  <a:lnTo>
                    <a:pt x="419" y="45"/>
                  </a:lnTo>
                  <a:lnTo>
                    <a:pt x="407" y="45"/>
                  </a:lnTo>
                  <a:lnTo>
                    <a:pt x="407" y="45"/>
                  </a:lnTo>
                  <a:lnTo>
                    <a:pt x="412" y="47"/>
                  </a:lnTo>
                  <a:lnTo>
                    <a:pt x="418" y="47"/>
                  </a:lnTo>
                  <a:lnTo>
                    <a:pt x="428" y="47"/>
                  </a:lnTo>
                  <a:lnTo>
                    <a:pt x="428" y="47"/>
                  </a:lnTo>
                  <a:close/>
                  <a:moveTo>
                    <a:pt x="628" y="55"/>
                  </a:moveTo>
                  <a:lnTo>
                    <a:pt x="628" y="55"/>
                  </a:lnTo>
                  <a:lnTo>
                    <a:pt x="633" y="53"/>
                  </a:lnTo>
                  <a:lnTo>
                    <a:pt x="639" y="53"/>
                  </a:lnTo>
                  <a:lnTo>
                    <a:pt x="645" y="53"/>
                  </a:lnTo>
                  <a:lnTo>
                    <a:pt x="649" y="51"/>
                  </a:lnTo>
                  <a:lnTo>
                    <a:pt x="649" y="51"/>
                  </a:lnTo>
                  <a:lnTo>
                    <a:pt x="640" y="47"/>
                  </a:lnTo>
                  <a:lnTo>
                    <a:pt x="628" y="45"/>
                  </a:lnTo>
                  <a:lnTo>
                    <a:pt x="628" y="45"/>
                  </a:lnTo>
                  <a:lnTo>
                    <a:pt x="628" y="55"/>
                  </a:lnTo>
                  <a:lnTo>
                    <a:pt x="628" y="55"/>
                  </a:lnTo>
                  <a:close/>
                  <a:moveTo>
                    <a:pt x="219" y="53"/>
                  </a:moveTo>
                  <a:lnTo>
                    <a:pt x="219" y="53"/>
                  </a:lnTo>
                  <a:lnTo>
                    <a:pt x="236" y="50"/>
                  </a:lnTo>
                  <a:lnTo>
                    <a:pt x="244" y="48"/>
                  </a:lnTo>
                  <a:lnTo>
                    <a:pt x="252" y="45"/>
                  </a:lnTo>
                  <a:lnTo>
                    <a:pt x="252" y="45"/>
                  </a:lnTo>
                  <a:lnTo>
                    <a:pt x="235" y="48"/>
                  </a:lnTo>
                  <a:lnTo>
                    <a:pt x="227" y="50"/>
                  </a:lnTo>
                  <a:lnTo>
                    <a:pt x="219" y="53"/>
                  </a:lnTo>
                  <a:lnTo>
                    <a:pt x="219" y="53"/>
                  </a:lnTo>
                  <a:close/>
                  <a:moveTo>
                    <a:pt x="581" y="48"/>
                  </a:moveTo>
                  <a:lnTo>
                    <a:pt x="581" y="48"/>
                  </a:lnTo>
                  <a:lnTo>
                    <a:pt x="601" y="53"/>
                  </a:lnTo>
                  <a:lnTo>
                    <a:pt x="622" y="55"/>
                  </a:lnTo>
                  <a:lnTo>
                    <a:pt x="622" y="55"/>
                  </a:lnTo>
                  <a:lnTo>
                    <a:pt x="622" y="50"/>
                  </a:lnTo>
                  <a:lnTo>
                    <a:pt x="622" y="45"/>
                  </a:lnTo>
                  <a:lnTo>
                    <a:pt x="622" y="45"/>
                  </a:lnTo>
                  <a:lnTo>
                    <a:pt x="599" y="47"/>
                  </a:lnTo>
                  <a:lnTo>
                    <a:pt x="588" y="47"/>
                  </a:lnTo>
                  <a:lnTo>
                    <a:pt x="581" y="48"/>
                  </a:lnTo>
                  <a:lnTo>
                    <a:pt x="581" y="48"/>
                  </a:lnTo>
                  <a:close/>
                  <a:moveTo>
                    <a:pt x="381" y="50"/>
                  </a:moveTo>
                  <a:lnTo>
                    <a:pt x="381" y="50"/>
                  </a:lnTo>
                  <a:lnTo>
                    <a:pt x="389" y="50"/>
                  </a:lnTo>
                  <a:lnTo>
                    <a:pt x="395" y="48"/>
                  </a:lnTo>
                  <a:lnTo>
                    <a:pt x="395" y="48"/>
                  </a:lnTo>
                  <a:lnTo>
                    <a:pt x="392" y="47"/>
                  </a:lnTo>
                  <a:lnTo>
                    <a:pt x="389" y="47"/>
                  </a:lnTo>
                  <a:lnTo>
                    <a:pt x="381" y="50"/>
                  </a:lnTo>
                  <a:lnTo>
                    <a:pt x="381" y="50"/>
                  </a:lnTo>
                  <a:close/>
                  <a:moveTo>
                    <a:pt x="204" y="50"/>
                  </a:moveTo>
                  <a:lnTo>
                    <a:pt x="204" y="50"/>
                  </a:lnTo>
                  <a:lnTo>
                    <a:pt x="207" y="50"/>
                  </a:lnTo>
                  <a:lnTo>
                    <a:pt x="209" y="48"/>
                  </a:lnTo>
                  <a:lnTo>
                    <a:pt x="209" y="48"/>
                  </a:lnTo>
                  <a:lnTo>
                    <a:pt x="206" y="50"/>
                  </a:lnTo>
                  <a:lnTo>
                    <a:pt x="204" y="50"/>
                  </a:lnTo>
                  <a:lnTo>
                    <a:pt x="204" y="50"/>
                  </a:lnTo>
                  <a:close/>
                  <a:moveTo>
                    <a:pt x="233" y="65"/>
                  </a:moveTo>
                  <a:lnTo>
                    <a:pt x="233" y="65"/>
                  </a:lnTo>
                  <a:lnTo>
                    <a:pt x="235" y="64"/>
                  </a:lnTo>
                  <a:lnTo>
                    <a:pt x="235" y="65"/>
                  </a:lnTo>
                  <a:lnTo>
                    <a:pt x="233" y="68"/>
                  </a:lnTo>
                  <a:lnTo>
                    <a:pt x="233" y="68"/>
                  </a:lnTo>
                  <a:lnTo>
                    <a:pt x="259" y="61"/>
                  </a:lnTo>
                  <a:lnTo>
                    <a:pt x="271" y="56"/>
                  </a:lnTo>
                  <a:lnTo>
                    <a:pt x="284" y="50"/>
                  </a:lnTo>
                  <a:lnTo>
                    <a:pt x="284" y="50"/>
                  </a:lnTo>
                  <a:lnTo>
                    <a:pt x="270" y="51"/>
                  </a:lnTo>
                  <a:lnTo>
                    <a:pt x="256" y="55"/>
                  </a:lnTo>
                  <a:lnTo>
                    <a:pt x="242" y="58"/>
                  </a:lnTo>
                  <a:lnTo>
                    <a:pt x="238" y="61"/>
                  </a:lnTo>
                  <a:lnTo>
                    <a:pt x="233" y="65"/>
                  </a:lnTo>
                  <a:lnTo>
                    <a:pt x="233" y="65"/>
                  </a:lnTo>
                  <a:close/>
                  <a:moveTo>
                    <a:pt x="535" y="51"/>
                  </a:moveTo>
                  <a:lnTo>
                    <a:pt x="535" y="51"/>
                  </a:lnTo>
                  <a:lnTo>
                    <a:pt x="538" y="51"/>
                  </a:lnTo>
                  <a:lnTo>
                    <a:pt x="540" y="51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37" y="50"/>
                  </a:lnTo>
                  <a:lnTo>
                    <a:pt x="535" y="51"/>
                  </a:lnTo>
                  <a:lnTo>
                    <a:pt x="535" y="51"/>
                  </a:lnTo>
                  <a:close/>
                  <a:moveTo>
                    <a:pt x="451" y="55"/>
                  </a:moveTo>
                  <a:lnTo>
                    <a:pt x="451" y="55"/>
                  </a:lnTo>
                  <a:lnTo>
                    <a:pt x="468" y="59"/>
                  </a:lnTo>
                  <a:lnTo>
                    <a:pt x="488" y="62"/>
                  </a:lnTo>
                  <a:lnTo>
                    <a:pt x="488" y="62"/>
                  </a:lnTo>
                  <a:lnTo>
                    <a:pt x="489" y="58"/>
                  </a:lnTo>
                  <a:lnTo>
                    <a:pt x="488" y="55"/>
                  </a:lnTo>
                  <a:lnTo>
                    <a:pt x="486" y="53"/>
                  </a:lnTo>
                  <a:lnTo>
                    <a:pt x="482" y="53"/>
                  </a:lnTo>
                  <a:lnTo>
                    <a:pt x="471" y="53"/>
                  </a:lnTo>
                  <a:lnTo>
                    <a:pt x="466" y="51"/>
                  </a:lnTo>
                  <a:lnTo>
                    <a:pt x="463" y="50"/>
                  </a:lnTo>
                  <a:lnTo>
                    <a:pt x="463" y="50"/>
                  </a:lnTo>
                  <a:lnTo>
                    <a:pt x="460" y="53"/>
                  </a:lnTo>
                  <a:lnTo>
                    <a:pt x="457" y="53"/>
                  </a:lnTo>
                  <a:lnTo>
                    <a:pt x="454" y="53"/>
                  </a:lnTo>
                  <a:lnTo>
                    <a:pt x="451" y="55"/>
                  </a:lnTo>
                  <a:lnTo>
                    <a:pt x="451" y="55"/>
                  </a:lnTo>
                  <a:close/>
                  <a:moveTo>
                    <a:pt x="518" y="53"/>
                  </a:moveTo>
                  <a:lnTo>
                    <a:pt x="518" y="53"/>
                  </a:lnTo>
                  <a:lnTo>
                    <a:pt x="523" y="53"/>
                  </a:lnTo>
                  <a:lnTo>
                    <a:pt x="524" y="53"/>
                  </a:lnTo>
                  <a:lnTo>
                    <a:pt x="526" y="51"/>
                  </a:lnTo>
                  <a:lnTo>
                    <a:pt x="526" y="51"/>
                  </a:lnTo>
                  <a:lnTo>
                    <a:pt x="524" y="51"/>
                  </a:lnTo>
                  <a:lnTo>
                    <a:pt x="521" y="51"/>
                  </a:lnTo>
                  <a:lnTo>
                    <a:pt x="518" y="53"/>
                  </a:lnTo>
                  <a:lnTo>
                    <a:pt x="518" y="53"/>
                  </a:lnTo>
                  <a:close/>
                  <a:moveTo>
                    <a:pt x="558" y="53"/>
                  </a:moveTo>
                  <a:lnTo>
                    <a:pt x="558" y="53"/>
                  </a:lnTo>
                  <a:lnTo>
                    <a:pt x="558" y="51"/>
                  </a:lnTo>
                  <a:lnTo>
                    <a:pt x="556" y="51"/>
                  </a:lnTo>
                  <a:lnTo>
                    <a:pt x="555" y="51"/>
                  </a:lnTo>
                  <a:lnTo>
                    <a:pt x="556" y="50"/>
                  </a:lnTo>
                  <a:lnTo>
                    <a:pt x="556" y="50"/>
                  </a:lnTo>
                  <a:lnTo>
                    <a:pt x="549" y="51"/>
                  </a:lnTo>
                  <a:lnTo>
                    <a:pt x="546" y="50"/>
                  </a:lnTo>
                  <a:lnTo>
                    <a:pt x="541" y="51"/>
                  </a:lnTo>
                  <a:lnTo>
                    <a:pt x="541" y="51"/>
                  </a:lnTo>
                  <a:lnTo>
                    <a:pt x="549" y="51"/>
                  </a:lnTo>
                  <a:lnTo>
                    <a:pt x="558" y="53"/>
                  </a:lnTo>
                  <a:lnTo>
                    <a:pt x="558" y="53"/>
                  </a:lnTo>
                  <a:close/>
                  <a:moveTo>
                    <a:pt x="700" y="56"/>
                  </a:moveTo>
                  <a:lnTo>
                    <a:pt x="700" y="56"/>
                  </a:lnTo>
                  <a:lnTo>
                    <a:pt x="686" y="50"/>
                  </a:lnTo>
                  <a:lnTo>
                    <a:pt x="686" y="50"/>
                  </a:lnTo>
                  <a:lnTo>
                    <a:pt x="689" y="55"/>
                  </a:lnTo>
                  <a:lnTo>
                    <a:pt x="692" y="58"/>
                  </a:lnTo>
                  <a:lnTo>
                    <a:pt x="697" y="58"/>
                  </a:lnTo>
                  <a:lnTo>
                    <a:pt x="698" y="58"/>
                  </a:lnTo>
                  <a:lnTo>
                    <a:pt x="700" y="56"/>
                  </a:lnTo>
                  <a:lnTo>
                    <a:pt x="700" y="56"/>
                  </a:lnTo>
                  <a:close/>
                  <a:moveTo>
                    <a:pt x="378" y="59"/>
                  </a:moveTo>
                  <a:lnTo>
                    <a:pt x="378" y="59"/>
                  </a:lnTo>
                  <a:lnTo>
                    <a:pt x="384" y="62"/>
                  </a:lnTo>
                  <a:lnTo>
                    <a:pt x="390" y="62"/>
                  </a:lnTo>
                  <a:lnTo>
                    <a:pt x="398" y="62"/>
                  </a:lnTo>
                  <a:lnTo>
                    <a:pt x="404" y="61"/>
                  </a:lnTo>
                  <a:lnTo>
                    <a:pt x="418" y="56"/>
                  </a:lnTo>
                  <a:lnTo>
                    <a:pt x="431" y="53"/>
                  </a:lnTo>
                  <a:lnTo>
                    <a:pt x="431" y="53"/>
                  </a:lnTo>
                  <a:lnTo>
                    <a:pt x="425" y="51"/>
                  </a:lnTo>
                  <a:lnTo>
                    <a:pt x="419" y="53"/>
                  </a:lnTo>
                  <a:lnTo>
                    <a:pt x="406" y="55"/>
                  </a:lnTo>
                  <a:lnTo>
                    <a:pt x="392" y="58"/>
                  </a:lnTo>
                  <a:lnTo>
                    <a:pt x="378" y="59"/>
                  </a:lnTo>
                  <a:lnTo>
                    <a:pt x="378" y="59"/>
                  </a:lnTo>
                  <a:close/>
                  <a:moveTo>
                    <a:pt x="718" y="56"/>
                  </a:moveTo>
                  <a:lnTo>
                    <a:pt x="718" y="56"/>
                  </a:lnTo>
                  <a:lnTo>
                    <a:pt x="720" y="56"/>
                  </a:lnTo>
                  <a:lnTo>
                    <a:pt x="721" y="55"/>
                  </a:lnTo>
                  <a:lnTo>
                    <a:pt x="721" y="53"/>
                  </a:lnTo>
                  <a:lnTo>
                    <a:pt x="720" y="51"/>
                  </a:lnTo>
                  <a:lnTo>
                    <a:pt x="720" y="51"/>
                  </a:lnTo>
                  <a:lnTo>
                    <a:pt x="718" y="53"/>
                  </a:lnTo>
                  <a:lnTo>
                    <a:pt x="718" y="56"/>
                  </a:lnTo>
                  <a:lnTo>
                    <a:pt x="718" y="56"/>
                  </a:lnTo>
                  <a:close/>
                  <a:moveTo>
                    <a:pt x="187" y="56"/>
                  </a:moveTo>
                  <a:lnTo>
                    <a:pt x="187" y="56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191" y="53"/>
                  </a:lnTo>
                  <a:lnTo>
                    <a:pt x="189" y="55"/>
                  </a:lnTo>
                  <a:lnTo>
                    <a:pt x="187" y="56"/>
                  </a:lnTo>
                  <a:lnTo>
                    <a:pt x="187" y="56"/>
                  </a:lnTo>
                  <a:close/>
                  <a:moveTo>
                    <a:pt x="291" y="53"/>
                  </a:moveTo>
                  <a:lnTo>
                    <a:pt x="291" y="53"/>
                  </a:lnTo>
                  <a:lnTo>
                    <a:pt x="276" y="59"/>
                  </a:lnTo>
                  <a:lnTo>
                    <a:pt x="268" y="62"/>
                  </a:lnTo>
                  <a:lnTo>
                    <a:pt x="259" y="64"/>
                  </a:lnTo>
                  <a:lnTo>
                    <a:pt x="259" y="64"/>
                  </a:lnTo>
                  <a:lnTo>
                    <a:pt x="255" y="67"/>
                  </a:lnTo>
                  <a:lnTo>
                    <a:pt x="247" y="70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5" y="74"/>
                  </a:lnTo>
                  <a:lnTo>
                    <a:pt x="236" y="76"/>
                  </a:lnTo>
                  <a:lnTo>
                    <a:pt x="238" y="76"/>
                  </a:lnTo>
                  <a:lnTo>
                    <a:pt x="238" y="77"/>
                  </a:lnTo>
                  <a:lnTo>
                    <a:pt x="238" y="77"/>
                  </a:lnTo>
                  <a:lnTo>
                    <a:pt x="277" y="68"/>
                  </a:lnTo>
                  <a:lnTo>
                    <a:pt x="296" y="62"/>
                  </a:lnTo>
                  <a:lnTo>
                    <a:pt x="314" y="56"/>
                  </a:lnTo>
                  <a:lnTo>
                    <a:pt x="314" y="56"/>
                  </a:lnTo>
                  <a:lnTo>
                    <a:pt x="303" y="55"/>
                  </a:lnTo>
                  <a:lnTo>
                    <a:pt x="291" y="53"/>
                  </a:lnTo>
                  <a:lnTo>
                    <a:pt x="291" y="53"/>
                  </a:lnTo>
                  <a:close/>
                  <a:moveTo>
                    <a:pt x="494" y="64"/>
                  </a:moveTo>
                  <a:lnTo>
                    <a:pt x="494" y="64"/>
                  </a:lnTo>
                  <a:lnTo>
                    <a:pt x="502" y="64"/>
                  </a:lnTo>
                  <a:lnTo>
                    <a:pt x="502" y="64"/>
                  </a:lnTo>
                  <a:lnTo>
                    <a:pt x="503" y="59"/>
                  </a:lnTo>
                  <a:lnTo>
                    <a:pt x="505" y="56"/>
                  </a:lnTo>
                  <a:lnTo>
                    <a:pt x="505" y="56"/>
                  </a:lnTo>
                  <a:lnTo>
                    <a:pt x="500" y="55"/>
                  </a:lnTo>
                  <a:lnTo>
                    <a:pt x="495" y="53"/>
                  </a:lnTo>
                  <a:lnTo>
                    <a:pt x="495" y="53"/>
                  </a:lnTo>
                  <a:lnTo>
                    <a:pt x="495" y="56"/>
                  </a:lnTo>
                  <a:lnTo>
                    <a:pt x="495" y="59"/>
                  </a:lnTo>
                  <a:lnTo>
                    <a:pt x="494" y="64"/>
                  </a:lnTo>
                  <a:lnTo>
                    <a:pt x="494" y="64"/>
                  </a:lnTo>
                  <a:close/>
                  <a:moveTo>
                    <a:pt x="364" y="58"/>
                  </a:moveTo>
                  <a:lnTo>
                    <a:pt x="364" y="58"/>
                  </a:lnTo>
                  <a:lnTo>
                    <a:pt x="372" y="58"/>
                  </a:lnTo>
                  <a:lnTo>
                    <a:pt x="375" y="56"/>
                  </a:lnTo>
                  <a:lnTo>
                    <a:pt x="377" y="55"/>
                  </a:lnTo>
                  <a:lnTo>
                    <a:pt x="377" y="55"/>
                  </a:lnTo>
                  <a:lnTo>
                    <a:pt x="370" y="55"/>
                  </a:lnTo>
                  <a:lnTo>
                    <a:pt x="367" y="56"/>
                  </a:lnTo>
                  <a:lnTo>
                    <a:pt x="364" y="58"/>
                  </a:lnTo>
                  <a:lnTo>
                    <a:pt x="364" y="58"/>
                  </a:lnTo>
                  <a:close/>
                  <a:moveTo>
                    <a:pt x="178" y="59"/>
                  </a:moveTo>
                  <a:lnTo>
                    <a:pt x="178" y="59"/>
                  </a:lnTo>
                  <a:lnTo>
                    <a:pt x="183" y="58"/>
                  </a:lnTo>
                  <a:lnTo>
                    <a:pt x="184" y="56"/>
                  </a:lnTo>
                  <a:lnTo>
                    <a:pt x="186" y="55"/>
                  </a:lnTo>
                  <a:lnTo>
                    <a:pt x="186" y="55"/>
                  </a:lnTo>
                  <a:lnTo>
                    <a:pt x="181" y="56"/>
                  </a:lnTo>
                  <a:lnTo>
                    <a:pt x="180" y="58"/>
                  </a:lnTo>
                  <a:lnTo>
                    <a:pt x="178" y="59"/>
                  </a:lnTo>
                  <a:lnTo>
                    <a:pt x="178" y="59"/>
                  </a:lnTo>
                  <a:close/>
                  <a:moveTo>
                    <a:pt x="444" y="56"/>
                  </a:moveTo>
                  <a:lnTo>
                    <a:pt x="444" y="56"/>
                  </a:lnTo>
                  <a:lnTo>
                    <a:pt x="422" y="61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21" y="67"/>
                  </a:lnTo>
                  <a:lnTo>
                    <a:pt x="438" y="67"/>
                  </a:lnTo>
                  <a:lnTo>
                    <a:pt x="473" y="64"/>
                  </a:lnTo>
                  <a:lnTo>
                    <a:pt x="473" y="64"/>
                  </a:lnTo>
                  <a:lnTo>
                    <a:pt x="457" y="61"/>
                  </a:lnTo>
                  <a:lnTo>
                    <a:pt x="450" y="59"/>
                  </a:lnTo>
                  <a:lnTo>
                    <a:pt x="444" y="56"/>
                  </a:lnTo>
                  <a:lnTo>
                    <a:pt x="444" y="56"/>
                  </a:lnTo>
                  <a:close/>
                  <a:moveTo>
                    <a:pt x="532" y="58"/>
                  </a:moveTo>
                  <a:lnTo>
                    <a:pt x="532" y="58"/>
                  </a:lnTo>
                  <a:lnTo>
                    <a:pt x="535" y="59"/>
                  </a:lnTo>
                  <a:lnTo>
                    <a:pt x="538" y="59"/>
                  </a:lnTo>
                  <a:lnTo>
                    <a:pt x="547" y="59"/>
                  </a:lnTo>
                  <a:lnTo>
                    <a:pt x="563" y="58"/>
                  </a:lnTo>
                  <a:lnTo>
                    <a:pt x="563" y="58"/>
                  </a:lnTo>
                  <a:lnTo>
                    <a:pt x="547" y="56"/>
                  </a:lnTo>
                  <a:lnTo>
                    <a:pt x="540" y="56"/>
                  </a:lnTo>
                  <a:lnTo>
                    <a:pt x="532" y="58"/>
                  </a:lnTo>
                  <a:lnTo>
                    <a:pt x="532" y="58"/>
                  </a:lnTo>
                  <a:close/>
                  <a:moveTo>
                    <a:pt x="335" y="61"/>
                  </a:moveTo>
                  <a:lnTo>
                    <a:pt x="335" y="61"/>
                  </a:lnTo>
                  <a:lnTo>
                    <a:pt x="341" y="62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9" y="61"/>
                  </a:lnTo>
                  <a:lnTo>
                    <a:pt x="351" y="58"/>
                  </a:lnTo>
                  <a:lnTo>
                    <a:pt x="351" y="58"/>
                  </a:lnTo>
                  <a:lnTo>
                    <a:pt x="341" y="59"/>
                  </a:lnTo>
                  <a:lnTo>
                    <a:pt x="338" y="59"/>
                  </a:lnTo>
                  <a:lnTo>
                    <a:pt x="335" y="61"/>
                  </a:lnTo>
                  <a:lnTo>
                    <a:pt x="335" y="61"/>
                  </a:lnTo>
                  <a:close/>
                  <a:moveTo>
                    <a:pt x="649" y="59"/>
                  </a:moveTo>
                  <a:lnTo>
                    <a:pt x="649" y="59"/>
                  </a:lnTo>
                  <a:lnTo>
                    <a:pt x="653" y="61"/>
                  </a:lnTo>
                  <a:lnTo>
                    <a:pt x="653" y="61"/>
                  </a:lnTo>
                  <a:lnTo>
                    <a:pt x="654" y="61"/>
                  </a:lnTo>
                  <a:lnTo>
                    <a:pt x="654" y="61"/>
                  </a:lnTo>
                  <a:lnTo>
                    <a:pt x="654" y="58"/>
                  </a:lnTo>
                  <a:lnTo>
                    <a:pt x="654" y="58"/>
                  </a:lnTo>
                  <a:lnTo>
                    <a:pt x="653" y="58"/>
                  </a:lnTo>
                  <a:lnTo>
                    <a:pt x="649" y="59"/>
                  </a:lnTo>
                  <a:lnTo>
                    <a:pt x="649" y="59"/>
                  </a:lnTo>
                  <a:close/>
                  <a:moveTo>
                    <a:pt x="660" y="62"/>
                  </a:moveTo>
                  <a:lnTo>
                    <a:pt x="660" y="62"/>
                  </a:lnTo>
                  <a:lnTo>
                    <a:pt x="666" y="62"/>
                  </a:lnTo>
                  <a:lnTo>
                    <a:pt x="669" y="62"/>
                  </a:lnTo>
                  <a:lnTo>
                    <a:pt x="671" y="61"/>
                  </a:lnTo>
                  <a:lnTo>
                    <a:pt x="671" y="61"/>
                  </a:lnTo>
                  <a:lnTo>
                    <a:pt x="666" y="59"/>
                  </a:lnTo>
                  <a:lnTo>
                    <a:pt x="660" y="58"/>
                  </a:lnTo>
                  <a:lnTo>
                    <a:pt x="660" y="58"/>
                  </a:lnTo>
                  <a:lnTo>
                    <a:pt x="660" y="62"/>
                  </a:lnTo>
                  <a:lnTo>
                    <a:pt x="660" y="62"/>
                  </a:lnTo>
                  <a:close/>
                  <a:moveTo>
                    <a:pt x="354" y="62"/>
                  </a:moveTo>
                  <a:lnTo>
                    <a:pt x="354" y="62"/>
                  </a:lnTo>
                  <a:lnTo>
                    <a:pt x="357" y="61"/>
                  </a:lnTo>
                  <a:lnTo>
                    <a:pt x="361" y="61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60" y="58"/>
                  </a:lnTo>
                  <a:lnTo>
                    <a:pt x="357" y="59"/>
                  </a:lnTo>
                  <a:lnTo>
                    <a:pt x="354" y="62"/>
                  </a:lnTo>
                  <a:lnTo>
                    <a:pt x="354" y="62"/>
                  </a:lnTo>
                  <a:close/>
                  <a:moveTo>
                    <a:pt x="605" y="59"/>
                  </a:moveTo>
                  <a:lnTo>
                    <a:pt x="605" y="59"/>
                  </a:lnTo>
                  <a:lnTo>
                    <a:pt x="610" y="61"/>
                  </a:lnTo>
                  <a:lnTo>
                    <a:pt x="614" y="62"/>
                  </a:lnTo>
                  <a:lnTo>
                    <a:pt x="614" y="62"/>
                  </a:lnTo>
                  <a:lnTo>
                    <a:pt x="616" y="61"/>
                  </a:lnTo>
                  <a:lnTo>
                    <a:pt x="616" y="61"/>
                  </a:lnTo>
                  <a:lnTo>
                    <a:pt x="614" y="61"/>
                  </a:lnTo>
                  <a:lnTo>
                    <a:pt x="614" y="59"/>
                  </a:lnTo>
                  <a:lnTo>
                    <a:pt x="614" y="59"/>
                  </a:lnTo>
                  <a:lnTo>
                    <a:pt x="616" y="59"/>
                  </a:lnTo>
                  <a:lnTo>
                    <a:pt x="614" y="58"/>
                  </a:lnTo>
                  <a:lnTo>
                    <a:pt x="614" y="58"/>
                  </a:lnTo>
                  <a:lnTo>
                    <a:pt x="613" y="59"/>
                  </a:lnTo>
                  <a:lnTo>
                    <a:pt x="610" y="59"/>
                  </a:lnTo>
                  <a:lnTo>
                    <a:pt x="608" y="59"/>
                  </a:lnTo>
                  <a:lnTo>
                    <a:pt x="605" y="59"/>
                  </a:lnTo>
                  <a:lnTo>
                    <a:pt x="605" y="59"/>
                  </a:lnTo>
                  <a:close/>
                  <a:moveTo>
                    <a:pt x="520" y="61"/>
                  </a:moveTo>
                  <a:lnTo>
                    <a:pt x="520" y="61"/>
                  </a:lnTo>
                  <a:lnTo>
                    <a:pt x="524" y="61"/>
                  </a:lnTo>
                  <a:lnTo>
                    <a:pt x="527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3" y="59"/>
                  </a:lnTo>
                  <a:lnTo>
                    <a:pt x="521" y="59"/>
                  </a:lnTo>
                  <a:lnTo>
                    <a:pt x="520" y="61"/>
                  </a:lnTo>
                  <a:lnTo>
                    <a:pt x="520" y="61"/>
                  </a:lnTo>
                  <a:close/>
                  <a:moveTo>
                    <a:pt x="114" y="79"/>
                  </a:moveTo>
                  <a:lnTo>
                    <a:pt x="114" y="79"/>
                  </a:lnTo>
                  <a:lnTo>
                    <a:pt x="120" y="79"/>
                  </a:lnTo>
                  <a:lnTo>
                    <a:pt x="125" y="79"/>
                  </a:lnTo>
                  <a:lnTo>
                    <a:pt x="130" y="76"/>
                  </a:lnTo>
                  <a:lnTo>
                    <a:pt x="134" y="73"/>
                  </a:lnTo>
                  <a:lnTo>
                    <a:pt x="142" y="67"/>
                  </a:lnTo>
                  <a:lnTo>
                    <a:pt x="149" y="61"/>
                  </a:lnTo>
                  <a:lnTo>
                    <a:pt x="149" y="61"/>
                  </a:lnTo>
                  <a:lnTo>
                    <a:pt x="137" y="62"/>
                  </a:lnTo>
                  <a:lnTo>
                    <a:pt x="126" y="65"/>
                  </a:lnTo>
                  <a:lnTo>
                    <a:pt x="119" y="71"/>
                  </a:lnTo>
                  <a:lnTo>
                    <a:pt x="116" y="74"/>
                  </a:lnTo>
                  <a:lnTo>
                    <a:pt x="114" y="79"/>
                  </a:lnTo>
                  <a:lnTo>
                    <a:pt x="114" y="79"/>
                  </a:lnTo>
                  <a:close/>
                  <a:moveTo>
                    <a:pt x="166" y="85"/>
                  </a:moveTo>
                  <a:lnTo>
                    <a:pt x="166" y="85"/>
                  </a:lnTo>
                  <a:lnTo>
                    <a:pt x="168" y="87"/>
                  </a:lnTo>
                  <a:lnTo>
                    <a:pt x="169" y="88"/>
                  </a:lnTo>
                  <a:lnTo>
                    <a:pt x="169" y="88"/>
                  </a:lnTo>
                  <a:lnTo>
                    <a:pt x="184" y="85"/>
                  </a:lnTo>
                  <a:lnTo>
                    <a:pt x="198" y="80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9" y="65"/>
                  </a:lnTo>
                  <a:lnTo>
                    <a:pt x="232" y="61"/>
                  </a:lnTo>
                  <a:lnTo>
                    <a:pt x="232" y="61"/>
                  </a:lnTo>
                  <a:lnTo>
                    <a:pt x="198" y="71"/>
                  </a:lnTo>
                  <a:lnTo>
                    <a:pt x="166" y="85"/>
                  </a:lnTo>
                  <a:lnTo>
                    <a:pt x="166" y="85"/>
                  </a:lnTo>
                  <a:close/>
                  <a:moveTo>
                    <a:pt x="558" y="64"/>
                  </a:moveTo>
                  <a:lnTo>
                    <a:pt x="558" y="64"/>
                  </a:lnTo>
                  <a:lnTo>
                    <a:pt x="561" y="65"/>
                  </a:lnTo>
                  <a:lnTo>
                    <a:pt x="564" y="67"/>
                  </a:lnTo>
                  <a:lnTo>
                    <a:pt x="573" y="68"/>
                  </a:lnTo>
                  <a:lnTo>
                    <a:pt x="595" y="67"/>
                  </a:lnTo>
                  <a:lnTo>
                    <a:pt x="595" y="67"/>
                  </a:lnTo>
                  <a:lnTo>
                    <a:pt x="585" y="62"/>
                  </a:lnTo>
                  <a:lnTo>
                    <a:pt x="576" y="61"/>
                  </a:lnTo>
                  <a:lnTo>
                    <a:pt x="567" y="62"/>
                  </a:lnTo>
                  <a:lnTo>
                    <a:pt x="558" y="64"/>
                  </a:lnTo>
                  <a:lnTo>
                    <a:pt x="558" y="64"/>
                  </a:lnTo>
                  <a:close/>
                  <a:moveTo>
                    <a:pt x="723" y="62"/>
                  </a:moveTo>
                  <a:lnTo>
                    <a:pt x="723" y="62"/>
                  </a:lnTo>
                  <a:lnTo>
                    <a:pt x="726" y="65"/>
                  </a:lnTo>
                  <a:lnTo>
                    <a:pt x="729" y="68"/>
                  </a:lnTo>
                  <a:lnTo>
                    <a:pt x="729" y="68"/>
                  </a:lnTo>
                  <a:lnTo>
                    <a:pt x="727" y="64"/>
                  </a:lnTo>
                  <a:lnTo>
                    <a:pt x="724" y="61"/>
                  </a:lnTo>
                  <a:lnTo>
                    <a:pt x="724" y="61"/>
                  </a:lnTo>
                  <a:lnTo>
                    <a:pt x="724" y="61"/>
                  </a:lnTo>
                  <a:lnTo>
                    <a:pt x="723" y="62"/>
                  </a:lnTo>
                  <a:lnTo>
                    <a:pt x="723" y="62"/>
                  </a:lnTo>
                  <a:close/>
                  <a:moveTo>
                    <a:pt x="326" y="62"/>
                  </a:moveTo>
                  <a:lnTo>
                    <a:pt x="326" y="62"/>
                  </a:lnTo>
                  <a:lnTo>
                    <a:pt x="300" y="68"/>
                  </a:lnTo>
                  <a:lnTo>
                    <a:pt x="287" y="71"/>
                  </a:lnTo>
                  <a:lnTo>
                    <a:pt x="274" y="74"/>
                  </a:lnTo>
                  <a:lnTo>
                    <a:pt x="274" y="74"/>
                  </a:lnTo>
                  <a:lnTo>
                    <a:pt x="299" y="74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8" y="73"/>
                  </a:lnTo>
                  <a:lnTo>
                    <a:pt x="332" y="70"/>
                  </a:lnTo>
                  <a:lnTo>
                    <a:pt x="337" y="68"/>
                  </a:lnTo>
                  <a:lnTo>
                    <a:pt x="340" y="65"/>
                  </a:lnTo>
                  <a:lnTo>
                    <a:pt x="340" y="65"/>
                  </a:lnTo>
                  <a:lnTo>
                    <a:pt x="334" y="64"/>
                  </a:lnTo>
                  <a:lnTo>
                    <a:pt x="331" y="64"/>
                  </a:lnTo>
                  <a:lnTo>
                    <a:pt x="326" y="62"/>
                  </a:lnTo>
                  <a:lnTo>
                    <a:pt x="326" y="62"/>
                  </a:lnTo>
                  <a:close/>
                  <a:moveTo>
                    <a:pt x="377" y="65"/>
                  </a:moveTo>
                  <a:lnTo>
                    <a:pt x="377" y="65"/>
                  </a:lnTo>
                  <a:lnTo>
                    <a:pt x="372" y="64"/>
                  </a:lnTo>
                  <a:lnTo>
                    <a:pt x="367" y="64"/>
                  </a:lnTo>
                  <a:lnTo>
                    <a:pt x="363" y="64"/>
                  </a:lnTo>
                  <a:lnTo>
                    <a:pt x="360" y="65"/>
                  </a:lnTo>
                  <a:lnTo>
                    <a:pt x="360" y="65"/>
                  </a:lnTo>
                  <a:lnTo>
                    <a:pt x="367" y="67"/>
                  </a:lnTo>
                  <a:lnTo>
                    <a:pt x="373" y="67"/>
                  </a:lnTo>
                  <a:lnTo>
                    <a:pt x="377" y="65"/>
                  </a:lnTo>
                  <a:lnTo>
                    <a:pt x="377" y="65"/>
                  </a:lnTo>
                  <a:close/>
                  <a:moveTo>
                    <a:pt x="630" y="65"/>
                  </a:moveTo>
                  <a:lnTo>
                    <a:pt x="630" y="65"/>
                  </a:lnTo>
                  <a:lnTo>
                    <a:pt x="633" y="65"/>
                  </a:lnTo>
                  <a:lnTo>
                    <a:pt x="637" y="64"/>
                  </a:lnTo>
                  <a:lnTo>
                    <a:pt x="637" y="64"/>
                  </a:lnTo>
                  <a:lnTo>
                    <a:pt x="633" y="64"/>
                  </a:lnTo>
                  <a:lnTo>
                    <a:pt x="630" y="62"/>
                  </a:lnTo>
                  <a:lnTo>
                    <a:pt x="630" y="62"/>
                  </a:lnTo>
                  <a:lnTo>
                    <a:pt x="630" y="65"/>
                  </a:lnTo>
                  <a:lnTo>
                    <a:pt x="630" y="65"/>
                  </a:lnTo>
                  <a:close/>
                  <a:moveTo>
                    <a:pt x="540" y="65"/>
                  </a:moveTo>
                  <a:lnTo>
                    <a:pt x="540" y="67"/>
                  </a:lnTo>
                  <a:lnTo>
                    <a:pt x="540" y="67"/>
                  </a:lnTo>
                  <a:lnTo>
                    <a:pt x="540" y="67"/>
                  </a:lnTo>
                  <a:lnTo>
                    <a:pt x="541" y="67"/>
                  </a:lnTo>
                  <a:lnTo>
                    <a:pt x="541" y="64"/>
                  </a:lnTo>
                  <a:lnTo>
                    <a:pt x="541" y="64"/>
                  </a:lnTo>
                  <a:lnTo>
                    <a:pt x="540" y="65"/>
                  </a:lnTo>
                  <a:lnTo>
                    <a:pt x="540" y="65"/>
                  </a:lnTo>
                  <a:close/>
                  <a:moveTo>
                    <a:pt x="686" y="65"/>
                  </a:moveTo>
                  <a:lnTo>
                    <a:pt x="686" y="65"/>
                  </a:lnTo>
                  <a:lnTo>
                    <a:pt x="689" y="65"/>
                  </a:lnTo>
                  <a:lnTo>
                    <a:pt x="691" y="65"/>
                  </a:lnTo>
                  <a:lnTo>
                    <a:pt x="691" y="64"/>
                  </a:lnTo>
                  <a:lnTo>
                    <a:pt x="691" y="64"/>
                  </a:lnTo>
                  <a:lnTo>
                    <a:pt x="691" y="65"/>
                  </a:lnTo>
                  <a:lnTo>
                    <a:pt x="689" y="65"/>
                  </a:lnTo>
                  <a:lnTo>
                    <a:pt x="688" y="65"/>
                  </a:lnTo>
                  <a:lnTo>
                    <a:pt x="686" y="65"/>
                  </a:lnTo>
                  <a:lnTo>
                    <a:pt x="686" y="65"/>
                  </a:lnTo>
                  <a:close/>
                  <a:moveTo>
                    <a:pt x="489" y="70"/>
                  </a:moveTo>
                  <a:lnTo>
                    <a:pt x="489" y="70"/>
                  </a:lnTo>
                  <a:lnTo>
                    <a:pt x="492" y="70"/>
                  </a:lnTo>
                  <a:lnTo>
                    <a:pt x="497" y="68"/>
                  </a:lnTo>
                  <a:lnTo>
                    <a:pt x="497" y="68"/>
                  </a:lnTo>
                  <a:lnTo>
                    <a:pt x="497" y="68"/>
                  </a:lnTo>
                  <a:lnTo>
                    <a:pt x="497" y="67"/>
                  </a:lnTo>
                  <a:lnTo>
                    <a:pt x="497" y="67"/>
                  </a:lnTo>
                  <a:lnTo>
                    <a:pt x="495" y="68"/>
                  </a:lnTo>
                  <a:lnTo>
                    <a:pt x="492" y="68"/>
                  </a:lnTo>
                  <a:lnTo>
                    <a:pt x="491" y="68"/>
                  </a:lnTo>
                  <a:lnTo>
                    <a:pt x="489" y="70"/>
                  </a:lnTo>
                  <a:lnTo>
                    <a:pt x="489" y="70"/>
                  </a:lnTo>
                  <a:close/>
                  <a:moveTo>
                    <a:pt x="335" y="76"/>
                  </a:moveTo>
                  <a:lnTo>
                    <a:pt x="335" y="76"/>
                  </a:lnTo>
                  <a:lnTo>
                    <a:pt x="341" y="76"/>
                  </a:lnTo>
                  <a:lnTo>
                    <a:pt x="348" y="74"/>
                  </a:lnTo>
                  <a:lnTo>
                    <a:pt x="360" y="71"/>
                  </a:lnTo>
                  <a:lnTo>
                    <a:pt x="360" y="71"/>
                  </a:lnTo>
                  <a:lnTo>
                    <a:pt x="357" y="70"/>
                  </a:lnTo>
                  <a:lnTo>
                    <a:pt x="354" y="68"/>
                  </a:lnTo>
                  <a:lnTo>
                    <a:pt x="348" y="68"/>
                  </a:lnTo>
                  <a:lnTo>
                    <a:pt x="340" y="71"/>
                  </a:lnTo>
                  <a:lnTo>
                    <a:pt x="335" y="76"/>
                  </a:lnTo>
                  <a:lnTo>
                    <a:pt x="335" y="76"/>
                  </a:lnTo>
                  <a:close/>
                  <a:moveTo>
                    <a:pt x="459" y="70"/>
                  </a:moveTo>
                  <a:lnTo>
                    <a:pt x="459" y="70"/>
                  </a:lnTo>
                  <a:lnTo>
                    <a:pt x="453" y="70"/>
                  </a:lnTo>
                  <a:lnTo>
                    <a:pt x="453" y="70"/>
                  </a:lnTo>
                  <a:lnTo>
                    <a:pt x="456" y="71"/>
                  </a:lnTo>
                  <a:lnTo>
                    <a:pt x="459" y="71"/>
                  </a:lnTo>
                  <a:lnTo>
                    <a:pt x="459" y="70"/>
                  </a:lnTo>
                  <a:lnTo>
                    <a:pt x="459" y="70"/>
                  </a:lnTo>
                  <a:close/>
                  <a:moveTo>
                    <a:pt x="441" y="74"/>
                  </a:moveTo>
                  <a:lnTo>
                    <a:pt x="441" y="74"/>
                  </a:lnTo>
                  <a:lnTo>
                    <a:pt x="442" y="73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1" y="70"/>
                  </a:lnTo>
                  <a:lnTo>
                    <a:pt x="439" y="70"/>
                  </a:lnTo>
                  <a:lnTo>
                    <a:pt x="439" y="71"/>
                  </a:lnTo>
                  <a:lnTo>
                    <a:pt x="439" y="71"/>
                  </a:lnTo>
                  <a:lnTo>
                    <a:pt x="441" y="71"/>
                  </a:lnTo>
                  <a:lnTo>
                    <a:pt x="442" y="73"/>
                  </a:lnTo>
                  <a:lnTo>
                    <a:pt x="442" y="73"/>
                  </a:lnTo>
                  <a:lnTo>
                    <a:pt x="441" y="73"/>
                  </a:lnTo>
                  <a:lnTo>
                    <a:pt x="441" y="74"/>
                  </a:lnTo>
                  <a:lnTo>
                    <a:pt x="441" y="74"/>
                  </a:lnTo>
                  <a:close/>
                  <a:moveTo>
                    <a:pt x="713" y="76"/>
                  </a:moveTo>
                  <a:lnTo>
                    <a:pt x="713" y="76"/>
                  </a:lnTo>
                  <a:lnTo>
                    <a:pt x="712" y="73"/>
                  </a:lnTo>
                  <a:lnTo>
                    <a:pt x="712" y="71"/>
                  </a:lnTo>
                  <a:lnTo>
                    <a:pt x="710" y="71"/>
                  </a:lnTo>
                  <a:lnTo>
                    <a:pt x="710" y="71"/>
                  </a:lnTo>
                  <a:lnTo>
                    <a:pt x="710" y="76"/>
                  </a:lnTo>
                  <a:lnTo>
                    <a:pt x="712" y="76"/>
                  </a:lnTo>
                  <a:lnTo>
                    <a:pt x="713" y="76"/>
                  </a:lnTo>
                  <a:lnTo>
                    <a:pt x="713" y="76"/>
                  </a:lnTo>
                  <a:close/>
                  <a:moveTo>
                    <a:pt x="735" y="83"/>
                  </a:moveTo>
                  <a:lnTo>
                    <a:pt x="735" y="83"/>
                  </a:lnTo>
                  <a:lnTo>
                    <a:pt x="741" y="93"/>
                  </a:lnTo>
                  <a:lnTo>
                    <a:pt x="747" y="102"/>
                  </a:lnTo>
                  <a:lnTo>
                    <a:pt x="758" y="119"/>
                  </a:lnTo>
                  <a:lnTo>
                    <a:pt x="758" y="119"/>
                  </a:lnTo>
                  <a:lnTo>
                    <a:pt x="753" y="106"/>
                  </a:lnTo>
                  <a:lnTo>
                    <a:pt x="749" y="93"/>
                  </a:lnTo>
                  <a:lnTo>
                    <a:pt x="742" y="82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5" y="74"/>
                  </a:lnTo>
                  <a:lnTo>
                    <a:pt x="735" y="77"/>
                  </a:lnTo>
                  <a:lnTo>
                    <a:pt x="735" y="80"/>
                  </a:lnTo>
                  <a:lnTo>
                    <a:pt x="735" y="83"/>
                  </a:lnTo>
                  <a:lnTo>
                    <a:pt x="735" y="83"/>
                  </a:lnTo>
                  <a:close/>
                  <a:moveTo>
                    <a:pt x="537" y="71"/>
                  </a:moveTo>
                  <a:lnTo>
                    <a:pt x="537" y="71"/>
                  </a:lnTo>
                  <a:lnTo>
                    <a:pt x="531" y="71"/>
                  </a:lnTo>
                  <a:lnTo>
                    <a:pt x="531" y="71"/>
                  </a:lnTo>
                  <a:lnTo>
                    <a:pt x="531" y="73"/>
                  </a:lnTo>
                  <a:lnTo>
                    <a:pt x="534" y="74"/>
                  </a:lnTo>
                  <a:lnTo>
                    <a:pt x="535" y="74"/>
                  </a:lnTo>
                  <a:lnTo>
                    <a:pt x="537" y="71"/>
                  </a:lnTo>
                  <a:lnTo>
                    <a:pt x="537" y="71"/>
                  </a:lnTo>
                  <a:close/>
                  <a:moveTo>
                    <a:pt x="101" y="74"/>
                  </a:moveTo>
                  <a:lnTo>
                    <a:pt x="101" y="74"/>
                  </a:lnTo>
                  <a:lnTo>
                    <a:pt x="99" y="76"/>
                  </a:lnTo>
                  <a:lnTo>
                    <a:pt x="96" y="79"/>
                  </a:lnTo>
                  <a:lnTo>
                    <a:pt x="93" y="82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8" y="83"/>
                  </a:lnTo>
                  <a:lnTo>
                    <a:pt x="88" y="83"/>
                  </a:lnTo>
                  <a:lnTo>
                    <a:pt x="88" y="85"/>
                  </a:lnTo>
                  <a:lnTo>
                    <a:pt x="88" y="87"/>
                  </a:lnTo>
                  <a:lnTo>
                    <a:pt x="88" y="87"/>
                  </a:lnTo>
                  <a:lnTo>
                    <a:pt x="87" y="87"/>
                  </a:lnTo>
                  <a:lnTo>
                    <a:pt x="85" y="88"/>
                  </a:lnTo>
                  <a:lnTo>
                    <a:pt x="82" y="94"/>
                  </a:lnTo>
                  <a:lnTo>
                    <a:pt x="82" y="94"/>
                  </a:lnTo>
                  <a:lnTo>
                    <a:pt x="90" y="90"/>
                  </a:lnTo>
                  <a:lnTo>
                    <a:pt x="96" y="85"/>
                  </a:lnTo>
                  <a:lnTo>
                    <a:pt x="102" y="79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4" y="74"/>
                  </a:lnTo>
                  <a:lnTo>
                    <a:pt x="102" y="74"/>
                  </a:lnTo>
                  <a:lnTo>
                    <a:pt x="101" y="74"/>
                  </a:lnTo>
                  <a:lnTo>
                    <a:pt x="101" y="74"/>
                  </a:lnTo>
                  <a:close/>
                  <a:moveTo>
                    <a:pt x="506" y="74"/>
                  </a:moveTo>
                  <a:lnTo>
                    <a:pt x="506" y="74"/>
                  </a:lnTo>
                  <a:lnTo>
                    <a:pt x="514" y="74"/>
                  </a:lnTo>
                  <a:lnTo>
                    <a:pt x="518" y="74"/>
                  </a:lnTo>
                  <a:lnTo>
                    <a:pt x="521" y="73"/>
                  </a:lnTo>
                  <a:lnTo>
                    <a:pt x="521" y="73"/>
                  </a:lnTo>
                  <a:lnTo>
                    <a:pt x="514" y="73"/>
                  </a:lnTo>
                  <a:lnTo>
                    <a:pt x="509" y="73"/>
                  </a:lnTo>
                  <a:lnTo>
                    <a:pt x="506" y="74"/>
                  </a:lnTo>
                  <a:lnTo>
                    <a:pt x="506" y="74"/>
                  </a:lnTo>
                  <a:close/>
                  <a:moveTo>
                    <a:pt x="685" y="80"/>
                  </a:moveTo>
                  <a:lnTo>
                    <a:pt x="685" y="80"/>
                  </a:lnTo>
                  <a:lnTo>
                    <a:pt x="683" y="79"/>
                  </a:lnTo>
                  <a:lnTo>
                    <a:pt x="683" y="77"/>
                  </a:lnTo>
                  <a:lnTo>
                    <a:pt x="683" y="77"/>
                  </a:lnTo>
                  <a:lnTo>
                    <a:pt x="675" y="74"/>
                  </a:lnTo>
                  <a:lnTo>
                    <a:pt x="672" y="73"/>
                  </a:lnTo>
                  <a:lnTo>
                    <a:pt x="669" y="74"/>
                  </a:lnTo>
                  <a:lnTo>
                    <a:pt x="669" y="74"/>
                  </a:lnTo>
                  <a:lnTo>
                    <a:pt x="672" y="77"/>
                  </a:lnTo>
                  <a:lnTo>
                    <a:pt x="675" y="79"/>
                  </a:lnTo>
                  <a:lnTo>
                    <a:pt x="678" y="80"/>
                  </a:lnTo>
                  <a:lnTo>
                    <a:pt x="685" y="80"/>
                  </a:lnTo>
                  <a:lnTo>
                    <a:pt x="685" y="80"/>
                  </a:lnTo>
                  <a:close/>
                  <a:moveTo>
                    <a:pt x="155" y="82"/>
                  </a:moveTo>
                  <a:lnTo>
                    <a:pt x="155" y="82"/>
                  </a:lnTo>
                  <a:lnTo>
                    <a:pt x="160" y="82"/>
                  </a:lnTo>
                  <a:lnTo>
                    <a:pt x="166" y="80"/>
                  </a:lnTo>
                  <a:lnTo>
                    <a:pt x="174" y="76"/>
                  </a:lnTo>
                  <a:lnTo>
                    <a:pt x="174" y="76"/>
                  </a:lnTo>
                  <a:lnTo>
                    <a:pt x="163" y="77"/>
                  </a:lnTo>
                  <a:lnTo>
                    <a:pt x="159" y="79"/>
                  </a:lnTo>
                  <a:lnTo>
                    <a:pt x="155" y="82"/>
                  </a:lnTo>
                  <a:lnTo>
                    <a:pt x="155" y="82"/>
                  </a:lnTo>
                  <a:close/>
                  <a:moveTo>
                    <a:pt x="221" y="79"/>
                  </a:moveTo>
                  <a:lnTo>
                    <a:pt x="221" y="79"/>
                  </a:lnTo>
                  <a:lnTo>
                    <a:pt x="226" y="79"/>
                  </a:lnTo>
                  <a:lnTo>
                    <a:pt x="227" y="77"/>
                  </a:lnTo>
                  <a:lnTo>
                    <a:pt x="229" y="77"/>
                  </a:lnTo>
                  <a:lnTo>
                    <a:pt x="229" y="77"/>
                  </a:lnTo>
                  <a:lnTo>
                    <a:pt x="229" y="76"/>
                  </a:lnTo>
                  <a:lnTo>
                    <a:pt x="227" y="76"/>
                  </a:lnTo>
                  <a:lnTo>
                    <a:pt x="227" y="76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3" y="77"/>
                  </a:lnTo>
                  <a:lnTo>
                    <a:pt x="221" y="79"/>
                  </a:lnTo>
                  <a:lnTo>
                    <a:pt x="221" y="79"/>
                  </a:lnTo>
                  <a:close/>
                  <a:moveTo>
                    <a:pt x="378" y="76"/>
                  </a:moveTo>
                  <a:lnTo>
                    <a:pt x="378" y="76"/>
                  </a:lnTo>
                  <a:lnTo>
                    <a:pt x="380" y="77"/>
                  </a:lnTo>
                  <a:lnTo>
                    <a:pt x="383" y="79"/>
                  </a:lnTo>
                  <a:lnTo>
                    <a:pt x="389" y="77"/>
                  </a:lnTo>
                  <a:lnTo>
                    <a:pt x="389" y="77"/>
                  </a:lnTo>
                  <a:lnTo>
                    <a:pt x="387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8" y="76"/>
                  </a:lnTo>
                  <a:close/>
                  <a:moveTo>
                    <a:pt x="665" y="79"/>
                  </a:moveTo>
                  <a:lnTo>
                    <a:pt x="665" y="79"/>
                  </a:lnTo>
                  <a:lnTo>
                    <a:pt x="663" y="76"/>
                  </a:lnTo>
                  <a:lnTo>
                    <a:pt x="662" y="76"/>
                  </a:lnTo>
                  <a:lnTo>
                    <a:pt x="662" y="76"/>
                  </a:lnTo>
                  <a:lnTo>
                    <a:pt x="662" y="77"/>
                  </a:lnTo>
                  <a:lnTo>
                    <a:pt x="665" y="79"/>
                  </a:lnTo>
                  <a:lnTo>
                    <a:pt x="665" y="79"/>
                  </a:lnTo>
                  <a:close/>
                  <a:moveTo>
                    <a:pt x="579" y="77"/>
                  </a:moveTo>
                  <a:lnTo>
                    <a:pt x="579" y="77"/>
                  </a:lnTo>
                  <a:lnTo>
                    <a:pt x="578" y="79"/>
                  </a:lnTo>
                  <a:lnTo>
                    <a:pt x="578" y="80"/>
                  </a:lnTo>
                  <a:lnTo>
                    <a:pt x="576" y="79"/>
                  </a:lnTo>
                  <a:lnTo>
                    <a:pt x="576" y="79"/>
                  </a:lnTo>
                  <a:lnTo>
                    <a:pt x="579" y="87"/>
                  </a:lnTo>
                  <a:lnTo>
                    <a:pt x="579" y="87"/>
                  </a:lnTo>
                  <a:lnTo>
                    <a:pt x="585" y="88"/>
                  </a:lnTo>
                  <a:lnTo>
                    <a:pt x="590" y="90"/>
                  </a:lnTo>
                  <a:lnTo>
                    <a:pt x="590" y="90"/>
                  </a:lnTo>
                  <a:lnTo>
                    <a:pt x="595" y="85"/>
                  </a:lnTo>
                  <a:lnTo>
                    <a:pt x="599" y="80"/>
                  </a:lnTo>
                  <a:lnTo>
                    <a:pt x="599" y="80"/>
                  </a:lnTo>
                  <a:lnTo>
                    <a:pt x="598" y="80"/>
                  </a:lnTo>
                  <a:lnTo>
                    <a:pt x="596" y="79"/>
                  </a:lnTo>
                  <a:lnTo>
                    <a:pt x="593" y="77"/>
                  </a:lnTo>
                  <a:lnTo>
                    <a:pt x="593" y="77"/>
                  </a:lnTo>
                  <a:lnTo>
                    <a:pt x="590" y="77"/>
                  </a:lnTo>
                  <a:lnTo>
                    <a:pt x="587" y="77"/>
                  </a:lnTo>
                  <a:lnTo>
                    <a:pt x="584" y="77"/>
                  </a:lnTo>
                  <a:lnTo>
                    <a:pt x="579" y="77"/>
                  </a:lnTo>
                  <a:lnTo>
                    <a:pt x="579" y="77"/>
                  </a:lnTo>
                  <a:close/>
                  <a:moveTo>
                    <a:pt x="622" y="80"/>
                  </a:moveTo>
                  <a:lnTo>
                    <a:pt x="622" y="80"/>
                  </a:lnTo>
                  <a:lnTo>
                    <a:pt x="627" y="82"/>
                  </a:lnTo>
                  <a:lnTo>
                    <a:pt x="627" y="82"/>
                  </a:lnTo>
                  <a:lnTo>
                    <a:pt x="625" y="77"/>
                  </a:lnTo>
                  <a:lnTo>
                    <a:pt x="622" y="77"/>
                  </a:lnTo>
                  <a:lnTo>
                    <a:pt x="622" y="77"/>
                  </a:lnTo>
                  <a:lnTo>
                    <a:pt x="622" y="80"/>
                  </a:lnTo>
                  <a:lnTo>
                    <a:pt x="622" y="80"/>
                  </a:lnTo>
                  <a:close/>
                  <a:moveTo>
                    <a:pt x="265" y="80"/>
                  </a:moveTo>
                  <a:lnTo>
                    <a:pt x="265" y="80"/>
                  </a:lnTo>
                  <a:lnTo>
                    <a:pt x="282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309" y="82"/>
                  </a:lnTo>
                  <a:lnTo>
                    <a:pt x="314" y="80"/>
                  </a:lnTo>
                  <a:lnTo>
                    <a:pt x="320" y="79"/>
                  </a:lnTo>
                  <a:lnTo>
                    <a:pt x="320" y="79"/>
                  </a:lnTo>
                  <a:lnTo>
                    <a:pt x="293" y="79"/>
                  </a:lnTo>
                  <a:lnTo>
                    <a:pt x="277" y="79"/>
                  </a:lnTo>
                  <a:lnTo>
                    <a:pt x="265" y="80"/>
                  </a:lnTo>
                  <a:lnTo>
                    <a:pt x="265" y="80"/>
                  </a:lnTo>
                  <a:close/>
                  <a:moveTo>
                    <a:pt x="660" y="91"/>
                  </a:moveTo>
                  <a:lnTo>
                    <a:pt x="660" y="91"/>
                  </a:lnTo>
                  <a:lnTo>
                    <a:pt x="659" y="83"/>
                  </a:lnTo>
                  <a:lnTo>
                    <a:pt x="659" y="83"/>
                  </a:lnTo>
                  <a:lnTo>
                    <a:pt x="651" y="80"/>
                  </a:lnTo>
                  <a:lnTo>
                    <a:pt x="642" y="79"/>
                  </a:lnTo>
                  <a:lnTo>
                    <a:pt x="642" y="79"/>
                  </a:lnTo>
                  <a:lnTo>
                    <a:pt x="645" y="82"/>
                  </a:lnTo>
                  <a:lnTo>
                    <a:pt x="649" y="85"/>
                  </a:lnTo>
                  <a:lnTo>
                    <a:pt x="656" y="88"/>
                  </a:lnTo>
                  <a:lnTo>
                    <a:pt x="660" y="91"/>
                  </a:lnTo>
                  <a:lnTo>
                    <a:pt x="660" y="91"/>
                  </a:lnTo>
                  <a:close/>
                  <a:moveTo>
                    <a:pt x="503" y="82"/>
                  </a:moveTo>
                  <a:lnTo>
                    <a:pt x="503" y="82"/>
                  </a:lnTo>
                  <a:lnTo>
                    <a:pt x="509" y="82"/>
                  </a:lnTo>
                  <a:lnTo>
                    <a:pt x="515" y="83"/>
                  </a:lnTo>
                  <a:lnTo>
                    <a:pt x="521" y="83"/>
                  </a:lnTo>
                  <a:lnTo>
                    <a:pt x="526" y="83"/>
                  </a:lnTo>
                  <a:lnTo>
                    <a:pt x="526" y="83"/>
                  </a:lnTo>
                  <a:lnTo>
                    <a:pt x="524" y="82"/>
                  </a:lnTo>
                  <a:lnTo>
                    <a:pt x="524" y="80"/>
                  </a:lnTo>
                  <a:lnTo>
                    <a:pt x="524" y="80"/>
                  </a:lnTo>
                  <a:lnTo>
                    <a:pt x="514" y="80"/>
                  </a:lnTo>
                  <a:lnTo>
                    <a:pt x="509" y="80"/>
                  </a:lnTo>
                  <a:lnTo>
                    <a:pt x="503" y="82"/>
                  </a:lnTo>
                  <a:lnTo>
                    <a:pt x="503" y="82"/>
                  </a:lnTo>
                  <a:close/>
                  <a:moveTo>
                    <a:pt x="549" y="87"/>
                  </a:moveTo>
                  <a:lnTo>
                    <a:pt x="549" y="87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7" y="83"/>
                  </a:lnTo>
                  <a:lnTo>
                    <a:pt x="535" y="85"/>
                  </a:lnTo>
                  <a:lnTo>
                    <a:pt x="535" y="85"/>
                  </a:lnTo>
                  <a:lnTo>
                    <a:pt x="549" y="87"/>
                  </a:lnTo>
                  <a:lnTo>
                    <a:pt x="549" y="87"/>
                  </a:lnTo>
                  <a:close/>
                  <a:moveTo>
                    <a:pt x="107" y="87"/>
                  </a:moveTo>
                  <a:lnTo>
                    <a:pt x="107" y="87"/>
                  </a:lnTo>
                  <a:lnTo>
                    <a:pt x="113" y="87"/>
                  </a:lnTo>
                  <a:lnTo>
                    <a:pt x="117" y="85"/>
                  </a:lnTo>
                  <a:lnTo>
                    <a:pt x="117" y="85"/>
                  </a:lnTo>
                  <a:lnTo>
                    <a:pt x="111" y="83"/>
                  </a:lnTo>
                  <a:lnTo>
                    <a:pt x="110" y="82"/>
                  </a:lnTo>
                  <a:lnTo>
                    <a:pt x="107" y="83"/>
                  </a:lnTo>
                  <a:lnTo>
                    <a:pt x="107" y="83"/>
                  </a:lnTo>
                  <a:lnTo>
                    <a:pt x="108" y="83"/>
                  </a:lnTo>
                  <a:lnTo>
                    <a:pt x="108" y="85"/>
                  </a:lnTo>
                  <a:lnTo>
                    <a:pt x="107" y="87"/>
                  </a:lnTo>
                  <a:lnTo>
                    <a:pt x="107" y="87"/>
                  </a:lnTo>
                  <a:close/>
                  <a:moveTo>
                    <a:pt x="133" y="88"/>
                  </a:moveTo>
                  <a:lnTo>
                    <a:pt x="133" y="88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36" y="83"/>
                  </a:lnTo>
                  <a:lnTo>
                    <a:pt x="133" y="88"/>
                  </a:lnTo>
                  <a:lnTo>
                    <a:pt x="133" y="88"/>
                  </a:lnTo>
                  <a:close/>
                  <a:moveTo>
                    <a:pt x="226" y="87"/>
                  </a:moveTo>
                  <a:lnTo>
                    <a:pt x="226" y="87"/>
                  </a:lnTo>
                  <a:lnTo>
                    <a:pt x="229" y="90"/>
                  </a:lnTo>
                  <a:lnTo>
                    <a:pt x="232" y="91"/>
                  </a:lnTo>
                  <a:lnTo>
                    <a:pt x="239" y="90"/>
                  </a:lnTo>
                  <a:lnTo>
                    <a:pt x="248" y="90"/>
                  </a:lnTo>
                  <a:lnTo>
                    <a:pt x="252" y="91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74" y="90"/>
                  </a:lnTo>
                  <a:lnTo>
                    <a:pt x="284" y="88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74" y="85"/>
                  </a:lnTo>
                  <a:lnTo>
                    <a:pt x="258" y="83"/>
                  </a:lnTo>
                  <a:lnTo>
                    <a:pt x="242" y="83"/>
                  </a:lnTo>
                  <a:lnTo>
                    <a:pt x="235" y="85"/>
                  </a:lnTo>
                  <a:lnTo>
                    <a:pt x="226" y="87"/>
                  </a:lnTo>
                  <a:lnTo>
                    <a:pt x="226" y="87"/>
                  </a:lnTo>
                  <a:close/>
                  <a:moveTo>
                    <a:pt x="323" y="91"/>
                  </a:moveTo>
                  <a:lnTo>
                    <a:pt x="323" y="91"/>
                  </a:lnTo>
                  <a:lnTo>
                    <a:pt x="341" y="88"/>
                  </a:lnTo>
                  <a:lnTo>
                    <a:pt x="351" y="87"/>
                  </a:lnTo>
                  <a:lnTo>
                    <a:pt x="357" y="85"/>
                  </a:lnTo>
                  <a:lnTo>
                    <a:pt x="357" y="85"/>
                  </a:lnTo>
                  <a:lnTo>
                    <a:pt x="348" y="85"/>
                  </a:lnTo>
                  <a:lnTo>
                    <a:pt x="340" y="85"/>
                  </a:lnTo>
                  <a:lnTo>
                    <a:pt x="331" y="88"/>
                  </a:lnTo>
                  <a:lnTo>
                    <a:pt x="323" y="91"/>
                  </a:lnTo>
                  <a:lnTo>
                    <a:pt x="323" y="91"/>
                  </a:lnTo>
                  <a:close/>
                  <a:moveTo>
                    <a:pt x="402" y="100"/>
                  </a:moveTo>
                  <a:lnTo>
                    <a:pt x="402" y="100"/>
                  </a:lnTo>
                  <a:lnTo>
                    <a:pt x="410" y="100"/>
                  </a:lnTo>
                  <a:lnTo>
                    <a:pt x="418" y="99"/>
                  </a:lnTo>
                  <a:lnTo>
                    <a:pt x="418" y="99"/>
                  </a:lnTo>
                  <a:lnTo>
                    <a:pt x="419" y="93"/>
                  </a:lnTo>
                  <a:lnTo>
                    <a:pt x="421" y="85"/>
                  </a:lnTo>
                  <a:lnTo>
                    <a:pt x="421" y="85"/>
                  </a:lnTo>
                  <a:lnTo>
                    <a:pt x="416" y="85"/>
                  </a:lnTo>
                  <a:lnTo>
                    <a:pt x="413" y="83"/>
                  </a:lnTo>
                  <a:lnTo>
                    <a:pt x="413" y="83"/>
                  </a:lnTo>
                  <a:lnTo>
                    <a:pt x="409" y="87"/>
                  </a:lnTo>
                  <a:lnTo>
                    <a:pt x="406" y="90"/>
                  </a:lnTo>
                  <a:lnTo>
                    <a:pt x="402" y="96"/>
                  </a:lnTo>
                  <a:lnTo>
                    <a:pt x="402" y="100"/>
                  </a:lnTo>
                  <a:lnTo>
                    <a:pt x="402" y="100"/>
                  </a:lnTo>
                  <a:close/>
                  <a:moveTo>
                    <a:pt x="450" y="85"/>
                  </a:moveTo>
                  <a:lnTo>
                    <a:pt x="450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85"/>
                  </a:lnTo>
                  <a:lnTo>
                    <a:pt x="447" y="87"/>
                  </a:lnTo>
                  <a:lnTo>
                    <a:pt x="448" y="87"/>
                  </a:lnTo>
                  <a:lnTo>
                    <a:pt x="450" y="85"/>
                  </a:lnTo>
                  <a:lnTo>
                    <a:pt x="450" y="85"/>
                  </a:lnTo>
                  <a:close/>
                  <a:moveTo>
                    <a:pt x="596" y="93"/>
                  </a:moveTo>
                  <a:lnTo>
                    <a:pt x="596" y="93"/>
                  </a:lnTo>
                  <a:lnTo>
                    <a:pt x="599" y="94"/>
                  </a:lnTo>
                  <a:lnTo>
                    <a:pt x="604" y="94"/>
                  </a:lnTo>
                  <a:lnTo>
                    <a:pt x="611" y="96"/>
                  </a:lnTo>
                  <a:lnTo>
                    <a:pt x="611" y="96"/>
                  </a:lnTo>
                  <a:lnTo>
                    <a:pt x="611" y="91"/>
                  </a:lnTo>
                  <a:lnTo>
                    <a:pt x="611" y="90"/>
                  </a:lnTo>
                  <a:lnTo>
                    <a:pt x="608" y="87"/>
                  </a:lnTo>
                  <a:lnTo>
                    <a:pt x="607" y="87"/>
                  </a:lnTo>
                  <a:lnTo>
                    <a:pt x="604" y="87"/>
                  </a:lnTo>
                  <a:lnTo>
                    <a:pt x="601" y="88"/>
                  </a:lnTo>
                  <a:lnTo>
                    <a:pt x="598" y="90"/>
                  </a:lnTo>
                  <a:lnTo>
                    <a:pt x="596" y="93"/>
                  </a:lnTo>
                  <a:lnTo>
                    <a:pt x="596" y="93"/>
                  </a:lnTo>
                  <a:close/>
                  <a:moveTo>
                    <a:pt x="680" y="87"/>
                  </a:moveTo>
                  <a:lnTo>
                    <a:pt x="680" y="87"/>
                  </a:lnTo>
                  <a:lnTo>
                    <a:pt x="685" y="91"/>
                  </a:lnTo>
                  <a:lnTo>
                    <a:pt x="689" y="97"/>
                  </a:lnTo>
                  <a:lnTo>
                    <a:pt x="689" y="97"/>
                  </a:lnTo>
                  <a:lnTo>
                    <a:pt x="689" y="96"/>
                  </a:lnTo>
                  <a:lnTo>
                    <a:pt x="688" y="93"/>
                  </a:lnTo>
                  <a:lnTo>
                    <a:pt x="686" y="90"/>
                  </a:lnTo>
                  <a:lnTo>
                    <a:pt x="686" y="88"/>
                  </a:lnTo>
                  <a:lnTo>
                    <a:pt x="686" y="88"/>
                  </a:lnTo>
                  <a:lnTo>
                    <a:pt x="683" y="85"/>
                  </a:lnTo>
                  <a:lnTo>
                    <a:pt x="680" y="85"/>
                  </a:lnTo>
                  <a:lnTo>
                    <a:pt x="680" y="87"/>
                  </a:lnTo>
                  <a:lnTo>
                    <a:pt x="680" y="87"/>
                  </a:lnTo>
                  <a:close/>
                  <a:moveTo>
                    <a:pt x="302" y="90"/>
                  </a:moveTo>
                  <a:lnTo>
                    <a:pt x="302" y="90"/>
                  </a:lnTo>
                  <a:lnTo>
                    <a:pt x="305" y="91"/>
                  </a:lnTo>
                  <a:lnTo>
                    <a:pt x="309" y="91"/>
                  </a:lnTo>
                  <a:lnTo>
                    <a:pt x="316" y="87"/>
                  </a:lnTo>
                  <a:lnTo>
                    <a:pt x="316" y="87"/>
                  </a:lnTo>
                  <a:lnTo>
                    <a:pt x="308" y="88"/>
                  </a:lnTo>
                  <a:lnTo>
                    <a:pt x="305" y="88"/>
                  </a:lnTo>
                  <a:lnTo>
                    <a:pt x="302" y="90"/>
                  </a:lnTo>
                  <a:lnTo>
                    <a:pt x="302" y="90"/>
                  </a:lnTo>
                  <a:close/>
                  <a:moveTo>
                    <a:pt x="462" y="88"/>
                  </a:moveTo>
                  <a:lnTo>
                    <a:pt x="462" y="88"/>
                  </a:lnTo>
                  <a:lnTo>
                    <a:pt x="466" y="90"/>
                  </a:lnTo>
                  <a:lnTo>
                    <a:pt x="470" y="90"/>
                  </a:lnTo>
                  <a:lnTo>
                    <a:pt x="471" y="88"/>
                  </a:lnTo>
                  <a:lnTo>
                    <a:pt x="471" y="88"/>
                  </a:lnTo>
                  <a:lnTo>
                    <a:pt x="470" y="87"/>
                  </a:lnTo>
                  <a:lnTo>
                    <a:pt x="466" y="87"/>
                  </a:lnTo>
                  <a:lnTo>
                    <a:pt x="463" y="87"/>
                  </a:lnTo>
                  <a:lnTo>
                    <a:pt x="462" y="88"/>
                  </a:lnTo>
                  <a:lnTo>
                    <a:pt x="462" y="88"/>
                  </a:lnTo>
                  <a:close/>
                  <a:moveTo>
                    <a:pt x="526" y="94"/>
                  </a:moveTo>
                  <a:lnTo>
                    <a:pt x="526" y="94"/>
                  </a:lnTo>
                  <a:lnTo>
                    <a:pt x="526" y="93"/>
                  </a:lnTo>
                  <a:lnTo>
                    <a:pt x="526" y="88"/>
                  </a:lnTo>
                  <a:lnTo>
                    <a:pt x="526" y="88"/>
                  </a:lnTo>
                  <a:lnTo>
                    <a:pt x="514" y="88"/>
                  </a:lnTo>
                  <a:lnTo>
                    <a:pt x="506" y="87"/>
                  </a:lnTo>
                  <a:lnTo>
                    <a:pt x="500" y="88"/>
                  </a:lnTo>
                  <a:lnTo>
                    <a:pt x="500" y="88"/>
                  </a:lnTo>
                  <a:lnTo>
                    <a:pt x="512" y="91"/>
                  </a:lnTo>
                  <a:lnTo>
                    <a:pt x="526" y="94"/>
                  </a:lnTo>
                  <a:lnTo>
                    <a:pt x="526" y="94"/>
                  </a:lnTo>
                  <a:close/>
                  <a:moveTo>
                    <a:pt x="491" y="94"/>
                  </a:moveTo>
                  <a:lnTo>
                    <a:pt x="491" y="94"/>
                  </a:lnTo>
                  <a:lnTo>
                    <a:pt x="491" y="93"/>
                  </a:lnTo>
                  <a:lnTo>
                    <a:pt x="491" y="90"/>
                  </a:lnTo>
                  <a:lnTo>
                    <a:pt x="491" y="90"/>
                  </a:lnTo>
                  <a:lnTo>
                    <a:pt x="479" y="88"/>
                  </a:lnTo>
                  <a:lnTo>
                    <a:pt x="479" y="88"/>
                  </a:lnTo>
                  <a:lnTo>
                    <a:pt x="483" y="91"/>
                  </a:lnTo>
                  <a:lnTo>
                    <a:pt x="491" y="94"/>
                  </a:lnTo>
                  <a:lnTo>
                    <a:pt x="491" y="94"/>
                  </a:lnTo>
                  <a:close/>
                  <a:moveTo>
                    <a:pt x="691" y="90"/>
                  </a:moveTo>
                  <a:lnTo>
                    <a:pt x="691" y="90"/>
                  </a:lnTo>
                  <a:lnTo>
                    <a:pt x="695" y="102"/>
                  </a:lnTo>
                  <a:lnTo>
                    <a:pt x="695" y="102"/>
                  </a:lnTo>
                  <a:lnTo>
                    <a:pt x="697" y="106"/>
                  </a:lnTo>
                  <a:lnTo>
                    <a:pt x="700" y="109"/>
                  </a:lnTo>
                  <a:lnTo>
                    <a:pt x="701" y="109"/>
                  </a:lnTo>
                  <a:lnTo>
                    <a:pt x="701" y="109"/>
                  </a:lnTo>
                  <a:lnTo>
                    <a:pt x="698" y="97"/>
                  </a:lnTo>
                  <a:lnTo>
                    <a:pt x="695" y="91"/>
                  </a:lnTo>
                  <a:lnTo>
                    <a:pt x="691" y="88"/>
                  </a:lnTo>
                  <a:lnTo>
                    <a:pt x="691" y="88"/>
                  </a:lnTo>
                  <a:lnTo>
                    <a:pt x="691" y="90"/>
                  </a:lnTo>
                  <a:lnTo>
                    <a:pt x="691" y="90"/>
                  </a:lnTo>
                  <a:close/>
                  <a:moveTo>
                    <a:pt x="422" y="100"/>
                  </a:moveTo>
                  <a:lnTo>
                    <a:pt x="422" y="100"/>
                  </a:lnTo>
                  <a:lnTo>
                    <a:pt x="428" y="100"/>
                  </a:lnTo>
                  <a:lnTo>
                    <a:pt x="433" y="99"/>
                  </a:lnTo>
                  <a:lnTo>
                    <a:pt x="433" y="99"/>
                  </a:lnTo>
                  <a:lnTo>
                    <a:pt x="433" y="96"/>
                  </a:lnTo>
                  <a:lnTo>
                    <a:pt x="431" y="94"/>
                  </a:lnTo>
                  <a:lnTo>
                    <a:pt x="430" y="91"/>
                  </a:lnTo>
                  <a:lnTo>
                    <a:pt x="430" y="88"/>
                  </a:lnTo>
                  <a:lnTo>
                    <a:pt x="430" y="88"/>
                  </a:lnTo>
                  <a:lnTo>
                    <a:pt x="427" y="88"/>
                  </a:lnTo>
                  <a:lnTo>
                    <a:pt x="425" y="90"/>
                  </a:lnTo>
                  <a:lnTo>
                    <a:pt x="424" y="93"/>
                  </a:lnTo>
                  <a:lnTo>
                    <a:pt x="424" y="97"/>
                  </a:lnTo>
                  <a:lnTo>
                    <a:pt x="422" y="100"/>
                  </a:lnTo>
                  <a:lnTo>
                    <a:pt x="422" y="100"/>
                  </a:lnTo>
                  <a:close/>
                  <a:moveTo>
                    <a:pt x="637" y="100"/>
                  </a:moveTo>
                  <a:lnTo>
                    <a:pt x="637" y="100"/>
                  </a:lnTo>
                  <a:lnTo>
                    <a:pt x="646" y="102"/>
                  </a:lnTo>
                  <a:lnTo>
                    <a:pt x="646" y="102"/>
                  </a:lnTo>
                  <a:lnTo>
                    <a:pt x="645" y="96"/>
                  </a:lnTo>
                  <a:lnTo>
                    <a:pt x="642" y="90"/>
                  </a:lnTo>
                  <a:lnTo>
                    <a:pt x="642" y="90"/>
                  </a:lnTo>
                  <a:lnTo>
                    <a:pt x="637" y="90"/>
                  </a:lnTo>
                  <a:lnTo>
                    <a:pt x="633" y="88"/>
                  </a:lnTo>
                  <a:lnTo>
                    <a:pt x="633" y="88"/>
                  </a:lnTo>
                  <a:lnTo>
                    <a:pt x="634" y="96"/>
                  </a:lnTo>
                  <a:lnTo>
                    <a:pt x="637" y="100"/>
                  </a:lnTo>
                  <a:lnTo>
                    <a:pt x="637" y="100"/>
                  </a:lnTo>
                  <a:close/>
                  <a:moveTo>
                    <a:pt x="136" y="94"/>
                  </a:moveTo>
                  <a:lnTo>
                    <a:pt x="136" y="94"/>
                  </a:lnTo>
                  <a:lnTo>
                    <a:pt x="139" y="94"/>
                  </a:lnTo>
                  <a:lnTo>
                    <a:pt x="142" y="94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48" y="88"/>
                  </a:lnTo>
                  <a:lnTo>
                    <a:pt x="140" y="91"/>
                  </a:lnTo>
                  <a:lnTo>
                    <a:pt x="136" y="94"/>
                  </a:lnTo>
                  <a:lnTo>
                    <a:pt x="136" y="94"/>
                  </a:lnTo>
                  <a:close/>
                  <a:moveTo>
                    <a:pt x="155" y="93"/>
                  </a:moveTo>
                  <a:lnTo>
                    <a:pt x="155" y="93"/>
                  </a:lnTo>
                  <a:lnTo>
                    <a:pt x="159" y="91"/>
                  </a:lnTo>
                  <a:lnTo>
                    <a:pt x="160" y="91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0" y="90"/>
                  </a:lnTo>
                  <a:lnTo>
                    <a:pt x="157" y="90"/>
                  </a:lnTo>
                  <a:lnTo>
                    <a:pt x="155" y="91"/>
                  </a:lnTo>
                  <a:lnTo>
                    <a:pt x="155" y="93"/>
                  </a:lnTo>
                  <a:lnTo>
                    <a:pt x="155" y="93"/>
                  </a:lnTo>
                  <a:close/>
                  <a:moveTo>
                    <a:pt x="395" y="96"/>
                  </a:moveTo>
                  <a:lnTo>
                    <a:pt x="395" y="96"/>
                  </a:lnTo>
                  <a:lnTo>
                    <a:pt x="395" y="93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0" y="88"/>
                  </a:lnTo>
                  <a:lnTo>
                    <a:pt x="390" y="88"/>
                  </a:lnTo>
                  <a:lnTo>
                    <a:pt x="392" y="94"/>
                  </a:lnTo>
                  <a:lnTo>
                    <a:pt x="393" y="96"/>
                  </a:lnTo>
                  <a:lnTo>
                    <a:pt x="395" y="96"/>
                  </a:lnTo>
                  <a:lnTo>
                    <a:pt x="395" y="96"/>
                  </a:lnTo>
                  <a:close/>
                  <a:moveTo>
                    <a:pt x="445" y="90"/>
                  </a:moveTo>
                  <a:lnTo>
                    <a:pt x="445" y="90"/>
                  </a:lnTo>
                  <a:lnTo>
                    <a:pt x="445" y="94"/>
                  </a:lnTo>
                  <a:lnTo>
                    <a:pt x="447" y="100"/>
                  </a:lnTo>
                  <a:lnTo>
                    <a:pt x="447" y="100"/>
                  </a:lnTo>
                  <a:lnTo>
                    <a:pt x="454" y="100"/>
                  </a:lnTo>
                  <a:lnTo>
                    <a:pt x="457" y="99"/>
                  </a:lnTo>
                  <a:lnTo>
                    <a:pt x="459" y="96"/>
                  </a:lnTo>
                  <a:lnTo>
                    <a:pt x="459" y="96"/>
                  </a:lnTo>
                  <a:lnTo>
                    <a:pt x="456" y="93"/>
                  </a:lnTo>
                  <a:lnTo>
                    <a:pt x="453" y="91"/>
                  </a:lnTo>
                  <a:lnTo>
                    <a:pt x="445" y="90"/>
                  </a:lnTo>
                  <a:lnTo>
                    <a:pt x="445" y="90"/>
                  </a:lnTo>
                  <a:close/>
                  <a:moveTo>
                    <a:pt x="546" y="102"/>
                  </a:moveTo>
                  <a:lnTo>
                    <a:pt x="546" y="102"/>
                  </a:lnTo>
                  <a:lnTo>
                    <a:pt x="549" y="97"/>
                  </a:lnTo>
                  <a:lnTo>
                    <a:pt x="549" y="94"/>
                  </a:lnTo>
                  <a:lnTo>
                    <a:pt x="550" y="91"/>
                  </a:lnTo>
                  <a:lnTo>
                    <a:pt x="550" y="91"/>
                  </a:lnTo>
                  <a:lnTo>
                    <a:pt x="534" y="90"/>
                  </a:lnTo>
                  <a:lnTo>
                    <a:pt x="534" y="90"/>
                  </a:lnTo>
                  <a:lnTo>
                    <a:pt x="535" y="96"/>
                  </a:lnTo>
                  <a:lnTo>
                    <a:pt x="537" y="99"/>
                  </a:lnTo>
                  <a:lnTo>
                    <a:pt x="541" y="100"/>
                  </a:lnTo>
                  <a:lnTo>
                    <a:pt x="546" y="102"/>
                  </a:lnTo>
                  <a:lnTo>
                    <a:pt x="546" y="102"/>
                  </a:lnTo>
                  <a:close/>
                  <a:moveTo>
                    <a:pt x="710" y="108"/>
                  </a:moveTo>
                  <a:lnTo>
                    <a:pt x="710" y="108"/>
                  </a:lnTo>
                  <a:lnTo>
                    <a:pt x="712" y="108"/>
                  </a:lnTo>
                  <a:lnTo>
                    <a:pt x="713" y="108"/>
                  </a:lnTo>
                  <a:lnTo>
                    <a:pt x="713" y="108"/>
                  </a:lnTo>
                  <a:lnTo>
                    <a:pt x="709" y="91"/>
                  </a:lnTo>
                  <a:lnTo>
                    <a:pt x="709" y="91"/>
                  </a:lnTo>
                  <a:lnTo>
                    <a:pt x="704" y="90"/>
                  </a:lnTo>
                  <a:lnTo>
                    <a:pt x="703" y="90"/>
                  </a:lnTo>
                  <a:lnTo>
                    <a:pt x="700" y="90"/>
                  </a:lnTo>
                  <a:lnTo>
                    <a:pt x="700" y="90"/>
                  </a:lnTo>
                  <a:lnTo>
                    <a:pt x="704" y="100"/>
                  </a:lnTo>
                  <a:lnTo>
                    <a:pt x="710" y="108"/>
                  </a:lnTo>
                  <a:lnTo>
                    <a:pt x="710" y="108"/>
                  </a:lnTo>
                  <a:close/>
                  <a:moveTo>
                    <a:pt x="91" y="103"/>
                  </a:moveTo>
                  <a:lnTo>
                    <a:pt x="91" y="103"/>
                  </a:lnTo>
                  <a:lnTo>
                    <a:pt x="105" y="100"/>
                  </a:lnTo>
                  <a:lnTo>
                    <a:pt x="111" y="97"/>
                  </a:lnTo>
                  <a:lnTo>
                    <a:pt x="113" y="94"/>
                  </a:lnTo>
                  <a:lnTo>
                    <a:pt x="114" y="91"/>
                  </a:lnTo>
                  <a:lnTo>
                    <a:pt x="114" y="91"/>
                  </a:lnTo>
                  <a:lnTo>
                    <a:pt x="105" y="91"/>
                  </a:lnTo>
                  <a:lnTo>
                    <a:pt x="99" y="93"/>
                  </a:lnTo>
                  <a:lnTo>
                    <a:pt x="94" y="97"/>
                  </a:lnTo>
                  <a:lnTo>
                    <a:pt x="91" y="103"/>
                  </a:lnTo>
                  <a:lnTo>
                    <a:pt x="91" y="103"/>
                  </a:lnTo>
                  <a:close/>
                  <a:moveTo>
                    <a:pt x="369" y="105"/>
                  </a:moveTo>
                  <a:lnTo>
                    <a:pt x="369" y="105"/>
                  </a:lnTo>
                  <a:lnTo>
                    <a:pt x="373" y="103"/>
                  </a:lnTo>
                  <a:lnTo>
                    <a:pt x="378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96"/>
                  </a:lnTo>
                  <a:lnTo>
                    <a:pt x="384" y="90"/>
                  </a:lnTo>
                  <a:lnTo>
                    <a:pt x="384" y="90"/>
                  </a:lnTo>
                  <a:lnTo>
                    <a:pt x="377" y="91"/>
                  </a:lnTo>
                  <a:lnTo>
                    <a:pt x="369" y="93"/>
                  </a:lnTo>
                  <a:lnTo>
                    <a:pt x="369" y="93"/>
                  </a:lnTo>
                  <a:lnTo>
                    <a:pt x="367" y="99"/>
                  </a:lnTo>
                  <a:lnTo>
                    <a:pt x="364" y="103"/>
                  </a:lnTo>
                  <a:lnTo>
                    <a:pt x="364" y="103"/>
                  </a:lnTo>
                  <a:lnTo>
                    <a:pt x="369" y="103"/>
                  </a:lnTo>
                  <a:lnTo>
                    <a:pt x="370" y="103"/>
                  </a:lnTo>
                  <a:lnTo>
                    <a:pt x="369" y="105"/>
                  </a:lnTo>
                  <a:lnTo>
                    <a:pt x="369" y="105"/>
                  </a:lnTo>
                  <a:close/>
                  <a:moveTo>
                    <a:pt x="733" y="109"/>
                  </a:moveTo>
                  <a:lnTo>
                    <a:pt x="733" y="109"/>
                  </a:lnTo>
                  <a:lnTo>
                    <a:pt x="729" y="99"/>
                  </a:lnTo>
                  <a:lnTo>
                    <a:pt x="726" y="94"/>
                  </a:lnTo>
                  <a:lnTo>
                    <a:pt x="723" y="91"/>
                  </a:lnTo>
                  <a:lnTo>
                    <a:pt x="723" y="91"/>
                  </a:lnTo>
                  <a:lnTo>
                    <a:pt x="724" y="96"/>
                  </a:lnTo>
                  <a:lnTo>
                    <a:pt x="727" y="102"/>
                  </a:lnTo>
                  <a:lnTo>
                    <a:pt x="733" y="109"/>
                  </a:lnTo>
                  <a:lnTo>
                    <a:pt x="733" y="109"/>
                  </a:lnTo>
                  <a:close/>
                  <a:moveTo>
                    <a:pt x="556" y="91"/>
                  </a:moveTo>
                  <a:lnTo>
                    <a:pt x="556" y="91"/>
                  </a:lnTo>
                  <a:lnTo>
                    <a:pt x="553" y="97"/>
                  </a:lnTo>
                  <a:lnTo>
                    <a:pt x="552" y="105"/>
                  </a:lnTo>
                  <a:lnTo>
                    <a:pt x="552" y="105"/>
                  </a:lnTo>
                  <a:lnTo>
                    <a:pt x="556" y="106"/>
                  </a:lnTo>
                  <a:lnTo>
                    <a:pt x="561" y="108"/>
                  </a:lnTo>
                  <a:lnTo>
                    <a:pt x="573" y="109"/>
                  </a:lnTo>
                  <a:lnTo>
                    <a:pt x="573" y="109"/>
                  </a:lnTo>
                  <a:lnTo>
                    <a:pt x="572" y="102"/>
                  </a:lnTo>
                  <a:lnTo>
                    <a:pt x="570" y="94"/>
                  </a:lnTo>
                  <a:lnTo>
                    <a:pt x="570" y="94"/>
                  </a:lnTo>
                  <a:lnTo>
                    <a:pt x="564" y="93"/>
                  </a:lnTo>
                  <a:lnTo>
                    <a:pt x="556" y="91"/>
                  </a:lnTo>
                  <a:lnTo>
                    <a:pt x="556" y="91"/>
                  </a:lnTo>
                  <a:close/>
                  <a:moveTo>
                    <a:pt x="627" y="99"/>
                  </a:moveTo>
                  <a:lnTo>
                    <a:pt x="627" y="99"/>
                  </a:lnTo>
                  <a:lnTo>
                    <a:pt x="628" y="99"/>
                  </a:lnTo>
                  <a:lnTo>
                    <a:pt x="631" y="99"/>
                  </a:lnTo>
                  <a:lnTo>
                    <a:pt x="631" y="99"/>
                  </a:lnTo>
                  <a:lnTo>
                    <a:pt x="630" y="96"/>
                  </a:lnTo>
                  <a:lnTo>
                    <a:pt x="628" y="91"/>
                  </a:lnTo>
                  <a:lnTo>
                    <a:pt x="628" y="91"/>
                  </a:lnTo>
                  <a:lnTo>
                    <a:pt x="627" y="96"/>
                  </a:lnTo>
                  <a:lnTo>
                    <a:pt x="627" y="99"/>
                  </a:lnTo>
                  <a:lnTo>
                    <a:pt x="627" y="99"/>
                  </a:lnTo>
                  <a:close/>
                  <a:moveTo>
                    <a:pt x="675" y="97"/>
                  </a:moveTo>
                  <a:lnTo>
                    <a:pt x="675" y="97"/>
                  </a:lnTo>
                  <a:lnTo>
                    <a:pt x="674" y="93"/>
                  </a:lnTo>
                  <a:lnTo>
                    <a:pt x="672" y="91"/>
                  </a:lnTo>
                  <a:lnTo>
                    <a:pt x="672" y="91"/>
                  </a:lnTo>
                  <a:lnTo>
                    <a:pt x="672" y="94"/>
                  </a:lnTo>
                  <a:lnTo>
                    <a:pt x="675" y="97"/>
                  </a:lnTo>
                  <a:lnTo>
                    <a:pt x="675" y="97"/>
                  </a:lnTo>
                  <a:close/>
                  <a:moveTo>
                    <a:pt x="259" y="99"/>
                  </a:moveTo>
                  <a:lnTo>
                    <a:pt x="259" y="99"/>
                  </a:lnTo>
                  <a:lnTo>
                    <a:pt x="265" y="97"/>
                  </a:lnTo>
                  <a:lnTo>
                    <a:pt x="270" y="97"/>
                  </a:lnTo>
                  <a:lnTo>
                    <a:pt x="279" y="100"/>
                  </a:lnTo>
                  <a:lnTo>
                    <a:pt x="279" y="100"/>
                  </a:lnTo>
                  <a:lnTo>
                    <a:pt x="284" y="97"/>
                  </a:lnTo>
                  <a:lnTo>
                    <a:pt x="287" y="93"/>
                  </a:lnTo>
                  <a:lnTo>
                    <a:pt x="287" y="93"/>
                  </a:lnTo>
                  <a:lnTo>
                    <a:pt x="271" y="94"/>
                  </a:lnTo>
                  <a:lnTo>
                    <a:pt x="265" y="96"/>
                  </a:lnTo>
                  <a:lnTo>
                    <a:pt x="259" y="99"/>
                  </a:lnTo>
                  <a:lnTo>
                    <a:pt x="259" y="99"/>
                  </a:lnTo>
                  <a:close/>
                  <a:moveTo>
                    <a:pt x="497" y="96"/>
                  </a:moveTo>
                  <a:lnTo>
                    <a:pt x="497" y="96"/>
                  </a:lnTo>
                  <a:lnTo>
                    <a:pt x="511" y="99"/>
                  </a:lnTo>
                  <a:lnTo>
                    <a:pt x="521" y="103"/>
                  </a:lnTo>
                  <a:lnTo>
                    <a:pt x="521" y="103"/>
                  </a:lnTo>
                  <a:lnTo>
                    <a:pt x="523" y="99"/>
                  </a:lnTo>
                  <a:lnTo>
                    <a:pt x="523" y="99"/>
                  </a:lnTo>
                  <a:lnTo>
                    <a:pt x="512" y="96"/>
                  </a:lnTo>
                  <a:lnTo>
                    <a:pt x="499" y="93"/>
                  </a:lnTo>
                  <a:lnTo>
                    <a:pt x="499" y="93"/>
                  </a:lnTo>
                  <a:lnTo>
                    <a:pt x="499" y="94"/>
                  </a:lnTo>
                  <a:lnTo>
                    <a:pt x="497" y="96"/>
                  </a:lnTo>
                  <a:lnTo>
                    <a:pt x="497" y="96"/>
                  </a:lnTo>
                  <a:close/>
                  <a:moveTo>
                    <a:pt x="660" y="106"/>
                  </a:moveTo>
                  <a:lnTo>
                    <a:pt x="660" y="106"/>
                  </a:lnTo>
                  <a:lnTo>
                    <a:pt x="660" y="102"/>
                  </a:lnTo>
                  <a:lnTo>
                    <a:pt x="660" y="97"/>
                  </a:lnTo>
                  <a:lnTo>
                    <a:pt x="660" y="97"/>
                  </a:lnTo>
                  <a:lnTo>
                    <a:pt x="656" y="94"/>
                  </a:lnTo>
                  <a:lnTo>
                    <a:pt x="649" y="93"/>
                  </a:lnTo>
                  <a:lnTo>
                    <a:pt x="649" y="93"/>
                  </a:lnTo>
                  <a:lnTo>
                    <a:pt x="653" y="102"/>
                  </a:lnTo>
                  <a:lnTo>
                    <a:pt x="656" y="105"/>
                  </a:lnTo>
                  <a:lnTo>
                    <a:pt x="660" y="106"/>
                  </a:lnTo>
                  <a:lnTo>
                    <a:pt x="660" y="106"/>
                  </a:lnTo>
                  <a:close/>
                  <a:moveTo>
                    <a:pt x="67" y="106"/>
                  </a:moveTo>
                  <a:lnTo>
                    <a:pt x="67" y="106"/>
                  </a:lnTo>
                  <a:lnTo>
                    <a:pt x="70" y="103"/>
                  </a:lnTo>
                  <a:lnTo>
                    <a:pt x="73" y="100"/>
                  </a:lnTo>
                  <a:lnTo>
                    <a:pt x="75" y="96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100"/>
                  </a:lnTo>
                  <a:lnTo>
                    <a:pt x="69" y="103"/>
                  </a:lnTo>
                  <a:lnTo>
                    <a:pt x="67" y="106"/>
                  </a:lnTo>
                  <a:lnTo>
                    <a:pt x="67" y="106"/>
                  </a:lnTo>
                  <a:close/>
                  <a:moveTo>
                    <a:pt x="332" y="96"/>
                  </a:moveTo>
                  <a:lnTo>
                    <a:pt x="332" y="96"/>
                  </a:lnTo>
                  <a:lnTo>
                    <a:pt x="335" y="94"/>
                  </a:lnTo>
                  <a:lnTo>
                    <a:pt x="338" y="94"/>
                  </a:lnTo>
                  <a:lnTo>
                    <a:pt x="338" y="93"/>
                  </a:lnTo>
                  <a:lnTo>
                    <a:pt x="338" y="93"/>
                  </a:lnTo>
                  <a:lnTo>
                    <a:pt x="335" y="94"/>
                  </a:lnTo>
                  <a:lnTo>
                    <a:pt x="332" y="94"/>
                  </a:lnTo>
                  <a:lnTo>
                    <a:pt x="332" y="96"/>
                  </a:lnTo>
                  <a:lnTo>
                    <a:pt x="332" y="96"/>
                  </a:lnTo>
                  <a:close/>
                  <a:moveTo>
                    <a:pt x="177" y="99"/>
                  </a:moveTo>
                  <a:lnTo>
                    <a:pt x="177" y="99"/>
                  </a:lnTo>
                  <a:lnTo>
                    <a:pt x="178" y="100"/>
                  </a:lnTo>
                  <a:lnTo>
                    <a:pt x="180" y="102"/>
                  </a:lnTo>
                  <a:lnTo>
                    <a:pt x="183" y="102"/>
                  </a:lnTo>
                  <a:lnTo>
                    <a:pt x="189" y="102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8" y="99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1" y="96"/>
                  </a:lnTo>
                  <a:lnTo>
                    <a:pt x="177" y="99"/>
                  </a:lnTo>
                  <a:lnTo>
                    <a:pt x="177" y="99"/>
                  </a:lnTo>
                  <a:close/>
                  <a:moveTo>
                    <a:pt x="206" y="99"/>
                  </a:moveTo>
                  <a:lnTo>
                    <a:pt x="206" y="99"/>
                  </a:lnTo>
                  <a:lnTo>
                    <a:pt x="216" y="99"/>
                  </a:lnTo>
                  <a:lnTo>
                    <a:pt x="223" y="97"/>
                  </a:lnTo>
                  <a:lnTo>
                    <a:pt x="227" y="96"/>
                  </a:lnTo>
                  <a:lnTo>
                    <a:pt x="227" y="96"/>
                  </a:lnTo>
                  <a:lnTo>
                    <a:pt x="221" y="94"/>
                  </a:lnTo>
                  <a:lnTo>
                    <a:pt x="215" y="94"/>
                  </a:lnTo>
                  <a:lnTo>
                    <a:pt x="210" y="96"/>
                  </a:lnTo>
                  <a:lnTo>
                    <a:pt x="206" y="99"/>
                  </a:lnTo>
                  <a:lnTo>
                    <a:pt x="206" y="99"/>
                  </a:lnTo>
                  <a:close/>
                  <a:moveTo>
                    <a:pt x="354" y="102"/>
                  </a:moveTo>
                  <a:lnTo>
                    <a:pt x="354" y="102"/>
                  </a:lnTo>
                  <a:lnTo>
                    <a:pt x="357" y="102"/>
                  </a:lnTo>
                  <a:lnTo>
                    <a:pt x="360" y="103"/>
                  </a:lnTo>
                  <a:lnTo>
                    <a:pt x="360" y="103"/>
                  </a:lnTo>
                  <a:lnTo>
                    <a:pt x="361" y="99"/>
                  </a:lnTo>
                  <a:lnTo>
                    <a:pt x="363" y="96"/>
                  </a:lnTo>
                  <a:lnTo>
                    <a:pt x="363" y="96"/>
                  </a:lnTo>
                  <a:lnTo>
                    <a:pt x="358" y="94"/>
                  </a:lnTo>
                  <a:lnTo>
                    <a:pt x="357" y="96"/>
                  </a:lnTo>
                  <a:lnTo>
                    <a:pt x="354" y="99"/>
                  </a:lnTo>
                  <a:lnTo>
                    <a:pt x="354" y="102"/>
                  </a:lnTo>
                  <a:lnTo>
                    <a:pt x="354" y="102"/>
                  </a:lnTo>
                  <a:close/>
                  <a:moveTo>
                    <a:pt x="578" y="106"/>
                  </a:moveTo>
                  <a:lnTo>
                    <a:pt x="578" y="106"/>
                  </a:lnTo>
                  <a:lnTo>
                    <a:pt x="578" y="100"/>
                  </a:lnTo>
                  <a:lnTo>
                    <a:pt x="575" y="96"/>
                  </a:lnTo>
                  <a:lnTo>
                    <a:pt x="575" y="96"/>
                  </a:lnTo>
                  <a:lnTo>
                    <a:pt x="576" y="100"/>
                  </a:lnTo>
                  <a:lnTo>
                    <a:pt x="578" y="106"/>
                  </a:lnTo>
                  <a:lnTo>
                    <a:pt x="578" y="106"/>
                  </a:lnTo>
                  <a:close/>
                  <a:moveTo>
                    <a:pt x="489" y="100"/>
                  </a:moveTo>
                  <a:lnTo>
                    <a:pt x="489" y="100"/>
                  </a:lnTo>
                  <a:lnTo>
                    <a:pt x="488" y="99"/>
                  </a:lnTo>
                  <a:lnTo>
                    <a:pt x="483" y="97"/>
                  </a:lnTo>
                  <a:lnTo>
                    <a:pt x="479" y="96"/>
                  </a:lnTo>
                  <a:lnTo>
                    <a:pt x="474" y="97"/>
                  </a:lnTo>
                  <a:lnTo>
                    <a:pt x="474" y="97"/>
                  </a:lnTo>
                  <a:lnTo>
                    <a:pt x="482" y="99"/>
                  </a:lnTo>
                  <a:lnTo>
                    <a:pt x="485" y="100"/>
                  </a:lnTo>
                  <a:lnTo>
                    <a:pt x="489" y="100"/>
                  </a:lnTo>
                  <a:lnTo>
                    <a:pt x="489" y="100"/>
                  </a:lnTo>
                  <a:close/>
                  <a:moveTo>
                    <a:pt x="79" y="105"/>
                  </a:moveTo>
                  <a:lnTo>
                    <a:pt x="79" y="105"/>
                  </a:lnTo>
                  <a:lnTo>
                    <a:pt x="84" y="105"/>
                  </a:lnTo>
                  <a:lnTo>
                    <a:pt x="85" y="102"/>
                  </a:lnTo>
                  <a:lnTo>
                    <a:pt x="88" y="97"/>
                  </a:lnTo>
                  <a:lnTo>
                    <a:pt x="88" y="97"/>
                  </a:lnTo>
                  <a:lnTo>
                    <a:pt x="85" y="99"/>
                  </a:lnTo>
                  <a:lnTo>
                    <a:pt x="82" y="100"/>
                  </a:lnTo>
                  <a:lnTo>
                    <a:pt x="79" y="102"/>
                  </a:lnTo>
                  <a:lnTo>
                    <a:pt x="79" y="105"/>
                  </a:lnTo>
                  <a:lnTo>
                    <a:pt x="79" y="105"/>
                  </a:lnTo>
                  <a:close/>
                  <a:moveTo>
                    <a:pt x="285" y="103"/>
                  </a:moveTo>
                  <a:lnTo>
                    <a:pt x="285" y="103"/>
                  </a:lnTo>
                  <a:lnTo>
                    <a:pt x="288" y="102"/>
                  </a:lnTo>
                  <a:lnTo>
                    <a:pt x="291" y="100"/>
                  </a:lnTo>
                  <a:lnTo>
                    <a:pt x="294" y="99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0" y="99"/>
                  </a:lnTo>
                  <a:lnTo>
                    <a:pt x="285" y="103"/>
                  </a:lnTo>
                  <a:lnTo>
                    <a:pt x="285" y="103"/>
                  </a:lnTo>
                  <a:close/>
                  <a:moveTo>
                    <a:pt x="582" y="102"/>
                  </a:moveTo>
                  <a:lnTo>
                    <a:pt x="582" y="102"/>
                  </a:lnTo>
                  <a:lnTo>
                    <a:pt x="584" y="100"/>
                  </a:lnTo>
                  <a:lnTo>
                    <a:pt x="585" y="97"/>
                  </a:lnTo>
                  <a:lnTo>
                    <a:pt x="585" y="97"/>
                  </a:lnTo>
                  <a:lnTo>
                    <a:pt x="582" y="97"/>
                  </a:lnTo>
                  <a:lnTo>
                    <a:pt x="582" y="97"/>
                  </a:lnTo>
                  <a:lnTo>
                    <a:pt x="582" y="102"/>
                  </a:lnTo>
                  <a:lnTo>
                    <a:pt x="582" y="102"/>
                  </a:lnTo>
                  <a:close/>
                  <a:moveTo>
                    <a:pt x="341" y="99"/>
                  </a:moveTo>
                  <a:lnTo>
                    <a:pt x="341" y="99"/>
                  </a:lnTo>
                  <a:lnTo>
                    <a:pt x="343" y="100"/>
                  </a:lnTo>
                  <a:lnTo>
                    <a:pt x="345" y="100"/>
                  </a:lnTo>
                  <a:lnTo>
                    <a:pt x="348" y="99"/>
                  </a:lnTo>
                  <a:lnTo>
                    <a:pt x="348" y="97"/>
                  </a:lnTo>
                  <a:lnTo>
                    <a:pt x="348" y="97"/>
                  </a:lnTo>
                  <a:lnTo>
                    <a:pt x="345" y="97"/>
                  </a:lnTo>
                  <a:lnTo>
                    <a:pt x="341" y="99"/>
                  </a:lnTo>
                  <a:lnTo>
                    <a:pt x="341" y="99"/>
                  </a:lnTo>
                  <a:close/>
                  <a:moveTo>
                    <a:pt x="584" y="112"/>
                  </a:moveTo>
                  <a:lnTo>
                    <a:pt x="584" y="112"/>
                  </a:lnTo>
                  <a:lnTo>
                    <a:pt x="598" y="114"/>
                  </a:lnTo>
                  <a:lnTo>
                    <a:pt x="611" y="114"/>
                  </a:lnTo>
                  <a:lnTo>
                    <a:pt x="611" y="114"/>
                  </a:lnTo>
                  <a:lnTo>
                    <a:pt x="613" y="109"/>
                  </a:lnTo>
                  <a:lnTo>
                    <a:pt x="613" y="105"/>
                  </a:lnTo>
                  <a:lnTo>
                    <a:pt x="613" y="105"/>
                  </a:lnTo>
                  <a:lnTo>
                    <a:pt x="602" y="102"/>
                  </a:lnTo>
                  <a:lnTo>
                    <a:pt x="592" y="99"/>
                  </a:lnTo>
                  <a:lnTo>
                    <a:pt x="592" y="99"/>
                  </a:lnTo>
                  <a:lnTo>
                    <a:pt x="587" y="105"/>
                  </a:lnTo>
                  <a:lnTo>
                    <a:pt x="585" y="109"/>
                  </a:lnTo>
                  <a:lnTo>
                    <a:pt x="584" y="112"/>
                  </a:lnTo>
                  <a:lnTo>
                    <a:pt x="584" y="112"/>
                  </a:lnTo>
                  <a:close/>
                  <a:moveTo>
                    <a:pt x="744" y="116"/>
                  </a:moveTo>
                  <a:lnTo>
                    <a:pt x="744" y="116"/>
                  </a:lnTo>
                  <a:lnTo>
                    <a:pt x="739" y="106"/>
                  </a:lnTo>
                  <a:lnTo>
                    <a:pt x="735" y="99"/>
                  </a:lnTo>
                  <a:lnTo>
                    <a:pt x="735" y="99"/>
                  </a:lnTo>
                  <a:lnTo>
                    <a:pt x="739" y="108"/>
                  </a:lnTo>
                  <a:lnTo>
                    <a:pt x="744" y="116"/>
                  </a:lnTo>
                  <a:lnTo>
                    <a:pt x="744" y="116"/>
                  </a:lnTo>
                  <a:close/>
                  <a:moveTo>
                    <a:pt x="244" y="99"/>
                  </a:moveTo>
                  <a:lnTo>
                    <a:pt x="244" y="99"/>
                  </a:lnTo>
                  <a:lnTo>
                    <a:pt x="245" y="102"/>
                  </a:lnTo>
                  <a:lnTo>
                    <a:pt x="247" y="102"/>
                  </a:lnTo>
                  <a:lnTo>
                    <a:pt x="252" y="99"/>
                  </a:lnTo>
                  <a:lnTo>
                    <a:pt x="252" y="99"/>
                  </a:lnTo>
                  <a:lnTo>
                    <a:pt x="250" y="99"/>
                  </a:lnTo>
                  <a:lnTo>
                    <a:pt x="248" y="99"/>
                  </a:lnTo>
                  <a:lnTo>
                    <a:pt x="244" y="99"/>
                  </a:lnTo>
                  <a:lnTo>
                    <a:pt x="244" y="99"/>
                  </a:lnTo>
                  <a:close/>
                  <a:moveTo>
                    <a:pt x="165" y="100"/>
                  </a:moveTo>
                  <a:lnTo>
                    <a:pt x="165" y="100"/>
                  </a:lnTo>
                  <a:lnTo>
                    <a:pt x="166" y="102"/>
                  </a:lnTo>
                  <a:lnTo>
                    <a:pt x="166" y="105"/>
                  </a:lnTo>
                  <a:lnTo>
                    <a:pt x="166" y="105"/>
                  </a:lnTo>
                  <a:lnTo>
                    <a:pt x="171" y="105"/>
                  </a:lnTo>
                  <a:lnTo>
                    <a:pt x="174" y="103"/>
                  </a:lnTo>
                  <a:lnTo>
                    <a:pt x="174" y="103"/>
                  </a:lnTo>
                  <a:lnTo>
                    <a:pt x="172" y="102"/>
                  </a:lnTo>
                  <a:lnTo>
                    <a:pt x="172" y="99"/>
                  </a:lnTo>
                  <a:lnTo>
                    <a:pt x="172" y="99"/>
                  </a:lnTo>
                  <a:lnTo>
                    <a:pt x="165" y="100"/>
                  </a:lnTo>
                  <a:lnTo>
                    <a:pt x="165" y="100"/>
                  </a:lnTo>
                  <a:close/>
                  <a:moveTo>
                    <a:pt x="319" y="102"/>
                  </a:moveTo>
                  <a:lnTo>
                    <a:pt x="319" y="102"/>
                  </a:lnTo>
                  <a:lnTo>
                    <a:pt x="320" y="105"/>
                  </a:lnTo>
                  <a:lnTo>
                    <a:pt x="323" y="106"/>
                  </a:lnTo>
                  <a:lnTo>
                    <a:pt x="331" y="108"/>
                  </a:lnTo>
                  <a:lnTo>
                    <a:pt x="338" y="106"/>
                  </a:lnTo>
                  <a:lnTo>
                    <a:pt x="341" y="106"/>
                  </a:lnTo>
                  <a:lnTo>
                    <a:pt x="345" y="103"/>
                  </a:lnTo>
                  <a:lnTo>
                    <a:pt x="345" y="103"/>
                  </a:lnTo>
                  <a:lnTo>
                    <a:pt x="331" y="100"/>
                  </a:lnTo>
                  <a:lnTo>
                    <a:pt x="325" y="100"/>
                  </a:lnTo>
                  <a:lnTo>
                    <a:pt x="319" y="102"/>
                  </a:lnTo>
                  <a:lnTo>
                    <a:pt x="319" y="102"/>
                  </a:lnTo>
                  <a:close/>
                  <a:moveTo>
                    <a:pt x="143" y="103"/>
                  </a:moveTo>
                  <a:lnTo>
                    <a:pt x="143" y="103"/>
                  </a:lnTo>
                  <a:lnTo>
                    <a:pt x="145" y="105"/>
                  </a:lnTo>
                  <a:lnTo>
                    <a:pt x="146" y="106"/>
                  </a:lnTo>
                  <a:lnTo>
                    <a:pt x="149" y="106"/>
                  </a:lnTo>
                  <a:lnTo>
                    <a:pt x="154" y="105"/>
                  </a:lnTo>
                  <a:lnTo>
                    <a:pt x="159" y="105"/>
                  </a:lnTo>
                  <a:lnTo>
                    <a:pt x="159" y="105"/>
                  </a:lnTo>
                  <a:lnTo>
                    <a:pt x="159" y="103"/>
                  </a:lnTo>
                  <a:lnTo>
                    <a:pt x="157" y="102"/>
                  </a:lnTo>
                  <a:lnTo>
                    <a:pt x="154" y="102"/>
                  </a:lnTo>
                  <a:lnTo>
                    <a:pt x="143" y="103"/>
                  </a:lnTo>
                  <a:lnTo>
                    <a:pt x="143" y="103"/>
                  </a:lnTo>
                  <a:close/>
                  <a:moveTo>
                    <a:pt x="527" y="102"/>
                  </a:moveTo>
                  <a:lnTo>
                    <a:pt x="527" y="102"/>
                  </a:lnTo>
                  <a:lnTo>
                    <a:pt x="527" y="105"/>
                  </a:lnTo>
                  <a:lnTo>
                    <a:pt x="527" y="105"/>
                  </a:lnTo>
                  <a:lnTo>
                    <a:pt x="532" y="105"/>
                  </a:lnTo>
                  <a:lnTo>
                    <a:pt x="532" y="105"/>
                  </a:lnTo>
                  <a:lnTo>
                    <a:pt x="532" y="102"/>
                  </a:lnTo>
                  <a:lnTo>
                    <a:pt x="531" y="102"/>
                  </a:lnTo>
                  <a:lnTo>
                    <a:pt x="527" y="102"/>
                  </a:lnTo>
                  <a:lnTo>
                    <a:pt x="527" y="102"/>
                  </a:lnTo>
                  <a:close/>
                  <a:moveTo>
                    <a:pt x="421" y="108"/>
                  </a:moveTo>
                  <a:lnTo>
                    <a:pt x="421" y="108"/>
                  </a:lnTo>
                  <a:lnTo>
                    <a:pt x="427" y="108"/>
                  </a:lnTo>
                  <a:lnTo>
                    <a:pt x="430" y="106"/>
                  </a:lnTo>
                  <a:lnTo>
                    <a:pt x="431" y="105"/>
                  </a:lnTo>
                  <a:lnTo>
                    <a:pt x="431" y="105"/>
                  </a:lnTo>
                  <a:lnTo>
                    <a:pt x="422" y="103"/>
                  </a:lnTo>
                  <a:lnTo>
                    <a:pt x="422" y="103"/>
                  </a:lnTo>
                  <a:lnTo>
                    <a:pt x="421" y="106"/>
                  </a:lnTo>
                  <a:lnTo>
                    <a:pt x="421" y="108"/>
                  </a:lnTo>
                  <a:lnTo>
                    <a:pt x="421" y="108"/>
                  </a:lnTo>
                  <a:close/>
                  <a:moveTo>
                    <a:pt x="221" y="111"/>
                  </a:moveTo>
                  <a:lnTo>
                    <a:pt x="221" y="111"/>
                  </a:lnTo>
                  <a:lnTo>
                    <a:pt x="232" y="109"/>
                  </a:lnTo>
                  <a:lnTo>
                    <a:pt x="242" y="109"/>
                  </a:lnTo>
                  <a:lnTo>
                    <a:pt x="242" y="109"/>
                  </a:lnTo>
                  <a:lnTo>
                    <a:pt x="242" y="108"/>
                  </a:lnTo>
                  <a:lnTo>
                    <a:pt x="242" y="106"/>
                  </a:lnTo>
                  <a:lnTo>
                    <a:pt x="242" y="106"/>
                  </a:lnTo>
                  <a:lnTo>
                    <a:pt x="236" y="105"/>
                  </a:lnTo>
                  <a:lnTo>
                    <a:pt x="229" y="105"/>
                  </a:lnTo>
                  <a:lnTo>
                    <a:pt x="224" y="106"/>
                  </a:lnTo>
                  <a:lnTo>
                    <a:pt x="223" y="109"/>
                  </a:lnTo>
                  <a:lnTo>
                    <a:pt x="221" y="111"/>
                  </a:lnTo>
                  <a:lnTo>
                    <a:pt x="221" y="111"/>
                  </a:lnTo>
                  <a:close/>
                  <a:moveTo>
                    <a:pt x="404" y="105"/>
                  </a:moveTo>
                  <a:lnTo>
                    <a:pt x="404" y="105"/>
                  </a:lnTo>
                  <a:lnTo>
                    <a:pt x="402" y="106"/>
                  </a:lnTo>
                  <a:lnTo>
                    <a:pt x="402" y="106"/>
                  </a:lnTo>
                  <a:lnTo>
                    <a:pt x="404" y="109"/>
                  </a:lnTo>
                  <a:lnTo>
                    <a:pt x="404" y="109"/>
                  </a:lnTo>
                  <a:lnTo>
                    <a:pt x="409" y="111"/>
                  </a:lnTo>
                  <a:lnTo>
                    <a:pt x="415" y="109"/>
                  </a:lnTo>
                  <a:lnTo>
                    <a:pt x="415" y="109"/>
                  </a:lnTo>
                  <a:lnTo>
                    <a:pt x="416" y="105"/>
                  </a:lnTo>
                  <a:lnTo>
                    <a:pt x="416" y="105"/>
                  </a:lnTo>
                  <a:lnTo>
                    <a:pt x="404" y="105"/>
                  </a:lnTo>
                  <a:lnTo>
                    <a:pt x="404" y="105"/>
                  </a:lnTo>
                  <a:close/>
                  <a:moveTo>
                    <a:pt x="448" y="106"/>
                  </a:moveTo>
                  <a:lnTo>
                    <a:pt x="448" y="106"/>
                  </a:lnTo>
                  <a:lnTo>
                    <a:pt x="450" y="111"/>
                  </a:lnTo>
                  <a:lnTo>
                    <a:pt x="450" y="114"/>
                  </a:lnTo>
                  <a:lnTo>
                    <a:pt x="450" y="114"/>
                  </a:lnTo>
                  <a:lnTo>
                    <a:pt x="456" y="114"/>
                  </a:lnTo>
                  <a:lnTo>
                    <a:pt x="462" y="114"/>
                  </a:lnTo>
                  <a:lnTo>
                    <a:pt x="462" y="114"/>
                  </a:lnTo>
                  <a:lnTo>
                    <a:pt x="462" y="109"/>
                  </a:lnTo>
                  <a:lnTo>
                    <a:pt x="460" y="105"/>
                  </a:lnTo>
                  <a:lnTo>
                    <a:pt x="460" y="105"/>
                  </a:lnTo>
                  <a:lnTo>
                    <a:pt x="454" y="105"/>
                  </a:lnTo>
                  <a:lnTo>
                    <a:pt x="448" y="106"/>
                  </a:lnTo>
                  <a:lnTo>
                    <a:pt x="448" y="106"/>
                  </a:lnTo>
                  <a:close/>
                  <a:moveTo>
                    <a:pt x="470" y="116"/>
                  </a:moveTo>
                  <a:lnTo>
                    <a:pt x="470" y="116"/>
                  </a:lnTo>
                  <a:lnTo>
                    <a:pt x="477" y="116"/>
                  </a:lnTo>
                  <a:lnTo>
                    <a:pt x="486" y="117"/>
                  </a:lnTo>
                  <a:lnTo>
                    <a:pt x="486" y="117"/>
                  </a:lnTo>
                  <a:lnTo>
                    <a:pt x="488" y="114"/>
                  </a:lnTo>
                  <a:lnTo>
                    <a:pt x="489" y="111"/>
                  </a:lnTo>
                  <a:lnTo>
                    <a:pt x="489" y="106"/>
                  </a:lnTo>
                  <a:lnTo>
                    <a:pt x="489" y="106"/>
                  </a:lnTo>
                  <a:lnTo>
                    <a:pt x="483" y="105"/>
                  </a:lnTo>
                  <a:lnTo>
                    <a:pt x="476" y="105"/>
                  </a:lnTo>
                  <a:lnTo>
                    <a:pt x="473" y="106"/>
                  </a:lnTo>
                  <a:lnTo>
                    <a:pt x="471" y="108"/>
                  </a:lnTo>
                  <a:lnTo>
                    <a:pt x="470" y="111"/>
                  </a:lnTo>
                  <a:lnTo>
                    <a:pt x="470" y="116"/>
                  </a:lnTo>
                  <a:lnTo>
                    <a:pt x="470" y="116"/>
                  </a:lnTo>
                  <a:close/>
                  <a:moveTo>
                    <a:pt x="634" y="109"/>
                  </a:moveTo>
                  <a:lnTo>
                    <a:pt x="634" y="109"/>
                  </a:lnTo>
                  <a:lnTo>
                    <a:pt x="634" y="108"/>
                  </a:lnTo>
                  <a:lnTo>
                    <a:pt x="633" y="106"/>
                  </a:lnTo>
                  <a:lnTo>
                    <a:pt x="628" y="105"/>
                  </a:lnTo>
                  <a:lnTo>
                    <a:pt x="628" y="105"/>
                  </a:lnTo>
                  <a:lnTo>
                    <a:pt x="630" y="106"/>
                  </a:lnTo>
                  <a:lnTo>
                    <a:pt x="631" y="108"/>
                  </a:lnTo>
                  <a:lnTo>
                    <a:pt x="634" y="109"/>
                  </a:lnTo>
                  <a:lnTo>
                    <a:pt x="634" y="109"/>
                  </a:lnTo>
                  <a:close/>
                  <a:moveTo>
                    <a:pt x="194" y="114"/>
                  </a:moveTo>
                  <a:lnTo>
                    <a:pt x="194" y="114"/>
                  </a:lnTo>
                  <a:lnTo>
                    <a:pt x="207" y="112"/>
                  </a:lnTo>
                  <a:lnTo>
                    <a:pt x="213" y="111"/>
                  </a:lnTo>
                  <a:lnTo>
                    <a:pt x="215" y="109"/>
                  </a:lnTo>
                  <a:lnTo>
                    <a:pt x="215" y="106"/>
                  </a:lnTo>
                  <a:lnTo>
                    <a:pt x="215" y="106"/>
                  </a:lnTo>
                  <a:lnTo>
                    <a:pt x="209" y="106"/>
                  </a:lnTo>
                  <a:lnTo>
                    <a:pt x="203" y="106"/>
                  </a:lnTo>
                  <a:lnTo>
                    <a:pt x="197" y="109"/>
                  </a:lnTo>
                  <a:lnTo>
                    <a:pt x="195" y="111"/>
                  </a:lnTo>
                  <a:lnTo>
                    <a:pt x="194" y="114"/>
                  </a:lnTo>
                  <a:lnTo>
                    <a:pt x="194" y="114"/>
                  </a:lnTo>
                  <a:close/>
                  <a:moveTo>
                    <a:pt x="392" y="106"/>
                  </a:moveTo>
                  <a:lnTo>
                    <a:pt x="392" y="106"/>
                  </a:lnTo>
                  <a:lnTo>
                    <a:pt x="387" y="106"/>
                  </a:lnTo>
                  <a:lnTo>
                    <a:pt x="386" y="106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89" y="108"/>
                  </a:lnTo>
                  <a:lnTo>
                    <a:pt x="392" y="108"/>
                  </a:lnTo>
                  <a:lnTo>
                    <a:pt x="392" y="106"/>
                  </a:lnTo>
                  <a:lnTo>
                    <a:pt x="392" y="106"/>
                  </a:lnTo>
                  <a:close/>
                  <a:moveTo>
                    <a:pt x="81" y="120"/>
                  </a:moveTo>
                  <a:lnTo>
                    <a:pt x="81" y="120"/>
                  </a:lnTo>
                  <a:lnTo>
                    <a:pt x="87" y="119"/>
                  </a:lnTo>
                  <a:lnTo>
                    <a:pt x="91" y="116"/>
                  </a:lnTo>
                  <a:lnTo>
                    <a:pt x="96" y="112"/>
                  </a:lnTo>
                  <a:lnTo>
                    <a:pt x="98" y="111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91" y="109"/>
                  </a:lnTo>
                  <a:lnTo>
                    <a:pt x="85" y="111"/>
                  </a:lnTo>
                  <a:lnTo>
                    <a:pt x="81" y="114"/>
                  </a:lnTo>
                  <a:lnTo>
                    <a:pt x="81" y="117"/>
                  </a:lnTo>
                  <a:lnTo>
                    <a:pt x="81" y="120"/>
                  </a:lnTo>
                  <a:lnTo>
                    <a:pt x="81" y="120"/>
                  </a:lnTo>
                  <a:close/>
                  <a:moveTo>
                    <a:pt x="294" y="108"/>
                  </a:moveTo>
                  <a:lnTo>
                    <a:pt x="294" y="108"/>
                  </a:lnTo>
                  <a:lnTo>
                    <a:pt x="294" y="109"/>
                  </a:lnTo>
                  <a:lnTo>
                    <a:pt x="296" y="111"/>
                  </a:lnTo>
                  <a:lnTo>
                    <a:pt x="297" y="109"/>
                  </a:lnTo>
                  <a:lnTo>
                    <a:pt x="299" y="108"/>
                  </a:lnTo>
                  <a:lnTo>
                    <a:pt x="299" y="108"/>
                  </a:lnTo>
                  <a:lnTo>
                    <a:pt x="296" y="108"/>
                  </a:lnTo>
                  <a:lnTo>
                    <a:pt x="294" y="108"/>
                  </a:lnTo>
                  <a:lnTo>
                    <a:pt x="294" y="108"/>
                  </a:lnTo>
                  <a:close/>
                  <a:moveTo>
                    <a:pt x="520" y="111"/>
                  </a:moveTo>
                  <a:lnTo>
                    <a:pt x="520" y="111"/>
                  </a:lnTo>
                  <a:lnTo>
                    <a:pt x="514" y="108"/>
                  </a:lnTo>
                  <a:lnTo>
                    <a:pt x="509" y="108"/>
                  </a:lnTo>
                  <a:lnTo>
                    <a:pt x="506" y="108"/>
                  </a:lnTo>
                  <a:lnTo>
                    <a:pt x="506" y="108"/>
                  </a:lnTo>
                  <a:lnTo>
                    <a:pt x="512" y="109"/>
                  </a:lnTo>
                  <a:lnTo>
                    <a:pt x="520" y="111"/>
                  </a:lnTo>
                  <a:lnTo>
                    <a:pt x="520" y="111"/>
                  </a:lnTo>
                  <a:close/>
                  <a:moveTo>
                    <a:pt x="639" y="108"/>
                  </a:moveTo>
                  <a:lnTo>
                    <a:pt x="639" y="108"/>
                  </a:lnTo>
                  <a:lnTo>
                    <a:pt x="640" y="111"/>
                  </a:lnTo>
                  <a:lnTo>
                    <a:pt x="640" y="112"/>
                  </a:lnTo>
                  <a:lnTo>
                    <a:pt x="640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1"/>
                  </a:lnTo>
                  <a:lnTo>
                    <a:pt x="649" y="109"/>
                  </a:lnTo>
                  <a:lnTo>
                    <a:pt x="646" y="108"/>
                  </a:lnTo>
                  <a:lnTo>
                    <a:pt x="639" y="108"/>
                  </a:lnTo>
                  <a:lnTo>
                    <a:pt x="639" y="108"/>
                  </a:lnTo>
                  <a:close/>
                  <a:moveTo>
                    <a:pt x="364" y="108"/>
                  </a:moveTo>
                  <a:lnTo>
                    <a:pt x="364" y="108"/>
                  </a:lnTo>
                  <a:lnTo>
                    <a:pt x="361" y="117"/>
                  </a:lnTo>
                  <a:lnTo>
                    <a:pt x="361" y="117"/>
                  </a:lnTo>
                  <a:lnTo>
                    <a:pt x="373" y="117"/>
                  </a:lnTo>
                  <a:lnTo>
                    <a:pt x="373" y="117"/>
                  </a:lnTo>
                  <a:lnTo>
                    <a:pt x="383" y="116"/>
                  </a:lnTo>
                  <a:lnTo>
                    <a:pt x="387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77" y="109"/>
                  </a:lnTo>
                  <a:lnTo>
                    <a:pt x="364" y="108"/>
                  </a:lnTo>
                  <a:lnTo>
                    <a:pt x="364" y="108"/>
                  </a:lnTo>
                  <a:close/>
                  <a:moveTo>
                    <a:pt x="52" y="144"/>
                  </a:moveTo>
                  <a:lnTo>
                    <a:pt x="52" y="144"/>
                  </a:lnTo>
                  <a:lnTo>
                    <a:pt x="59" y="137"/>
                  </a:lnTo>
                  <a:lnTo>
                    <a:pt x="67" y="129"/>
                  </a:lnTo>
                  <a:lnTo>
                    <a:pt x="78" y="111"/>
                  </a:lnTo>
                  <a:lnTo>
                    <a:pt x="78" y="111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65" y="114"/>
                  </a:lnTo>
                  <a:lnTo>
                    <a:pt x="59" y="122"/>
                  </a:lnTo>
                  <a:lnTo>
                    <a:pt x="55" y="132"/>
                  </a:lnTo>
                  <a:lnTo>
                    <a:pt x="52" y="144"/>
                  </a:lnTo>
                  <a:lnTo>
                    <a:pt x="52" y="144"/>
                  </a:lnTo>
                  <a:close/>
                  <a:moveTo>
                    <a:pt x="102" y="120"/>
                  </a:moveTo>
                  <a:lnTo>
                    <a:pt x="102" y="120"/>
                  </a:lnTo>
                  <a:lnTo>
                    <a:pt x="105" y="123"/>
                  </a:lnTo>
                  <a:lnTo>
                    <a:pt x="107" y="128"/>
                  </a:lnTo>
                  <a:lnTo>
                    <a:pt x="107" y="128"/>
                  </a:lnTo>
                  <a:lnTo>
                    <a:pt x="114" y="125"/>
                  </a:lnTo>
                  <a:lnTo>
                    <a:pt x="120" y="122"/>
                  </a:lnTo>
                  <a:lnTo>
                    <a:pt x="123" y="117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19" y="109"/>
                  </a:lnTo>
                  <a:lnTo>
                    <a:pt x="113" y="111"/>
                  </a:lnTo>
                  <a:lnTo>
                    <a:pt x="107" y="116"/>
                  </a:lnTo>
                  <a:lnTo>
                    <a:pt x="102" y="120"/>
                  </a:lnTo>
                  <a:lnTo>
                    <a:pt x="102" y="120"/>
                  </a:lnTo>
                  <a:close/>
                  <a:moveTo>
                    <a:pt x="303" y="114"/>
                  </a:moveTo>
                  <a:lnTo>
                    <a:pt x="303" y="114"/>
                  </a:lnTo>
                  <a:lnTo>
                    <a:pt x="309" y="112"/>
                  </a:lnTo>
                  <a:lnTo>
                    <a:pt x="314" y="111"/>
                  </a:lnTo>
                  <a:lnTo>
                    <a:pt x="314" y="111"/>
                  </a:lnTo>
                  <a:lnTo>
                    <a:pt x="311" y="109"/>
                  </a:lnTo>
                  <a:lnTo>
                    <a:pt x="306" y="109"/>
                  </a:lnTo>
                  <a:lnTo>
                    <a:pt x="303" y="111"/>
                  </a:lnTo>
                  <a:lnTo>
                    <a:pt x="303" y="114"/>
                  </a:lnTo>
                  <a:lnTo>
                    <a:pt x="303" y="114"/>
                  </a:lnTo>
                  <a:close/>
                  <a:moveTo>
                    <a:pt x="343" y="119"/>
                  </a:moveTo>
                  <a:lnTo>
                    <a:pt x="343" y="119"/>
                  </a:lnTo>
                  <a:lnTo>
                    <a:pt x="354" y="119"/>
                  </a:lnTo>
                  <a:lnTo>
                    <a:pt x="354" y="119"/>
                  </a:lnTo>
                  <a:lnTo>
                    <a:pt x="357" y="114"/>
                  </a:lnTo>
                  <a:lnTo>
                    <a:pt x="357" y="108"/>
                  </a:lnTo>
                  <a:lnTo>
                    <a:pt x="357" y="108"/>
                  </a:lnTo>
                  <a:lnTo>
                    <a:pt x="351" y="109"/>
                  </a:lnTo>
                  <a:lnTo>
                    <a:pt x="346" y="111"/>
                  </a:lnTo>
                  <a:lnTo>
                    <a:pt x="345" y="114"/>
                  </a:lnTo>
                  <a:lnTo>
                    <a:pt x="343" y="119"/>
                  </a:lnTo>
                  <a:lnTo>
                    <a:pt x="343" y="119"/>
                  </a:lnTo>
                  <a:close/>
                  <a:moveTo>
                    <a:pt x="434" y="112"/>
                  </a:moveTo>
                  <a:lnTo>
                    <a:pt x="434" y="112"/>
                  </a:lnTo>
                  <a:lnTo>
                    <a:pt x="438" y="112"/>
                  </a:lnTo>
                  <a:lnTo>
                    <a:pt x="439" y="112"/>
                  </a:lnTo>
                  <a:lnTo>
                    <a:pt x="439" y="112"/>
                  </a:lnTo>
                  <a:lnTo>
                    <a:pt x="439" y="111"/>
                  </a:lnTo>
                  <a:lnTo>
                    <a:pt x="439" y="108"/>
                  </a:lnTo>
                  <a:lnTo>
                    <a:pt x="439" y="108"/>
                  </a:lnTo>
                  <a:lnTo>
                    <a:pt x="436" y="109"/>
                  </a:lnTo>
                  <a:lnTo>
                    <a:pt x="434" y="112"/>
                  </a:lnTo>
                  <a:lnTo>
                    <a:pt x="434" y="112"/>
                  </a:lnTo>
                  <a:close/>
                  <a:moveTo>
                    <a:pt x="497" y="117"/>
                  </a:moveTo>
                  <a:lnTo>
                    <a:pt x="497" y="117"/>
                  </a:lnTo>
                  <a:lnTo>
                    <a:pt x="514" y="117"/>
                  </a:lnTo>
                  <a:lnTo>
                    <a:pt x="514" y="117"/>
                  </a:lnTo>
                  <a:lnTo>
                    <a:pt x="506" y="112"/>
                  </a:lnTo>
                  <a:lnTo>
                    <a:pt x="497" y="108"/>
                  </a:lnTo>
                  <a:lnTo>
                    <a:pt x="497" y="108"/>
                  </a:lnTo>
                  <a:lnTo>
                    <a:pt x="497" y="117"/>
                  </a:lnTo>
                  <a:lnTo>
                    <a:pt x="497" y="117"/>
                  </a:lnTo>
                  <a:close/>
                  <a:moveTo>
                    <a:pt x="146" y="109"/>
                  </a:moveTo>
                  <a:lnTo>
                    <a:pt x="146" y="109"/>
                  </a:lnTo>
                  <a:lnTo>
                    <a:pt x="146" y="111"/>
                  </a:lnTo>
                  <a:lnTo>
                    <a:pt x="148" y="112"/>
                  </a:lnTo>
                  <a:lnTo>
                    <a:pt x="151" y="112"/>
                  </a:lnTo>
                  <a:lnTo>
                    <a:pt x="155" y="111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46" y="109"/>
                  </a:lnTo>
                  <a:lnTo>
                    <a:pt x="146" y="109"/>
                  </a:lnTo>
                  <a:close/>
                  <a:moveTo>
                    <a:pt x="183" y="114"/>
                  </a:moveTo>
                  <a:lnTo>
                    <a:pt x="183" y="114"/>
                  </a:lnTo>
                  <a:lnTo>
                    <a:pt x="184" y="114"/>
                  </a:lnTo>
                  <a:lnTo>
                    <a:pt x="186" y="112"/>
                  </a:lnTo>
                  <a:lnTo>
                    <a:pt x="189" y="109"/>
                  </a:lnTo>
                  <a:lnTo>
                    <a:pt x="189" y="109"/>
                  </a:lnTo>
                  <a:lnTo>
                    <a:pt x="186" y="109"/>
                  </a:lnTo>
                  <a:lnTo>
                    <a:pt x="183" y="109"/>
                  </a:lnTo>
                  <a:lnTo>
                    <a:pt x="181" y="111"/>
                  </a:lnTo>
                  <a:lnTo>
                    <a:pt x="183" y="114"/>
                  </a:lnTo>
                  <a:lnTo>
                    <a:pt x="183" y="114"/>
                  </a:lnTo>
                  <a:close/>
                  <a:moveTo>
                    <a:pt x="274" y="119"/>
                  </a:moveTo>
                  <a:lnTo>
                    <a:pt x="274" y="119"/>
                  </a:lnTo>
                  <a:lnTo>
                    <a:pt x="280" y="119"/>
                  </a:lnTo>
                  <a:lnTo>
                    <a:pt x="285" y="119"/>
                  </a:lnTo>
                  <a:lnTo>
                    <a:pt x="285" y="119"/>
                  </a:lnTo>
                  <a:lnTo>
                    <a:pt x="284" y="112"/>
                  </a:lnTo>
                  <a:lnTo>
                    <a:pt x="279" y="109"/>
                  </a:lnTo>
                  <a:lnTo>
                    <a:pt x="279" y="109"/>
                  </a:lnTo>
                  <a:lnTo>
                    <a:pt x="277" y="114"/>
                  </a:lnTo>
                  <a:lnTo>
                    <a:pt x="274" y="119"/>
                  </a:lnTo>
                  <a:lnTo>
                    <a:pt x="274" y="119"/>
                  </a:lnTo>
                  <a:close/>
                  <a:moveTo>
                    <a:pt x="538" y="109"/>
                  </a:moveTo>
                  <a:lnTo>
                    <a:pt x="538" y="109"/>
                  </a:lnTo>
                  <a:lnTo>
                    <a:pt x="538" y="111"/>
                  </a:lnTo>
                  <a:lnTo>
                    <a:pt x="540" y="112"/>
                  </a:lnTo>
                  <a:lnTo>
                    <a:pt x="543" y="112"/>
                  </a:lnTo>
                  <a:lnTo>
                    <a:pt x="543" y="112"/>
                  </a:lnTo>
                  <a:lnTo>
                    <a:pt x="543" y="109"/>
                  </a:lnTo>
                  <a:lnTo>
                    <a:pt x="543" y="109"/>
                  </a:lnTo>
                  <a:lnTo>
                    <a:pt x="541" y="109"/>
                  </a:lnTo>
                  <a:lnTo>
                    <a:pt x="538" y="109"/>
                  </a:lnTo>
                  <a:lnTo>
                    <a:pt x="538" y="109"/>
                  </a:lnTo>
                  <a:close/>
                  <a:moveTo>
                    <a:pt x="130" y="119"/>
                  </a:moveTo>
                  <a:lnTo>
                    <a:pt x="130" y="119"/>
                  </a:lnTo>
                  <a:lnTo>
                    <a:pt x="140" y="116"/>
                  </a:lnTo>
                  <a:lnTo>
                    <a:pt x="140" y="116"/>
                  </a:lnTo>
                  <a:lnTo>
                    <a:pt x="137" y="112"/>
                  </a:lnTo>
                  <a:lnTo>
                    <a:pt x="134" y="109"/>
                  </a:lnTo>
                  <a:lnTo>
                    <a:pt x="134" y="109"/>
                  </a:lnTo>
                  <a:lnTo>
                    <a:pt x="130" y="119"/>
                  </a:lnTo>
                  <a:lnTo>
                    <a:pt x="130" y="119"/>
                  </a:lnTo>
                  <a:close/>
                  <a:moveTo>
                    <a:pt x="654" y="111"/>
                  </a:moveTo>
                  <a:lnTo>
                    <a:pt x="654" y="111"/>
                  </a:lnTo>
                  <a:lnTo>
                    <a:pt x="657" y="112"/>
                  </a:lnTo>
                  <a:lnTo>
                    <a:pt x="659" y="112"/>
                  </a:lnTo>
                  <a:lnTo>
                    <a:pt x="659" y="111"/>
                  </a:lnTo>
                  <a:lnTo>
                    <a:pt x="659" y="111"/>
                  </a:lnTo>
                  <a:lnTo>
                    <a:pt x="657" y="109"/>
                  </a:lnTo>
                  <a:lnTo>
                    <a:pt x="656" y="109"/>
                  </a:lnTo>
                  <a:lnTo>
                    <a:pt x="656" y="111"/>
                  </a:lnTo>
                  <a:lnTo>
                    <a:pt x="654" y="111"/>
                  </a:lnTo>
                  <a:lnTo>
                    <a:pt x="654" y="111"/>
                  </a:lnTo>
                  <a:close/>
                  <a:moveTo>
                    <a:pt x="267" y="112"/>
                  </a:moveTo>
                  <a:lnTo>
                    <a:pt x="267" y="112"/>
                  </a:lnTo>
                  <a:lnTo>
                    <a:pt x="267" y="116"/>
                  </a:lnTo>
                  <a:lnTo>
                    <a:pt x="267" y="117"/>
                  </a:lnTo>
                  <a:lnTo>
                    <a:pt x="268" y="117"/>
                  </a:lnTo>
                  <a:lnTo>
                    <a:pt x="268" y="117"/>
                  </a:lnTo>
                  <a:lnTo>
                    <a:pt x="270" y="114"/>
                  </a:lnTo>
                  <a:lnTo>
                    <a:pt x="271" y="112"/>
                  </a:lnTo>
                  <a:lnTo>
                    <a:pt x="270" y="111"/>
                  </a:lnTo>
                  <a:lnTo>
                    <a:pt x="270" y="111"/>
                  </a:lnTo>
                  <a:lnTo>
                    <a:pt x="268" y="112"/>
                  </a:lnTo>
                  <a:lnTo>
                    <a:pt x="267" y="112"/>
                  </a:lnTo>
                  <a:lnTo>
                    <a:pt x="267" y="112"/>
                  </a:lnTo>
                  <a:close/>
                  <a:moveTo>
                    <a:pt x="547" y="114"/>
                  </a:moveTo>
                  <a:lnTo>
                    <a:pt x="547" y="114"/>
                  </a:lnTo>
                  <a:lnTo>
                    <a:pt x="550" y="116"/>
                  </a:lnTo>
                  <a:lnTo>
                    <a:pt x="553" y="116"/>
                  </a:lnTo>
                  <a:lnTo>
                    <a:pt x="561" y="116"/>
                  </a:lnTo>
                  <a:lnTo>
                    <a:pt x="561" y="116"/>
                  </a:lnTo>
                  <a:lnTo>
                    <a:pt x="558" y="112"/>
                  </a:lnTo>
                  <a:lnTo>
                    <a:pt x="555" y="111"/>
                  </a:lnTo>
                  <a:lnTo>
                    <a:pt x="550" y="111"/>
                  </a:lnTo>
                  <a:lnTo>
                    <a:pt x="549" y="112"/>
                  </a:lnTo>
                  <a:lnTo>
                    <a:pt x="547" y="114"/>
                  </a:lnTo>
                  <a:lnTo>
                    <a:pt x="547" y="114"/>
                  </a:lnTo>
                  <a:close/>
                  <a:moveTo>
                    <a:pt x="177" y="114"/>
                  </a:moveTo>
                  <a:lnTo>
                    <a:pt x="177" y="114"/>
                  </a:lnTo>
                  <a:lnTo>
                    <a:pt x="175" y="111"/>
                  </a:lnTo>
                  <a:lnTo>
                    <a:pt x="175" y="111"/>
                  </a:lnTo>
                  <a:lnTo>
                    <a:pt x="172" y="111"/>
                  </a:lnTo>
                  <a:lnTo>
                    <a:pt x="172" y="111"/>
                  </a:lnTo>
                  <a:lnTo>
                    <a:pt x="174" y="114"/>
                  </a:lnTo>
                  <a:lnTo>
                    <a:pt x="174" y="114"/>
                  </a:lnTo>
                  <a:lnTo>
                    <a:pt x="177" y="114"/>
                  </a:lnTo>
                  <a:lnTo>
                    <a:pt x="177" y="114"/>
                  </a:lnTo>
                  <a:close/>
                  <a:moveTo>
                    <a:pt x="523" y="114"/>
                  </a:moveTo>
                  <a:lnTo>
                    <a:pt x="523" y="114"/>
                  </a:lnTo>
                  <a:lnTo>
                    <a:pt x="527" y="116"/>
                  </a:lnTo>
                  <a:lnTo>
                    <a:pt x="532" y="116"/>
                  </a:lnTo>
                  <a:lnTo>
                    <a:pt x="532" y="116"/>
                  </a:lnTo>
                  <a:lnTo>
                    <a:pt x="531" y="114"/>
                  </a:lnTo>
                  <a:lnTo>
                    <a:pt x="529" y="112"/>
                  </a:lnTo>
                  <a:lnTo>
                    <a:pt x="526" y="112"/>
                  </a:lnTo>
                  <a:lnTo>
                    <a:pt x="523" y="114"/>
                  </a:lnTo>
                  <a:lnTo>
                    <a:pt x="523" y="114"/>
                  </a:lnTo>
                  <a:close/>
                  <a:moveTo>
                    <a:pt x="337" y="119"/>
                  </a:moveTo>
                  <a:lnTo>
                    <a:pt x="337" y="119"/>
                  </a:lnTo>
                  <a:lnTo>
                    <a:pt x="335" y="116"/>
                  </a:lnTo>
                  <a:lnTo>
                    <a:pt x="334" y="114"/>
                  </a:lnTo>
                  <a:lnTo>
                    <a:pt x="326" y="112"/>
                  </a:lnTo>
                  <a:lnTo>
                    <a:pt x="326" y="112"/>
                  </a:lnTo>
                  <a:lnTo>
                    <a:pt x="328" y="116"/>
                  </a:lnTo>
                  <a:lnTo>
                    <a:pt x="331" y="119"/>
                  </a:lnTo>
                  <a:lnTo>
                    <a:pt x="334" y="119"/>
                  </a:lnTo>
                  <a:lnTo>
                    <a:pt x="337" y="119"/>
                  </a:lnTo>
                  <a:lnTo>
                    <a:pt x="337" y="119"/>
                  </a:lnTo>
                  <a:close/>
                  <a:moveTo>
                    <a:pt x="216" y="117"/>
                  </a:moveTo>
                  <a:lnTo>
                    <a:pt x="216" y="117"/>
                  </a:lnTo>
                  <a:lnTo>
                    <a:pt x="223" y="117"/>
                  </a:lnTo>
                  <a:lnTo>
                    <a:pt x="229" y="117"/>
                  </a:lnTo>
                  <a:lnTo>
                    <a:pt x="233" y="117"/>
                  </a:lnTo>
                  <a:lnTo>
                    <a:pt x="236" y="114"/>
                  </a:lnTo>
                  <a:lnTo>
                    <a:pt x="236" y="114"/>
                  </a:lnTo>
                  <a:lnTo>
                    <a:pt x="226" y="116"/>
                  </a:lnTo>
                  <a:lnTo>
                    <a:pt x="221" y="116"/>
                  </a:lnTo>
                  <a:lnTo>
                    <a:pt x="216" y="117"/>
                  </a:lnTo>
                  <a:lnTo>
                    <a:pt x="216" y="117"/>
                  </a:lnTo>
                  <a:close/>
                  <a:moveTo>
                    <a:pt x="256" y="117"/>
                  </a:moveTo>
                  <a:lnTo>
                    <a:pt x="256" y="117"/>
                  </a:lnTo>
                  <a:lnTo>
                    <a:pt x="262" y="117"/>
                  </a:lnTo>
                  <a:lnTo>
                    <a:pt x="262" y="117"/>
                  </a:lnTo>
                  <a:lnTo>
                    <a:pt x="261" y="116"/>
                  </a:lnTo>
                  <a:lnTo>
                    <a:pt x="259" y="116"/>
                  </a:lnTo>
                  <a:lnTo>
                    <a:pt x="256" y="117"/>
                  </a:lnTo>
                  <a:lnTo>
                    <a:pt x="256" y="117"/>
                  </a:lnTo>
                  <a:close/>
                  <a:moveTo>
                    <a:pt x="209" y="119"/>
                  </a:moveTo>
                  <a:lnTo>
                    <a:pt x="209" y="119"/>
                  </a:lnTo>
                  <a:lnTo>
                    <a:pt x="209" y="117"/>
                  </a:lnTo>
                  <a:lnTo>
                    <a:pt x="209" y="116"/>
                  </a:lnTo>
                  <a:lnTo>
                    <a:pt x="209" y="116"/>
                  </a:lnTo>
                  <a:lnTo>
                    <a:pt x="209" y="117"/>
                  </a:lnTo>
                  <a:lnTo>
                    <a:pt x="207" y="117"/>
                  </a:lnTo>
                  <a:lnTo>
                    <a:pt x="207" y="116"/>
                  </a:lnTo>
                  <a:lnTo>
                    <a:pt x="206" y="116"/>
                  </a:lnTo>
                  <a:lnTo>
                    <a:pt x="206" y="117"/>
                  </a:lnTo>
                  <a:lnTo>
                    <a:pt x="206" y="117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7" y="117"/>
                  </a:lnTo>
                  <a:lnTo>
                    <a:pt x="207" y="117"/>
                  </a:lnTo>
                  <a:lnTo>
                    <a:pt x="209" y="119"/>
                  </a:lnTo>
                  <a:lnTo>
                    <a:pt x="209" y="119"/>
                  </a:lnTo>
                  <a:close/>
                  <a:moveTo>
                    <a:pt x="194" y="119"/>
                  </a:moveTo>
                  <a:lnTo>
                    <a:pt x="194" y="119"/>
                  </a:lnTo>
                  <a:lnTo>
                    <a:pt x="198" y="119"/>
                  </a:lnTo>
                  <a:lnTo>
                    <a:pt x="201" y="119"/>
                  </a:lnTo>
                  <a:lnTo>
                    <a:pt x="203" y="117"/>
                  </a:lnTo>
                  <a:lnTo>
                    <a:pt x="203" y="117"/>
                  </a:lnTo>
                  <a:lnTo>
                    <a:pt x="198" y="117"/>
                  </a:lnTo>
                  <a:lnTo>
                    <a:pt x="195" y="119"/>
                  </a:lnTo>
                  <a:lnTo>
                    <a:pt x="194" y="119"/>
                  </a:lnTo>
                  <a:lnTo>
                    <a:pt x="194" y="119"/>
                  </a:lnTo>
                  <a:close/>
                  <a:moveTo>
                    <a:pt x="730" y="122"/>
                  </a:moveTo>
                  <a:lnTo>
                    <a:pt x="730" y="122"/>
                  </a:lnTo>
                  <a:lnTo>
                    <a:pt x="729" y="119"/>
                  </a:lnTo>
                  <a:lnTo>
                    <a:pt x="729" y="117"/>
                  </a:lnTo>
                  <a:lnTo>
                    <a:pt x="727" y="117"/>
                  </a:lnTo>
                  <a:lnTo>
                    <a:pt x="727" y="117"/>
                  </a:lnTo>
                  <a:lnTo>
                    <a:pt x="727" y="120"/>
                  </a:lnTo>
                  <a:lnTo>
                    <a:pt x="729" y="122"/>
                  </a:lnTo>
                  <a:lnTo>
                    <a:pt x="730" y="122"/>
                  </a:lnTo>
                  <a:lnTo>
                    <a:pt x="730" y="122"/>
                  </a:lnTo>
                  <a:close/>
                  <a:moveTo>
                    <a:pt x="151" y="126"/>
                  </a:moveTo>
                  <a:lnTo>
                    <a:pt x="151" y="126"/>
                  </a:lnTo>
                  <a:lnTo>
                    <a:pt x="157" y="125"/>
                  </a:lnTo>
                  <a:lnTo>
                    <a:pt x="162" y="123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60" y="119"/>
                  </a:lnTo>
                  <a:lnTo>
                    <a:pt x="149" y="117"/>
                  </a:lnTo>
                  <a:lnTo>
                    <a:pt x="149" y="117"/>
                  </a:lnTo>
                  <a:lnTo>
                    <a:pt x="149" y="122"/>
                  </a:lnTo>
                  <a:lnTo>
                    <a:pt x="151" y="126"/>
                  </a:lnTo>
                  <a:lnTo>
                    <a:pt x="151" y="126"/>
                  </a:lnTo>
                  <a:close/>
                  <a:moveTo>
                    <a:pt x="404" y="119"/>
                  </a:moveTo>
                  <a:lnTo>
                    <a:pt x="404" y="119"/>
                  </a:lnTo>
                  <a:lnTo>
                    <a:pt x="409" y="120"/>
                  </a:lnTo>
                  <a:lnTo>
                    <a:pt x="412" y="119"/>
                  </a:lnTo>
                  <a:lnTo>
                    <a:pt x="413" y="119"/>
                  </a:lnTo>
                  <a:lnTo>
                    <a:pt x="413" y="119"/>
                  </a:lnTo>
                  <a:lnTo>
                    <a:pt x="409" y="117"/>
                  </a:lnTo>
                  <a:lnTo>
                    <a:pt x="407" y="117"/>
                  </a:lnTo>
                  <a:lnTo>
                    <a:pt x="404" y="119"/>
                  </a:lnTo>
                  <a:lnTo>
                    <a:pt x="404" y="119"/>
                  </a:lnTo>
                  <a:close/>
                  <a:moveTo>
                    <a:pt x="741" y="125"/>
                  </a:moveTo>
                  <a:lnTo>
                    <a:pt x="741" y="125"/>
                  </a:lnTo>
                  <a:lnTo>
                    <a:pt x="739" y="120"/>
                  </a:lnTo>
                  <a:lnTo>
                    <a:pt x="738" y="119"/>
                  </a:lnTo>
                  <a:lnTo>
                    <a:pt x="738" y="119"/>
                  </a:lnTo>
                  <a:lnTo>
                    <a:pt x="738" y="119"/>
                  </a:lnTo>
                  <a:lnTo>
                    <a:pt x="739" y="122"/>
                  </a:lnTo>
                  <a:lnTo>
                    <a:pt x="741" y="125"/>
                  </a:lnTo>
                  <a:lnTo>
                    <a:pt x="741" y="125"/>
                  </a:lnTo>
                  <a:close/>
                  <a:moveTo>
                    <a:pt x="300" y="119"/>
                  </a:moveTo>
                  <a:lnTo>
                    <a:pt x="300" y="119"/>
                  </a:lnTo>
                  <a:lnTo>
                    <a:pt x="299" y="120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9" y="125"/>
                  </a:lnTo>
                  <a:lnTo>
                    <a:pt x="302" y="126"/>
                  </a:lnTo>
                  <a:lnTo>
                    <a:pt x="308" y="126"/>
                  </a:lnTo>
                  <a:lnTo>
                    <a:pt x="323" y="125"/>
                  </a:lnTo>
                  <a:lnTo>
                    <a:pt x="323" y="125"/>
                  </a:lnTo>
                  <a:lnTo>
                    <a:pt x="320" y="122"/>
                  </a:lnTo>
                  <a:lnTo>
                    <a:pt x="319" y="120"/>
                  </a:lnTo>
                  <a:lnTo>
                    <a:pt x="312" y="119"/>
                  </a:lnTo>
                  <a:lnTo>
                    <a:pt x="306" y="119"/>
                  </a:lnTo>
                  <a:lnTo>
                    <a:pt x="300" y="119"/>
                  </a:lnTo>
                  <a:lnTo>
                    <a:pt x="300" y="119"/>
                  </a:lnTo>
                  <a:close/>
                  <a:moveTo>
                    <a:pt x="126" y="125"/>
                  </a:moveTo>
                  <a:lnTo>
                    <a:pt x="126" y="125"/>
                  </a:lnTo>
                  <a:lnTo>
                    <a:pt x="125" y="128"/>
                  </a:lnTo>
                  <a:lnTo>
                    <a:pt x="123" y="131"/>
                  </a:lnTo>
                  <a:lnTo>
                    <a:pt x="125" y="132"/>
                  </a:lnTo>
                  <a:lnTo>
                    <a:pt x="125" y="132"/>
                  </a:lnTo>
                  <a:lnTo>
                    <a:pt x="128" y="128"/>
                  </a:lnTo>
                  <a:lnTo>
                    <a:pt x="133" y="126"/>
                  </a:lnTo>
                  <a:lnTo>
                    <a:pt x="139" y="126"/>
                  </a:lnTo>
                  <a:lnTo>
                    <a:pt x="146" y="128"/>
                  </a:lnTo>
                  <a:lnTo>
                    <a:pt x="146" y="128"/>
                  </a:lnTo>
                  <a:lnTo>
                    <a:pt x="145" y="123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36" y="122"/>
                  </a:lnTo>
                  <a:lnTo>
                    <a:pt x="126" y="125"/>
                  </a:lnTo>
                  <a:lnTo>
                    <a:pt x="126" y="125"/>
                  </a:lnTo>
                  <a:close/>
                  <a:moveTo>
                    <a:pt x="549" y="122"/>
                  </a:moveTo>
                  <a:lnTo>
                    <a:pt x="549" y="122"/>
                  </a:lnTo>
                  <a:lnTo>
                    <a:pt x="552" y="122"/>
                  </a:lnTo>
                  <a:lnTo>
                    <a:pt x="555" y="122"/>
                  </a:lnTo>
                  <a:lnTo>
                    <a:pt x="556" y="122"/>
                  </a:lnTo>
                  <a:lnTo>
                    <a:pt x="556" y="122"/>
                  </a:lnTo>
                  <a:lnTo>
                    <a:pt x="552" y="120"/>
                  </a:lnTo>
                  <a:lnTo>
                    <a:pt x="550" y="120"/>
                  </a:lnTo>
                  <a:lnTo>
                    <a:pt x="549" y="122"/>
                  </a:lnTo>
                  <a:lnTo>
                    <a:pt x="549" y="122"/>
                  </a:lnTo>
                  <a:close/>
                  <a:moveTo>
                    <a:pt x="213" y="122"/>
                  </a:moveTo>
                  <a:lnTo>
                    <a:pt x="213" y="122"/>
                  </a:lnTo>
                  <a:lnTo>
                    <a:pt x="209" y="132"/>
                  </a:lnTo>
                  <a:lnTo>
                    <a:pt x="209" y="132"/>
                  </a:lnTo>
                  <a:lnTo>
                    <a:pt x="218" y="132"/>
                  </a:lnTo>
                  <a:lnTo>
                    <a:pt x="224" y="131"/>
                  </a:lnTo>
                  <a:lnTo>
                    <a:pt x="229" y="126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21" y="122"/>
                  </a:lnTo>
                  <a:lnTo>
                    <a:pt x="213" y="122"/>
                  </a:lnTo>
                  <a:lnTo>
                    <a:pt x="213" y="122"/>
                  </a:lnTo>
                  <a:close/>
                  <a:moveTo>
                    <a:pt x="521" y="122"/>
                  </a:moveTo>
                  <a:lnTo>
                    <a:pt x="521" y="122"/>
                  </a:lnTo>
                  <a:lnTo>
                    <a:pt x="523" y="123"/>
                  </a:lnTo>
                  <a:lnTo>
                    <a:pt x="527" y="123"/>
                  </a:lnTo>
                  <a:lnTo>
                    <a:pt x="535" y="123"/>
                  </a:lnTo>
                  <a:lnTo>
                    <a:pt x="535" y="123"/>
                  </a:lnTo>
                  <a:lnTo>
                    <a:pt x="532" y="122"/>
                  </a:lnTo>
                  <a:lnTo>
                    <a:pt x="527" y="120"/>
                  </a:lnTo>
                  <a:lnTo>
                    <a:pt x="523" y="122"/>
                  </a:lnTo>
                  <a:lnTo>
                    <a:pt x="521" y="122"/>
                  </a:lnTo>
                  <a:lnTo>
                    <a:pt x="521" y="122"/>
                  </a:lnTo>
                  <a:close/>
                  <a:moveTo>
                    <a:pt x="233" y="132"/>
                  </a:moveTo>
                  <a:lnTo>
                    <a:pt x="233" y="132"/>
                  </a:lnTo>
                  <a:lnTo>
                    <a:pt x="239" y="132"/>
                  </a:lnTo>
                  <a:lnTo>
                    <a:pt x="245" y="131"/>
                  </a:lnTo>
                  <a:lnTo>
                    <a:pt x="250" y="129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3" y="125"/>
                  </a:lnTo>
                  <a:lnTo>
                    <a:pt x="252" y="122"/>
                  </a:lnTo>
                  <a:lnTo>
                    <a:pt x="252" y="122"/>
                  </a:lnTo>
                  <a:lnTo>
                    <a:pt x="245" y="122"/>
                  </a:lnTo>
                  <a:lnTo>
                    <a:pt x="239" y="125"/>
                  </a:lnTo>
                  <a:lnTo>
                    <a:pt x="236" y="128"/>
                  </a:lnTo>
                  <a:lnTo>
                    <a:pt x="233" y="132"/>
                  </a:lnTo>
                  <a:lnTo>
                    <a:pt x="233" y="132"/>
                  </a:lnTo>
                  <a:close/>
                  <a:moveTo>
                    <a:pt x="259" y="126"/>
                  </a:moveTo>
                  <a:lnTo>
                    <a:pt x="259" y="126"/>
                  </a:lnTo>
                  <a:lnTo>
                    <a:pt x="261" y="125"/>
                  </a:lnTo>
                  <a:lnTo>
                    <a:pt x="264" y="125"/>
                  </a:lnTo>
                  <a:lnTo>
                    <a:pt x="264" y="125"/>
                  </a:lnTo>
                  <a:lnTo>
                    <a:pt x="262" y="123"/>
                  </a:lnTo>
                  <a:lnTo>
                    <a:pt x="262" y="122"/>
                  </a:lnTo>
                  <a:lnTo>
                    <a:pt x="258" y="122"/>
                  </a:lnTo>
                  <a:lnTo>
                    <a:pt x="258" y="122"/>
                  </a:lnTo>
                  <a:lnTo>
                    <a:pt x="258" y="123"/>
                  </a:lnTo>
                  <a:lnTo>
                    <a:pt x="259" y="126"/>
                  </a:lnTo>
                  <a:lnTo>
                    <a:pt x="259" y="126"/>
                  </a:lnTo>
                  <a:close/>
                  <a:moveTo>
                    <a:pt x="334" y="122"/>
                  </a:moveTo>
                  <a:lnTo>
                    <a:pt x="334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3"/>
                  </a:lnTo>
                  <a:lnTo>
                    <a:pt x="332" y="123"/>
                  </a:lnTo>
                  <a:lnTo>
                    <a:pt x="334" y="122"/>
                  </a:lnTo>
                  <a:lnTo>
                    <a:pt x="334" y="122"/>
                  </a:lnTo>
                  <a:close/>
                  <a:moveTo>
                    <a:pt x="206" y="122"/>
                  </a:moveTo>
                  <a:lnTo>
                    <a:pt x="206" y="122"/>
                  </a:lnTo>
                  <a:lnTo>
                    <a:pt x="201" y="123"/>
                  </a:lnTo>
                  <a:lnTo>
                    <a:pt x="195" y="123"/>
                  </a:lnTo>
                  <a:lnTo>
                    <a:pt x="191" y="123"/>
                  </a:lnTo>
                  <a:lnTo>
                    <a:pt x="186" y="126"/>
                  </a:lnTo>
                  <a:lnTo>
                    <a:pt x="186" y="126"/>
                  </a:lnTo>
                  <a:lnTo>
                    <a:pt x="192" y="131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8" y="135"/>
                  </a:lnTo>
                  <a:lnTo>
                    <a:pt x="200" y="134"/>
                  </a:lnTo>
                  <a:lnTo>
                    <a:pt x="201" y="134"/>
                  </a:lnTo>
                  <a:lnTo>
                    <a:pt x="201" y="134"/>
                  </a:lnTo>
                  <a:lnTo>
                    <a:pt x="203" y="131"/>
                  </a:lnTo>
                  <a:lnTo>
                    <a:pt x="204" y="128"/>
                  </a:lnTo>
                  <a:lnTo>
                    <a:pt x="206" y="125"/>
                  </a:lnTo>
                  <a:lnTo>
                    <a:pt x="206" y="122"/>
                  </a:lnTo>
                  <a:lnTo>
                    <a:pt x="206" y="122"/>
                  </a:lnTo>
                  <a:close/>
                  <a:moveTo>
                    <a:pt x="646" y="126"/>
                  </a:moveTo>
                  <a:lnTo>
                    <a:pt x="646" y="126"/>
                  </a:lnTo>
                  <a:lnTo>
                    <a:pt x="649" y="128"/>
                  </a:lnTo>
                  <a:lnTo>
                    <a:pt x="653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3" y="125"/>
                  </a:lnTo>
                  <a:lnTo>
                    <a:pt x="649" y="123"/>
                  </a:lnTo>
                  <a:lnTo>
                    <a:pt x="649" y="123"/>
                  </a:lnTo>
                  <a:lnTo>
                    <a:pt x="648" y="125"/>
                  </a:lnTo>
                  <a:lnTo>
                    <a:pt x="648" y="125"/>
                  </a:lnTo>
                  <a:lnTo>
                    <a:pt x="646" y="126"/>
                  </a:lnTo>
                  <a:lnTo>
                    <a:pt x="646" y="126"/>
                  </a:lnTo>
                  <a:close/>
                  <a:moveTo>
                    <a:pt x="688" y="131"/>
                  </a:moveTo>
                  <a:lnTo>
                    <a:pt x="688" y="131"/>
                  </a:lnTo>
                  <a:lnTo>
                    <a:pt x="689" y="128"/>
                  </a:lnTo>
                  <a:lnTo>
                    <a:pt x="691" y="125"/>
                  </a:lnTo>
                  <a:lnTo>
                    <a:pt x="691" y="125"/>
                  </a:lnTo>
                  <a:lnTo>
                    <a:pt x="686" y="123"/>
                  </a:lnTo>
                  <a:lnTo>
                    <a:pt x="686" y="123"/>
                  </a:lnTo>
                  <a:lnTo>
                    <a:pt x="685" y="125"/>
                  </a:lnTo>
                  <a:lnTo>
                    <a:pt x="685" y="128"/>
                  </a:lnTo>
                  <a:lnTo>
                    <a:pt x="688" y="131"/>
                  </a:lnTo>
                  <a:lnTo>
                    <a:pt x="688" y="131"/>
                  </a:lnTo>
                  <a:close/>
                  <a:moveTo>
                    <a:pt x="268" y="128"/>
                  </a:moveTo>
                  <a:lnTo>
                    <a:pt x="268" y="128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79" y="132"/>
                  </a:lnTo>
                  <a:lnTo>
                    <a:pt x="288" y="129"/>
                  </a:lnTo>
                  <a:lnTo>
                    <a:pt x="288" y="129"/>
                  </a:lnTo>
                  <a:lnTo>
                    <a:pt x="288" y="128"/>
                  </a:lnTo>
                  <a:lnTo>
                    <a:pt x="290" y="126"/>
                  </a:lnTo>
                  <a:lnTo>
                    <a:pt x="290" y="126"/>
                  </a:lnTo>
                  <a:lnTo>
                    <a:pt x="285" y="125"/>
                  </a:lnTo>
                  <a:lnTo>
                    <a:pt x="279" y="125"/>
                  </a:lnTo>
                  <a:lnTo>
                    <a:pt x="268" y="128"/>
                  </a:lnTo>
                  <a:lnTo>
                    <a:pt x="268" y="128"/>
                  </a:lnTo>
                  <a:close/>
                  <a:moveTo>
                    <a:pt x="358" y="125"/>
                  </a:moveTo>
                  <a:lnTo>
                    <a:pt x="358" y="125"/>
                  </a:lnTo>
                  <a:lnTo>
                    <a:pt x="357" y="131"/>
                  </a:lnTo>
                  <a:lnTo>
                    <a:pt x="357" y="137"/>
                  </a:lnTo>
                  <a:lnTo>
                    <a:pt x="357" y="137"/>
                  </a:lnTo>
                  <a:lnTo>
                    <a:pt x="383" y="137"/>
                  </a:lnTo>
                  <a:lnTo>
                    <a:pt x="383" y="137"/>
                  </a:lnTo>
                  <a:lnTo>
                    <a:pt x="384" y="126"/>
                  </a:lnTo>
                  <a:lnTo>
                    <a:pt x="384" y="126"/>
                  </a:lnTo>
                  <a:lnTo>
                    <a:pt x="372" y="125"/>
                  </a:lnTo>
                  <a:lnTo>
                    <a:pt x="358" y="125"/>
                  </a:lnTo>
                  <a:lnTo>
                    <a:pt x="358" y="125"/>
                  </a:lnTo>
                  <a:close/>
                  <a:moveTo>
                    <a:pt x="663" y="125"/>
                  </a:moveTo>
                  <a:lnTo>
                    <a:pt x="663" y="125"/>
                  </a:lnTo>
                  <a:lnTo>
                    <a:pt x="669" y="129"/>
                  </a:lnTo>
                  <a:lnTo>
                    <a:pt x="675" y="134"/>
                  </a:lnTo>
                  <a:lnTo>
                    <a:pt x="675" y="134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68" y="125"/>
                  </a:lnTo>
                  <a:lnTo>
                    <a:pt x="663" y="125"/>
                  </a:lnTo>
                  <a:lnTo>
                    <a:pt x="663" y="125"/>
                  </a:lnTo>
                  <a:close/>
                  <a:moveTo>
                    <a:pt x="680" y="129"/>
                  </a:moveTo>
                  <a:lnTo>
                    <a:pt x="680" y="129"/>
                  </a:lnTo>
                  <a:lnTo>
                    <a:pt x="678" y="126"/>
                  </a:lnTo>
                  <a:lnTo>
                    <a:pt x="678" y="125"/>
                  </a:lnTo>
                  <a:lnTo>
                    <a:pt x="677" y="125"/>
                  </a:lnTo>
                  <a:lnTo>
                    <a:pt x="677" y="125"/>
                  </a:lnTo>
                  <a:lnTo>
                    <a:pt x="678" y="128"/>
                  </a:lnTo>
                  <a:lnTo>
                    <a:pt x="678" y="129"/>
                  </a:lnTo>
                  <a:lnTo>
                    <a:pt x="680" y="129"/>
                  </a:lnTo>
                  <a:lnTo>
                    <a:pt x="680" y="129"/>
                  </a:lnTo>
                  <a:close/>
                  <a:moveTo>
                    <a:pt x="746" y="134"/>
                  </a:moveTo>
                  <a:lnTo>
                    <a:pt x="746" y="134"/>
                  </a:lnTo>
                  <a:lnTo>
                    <a:pt x="744" y="129"/>
                  </a:lnTo>
                  <a:lnTo>
                    <a:pt x="742" y="126"/>
                  </a:lnTo>
                  <a:lnTo>
                    <a:pt x="741" y="125"/>
                  </a:lnTo>
                  <a:lnTo>
                    <a:pt x="741" y="125"/>
                  </a:lnTo>
                  <a:lnTo>
                    <a:pt x="742" y="129"/>
                  </a:lnTo>
                  <a:lnTo>
                    <a:pt x="744" y="132"/>
                  </a:lnTo>
                  <a:lnTo>
                    <a:pt x="746" y="134"/>
                  </a:lnTo>
                  <a:lnTo>
                    <a:pt x="746" y="134"/>
                  </a:lnTo>
                  <a:close/>
                  <a:moveTo>
                    <a:pt x="337" y="128"/>
                  </a:moveTo>
                  <a:lnTo>
                    <a:pt x="337" y="128"/>
                  </a:lnTo>
                  <a:lnTo>
                    <a:pt x="335" y="132"/>
                  </a:lnTo>
                  <a:lnTo>
                    <a:pt x="335" y="134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43" y="137"/>
                  </a:lnTo>
                  <a:lnTo>
                    <a:pt x="351" y="137"/>
                  </a:lnTo>
                  <a:lnTo>
                    <a:pt x="351" y="137"/>
                  </a:lnTo>
                  <a:lnTo>
                    <a:pt x="354" y="126"/>
                  </a:lnTo>
                  <a:lnTo>
                    <a:pt x="354" y="126"/>
                  </a:lnTo>
                  <a:lnTo>
                    <a:pt x="345" y="126"/>
                  </a:lnTo>
                  <a:lnTo>
                    <a:pt x="337" y="128"/>
                  </a:lnTo>
                  <a:lnTo>
                    <a:pt x="337" y="128"/>
                  </a:lnTo>
                  <a:close/>
                  <a:moveTo>
                    <a:pt x="735" y="146"/>
                  </a:moveTo>
                  <a:lnTo>
                    <a:pt x="735" y="146"/>
                  </a:lnTo>
                  <a:lnTo>
                    <a:pt x="724" y="126"/>
                  </a:lnTo>
                  <a:lnTo>
                    <a:pt x="724" y="126"/>
                  </a:lnTo>
                  <a:lnTo>
                    <a:pt x="724" y="131"/>
                  </a:lnTo>
                  <a:lnTo>
                    <a:pt x="727" y="135"/>
                  </a:lnTo>
                  <a:lnTo>
                    <a:pt x="735" y="146"/>
                  </a:lnTo>
                  <a:lnTo>
                    <a:pt x="735" y="146"/>
                  </a:lnTo>
                  <a:close/>
                  <a:moveTo>
                    <a:pt x="157" y="141"/>
                  </a:moveTo>
                  <a:lnTo>
                    <a:pt x="157" y="141"/>
                  </a:lnTo>
                  <a:lnTo>
                    <a:pt x="174" y="138"/>
                  </a:lnTo>
                  <a:lnTo>
                    <a:pt x="174" y="138"/>
                  </a:lnTo>
                  <a:lnTo>
                    <a:pt x="175" y="132"/>
                  </a:lnTo>
                  <a:lnTo>
                    <a:pt x="175" y="129"/>
                  </a:lnTo>
                  <a:lnTo>
                    <a:pt x="172" y="128"/>
                  </a:lnTo>
                  <a:lnTo>
                    <a:pt x="168" y="128"/>
                  </a:lnTo>
                  <a:lnTo>
                    <a:pt x="165" y="129"/>
                  </a:lnTo>
                  <a:lnTo>
                    <a:pt x="160" y="134"/>
                  </a:lnTo>
                  <a:lnTo>
                    <a:pt x="157" y="137"/>
                  </a:lnTo>
                  <a:lnTo>
                    <a:pt x="157" y="141"/>
                  </a:lnTo>
                  <a:lnTo>
                    <a:pt x="157" y="141"/>
                  </a:lnTo>
                  <a:close/>
                  <a:moveTo>
                    <a:pt x="387" y="137"/>
                  </a:moveTo>
                  <a:lnTo>
                    <a:pt x="387" y="137"/>
                  </a:lnTo>
                  <a:lnTo>
                    <a:pt x="392" y="137"/>
                  </a:lnTo>
                  <a:lnTo>
                    <a:pt x="398" y="137"/>
                  </a:lnTo>
                  <a:lnTo>
                    <a:pt x="398" y="137"/>
                  </a:lnTo>
                  <a:lnTo>
                    <a:pt x="398" y="131"/>
                  </a:lnTo>
                  <a:lnTo>
                    <a:pt x="396" y="126"/>
                  </a:lnTo>
                  <a:lnTo>
                    <a:pt x="396" y="126"/>
                  </a:lnTo>
                  <a:lnTo>
                    <a:pt x="392" y="126"/>
                  </a:lnTo>
                  <a:lnTo>
                    <a:pt x="390" y="129"/>
                  </a:lnTo>
                  <a:lnTo>
                    <a:pt x="387" y="137"/>
                  </a:lnTo>
                  <a:lnTo>
                    <a:pt x="387" y="137"/>
                  </a:lnTo>
                  <a:close/>
                  <a:moveTo>
                    <a:pt x="98" y="131"/>
                  </a:moveTo>
                  <a:lnTo>
                    <a:pt x="98" y="131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8" y="131"/>
                  </a:lnTo>
                  <a:lnTo>
                    <a:pt x="98" y="131"/>
                  </a:lnTo>
                  <a:close/>
                  <a:moveTo>
                    <a:pt x="410" y="138"/>
                  </a:moveTo>
                  <a:lnTo>
                    <a:pt x="410" y="138"/>
                  </a:lnTo>
                  <a:lnTo>
                    <a:pt x="412" y="128"/>
                  </a:lnTo>
                  <a:lnTo>
                    <a:pt x="412" y="128"/>
                  </a:lnTo>
                  <a:lnTo>
                    <a:pt x="406" y="128"/>
                  </a:lnTo>
                  <a:lnTo>
                    <a:pt x="406" y="128"/>
                  </a:lnTo>
                  <a:lnTo>
                    <a:pt x="406" y="131"/>
                  </a:lnTo>
                  <a:lnTo>
                    <a:pt x="406" y="135"/>
                  </a:lnTo>
                  <a:lnTo>
                    <a:pt x="407" y="138"/>
                  </a:lnTo>
                  <a:lnTo>
                    <a:pt x="409" y="138"/>
                  </a:lnTo>
                  <a:lnTo>
                    <a:pt x="410" y="138"/>
                  </a:lnTo>
                  <a:lnTo>
                    <a:pt x="410" y="138"/>
                  </a:lnTo>
                  <a:close/>
                  <a:moveTo>
                    <a:pt x="113" y="129"/>
                  </a:moveTo>
                  <a:lnTo>
                    <a:pt x="113" y="129"/>
                  </a:lnTo>
                  <a:lnTo>
                    <a:pt x="114" y="132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7" y="134"/>
                  </a:lnTo>
                  <a:lnTo>
                    <a:pt x="117" y="132"/>
                  </a:lnTo>
                  <a:lnTo>
                    <a:pt x="119" y="128"/>
                  </a:lnTo>
                  <a:lnTo>
                    <a:pt x="119" y="128"/>
                  </a:lnTo>
                  <a:lnTo>
                    <a:pt x="116" y="128"/>
                  </a:lnTo>
                  <a:lnTo>
                    <a:pt x="113" y="129"/>
                  </a:lnTo>
                  <a:lnTo>
                    <a:pt x="113" y="129"/>
                  </a:lnTo>
                  <a:close/>
                  <a:moveTo>
                    <a:pt x="416" y="128"/>
                  </a:moveTo>
                  <a:lnTo>
                    <a:pt x="416" y="128"/>
                  </a:lnTo>
                  <a:lnTo>
                    <a:pt x="416" y="134"/>
                  </a:lnTo>
                  <a:lnTo>
                    <a:pt x="416" y="138"/>
                  </a:lnTo>
                  <a:lnTo>
                    <a:pt x="416" y="138"/>
                  </a:lnTo>
                  <a:lnTo>
                    <a:pt x="419" y="138"/>
                  </a:lnTo>
                  <a:lnTo>
                    <a:pt x="424" y="138"/>
                  </a:lnTo>
                  <a:lnTo>
                    <a:pt x="424" y="138"/>
                  </a:lnTo>
                  <a:lnTo>
                    <a:pt x="425" y="134"/>
                  </a:lnTo>
                  <a:lnTo>
                    <a:pt x="425" y="128"/>
                  </a:lnTo>
                  <a:lnTo>
                    <a:pt x="425" y="128"/>
                  </a:lnTo>
                  <a:lnTo>
                    <a:pt x="416" y="128"/>
                  </a:lnTo>
                  <a:lnTo>
                    <a:pt x="416" y="128"/>
                  </a:lnTo>
                  <a:close/>
                  <a:moveTo>
                    <a:pt x="431" y="129"/>
                  </a:moveTo>
                  <a:lnTo>
                    <a:pt x="431" y="129"/>
                  </a:lnTo>
                  <a:lnTo>
                    <a:pt x="430" y="134"/>
                  </a:lnTo>
                  <a:lnTo>
                    <a:pt x="430" y="138"/>
                  </a:lnTo>
                  <a:lnTo>
                    <a:pt x="430" y="138"/>
                  </a:lnTo>
                  <a:lnTo>
                    <a:pt x="438" y="137"/>
                  </a:lnTo>
                  <a:lnTo>
                    <a:pt x="445" y="137"/>
                  </a:lnTo>
                  <a:lnTo>
                    <a:pt x="445" y="137"/>
                  </a:lnTo>
                  <a:lnTo>
                    <a:pt x="445" y="134"/>
                  </a:lnTo>
                  <a:lnTo>
                    <a:pt x="444" y="129"/>
                  </a:lnTo>
                  <a:lnTo>
                    <a:pt x="444" y="129"/>
                  </a:lnTo>
                  <a:lnTo>
                    <a:pt x="438" y="129"/>
                  </a:lnTo>
                  <a:lnTo>
                    <a:pt x="431" y="129"/>
                  </a:lnTo>
                  <a:lnTo>
                    <a:pt x="431" y="129"/>
                  </a:lnTo>
                  <a:close/>
                  <a:moveTo>
                    <a:pt x="502" y="128"/>
                  </a:moveTo>
                  <a:lnTo>
                    <a:pt x="502" y="128"/>
                  </a:lnTo>
                  <a:lnTo>
                    <a:pt x="505" y="129"/>
                  </a:lnTo>
                  <a:lnTo>
                    <a:pt x="508" y="131"/>
                  </a:lnTo>
                  <a:lnTo>
                    <a:pt x="511" y="131"/>
                  </a:lnTo>
                  <a:lnTo>
                    <a:pt x="512" y="131"/>
                  </a:lnTo>
                  <a:lnTo>
                    <a:pt x="512" y="128"/>
                  </a:lnTo>
                  <a:lnTo>
                    <a:pt x="512" y="128"/>
                  </a:lnTo>
                  <a:lnTo>
                    <a:pt x="502" y="128"/>
                  </a:lnTo>
                  <a:lnTo>
                    <a:pt x="502" y="128"/>
                  </a:lnTo>
                  <a:close/>
                  <a:moveTo>
                    <a:pt x="518" y="129"/>
                  </a:moveTo>
                  <a:lnTo>
                    <a:pt x="518" y="129"/>
                  </a:lnTo>
                  <a:lnTo>
                    <a:pt x="524" y="129"/>
                  </a:lnTo>
                  <a:lnTo>
                    <a:pt x="527" y="129"/>
                  </a:lnTo>
                  <a:lnTo>
                    <a:pt x="529" y="128"/>
                  </a:lnTo>
                  <a:lnTo>
                    <a:pt x="529" y="128"/>
                  </a:lnTo>
                  <a:lnTo>
                    <a:pt x="523" y="128"/>
                  </a:lnTo>
                  <a:lnTo>
                    <a:pt x="520" y="128"/>
                  </a:lnTo>
                  <a:lnTo>
                    <a:pt x="518" y="129"/>
                  </a:lnTo>
                  <a:lnTo>
                    <a:pt x="518" y="129"/>
                  </a:lnTo>
                  <a:close/>
                  <a:moveTo>
                    <a:pt x="633" y="131"/>
                  </a:moveTo>
                  <a:lnTo>
                    <a:pt x="633" y="131"/>
                  </a:lnTo>
                  <a:lnTo>
                    <a:pt x="631" y="129"/>
                  </a:lnTo>
                  <a:lnTo>
                    <a:pt x="631" y="128"/>
                  </a:lnTo>
                  <a:lnTo>
                    <a:pt x="630" y="128"/>
                  </a:lnTo>
                  <a:lnTo>
                    <a:pt x="630" y="128"/>
                  </a:lnTo>
                  <a:lnTo>
                    <a:pt x="630" y="129"/>
                  </a:lnTo>
                  <a:lnTo>
                    <a:pt x="630" y="131"/>
                  </a:lnTo>
                  <a:lnTo>
                    <a:pt x="631" y="132"/>
                  </a:lnTo>
                  <a:lnTo>
                    <a:pt x="633" y="131"/>
                  </a:lnTo>
                  <a:lnTo>
                    <a:pt x="633" y="131"/>
                  </a:lnTo>
                  <a:close/>
                  <a:moveTo>
                    <a:pt x="303" y="131"/>
                  </a:moveTo>
                  <a:lnTo>
                    <a:pt x="303" y="131"/>
                  </a:lnTo>
                  <a:lnTo>
                    <a:pt x="303" y="134"/>
                  </a:lnTo>
                  <a:lnTo>
                    <a:pt x="302" y="138"/>
                  </a:lnTo>
                  <a:lnTo>
                    <a:pt x="302" y="138"/>
                  </a:lnTo>
                  <a:lnTo>
                    <a:pt x="314" y="134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0" y="129"/>
                  </a:lnTo>
                  <a:lnTo>
                    <a:pt x="316" y="129"/>
                  </a:lnTo>
                  <a:lnTo>
                    <a:pt x="303" y="131"/>
                  </a:lnTo>
                  <a:lnTo>
                    <a:pt x="303" y="131"/>
                  </a:lnTo>
                  <a:close/>
                  <a:moveTo>
                    <a:pt x="454" y="131"/>
                  </a:moveTo>
                  <a:lnTo>
                    <a:pt x="454" y="131"/>
                  </a:lnTo>
                  <a:lnTo>
                    <a:pt x="457" y="131"/>
                  </a:lnTo>
                  <a:lnTo>
                    <a:pt x="459" y="132"/>
                  </a:lnTo>
                  <a:lnTo>
                    <a:pt x="459" y="132"/>
                  </a:lnTo>
                  <a:lnTo>
                    <a:pt x="460" y="131"/>
                  </a:lnTo>
                  <a:lnTo>
                    <a:pt x="460" y="128"/>
                  </a:lnTo>
                  <a:lnTo>
                    <a:pt x="460" y="128"/>
                  </a:lnTo>
                  <a:lnTo>
                    <a:pt x="457" y="129"/>
                  </a:lnTo>
                  <a:lnTo>
                    <a:pt x="454" y="129"/>
                  </a:lnTo>
                  <a:lnTo>
                    <a:pt x="454" y="131"/>
                  </a:lnTo>
                  <a:lnTo>
                    <a:pt x="454" y="131"/>
                  </a:lnTo>
                  <a:close/>
                  <a:moveTo>
                    <a:pt x="471" y="135"/>
                  </a:moveTo>
                  <a:lnTo>
                    <a:pt x="471" y="135"/>
                  </a:lnTo>
                  <a:lnTo>
                    <a:pt x="477" y="134"/>
                  </a:lnTo>
                  <a:lnTo>
                    <a:pt x="483" y="134"/>
                  </a:lnTo>
                  <a:lnTo>
                    <a:pt x="483" y="134"/>
                  </a:lnTo>
                  <a:lnTo>
                    <a:pt x="485" y="131"/>
                  </a:lnTo>
                  <a:lnTo>
                    <a:pt x="485" y="129"/>
                  </a:lnTo>
                  <a:lnTo>
                    <a:pt x="485" y="129"/>
                  </a:lnTo>
                  <a:lnTo>
                    <a:pt x="470" y="129"/>
                  </a:lnTo>
                  <a:lnTo>
                    <a:pt x="470" y="129"/>
                  </a:lnTo>
                  <a:lnTo>
                    <a:pt x="470" y="132"/>
                  </a:lnTo>
                  <a:lnTo>
                    <a:pt x="470" y="134"/>
                  </a:lnTo>
                  <a:lnTo>
                    <a:pt x="471" y="135"/>
                  </a:lnTo>
                  <a:lnTo>
                    <a:pt x="471" y="135"/>
                  </a:lnTo>
                  <a:close/>
                  <a:moveTo>
                    <a:pt x="593" y="129"/>
                  </a:moveTo>
                  <a:lnTo>
                    <a:pt x="593" y="129"/>
                  </a:lnTo>
                  <a:lnTo>
                    <a:pt x="590" y="129"/>
                  </a:lnTo>
                  <a:lnTo>
                    <a:pt x="588" y="129"/>
                  </a:lnTo>
                  <a:lnTo>
                    <a:pt x="588" y="129"/>
                  </a:lnTo>
                  <a:lnTo>
                    <a:pt x="588" y="131"/>
                  </a:lnTo>
                  <a:lnTo>
                    <a:pt x="590" y="131"/>
                  </a:lnTo>
                  <a:lnTo>
                    <a:pt x="592" y="131"/>
                  </a:lnTo>
                  <a:lnTo>
                    <a:pt x="593" y="129"/>
                  </a:lnTo>
                  <a:lnTo>
                    <a:pt x="593" y="129"/>
                  </a:lnTo>
                  <a:close/>
                  <a:moveTo>
                    <a:pt x="720" y="148"/>
                  </a:moveTo>
                  <a:lnTo>
                    <a:pt x="720" y="148"/>
                  </a:lnTo>
                  <a:lnTo>
                    <a:pt x="718" y="138"/>
                  </a:lnTo>
                  <a:lnTo>
                    <a:pt x="715" y="132"/>
                  </a:lnTo>
                  <a:lnTo>
                    <a:pt x="712" y="129"/>
                  </a:lnTo>
                  <a:lnTo>
                    <a:pt x="712" y="129"/>
                  </a:lnTo>
                  <a:lnTo>
                    <a:pt x="713" y="135"/>
                  </a:lnTo>
                  <a:lnTo>
                    <a:pt x="715" y="141"/>
                  </a:lnTo>
                  <a:lnTo>
                    <a:pt x="718" y="146"/>
                  </a:lnTo>
                  <a:lnTo>
                    <a:pt x="720" y="148"/>
                  </a:lnTo>
                  <a:lnTo>
                    <a:pt x="720" y="148"/>
                  </a:lnTo>
                  <a:close/>
                  <a:moveTo>
                    <a:pt x="489" y="132"/>
                  </a:moveTo>
                  <a:lnTo>
                    <a:pt x="489" y="132"/>
                  </a:lnTo>
                  <a:lnTo>
                    <a:pt x="494" y="132"/>
                  </a:lnTo>
                  <a:lnTo>
                    <a:pt x="494" y="132"/>
                  </a:lnTo>
                  <a:lnTo>
                    <a:pt x="494" y="131"/>
                  </a:lnTo>
                  <a:lnTo>
                    <a:pt x="492" y="131"/>
                  </a:lnTo>
                  <a:lnTo>
                    <a:pt x="491" y="131"/>
                  </a:lnTo>
                  <a:lnTo>
                    <a:pt x="489" y="132"/>
                  </a:lnTo>
                  <a:lnTo>
                    <a:pt x="489" y="132"/>
                  </a:lnTo>
                  <a:close/>
                  <a:moveTo>
                    <a:pt x="643" y="132"/>
                  </a:moveTo>
                  <a:lnTo>
                    <a:pt x="643" y="132"/>
                  </a:lnTo>
                  <a:lnTo>
                    <a:pt x="643" y="131"/>
                  </a:lnTo>
                  <a:lnTo>
                    <a:pt x="643" y="129"/>
                  </a:lnTo>
                  <a:lnTo>
                    <a:pt x="643" y="129"/>
                  </a:lnTo>
                  <a:lnTo>
                    <a:pt x="642" y="129"/>
                  </a:lnTo>
                  <a:lnTo>
                    <a:pt x="640" y="131"/>
                  </a:lnTo>
                  <a:lnTo>
                    <a:pt x="640" y="131"/>
                  </a:lnTo>
                  <a:lnTo>
                    <a:pt x="642" y="131"/>
                  </a:lnTo>
                  <a:lnTo>
                    <a:pt x="642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close/>
                  <a:moveTo>
                    <a:pt x="547" y="132"/>
                  </a:moveTo>
                  <a:lnTo>
                    <a:pt x="547" y="132"/>
                  </a:lnTo>
                  <a:lnTo>
                    <a:pt x="547" y="137"/>
                  </a:lnTo>
                  <a:lnTo>
                    <a:pt x="546" y="138"/>
                  </a:lnTo>
                  <a:lnTo>
                    <a:pt x="543" y="140"/>
                  </a:lnTo>
                  <a:lnTo>
                    <a:pt x="541" y="143"/>
                  </a:lnTo>
                  <a:lnTo>
                    <a:pt x="541" y="143"/>
                  </a:lnTo>
                  <a:lnTo>
                    <a:pt x="546" y="146"/>
                  </a:lnTo>
                  <a:lnTo>
                    <a:pt x="550" y="148"/>
                  </a:lnTo>
                  <a:lnTo>
                    <a:pt x="564" y="148"/>
                  </a:lnTo>
                  <a:lnTo>
                    <a:pt x="564" y="148"/>
                  </a:lnTo>
                  <a:lnTo>
                    <a:pt x="567" y="140"/>
                  </a:lnTo>
                  <a:lnTo>
                    <a:pt x="570" y="132"/>
                  </a:lnTo>
                  <a:lnTo>
                    <a:pt x="570" y="132"/>
                  </a:lnTo>
                  <a:lnTo>
                    <a:pt x="558" y="132"/>
                  </a:lnTo>
                  <a:lnTo>
                    <a:pt x="547" y="132"/>
                  </a:lnTo>
                  <a:lnTo>
                    <a:pt x="547" y="132"/>
                  </a:lnTo>
                  <a:close/>
                  <a:moveTo>
                    <a:pt x="653" y="135"/>
                  </a:moveTo>
                  <a:lnTo>
                    <a:pt x="653" y="135"/>
                  </a:lnTo>
                  <a:lnTo>
                    <a:pt x="653" y="134"/>
                  </a:lnTo>
                  <a:lnTo>
                    <a:pt x="651" y="132"/>
                  </a:lnTo>
                  <a:lnTo>
                    <a:pt x="648" y="131"/>
                  </a:lnTo>
                  <a:lnTo>
                    <a:pt x="648" y="131"/>
                  </a:lnTo>
                  <a:lnTo>
                    <a:pt x="648" y="134"/>
                  </a:lnTo>
                  <a:lnTo>
                    <a:pt x="649" y="135"/>
                  </a:lnTo>
                  <a:lnTo>
                    <a:pt x="651" y="135"/>
                  </a:lnTo>
                  <a:lnTo>
                    <a:pt x="653" y="135"/>
                  </a:lnTo>
                  <a:lnTo>
                    <a:pt x="653" y="135"/>
                  </a:lnTo>
                  <a:close/>
                  <a:moveTo>
                    <a:pt x="186" y="137"/>
                  </a:moveTo>
                  <a:lnTo>
                    <a:pt x="186" y="137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4"/>
                  </a:lnTo>
                  <a:lnTo>
                    <a:pt x="186" y="132"/>
                  </a:lnTo>
                  <a:lnTo>
                    <a:pt x="186" y="132"/>
                  </a:lnTo>
                  <a:lnTo>
                    <a:pt x="186" y="135"/>
                  </a:lnTo>
                  <a:lnTo>
                    <a:pt x="186" y="135"/>
                  </a:lnTo>
                  <a:lnTo>
                    <a:pt x="186" y="137"/>
                  </a:lnTo>
                  <a:lnTo>
                    <a:pt x="186" y="137"/>
                  </a:lnTo>
                  <a:close/>
                  <a:moveTo>
                    <a:pt x="128" y="135"/>
                  </a:moveTo>
                  <a:lnTo>
                    <a:pt x="128" y="135"/>
                  </a:lnTo>
                  <a:lnTo>
                    <a:pt x="122" y="144"/>
                  </a:lnTo>
                  <a:lnTo>
                    <a:pt x="120" y="149"/>
                  </a:lnTo>
                  <a:lnTo>
                    <a:pt x="117" y="154"/>
                  </a:lnTo>
                  <a:lnTo>
                    <a:pt x="117" y="154"/>
                  </a:lnTo>
                  <a:lnTo>
                    <a:pt x="126" y="152"/>
                  </a:lnTo>
                  <a:lnTo>
                    <a:pt x="133" y="148"/>
                  </a:lnTo>
                  <a:lnTo>
                    <a:pt x="139" y="143"/>
                  </a:lnTo>
                  <a:lnTo>
                    <a:pt x="143" y="137"/>
                  </a:lnTo>
                  <a:lnTo>
                    <a:pt x="143" y="137"/>
                  </a:lnTo>
                  <a:lnTo>
                    <a:pt x="140" y="134"/>
                  </a:lnTo>
                  <a:lnTo>
                    <a:pt x="137" y="134"/>
                  </a:lnTo>
                  <a:lnTo>
                    <a:pt x="128" y="135"/>
                  </a:lnTo>
                  <a:lnTo>
                    <a:pt x="128" y="135"/>
                  </a:lnTo>
                  <a:close/>
                  <a:moveTo>
                    <a:pt x="99" y="135"/>
                  </a:moveTo>
                  <a:lnTo>
                    <a:pt x="99" y="135"/>
                  </a:lnTo>
                  <a:lnTo>
                    <a:pt x="101" y="138"/>
                  </a:lnTo>
                  <a:lnTo>
                    <a:pt x="101" y="141"/>
                  </a:lnTo>
                  <a:lnTo>
                    <a:pt x="101" y="141"/>
                  </a:lnTo>
                  <a:lnTo>
                    <a:pt x="104" y="140"/>
                  </a:lnTo>
                  <a:lnTo>
                    <a:pt x="107" y="137"/>
                  </a:lnTo>
                  <a:lnTo>
                    <a:pt x="107" y="137"/>
                  </a:lnTo>
                  <a:lnTo>
                    <a:pt x="105" y="135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2" y="135"/>
                  </a:lnTo>
                  <a:lnTo>
                    <a:pt x="99" y="135"/>
                  </a:lnTo>
                  <a:lnTo>
                    <a:pt x="99" y="135"/>
                  </a:lnTo>
                  <a:close/>
                  <a:moveTo>
                    <a:pt x="459" y="135"/>
                  </a:moveTo>
                  <a:lnTo>
                    <a:pt x="459" y="135"/>
                  </a:lnTo>
                  <a:lnTo>
                    <a:pt x="453" y="134"/>
                  </a:lnTo>
                  <a:lnTo>
                    <a:pt x="453" y="134"/>
                  </a:lnTo>
                  <a:lnTo>
                    <a:pt x="453" y="135"/>
                  </a:lnTo>
                  <a:lnTo>
                    <a:pt x="454" y="135"/>
                  </a:lnTo>
                  <a:lnTo>
                    <a:pt x="459" y="135"/>
                  </a:lnTo>
                  <a:lnTo>
                    <a:pt x="459" y="135"/>
                  </a:lnTo>
                  <a:close/>
                  <a:moveTo>
                    <a:pt x="73" y="146"/>
                  </a:moveTo>
                  <a:lnTo>
                    <a:pt x="73" y="146"/>
                  </a:lnTo>
                  <a:lnTo>
                    <a:pt x="76" y="144"/>
                  </a:lnTo>
                  <a:lnTo>
                    <a:pt x="79" y="141"/>
                  </a:lnTo>
                  <a:lnTo>
                    <a:pt x="81" y="135"/>
                  </a:lnTo>
                  <a:lnTo>
                    <a:pt x="81" y="135"/>
                  </a:lnTo>
                  <a:lnTo>
                    <a:pt x="76" y="140"/>
                  </a:lnTo>
                  <a:lnTo>
                    <a:pt x="75" y="143"/>
                  </a:lnTo>
                  <a:lnTo>
                    <a:pt x="73" y="146"/>
                  </a:lnTo>
                  <a:lnTo>
                    <a:pt x="73" y="146"/>
                  </a:lnTo>
                  <a:close/>
                  <a:moveTo>
                    <a:pt x="319" y="138"/>
                  </a:moveTo>
                  <a:lnTo>
                    <a:pt x="319" y="138"/>
                  </a:lnTo>
                  <a:lnTo>
                    <a:pt x="323" y="138"/>
                  </a:lnTo>
                  <a:lnTo>
                    <a:pt x="326" y="138"/>
                  </a:lnTo>
                  <a:lnTo>
                    <a:pt x="326" y="137"/>
                  </a:lnTo>
                  <a:lnTo>
                    <a:pt x="326" y="137"/>
                  </a:lnTo>
                  <a:lnTo>
                    <a:pt x="325" y="135"/>
                  </a:lnTo>
                  <a:lnTo>
                    <a:pt x="323" y="135"/>
                  </a:lnTo>
                  <a:lnTo>
                    <a:pt x="319" y="138"/>
                  </a:lnTo>
                  <a:lnTo>
                    <a:pt x="319" y="138"/>
                  </a:lnTo>
                  <a:close/>
                  <a:moveTo>
                    <a:pt x="526" y="135"/>
                  </a:moveTo>
                  <a:lnTo>
                    <a:pt x="526" y="135"/>
                  </a:lnTo>
                  <a:lnTo>
                    <a:pt x="521" y="135"/>
                  </a:lnTo>
                  <a:lnTo>
                    <a:pt x="521" y="135"/>
                  </a:lnTo>
                  <a:lnTo>
                    <a:pt x="523" y="137"/>
                  </a:lnTo>
                  <a:lnTo>
                    <a:pt x="524" y="137"/>
                  </a:lnTo>
                  <a:lnTo>
                    <a:pt x="526" y="137"/>
                  </a:lnTo>
                  <a:lnTo>
                    <a:pt x="526" y="135"/>
                  </a:lnTo>
                  <a:lnTo>
                    <a:pt x="526" y="135"/>
                  </a:lnTo>
                  <a:close/>
                  <a:moveTo>
                    <a:pt x="570" y="148"/>
                  </a:moveTo>
                  <a:lnTo>
                    <a:pt x="570" y="148"/>
                  </a:lnTo>
                  <a:lnTo>
                    <a:pt x="573" y="146"/>
                  </a:lnTo>
                  <a:lnTo>
                    <a:pt x="575" y="146"/>
                  </a:lnTo>
                  <a:lnTo>
                    <a:pt x="575" y="146"/>
                  </a:lnTo>
                  <a:lnTo>
                    <a:pt x="575" y="140"/>
                  </a:lnTo>
                  <a:lnTo>
                    <a:pt x="575" y="137"/>
                  </a:lnTo>
                  <a:lnTo>
                    <a:pt x="575" y="135"/>
                  </a:lnTo>
                  <a:lnTo>
                    <a:pt x="575" y="135"/>
                  </a:lnTo>
                  <a:lnTo>
                    <a:pt x="572" y="140"/>
                  </a:lnTo>
                  <a:lnTo>
                    <a:pt x="570" y="148"/>
                  </a:lnTo>
                  <a:lnTo>
                    <a:pt x="570" y="148"/>
                  </a:lnTo>
                  <a:close/>
                  <a:moveTo>
                    <a:pt x="581" y="146"/>
                  </a:moveTo>
                  <a:lnTo>
                    <a:pt x="581" y="146"/>
                  </a:lnTo>
                  <a:lnTo>
                    <a:pt x="582" y="140"/>
                  </a:lnTo>
                  <a:lnTo>
                    <a:pt x="582" y="137"/>
                  </a:lnTo>
                  <a:lnTo>
                    <a:pt x="581" y="135"/>
                  </a:lnTo>
                  <a:lnTo>
                    <a:pt x="581" y="135"/>
                  </a:lnTo>
                  <a:lnTo>
                    <a:pt x="579" y="141"/>
                  </a:lnTo>
                  <a:lnTo>
                    <a:pt x="579" y="144"/>
                  </a:lnTo>
                  <a:lnTo>
                    <a:pt x="581" y="146"/>
                  </a:lnTo>
                  <a:lnTo>
                    <a:pt x="581" y="146"/>
                  </a:lnTo>
                  <a:close/>
                  <a:moveTo>
                    <a:pt x="668" y="138"/>
                  </a:moveTo>
                  <a:lnTo>
                    <a:pt x="668" y="138"/>
                  </a:lnTo>
                  <a:lnTo>
                    <a:pt x="663" y="135"/>
                  </a:lnTo>
                  <a:lnTo>
                    <a:pt x="662" y="135"/>
                  </a:lnTo>
                  <a:lnTo>
                    <a:pt x="660" y="137"/>
                  </a:lnTo>
                  <a:lnTo>
                    <a:pt x="660" y="137"/>
                  </a:lnTo>
                  <a:lnTo>
                    <a:pt x="665" y="138"/>
                  </a:lnTo>
                  <a:lnTo>
                    <a:pt x="668" y="138"/>
                  </a:lnTo>
                  <a:lnTo>
                    <a:pt x="668" y="138"/>
                  </a:lnTo>
                  <a:close/>
                  <a:moveTo>
                    <a:pt x="294" y="138"/>
                  </a:moveTo>
                  <a:lnTo>
                    <a:pt x="294" y="138"/>
                  </a:lnTo>
                  <a:lnTo>
                    <a:pt x="294" y="137"/>
                  </a:lnTo>
                  <a:lnTo>
                    <a:pt x="293" y="135"/>
                  </a:lnTo>
                  <a:lnTo>
                    <a:pt x="293" y="135"/>
                  </a:lnTo>
                  <a:lnTo>
                    <a:pt x="293" y="135"/>
                  </a:lnTo>
                  <a:lnTo>
                    <a:pt x="291" y="138"/>
                  </a:lnTo>
                  <a:lnTo>
                    <a:pt x="291" y="140"/>
                  </a:lnTo>
                  <a:lnTo>
                    <a:pt x="294" y="138"/>
                  </a:lnTo>
                  <a:lnTo>
                    <a:pt x="294" y="138"/>
                  </a:lnTo>
                  <a:close/>
                  <a:moveTo>
                    <a:pt x="631" y="138"/>
                  </a:moveTo>
                  <a:lnTo>
                    <a:pt x="631" y="138"/>
                  </a:lnTo>
                  <a:lnTo>
                    <a:pt x="634" y="138"/>
                  </a:lnTo>
                  <a:lnTo>
                    <a:pt x="637" y="140"/>
                  </a:lnTo>
                  <a:lnTo>
                    <a:pt x="637" y="140"/>
                  </a:lnTo>
                  <a:lnTo>
                    <a:pt x="636" y="138"/>
                  </a:lnTo>
                  <a:lnTo>
                    <a:pt x="634" y="137"/>
                  </a:lnTo>
                  <a:lnTo>
                    <a:pt x="633" y="137"/>
                  </a:lnTo>
                  <a:lnTo>
                    <a:pt x="631" y="135"/>
                  </a:lnTo>
                  <a:lnTo>
                    <a:pt x="631" y="135"/>
                  </a:lnTo>
                  <a:lnTo>
                    <a:pt x="630" y="137"/>
                  </a:lnTo>
                  <a:lnTo>
                    <a:pt x="630" y="138"/>
                  </a:lnTo>
                  <a:lnTo>
                    <a:pt x="631" y="138"/>
                  </a:lnTo>
                  <a:lnTo>
                    <a:pt x="631" y="138"/>
                  </a:lnTo>
                  <a:close/>
                  <a:moveTo>
                    <a:pt x="226" y="141"/>
                  </a:moveTo>
                  <a:lnTo>
                    <a:pt x="226" y="141"/>
                  </a:lnTo>
                  <a:lnTo>
                    <a:pt x="232" y="137"/>
                  </a:lnTo>
                  <a:lnTo>
                    <a:pt x="232" y="137"/>
                  </a:lnTo>
                  <a:lnTo>
                    <a:pt x="230" y="137"/>
                  </a:lnTo>
                  <a:lnTo>
                    <a:pt x="229" y="137"/>
                  </a:lnTo>
                  <a:lnTo>
                    <a:pt x="226" y="141"/>
                  </a:lnTo>
                  <a:lnTo>
                    <a:pt x="226" y="141"/>
                  </a:lnTo>
                  <a:close/>
                  <a:moveTo>
                    <a:pt x="235" y="143"/>
                  </a:moveTo>
                  <a:lnTo>
                    <a:pt x="235" y="143"/>
                  </a:lnTo>
                  <a:lnTo>
                    <a:pt x="239" y="143"/>
                  </a:lnTo>
                  <a:lnTo>
                    <a:pt x="245" y="141"/>
                  </a:lnTo>
                  <a:lnTo>
                    <a:pt x="256" y="137"/>
                  </a:lnTo>
                  <a:lnTo>
                    <a:pt x="256" y="137"/>
                  </a:lnTo>
                  <a:lnTo>
                    <a:pt x="248" y="137"/>
                  </a:lnTo>
                  <a:lnTo>
                    <a:pt x="242" y="137"/>
                  </a:lnTo>
                  <a:lnTo>
                    <a:pt x="238" y="140"/>
                  </a:lnTo>
                  <a:lnTo>
                    <a:pt x="235" y="143"/>
                  </a:lnTo>
                  <a:lnTo>
                    <a:pt x="235" y="143"/>
                  </a:lnTo>
                  <a:close/>
                  <a:moveTo>
                    <a:pt x="499" y="138"/>
                  </a:moveTo>
                  <a:lnTo>
                    <a:pt x="499" y="138"/>
                  </a:lnTo>
                  <a:lnTo>
                    <a:pt x="499" y="141"/>
                  </a:lnTo>
                  <a:lnTo>
                    <a:pt x="499" y="141"/>
                  </a:lnTo>
                  <a:lnTo>
                    <a:pt x="503" y="143"/>
                  </a:lnTo>
                  <a:lnTo>
                    <a:pt x="508" y="143"/>
                  </a:lnTo>
                  <a:lnTo>
                    <a:pt x="508" y="143"/>
                  </a:lnTo>
                  <a:lnTo>
                    <a:pt x="509" y="140"/>
                  </a:lnTo>
                  <a:lnTo>
                    <a:pt x="511" y="137"/>
                  </a:lnTo>
                  <a:lnTo>
                    <a:pt x="511" y="137"/>
                  </a:lnTo>
                  <a:lnTo>
                    <a:pt x="505" y="137"/>
                  </a:lnTo>
                  <a:lnTo>
                    <a:pt x="499" y="138"/>
                  </a:lnTo>
                  <a:lnTo>
                    <a:pt x="499" y="138"/>
                  </a:lnTo>
                  <a:close/>
                  <a:moveTo>
                    <a:pt x="531" y="138"/>
                  </a:moveTo>
                  <a:lnTo>
                    <a:pt x="531" y="138"/>
                  </a:lnTo>
                  <a:lnTo>
                    <a:pt x="534" y="138"/>
                  </a:lnTo>
                  <a:lnTo>
                    <a:pt x="535" y="138"/>
                  </a:lnTo>
                  <a:lnTo>
                    <a:pt x="535" y="137"/>
                  </a:lnTo>
                  <a:lnTo>
                    <a:pt x="535" y="137"/>
                  </a:lnTo>
                  <a:lnTo>
                    <a:pt x="534" y="137"/>
                  </a:lnTo>
                  <a:lnTo>
                    <a:pt x="532" y="137"/>
                  </a:lnTo>
                  <a:lnTo>
                    <a:pt x="531" y="138"/>
                  </a:lnTo>
                  <a:lnTo>
                    <a:pt x="531" y="138"/>
                  </a:lnTo>
                  <a:close/>
                  <a:moveTo>
                    <a:pt x="58" y="148"/>
                  </a:moveTo>
                  <a:lnTo>
                    <a:pt x="58" y="148"/>
                  </a:lnTo>
                  <a:lnTo>
                    <a:pt x="61" y="146"/>
                  </a:lnTo>
                  <a:lnTo>
                    <a:pt x="64" y="143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1" y="143"/>
                  </a:lnTo>
                  <a:lnTo>
                    <a:pt x="59" y="144"/>
                  </a:lnTo>
                  <a:lnTo>
                    <a:pt x="58" y="148"/>
                  </a:lnTo>
                  <a:lnTo>
                    <a:pt x="58" y="148"/>
                  </a:lnTo>
                  <a:close/>
                  <a:moveTo>
                    <a:pt x="206" y="138"/>
                  </a:moveTo>
                  <a:lnTo>
                    <a:pt x="206" y="138"/>
                  </a:lnTo>
                  <a:lnTo>
                    <a:pt x="206" y="140"/>
                  </a:lnTo>
                  <a:lnTo>
                    <a:pt x="204" y="143"/>
                  </a:lnTo>
                  <a:lnTo>
                    <a:pt x="206" y="148"/>
                  </a:lnTo>
                  <a:lnTo>
                    <a:pt x="209" y="151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2" y="154"/>
                  </a:lnTo>
                  <a:lnTo>
                    <a:pt x="213" y="152"/>
                  </a:lnTo>
                  <a:lnTo>
                    <a:pt x="215" y="149"/>
                  </a:lnTo>
                  <a:lnTo>
                    <a:pt x="216" y="146"/>
                  </a:lnTo>
                  <a:lnTo>
                    <a:pt x="216" y="146"/>
                  </a:lnTo>
                  <a:lnTo>
                    <a:pt x="215" y="144"/>
                  </a:lnTo>
                  <a:lnTo>
                    <a:pt x="215" y="141"/>
                  </a:lnTo>
                  <a:lnTo>
                    <a:pt x="216" y="137"/>
                  </a:lnTo>
                  <a:lnTo>
                    <a:pt x="216" y="137"/>
                  </a:lnTo>
                  <a:lnTo>
                    <a:pt x="212" y="137"/>
                  </a:lnTo>
                  <a:lnTo>
                    <a:pt x="206" y="138"/>
                  </a:lnTo>
                  <a:lnTo>
                    <a:pt x="206" y="138"/>
                  </a:lnTo>
                  <a:close/>
                  <a:moveTo>
                    <a:pt x="587" y="138"/>
                  </a:moveTo>
                  <a:lnTo>
                    <a:pt x="587" y="138"/>
                  </a:lnTo>
                  <a:lnTo>
                    <a:pt x="587" y="141"/>
                  </a:lnTo>
                  <a:lnTo>
                    <a:pt x="587" y="146"/>
                  </a:lnTo>
                  <a:lnTo>
                    <a:pt x="587" y="146"/>
                  </a:lnTo>
                  <a:lnTo>
                    <a:pt x="598" y="144"/>
                  </a:lnTo>
                  <a:lnTo>
                    <a:pt x="607" y="144"/>
                  </a:lnTo>
                  <a:lnTo>
                    <a:pt x="607" y="144"/>
                  </a:lnTo>
                  <a:lnTo>
                    <a:pt x="602" y="141"/>
                  </a:lnTo>
                  <a:lnTo>
                    <a:pt x="598" y="140"/>
                  </a:lnTo>
                  <a:lnTo>
                    <a:pt x="587" y="138"/>
                  </a:lnTo>
                  <a:lnTo>
                    <a:pt x="587" y="138"/>
                  </a:lnTo>
                  <a:close/>
                  <a:moveTo>
                    <a:pt x="90" y="148"/>
                  </a:moveTo>
                  <a:lnTo>
                    <a:pt x="90" y="148"/>
                  </a:lnTo>
                  <a:lnTo>
                    <a:pt x="93" y="146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4" y="138"/>
                  </a:lnTo>
                  <a:lnTo>
                    <a:pt x="93" y="138"/>
                  </a:lnTo>
                  <a:lnTo>
                    <a:pt x="93" y="138"/>
                  </a:lnTo>
                  <a:lnTo>
                    <a:pt x="90" y="148"/>
                  </a:lnTo>
                  <a:lnTo>
                    <a:pt x="90" y="148"/>
                  </a:lnTo>
                  <a:close/>
                  <a:moveTo>
                    <a:pt x="482" y="140"/>
                  </a:moveTo>
                  <a:lnTo>
                    <a:pt x="482" y="140"/>
                  </a:lnTo>
                  <a:lnTo>
                    <a:pt x="482" y="138"/>
                  </a:lnTo>
                  <a:lnTo>
                    <a:pt x="480" y="138"/>
                  </a:lnTo>
                  <a:lnTo>
                    <a:pt x="480" y="138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0"/>
                  </a:lnTo>
                  <a:lnTo>
                    <a:pt x="479" y="140"/>
                  </a:lnTo>
                  <a:lnTo>
                    <a:pt x="482" y="140"/>
                  </a:lnTo>
                  <a:lnTo>
                    <a:pt x="482" y="140"/>
                  </a:lnTo>
                  <a:close/>
                  <a:moveTo>
                    <a:pt x="488" y="141"/>
                  </a:moveTo>
                  <a:lnTo>
                    <a:pt x="488" y="141"/>
                  </a:lnTo>
                  <a:lnTo>
                    <a:pt x="491" y="141"/>
                  </a:lnTo>
                  <a:lnTo>
                    <a:pt x="494" y="141"/>
                  </a:lnTo>
                  <a:lnTo>
                    <a:pt x="494" y="141"/>
                  </a:lnTo>
                  <a:lnTo>
                    <a:pt x="494" y="140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1" y="137"/>
                  </a:lnTo>
                  <a:lnTo>
                    <a:pt x="489" y="138"/>
                  </a:lnTo>
                  <a:lnTo>
                    <a:pt x="488" y="140"/>
                  </a:lnTo>
                  <a:lnTo>
                    <a:pt x="488" y="141"/>
                  </a:lnTo>
                  <a:lnTo>
                    <a:pt x="488" y="141"/>
                  </a:lnTo>
                  <a:close/>
                  <a:moveTo>
                    <a:pt x="691" y="141"/>
                  </a:moveTo>
                  <a:lnTo>
                    <a:pt x="691" y="141"/>
                  </a:lnTo>
                  <a:lnTo>
                    <a:pt x="692" y="141"/>
                  </a:lnTo>
                  <a:lnTo>
                    <a:pt x="694" y="140"/>
                  </a:lnTo>
                  <a:lnTo>
                    <a:pt x="695" y="138"/>
                  </a:lnTo>
                  <a:lnTo>
                    <a:pt x="695" y="138"/>
                  </a:lnTo>
                  <a:lnTo>
                    <a:pt x="695" y="138"/>
                  </a:lnTo>
                  <a:lnTo>
                    <a:pt x="692" y="140"/>
                  </a:lnTo>
                  <a:lnTo>
                    <a:pt x="691" y="141"/>
                  </a:lnTo>
                  <a:lnTo>
                    <a:pt x="691" y="141"/>
                  </a:lnTo>
                  <a:close/>
                  <a:moveTo>
                    <a:pt x="268" y="143"/>
                  </a:moveTo>
                  <a:lnTo>
                    <a:pt x="268" y="143"/>
                  </a:lnTo>
                  <a:lnTo>
                    <a:pt x="276" y="144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0" y="141"/>
                  </a:lnTo>
                  <a:lnTo>
                    <a:pt x="277" y="140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68" y="140"/>
                  </a:lnTo>
                  <a:lnTo>
                    <a:pt x="268" y="143"/>
                  </a:lnTo>
                  <a:lnTo>
                    <a:pt x="268" y="143"/>
                  </a:lnTo>
                  <a:close/>
                  <a:moveTo>
                    <a:pt x="357" y="138"/>
                  </a:moveTo>
                  <a:lnTo>
                    <a:pt x="357" y="138"/>
                  </a:lnTo>
                  <a:lnTo>
                    <a:pt x="357" y="140"/>
                  </a:lnTo>
                  <a:lnTo>
                    <a:pt x="355" y="141"/>
                  </a:lnTo>
                  <a:lnTo>
                    <a:pt x="355" y="141"/>
                  </a:lnTo>
                  <a:lnTo>
                    <a:pt x="363" y="141"/>
                  </a:lnTo>
                  <a:lnTo>
                    <a:pt x="370" y="141"/>
                  </a:lnTo>
                  <a:lnTo>
                    <a:pt x="377" y="141"/>
                  </a:lnTo>
                  <a:lnTo>
                    <a:pt x="380" y="140"/>
                  </a:lnTo>
                  <a:lnTo>
                    <a:pt x="381" y="138"/>
                  </a:lnTo>
                  <a:lnTo>
                    <a:pt x="381" y="138"/>
                  </a:lnTo>
                  <a:lnTo>
                    <a:pt x="375" y="140"/>
                  </a:lnTo>
                  <a:lnTo>
                    <a:pt x="370" y="138"/>
                  </a:lnTo>
                  <a:lnTo>
                    <a:pt x="357" y="138"/>
                  </a:lnTo>
                  <a:lnTo>
                    <a:pt x="357" y="138"/>
                  </a:lnTo>
                  <a:close/>
                  <a:moveTo>
                    <a:pt x="337" y="141"/>
                  </a:moveTo>
                  <a:lnTo>
                    <a:pt x="337" y="141"/>
                  </a:lnTo>
                  <a:lnTo>
                    <a:pt x="351" y="141"/>
                  </a:lnTo>
                  <a:lnTo>
                    <a:pt x="351" y="141"/>
                  </a:lnTo>
                  <a:lnTo>
                    <a:pt x="348" y="140"/>
                  </a:lnTo>
                  <a:lnTo>
                    <a:pt x="343" y="140"/>
                  </a:lnTo>
                  <a:lnTo>
                    <a:pt x="337" y="141"/>
                  </a:lnTo>
                  <a:lnTo>
                    <a:pt x="337" y="141"/>
                  </a:lnTo>
                  <a:close/>
                  <a:moveTo>
                    <a:pt x="186" y="141"/>
                  </a:moveTo>
                  <a:lnTo>
                    <a:pt x="186" y="141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9" y="163"/>
                  </a:lnTo>
                  <a:lnTo>
                    <a:pt x="192" y="163"/>
                  </a:lnTo>
                  <a:lnTo>
                    <a:pt x="192" y="163"/>
                  </a:lnTo>
                  <a:lnTo>
                    <a:pt x="195" y="151"/>
                  </a:lnTo>
                  <a:lnTo>
                    <a:pt x="195" y="144"/>
                  </a:lnTo>
                  <a:lnTo>
                    <a:pt x="194" y="141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87" y="140"/>
                  </a:lnTo>
                  <a:lnTo>
                    <a:pt x="186" y="140"/>
                  </a:lnTo>
                  <a:lnTo>
                    <a:pt x="186" y="141"/>
                  </a:lnTo>
                  <a:lnTo>
                    <a:pt x="186" y="141"/>
                  </a:lnTo>
                  <a:close/>
                  <a:moveTo>
                    <a:pt x="171" y="166"/>
                  </a:moveTo>
                  <a:lnTo>
                    <a:pt x="171" y="166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81" y="154"/>
                  </a:lnTo>
                  <a:lnTo>
                    <a:pt x="178" y="143"/>
                  </a:lnTo>
                  <a:lnTo>
                    <a:pt x="178" y="143"/>
                  </a:lnTo>
                  <a:lnTo>
                    <a:pt x="174" y="154"/>
                  </a:lnTo>
                  <a:lnTo>
                    <a:pt x="171" y="166"/>
                  </a:lnTo>
                  <a:lnTo>
                    <a:pt x="171" y="166"/>
                  </a:lnTo>
                  <a:close/>
                  <a:moveTo>
                    <a:pt x="428" y="143"/>
                  </a:moveTo>
                  <a:lnTo>
                    <a:pt x="428" y="143"/>
                  </a:lnTo>
                  <a:lnTo>
                    <a:pt x="428" y="146"/>
                  </a:lnTo>
                  <a:lnTo>
                    <a:pt x="428" y="151"/>
                  </a:lnTo>
                  <a:lnTo>
                    <a:pt x="428" y="151"/>
                  </a:lnTo>
                  <a:lnTo>
                    <a:pt x="439" y="151"/>
                  </a:lnTo>
                  <a:lnTo>
                    <a:pt x="444" y="149"/>
                  </a:lnTo>
                  <a:lnTo>
                    <a:pt x="445" y="148"/>
                  </a:lnTo>
                  <a:lnTo>
                    <a:pt x="447" y="146"/>
                  </a:lnTo>
                  <a:lnTo>
                    <a:pt x="447" y="146"/>
                  </a:lnTo>
                  <a:lnTo>
                    <a:pt x="444" y="146"/>
                  </a:lnTo>
                  <a:lnTo>
                    <a:pt x="442" y="146"/>
                  </a:lnTo>
                  <a:lnTo>
                    <a:pt x="442" y="146"/>
                  </a:lnTo>
                  <a:lnTo>
                    <a:pt x="442" y="146"/>
                  </a:lnTo>
                  <a:lnTo>
                    <a:pt x="444" y="146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1" y="144"/>
                  </a:lnTo>
                  <a:lnTo>
                    <a:pt x="439" y="143"/>
                  </a:lnTo>
                  <a:lnTo>
                    <a:pt x="438" y="143"/>
                  </a:lnTo>
                  <a:lnTo>
                    <a:pt x="438" y="143"/>
                  </a:lnTo>
                  <a:lnTo>
                    <a:pt x="436" y="144"/>
                  </a:lnTo>
                  <a:lnTo>
                    <a:pt x="433" y="144"/>
                  </a:lnTo>
                  <a:lnTo>
                    <a:pt x="433" y="144"/>
                  </a:lnTo>
                  <a:lnTo>
                    <a:pt x="431" y="143"/>
                  </a:lnTo>
                  <a:lnTo>
                    <a:pt x="428" y="143"/>
                  </a:lnTo>
                  <a:lnTo>
                    <a:pt x="428" y="143"/>
                  </a:lnTo>
                  <a:close/>
                  <a:moveTo>
                    <a:pt x="154" y="148"/>
                  </a:moveTo>
                  <a:lnTo>
                    <a:pt x="154" y="148"/>
                  </a:lnTo>
                  <a:lnTo>
                    <a:pt x="154" y="169"/>
                  </a:lnTo>
                  <a:lnTo>
                    <a:pt x="154" y="169"/>
                  </a:lnTo>
                  <a:lnTo>
                    <a:pt x="157" y="169"/>
                  </a:lnTo>
                  <a:lnTo>
                    <a:pt x="159" y="169"/>
                  </a:lnTo>
                  <a:lnTo>
                    <a:pt x="162" y="167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71" y="143"/>
                  </a:lnTo>
                  <a:lnTo>
                    <a:pt x="171" y="143"/>
                  </a:lnTo>
                  <a:lnTo>
                    <a:pt x="154" y="148"/>
                  </a:lnTo>
                  <a:lnTo>
                    <a:pt x="154" y="148"/>
                  </a:lnTo>
                  <a:close/>
                  <a:moveTo>
                    <a:pt x="409" y="152"/>
                  </a:moveTo>
                  <a:lnTo>
                    <a:pt x="409" y="152"/>
                  </a:lnTo>
                  <a:lnTo>
                    <a:pt x="409" y="149"/>
                  </a:lnTo>
                  <a:lnTo>
                    <a:pt x="410" y="146"/>
                  </a:lnTo>
                  <a:lnTo>
                    <a:pt x="410" y="144"/>
                  </a:lnTo>
                  <a:lnTo>
                    <a:pt x="409" y="143"/>
                  </a:lnTo>
                  <a:lnTo>
                    <a:pt x="409" y="143"/>
                  </a:lnTo>
                  <a:lnTo>
                    <a:pt x="407" y="144"/>
                  </a:lnTo>
                  <a:lnTo>
                    <a:pt x="407" y="148"/>
                  </a:lnTo>
                  <a:lnTo>
                    <a:pt x="407" y="151"/>
                  </a:lnTo>
                  <a:lnTo>
                    <a:pt x="409" y="152"/>
                  </a:lnTo>
                  <a:lnTo>
                    <a:pt x="409" y="152"/>
                  </a:lnTo>
                  <a:close/>
                  <a:moveTo>
                    <a:pt x="415" y="152"/>
                  </a:moveTo>
                  <a:lnTo>
                    <a:pt x="415" y="152"/>
                  </a:lnTo>
                  <a:lnTo>
                    <a:pt x="422" y="151"/>
                  </a:lnTo>
                  <a:lnTo>
                    <a:pt x="422" y="151"/>
                  </a:lnTo>
                  <a:lnTo>
                    <a:pt x="422" y="148"/>
                  </a:lnTo>
                  <a:lnTo>
                    <a:pt x="422" y="144"/>
                  </a:lnTo>
                  <a:lnTo>
                    <a:pt x="422" y="144"/>
                  </a:lnTo>
                  <a:lnTo>
                    <a:pt x="419" y="143"/>
                  </a:lnTo>
                  <a:lnTo>
                    <a:pt x="416" y="144"/>
                  </a:lnTo>
                  <a:lnTo>
                    <a:pt x="415" y="148"/>
                  </a:lnTo>
                  <a:lnTo>
                    <a:pt x="415" y="152"/>
                  </a:lnTo>
                  <a:lnTo>
                    <a:pt x="415" y="152"/>
                  </a:lnTo>
                  <a:close/>
                  <a:moveTo>
                    <a:pt x="386" y="148"/>
                  </a:moveTo>
                  <a:lnTo>
                    <a:pt x="386" y="148"/>
                  </a:lnTo>
                  <a:lnTo>
                    <a:pt x="389" y="151"/>
                  </a:lnTo>
                  <a:lnTo>
                    <a:pt x="392" y="152"/>
                  </a:lnTo>
                  <a:lnTo>
                    <a:pt x="395" y="152"/>
                  </a:lnTo>
                  <a:lnTo>
                    <a:pt x="401" y="152"/>
                  </a:lnTo>
                  <a:lnTo>
                    <a:pt x="401" y="152"/>
                  </a:lnTo>
                  <a:lnTo>
                    <a:pt x="399" y="149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6" y="144"/>
                  </a:lnTo>
                  <a:lnTo>
                    <a:pt x="393" y="144"/>
                  </a:lnTo>
                  <a:lnTo>
                    <a:pt x="389" y="146"/>
                  </a:lnTo>
                  <a:lnTo>
                    <a:pt x="386" y="148"/>
                  </a:lnTo>
                  <a:lnTo>
                    <a:pt x="386" y="148"/>
                  </a:lnTo>
                  <a:close/>
                  <a:moveTo>
                    <a:pt x="660" y="146"/>
                  </a:moveTo>
                  <a:lnTo>
                    <a:pt x="660" y="146"/>
                  </a:lnTo>
                  <a:lnTo>
                    <a:pt x="665" y="148"/>
                  </a:lnTo>
                  <a:lnTo>
                    <a:pt x="669" y="149"/>
                  </a:lnTo>
                  <a:lnTo>
                    <a:pt x="675" y="148"/>
                  </a:lnTo>
                  <a:lnTo>
                    <a:pt x="678" y="144"/>
                  </a:lnTo>
                  <a:lnTo>
                    <a:pt x="678" y="144"/>
                  </a:lnTo>
                  <a:lnTo>
                    <a:pt x="669" y="144"/>
                  </a:lnTo>
                  <a:lnTo>
                    <a:pt x="660" y="146"/>
                  </a:lnTo>
                  <a:lnTo>
                    <a:pt x="660" y="146"/>
                  </a:lnTo>
                  <a:close/>
                  <a:moveTo>
                    <a:pt x="355" y="146"/>
                  </a:moveTo>
                  <a:lnTo>
                    <a:pt x="355" y="146"/>
                  </a:lnTo>
                  <a:lnTo>
                    <a:pt x="355" y="149"/>
                  </a:lnTo>
                  <a:lnTo>
                    <a:pt x="354" y="154"/>
                  </a:lnTo>
                  <a:lnTo>
                    <a:pt x="354" y="154"/>
                  </a:lnTo>
                  <a:lnTo>
                    <a:pt x="366" y="154"/>
                  </a:lnTo>
                  <a:lnTo>
                    <a:pt x="378" y="152"/>
                  </a:lnTo>
                  <a:lnTo>
                    <a:pt x="378" y="152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72" y="144"/>
                  </a:lnTo>
                  <a:lnTo>
                    <a:pt x="367" y="146"/>
                  </a:lnTo>
                  <a:lnTo>
                    <a:pt x="361" y="146"/>
                  </a:lnTo>
                  <a:lnTo>
                    <a:pt x="355" y="146"/>
                  </a:lnTo>
                  <a:lnTo>
                    <a:pt x="355" y="146"/>
                  </a:lnTo>
                  <a:close/>
                  <a:moveTo>
                    <a:pt x="471" y="146"/>
                  </a:moveTo>
                  <a:lnTo>
                    <a:pt x="471" y="146"/>
                  </a:lnTo>
                  <a:lnTo>
                    <a:pt x="476" y="148"/>
                  </a:lnTo>
                  <a:lnTo>
                    <a:pt x="480" y="146"/>
                  </a:lnTo>
                  <a:lnTo>
                    <a:pt x="480" y="146"/>
                  </a:lnTo>
                  <a:lnTo>
                    <a:pt x="476" y="144"/>
                  </a:lnTo>
                  <a:lnTo>
                    <a:pt x="473" y="144"/>
                  </a:lnTo>
                  <a:lnTo>
                    <a:pt x="471" y="146"/>
                  </a:lnTo>
                  <a:lnTo>
                    <a:pt x="471" y="146"/>
                  </a:lnTo>
                  <a:close/>
                  <a:moveTo>
                    <a:pt x="338" y="148"/>
                  </a:moveTo>
                  <a:lnTo>
                    <a:pt x="338" y="148"/>
                  </a:lnTo>
                  <a:lnTo>
                    <a:pt x="338" y="151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49"/>
                  </a:lnTo>
                  <a:lnTo>
                    <a:pt x="349" y="148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6" y="146"/>
                  </a:lnTo>
                  <a:lnTo>
                    <a:pt x="345" y="146"/>
                  </a:lnTo>
                  <a:lnTo>
                    <a:pt x="341" y="146"/>
                  </a:lnTo>
                  <a:lnTo>
                    <a:pt x="338" y="148"/>
                  </a:lnTo>
                  <a:lnTo>
                    <a:pt x="338" y="148"/>
                  </a:lnTo>
                  <a:close/>
                  <a:moveTo>
                    <a:pt x="84" y="167"/>
                  </a:moveTo>
                  <a:lnTo>
                    <a:pt x="84" y="167"/>
                  </a:lnTo>
                  <a:lnTo>
                    <a:pt x="88" y="167"/>
                  </a:lnTo>
                  <a:lnTo>
                    <a:pt x="91" y="167"/>
                  </a:lnTo>
                  <a:lnTo>
                    <a:pt x="96" y="166"/>
                  </a:lnTo>
                  <a:lnTo>
                    <a:pt x="99" y="164"/>
                  </a:lnTo>
                  <a:lnTo>
                    <a:pt x="99" y="164"/>
                  </a:lnTo>
                  <a:lnTo>
                    <a:pt x="99" y="155"/>
                  </a:lnTo>
                  <a:lnTo>
                    <a:pt x="98" y="151"/>
                  </a:lnTo>
                  <a:lnTo>
                    <a:pt x="98" y="148"/>
                  </a:lnTo>
                  <a:lnTo>
                    <a:pt x="98" y="148"/>
                  </a:lnTo>
                  <a:lnTo>
                    <a:pt x="91" y="151"/>
                  </a:lnTo>
                  <a:lnTo>
                    <a:pt x="88" y="155"/>
                  </a:lnTo>
                  <a:lnTo>
                    <a:pt x="85" y="161"/>
                  </a:lnTo>
                  <a:lnTo>
                    <a:pt x="84" y="167"/>
                  </a:lnTo>
                  <a:lnTo>
                    <a:pt x="84" y="167"/>
                  </a:lnTo>
                  <a:close/>
                  <a:moveTo>
                    <a:pt x="229" y="154"/>
                  </a:moveTo>
                  <a:lnTo>
                    <a:pt x="229" y="154"/>
                  </a:lnTo>
                  <a:lnTo>
                    <a:pt x="236" y="157"/>
                  </a:lnTo>
                  <a:lnTo>
                    <a:pt x="242" y="157"/>
                  </a:lnTo>
                  <a:lnTo>
                    <a:pt x="248" y="154"/>
                  </a:lnTo>
                  <a:lnTo>
                    <a:pt x="252" y="152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45" y="148"/>
                  </a:lnTo>
                  <a:lnTo>
                    <a:pt x="239" y="149"/>
                  </a:lnTo>
                  <a:lnTo>
                    <a:pt x="235" y="151"/>
                  </a:lnTo>
                  <a:lnTo>
                    <a:pt x="229" y="154"/>
                  </a:lnTo>
                  <a:lnTo>
                    <a:pt x="229" y="154"/>
                  </a:lnTo>
                  <a:close/>
                  <a:moveTo>
                    <a:pt x="326" y="152"/>
                  </a:moveTo>
                  <a:lnTo>
                    <a:pt x="326" y="152"/>
                  </a:lnTo>
                  <a:lnTo>
                    <a:pt x="329" y="154"/>
                  </a:lnTo>
                  <a:lnTo>
                    <a:pt x="332" y="154"/>
                  </a:lnTo>
                  <a:lnTo>
                    <a:pt x="332" y="154"/>
                  </a:lnTo>
                  <a:lnTo>
                    <a:pt x="331" y="149"/>
                  </a:lnTo>
                  <a:lnTo>
                    <a:pt x="329" y="148"/>
                  </a:lnTo>
                  <a:lnTo>
                    <a:pt x="328" y="149"/>
                  </a:lnTo>
                  <a:lnTo>
                    <a:pt x="326" y="152"/>
                  </a:lnTo>
                  <a:lnTo>
                    <a:pt x="326" y="152"/>
                  </a:lnTo>
                  <a:close/>
                  <a:moveTo>
                    <a:pt x="512" y="148"/>
                  </a:moveTo>
                  <a:lnTo>
                    <a:pt x="512" y="148"/>
                  </a:lnTo>
                  <a:lnTo>
                    <a:pt x="512" y="151"/>
                  </a:lnTo>
                  <a:lnTo>
                    <a:pt x="512" y="151"/>
                  </a:lnTo>
                  <a:lnTo>
                    <a:pt x="520" y="151"/>
                  </a:lnTo>
                  <a:lnTo>
                    <a:pt x="523" y="151"/>
                  </a:lnTo>
                  <a:lnTo>
                    <a:pt x="526" y="148"/>
                  </a:lnTo>
                  <a:lnTo>
                    <a:pt x="526" y="148"/>
                  </a:lnTo>
                  <a:lnTo>
                    <a:pt x="518" y="148"/>
                  </a:lnTo>
                  <a:lnTo>
                    <a:pt x="515" y="148"/>
                  </a:lnTo>
                  <a:lnTo>
                    <a:pt x="512" y="148"/>
                  </a:lnTo>
                  <a:lnTo>
                    <a:pt x="512" y="148"/>
                  </a:lnTo>
                  <a:close/>
                  <a:moveTo>
                    <a:pt x="604" y="148"/>
                  </a:moveTo>
                  <a:lnTo>
                    <a:pt x="604" y="148"/>
                  </a:lnTo>
                  <a:lnTo>
                    <a:pt x="601" y="149"/>
                  </a:lnTo>
                  <a:lnTo>
                    <a:pt x="598" y="149"/>
                  </a:lnTo>
                  <a:lnTo>
                    <a:pt x="587" y="151"/>
                  </a:lnTo>
                  <a:lnTo>
                    <a:pt x="587" y="151"/>
                  </a:lnTo>
                  <a:lnTo>
                    <a:pt x="588" y="152"/>
                  </a:lnTo>
                  <a:lnTo>
                    <a:pt x="590" y="152"/>
                  </a:lnTo>
                  <a:lnTo>
                    <a:pt x="592" y="152"/>
                  </a:lnTo>
                  <a:lnTo>
                    <a:pt x="595" y="152"/>
                  </a:lnTo>
                  <a:lnTo>
                    <a:pt x="595" y="152"/>
                  </a:lnTo>
                  <a:lnTo>
                    <a:pt x="599" y="154"/>
                  </a:lnTo>
                  <a:lnTo>
                    <a:pt x="605" y="154"/>
                  </a:lnTo>
                  <a:lnTo>
                    <a:pt x="605" y="154"/>
                  </a:lnTo>
                  <a:lnTo>
                    <a:pt x="607" y="151"/>
                  </a:lnTo>
                  <a:lnTo>
                    <a:pt x="605" y="149"/>
                  </a:lnTo>
                  <a:lnTo>
                    <a:pt x="604" y="148"/>
                  </a:lnTo>
                  <a:lnTo>
                    <a:pt x="604" y="148"/>
                  </a:lnTo>
                  <a:close/>
                  <a:moveTo>
                    <a:pt x="619" y="152"/>
                  </a:moveTo>
                  <a:lnTo>
                    <a:pt x="619" y="152"/>
                  </a:lnTo>
                  <a:lnTo>
                    <a:pt x="622" y="152"/>
                  </a:lnTo>
                  <a:lnTo>
                    <a:pt x="624" y="152"/>
                  </a:lnTo>
                  <a:lnTo>
                    <a:pt x="624" y="152"/>
                  </a:lnTo>
                  <a:lnTo>
                    <a:pt x="624" y="152"/>
                  </a:lnTo>
                  <a:lnTo>
                    <a:pt x="622" y="149"/>
                  </a:lnTo>
                  <a:lnTo>
                    <a:pt x="620" y="149"/>
                  </a:lnTo>
                  <a:lnTo>
                    <a:pt x="619" y="149"/>
                  </a:lnTo>
                  <a:lnTo>
                    <a:pt x="619" y="149"/>
                  </a:lnTo>
                  <a:lnTo>
                    <a:pt x="619" y="149"/>
                  </a:lnTo>
                  <a:lnTo>
                    <a:pt x="619" y="151"/>
                  </a:lnTo>
                  <a:lnTo>
                    <a:pt x="619" y="151"/>
                  </a:lnTo>
                  <a:lnTo>
                    <a:pt x="619" y="152"/>
                  </a:lnTo>
                  <a:lnTo>
                    <a:pt x="619" y="152"/>
                  </a:lnTo>
                  <a:close/>
                  <a:moveTo>
                    <a:pt x="126" y="175"/>
                  </a:moveTo>
                  <a:lnTo>
                    <a:pt x="126" y="175"/>
                  </a:lnTo>
                  <a:lnTo>
                    <a:pt x="134" y="173"/>
                  </a:lnTo>
                  <a:lnTo>
                    <a:pt x="140" y="172"/>
                  </a:lnTo>
                  <a:lnTo>
                    <a:pt x="140" y="172"/>
                  </a:lnTo>
                  <a:lnTo>
                    <a:pt x="143" y="160"/>
                  </a:lnTo>
                  <a:lnTo>
                    <a:pt x="145" y="154"/>
                  </a:lnTo>
                  <a:lnTo>
                    <a:pt x="145" y="149"/>
                  </a:lnTo>
                  <a:lnTo>
                    <a:pt x="145" y="149"/>
                  </a:lnTo>
                  <a:lnTo>
                    <a:pt x="142" y="151"/>
                  </a:lnTo>
                  <a:lnTo>
                    <a:pt x="137" y="154"/>
                  </a:lnTo>
                  <a:lnTo>
                    <a:pt x="133" y="160"/>
                  </a:lnTo>
                  <a:lnTo>
                    <a:pt x="130" y="167"/>
                  </a:lnTo>
                  <a:lnTo>
                    <a:pt x="126" y="175"/>
                  </a:lnTo>
                  <a:lnTo>
                    <a:pt x="126" y="175"/>
                  </a:lnTo>
                  <a:close/>
                  <a:moveTo>
                    <a:pt x="738" y="158"/>
                  </a:moveTo>
                  <a:lnTo>
                    <a:pt x="738" y="158"/>
                  </a:lnTo>
                  <a:lnTo>
                    <a:pt x="738" y="155"/>
                  </a:lnTo>
                  <a:lnTo>
                    <a:pt x="736" y="152"/>
                  </a:lnTo>
                  <a:lnTo>
                    <a:pt x="732" y="149"/>
                  </a:lnTo>
                  <a:lnTo>
                    <a:pt x="732" y="149"/>
                  </a:lnTo>
                  <a:lnTo>
                    <a:pt x="735" y="154"/>
                  </a:lnTo>
                  <a:lnTo>
                    <a:pt x="738" y="158"/>
                  </a:lnTo>
                  <a:lnTo>
                    <a:pt x="738" y="158"/>
                  </a:lnTo>
                  <a:close/>
                  <a:moveTo>
                    <a:pt x="38" y="166"/>
                  </a:moveTo>
                  <a:lnTo>
                    <a:pt x="38" y="166"/>
                  </a:lnTo>
                  <a:lnTo>
                    <a:pt x="41" y="172"/>
                  </a:lnTo>
                  <a:lnTo>
                    <a:pt x="41" y="172"/>
                  </a:lnTo>
                  <a:lnTo>
                    <a:pt x="46" y="164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3" y="154"/>
                  </a:lnTo>
                  <a:lnTo>
                    <a:pt x="53" y="152"/>
                  </a:lnTo>
                  <a:lnTo>
                    <a:pt x="53" y="151"/>
                  </a:lnTo>
                  <a:lnTo>
                    <a:pt x="53" y="151"/>
                  </a:lnTo>
                  <a:lnTo>
                    <a:pt x="50" y="154"/>
                  </a:lnTo>
                  <a:lnTo>
                    <a:pt x="47" y="158"/>
                  </a:lnTo>
                  <a:lnTo>
                    <a:pt x="43" y="163"/>
                  </a:lnTo>
                  <a:lnTo>
                    <a:pt x="38" y="166"/>
                  </a:lnTo>
                  <a:lnTo>
                    <a:pt x="38" y="166"/>
                  </a:lnTo>
                  <a:close/>
                  <a:moveTo>
                    <a:pt x="311" y="152"/>
                  </a:moveTo>
                  <a:lnTo>
                    <a:pt x="311" y="152"/>
                  </a:lnTo>
                  <a:lnTo>
                    <a:pt x="316" y="152"/>
                  </a:lnTo>
                  <a:lnTo>
                    <a:pt x="319" y="152"/>
                  </a:lnTo>
                  <a:lnTo>
                    <a:pt x="320" y="151"/>
                  </a:lnTo>
                  <a:lnTo>
                    <a:pt x="320" y="151"/>
                  </a:lnTo>
                  <a:lnTo>
                    <a:pt x="316" y="151"/>
                  </a:lnTo>
                  <a:lnTo>
                    <a:pt x="311" y="152"/>
                  </a:lnTo>
                  <a:lnTo>
                    <a:pt x="311" y="152"/>
                  </a:lnTo>
                  <a:close/>
                  <a:moveTo>
                    <a:pt x="471" y="151"/>
                  </a:moveTo>
                  <a:lnTo>
                    <a:pt x="471" y="151"/>
                  </a:lnTo>
                  <a:lnTo>
                    <a:pt x="471" y="154"/>
                  </a:lnTo>
                  <a:lnTo>
                    <a:pt x="471" y="154"/>
                  </a:lnTo>
                  <a:lnTo>
                    <a:pt x="476" y="152"/>
                  </a:lnTo>
                  <a:lnTo>
                    <a:pt x="479" y="152"/>
                  </a:lnTo>
                  <a:lnTo>
                    <a:pt x="479" y="152"/>
                  </a:lnTo>
                  <a:lnTo>
                    <a:pt x="476" y="152"/>
                  </a:lnTo>
                  <a:lnTo>
                    <a:pt x="474" y="151"/>
                  </a:lnTo>
                  <a:lnTo>
                    <a:pt x="473" y="151"/>
                  </a:lnTo>
                  <a:lnTo>
                    <a:pt x="471" y="151"/>
                  </a:lnTo>
                  <a:lnTo>
                    <a:pt x="471" y="151"/>
                  </a:lnTo>
                  <a:close/>
                  <a:moveTo>
                    <a:pt x="460" y="154"/>
                  </a:moveTo>
                  <a:lnTo>
                    <a:pt x="460" y="154"/>
                  </a:lnTo>
                  <a:lnTo>
                    <a:pt x="463" y="154"/>
                  </a:lnTo>
                  <a:lnTo>
                    <a:pt x="465" y="154"/>
                  </a:lnTo>
                  <a:lnTo>
                    <a:pt x="466" y="152"/>
                  </a:lnTo>
                  <a:lnTo>
                    <a:pt x="466" y="152"/>
                  </a:lnTo>
                  <a:lnTo>
                    <a:pt x="465" y="151"/>
                  </a:lnTo>
                  <a:lnTo>
                    <a:pt x="463" y="151"/>
                  </a:lnTo>
                  <a:lnTo>
                    <a:pt x="460" y="152"/>
                  </a:lnTo>
                  <a:lnTo>
                    <a:pt x="460" y="154"/>
                  </a:lnTo>
                  <a:lnTo>
                    <a:pt x="460" y="154"/>
                  </a:lnTo>
                  <a:close/>
                  <a:moveTo>
                    <a:pt x="677" y="154"/>
                  </a:moveTo>
                  <a:lnTo>
                    <a:pt x="677" y="154"/>
                  </a:lnTo>
                  <a:lnTo>
                    <a:pt x="680" y="154"/>
                  </a:lnTo>
                  <a:lnTo>
                    <a:pt x="680" y="154"/>
                  </a:lnTo>
                  <a:lnTo>
                    <a:pt x="680" y="151"/>
                  </a:lnTo>
                  <a:lnTo>
                    <a:pt x="680" y="151"/>
                  </a:lnTo>
                  <a:lnTo>
                    <a:pt x="677" y="154"/>
                  </a:lnTo>
                  <a:lnTo>
                    <a:pt x="677" y="154"/>
                  </a:lnTo>
                  <a:close/>
                  <a:moveTo>
                    <a:pt x="219" y="157"/>
                  </a:moveTo>
                  <a:lnTo>
                    <a:pt x="219" y="157"/>
                  </a:lnTo>
                  <a:lnTo>
                    <a:pt x="221" y="154"/>
                  </a:lnTo>
                  <a:lnTo>
                    <a:pt x="221" y="154"/>
                  </a:lnTo>
                  <a:lnTo>
                    <a:pt x="219" y="152"/>
                  </a:lnTo>
                  <a:lnTo>
                    <a:pt x="219" y="152"/>
                  </a:lnTo>
                  <a:lnTo>
                    <a:pt x="218" y="155"/>
                  </a:lnTo>
                  <a:lnTo>
                    <a:pt x="218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427" y="155"/>
                  </a:moveTo>
                  <a:lnTo>
                    <a:pt x="427" y="155"/>
                  </a:lnTo>
                  <a:lnTo>
                    <a:pt x="436" y="155"/>
                  </a:lnTo>
                  <a:lnTo>
                    <a:pt x="448" y="154"/>
                  </a:lnTo>
                  <a:lnTo>
                    <a:pt x="448" y="154"/>
                  </a:lnTo>
                  <a:lnTo>
                    <a:pt x="438" y="154"/>
                  </a:lnTo>
                  <a:lnTo>
                    <a:pt x="431" y="154"/>
                  </a:lnTo>
                  <a:lnTo>
                    <a:pt x="427" y="155"/>
                  </a:lnTo>
                  <a:lnTo>
                    <a:pt x="427" y="155"/>
                  </a:lnTo>
                  <a:close/>
                  <a:moveTo>
                    <a:pt x="569" y="155"/>
                  </a:moveTo>
                  <a:lnTo>
                    <a:pt x="569" y="155"/>
                  </a:lnTo>
                  <a:lnTo>
                    <a:pt x="572" y="155"/>
                  </a:lnTo>
                  <a:lnTo>
                    <a:pt x="572" y="155"/>
                  </a:lnTo>
                  <a:lnTo>
                    <a:pt x="572" y="154"/>
                  </a:lnTo>
                  <a:lnTo>
                    <a:pt x="570" y="154"/>
                  </a:lnTo>
                  <a:lnTo>
                    <a:pt x="569" y="152"/>
                  </a:lnTo>
                  <a:lnTo>
                    <a:pt x="569" y="152"/>
                  </a:lnTo>
                  <a:lnTo>
                    <a:pt x="569" y="155"/>
                  </a:lnTo>
                  <a:lnTo>
                    <a:pt x="569" y="155"/>
                  </a:lnTo>
                  <a:close/>
                  <a:moveTo>
                    <a:pt x="107" y="158"/>
                  </a:moveTo>
                  <a:lnTo>
                    <a:pt x="107" y="158"/>
                  </a:lnTo>
                  <a:lnTo>
                    <a:pt x="108" y="158"/>
                  </a:lnTo>
                  <a:lnTo>
                    <a:pt x="108" y="157"/>
                  </a:lnTo>
                  <a:lnTo>
                    <a:pt x="108" y="154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07" y="158"/>
                  </a:lnTo>
                  <a:lnTo>
                    <a:pt x="107" y="158"/>
                  </a:lnTo>
                  <a:close/>
                  <a:moveTo>
                    <a:pt x="541" y="154"/>
                  </a:moveTo>
                  <a:lnTo>
                    <a:pt x="541" y="154"/>
                  </a:lnTo>
                  <a:lnTo>
                    <a:pt x="541" y="157"/>
                  </a:lnTo>
                  <a:lnTo>
                    <a:pt x="541" y="157"/>
                  </a:lnTo>
                  <a:lnTo>
                    <a:pt x="550" y="157"/>
                  </a:lnTo>
                  <a:lnTo>
                    <a:pt x="559" y="157"/>
                  </a:lnTo>
                  <a:lnTo>
                    <a:pt x="559" y="157"/>
                  </a:lnTo>
                  <a:lnTo>
                    <a:pt x="555" y="154"/>
                  </a:lnTo>
                  <a:lnTo>
                    <a:pt x="552" y="154"/>
                  </a:lnTo>
                  <a:lnTo>
                    <a:pt x="546" y="154"/>
                  </a:lnTo>
                  <a:lnTo>
                    <a:pt x="541" y="154"/>
                  </a:lnTo>
                  <a:lnTo>
                    <a:pt x="541" y="154"/>
                  </a:lnTo>
                  <a:close/>
                  <a:moveTo>
                    <a:pt x="198" y="161"/>
                  </a:moveTo>
                  <a:lnTo>
                    <a:pt x="198" y="161"/>
                  </a:lnTo>
                  <a:lnTo>
                    <a:pt x="201" y="161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3" y="158"/>
                  </a:lnTo>
                  <a:lnTo>
                    <a:pt x="200" y="155"/>
                  </a:lnTo>
                  <a:lnTo>
                    <a:pt x="200" y="155"/>
                  </a:lnTo>
                  <a:lnTo>
                    <a:pt x="198" y="161"/>
                  </a:lnTo>
                  <a:lnTo>
                    <a:pt x="198" y="161"/>
                  </a:lnTo>
                  <a:close/>
                  <a:moveTo>
                    <a:pt x="721" y="175"/>
                  </a:moveTo>
                  <a:lnTo>
                    <a:pt x="721" y="175"/>
                  </a:lnTo>
                  <a:lnTo>
                    <a:pt x="723" y="186"/>
                  </a:lnTo>
                  <a:lnTo>
                    <a:pt x="724" y="192"/>
                  </a:lnTo>
                  <a:lnTo>
                    <a:pt x="727" y="196"/>
                  </a:lnTo>
                  <a:lnTo>
                    <a:pt x="727" y="196"/>
                  </a:lnTo>
                  <a:lnTo>
                    <a:pt x="729" y="190"/>
                  </a:lnTo>
                  <a:lnTo>
                    <a:pt x="729" y="186"/>
                  </a:lnTo>
                  <a:lnTo>
                    <a:pt x="729" y="180"/>
                  </a:lnTo>
                  <a:lnTo>
                    <a:pt x="727" y="175"/>
                  </a:lnTo>
                  <a:lnTo>
                    <a:pt x="721" y="164"/>
                  </a:lnTo>
                  <a:lnTo>
                    <a:pt x="717" y="155"/>
                  </a:lnTo>
                  <a:lnTo>
                    <a:pt x="717" y="155"/>
                  </a:lnTo>
                  <a:lnTo>
                    <a:pt x="717" y="161"/>
                  </a:lnTo>
                  <a:lnTo>
                    <a:pt x="718" y="166"/>
                  </a:lnTo>
                  <a:lnTo>
                    <a:pt x="721" y="175"/>
                  </a:lnTo>
                  <a:lnTo>
                    <a:pt x="721" y="175"/>
                  </a:lnTo>
                  <a:close/>
                  <a:moveTo>
                    <a:pt x="117" y="158"/>
                  </a:moveTo>
                  <a:lnTo>
                    <a:pt x="117" y="158"/>
                  </a:lnTo>
                  <a:lnTo>
                    <a:pt x="117" y="167"/>
                  </a:lnTo>
                  <a:lnTo>
                    <a:pt x="119" y="172"/>
                  </a:lnTo>
                  <a:lnTo>
                    <a:pt x="119" y="175"/>
                  </a:lnTo>
                  <a:lnTo>
                    <a:pt x="119" y="175"/>
                  </a:lnTo>
                  <a:lnTo>
                    <a:pt x="123" y="164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23" y="157"/>
                  </a:lnTo>
                  <a:lnTo>
                    <a:pt x="117" y="158"/>
                  </a:lnTo>
                  <a:lnTo>
                    <a:pt x="117" y="158"/>
                  </a:lnTo>
                  <a:close/>
                  <a:moveTo>
                    <a:pt x="317" y="157"/>
                  </a:moveTo>
                  <a:lnTo>
                    <a:pt x="317" y="157"/>
                  </a:lnTo>
                  <a:lnTo>
                    <a:pt x="312" y="157"/>
                  </a:lnTo>
                  <a:lnTo>
                    <a:pt x="311" y="157"/>
                  </a:lnTo>
                  <a:lnTo>
                    <a:pt x="309" y="157"/>
                  </a:lnTo>
                  <a:lnTo>
                    <a:pt x="309" y="157"/>
                  </a:lnTo>
                  <a:lnTo>
                    <a:pt x="314" y="158"/>
                  </a:lnTo>
                  <a:lnTo>
                    <a:pt x="317" y="158"/>
                  </a:lnTo>
                  <a:lnTo>
                    <a:pt x="317" y="157"/>
                  </a:lnTo>
                  <a:lnTo>
                    <a:pt x="317" y="157"/>
                  </a:lnTo>
                  <a:close/>
                  <a:moveTo>
                    <a:pt x="485" y="161"/>
                  </a:moveTo>
                  <a:lnTo>
                    <a:pt x="485" y="161"/>
                  </a:lnTo>
                  <a:lnTo>
                    <a:pt x="489" y="161"/>
                  </a:lnTo>
                  <a:lnTo>
                    <a:pt x="494" y="161"/>
                  </a:lnTo>
                  <a:lnTo>
                    <a:pt x="494" y="161"/>
                  </a:lnTo>
                  <a:lnTo>
                    <a:pt x="494" y="160"/>
                  </a:lnTo>
                  <a:lnTo>
                    <a:pt x="494" y="157"/>
                  </a:lnTo>
                  <a:lnTo>
                    <a:pt x="494" y="157"/>
                  </a:lnTo>
                  <a:lnTo>
                    <a:pt x="491" y="157"/>
                  </a:lnTo>
                  <a:lnTo>
                    <a:pt x="489" y="157"/>
                  </a:lnTo>
                  <a:lnTo>
                    <a:pt x="488" y="157"/>
                  </a:lnTo>
                  <a:lnTo>
                    <a:pt x="488" y="157"/>
                  </a:lnTo>
                  <a:lnTo>
                    <a:pt x="485" y="161"/>
                  </a:lnTo>
                  <a:lnTo>
                    <a:pt x="485" y="161"/>
                  </a:lnTo>
                  <a:close/>
                  <a:moveTo>
                    <a:pt x="637" y="158"/>
                  </a:moveTo>
                  <a:lnTo>
                    <a:pt x="637" y="158"/>
                  </a:lnTo>
                  <a:lnTo>
                    <a:pt x="639" y="160"/>
                  </a:lnTo>
                  <a:lnTo>
                    <a:pt x="642" y="161"/>
                  </a:lnTo>
                  <a:lnTo>
                    <a:pt x="645" y="161"/>
                  </a:lnTo>
                  <a:lnTo>
                    <a:pt x="648" y="161"/>
                  </a:lnTo>
                  <a:lnTo>
                    <a:pt x="648" y="161"/>
                  </a:lnTo>
                  <a:lnTo>
                    <a:pt x="646" y="160"/>
                  </a:lnTo>
                  <a:lnTo>
                    <a:pt x="645" y="157"/>
                  </a:lnTo>
                  <a:lnTo>
                    <a:pt x="645" y="157"/>
                  </a:lnTo>
                  <a:lnTo>
                    <a:pt x="640" y="157"/>
                  </a:lnTo>
                  <a:lnTo>
                    <a:pt x="639" y="157"/>
                  </a:lnTo>
                  <a:lnTo>
                    <a:pt x="637" y="158"/>
                  </a:lnTo>
                  <a:lnTo>
                    <a:pt x="637" y="158"/>
                  </a:lnTo>
                  <a:close/>
                  <a:moveTo>
                    <a:pt x="759" y="163"/>
                  </a:moveTo>
                  <a:lnTo>
                    <a:pt x="759" y="163"/>
                  </a:lnTo>
                  <a:lnTo>
                    <a:pt x="759" y="160"/>
                  </a:lnTo>
                  <a:lnTo>
                    <a:pt x="758" y="157"/>
                  </a:lnTo>
                  <a:lnTo>
                    <a:pt x="758" y="157"/>
                  </a:lnTo>
                  <a:lnTo>
                    <a:pt x="758" y="160"/>
                  </a:lnTo>
                  <a:lnTo>
                    <a:pt x="759" y="163"/>
                  </a:lnTo>
                  <a:lnTo>
                    <a:pt x="759" y="163"/>
                  </a:lnTo>
                  <a:close/>
                  <a:moveTo>
                    <a:pt x="323" y="158"/>
                  </a:moveTo>
                  <a:lnTo>
                    <a:pt x="323" y="158"/>
                  </a:lnTo>
                  <a:lnTo>
                    <a:pt x="328" y="158"/>
                  </a:lnTo>
                  <a:lnTo>
                    <a:pt x="334" y="158"/>
                  </a:lnTo>
                  <a:lnTo>
                    <a:pt x="334" y="158"/>
                  </a:lnTo>
                  <a:lnTo>
                    <a:pt x="328" y="157"/>
                  </a:lnTo>
                  <a:lnTo>
                    <a:pt x="325" y="157"/>
                  </a:lnTo>
                  <a:lnTo>
                    <a:pt x="323" y="158"/>
                  </a:lnTo>
                  <a:lnTo>
                    <a:pt x="323" y="158"/>
                  </a:lnTo>
                  <a:close/>
                  <a:moveTo>
                    <a:pt x="343" y="158"/>
                  </a:moveTo>
                  <a:lnTo>
                    <a:pt x="343" y="158"/>
                  </a:lnTo>
                  <a:lnTo>
                    <a:pt x="346" y="158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5" y="157"/>
                  </a:lnTo>
                  <a:lnTo>
                    <a:pt x="343" y="157"/>
                  </a:lnTo>
                  <a:lnTo>
                    <a:pt x="343" y="158"/>
                  </a:lnTo>
                  <a:lnTo>
                    <a:pt x="343" y="158"/>
                  </a:lnTo>
                  <a:close/>
                  <a:moveTo>
                    <a:pt x="473" y="160"/>
                  </a:moveTo>
                  <a:lnTo>
                    <a:pt x="473" y="160"/>
                  </a:lnTo>
                  <a:lnTo>
                    <a:pt x="476" y="161"/>
                  </a:lnTo>
                  <a:lnTo>
                    <a:pt x="480" y="161"/>
                  </a:lnTo>
                  <a:lnTo>
                    <a:pt x="480" y="161"/>
                  </a:lnTo>
                  <a:lnTo>
                    <a:pt x="480" y="158"/>
                  </a:lnTo>
                  <a:lnTo>
                    <a:pt x="480" y="157"/>
                  </a:lnTo>
                  <a:lnTo>
                    <a:pt x="480" y="157"/>
                  </a:lnTo>
                  <a:lnTo>
                    <a:pt x="480" y="157"/>
                  </a:lnTo>
                  <a:lnTo>
                    <a:pt x="476" y="158"/>
                  </a:lnTo>
                  <a:lnTo>
                    <a:pt x="473" y="158"/>
                  </a:lnTo>
                  <a:lnTo>
                    <a:pt x="473" y="160"/>
                  </a:lnTo>
                  <a:lnTo>
                    <a:pt x="473" y="160"/>
                  </a:lnTo>
                  <a:close/>
                  <a:moveTo>
                    <a:pt x="669" y="166"/>
                  </a:moveTo>
                  <a:lnTo>
                    <a:pt x="669" y="166"/>
                  </a:lnTo>
                  <a:lnTo>
                    <a:pt x="675" y="164"/>
                  </a:lnTo>
                  <a:lnTo>
                    <a:pt x="675" y="164"/>
                  </a:lnTo>
                  <a:lnTo>
                    <a:pt x="675" y="161"/>
                  </a:lnTo>
                  <a:lnTo>
                    <a:pt x="675" y="158"/>
                  </a:lnTo>
                  <a:lnTo>
                    <a:pt x="675" y="158"/>
                  </a:lnTo>
                  <a:lnTo>
                    <a:pt x="669" y="157"/>
                  </a:lnTo>
                  <a:lnTo>
                    <a:pt x="662" y="157"/>
                  </a:lnTo>
                  <a:lnTo>
                    <a:pt x="662" y="157"/>
                  </a:lnTo>
                  <a:lnTo>
                    <a:pt x="663" y="160"/>
                  </a:lnTo>
                  <a:lnTo>
                    <a:pt x="666" y="161"/>
                  </a:lnTo>
                  <a:lnTo>
                    <a:pt x="668" y="163"/>
                  </a:lnTo>
                  <a:lnTo>
                    <a:pt x="669" y="166"/>
                  </a:lnTo>
                  <a:lnTo>
                    <a:pt x="669" y="166"/>
                  </a:lnTo>
                  <a:close/>
                  <a:moveTo>
                    <a:pt x="224" y="158"/>
                  </a:moveTo>
                  <a:lnTo>
                    <a:pt x="224" y="158"/>
                  </a:lnTo>
                  <a:lnTo>
                    <a:pt x="224" y="160"/>
                  </a:lnTo>
                  <a:lnTo>
                    <a:pt x="226" y="160"/>
                  </a:lnTo>
                  <a:lnTo>
                    <a:pt x="227" y="158"/>
                  </a:lnTo>
                  <a:lnTo>
                    <a:pt x="227" y="158"/>
                  </a:lnTo>
                  <a:lnTo>
                    <a:pt x="226" y="158"/>
                  </a:lnTo>
                  <a:lnTo>
                    <a:pt x="224" y="158"/>
                  </a:lnTo>
                  <a:lnTo>
                    <a:pt x="224" y="158"/>
                  </a:lnTo>
                  <a:close/>
                  <a:moveTo>
                    <a:pt x="500" y="160"/>
                  </a:moveTo>
                  <a:lnTo>
                    <a:pt x="500" y="160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58"/>
                  </a:lnTo>
                  <a:lnTo>
                    <a:pt x="503" y="158"/>
                  </a:lnTo>
                  <a:lnTo>
                    <a:pt x="502" y="158"/>
                  </a:lnTo>
                  <a:lnTo>
                    <a:pt x="500" y="158"/>
                  </a:lnTo>
                  <a:lnTo>
                    <a:pt x="500" y="158"/>
                  </a:lnTo>
                  <a:lnTo>
                    <a:pt x="500" y="160"/>
                  </a:lnTo>
                  <a:lnTo>
                    <a:pt x="500" y="160"/>
                  </a:lnTo>
                  <a:close/>
                  <a:moveTo>
                    <a:pt x="592" y="160"/>
                  </a:moveTo>
                  <a:lnTo>
                    <a:pt x="592" y="160"/>
                  </a:lnTo>
                  <a:lnTo>
                    <a:pt x="595" y="163"/>
                  </a:lnTo>
                  <a:lnTo>
                    <a:pt x="596" y="166"/>
                  </a:lnTo>
                  <a:lnTo>
                    <a:pt x="599" y="169"/>
                  </a:lnTo>
                  <a:lnTo>
                    <a:pt x="602" y="170"/>
                  </a:lnTo>
                  <a:lnTo>
                    <a:pt x="602" y="170"/>
                  </a:lnTo>
                  <a:lnTo>
                    <a:pt x="604" y="164"/>
                  </a:lnTo>
                  <a:lnTo>
                    <a:pt x="604" y="161"/>
                  </a:lnTo>
                  <a:lnTo>
                    <a:pt x="604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8" y="160"/>
                  </a:lnTo>
                  <a:lnTo>
                    <a:pt x="595" y="158"/>
                  </a:lnTo>
                  <a:lnTo>
                    <a:pt x="592" y="160"/>
                  </a:lnTo>
                  <a:lnTo>
                    <a:pt x="592" y="160"/>
                  </a:lnTo>
                  <a:close/>
                  <a:moveTo>
                    <a:pt x="78" y="164"/>
                  </a:moveTo>
                  <a:lnTo>
                    <a:pt x="78" y="164"/>
                  </a:lnTo>
                  <a:lnTo>
                    <a:pt x="79" y="164"/>
                  </a:lnTo>
                  <a:lnTo>
                    <a:pt x="79" y="163"/>
                  </a:lnTo>
                  <a:lnTo>
                    <a:pt x="79" y="158"/>
                  </a:lnTo>
                  <a:lnTo>
                    <a:pt x="79" y="158"/>
                  </a:lnTo>
                  <a:lnTo>
                    <a:pt x="78" y="161"/>
                  </a:lnTo>
                  <a:lnTo>
                    <a:pt x="78" y="163"/>
                  </a:lnTo>
                  <a:lnTo>
                    <a:pt x="78" y="164"/>
                  </a:lnTo>
                  <a:lnTo>
                    <a:pt x="78" y="164"/>
                  </a:lnTo>
                  <a:close/>
                  <a:moveTo>
                    <a:pt x="614" y="169"/>
                  </a:moveTo>
                  <a:lnTo>
                    <a:pt x="614" y="169"/>
                  </a:lnTo>
                  <a:lnTo>
                    <a:pt x="614" y="163"/>
                  </a:lnTo>
                  <a:lnTo>
                    <a:pt x="614" y="161"/>
                  </a:lnTo>
                  <a:lnTo>
                    <a:pt x="611" y="160"/>
                  </a:lnTo>
                  <a:lnTo>
                    <a:pt x="611" y="160"/>
                  </a:lnTo>
                  <a:lnTo>
                    <a:pt x="613" y="166"/>
                  </a:lnTo>
                  <a:lnTo>
                    <a:pt x="613" y="167"/>
                  </a:lnTo>
                  <a:lnTo>
                    <a:pt x="614" y="169"/>
                  </a:lnTo>
                  <a:lnTo>
                    <a:pt x="614" y="169"/>
                  </a:lnTo>
                  <a:close/>
                  <a:moveTo>
                    <a:pt x="744" y="166"/>
                  </a:moveTo>
                  <a:lnTo>
                    <a:pt x="744" y="166"/>
                  </a:lnTo>
                  <a:lnTo>
                    <a:pt x="747" y="167"/>
                  </a:lnTo>
                  <a:lnTo>
                    <a:pt x="749" y="167"/>
                  </a:lnTo>
                  <a:lnTo>
                    <a:pt x="749" y="167"/>
                  </a:lnTo>
                  <a:lnTo>
                    <a:pt x="749" y="167"/>
                  </a:lnTo>
                  <a:lnTo>
                    <a:pt x="744" y="160"/>
                  </a:lnTo>
                  <a:lnTo>
                    <a:pt x="744" y="160"/>
                  </a:lnTo>
                  <a:lnTo>
                    <a:pt x="744" y="166"/>
                  </a:lnTo>
                  <a:lnTo>
                    <a:pt x="744" y="166"/>
                  </a:lnTo>
                  <a:close/>
                  <a:moveTo>
                    <a:pt x="64" y="166"/>
                  </a:moveTo>
                  <a:lnTo>
                    <a:pt x="64" y="166"/>
                  </a:lnTo>
                  <a:lnTo>
                    <a:pt x="67" y="164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7" y="161"/>
                  </a:lnTo>
                  <a:lnTo>
                    <a:pt x="67" y="160"/>
                  </a:lnTo>
                  <a:lnTo>
                    <a:pt x="67" y="160"/>
                  </a:lnTo>
                  <a:lnTo>
                    <a:pt x="64" y="166"/>
                  </a:lnTo>
                  <a:lnTo>
                    <a:pt x="64" y="166"/>
                  </a:lnTo>
                  <a:close/>
                  <a:moveTo>
                    <a:pt x="559" y="166"/>
                  </a:moveTo>
                  <a:lnTo>
                    <a:pt x="559" y="166"/>
                  </a:lnTo>
                  <a:lnTo>
                    <a:pt x="559" y="161"/>
                  </a:lnTo>
                  <a:lnTo>
                    <a:pt x="559" y="161"/>
                  </a:lnTo>
                  <a:lnTo>
                    <a:pt x="555" y="161"/>
                  </a:lnTo>
                  <a:lnTo>
                    <a:pt x="550" y="163"/>
                  </a:lnTo>
                  <a:lnTo>
                    <a:pt x="550" y="163"/>
                  </a:lnTo>
                  <a:lnTo>
                    <a:pt x="555" y="164"/>
                  </a:lnTo>
                  <a:lnTo>
                    <a:pt x="559" y="166"/>
                  </a:lnTo>
                  <a:lnTo>
                    <a:pt x="559" y="166"/>
                  </a:lnTo>
                  <a:close/>
                  <a:moveTo>
                    <a:pt x="563" y="167"/>
                  </a:moveTo>
                  <a:lnTo>
                    <a:pt x="563" y="167"/>
                  </a:lnTo>
                  <a:lnTo>
                    <a:pt x="572" y="167"/>
                  </a:lnTo>
                  <a:lnTo>
                    <a:pt x="572" y="167"/>
                  </a:lnTo>
                  <a:lnTo>
                    <a:pt x="570" y="164"/>
                  </a:lnTo>
                  <a:lnTo>
                    <a:pt x="570" y="161"/>
                  </a:lnTo>
                  <a:lnTo>
                    <a:pt x="570" y="161"/>
                  </a:lnTo>
                  <a:lnTo>
                    <a:pt x="566" y="161"/>
                  </a:lnTo>
                  <a:lnTo>
                    <a:pt x="566" y="161"/>
                  </a:lnTo>
                  <a:lnTo>
                    <a:pt x="564" y="164"/>
                  </a:lnTo>
                  <a:lnTo>
                    <a:pt x="563" y="167"/>
                  </a:lnTo>
                  <a:lnTo>
                    <a:pt x="563" y="167"/>
                  </a:lnTo>
                  <a:close/>
                  <a:moveTo>
                    <a:pt x="619" y="169"/>
                  </a:moveTo>
                  <a:lnTo>
                    <a:pt x="619" y="169"/>
                  </a:lnTo>
                  <a:lnTo>
                    <a:pt x="622" y="169"/>
                  </a:lnTo>
                  <a:lnTo>
                    <a:pt x="627" y="169"/>
                  </a:lnTo>
                  <a:lnTo>
                    <a:pt x="627" y="169"/>
                  </a:lnTo>
                  <a:lnTo>
                    <a:pt x="627" y="166"/>
                  </a:lnTo>
                  <a:lnTo>
                    <a:pt x="627" y="163"/>
                  </a:lnTo>
                  <a:lnTo>
                    <a:pt x="627" y="163"/>
                  </a:lnTo>
                  <a:lnTo>
                    <a:pt x="619" y="161"/>
                  </a:lnTo>
                  <a:lnTo>
                    <a:pt x="619" y="161"/>
                  </a:lnTo>
                  <a:lnTo>
                    <a:pt x="619" y="164"/>
                  </a:lnTo>
                  <a:lnTo>
                    <a:pt x="619" y="169"/>
                  </a:lnTo>
                  <a:lnTo>
                    <a:pt x="619" y="169"/>
                  </a:lnTo>
                  <a:close/>
                  <a:moveTo>
                    <a:pt x="303" y="166"/>
                  </a:moveTo>
                  <a:lnTo>
                    <a:pt x="303" y="166"/>
                  </a:lnTo>
                  <a:lnTo>
                    <a:pt x="303" y="167"/>
                  </a:lnTo>
                  <a:lnTo>
                    <a:pt x="305" y="169"/>
                  </a:lnTo>
                  <a:lnTo>
                    <a:pt x="305" y="169"/>
                  </a:lnTo>
                  <a:lnTo>
                    <a:pt x="309" y="169"/>
                  </a:lnTo>
                  <a:lnTo>
                    <a:pt x="314" y="169"/>
                  </a:lnTo>
                  <a:lnTo>
                    <a:pt x="314" y="169"/>
                  </a:lnTo>
                  <a:lnTo>
                    <a:pt x="314" y="166"/>
                  </a:lnTo>
                  <a:lnTo>
                    <a:pt x="311" y="164"/>
                  </a:lnTo>
                  <a:lnTo>
                    <a:pt x="309" y="164"/>
                  </a:lnTo>
                  <a:lnTo>
                    <a:pt x="306" y="163"/>
                  </a:lnTo>
                  <a:lnTo>
                    <a:pt x="306" y="163"/>
                  </a:lnTo>
                  <a:lnTo>
                    <a:pt x="306" y="164"/>
                  </a:lnTo>
                  <a:lnTo>
                    <a:pt x="306" y="164"/>
                  </a:lnTo>
                  <a:lnTo>
                    <a:pt x="305" y="164"/>
                  </a:lnTo>
                  <a:lnTo>
                    <a:pt x="303" y="166"/>
                  </a:lnTo>
                  <a:lnTo>
                    <a:pt x="303" y="166"/>
                  </a:lnTo>
                  <a:close/>
                  <a:moveTo>
                    <a:pt x="320" y="169"/>
                  </a:moveTo>
                  <a:lnTo>
                    <a:pt x="320" y="169"/>
                  </a:lnTo>
                  <a:lnTo>
                    <a:pt x="326" y="167"/>
                  </a:lnTo>
                  <a:lnTo>
                    <a:pt x="334" y="166"/>
                  </a:lnTo>
                  <a:lnTo>
                    <a:pt x="334" y="166"/>
                  </a:lnTo>
                  <a:lnTo>
                    <a:pt x="329" y="164"/>
                  </a:lnTo>
                  <a:lnTo>
                    <a:pt x="325" y="163"/>
                  </a:lnTo>
                  <a:lnTo>
                    <a:pt x="322" y="164"/>
                  </a:lnTo>
                  <a:lnTo>
                    <a:pt x="320" y="166"/>
                  </a:lnTo>
                  <a:lnTo>
                    <a:pt x="320" y="169"/>
                  </a:lnTo>
                  <a:lnTo>
                    <a:pt x="320" y="169"/>
                  </a:lnTo>
                  <a:close/>
                  <a:moveTo>
                    <a:pt x="524" y="166"/>
                  </a:moveTo>
                  <a:lnTo>
                    <a:pt x="524" y="166"/>
                  </a:lnTo>
                  <a:lnTo>
                    <a:pt x="527" y="166"/>
                  </a:lnTo>
                  <a:lnTo>
                    <a:pt x="531" y="166"/>
                  </a:lnTo>
                  <a:lnTo>
                    <a:pt x="531" y="166"/>
                  </a:lnTo>
                  <a:lnTo>
                    <a:pt x="527" y="164"/>
                  </a:lnTo>
                  <a:lnTo>
                    <a:pt x="526" y="164"/>
                  </a:lnTo>
                  <a:lnTo>
                    <a:pt x="524" y="166"/>
                  </a:lnTo>
                  <a:lnTo>
                    <a:pt x="524" y="166"/>
                  </a:lnTo>
                  <a:close/>
                  <a:moveTo>
                    <a:pt x="631" y="167"/>
                  </a:moveTo>
                  <a:lnTo>
                    <a:pt x="631" y="167"/>
                  </a:lnTo>
                  <a:lnTo>
                    <a:pt x="636" y="167"/>
                  </a:lnTo>
                  <a:lnTo>
                    <a:pt x="636" y="167"/>
                  </a:lnTo>
                  <a:lnTo>
                    <a:pt x="634" y="166"/>
                  </a:lnTo>
                  <a:lnTo>
                    <a:pt x="633" y="164"/>
                  </a:lnTo>
                  <a:lnTo>
                    <a:pt x="631" y="164"/>
                  </a:lnTo>
                  <a:lnTo>
                    <a:pt x="631" y="164"/>
                  </a:lnTo>
                  <a:lnTo>
                    <a:pt x="631" y="166"/>
                  </a:lnTo>
                  <a:lnTo>
                    <a:pt x="631" y="167"/>
                  </a:lnTo>
                  <a:lnTo>
                    <a:pt x="631" y="167"/>
                  </a:lnTo>
                  <a:close/>
                  <a:moveTo>
                    <a:pt x="146" y="170"/>
                  </a:moveTo>
                  <a:lnTo>
                    <a:pt x="146" y="170"/>
                  </a:lnTo>
                  <a:lnTo>
                    <a:pt x="149" y="169"/>
                  </a:lnTo>
                  <a:lnTo>
                    <a:pt x="149" y="167"/>
                  </a:lnTo>
                  <a:lnTo>
                    <a:pt x="149" y="166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48" y="167"/>
                  </a:lnTo>
                  <a:lnTo>
                    <a:pt x="146" y="170"/>
                  </a:lnTo>
                  <a:lnTo>
                    <a:pt x="146" y="170"/>
                  </a:lnTo>
                  <a:close/>
                  <a:moveTo>
                    <a:pt x="250" y="170"/>
                  </a:moveTo>
                  <a:lnTo>
                    <a:pt x="250" y="170"/>
                  </a:lnTo>
                  <a:lnTo>
                    <a:pt x="261" y="172"/>
                  </a:lnTo>
                  <a:lnTo>
                    <a:pt x="261" y="172"/>
                  </a:lnTo>
                  <a:lnTo>
                    <a:pt x="262" y="170"/>
                  </a:lnTo>
                  <a:lnTo>
                    <a:pt x="262" y="167"/>
                  </a:lnTo>
                  <a:lnTo>
                    <a:pt x="262" y="167"/>
                  </a:lnTo>
                  <a:lnTo>
                    <a:pt x="258" y="166"/>
                  </a:lnTo>
                  <a:lnTo>
                    <a:pt x="255" y="166"/>
                  </a:lnTo>
                  <a:lnTo>
                    <a:pt x="252" y="167"/>
                  </a:lnTo>
                  <a:lnTo>
                    <a:pt x="250" y="170"/>
                  </a:lnTo>
                  <a:lnTo>
                    <a:pt x="250" y="170"/>
                  </a:lnTo>
                  <a:close/>
                  <a:moveTo>
                    <a:pt x="393" y="166"/>
                  </a:moveTo>
                  <a:lnTo>
                    <a:pt x="393" y="166"/>
                  </a:lnTo>
                  <a:lnTo>
                    <a:pt x="398" y="166"/>
                  </a:lnTo>
                  <a:lnTo>
                    <a:pt x="399" y="166"/>
                  </a:lnTo>
                  <a:lnTo>
                    <a:pt x="401" y="166"/>
                  </a:lnTo>
                  <a:lnTo>
                    <a:pt x="401" y="166"/>
                  </a:lnTo>
                  <a:lnTo>
                    <a:pt x="396" y="164"/>
                  </a:lnTo>
                  <a:lnTo>
                    <a:pt x="395" y="164"/>
                  </a:lnTo>
                  <a:lnTo>
                    <a:pt x="393" y="166"/>
                  </a:lnTo>
                  <a:lnTo>
                    <a:pt x="393" y="166"/>
                  </a:lnTo>
                  <a:close/>
                  <a:moveTo>
                    <a:pt x="707" y="170"/>
                  </a:moveTo>
                  <a:lnTo>
                    <a:pt x="707" y="170"/>
                  </a:lnTo>
                  <a:lnTo>
                    <a:pt x="707" y="169"/>
                  </a:lnTo>
                  <a:lnTo>
                    <a:pt x="706" y="167"/>
                  </a:lnTo>
                  <a:lnTo>
                    <a:pt x="706" y="166"/>
                  </a:lnTo>
                  <a:lnTo>
                    <a:pt x="704" y="164"/>
                  </a:lnTo>
                  <a:lnTo>
                    <a:pt x="704" y="164"/>
                  </a:lnTo>
                  <a:lnTo>
                    <a:pt x="704" y="167"/>
                  </a:lnTo>
                  <a:lnTo>
                    <a:pt x="704" y="170"/>
                  </a:lnTo>
                  <a:lnTo>
                    <a:pt x="706" y="170"/>
                  </a:lnTo>
                  <a:lnTo>
                    <a:pt x="707" y="170"/>
                  </a:lnTo>
                  <a:lnTo>
                    <a:pt x="707" y="170"/>
                  </a:lnTo>
                  <a:close/>
                  <a:moveTo>
                    <a:pt x="197" y="167"/>
                  </a:moveTo>
                  <a:lnTo>
                    <a:pt x="197" y="167"/>
                  </a:lnTo>
                  <a:lnTo>
                    <a:pt x="201" y="167"/>
                  </a:lnTo>
                  <a:lnTo>
                    <a:pt x="204" y="166"/>
                  </a:lnTo>
                  <a:lnTo>
                    <a:pt x="204" y="166"/>
                  </a:lnTo>
                  <a:lnTo>
                    <a:pt x="200" y="166"/>
                  </a:lnTo>
                  <a:lnTo>
                    <a:pt x="198" y="166"/>
                  </a:lnTo>
                  <a:lnTo>
                    <a:pt x="197" y="167"/>
                  </a:lnTo>
                  <a:lnTo>
                    <a:pt x="197" y="167"/>
                  </a:lnTo>
                  <a:close/>
                  <a:moveTo>
                    <a:pt x="282" y="170"/>
                  </a:moveTo>
                  <a:lnTo>
                    <a:pt x="282" y="170"/>
                  </a:lnTo>
                  <a:lnTo>
                    <a:pt x="290" y="170"/>
                  </a:lnTo>
                  <a:lnTo>
                    <a:pt x="299" y="169"/>
                  </a:lnTo>
                  <a:lnTo>
                    <a:pt x="299" y="169"/>
                  </a:lnTo>
                  <a:lnTo>
                    <a:pt x="299" y="166"/>
                  </a:lnTo>
                  <a:lnTo>
                    <a:pt x="299" y="166"/>
                  </a:lnTo>
                  <a:lnTo>
                    <a:pt x="288" y="166"/>
                  </a:lnTo>
                  <a:lnTo>
                    <a:pt x="285" y="167"/>
                  </a:lnTo>
                  <a:lnTo>
                    <a:pt x="282" y="170"/>
                  </a:lnTo>
                  <a:lnTo>
                    <a:pt x="282" y="170"/>
                  </a:lnTo>
                  <a:close/>
                  <a:moveTo>
                    <a:pt x="579" y="170"/>
                  </a:moveTo>
                  <a:lnTo>
                    <a:pt x="579" y="170"/>
                  </a:lnTo>
                  <a:lnTo>
                    <a:pt x="582" y="170"/>
                  </a:lnTo>
                  <a:lnTo>
                    <a:pt x="582" y="170"/>
                  </a:lnTo>
                  <a:lnTo>
                    <a:pt x="582" y="169"/>
                  </a:lnTo>
                  <a:lnTo>
                    <a:pt x="582" y="167"/>
                  </a:lnTo>
                  <a:lnTo>
                    <a:pt x="579" y="166"/>
                  </a:lnTo>
                  <a:lnTo>
                    <a:pt x="579" y="166"/>
                  </a:lnTo>
                  <a:lnTo>
                    <a:pt x="579" y="169"/>
                  </a:lnTo>
                  <a:lnTo>
                    <a:pt x="579" y="170"/>
                  </a:lnTo>
                  <a:lnTo>
                    <a:pt x="579" y="170"/>
                  </a:lnTo>
                  <a:close/>
                  <a:moveTo>
                    <a:pt x="267" y="167"/>
                  </a:moveTo>
                  <a:lnTo>
                    <a:pt x="267" y="167"/>
                  </a:lnTo>
                  <a:lnTo>
                    <a:pt x="268" y="169"/>
                  </a:lnTo>
                  <a:lnTo>
                    <a:pt x="270" y="169"/>
                  </a:lnTo>
                  <a:lnTo>
                    <a:pt x="271" y="167"/>
                  </a:lnTo>
                  <a:lnTo>
                    <a:pt x="273" y="166"/>
                  </a:lnTo>
                  <a:lnTo>
                    <a:pt x="273" y="166"/>
                  </a:lnTo>
                  <a:lnTo>
                    <a:pt x="267" y="167"/>
                  </a:lnTo>
                  <a:lnTo>
                    <a:pt x="267" y="167"/>
                  </a:lnTo>
                  <a:close/>
                  <a:moveTo>
                    <a:pt x="473" y="167"/>
                  </a:moveTo>
                  <a:lnTo>
                    <a:pt x="473" y="167"/>
                  </a:lnTo>
                  <a:lnTo>
                    <a:pt x="473" y="178"/>
                  </a:lnTo>
                  <a:lnTo>
                    <a:pt x="473" y="178"/>
                  </a:lnTo>
                  <a:lnTo>
                    <a:pt x="476" y="180"/>
                  </a:lnTo>
                  <a:lnTo>
                    <a:pt x="480" y="180"/>
                  </a:lnTo>
                  <a:lnTo>
                    <a:pt x="480" y="180"/>
                  </a:lnTo>
                  <a:lnTo>
                    <a:pt x="480" y="167"/>
                  </a:lnTo>
                  <a:lnTo>
                    <a:pt x="480" y="167"/>
                  </a:lnTo>
                  <a:lnTo>
                    <a:pt x="476" y="166"/>
                  </a:lnTo>
                  <a:lnTo>
                    <a:pt x="473" y="167"/>
                  </a:lnTo>
                  <a:lnTo>
                    <a:pt x="473" y="167"/>
                  </a:lnTo>
                  <a:close/>
                  <a:moveTo>
                    <a:pt x="486" y="180"/>
                  </a:moveTo>
                  <a:lnTo>
                    <a:pt x="486" y="180"/>
                  </a:lnTo>
                  <a:lnTo>
                    <a:pt x="488" y="178"/>
                  </a:lnTo>
                  <a:lnTo>
                    <a:pt x="491" y="178"/>
                  </a:lnTo>
                  <a:lnTo>
                    <a:pt x="495" y="178"/>
                  </a:lnTo>
                  <a:lnTo>
                    <a:pt x="495" y="178"/>
                  </a:lnTo>
                  <a:lnTo>
                    <a:pt x="495" y="167"/>
                  </a:lnTo>
                  <a:lnTo>
                    <a:pt x="495" y="167"/>
                  </a:lnTo>
                  <a:lnTo>
                    <a:pt x="491" y="166"/>
                  </a:lnTo>
                  <a:lnTo>
                    <a:pt x="485" y="166"/>
                  </a:lnTo>
                  <a:lnTo>
                    <a:pt x="485" y="166"/>
                  </a:lnTo>
                  <a:lnTo>
                    <a:pt x="485" y="173"/>
                  </a:lnTo>
                  <a:lnTo>
                    <a:pt x="485" y="176"/>
                  </a:lnTo>
                  <a:lnTo>
                    <a:pt x="486" y="180"/>
                  </a:lnTo>
                  <a:lnTo>
                    <a:pt x="486" y="180"/>
                  </a:lnTo>
                  <a:close/>
                  <a:moveTo>
                    <a:pt x="459" y="167"/>
                  </a:moveTo>
                  <a:lnTo>
                    <a:pt x="459" y="167"/>
                  </a:lnTo>
                  <a:lnTo>
                    <a:pt x="459" y="175"/>
                  </a:lnTo>
                  <a:lnTo>
                    <a:pt x="459" y="175"/>
                  </a:lnTo>
                  <a:lnTo>
                    <a:pt x="463" y="176"/>
                  </a:lnTo>
                  <a:lnTo>
                    <a:pt x="468" y="178"/>
                  </a:lnTo>
                  <a:lnTo>
                    <a:pt x="468" y="178"/>
                  </a:lnTo>
                  <a:lnTo>
                    <a:pt x="468" y="172"/>
                  </a:lnTo>
                  <a:lnTo>
                    <a:pt x="468" y="169"/>
                  </a:lnTo>
                  <a:lnTo>
                    <a:pt x="466" y="167"/>
                  </a:lnTo>
                  <a:lnTo>
                    <a:pt x="466" y="167"/>
                  </a:lnTo>
                  <a:lnTo>
                    <a:pt x="463" y="167"/>
                  </a:lnTo>
                  <a:lnTo>
                    <a:pt x="459" y="167"/>
                  </a:lnTo>
                  <a:lnTo>
                    <a:pt x="459" y="167"/>
                  </a:lnTo>
                  <a:close/>
                  <a:moveTo>
                    <a:pt x="500" y="176"/>
                  </a:moveTo>
                  <a:lnTo>
                    <a:pt x="500" y="176"/>
                  </a:lnTo>
                  <a:lnTo>
                    <a:pt x="502" y="175"/>
                  </a:lnTo>
                  <a:lnTo>
                    <a:pt x="502" y="172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0" y="167"/>
                  </a:lnTo>
                  <a:lnTo>
                    <a:pt x="500" y="167"/>
                  </a:lnTo>
                  <a:lnTo>
                    <a:pt x="500" y="172"/>
                  </a:lnTo>
                  <a:lnTo>
                    <a:pt x="500" y="176"/>
                  </a:lnTo>
                  <a:lnTo>
                    <a:pt x="500" y="176"/>
                  </a:lnTo>
                  <a:close/>
                  <a:moveTo>
                    <a:pt x="187" y="169"/>
                  </a:moveTo>
                  <a:lnTo>
                    <a:pt x="187" y="169"/>
                  </a:lnTo>
                  <a:lnTo>
                    <a:pt x="189" y="169"/>
                  </a:lnTo>
                  <a:lnTo>
                    <a:pt x="191" y="169"/>
                  </a:lnTo>
                  <a:lnTo>
                    <a:pt x="191" y="167"/>
                  </a:lnTo>
                  <a:lnTo>
                    <a:pt x="191" y="167"/>
                  </a:lnTo>
                  <a:lnTo>
                    <a:pt x="189" y="167"/>
                  </a:lnTo>
                  <a:lnTo>
                    <a:pt x="187" y="169"/>
                  </a:lnTo>
                  <a:lnTo>
                    <a:pt x="187" y="169"/>
                  </a:lnTo>
                  <a:close/>
                  <a:moveTo>
                    <a:pt x="681" y="173"/>
                  </a:moveTo>
                  <a:lnTo>
                    <a:pt x="681" y="173"/>
                  </a:lnTo>
                  <a:lnTo>
                    <a:pt x="683" y="173"/>
                  </a:lnTo>
                  <a:lnTo>
                    <a:pt x="685" y="175"/>
                  </a:lnTo>
                  <a:lnTo>
                    <a:pt x="685" y="175"/>
                  </a:lnTo>
                  <a:lnTo>
                    <a:pt x="685" y="170"/>
                  </a:lnTo>
                  <a:lnTo>
                    <a:pt x="683" y="169"/>
                  </a:lnTo>
                  <a:lnTo>
                    <a:pt x="681" y="167"/>
                  </a:lnTo>
                  <a:lnTo>
                    <a:pt x="681" y="167"/>
                  </a:lnTo>
                  <a:lnTo>
                    <a:pt x="681" y="170"/>
                  </a:lnTo>
                  <a:lnTo>
                    <a:pt x="681" y="173"/>
                  </a:lnTo>
                  <a:lnTo>
                    <a:pt x="681" y="173"/>
                  </a:lnTo>
                  <a:close/>
                  <a:moveTo>
                    <a:pt x="441" y="169"/>
                  </a:moveTo>
                  <a:lnTo>
                    <a:pt x="441" y="169"/>
                  </a:lnTo>
                  <a:lnTo>
                    <a:pt x="445" y="170"/>
                  </a:lnTo>
                  <a:lnTo>
                    <a:pt x="450" y="172"/>
                  </a:lnTo>
                  <a:lnTo>
                    <a:pt x="450" y="172"/>
                  </a:lnTo>
                  <a:lnTo>
                    <a:pt x="448" y="169"/>
                  </a:lnTo>
                  <a:lnTo>
                    <a:pt x="445" y="169"/>
                  </a:lnTo>
                  <a:lnTo>
                    <a:pt x="441" y="169"/>
                  </a:lnTo>
                  <a:lnTo>
                    <a:pt x="441" y="169"/>
                  </a:lnTo>
                  <a:close/>
                  <a:moveTo>
                    <a:pt x="506" y="173"/>
                  </a:moveTo>
                  <a:lnTo>
                    <a:pt x="506" y="173"/>
                  </a:lnTo>
                  <a:lnTo>
                    <a:pt x="512" y="172"/>
                  </a:lnTo>
                  <a:lnTo>
                    <a:pt x="514" y="170"/>
                  </a:lnTo>
                  <a:lnTo>
                    <a:pt x="515" y="169"/>
                  </a:lnTo>
                  <a:lnTo>
                    <a:pt x="515" y="169"/>
                  </a:lnTo>
                  <a:lnTo>
                    <a:pt x="512" y="167"/>
                  </a:lnTo>
                  <a:lnTo>
                    <a:pt x="509" y="169"/>
                  </a:lnTo>
                  <a:lnTo>
                    <a:pt x="506" y="170"/>
                  </a:lnTo>
                  <a:lnTo>
                    <a:pt x="506" y="173"/>
                  </a:lnTo>
                  <a:lnTo>
                    <a:pt x="506" y="173"/>
                  </a:lnTo>
                  <a:close/>
                  <a:moveTo>
                    <a:pt x="168" y="172"/>
                  </a:moveTo>
                  <a:lnTo>
                    <a:pt x="168" y="172"/>
                  </a:lnTo>
                  <a:lnTo>
                    <a:pt x="175" y="172"/>
                  </a:lnTo>
                  <a:lnTo>
                    <a:pt x="178" y="170"/>
                  </a:lnTo>
                  <a:lnTo>
                    <a:pt x="181" y="169"/>
                  </a:lnTo>
                  <a:lnTo>
                    <a:pt x="181" y="169"/>
                  </a:lnTo>
                  <a:lnTo>
                    <a:pt x="174" y="170"/>
                  </a:lnTo>
                  <a:lnTo>
                    <a:pt x="171" y="170"/>
                  </a:lnTo>
                  <a:lnTo>
                    <a:pt x="168" y="172"/>
                  </a:lnTo>
                  <a:lnTo>
                    <a:pt x="168" y="172"/>
                  </a:lnTo>
                  <a:close/>
                  <a:moveTo>
                    <a:pt x="413" y="172"/>
                  </a:moveTo>
                  <a:lnTo>
                    <a:pt x="413" y="172"/>
                  </a:lnTo>
                  <a:lnTo>
                    <a:pt x="415" y="170"/>
                  </a:lnTo>
                  <a:lnTo>
                    <a:pt x="416" y="170"/>
                  </a:lnTo>
                  <a:lnTo>
                    <a:pt x="419" y="170"/>
                  </a:lnTo>
                  <a:lnTo>
                    <a:pt x="419" y="169"/>
                  </a:lnTo>
                  <a:lnTo>
                    <a:pt x="419" y="169"/>
                  </a:lnTo>
                  <a:lnTo>
                    <a:pt x="418" y="170"/>
                  </a:lnTo>
                  <a:lnTo>
                    <a:pt x="416" y="170"/>
                  </a:lnTo>
                  <a:lnTo>
                    <a:pt x="415" y="170"/>
                  </a:lnTo>
                  <a:lnTo>
                    <a:pt x="413" y="172"/>
                  </a:lnTo>
                  <a:lnTo>
                    <a:pt x="413" y="172"/>
                  </a:lnTo>
                  <a:close/>
                  <a:moveTo>
                    <a:pt x="24" y="187"/>
                  </a:moveTo>
                  <a:lnTo>
                    <a:pt x="24" y="187"/>
                  </a:lnTo>
                  <a:lnTo>
                    <a:pt x="26" y="189"/>
                  </a:lnTo>
                  <a:lnTo>
                    <a:pt x="27" y="192"/>
                  </a:lnTo>
                  <a:lnTo>
                    <a:pt x="27" y="192"/>
                  </a:lnTo>
                  <a:lnTo>
                    <a:pt x="30" y="187"/>
                  </a:lnTo>
                  <a:lnTo>
                    <a:pt x="35" y="181"/>
                  </a:lnTo>
                  <a:lnTo>
                    <a:pt x="37" y="178"/>
                  </a:lnTo>
                  <a:lnTo>
                    <a:pt x="37" y="175"/>
                  </a:lnTo>
                  <a:lnTo>
                    <a:pt x="35" y="173"/>
                  </a:lnTo>
                  <a:lnTo>
                    <a:pt x="32" y="170"/>
                  </a:lnTo>
                  <a:lnTo>
                    <a:pt x="32" y="170"/>
                  </a:lnTo>
                  <a:lnTo>
                    <a:pt x="27" y="178"/>
                  </a:lnTo>
                  <a:lnTo>
                    <a:pt x="24" y="187"/>
                  </a:lnTo>
                  <a:lnTo>
                    <a:pt x="24" y="187"/>
                  </a:lnTo>
                  <a:close/>
                  <a:moveTo>
                    <a:pt x="427" y="175"/>
                  </a:moveTo>
                  <a:lnTo>
                    <a:pt x="427" y="175"/>
                  </a:lnTo>
                  <a:lnTo>
                    <a:pt x="433" y="175"/>
                  </a:lnTo>
                  <a:lnTo>
                    <a:pt x="434" y="175"/>
                  </a:lnTo>
                  <a:lnTo>
                    <a:pt x="436" y="172"/>
                  </a:lnTo>
                  <a:lnTo>
                    <a:pt x="436" y="172"/>
                  </a:lnTo>
                  <a:lnTo>
                    <a:pt x="431" y="170"/>
                  </a:lnTo>
                  <a:lnTo>
                    <a:pt x="428" y="170"/>
                  </a:lnTo>
                  <a:lnTo>
                    <a:pt x="428" y="170"/>
                  </a:lnTo>
                  <a:lnTo>
                    <a:pt x="427" y="172"/>
                  </a:lnTo>
                  <a:lnTo>
                    <a:pt x="427" y="175"/>
                  </a:lnTo>
                  <a:lnTo>
                    <a:pt x="427" y="175"/>
                  </a:lnTo>
                  <a:close/>
                  <a:moveTo>
                    <a:pt x="527" y="176"/>
                  </a:moveTo>
                  <a:lnTo>
                    <a:pt x="527" y="176"/>
                  </a:lnTo>
                  <a:lnTo>
                    <a:pt x="529" y="175"/>
                  </a:lnTo>
                  <a:lnTo>
                    <a:pt x="529" y="170"/>
                  </a:lnTo>
                  <a:lnTo>
                    <a:pt x="529" y="170"/>
                  </a:lnTo>
                  <a:lnTo>
                    <a:pt x="527" y="170"/>
                  </a:lnTo>
                  <a:lnTo>
                    <a:pt x="526" y="170"/>
                  </a:lnTo>
                  <a:lnTo>
                    <a:pt x="526" y="170"/>
                  </a:lnTo>
                  <a:lnTo>
                    <a:pt x="526" y="173"/>
                  </a:lnTo>
                  <a:lnTo>
                    <a:pt x="526" y="175"/>
                  </a:lnTo>
                  <a:lnTo>
                    <a:pt x="527" y="176"/>
                  </a:lnTo>
                  <a:lnTo>
                    <a:pt x="527" y="176"/>
                  </a:lnTo>
                  <a:close/>
                  <a:moveTo>
                    <a:pt x="569" y="173"/>
                  </a:moveTo>
                  <a:lnTo>
                    <a:pt x="569" y="173"/>
                  </a:lnTo>
                  <a:lnTo>
                    <a:pt x="567" y="172"/>
                  </a:lnTo>
                  <a:lnTo>
                    <a:pt x="566" y="170"/>
                  </a:lnTo>
                  <a:lnTo>
                    <a:pt x="564" y="170"/>
                  </a:lnTo>
                  <a:lnTo>
                    <a:pt x="563" y="170"/>
                  </a:lnTo>
                  <a:lnTo>
                    <a:pt x="563" y="170"/>
                  </a:lnTo>
                  <a:lnTo>
                    <a:pt x="563" y="172"/>
                  </a:lnTo>
                  <a:lnTo>
                    <a:pt x="564" y="173"/>
                  </a:lnTo>
                  <a:lnTo>
                    <a:pt x="569" y="173"/>
                  </a:lnTo>
                  <a:lnTo>
                    <a:pt x="569" y="173"/>
                  </a:lnTo>
                  <a:close/>
                  <a:moveTo>
                    <a:pt x="72" y="178"/>
                  </a:moveTo>
                  <a:lnTo>
                    <a:pt x="72" y="178"/>
                  </a:lnTo>
                  <a:lnTo>
                    <a:pt x="73" y="178"/>
                  </a:lnTo>
                  <a:lnTo>
                    <a:pt x="75" y="176"/>
                  </a:lnTo>
                  <a:lnTo>
                    <a:pt x="75" y="176"/>
                  </a:lnTo>
                  <a:lnTo>
                    <a:pt x="75" y="172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73" y="175"/>
                  </a:lnTo>
                  <a:lnTo>
                    <a:pt x="72" y="178"/>
                  </a:lnTo>
                  <a:lnTo>
                    <a:pt x="72" y="178"/>
                  </a:lnTo>
                  <a:close/>
                  <a:moveTo>
                    <a:pt x="154" y="175"/>
                  </a:moveTo>
                  <a:lnTo>
                    <a:pt x="154" y="175"/>
                  </a:lnTo>
                  <a:lnTo>
                    <a:pt x="159" y="173"/>
                  </a:lnTo>
                  <a:lnTo>
                    <a:pt x="160" y="173"/>
                  </a:lnTo>
                  <a:lnTo>
                    <a:pt x="163" y="172"/>
                  </a:lnTo>
                  <a:lnTo>
                    <a:pt x="163" y="172"/>
                  </a:lnTo>
                  <a:lnTo>
                    <a:pt x="159" y="172"/>
                  </a:lnTo>
                  <a:lnTo>
                    <a:pt x="155" y="173"/>
                  </a:lnTo>
                  <a:lnTo>
                    <a:pt x="154" y="175"/>
                  </a:lnTo>
                  <a:lnTo>
                    <a:pt x="154" y="175"/>
                  </a:lnTo>
                  <a:close/>
                  <a:moveTo>
                    <a:pt x="534" y="175"/>
                  </a:moveTo>
                  <a:lnTo>
                    <a:pt x="534" y="175"/>
                  </a:lnTo>
                  <a:lnTo>
                    <a:pt x="537" y="175"/>
                  </a:lnTo>
                  <a:lnTo>
                    <a:pt x="538" y="172"/>
                  </a:lnTo>
                  <a:lnTo>
                    <a:pt x="538" y="172"/>
                  </a:lnTo>
                  <a:lnTo>
                    <a:pt x="534" y="172"/>
                  </a:lnTo>
                  <a:lnTo>
                    <a:pt x="534" y="172"/>
                  </a:lnTo>
                  <a:lnTo>
                    <a:pt x="534" y="175"/>
                  </a:lnTo>
                  <a:lnTo>
                    <a:pt x="534" y="175"/>
                  </a:lnTo>
                  <a:close/>
                  <a:moveTo>
                    <a:pt x="219" y="173"/>
                  </a:moveTo>
                  <a:lnTo>
                    <a:pt x="219" y="173"/>
                  </a:lnTo>
                  <a:lnTo>
                    <a:pt x="221" y="175"/>
                  </a:lnTo>
                  <a:lnTo>
                    <a:pt x="221" y="178"/>
                  </a:lnTo>
                  <a:lnTo>
                    <a:pt x="221" y="178"/>
                  </a:lnTo>
                  <a:lnTo>
                    <a:pt x="226" y="176"/>
                  </a:lnTo>
                  <a:lnTo>
                    <a:pt x="229" y="175"/>
                  </a:lnTo>
                  <a:lnTo>
                    <a:pt x="229" y="173"/>
                  </a:lnTo>
                  <a:lnTo>
                    <a:pt x="229" y="173"/>
                  </a:lnTo>
                  <a:lnTo>
                    <a:pt x="224" y="173"/>
                  </a:lnTo>
                  <a:lnTo>
                    <a:pt x="223" y="172"/>
                  </a:lnTo>
                  <a:lnTo>
                    <a:pt x="219" y="173"/>
                  </a:lnTo>
                  <a:lnTo>
                    <a:pt x="219" y="173"/>
                  </a:lnTo>
                  <a:close/>
                  <a:moveTo>
                    <a:pt x="764" y="178"/>
                  </a:moveTo>
                  <a:lnTo>
                    <a:pt x="764" y="178"/>
                  </a:lnTo>
                  <a:lnTo>
                    <a:pt x="762" y="175"/>
                  </a:lnTo>
                  <a:lnTo>
                    <a:pt x="761" y="172"/>
                  </a:lnTo>
                  <a:lnTo>
                    <a:pt x="761" y="172"/>
                  </a:lnTo>
                  <a:lnTo>
                    <a:pt x="762" y="175"/>
                  </a:lnTo>
                  <a:lnTo>
                    <a:pt x="764" y="178"/>
                  </a:lnTo>
                  <a:lnTo>
                    <a:pt x="764" y="178"/>
                  </a:lnTo>
                  <a:close/>
                  <a:moveTo>
                    <a:pt x="514" y="176"/>
                  </a:moveTo>
                  <a:lnTo>
                    <a:pt x="514" y="176"/>
                  </a:lnTo>
                  <a:lnTo>
                    <a:pt x="520" y="176"/>
                  </a:lnTo>
                  <a:lnTo>
                    <a:pt x="520" y="176"/>
                  </a:lnTo>
                  <a:lnTo>
                    <a:pt x="520" y="173"/>
                  </a:lnTo>
                  <a:lnTo>
                    <a:pt x="520" y="173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7" y="175"/>
                  </a:lnTo>
                  <a:lnTo>
                    <a:pt x="514" y="176"/>
                  </a:lnTo>
                  <a:lnTo>
                    <a:pt x="514" y="176"/>
                  </a:lnTo>
                  <a:close/>
                  <a:moveTo>
                    <a:pt x="631" y="173"/>
                  </a:moveTo>
                  <a:lnTo>
                    <a:pt x="631" y="173"/>
                  </a:lnTo>
                  <a:lnTo>
                    <a:pt x="631" y="178"/>
                  </a:lnTo>
                  <a:lnTo>
                    <a:pt x="631" y="183"/>
                  </a:lnTo>
                  <a:lnTo>
                    <a:pt x="631" y="183"/>
                  </a:lnTo>
                  <a:lnTo>
                    <a:pt x="637" y="184"/>
                  </a:lnTo>
                  <a:lnTo>
                    <a:pt x="645" y="186"/>
                  </a:lnTo>
                  <a:lnTo>
                    <a:pt x="645" y="186"/>
                  </a:lnTo>
                  <a:lnTo>
                    <a:pt x="639" y="173"/>
                  </a:lnTo>
                  <a:lnTo>
                    <a:pt x="639" y="173"/>
                  </a:lnTo>
                  <a:lnTo>
                    <a:pt x="631" y="173"/>
                  </a:lnTo>
                  <a:lnTo>
                    <a:pt x="631" y="173"/>
                  </a:lnTo>
                  <a:close/>
                  <a:moveTo>
                    <a:pt x="648" y="178"/>
                  </a:moveTo>
                  <a:lnTo>
                    <a:pt x="648" y="178"/>
                  </a:lnTo>
                  <a:lnTo>
                    <a:pt x="648" y="175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5" y="176"/>
                  </a:lnTo>
                  <a:lnTo>
                    <a:pt x="646" y="176"/>
                  </a:lnTo>
                  <a:lnTo>
                    <a:pt x="648" y="178"/>
                  </a:lnTo>
                  <a:lnTo>
                    <a:pt x="648" y="178"/>
                  </a:lnTo>
                  <a:close/>
                  <a:moveTo>
                    <a:pt x="660" y="180"/>
                  </a:moveTo>
                  <a:lnTo>
                    <a:pt x="660" y="180"/>
                  </a:lnTo>
                  <a:lnTo>
                    <a:pt x="660" y="175"/>
                  </a:lnTo>
                  <a:lnTo>
                    <a:pt x="659" y="173"/>
                  </a:lnTo>
                  <a:lnTo>
                    <a:pt x="659" y="173"/>
                  </a:lnTo>
                  <a:lnTo>
                    <a:pt x="659" y="173"/>
                  </a:lnTo>
                  <a:lnTo>
                    <a:pt x="659" y="178"/>
                  </a:lnTo>
                  <a:lnTo>
                    <a:pt x="659" y="180"/>
                  </a:lnTo>
                  <a:lnTo>
                    <a:pt x="660" y="180"/>
                  </a:lnTo>
                  <a:lnTo>
                    <a:pt x="660" y="180"/>
                  </a:lnTo>
                  <a:close/>
                  <a:moveTo>
                    <a:pt x="47" y="224"/>
                  </a:moveTo>
                  <a:lnTo>
                    <a:pt x="47" y="224"/>
                  </a:lnTo>
                  <a:lnTo>
                    <a:pt x="47" y="215"/>
                  </a:lnTo>
                  <a:lnTo>
                    <a:pt x="49" y="205"/>
                  </a:lnTo>
                  <a:lnTo>
                    <a:pt x="52" y="196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81"/>
                  </a:lnTo>
                  <a:lnTo>
                    <a:pt x="56" y="176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0" y="186"/>
                  </a:lnTo>
                  <a:lnTo>
                    <a:pt x="47" y="198"/>
                  </a:lnTo>
                  <a:lnTo>
                    <a:pt x="46" y="210"/>
                  </a:lnTo>
                  <a:lnTo>
                    <a:pt x="46" y="218"/>
                  </a:lnTo>
                  <a:lnTo>
                    <a:pt x="47" y="224"/>
                  </a:lnTo>
                  <a:lnTo>
                    <a:pt x="47" y="224"/>
                  </a:lnTo>
                  <a:close/>
                  <a:moveTo>
                    <a:pt x="64" y="184"/>
                  </a:moveTo>
                  <a:lnTo>
                    <a:pt x="64" y="184"/>
                  </a:lnTo>
                  <a:lnTo>
                    <a:pt x="65" y="178"/>
                  </a:lnTo>
                  <a:lnTo>
                    <a:pt x="65" y="175"/>
                  </a:lnTo>
                  <a:lnTo>
                    <a:pt x="65" y="173"/>
                  </a:lnTo>
                  <a:lnTo>
                    <a:pt x="65" y="173"/>
                  </a:lnTo>
                  <a:lnTo>
                    <a:pt x="62" y="180"/>
                  </a:lnTo>
                  <a:lnTo>
                    <a:pt x="62" y="181"/>
                  </a:lnTo>
                  <a:lnTo>
                    <a:pt x="64" y="184"/>
                  </a:lnTo>
                  <a:lnTo>
                    <a:pt x="64" y="184"/>
                  </a:lnTo>
                  <a:close/>
                  <a:moveTo>
                    <a:pt x="82" y="190"/>
                  </a:moveTo>
                  <a:lnTo>
                    <a:pt x="82" y="190"/>
                  </a:lnTo>
                  <a:lnTo>
                    <a:pt x="85" y="192"/>
                  </a:lnTo>
                  <a:lnTo>
                    <a:pt x="88" y="190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6" y="181"/>
                  </a:lnTo>
                  <a:lnTo>
                    <a:pt x="96" y="175"/>
                  </a:lnTo>
                  <a:lnTo>
                    <a:pt x="96" y="175"/>
                  </a:lnTo>
                  <a:lnTo>
                    <a:pt x="91" y="173"/>
                  </a:lnTo>
                  <a:lnTo>
                    <a:pt x="88" y="173"/>
                  </a:lnTo>
                  <a:lnTo>
                    <a:pt x="85" y="175"/>
                  </a:lnTo>
                  <a:lnTo>
                    <a:pt x="84" y="178"/>
                  </a:lnTo>
                  <a:lnTo>
                    <a:pt x="82" y="184"/>
                  </a:lnTo>
                  <a:lnTo>
                    <a:pt x="82" y="190"/>
                  </a:lnTo>
                  <a:lnTo>
                    <a:pt x="82" y="190"/>
                  </a:lnTo>
                  <a:close/>
                  <a:moveTo>
                    <a:pt x="627" y="181"/>
                  </a:moveTo>
                  <a:lnTo>
                    <a:pt x="627" y="181"/>
                  </a:lnTo>
                  <a:lnTo>
                    <a:pt x="627" y="173"/>
                  </a:lnTo>
                  <a:lnTo>
                    <a:pt x="627" y="173"/>
                  </a:lnTo>
                  <a:lnTo>
                    <a:pt x="624" y="173"/>
                  </a:lnTo>
                  <a:lnTo>
                    <a:pt x="620" y="173"/>
                  </a:lnTo>
                  <a:lnTo>
                    <a:pt x="620" y="175"/>
                  </a:lnTo>
                  <a:lnTo>
                    <a:pt x="619" y="176"/>
                  </a:lnTo>
                  <a:lnTo>
                    <a:pt x="622" y="180"/>
                  </a:lnTo>
                  <a:lnTo>
                    <a:pt x="624" y="181"/>
                  </a:lnTo>
                  <a:lnTo>
                    <a:pt x="627" y="181"/>
                  </a:lnTo>
                  <a:lnTo>
                    <a:pt x="627" y="181"/>
                  </a:lnTo>
                  <a:close/>
                  <a:moveTo>
                    <a:pt x="710" y="212"/>
                  </a:moveTo>
                  <a:lnTo>
                    <a:pt x="710" y="212"/>
                  </a:lnTo>
                  <a:lnTo>
                    <a:pt x="710" y="190"/>
                  </a:lnTo>
                  <a:lnTo>
                    <a:pt x="709" y="180"/>
                  </a:lnTo>
                  <a:lnTo>
                    <a:pt x="706" y="176"/>
                  </a:lnTo>
                  <a:lnTo>
                    <a:pt x="703" y="175"/>
                  </a:lnTo>
                  <a:lnTo>
                    <a:pt x="703" y="175"/>
                  </a:lnTo>
                  <a:lnTo>
                    <a:pt x="704" y="184"/>
                  </a:lnTo>
                  <a:lnTo>
                    <a:pt x="706" y="193"/>
                  </a:lnTo>
                  <a:lnTo>
                    <a:pt x="707" y="202"/>
                  </a:lnTo>
                  <a:lnTo>
                    <a:pt x="710" y="212"/>
                  </a:lnTo>
                  <a:lnTo>
                    <a:pt x="710" y="212"/>
                  </a:lnTo>
                  <a:close/>
                  <a:moveTo>
                    <a:pt x="741" y="178"/>
                  </a:moveTo>
                  <a:lnTo>
                    <a:pt x="741" y="178"/>
                  </a:lnTo>
                  <a:lnTo>
                    <a:pt x="746" y="190"/>
                  </a:lnTo>
                  <a:lnTo>
                    <a:pt x="752" y="201"/>
                  </a:lnTo>
                  <a:lnTo>
                    <a:pt x="752" y="201"/>
                  </a:lnTo>
                  <a:lnTo>
                    <a:pt x="752" y="178"/>
                  </a:lnTo>
                  <a:lnTo>
                    <a:pt x="752" y="178"/>
                  </a:lnTo>
                  <a:lnTo>
                    <a:pt x="746" y="175"/>
                  </a:lnTo>
                  <a:lnTo>
                    <a:pt x="742" y="175"/>
                  </a:lnTo>
                  <a:lnTo>
                    <a:pt x="741" y="178"/>
                  </a:lnTo>
                  <a:lnTo>
                    <a:pt x="741" y="178"/>
                  </a:lnTo>
                  <a:close/>
                  <a:moveTo>
                    <a:pt x="354" y="178"/>
                  </a:moveTo>
                  <a:lnTo>
                    <a:pt x="354" y="178"/>
                  </a:lnTo>
                  <a:lnTo>
                    <a:pt x="355" y="178"/>
                  </a:lnTo>
                  <a:lnTo>
                    <a:pt x="355" y="176"/>
                  </a:lnTo>
                  <a:lnTo>
                    <a:pt x="355" y="175"/>
                  </a:lnTo>
                  <a:lnTo>
                    <a:pt x="354" y="175"/>
                  </a:lnTo>
                  <a:lnTo>
                    <a:pt x="354" y="175"/>
                  </a:lnTo>
                  <a:lnTo>
                    <a:pt x="354" y="178"/>
                  </a:lnTo>
                  <a:lnTo>
                    <a:pt x="354" y="178"/>
                  </a:lnTo>
                  <a:close/>
                  <a:moveTo>
                    <a:pt x="665" y="190"/>
                  </a:moveTo>
                  <a:lnTo>
                    <a:pt x="665" y="190"/>
                  </a:lnTo>
                  <a:lnTo>
                    <a:pt x="669" y="190"/>
                  </a:lnTo>
                  <a:lnTo>
                    <a:pt x="672" y="189"/>
                  </a:lnTo>
                  <a:lnTo>
                    <a:pt x="674" y="187"/>
                  </a:lnTo>
                  <a:lnTo>
                    <a:pt x="674" y="187"/>
                  </a:lnTo>
                  <a:lnTo>
                    <a:pt x="669" y="180"/>
                  </a:lnTo>
                  <a:lnTo>
                    <a:pt x="668" y="178"/>
                  </a:lnTo>
                  <a:lnTo>
                    <a:pt x="663" y="175"/>
                  </a:lnTo>
                  <a:lnTo>
                    <a:pt x="663" y="175"/>
                  </a:lnTo>
                  <a:lnTo>
                    <a:pt x="665" y="190"/>
                  </a:lnTo>
                  <a:lnTo>
                    <a:pt x="665" y="190"/>
                  </a:lnTo>
                  <a:close/>
                  <a:moveTo>
                    <a:pt x="44" y="183"/>
                  </a:moveTo>
                  <a:lnTo>
                    <a:pt x="44" y="183"/>
                  </a:lnTo>
                  <a:lnTo>
                    <a:pt x="43" y="184"/>
                  </a:lnTo>
                  <a:lnTo>
                    <a:pt x="43" y="184"/>
                  </a:lnTo>
                  <a:lnTo>
                    <a:pt x="44" y="183"/>
                  </a:lnTo>
                  <a:lnTo>
                    <a:pt x="46" y="181"/>
                  </a:lnTo>
                  <a:lnTo>
                    <a:pt x="46" y="176"/>
                  </a:lnTo>
                  <a:lnTo>
                    <a:pt x="46" y="176"/>
                  </a:lnTo>
                  <a:lnTo>
                    <a:pt x="43" y="180"/>
                  </a:lnTo>
                  <a:lnTo>
                    <a:pt x="43" y="181"/>
                  </a:lnTo>
                  <a:lnTo>
                    <a:pt x="44" y="183"/>
                  </a:lnTo>
                  <a:lnTo>
                    <a:pt x="44" y="183"/>
                  </a:lnTo>
                  <a:close/>
                  <a:moveTo>
                    <a:pt x="166" y="178"/>
                  </a:moveTo>
                  <a:lnTo>
                    <a:pt x="166" y="178"/>
                  </a:lnTo>
                  <a:lnTo>
                    <a:pt x="166" y="181"/>
                  </a:lnTo>
                  <a:lnTo>
                    <a:pt x="166" y="181"/>
                  </a:lnTo>
                  <a:lnTo>
                    <a:pt x="175" y="180"/>
                  </a:lnTo>
                  <a:lnTo>
                    <a:pt x="178" y="178"/>
                  </a:lnTo>
                  <a:lnTo>
                    <a:pt x="181" y="176"/>
                  </a:lnTo>
                  <a:lnTo>
                    <a:pt x="181" y="176"/>
                  </a:lnTo>
                  <a:lnTo>
                    <a:pt x="174" y="176"/>
                  </a:lnTo>
                  <a:lnTo>
                    <a:pt x="166" y="178"/>
                  </a:lnTo>
                  <a:lnTo>
                    <a:pt x="166" y="178"/>
                  </a:lnTo>
                  <a:close/>
                  <a:moveTo>
                    <a:pt x="373" y="176"/>
                  </a:moveTo>
                  <a:lnTo>
                    <a:pt x="373" y="176"/>
                  </a:lnTo>
                  <a:lnTo>
                    <a:pt x="369" y="176"/>
                  </a:lnTo>
                  <a:lnTo>
                    <a:pt x="366" y="176"/>
                  </a:lnTo>
                  <a:lnTo>
                    <a:pt x="364" y="176"/>
                  </a:lnTo>
                  <a:lnTo>
                    <a:pt x="364" y="176"/>
                  </a:lnTo>
                  <a:lnTo>
                    <a:pt x="369" y="178"/>
                  </a:lnTo>
                  <a:lnTo>
                    <a:pt x="372" y="176"/>
                  </a:lnTo>
                  <a:lnTo>
                    <a:pt x="373" y="176"/>
                  </a:lnTo>
                  <a:lnTo>
                    <a:pt x="373" y="176"/>
                  </a:lnTo>
                  <a:close/>
                  <a:moveTo>
                    <a:pt x="396" y="176"/>
                  </a:moveTo>
                  <a:lnTo>
                    <a:pt x="396" y="176"/>
                  </a:lnTo>
                  <a:lnTo>
                    <a:pt x="387" y="176"/>
                  </a:lnTo>
                  <a:lnTo>
                    <a:pt x="380" y="176"/>
                  </a:lnTo>
                  <a:lnTo>
                    <a:pt x="380" y="176"/>
                  </a:lnTo>
                  <a:lnTo>
                    <a:pt x="383" y="178"/>
                  </a:lnTo>
                  <a:lnTo>
                    <a:pt x="387" y="178"/>
                  </a:lnTo>
                  <a:lnTo>
                    <a:pt x="393" y="178"/>
                  </a:lnTo>
                  <a:lnTo>
                    <a:pt x="396" y="176"/>
                  </a:lnTo>
                  <a:lnTo>
                    <a:pt x="396" y="176"/>
                  </a:lnTo>
                  <a:close/>
                  <a:moveTo>
                    <a:pt x="317" y="178"/>
                  </a:moveTo>
                  <a:lnTo>
                    <a:pt x="317" y="178"/>
                  </a:lnTo>
                  <a:lnTo>
                    <a:pt x="322" y="178"/>
                  </a:lnTo>
                  <a:lnTo>
                    <a:pt x="328" y="178"/>
                  </a:lnTo>
                  <a:lnTo>
                    <a:pt x="328" y="178"/>
                  </a:lnTo>
                  <a:lnTo>
                    <a:pt x="326" y="176"/>
                  </a:lnTo>
                  <a:lnTo>
                    <a:pt x="322" y="176"/>
                  </a:lnTo>
                  <a:lnTo>
                    <a:pt x="319" y="176"/>
                  </a:lnTo>
                  <a:lnTo>
                    <a:pt x="317" y="178"/>
                  </a:lnTo>
                  <a:lnTo>
                    <a:pt x="317" y="178"/>
                  </a:lnTo>
                  <a:close/>
                  <a:moveTo>
                    <a:pt x="587" y="178"/>
                  </a:moveTo>
                  <a:lnTo>
                    <a:pt x="587" y="178"/>
                  </a:lnTo>
                  <a:lnTo>
                    <a:pt x="587" y="180"/>
                  </a:lnTo>
                  <a:lnTo>
                    <a:pt x="587" y="180"/>
                  </a:lnTo>
                  <a:lnTo>
                    <a:pt x="595" y="183"/>
                  </a:lnTo>
                  <a:lnTo>
                    <a:pt x="598" y="184"/>
                  </a:lnTo>
                  <a:lnTo>
                    <a:pt x="601" y="184"/>
                  </a:lnTo>
                  <a:lnTo>
                    <a:pt x="601" y="184"/>
                  </a:lnTo>
                  <a:lnTo>
                    <a:pt x="599" y="181"/>
                  </a:lnTo>
                  <a:lnTo>
                    <a:pt x="599" y="178"/>
                  </a:lnTo>
                  <a:lnTo>
                    <a:pt x="599" y="178"/>
                  </a:lnTo>
                  <a:lnTo>
                    <a:pt x="595" y="178"/>
                  </a:lnTo>
                  <a:lnTo>
                    <a:pt x="592" y="176"/>
                  </a:lnTo>
                  <a:lnTo>
                    <a:pt x="592" y="176"/>
                  </a:lnTo>
                  <a:lnTo>
                    <a:pt x="587" y="178"/>
                  </a:lnTo>
                  <a:lnTo>
                    <a:pt x="587" y="178"/>
                  </a:lnTo>
                  <a:close/>
                  <a:moveTo>
                    <a:pt x="107" y="181"/>
                  </a:moveTo>
                  <a:lnTo>
                    <a:pt x="107" y="181"/>
                  </a:lnTo>
                  <a:lnTo>
                    <a:pt x="110" y="181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0" y="178"/>
                  </a:lnTo>
                  <a:lnTo>
                    <a:pt x="108" y="178"/>
                  </a:lnTo>
                  <a:lnTo>
                    <a:pt x="108" y="178"/>
                  </a:lnTo>
                  <a:lnTo>
                    <a:pt x="108" y="180"/>
                  </a:lnTo>
                  <a:lnTo>
                    <a:pt x="107" y="181"/>
                  </a:lnTo>
                  <a:lnTo>
                    <a:pt x="107" y="181"/>
                  </a:lnTo>
                  <a:close/>
                  <a:moveTo>
                    <a:pt x="195" y="183"/>
                  </a:moveTo>
                  <a:lnTo>
                    <a:pt x="195" y="183"/>
                  </a:lnTo>
                  <a:lnTo>
                    <a:pt x="198" y="183"/>
                  </a:lnTo>
                  <a:lnTo>
                    <a:pt x="203" y="181"/>
                  </a:lnTo>
                  <a:lnTo>
                    <a:pt x="203" y="181"/>
                  </a:lnTo>
                  <a:lnTo>
                    <a:pt x="203" y="178"/>
                  </a:lnTo>
                  <a:lnTo>
                    <a:pt x="203" y="178"/>
                  </a:lnTo>
                  <a:lnTo>
                    <a:pt x="197" y="178"/>
                  </a:lnTo>
                  <a:lnTo>
                    <a:pt x="195" y="180"/>
                  </a:lnTo>
                  <a:lnTo>
                    <a:pt x="195" y="183"/>
                  </a:lnTo>
                  <a:lnTo>
                    <a:pt x="195" y="183"/>
                  </a:lnTo>
                  <a:close/>
                  <a:moveTo>
                    <a:pt x="413" y="181"/>
                  </a:moveTo>
                  <a:lnTo>
                    <a:pt x="413" y="181"/>
                  </a:lnTo>
                  <a:lnTo>
                    <a:pt x="418" y="183"/>
                  </a:lnTo>
                  <a:lnTo>
                    <a:pt x="421" y="183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2" y="180"/>
                  </a:lnTo>
                  <a:lnTo>
                    <a:pt x="422" y="180"/>
                  </a:lnTo>
                  <a:lnTo>
                    <a:pt x="418" y="178"/>
                  </a:lnTo>
                  <a:lnTo>
                    <a:pt x="413" y="178"/>
                  </a:lnTo>
                  <a:lnTo>
                    <a:pt x="413" y="178"/>
                  </a:lnTo>
                  <a:lnTo>
                    <a:pt x="413" y="181"/>
                  </a:lnTo>
                  <a:lnTo>
                    <a:pt x="413" y="181"/>
                  </a:lnTo>
                  <a:close/>
                  <a:moveTo>
                    <a:pt x="233" y="181"/>
                  </a:moveTo>
                  <a:lnTo>
                    <a:pt x="233" y="181"/>
                  </a:lnTo>
                  <a:lnTo>
                    <a:pt x="238" y="178"/>
                  </a:lnTo>
                  <a:lnTo>
                    <a:pt x="238" y="178"/>
                  </a:lnTo>
                  <a:lnTo>
                    <a:pt x="236" y="178"/>
                  </a:lnTo>
                  <a:lnTo>
                    <a:pt x="235" y="178"/>
                  </a:lnTo>
                  <a:lnTo>
                    <a:pt x="235" y="178"/>
                  </a:lnTo>
                  <a:lnTo>
                    <a:pt x="233" y="181"/>
                  </a:lnTo>
                  <a:lnTo>
                    <a:pt x="233" y="181"/>
                  </a:lnTo>
                  <a:close/>
                  <a:moveTo>
                    <a:pt x="427" y="183"/>
                  </a:moveTo>
                  <a:lnTo>
                    <a:pt x="427" y="183"/>
                  </a:lnTo>
                  <a:lnTo>
                    <a:pt x="431" y="183"/>
                  </a:lnTo>
                  <a:lnTo>
                    <a:pt x="433" y="183"/>
                  </a:lnTo>
                  <a:lnTo>
                    <a:pt x="434" y="181"/>
                  </a:lnTo>
                  <a:lnTo>
                    <a:pt x="434" y="181"/>
                  </a:lnTo>
                  <a:lnTo>
                    <a:pt x="431" y="180"/>
                  </a:lnTo>
                  <a:lnTo>
                    <a:pt x="428" y="178"/>
                  </a:lnTo>
                  <a:lnTo>
                    <a:pt x="428" y="178"/>
                  </a:lnTo>
                  <a:lnTo>
                    <a:pt x="428" y="180"/>
                  </a:lnTo>
                  <a:lnTo>
                    <a:pt x="427" y="181"/>
                  </a:lnTo>
                  <a:lnTo>
                    <a:pt x="427" y="183"/>
                  </a:lnTo>
                  <a:lnTo>
                    <a:pt x="427" y="183"/>
                  </a:lnTo>
                  <a:close/>
                  <a:moveTo>
                    <a:pt x="561" y="178"/>
                  </a:moveTo>
                  <a:lnTo>
                    <a:pt x="561" y="178"/>
                  </a:lnTo>
                  <a:lnTo>
                    <a:pt x="558" y="187"/>
                  </a:lnTo>
                  <a:lnTo>
                    <a:pt x="558" y="187"/>
                  </a:lnTo>
                  <a:lnTo>
                    <a:pt x="566" y="186"/>
                  </a:lnTo>
                  <a:lnTo>
                    <a:pt x="569" y="186"/>
                  </a:lnTo>
                  <a:lnTo>
                    <a:pt x="572" y="186"/>
                  </a:lnTo>
                  <a:lnTo>
                    <a:pt x="572" y="186"/>
                  </a:lnTo>
                  <a:lnTo>
                    <a:pt x="572" y="180"/>
                  </a:lnTo>
                  <a:lnTo>
                    <a:pt x="572" y="180"/>
                  </a:lnTo>
                  <a:lnTo>
                    <a:pt x="567" y="178"/>
                  </a:lnTo>
                  <a:lnTo>
                    <a:pt x="564" y="178"/>
                  </a:lnTo>
                  <a:lnTo>
                    <a:pt x="561" y="178"/>
                  </a:lnTo>
                  <a:lnTo>
                    <a:pt x="561" y="178"/>
                  </a:lnTo>
                  <a:close/>
                  <a:moveTo>
                    <a:pt x="653" y="187"/>
                  </a:moveTo>
                  <a:lnTo>
                    <a:pt x="653" y="187"/>
                  </a:lnTo>
                  <a:lnTo>
                    <a:pt x="653" y="183"/>
                  </a:lnTo>
                  <a:lnTo>
                    <a:pt x="653" y="180"/>
                  </a:lnTo>
                  <a:lnTo>
                    <a:pt x="651" y="178"/>
                  </a:lnTo>
                  <a:lnTo>
                    <a:pt x="651" y="178"/>
                  </a:lnTo>
                  <a:lnTo>
                    <a:pt x="653" y="181"/>
                  </a:lnTo>
                  <a:lnTo>
                    <a:pt x="651" y="184"/>
                  </a:lnTo>
                  <a:lnTo>
                    <a:pt x="651" y="186"/>
                  </a:lnTo>
                  <a:lnTo>
                    <a:pt x="653" y="187"/>
                  </a:lnTo>
                  <a:lnTo>
                    <a:pt x="653" y="187"/>
                  </a:lnTo>
                  <a:close/>
                  <a:moveTo>
                    <a:pt x="154" y="186"/>
                  </a:moveTo>
                  <a:lnTo>
                    <a:pt x="154" y="186"/>
                  </a:lnTo>
                  <a:lnTo>
                    <a:pt x="157" y="184"/>
                  </a:lnTo>
                  <a:lnTo>
                    <a:pt x="159" y="184"/>
                  </a:lnTo>
                  <a:lnTo>
                    <a:pt x="162" y="183"/>
                  </a:lnTo>
                  <a:lnTo>
                    <a:pt x="162" y="178"/>
                  </a:lnTo>
                  <a:lnTo>
                    <a:pt x="162" y="178"/>
                  </a:lnTo>
                  <a:lnTo>
                    <a:pt x="155" y="178"/>
                  </a:lnTo>
                  <a:lnTo>
                    <a:pt x="155" y="178"/>
                  </a:lnTo>
                  <a:lnTo>
                    <a:pt x="154" y="186"/>
                  </a:lnTo>
                  <a:lnTo>
                    <a:pt x="154" y="186"/>
                  </a:lnTo>
                  <a:close/>
                  <a:moveTo>
                    <a:pt x="277" y="186"/>
                  </a:moveTo>
                  <a:lnTo>
                    <a:pt x="277" y="186"/>
                  </a:lnTo>
                  <a:lnTo>
                    <a:pt x="280" y="186"/>
                  </a:lnTo>
                  <a:lnTo>
                    <a:pt x="285" y="184"/>
                  </a:lnTo>
                  <a:lnTo>
                    <a:pt x="293" y="181"/>
                  </a:lnTo>
                  <a:lnTo>
                    <a:pt x="293" y="181"/>
                  </a:lnTo>
                  <a:lnTo>
                    <a:pt x="297" y="181"/>
                  </a:lnTo>
                  <a:lnTo>
                    <a:pt x="299" y="180"/>
                  </a:lnTo>
                  <a:lnTo>
                    <a:pt x="297" y="178"/>
                  </a:lnTo>
                  <a:lnTo>
                    <a:pt x="297" y="178"/>
                  </a:lnTo>
                  <a:lnTo>
                    <a:pt x="293" y="180"/>
                  </a:lnTo>
                  <a:lnTo>
                    <a:pt x="287" y="181"/>
                  </a:lnTo>
                  <a:lnTo>
                    <a:pt x="280" y="181"/>
                  </a:lnTo>
                  <a:lnTo>
                    <a:pt x="279" y="183"/>
                  </a:lnTo>
                  <a:lnTo>
                    <a:pt x="277" y="186"/>
                  </a:lnTo>
                  <a:lnTo>
                    <a:pt x="277" y="186"/>
                  </a:lnTo>
                  <a:close/>
                  <a:moveTo>
                    <a:pt x="541" y="180"/>
                  </a:moveTo>
                  <a:lnTo>
                    <a:pt x="541" y="18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6" y="192"/>
                  </a:lnTo>
                  <a:lnTo>
                    <a:pt x="552" y="193"/>
                  </a:lnTo>
                  <a:lnTo>
                    <a:pt x="552" y="193"/>
                  </a:lnTo>
                  <a:lnTo>
                    <a:pt x="552" y="189"/>
                  </a:lnTo>
                  <a:lnTo>
                    <a:pt x="549" y="184"/>
                  </a:lnTo>
                  <a:lnTo>
                    <a:pt x="546" y="180"/>
                  </a:lnTo>
                  <a:lnTo>
                    <a:pt x="541" y="180"/>
                  </a:lnTo>
                  <a:lnTo>
                    <a:pt x="541" y="180"/>
                  </a:lnTo>
                  <a:close/>
                  <a:moveTo>
                    <a:pt x="123" y="181"/>
                  </a:moveTo>
                  <a:lnTo>
                    <a:pt x="123" y="181"/>
                  </a:lnTo>
                  <a:lnTo>
                    <a:pt x="122" y="186"/>
                  </a:lnTo>
                  <a:lnTo>
                    <a:pt x="120" y="190"/>
                  </a:lnTo>
                  <a:lnTo>
                    <a:pt x="120" y="190"/>
                  </a:lnTo>
                  <a:lnTo>
                    <a:pt x="130" y="190"/>
                  </a:lnTo>
                  <a:lnTo>
                    <a:pt x="137" y="189"/>
                  </a:lnTo>
                  <a:lnTo>
                    <a:pt x="137" y="189"/>
                  </a:lnTo>
                  <a:lnTo>
                    <a:pt x="139" y="184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34" y="180"/>
                  </a:lnTo>
                  <a:lnTo>
                    <a:pt x="130" y="180"/>
                  </a:lnTo>
                  <a:lnTo>
                    <a:pt x="123" y="181"/>
                  </a:lnTo>
                  <a:lnTo>
                    <a:pt x="123" y="181"/>
                  </a:lnTo>
                  <a:close/>
                  <a:moveTo>
                    <a:pt x="145" y="187"/>
                  </a:moveTo>
                  <a:lnTo>
                    <a:pt x="145" y="187"/>
                  </a:lnTo>
                  <a:lnTo>
                    <a:pt x="146" y="187"/>
                  </a:lnTo>
                  <a:lnTo>
                    <a:pt x="148" y="187"/>
                  </a:lnTo>
                  <a:lnTo>
                    <a:pt x="148" y="187"/>
                  </a:lnTo>
                  <a:lnTo>
                    <a:pt x="148" y="180"/>
                  </a:lnTo>
                  <a:lnTo>
                    <a:pt x="148" y="180"/>
                  </a:lnTo>
                  <a:lnTo>
                    <a:pt x="146" y="180"/>
                  </a:lnTo>
                  <a:lnTo>
                    <a:pt x="146" y="180"/>
                  </a:lnTo>
                  <a:lnTo>
                    <a:pt x="145" y="184"/>
                  </a:lnTo>
                  <a:lnTo>
                    <a:pt x="145" y="186"/>
                  </a:lnTo>
                  <a:lnTo>
                    <a:pt x="145" y="187"/>
                  </a:lnTo>
                  <a:lnTo>
                    <a:pt x="145" y="187"/>
                  </a:lnTo>
                  <a:close/>
                  <a:moveTo>
                    <a:pt x="345" y="187"/>
                  </a:moveTo>
                  <a:lnTo>
                    <a:pt x="345" y="187"/>
                  </a:lnTo>
                  <a:lnTo>
                    <a:pt x="346" y="187"/>
                  </a:lnTo>
                  <a:lnTo>
                    <a:pt x="348" y="187"/>
                  </a:lnTo>
                  <a:lnTo>
                    <a:pt x="348" y="187"/>
                  </a:lnTo>
                  <a:lnTo>
                    <a:pt x="348" y="183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4"/>
                  </a:lnTo>
                  <a:lnTo>
                    <a:pt x="345" y="187"/>
                  </a:lnTo>
                  <a:lnTo>
                    <a:pt x="345" y="187"/>
                  </a:lnTo>
                  <a:close/>
                  <a:moveTo>
                    <a:pt x="378" y="181"/>
                  </a:moveTo>
                  <a:lnTo>
                    <a:pt x="378" y="181"/>
                  </a:lnTo>
                  <a:lnTo>
                    <a:pt x="381" y="181"/>
                  </a:lnTo>
                  <a:lnTo>
                    <a:pt x="383" y="181"/>
                  </a:lnTo>
                  <a:lnTo>
                    <a:pt x="383" y="180"/>
                  </a:lnTo>
                  <a:lnTo>
                    <a:pt x="383" y="180"/>
                  </a:lnTo>
                  <a:lnTo>
                    <a:pt x="381" y="180"/>
                  </a:lnTo>
                  <a:lnTo>
                    <a:pt x="378" y="180"/>
                  </a:lnTo>
                  <a:lnTo>
                    <a:pt x="378" y="180"/>
                  </a:lnTo>
                  <a:lnTo>
                    <a:pt x="378" y="181"/>
                  </a:lnTo>
                  <a:lnTo>
                    <a:pt x="378" y="181"/>
                  </a:lnTo>
                  <a:close/>
                  <a:moveTo>
                    <a:pt x="759" y="192"/>
                  </a:moveTo>
                  <a:lnTo>
                    <a:pt x="759" y="192"/>
                  </a:lnTo>
                  <a:lnTo>
                    <a:pt x="761" y="190"/>
                  </a:lnTo>
                  <a:lnTo>
                    <a:pt x="762" y="189"/>
                  </a:lnTo>
                  <a:lnTo>
                    <a:pt x="762" y="189"/>
                  </a:lnTo>
                  <a:lnTo>
                    <a:pt x="759" y="183"/>
                  </a:lnTo>
                  <a:lnTo>
                    <a:pt x="759" y="181"/>
                  </a:lnTo>
                  <a:lnTo>
                    <a:pt x="756" y="180"/>
                  </a:lnTo>
                  <a:lnTo>
                    <a:pt x="756" y="180"/>
                  </a:lnTo>
                  <a:lnTo>
                    <a:pt x="759" y="192"/>
                  </a:lnTo>
                  <a:lnTo>
                    <a:pt x="759" y="192"/>
                  </a:lnTo>
                  <a:close/>
                  <a:moveTo>
                    <a:pt x="316" y="183"/>
                  </a:moveTo>
                  <a:lnTo>
                    <a:pt x="316" y="183"/>
                  </a:lnTo>
                  <a:lnTo>
                    <a:pt x="316" y="186"/>
                  </a:lnTo>
                  <a:lnTo>
                    <a:pt x="314" y="187"/>
                  </a:lnTo>
                  <a:lnTo>
                    <a:pt x="314" y="187"/>
                  </a:lnTo>
                  <a:lnTo>
                    <a:pt x="325" y="189"/>
                  </a:lnTo>
                  <a:lnTo>
                    <a:pt x="335" y="189"/>
                  </a:lnTo>
                  <a:lnTo>
                    <a:pt x="335" y="189"/>
                  </a:lnTo>
                  <a:lnTo>
                    <a:pt x="335" y="186"/>
                  </a:lnTo>
                  <a:lnTo>
                    <a:pt x="335" y="180"/>
                  </a:lnTo>
                  <a:lnTo>
                    <a:pt x="335" y="180"/>
                  </a:lnTo>
                  <a:lnTo>
                    <a:pt x="316" y="183"/>
                  </a:lnTo>
                  <a:lnTo>
                    <a:pt x="316" y="183"/>
                  </a:lnTo>
                  <a:close/>
                  <a:moveTo>
                    <a:pt x="354" y="187"/>
                  </a:moveTo>
                  <a:lnTo>
                    <a:pt x="354" y="187"/>
                  </a:lnTo>
                  <a:lnTo>
                    <a:pt x="354" y="183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52" y="184"/>
                  </a:lnTo>
                  <a:lnTo>
                    <a:pt x="354" y="187"/>
                  </a:lnTo>
                  <a:lnTo>
                    <a:pt x="354" y="187"/>
                  </a:lnTo>
                  <a:lnTo>
                    <a:pt x="354" y="187"/>
                  </a:lnTo>
                  <a:close/>
                  <a:moveTo>
                    <a:pt x="532" y="181"/>
                  </a:moveTo>
                  <a:lnTo>
                    <a:pt x="532" y="181"/>
                  </a:lnTo>
                  <a:lnTo>
                    <a:pt x="532" y="186"/>
                  </a:lnTo>
                  <a:lnTo>
                    <a:pt x="532" y="189"/>
                  </a:lnTo>
                  <a:lnTo>
                    <a:pt x="532" y="189"/>
                  </a:lnTo>
                  <a:lnTo>
                    <a:pt x="534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87"/>
                  </a:lnTo>
                  <a:lnTo>
                    <a:pt x="537" y="186"/>
                  </a:lnTo>
                  <a:lnTo>
                    <a:pt x="537" y="183"/>
                  </a:lnTo>
                  <a:lnTo>
                    <a:pt x="538" y="180"/>
                  </a:lnTo>
                  <a:lnTo>
                    <a:pt x="538" y="180"/>
                  </a:lnTo>
                  <a:lnTo>
                    <a:pt x="535" y="181"/>
                  </a:lnTo>
                  <a:lnTo>
                    <a:pt x="532" y="181"/>
                  </a:lnTo>
                  <a:lnTo>
                    <a:pt x="532" y="181"/>
                  </a:lnTo>
                  <a:close/>
                  <a:moveTo>
                    <a:pt x="76" y="181"/>
                  </a:moveTo>
                  <a:lnTo>
                    <a:pt x="76" y="181"/>
                  </a:lnTo>
                  <a:lnTo>
                    <a:pt x="72" y="183"/>
                  </a:lnTo>
                  <a:lnTo>
                    <a:pt x="70" y="184"/>
                  </a:lnTo>
                  <a:lnTo>
                    <a:pt x="69" y="187"/>
                  </a:lnTo>
                  <a:lnTo>
                    <a:pt x="69" y="187"/>
                  </a:lnTo>
                  <a:lnTo>
                    <a:pt x="72" y="189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87"/>
                  </a:lnTo>
                  <a:lnTo>
                    <a:pt x="76" y="184"/>
                  </a:lnTo>
                  <a:lnTo>
                    <a:pt x="76" y="183"/>
                  </a:lnTo>
                  <a:lnTo>
                    <a:pt x="76" y="181"/>
                  </a:lnTo>
                  <a:lnTo>
                    <a:pt x="76" y="181"/>
                  </a:lnTo>
                  <a:close/>
                  <a:moveTo>
                    <a:pt x="505" y="183"/>
                  </a:moveTo>
                  <a:lnTo>
                    <a:pt x="505" y="183"/>
                  </a:lnTo>
                  <a:lnTo>
                    <a:pt x="505" y="187"/>
                  </a:lnTo>
                  <a:lnTo>
                    <a:pt x="505" y="187"/>
                  </a:lnTo>
                  <a:lnTo>
                    <a:pt x="509" y="186"/>
                  </a:lnTo>
                  <a:lnTo>
                    <a:pt x="514" y="186"/>
                  </a:lnTo>
                  <a:lnTo>
                    <a:pt x="521" y="187"/>
                  </a:lnTo>
                  <a:lnTo>
                    <a:pt x="521" y="187"/>
                  </a:lnTo>
                  <a:lnTo>
                    <a:pt x="521" y="181"/>
                  </a:lnTo>
                  <a:lnTo>
                    <a:pt x="521" y="181"/>
                  </a:lnTo>
                  <a:lnTo>
                    <a:pt x="514" y="181"/>
                  </a:lnTo>
                  <a:lnTo>
                    <a:pt x="505" y="183"/>
                  </a:lnTo>
                  <a:lnTo>
                    <a:pt x="505" y="183"/>
                  </a:lnTo>
                  <a:close/>
                  <a:moveTo>
                    <a:pt x="360" y="187"/>
                  </a:moveTo>
                  <a:lnTo>
                    <a:pt x="360" y="187"/>
                  </a:lnTo>
                  <a:lnTo>
                    <a:pt x="361" y="187"/>
                  </a:lnTo>
                  <a:lnTo>
                    <a:pt x="364" y="187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7" y="184"/>
                  </a:lnTo>
                  <a:lnTo>
                    <a:pt x="364" y="183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4"/>
                  </a:lnTo>
                  <a:lnTo>
                    <a:pt x="360" y="187"/>
                  </a:lnTo>
                  <a:lnTo>
                    <a:pt x="360" y="187"/>
                  </a:lnTo>
                  <a:close/>
                  <a:moveTo>
                    <a:pt x="582" y="193"/>
                  </a:moveTo>
                  <a:lnTo>
                    <a:pt x="582" y="193"/>
                  </a:lnTo>
                  <a:lnTo>
                    <a:pt x="582" y="184"/>
                  </a:lnTo>
                  <a:lnTo>
                    <a:pt x="582" y="184"/>
                  </a:lnTo>
                  <a:lnTo>
                    <a:pt x="579" y="183"/>
                  </a:lnTo>
                  <a:lnTo>
                    <a:pt x="578" y="181"/>
                  </a:lnTo>
                  <a:lnTo>
                    <a:pt x="578" y="181"/>
                  </a:lnTo>
                  <a:lnTo>
                    <a:pt x="578" y="186"/>
                  </a:lnTo>
                  <a:lnTo>
                    <a:pt x="578" y="189"/>
                  </a:lnTo>
                  <a:lnTo>
                    <a:pt x="579" y="192"/>
                  </a:lnTo>
                  <a:lnTo>
                    <a:pt x="582" y="193"/>
                  </a:lnTo>
                  <a:lnTo>
                    <a:pt x="582" y="193"/>
                  </a:lnTo>
                  <a:close/>
                  <a:moveTo>
                    <a:pt x="387" y="186"/>
                  </a:moveTo>
                  <a:lnTo>
                    <a:pt x="387" y="186"/>
                  </a:lnTo>
                  <a:lnTo>
                    <a:pt x="392" y="184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90" y="183"/>
                  </a:lnTo>
                  <a:lnTo>
                    <a:pt x="387" y="186"/>
                  </a:lnTo>
                  <a:lnTo>
                    <a:pt x="387" y="186"/>
                  </a:lnTo>
                  <a:close/>
                  <a:moveTo>
                    <a:pt x="611" y="189"/>
                  </a:moveTo>
                  <a:lnTo>
                    <a:pt x="611" y="189"/>
                  </a:lnTo>
                  <a:lnTo>
                    <a:pt x="610" y="186"/>
                  </a:lnTo>
                  <a:lnTo>
                    <a:pt x="610" y="183"/>
                  </a:lnTo>
                  <a:lnTo>
                    <a:pt x="608" y="183"/>
                  </a:lnTo>
                  <a:lnTo>
                    <a:pt x="608" y="183"/>
                  </a:lnTo>
                  <a:lnTo>
                    <a:pt x="607" y="187"/>
                  </a:lnTo>
                  <a:lnTo>
                    <a:pt x="608" y="189"/>
                  </a:lnTo>
                  <a:lnTo>
                    <a:pt x="611" y="189"/>
                  </a:lnTo>
                  <a:lnTo>
                    <a:pt x="611" y="189"/>
                  </a:lnTo>
                  <a:close/>
                  <a:moveTo>
                    <a:pt x="265" y="184"/>
                  </a:moveTo>
                  <a:lnTo>
                    <a:pt x="265" y="184"/>
                  </a:lnTo>
                  <a:lnTo>
                    <a:pt x="265" y="187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71" y="190"/>
                  </a:lnTo>
                  <a:lnTo>
                    <a:pt x="271" y="190"/>
                  </a:lnTo>
                  <a:lnTo>
                    <a:pt x="273" y="187"/>
                  </a:lnTo>
                  <a:lnTo>
                    <a:pt x="273" y="183"/>
                  </a:lnTo>
                  <a:lnTo>
                    <a:pt x="273" y="183"/>
                  </a:lnTo>
                  <a:lnTo>
                    <a:pt x="270" y="183"/>
                  </a:lnTo>
                  <a:lnTo>
                    <a:pt x="265" y="184"/>
                  </a:lnTo>
                  <a:lnTo>
                    <a:pt x="265" y="184"/>
                  </a:lnTo>
                  <a:close/>
                  <a:moveTo>
                    <a:pt x="165" y="189"/>
                  </a:moveTo>
                  <a:lnTo>
                    <a:pt x="165" y="189"/>
                  </a:lnTo>
                  <a:lnTo>
                    <a:pt x="165" y="192"/>
                  </a:lnTo>
                  <a:lnTo>
                    <a:pt x="165" y="193"/>
                  </a:lnTo>
                  <a:lnTo>
                    <a:pt x="166" y="193"/>
                  </a:lnTo>
                  <a:lnTo>
                    <a:pt x="166" y="193"/>
                  </a:lnTo>
                  <a:lnTo>
                    <a:pt x="181" y="187"/>
                  </a:lnTo>
                  <a:lnTo>
                    <a:pt x="181" y="187"/>
                  </a:lnTo>
                  <a:lnTo>
                    <a:pt x="180" y="186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2" y="186"/>
                  </a:lnTo>
                  <a:lnTo>
                    <a:pt x="165" y="189"/>
                  </a:lnTo>
                  <a:lnTo>
                    <a:pt x="165" y="189"/>
                  </a:lnTo>
                  <a:close/>
                  <a:moveTo>
                    <a:pt x="207" y="187"/>
                  </a:moveTo>
                  <a:lnTo>
                    <a:pt x="207" y="187"/>
                  </a:lnTo>
                  <a:lnTo>
                    <a:pt x="210" y="187"/>
                  </a:lnTo>
                  <a:lnTo>
                    <a:pt x="212" y="184"/>
                  </a:lnTo>
                  <a:lnTo>
                    <a:pt x="212" y="184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close/>
                  <a:moveTo>
                    <a:pt x="305" y="187"/>
                  </a:moveTo>
                  <a:lnTo>
                    <a:pt x="305" y="187"/>
                  </a:lnTo>
                  <a:lnTo>
                    <a:pt x="309" y="187"/>
                  </a:lnTo>
                  <a:lnTo>
                    <a:pt x="309" y="187"/>
                  </a:lnTo>
                  <a:lnTo>
                    <a:pt x="309" y="186"/>
                  </a:lnTo>
                  <a:lnTo>
                    <a:pt x="309" y="184"/>
                  </a:lnTo>
                  <a:lnTo>
                    <a:pt x="309" y="184"/>
                  </a:lnTo>
                  <a:lnTo>
                    <a:pt x="306" y="184"/>
                  </a:lnTo>
                  <a:lnTo>
                    <a:pt x="305" y="186"/>
                  </a:lnTo>
                  <a:lnTo>
                    <a:pt x="305" y="187"/>
                  </a:lnTo>
                  <a:lnTo>
                    <a:pt x="305" y="187"/>
                  </a:lnTo>
                  <a:close/>
                  <a:moveTo>
                    <a:pt x="8" y="263"/>
                  </a:moveTo>
                  <a:lnTo>
                    <a:pt x="8" y="263"/>
                  </a:lnTo>
                  <a:lnTo>
                    <a:pt x="11" y="268"/>
                  </a:lnTo>
                  <a:lnTo>
                    <a:pt x="11" y="276"/>
                  </a:lnTo>
                  <a:lnTo>
                    <a:pt x="9" y="282"/>
                  </a:lnTo>
                  <a:lnTo>
                    <a:pt x="11" y="289"/>
                  </a:lnTo>
                  <a:lnTo>
                    <a:pt x="11" y="289"/>
                  </a:lnTo>
                  <a:lnTo>
                    <a:pt x="14" y="274"/>
                  </a:lnTo>
                  <a:lnTo>
                    <a:pt x="17" y="259"/>
                  </a:lnTo>
                  <a:lnTo>
                    <a:pt x="20" y="244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35" y="204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27" y="201"/>
                  </a:lnTo>
                  <a:lnTo>
                    <a:pt x="20" y="221"/>
                  </a:lnTo>
                  <a:lnTo>
                    <a:pt x="14" y="241"/>
                  </a:lnTo>
                  <a:lnTo>
                    <a:pt x="8" y="263"/>
                  </a:lnTo>
                  <a:lnTo>
                    <a:pt x="8" y="263"/>
                  </a:lnTo>
                  <a:close/>
                  <a:moveTo>
                    <a:pt x="235" y="186"/>
                  </a:moveTo>
                  <a:lnTo>
                    <a:pt x="235" y="186"/>
                  </a:lnTo>
                  <a:lnTo>
                    <a:pt x="235" y="187"/>
                  </a:lnTo>
                  <a:lnTo>
                    <a:pt x="236" y="187"/>
                  </a:lnTo>
                  <a:lnTo>
                    <a:pt x="238" y="187"/>
                  </a:lnTo>
                  <a:lnTo>
                    <a:pt x="238" y="187"/>
                  </a:lnTo>
                  <a:lnTo>
                    <a:pt x="238" y="187"/>
                  </a:lnTo>
                  <a:lnTo>
                    <a:pt x="239" y="184"/>
                  </a:lnTo>
                  <a:lnTo>
                    <a:pt x="239" y="184"/>
                  </a:lnTo>
                  <a:lnTo>
                    <a:pt x="238" y="184"/>
                  </a:lnTo>
                  <a:lnTo>
                    <a:pt x="235" y="186"/>
                  </a:lnTo>
                  <a:lnTo>
                    <a:pt x="235" y="186"/>
                  </a:lnTo>
                  <a:close/>
                  <a:moveTo>
                    <a:pt x="683" y="190"/>
                  </a:moveTo>
                  <a:lnTo>
                    <a:pt x="683" y="190"/>
                  </a:lnTo>
                  <a:lnTo>
                    <a:pt x="681" y="187"/>
                  </a:lnTo>
                  <a:lnTo>
                    <a:pt x="678" y="184"/>
                  </a:lnTo>
                  <a:lnTo>
                    <a:pt x="678" y="184"/>
                  </a:lnTo>
                  <a:lnTo>
                    <a:pt x="680" y="189"/>
                  </a:lnTo>
                  <a:lnTo>
                    <a:pt x="681" y="190"/>
                  </a:lnTo>
                  <a:lnTo>
                    <a:pt x="683" y="190"/>
                  </a:lnTo>
                  <a:lnTo>
                    <a:pt x="683" y="190"/>
                  </a:lnTo>
                  <a:close/>
                  <a:moveTo>
                    <a:pt x="250" y="189"/>
                  </a:moveTo>
                  <a:lnTo>
                    <a:pt x="250" y="189"/>
                  </a:lnTo>
                  <a:lnTo>
                    <a:pt x="259" y="189"/>
                  </a:lnTo>
                  <a:lnTo>
                    <a:pt x="259" y="189"/>
                  </a:lnTo>
                  <a:lnTo>
                    <a:pt x="259" y="187"/>
                  </a:lnTo>
                  <a:lnTo>
                    <a:pt x="259" y="187"/>
                  </a:lnTo>
                  <a:lnTo>
                    <a:pt x="255" y="187"/>
                  </a:lnTo>
                  <a:lnTo>
                    <a:pt x="252" y="187"/>
                  </a:lnTo>
                  <a:lnTo>
                    <a:pt x="250" y="189"/>
                  </a:lnTo>
                  <a:lnTo>
                    <a:pt x="250" y="189"/>
                  </a:lnTo>
                  <a:close/>
                  <a:moveTo>
                    <a:pt x="447" y="187"/>
                  </a:moveTo>
                  <a:lnTo>
                    <a:pt x="447" y="187"/>
                  </a:lnTo>
                  <a:lnTo>
                    <a:pt x="448" y="189"/>
                  </a:lnTo>
                  <a:lnTo>
                    <a:pt x="450" y="189"/>
                  </a:lnTo>
                  <a:lnTo>
                    <a:pt x="450" y="189"/>
                  </a:lnTo>
                  <a:lnTo>
                    <a:pt x="450" y="187"/>
                  </a:lnTo>
                  <a:lnTo>
                    <a:pt x="448" y="186"/>
                  </a:lnTo>
                  <a:lnTo>
                    <a:pt x="448" y="186"/>
                  </a:lnTo>
                  <a:lnTo>
                    <a:pt x="447" y="187"/>
                  </a:lnTo>
                  <a:lnTo>
                    <a:pt x="447" y="187"/>
                  </a:lnTo>
                  <a:lnTo>
                    <a:pt x="447" y="187"/>
                  </a:lnTo>
                  <a:close/>
                  <a:moveTo>
                    <a:pt x="468" y="189"/>
                  </a:moveTo>
                  <a:lnTo>
                    <a:pt x="468" y="189"/>
                  </a:lnTo>
                  <a:lnTo>
                    <a:pt x="468" y="187"/>
                  </a:lnTo>
                  <a:lnTo>
                    <a:pt x="468" y="187"/>
                  </a:lnTo>
                  <a:lnTo>
                    <a:pt x="465" y="186"/>
                  </a:lnTo>
                  <a:lnTo>
                    <a:pt x="465" y="186"/>
                  </a:lnTo>
                  <a:lnTo>
                    <a:pt x="466" y="189"/>
                  </a:lnTo>
                  <a:lnTo>
                    <a:pt x="468" y="189"/>
                  </a:lnTo>
                  <a:lnTo>
                    <a:pt x="468" y="189"/>
                  </a:lnTo>
                  <a:close/>
                  <a:moveTo>
                    <a:pt x="620" y="192"/>
                  </a:moveTo>
                  <a:lnTo>
                    <a:pt x="620" y="192"/>
                  </a:lnTo>
                  <a:lnTo>
                    <a:pt x="624" y="192"/>
                  </a:lnTo>
                  <a:lnTo>
                    <a:pt x="627" y="192"/>
                  </a:lnTo>
                  <a:lnTo>
                    <a:pt x="627" y="189"/>
                  </a:lnTo>
                  <a:lnTo>
                    <a:pt x="627" y="189"/>
                  </a:lnTo>
                  <a:lnTo>
                    <a:pt x="622" y="187"/>
                  </a:lnTo>
                  <a:lnTo>
                    <a:pt x="620" y="186"/>
                  </a:lnTo>
                  <a:lnTo>
                    <a:pt x="620" y="186"/>
                  </a:lnTo>
                  <a:lnTo>
                    <a:pt x="619" y="189"/>
                  </a:lnTo>
                  <a:lnTo>
                    <a:pt x="620" y="192"/>
                  </a:lnTo>
                  <a:lnTo>
                    <a:pt x="620" y="192"/>
                  </a:lnTo>
                  <a:close/>
                  <a:moveTo>
                    <a:pt x="194" y="187"/>
                  </a:moveTo>
                  <a:lnTo>
                    <a:pt x="194" y="187"/>
                  </a:lnTo>
                  <a:lnTo>
                    <a:pt x="194" y="190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195" y="192"/>
                  </a:lnTo>
                  <a:lnTo>
                    <a:pt x="197" y="192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194" y="187"/>
                  </a:lnTo>
                  <a:lnTo>
                    <a:pt x="194" y="187"/>
                  </a:lnTo>
                  <a:close/>
                  <a:moveTo>
                    <a:pt x="428" y="187"/>
                  </a:moveTo>
                  <a:lnTo>
                    <a:pt x="428" y="187"/>
                  </a:lnTo>
                  <a:lnTo>
                    <a:pt x="428" y="195"/>
                  </a:lnTo>
                  <a:lnTo>
                    <a:pt x="430" y="204"/>
                  </a:lnTo>
                  <a:lnTo>
                    <a:pt x="430" y="204"/>
                  </a:lnTo>
                  <a:lnTo>
                    <a:pt x="434" y="204"/>
                  </a:lnTo>
                  <a:lnTo>
                    <a:pt x="441" y="204"/>
                  </a:lnTo>
                  <a:lnTo>
                    <a:pt x="441" y="204"/>
                  </a:lnTo>
                  <a:lnTo>
                    <a:pt x="438" y="195"/>
                  </a:lnTo>
                  <a:lnTo>
                    <a:pt x="436" y="187"/>
                  </a:lnTo>
                  <a:lnTo>
                    <a:pt x="436" y="187"/>
                  </a:lnTo>
                  <a:lnTo>
                    <a:pt x="431" y="187"/>
                  </a:lnTo>
                  <a:lnTo>
                    <a:pt x="428" y="187"/>
                  </a:lnTo>
                  <a:lnTo>
                    <a:pt x="428" y="187"/>
                  </a:lnTo>
                  <a:close/>
                  <a:moveTo>
                    <a:pt x="473" y="193"/>
                  </a:moveTo>
                  <a:lnTo>
                    <a:pt x="473" y="193"/>
                  </a:lnTo>
                  <a:lnTo>
                    <a:pt x="476" y="195"/>
                  </a:lnTo>
                  <a:lnTo>
                    <a:pt x="482" y="196"/>
                  </a:lnTo>
                  <a:lnTo>
                    <a:pt x="482" y="196"/>
                  </a:lnTo>
                  <a:lnTo>
                    <a:pt x="480" y="190"/>
                  </a:lnTo>
                  <a:lnTo>
                    <a:pt x="480" y="187"/>
                  </a:lnTo>
                  <a:lnTo>
                    <a:pt x="480" y="187"/>
                  </a:lnTo>
                  <a:lnTo>
                    <a:pt x="476" y="187"/>
                  </a:lnTo>
                  <a:lnTo>
                    <a:pt x="473" y="187"/>
                  </a:lnTo>
                  <a:lnTo>
                    <a:pt x="473" y="187"/>
                  </a:lnTo>
                  <a:lnTo>
                    <a:pt x="473" y="190"/>
                  </a:lnTo>
                  <a:lnTo>
                    <a:pt x="473" y="193"/>
                  </a:lnTo>
                  <a:lnTo>
                    <a:pt x="473" y="193"/>
                  </a:lnTo>
                  <a:close/>
                  <a:moveTo>
                    <a:pt x="587" y="193"/>
                  </a:moveTo>
                  <a:lnTo>
                    <a:pt x="587" y="193"/>
                  </a:lnTo>
                  <a:lnTo>
                    <a:pt x="595" y="193"/>
                  </a:lnTo>
                  <a:lnTo>
                    <a:pt x="598" y="193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593" y="189"/>
                  </a:lnTo>
                  <a:lnTo>
                    <a:pt x="587" y="187"/>
                  </a:lnTo>
                  <a:lnTo>
                    <a:pt x="587" y="187"/>
                  </a:lnTo>
                  <a:lnTo>
                    <a:pt x="587" y="193"/>
                  </a:lnTo>
                  <a:lnTo>
                    <a:pt x="587" y="193"/>
                  </a:lnTo>
                  <a:close/>
                  <a:moveTo>
                    <a:pt x="107" y="192"/>
                  </a:moveTo>
                  <a:lnTo>
                    <a:pt x="107" y="192"/>
                  </a:lnTo>
                  <a:lnTo>
                    <a:pt x="108" y="189"/>
                  </a:lnTo>
                  <a:lnTo>
                    <a:pt x="108" y="187"/>
                  </a:lnTo>
                  <a:lnTo>
                    <a:pt x="107" y="187"/>
                  </a:lnTo>
                  <a:lnTo>
                    <a:pt x="107" y="187"/>
                  </a:lnTo>
                  <a:lnTo>
                    <a:pt x="107" y="190"/>
                  </a:lnTo>
                  <a:lnTo>
                    <a:pt x="107" y="192"/>
                  </a:lnTo>
                  <a:lnTo>
                    <a:pt x="107" y="192"/>
                  </a:lnTo>
                  <a:lnTo>
                    <a:pt x="107" y="192"/>
                  </a:lnTo>
                  <a:close/>
                  <a:moveTo>
                    <a:pt x="422" y="187"/>
                  </a:moveTo>
                  <a:lnTo>
                    <a:pt x="422" y="187"/>
                  </a:lnTo>
                  <a:lnTo>
                    <a:pt x="418" y="187"/>
                  </a:lnTo>
                  <a:lnTo>
                    <a:pt x="413" y="189"/>
                  </a:lnTo>
                  <a:lnTo>
                    <a:pt x="413" y="189"/>
                  </a:lnTo>
                  <a:lnTo>
                    <a:pt x="415" y="196"/>
                  </a:lnTo>
                  <a:lnTo>
                    <a:pt x="415" y="204"/>
                  </a:lnTo>
                  <a:lnTo>
                    <a:pt x="415" y="204"/>
                  </a:lnTo>
                  <a:lnTo>
                    <a:pt x="421" y="204"/>
                  </a:lnTo>
                  <a:lnTo>
                    <a:pt x="422" y="205"/>
                  </a:lnTo>
                  <a:lnTo>
                    <a:pt x="425" y="204"/>
                  </a:lnTo>
                  <a:lnTo>
                    <a:pt x="425" y="204"/>
                  </a:lnTo>
                  <a:lnTo>
                    <a:pt x="422" y="187"/>
                  </a:lnTo>
                  <a:lnTo>
                    <a:pt x="422" y="187"/>
                  </a:lnTo>
                  <a:close/>
                  <a:moveTo>
                    <a:pt x="486" y="189"/>
                  </a:moveTo>
                  <a:lnTo>
                    <a:pt x="486" y="189"/>
                  </a:lnTo>
                  <a:lnTo>
                    <a:pt x="486" y="193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1" y="199"/>
                  </a:lnTo>
                  <a:lnTo>
                    <a:pt x="495" y="199"/>
                  </a:lnTo>
                  <a:lnTo>
                    <a:pt x="495" y="199"/>
                  </a:lnTo>
                  <a:lnTo>
                    <a:pt x="495" y="192"/>
                  </a:lnTo>
                  <a:lnTo>
                    <a:pt x="495" y="192"/>
                  </a:lnTo>
                  <a:lnTo>
                    <a:pt x="491" y="189"/>
                  </a:lnTo>
                  <a:lnTo>
                    <a:pt x="488" y="189"/>
                  </a:lnTo>
                  <a:lnTo>
                    <a:pt x="486" y="189"/>
                  </a:lnTo>
                  <a:lnTo>
                    <a:pt x="486" y="189"/>
                  </a:lnTo>
                  <a:close/>
                  <a:moveTo>
                    <a:pt x="410" y="202"/>
                  </a:moveTo>
                  <a:lnTo>
                    <a:pt x="410" y="202"/>
                  </a:lnTo>
                  <a:lnTo>
                    <a:pt x="410" y="196"/>
                  </a:lnTo>
                  <a:lnTo>
                    <a:pt x="409" y="192"/>
                  </a:lnTo>
                  <a:lnTo>
                    <a:pt x="407" y="189"/>
                  </a:lnTo>
                  <a:lnTo>
                    <a:pt x="407" y="189"/>
                  </a:lnTo>
                  <a:lnTo>
                    <a:pt x="409" y="192"/>
                  </a:lnTo>
                  <a:lnTo>
                    <a:pt x="409" y="196"/>
                  </a:lnTo>
                  <a:lnTo>
                    <a:pt x="409" y="199"/>
                  </a:lnTo>
                  <a:lnTo>
                    <a:pt x="410" y="202"/>
                  </a:lnTo>
                  <a:lnTo>
                    <a:pt x="410" y="202"/>
                  </a:lnTo>
                  <a:close/>
                  <a:moveTo>
                    <a:pt x="451" y="202"/>
                  </a:moveTo>
                  <a:lnTo>
                    <a:pt x="451" y="202"/>
                  </a:lnTo>
                  <a:lnTo>
                    <a:pt x="450" y="199"/>
                  </a:lnTo>
                  <a:lnTo>
                    <a:pt x="450" y="195"/>
                  </a:lnTo>
                  <a:lnTo>
                    <a:pt x="451" y="192"/>
                  </a:lnTo>
                  <a:lnTo>
                    <a:pt x="451" y="189"/>
                  </a:lnTo>
                  <a:lnTo>
                    <a:pt x="451" y="189"/>
                  </a:lnTo>
                  <a:lnTo>
                    <a:pt x="448" y="190"/>
                  </a:lnTo>
                  <a:lnTo>
                    <a:pt x="447" y="190"/>
                  </a:lnTo>
                  <a:lnTo>
                    <a:pt x="442" y="189"/>
                  </a:lnTo>
                  <a:lnTo>
                    <a:pt x="442" y="189"/>
                  </a:lnTo>
                  <a:lnTo>
                    <a:pt x="444" y="199"/>
                  </a:lnTo>
                  <a:lnTo>
                    <a:pt x="447" y="202"/>
                  </a:lnTo>
                  <a:lnTo>
                    <a:pt x="448" y="202"/>
                  </a:lnTo>
                  <a:lnTo>
                    <a:pt x="451" y="202"/>
                  </a:lnTo>
                  <a:lnTo>
                    <a:pt x="451" y="202"/>
                  </a:lnTo>
                  <a:close/>
                  <a:moveTo>
                    <a:pt x="642" y="192"/>
                  </a:moveTo>
                  <a:lnTo>
                    <a:pt x="642" y="192"/>
                  </a:lnTo>
                  <a:lnTo>
                    <a:pt x="642" y="189"/>
                  </a:lnTo>
                  <a:lnTo>
                    <a:pt x="642" y="189"/>
                  </a:lnTo>
                  <a:lnTo>
                    <a:pt x="639" y="189"/>
                  </a:lnTo>
                  <a:lnTo>
                    <a:pt x="639" y="189"/>
                  </a:lnTo>
                  <a:lnTo>
                    <a:pt x="640" y="190"/>
                  </a:lnTo>
                  <a:lnTo>
                    <a:pt x="642" y="192"/>
                  </a:lnTo>
                  <a:lnTo>
                    <a:pt x="642" y="192"/>
                  </a:lnTo>
                  <a:close/>
                  <a:moveTo>
                    <a:pt x="386" y="190"/>
                  </a:moveTo>
                  <a:lnTo>
                    <a:pt x="386" y="190"/>
                  </a:lnTo>
                  <a:lnTo>
                    <a:pt x="392" y="198"/>
                  </a:lnTo>
                  <a:lnTo>
                    <a:pt x="396" y="199"/>
                  </a:lnTo>
                  <a:lnTo>
                    <a:pt x="401" y="202"/>
                  </a:lnTo>
                  <a:lnTo>
                    <a:pt x="401" y="202"/>
                  </a:lnTo>
                  <a:lnTo>
                    <a:pt x="401" y="196"/>
                  </a:lnTo>
                  <a:lnTo>
                    <a:pt x="401" y="189"/>
                  </a:lnTo>
                  <a:lnTo>
                    <a:pt x="401" y="189"/>
                  </a:lnTo>
                  <a:lnTo>
                    <a:pt x="393" y="190"/>
                  </a:lnTo>
                  <a:lnTo>
                    <a:pt x="386" y="190"/>
                  </a:lnTo>
                  <a:lnTo>
                    <a:pt x="386" y="190"/>
                  </a:lnTo>
                  <a:close/>
                  <a:moveTo>
                    <a:pt x="154" y="192"/>
                  </a:moveTo>
                  <a:lnTo>
                    <a:pt x="154" y="192"/>
                  </a:lnTo>
                  <a:lnTo>
                    <a:pt x="152" y="195"/>
                  </a:lnTo>
                  <a:lnTo>
                    <a:pt x="152" y="198"/>
                  </a:lnTo>
                  <a:lnTo>
                    <a:pt x="152" y="198"/>
                  </a:lnTo>
                  <a:lnTo>
                    <a:pt x="155" y="198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57" y="190"/>
                  </a:lnTo>
                  <a:lnTo>
                    <a:pt x="154" y="192"/>
                  </a:lnTo>
                  <a:lnTo>
                    <a:pt x="154" y="192"/>
                  </a:lnTo>
                  <a:close/>
                  <a:moveTo>
                    <a:pt x="561" y="193"/>
                  </a:moveTo>
                  <a:lnTo>
                    <a:pt x="561" y="193"/>
                  </a:lnTo>
                  <a:lnTo>
                    <a:pt x="567" y="195"/>
                  </a:lnTo>
                  <a:lnTo>
                    <a:pt x="570" y="195"/>
                  </a:lnTo>
                  <a:lnTo>
                    <a:pt x="573" y="193"/>
                  </a:lnTo>
                  <a:lnTo>
                    <a:pt x="573" y="193"/>
                  </a:lnTo>
                  <a:lnTo>
                    <a:pt x="570" y="190"/>
                  </a:lnTo>
                  <a:lnTo>
                    <a:pt x="567" y="190"/>
                  </a:lnTo>
                  <a:lnTo>
                    <a:pt x="563" y="190"/>
                  </a:lnTo>
                  <a:lnTo>
                    <a:pt x="561" y="193"/>
                  </a:lnTo>
                  <a:lnTo>
                    <a:pt x="561" y="193"/>
                  </a:lnTo>
                  <a:close/>
                  <a:moveTo>
                    <a:pt x="21" y="201"/>
                  </a:moveTo>
                  <a:lnTo>
                    <a:pt x="21" y="201"/>
                  </a:lnTo>
                  <a:lnTo>
                    <a:pt x="24" y="196"/>
                  </a:lnTo>
                  <a:lnTo>
                    <a:pt x="27" y="193"/>
                  </a:lnTo>
                  <a:lnTo>
                    <a:pt x="27" y="193"/>
                  </a:lnTo>
                  <a:lnTo>
                    <a:pt x="24" y="193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3" y="190"/>
                  </a:lnTo>
                  <a:lnTo>
                    <a:pt x="23" y="190"/>
                  </a:lnTo>
                  <a:lnTo>
                    <a:pt x="23" y="193"/>
                  </a:lnTo>
                  <a:lnTo>
                    <a:pt x="23" y="196"/>
                  </a:lnTo>
                  <a:lnTo>
                    <a:pt x="21" y="199"/>
                  </a:lnTo>
                  <a:lnTo>
                    <a:pt x="21" y="201"/>
                  </a:lnTo>
                  <a:lnTo>
                    <a:pt x="21" y="201"/>
                  </a:lnTo>
                  <a:close/>
                  <a:moveTo>
                    <a:pt x="692" y="193"/>
                  </a:moveTo>
                  <a:lnTo>
                    <a:pt x="692" y="193"/>
                  </a:lnTo>
                  <a:lnTo>
                    <a:pt x="695" y="199"/>
                  </a:lnTo>
                  <a:lnTo>
                    <a:pt x="697" y="202"/>
                  </a:lnTo>
                  <a:lnTo>
                    <a:pt x="700" y="204"/>
                  </a:lnTo>
                  <a:lnTo>
                    <a:pt x="700" y="204"/>
                  </a:lnTo>
                  <a:lnTo>
                    <a:pt x="700" y="198"/>
                  </a:lnTo>
                  <a:lnTo>
                    <a:pt x="698" y="190"/>
                  </a:lnTo>
                  <a:lnTo>
                    <a:pt x="698" y="190"/>
                  </a:lnTo>
                  <a:lnTo>
                    <a:pt x="695" y="192"/>
                  </a:lnTo>
                  <a:lnTo>
                    <a:pt x="692" y="193"/>
                  </a:lnTo>
                  <a:lnTo>
                    <a:pt x="692" y="193"/>
                  </a:lnTo>
                  <a:close/>
                  <a:moveTo>
                    <a:pt x="69" y="199"/>
                  </a:moveTo>
                  <a:lnTo>
                    <a:pt x="69" y="199"/>
                  </a:lnTo>
                  <a:lnTo>
                    <a:pt x="73" y="198"/>
                  </a:lnTo>
                  <a:lnTo>
                    <a:pt x="75" y="196"/>
                  </a:lnTo>
                  <a:lnTo>
                    <a:pt x="76" y="195"/>
                  </a:lnTo>
                  <a:lnTo>
                    <a:pt x="76" y="195"/>
                  </a:lnTo>
                  <a:lnTo>
                    <a:pt x="72" y="193"/>
                  </a:lnTo>
                  <a:lnTo>
                    <a:pt x="67" y="192"/>
                  </a:lnTo>
                  <a:lnTo>
                    <a:pt x="67" y="192"/>
                  </a:lnTo>
                  <a:lnTo>
                    <a:pt x="67" y="196"/>
                  </a:lnTo>
                  <a:lnTo>
                    <a:pt x="69" y="199"/>
                  </a:lnTo>
                  <a:lnTo>
                    <a:pt x="69" y="199"/>
                  </a:lnTo>
                  <a:close/>
                  <a:moveTo>
                    <a:pt x="354" y="195"/>
                  </a:moveTo>
                  <a:lnTo>
                    <a:pt x="354" y="195"/>
                  </a:lnTo>
                  <a:lnTo>
                    <a:pt x="355" y="195"/>
                  </a:lnTo>
                  <a:lnTo>
                    <a:pt x="357" y="193"/>
                  </a:lnTo>
                  <a:lnTo>
                    <a:pt x="357" y="193"/>
                  </a:lnTo>
                  <a:lnTo>
                    <a:pt x="355" y="192"/>
                  </a:lnTo>
                  <a:lnTo>
                    <a:pt x="354" y="193"/>
                  </a:lnTo>
                  <a:lnTo>
                    <a:pt x="354" y="195"/>
                  </a:lnTo>
                  <a:lnTo>
                    <a:pt x="354" y="195"/>
                  </a:lnTo>
                  <a:close/>
                  <a:moveTo>
                    <a:pt x="364" y="198"/>
                  </a:moveTo>
                  <a:lnTo>
                    <a:pt x="364" y="198"/>
                  </a:lnTo>
                  <a:lnTo>
                    <a:pt x="367" y="199"/>
                  </a:lnTo>
                  <a:lnTo>
                    <a:pt x="373" y="199"/>
                  </a:lnTo>
                  <a:lnTo>
                    <a:pt x="373" y="199"/>
                  </a:lnTo>
                  <a:lnTo>
                    <a:pt x="372" y="195"/>
                  </a:lnTo>
                  <a:lnTo>
                    <a:pt x="370" y="192"/>
                  </a:lnTo>
                  <a:lnTo>
                    <a:pt x="370" y="192"/>
                  </a:lnTo>
                  <a:lnTo>
                    <a:pt x="370" y="195"/>
                  </a:lnTo>
                  <a:lnTo>
                    <a:pt x="367" y="196"/>
                  </a:lnTo>
                  <a:lnTo>
                    <a:pt x="366" y="196"/>
                  </a:lnTo>
                  <a:lnTo>
                    <a:pt x="364" y="198"/>
                  </a:lnTo>
                  <a:lnTo>
                    <a:pt x="364" y="198"/>
                  </a:lnTo>
                  <a:close/>
                  <a:moveTo>
                    <a:pt x="378" y="199"/>
                  </a:moveTo>
                  <a:lnTo>
                    <a:pt x="378" y="199"/>
                  </a:lnTo>
                  <a:lnTo>
                    <a:pt x="383" y="201"/>
                  </a:lnTo>
                  <a:lnTo>
                    <a:pt x="387" y="201"/>
                  </a:lnTo>
                  <a:lnTo>
                    <a:pt x="387" y="201"/>
                  </a:lnTo>
                  <a:lnTo>
                    <a:pt x="384" y="195"/>
                  </a:lnTo>
                  <a:lnTo>
                    <a:pt x="378" y="192"/>
                  </a:lnTo>
                  <a:lnTo>
                    <a:pt x="378" y="192"/>
                  </a:lnTo>
                  <a:lnTo>
                    <a:pt x="378" y="199"/>
                  </a:lnTo>
                  <a:lnTo>
                    <a:pt x="378" y="199"/>
                  </a:lnTo>
                  <a:close/>
                  <a:moveTo>
                    <a:pt x="457" y="193"/>
                  </a:moveTo>
                  <a:lnTo>
                    <a:pt x="457" y="193"/>
                  </a:lnTo>
                  <a:lnTo>
                    <a:pt x="457" y="198"/>
                  </a:lnTo>
                  <a:lnTo>
                    <a:pt x="459" y="202"/>
                  </a:lnTo>
                  <a:lnTo>
                    <a:pt x="459" y="202"/>
                  </a:lnTo>
                  <a:lnTo>
                    <a:pt x="463" y="202"/>
                  </a:lnTo>
                  <a:lnTo>
                    <a:pt x="468" y="202"/>
                  </a:lnTo>
                  <a:lnTo>
                    <a:pt x="468" y="202"/>
                  </a:lnTo>
                  <a:lnTo>
                    <a:pt x="468" y="198"/>
                  </a:lnTo>
                  <a:lnTo>
                    <a:pt x="465" y="195"/>
                  </a:lnTo>
                  <a:lnTo>
                    <a:pt x="462" y="193"/>
                  </a:lnTo>
                  <a:lnTo>
                    <a:pt x="457" y="193"/>
                  </a:lnTo>
                  <a:lnTo>
                    <a:pt x="457" y="193"/>
                  </a:lnTo>
                  <a:close/>
                  <a:moveTo>
                    <a:pt x="119" y="196"/>
                  </a:moveTo>
                  <a:lnTo>
                    <a:pt x="119" y="196"/>
                  </a:lnTo>
                  <a:lnTo>
                    <a:pt x="119" y="201"/>
                  </a:lnTo>
                  <a:lnTo>
                    <a:pt x="117" y="204"/>
                  </a:lnTo>
                  <a:lnTo>
                    <a:pt x="117" y="204"/>
                  </a:lnTo>
                  <a:lnTo>
                    <a:pt x="128" y="199"/>
                  </a:lnTo>
                  <a:lnTo>
                    <a:pt x="133" y="196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3"/>
                  </a:lnTo>
                  <a:lnTo>
                    <a:pt x="137" y="193"/>
                  </a:lnTo>
                  <a:lnTo>
                    <a:pt x="137" y="193"/>
                  </a:lnTo>
                  <a:lnTo>
                    <a:pt x="128" y="195"/>
                  </a:lnTo>
                  <a:lnTo>
                    <a:pt x="119" y="196"/>
                  </a:lnTo>
                  <a:lnTo>
                    <a:pt x="119" y="196"/>
                  </a:lnTo>
                  <a:close/>
                  <a:moveTo>
                    <a:pt x="163" y="199"/>
                  </a:moveTo>
                  <a:lnTo>
                    <a:pt x="163" y="199"/>
                  </a:lnTo>
                  <a:lnTo>
                    <a:pt x="168" y="198"/>
                  </a:lnTo>
                  <a:lnTo>
                    <a:pt x="174" y="198"/>
                  </a:lnTo>
                  <a:lnTo>
                    <a:pt x="177" y="196"/>
                  </a:lnTo>
                  <a:lnTo>
                    <a:pt x="180" y="193"/>
                  </a:lnTo>
                  <a:lnTo>
                    <a:pt x="180" y="193"/>
                  </a:lnTo>
                  <a:lnTo>
                    <a:pt x="171" y="196"/>
                  </a:lnTo>
                  <a:lnTo>
                    <a:pt x="163" y="199"/>
                  </a:lnTo>
                  <a:lnTo>
                    <a:pt x="163" y="199"/>
                  </a:lnTo>
                  <a:close/>
                  <a:moveTo>
                    <a:pt x="242" y="198"/>
                  </a:moveTo>
                  <a:lnTo>
                    <a:pt x="242" y="198"/>
                  </a:lnTo>
                  <a:lnTo>
                    <a:pt x="250" y="198"/>
                  </a:lnTo>
                  <a:lnTo>
                    <a:pt x="253" y="196"/>
                  </a:lnTo>
                  <a:lnTo>
                    <a:pt x="255" y="193"/>
                  </a:lnTo>
                  <a:lnTo>
                    <a:pt x="255" y="193"/>
                  </a:lnTo>
                  <a:lnTo>
                    <a:pt x="248" y="193"/>
                  </a:lnTo>
                  <a:lnTo>
                    <a:pt x="244" y="193"/>
                  </a:lnTo>
                  <a:lnTo>
                    <a:pt x="244" y="193"/>
                  </a:lnTo>
                  <a:lnTo>
                    <a:pt x="242" y="196"/>
                  </a:lnTo>
                  <a:lnTo>
                    <a:pt x="242" y="198"/>
                  </a:lnTo>
                  <a:lnTo>
                    <a:pt x="242" y="198"/>
                  </a:lnTo>
                  <a:close/>
                  <a:moveTo>
                    <a:pt x="312" y="195"/>
                  </a:moveTo>
                  <a:lnTo>
                    <a:pt x="312" y="195"/>
                  </a:lnTo>
                  <a:lnTo>
                    <a:pt x="312" y="198"/>
                  </a:lnTo>
                  <a:lnTo>
                    <a:pt x="312" y="199"/>
                  </a:lnTo>
                  <a:lnTo>
                    <a:pt x="312" y="199"/>
                  </a:lnTo>
                  <a:lnTo>
                    <a:pt x="325" y="198"/>
                  </a:lnTo>
                  <a:lnTo>
                    <a:pt x="335" y="193"/>
                  </a:lnTo>
                  <a:lnTo>
                    <a:pt x="335" y="193"/>
                  </a:lnTo>
                  <a:lnTo>
                    <a:pt x="323" y="193"/>
                  </a:lnTo>
                  <a:lnTo>
                    <a:pt x="312" y="195"/>
                  </a:lnTo>
                  <a:lnTo>
                    <a:pt x="312" y="195"/>
                  </a:lnTo>
                  <a:close/>
                  <a:moveTo>
                    <a:pt x="532" y="193"/>
                  </a:moveTo>
                  <a:lnTo>
                    <a:pt x="532" y="193"/>
                  </a:lnTo>
                  <a:lnTo>
                    <a:pt x="532" y="195"/>
                  </a:lnTo>
                  <a:lnTo>
                    <a:pt x="534" y="195"/>
                  </a:lnTo>
                  <a:lnTo>
                    <a:pt x="537" y="196"/>
                  </a:lnTo>
                  <a:lnTo>
                    <a:pt x="537" y="196"/>
                  </a:lnTo>
                  <a:lnTo>
                    <a:pt x="535" y="195"/>
                  </a:lnTo>
                  <a:lnTo>
                    <a:pt x="535" y="193"/>
                  </a:lnTo>
                  <a:lnTo>
                    <a:pt x="532" y="193"/>
                  </a:lnTo>
                  <a:lnTo>
                    <a:pt x="532" y="193"/>
                  </a:lnTo>
                  <a:close/>
                  <a:moveTo>
                    <a:pt x="732" y="209"/>
                  </a:moveTo>
                  <a:lnTo>
                    <a:pt x="732" y="209"/>
                  </a:lnTo>
                  <a:lnTo>
                    <a:pt x="733" y="201"/>
                  </a:lnTo>
                  <a:lnTo>
                    <a:pt x="732" y="193"/>
                  </a:lnTo>
                  <a:lnTo>
                    <a:pt x="732" y="193"/>
                  </a:lnTo>
                  <a:lnTo>
                    <a:pt x="730" y="201"/>
                  </a:lnTo>
                  <a:lnTo>
                    <a:pt x="729" y="205"/>
                  </a:lnTo>
                  <a:lnTo>
                    <a:pt x="732" y="209"/>
                  </a:lnTo>
                  <a:lnTo>
                    <a:pt x="732" y="209"/>
                  </a:lnTo>
                  <a:close/>
                  <a:moveTo>
                    <a:pt x="750" y="227"/>
                  </a:moveTo>
                  <a:lnTo>
                    <a:pt x="750" y="227"/>
                  </a:lnTo>
                  <a:lnTo>
                    <a:pt x="752" y="221"/>
                  </a:lnTo>
                  <a:lnTo>
                    <a:pt x="752" y="216"/>
                  </a:lnTo>
                  <a:lnTo>
                    <a:pt x="749" y="207"/>
                  </a:lnTo>
                  <a:lnTo>
                    <a:pt x="739" y="193"/>
                  </a:lnTo>
                  <a:lnTo>
                    <a:pt x="739" y="193"/>
                  </a:lnTo>
                  <a:lnTo>
                    <a:pt x="741" y="202"/>
                  </a:lnTo>
                  <a:lnTo>
                    <a:pt x="742" y="212"/>
                  </a:lnTo>
                  <a:lnTo>
                    <a:pt x="746" y="221"/>
                  </a:lnTo>
                  <a:lnTo>
                    <a:pt x="747" y="224"/>
                  </a:lnTo>
                  <a:lnTo>
                    <a:pt x="750" y="227"/>
                  </a:lnTo>
                  <a:lnTo>
                    <a:pt x="750" y="227"/>
                  </a:lnTo>
                  <a:close/>
                  <a:moveTo>
                    <a:pt x="53" y="215"/>
                  </a:moveTo>
                  <a:lnTo>
                    <a:pt x="53" y="215"/>
                  </a:lnTo>
                  <a:lnTo>
                    <a:pt x="55" y="213"/>
                  </a:lnTo>
                  <a:lnTo>
                    <a:pt x="58" y="210"/>
                  </a:lnTo>
                  <a:lnTo>
                    <a:pt x="61" y="204"/>
                  </a:lnTo>
                  <a:lnTo>
                    <a:pt x="61" y="198"/>
                  </a:lnTo>
                  <a:lnTo>
                    <a:pt x="59" y="196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5" y="202"/>
                  </a:lnTo>
                  <a:lnTo>
                    <a:pt x="53" y="215"/>
                  </a:lnTo>
                  <a:lnTo>
                    <a:pt x="53" y="215"/>
                  </a:lnTo>
                  <a:close/>
                  <a:moveTo>
                    <a:pt x="277" y="195"/>
                  </a:moveTo>
                  <a:lnTo>
                    <a:pt x="277" y="195"/>
                  </a:lnTo>
                  <a:lnTo>
                    <a:pt x="276" y="202"/>
                  </a:lnTo>
                  <a:lnTo>
                    <a:pt x="274" y="207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88" y="207"/>
                  </a:lnTo>
                  <a:lnTo>
                    <a:pt x="294" y="205"/>
                  </a:lnTo>
                  <a:lnTo>
                    <a:pt x="300" y="202"/>
                  </a:lnTo>
                  <a:lnTo>
                    <a:pt x="300" y="202"/>
                  </a:lnTo>
                  <a:lnTo>
                    <a:pt x="300" y="198"/>
                  </a:lnTo>
                  <a:lnTo>
                    <a:pt x="299" y="195"/>
                  </a:lnTo>
                  <a:lnTo>
                    <a:pt x="299" y="195"/>
                  </a:lnTo>
                  <a:lnTo>
                    <a:pt x="287" y="195"/>
                  </a:lnTo>
                  <a:lnTo>
                    <a:pt x="277" y="195"/>
                  </a:lnTo>
                  <a:lnTo>
                    <a:pt x="277" y="195"/>
                  </a:lnTo>
                  <a:close/>
                  <a:moveTo>
                    <a:pt x="305" y="202"/>
                  </a:moveTo>
                  <a:lnTo>
                    <a:pt x="305" y="202"/>
                  </a:lnTo>
                  <a:lnTo>
                    <a:pt x="306" y="201"/>
                  </a:lnTo>
                  <a:lnTo>
                    <a:pt x="306" y="199"/>
                  </a:lnTo>
                  <a:lnTo>
                    <a:pt x="306" y="195"/>
                  </a:lnTo>
                  <a:lnTo>
                    <a:pt x="306" y="195"/>
                  </a:lnTo>
                  <a:lnTo>
                    <a:pt x="305" y="195"/>
                  </a:lnTo>
                  <a:lnTo>
                    <a:pt x="305" y="195"/>
                  </a:lnTo>
                  <a:lnTo>
                    <a:pt x="303" y="198"/>
                  </a:lnTo>
                  <a:lnTo>
                    <a:pt x="305" y="202"/>
                  </a:lnTo>
                  <a:lnTo>
                    <a:pt x="305" y="202"/>
                  </a:lnTo>
                  <a:close/>
                  <a:moveTo>
                    <a:pt x="345" y="198"/>
                  </a:moveTo>
                  <a:lnTo>
                    <a:pt x="345" y="198"/>
                  </a:lnTo>
                  <a:lnTo>
                    <a:pt x="348" y="196"/>
                  </a:lnTo>
                  <a:lnTo>
                    <a:pt x="348" y="196"/>
                  </a:lnTo>
                  <a:lnTo>
                    <a:pt x="348" y="195"/>
                  </a:lnTo>
                  <a:lnTo>
                    <a:pt x="348" y="195"/>
                  </a:lnTo>
                  <a:lnTo>
                    <a:pt x="345" y="195"/>
                  </a:lnTo>
                  <a:lnTo>
                    <a:pt x="345" y="196"/>
                  </a:lnTo>
                  <a:lnTo>
                    <a:pt x="345" y="198"/>
                  </a:lnTo>
                  <a:lnTo>
                    <a:pt x="345" y="198"/>
                  </a:lnTo>
                  <a:close/>
                  <a:moveTo>
                    <a:pt x="503" y="198"/>
                  </a:moveTo>
                  <a:lnTo>
                    <a:pt x="503" y="198"/>
                  </a:lnTo>
                  <a:lnTo>
                    <a:pt x="511" y="198"/>
                  </a:lnTo>
                  <a:lnTo>
                    <a:pt x="511" y="198"/>
                  </a:lnTo>
                  <a:lnTo>
                    <a:pt x="508" y="196"/>
                  </a:lnTo>
                  <a:lnTo>
                    <a:pt x="503" y="195"/>
                  </a:lnTo>
                  <a:lnTo>
                    <a:pt x="503" y="195"/>
                  </a:lnTo>
                  <a:lnTo>
                    <a:pt x="503" y="198"/>
                  </a:lnTo>
                  <a:lnTo>
                    <a:pt x="503" y="198"/>
                  </a:lnTo>
                  <a:close/>
                  <a:moveTo>
                    <a:pt x="517" y="198"/>
                  </a:moveTo>
                  <a:lnTo>
                    <a:pt x="517" y="198"/>
                  </a:lnTo>
                  <a:lnTo>
                    <a:pt x="520" y="198"/>
                  </a:lnTo>
                  <a:lnTo>
                    <a:pt x="521" y="198"/>
                  </a:lnTo>
                  <a:lnTo>
                    <a:pt x="523" y="198"/>
                  </a:lnTo>
                  <a:lnTo>
                    <a:pt x="523" y="198"/>
                  </a:lnTo>
                  <a:lnTo>
                    <a:pt x="520" y="195"/>
                  </a:lnTo>
                  <a:lnTo>
                    <a:pt x="517" y="195"/>
                  </a:lnTo>
                  <a:lnTo>
                    <a:pt x="517" y="195"/>
                  </a:lnTo>
                  <a:lnTo>
                    <a:pt x="517" y="196"/>
                  </a:lnTo>
                  <a:lnTo>
                    <a:pt x="517" y="198"/>
                  </a:lnTo>
                  <a:lnTo>
                    <a:pt x="517" y="198"/>
                  </a:lnTo>
                  <a:close/>
                  <a:moveTo>
                    <a:pt x="204" y="199"/>
                  </a:moveTo>
                  <a:lnTo>
                    <a:pt x="204" y="199"/>
                  </a:lnTo>
                  <a:lnTo>
                    <a:pt x="206" y="199"/>
                  </a:lnTo>
                  <a:lnTo>
                    <a:pt x="207" y="198"/>
                  </a:lnTo>
                  <a:lnTo>
                    <a:pt x="207" y="195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6" y="195"/>
                  </a:lnTo>
                  <a:lnTo>
                    <a:pt x="206" y="198"/>
                  </a:lnTo>
                  <a:lnTo>
                    <a:pt x="204" y="199"/>
                  </a:lnTo>
                  <a:lnTo>
                    <a:pt x="204" y="199"/>
                  </a:lnTo>
                  <a:close/>
                  <a:moveTo>
                    <a:pt x="230" y="202"/>
                  </a:moveTo>
                  <a:lnTo>
                    <a:pt x="230" y="202"/>
                  </a:lnTo>
                  <a:lnTo>
                    <a:pt x="233" y="202"/>
                  </a:lnTo>
                  <a:lnTo>
                    <a:pt x="235" y="202"/>
                  </a:lnTo>
                  <a:lnTo>
                    <a:pt x="235" y="202"/>
                  </a:lnTo>
                  <a:lnTo>
                    <a:pt x="235" y="199"/>
                  </a:lnTo>
                  <a:lnTo>
                    <a:pt x="232" y="196"/>
                  </a:lnTo>
                  <a:lnTo>
                    <a:pt x="230" y="196"/>
                  </a:lnTo>
                  <a:lnTo>
                    <a:pt x="227" y="196"/>
                  </a:lnTo>
                  <a:lnTo>
                    <a:pt x="227" y="196"/>
                  </a:lnTo>
                  <a:lnTo>
                    <a:pt x="229" y="199"/>
                  </a:lnTo>
                  <a:lnTo>
                    <a:pt x="230" y="202"/>
                  </a:lnTo>
                  <a:lnTo>
                    <a:pt x="230" y="202"/>
                  </a:lnTo>
                  <a:close/>
                  <a:moveTo>
                    <a:pt x="265" y="198"/>
                  </a:moveTo>
                  <a:lnTo>
                    <a:pt x="265" y="198"/>
                  </a:lnTo>
                  <a:lnTo>
                    <a:pt x="265" y="199"/>
                  </a:lnTo>
                  <a:lnTo>
                    <a:pt x="265" y="201"/>
                  </a:lnTo>
                  <a:lnTo>
                    <a:pt x="265" y="201"/>
                  </a:lnTo>
                  <a:lnTo>
                    <a:pt x="267" y="202"/>
                  </a:lnTo>
                  <a:lnTo>
                    <a:pt x="267" y="202"/>
                  </a:lnTo>
                  <a:lnTo>
                    <a:pt x="268" y="204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1" y="199"/>
                  </a:lnTo>
                  <a:lnTo>
                    <a:pt x="271" y="198"/>
                  </a:lnTo>
                  <a:lnTo>
                    <a:pt x="270" y="195"/>
                  </a:lnTo>
                  <a:lnTo>
                    <a:pt x="270" y="195"/>
                  </a:lnTo>
                  <a:lnTo>
                    <a:pt x="267" y="196"/>
                  </a:lnTo>
                  <a:lnTo>
                    <a:pt x="265" y="198"/>
                  </a:lnTo>
                  <a:lnTo>
                    <a:pt x="265" y="198"/>
                  </a:lnTo>
                  <a:close/>
                  <a:moveTo>
                    <a:pt x="721" y="218"/>
                  </a:moveTo>
                  <a:lnTo>
                    <a:pt x="721" y="218"/>
                  </a:lnTo>
                  <a:lnTo>
                    <a:pt x="721" y="212"/>
                  </a:lnTo>
                  <a:lnTo>
                    <a:pt x="720" y="205"/>
                  </a:lnTo>
                  <a:lnTo>
                    <a:pt x="715" y="195"/>
                  </a:lnTo>
                  <a:lnTo>
                    <a:pt x="715" y="195"/>
                  </a:lnTo>
                  <a:lnTo>
                    <a:pt x="717" y="209"/>
                  </a:lnTo>
                  <a:lnTo>
                    <a:pt x="718" y="215"/>
                  </a:lnTo>
                  <a:lnTo>
                    <a:pt x="721" y="218"/>
                  </a:lnTo>
                  <a:lnTo>
                    <a:pt x="721" y="218"/>
                  </a:lnTo>
                  <a:close/>
                  <a:moveTo>
                    <a:pt x="143" y="202"/>
                  </a:moveTo>
                  <a:lnTo>
                    <a:pt x="143" y="202"/>
                  </a:lnTo>
                  <a:lnTo>
                    <a:pt x="145" y="202"/>
                  </a:lnTo>
                  <a:lnTo>
                    <a:pt x="146" y="201"/>
                  </a:lnTo>
                  <a:lnTo>
                    <a:pt x="146" y="196"/>
                  </a:lnTo>
                  <a:lnTo>
                    <a:pt x="146" y="196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3" y="196"/>
                  </a:lnTo>
                  <a:lnTo>
                    <a:pt x="143" y="199"/>
                  </a:lnTo>
                  <a:lnTo>
                    <a:pt x="143" y="202"/>
                  </a:lnTo>
                  <a:lnTo>
                    <a:pt x="143" y="202"/>
                  </a:lnTo>
                  <a:close/>
                  <a:moveTo>
                    <a:pt x="671" y="205"/>
                  </a:moveTo>
                  <a:lnTo>
                    <a:pt x="671" y="205"/>
                  </a:lnTo>
                  <a:lnTo>
                    <a:pt x="672" y="201"/>
                  </a:lnTo>
                  <a:lnTo>
                    <a:pt x="672" y="199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69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9"/>
                  </a:lnTo>
                  <a:lnTo>
                    <a:pt x="665" y="202"/>
                  </a:lnTo>
                  <a:lnTo>
                    <a:pt x="668" y="204"/>
                  </a:lnTo>
                  <a:lnTo>
                    <a:pt x="671" y="205"/>
                  </a:lnTo>
                  <a:lnTo>
                    <a:pt x="671" y="205"/>
                  </a:lnTo>
                  <a:close/>
                  <a:moveTo>
                    <a:pt x="82" y="204"/>
                  </a:moveTo>
                  <a:lnTo>
                    <a:pt x="82" y="204"/>
                  </a:lnTo>
                  <a:lnTo>
                    <a:pt x="87" y="204"/>
                  </a:lnTo>
                  <a:lnTo>
                    <a:pt x="91" y="205"/>
                  </a:lnTo>
                  <a:lnTo>
                    <a:pt x="91" y="205"/>
                  </a:lnTo>
                  <a:lnTo>
                    <a:pt x="93" y="201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88" y="196"/>
                  </a:lnTo>
                  <a:lnTo>
                    <a:pt x="84" y="196"/>
                  </a:lnTo>
                  <a:lnTo>
                    <a:pt x="82" y="199"/>
                  </a:lnTo>
                  <a:lnTo>
                    <a:pt x="82" y="204"/>
                  </a:lnTo>
                  <a:lnTo>
                    <a:pt x="82" y="204"/>
                  </a:lnTo>
                  <a:close/>
                  <a:moveTo>
                    <a:pt x="107" y="205"/>
                  </a:moveTo>
                  <a:lnTo>
                    <a:pt x="107" y="205"/>
                  </a:lnTo>
                  <a:lnTo>
                    <a:pt x="108" y="201"/>
                  </a:lnTo>
                  <a:lnTo>
                    <a:pt x="108" y="196"/>
                  </a:lnTo>
                  <a:lnTo>
                    <a:pt x="108" y="196"/>
                  </a:lnTo>
                  <a:lnTo>
                    <a:pt x="107" y="196"/>
                  </a:lnTo>
                  <a:lnTo>
                    <a:pt x="107" y="196"/>
                  </a:lnTo>
                  <a:lnTo>
                    <a:pt x="105" y="201"/>
                  </a:lnTo>
                  <a:lnTo>
                    <a:pt x="105" y="204"/>
                  </a:lnTo>
                  <a:lnTo>
                    <a:pt x="107" y="205"/>
                  </a:lnTo>
                  <a:lnTo>
                    <a:pt x="107" y="205"/>
                  </a:lnTo>
                  <a:close/>
                  <a:moveTo>
                    <a:pt x="630" y="198"/>
                  </a:moveTo>
                  <a:lnTo>
                    <a:pt x="630" y="198"/>
                  </a:lnTo>
                  <a:lnTo>
                    <a:pt x="631" y="201"/>
                  </a:lnTo>
                  <a:lnTo>
                    <a:pt x="636" y="204"/>
                  </a:lnTo>
                  <a:lnTo>
                    <a:pt x="645" y="207"/>
                  </a:lnTo>
                  <a:lnTo>
                    <a:pt x="645" y="207"/>
                  </a:lnTo>
                  <a:lnTo>
                    <a:pt x="645" y="202"/>
                  </a:lnTo>
                  <a:lnTo>
                    <a:pt x="645" y="198"/>
                  </a:lnTo>
                  <a:lnTo>
                    <a:pt x="645" y="198"/>
                  </a:lnTo>
                  <a:lnTo>
                    <a:pt x="642" y="196"/>
                  </a:lnTo>
                  <a:lnTo>
                    <a:pt x="637" y="196"/>
                  </a:lnTo>
                  <a:lnTo>
                    <a:pt x="630" y="198"/>
                  </a:lnTo>
                  <a:lnTo>
                    <a:pt x="630" y="198"/>
                  </a:lnTo>
                  <a:close/>
                  <a:moveTo>
                    <a:pt x="192" y="199"/>
                  </a:moveTo>
                  <a:lnTo>
                    <a:pt x="192" y="199"/>
                  </a:lnTo>
                  <a:lnTo>
                    <a:pt x="192" y="202"/>
                  </a:lnTo>
                  <a:lnTo>
                    <a:pt x="192" y="207"/>
                  </a:lnTo>
                  <a:lnTo>
                    <a:pt x="192" y="207"/>
                  </a:lnTo>
                  <a:lnTo>
                    <a:pt x="195" y="205"/>
                  </a:lnTo>
                  <a:lnTo>
                    <a:pt x="197" y="204"/>
                  </a:lnTo>
                  <a:lnTo>
                    <a:pt x="200" y="201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2" y="199"/>
                  </a:lnTo>
                  <a:close/>
                  <a:moveTo>
                    <a:pt x="219" y="205"/>
                  </a:moveTo>
                  <a:lnTo>
                    <a:pt x="219" y="205"/>
                  </a:lnTo>
                  <a:lnTo>
                    <a:pt x="223" y="205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4" y="202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8"/>
                  </a:lnTo>
                  <a:lnTo>
                    <a:pt x="224" y="198"/>
                  </a:lnTo>
                  <a:lnTo>
                    <a:pt x="221" y="198"/>
                  </a:lnTo>
                  <a:lnTo>
                    <a:pt x="221" y="198"/>
                  </a:lnTo>
                  <a:lnTo>
                    <a:pt x="219" y="201"/>
                  </a:lnTo>
                  <a:lnTo>
                    <a:pt x="219" y="205"/>
                  </a:lnTo>
                  <a:lnTo>
                    <a:pt x="219" y="205"/>
                  </a:lnTo>
                  <a:close/>
                  <a:moveTo>
                    <a:pt x="482" y="199"/>
                  </a:moveTo>
                  <a:lnTo>
                    <a:pt x="482" y="199"/>
                  </a:lnTo>
                  <a:lnTo>
                    <a:pt x="480" y="198"/>
                  </a:lnTo>
                  <a:lnTo>
                    <a:pt x="479" y="198"/>
                  </a:lnTo>
                  <a:lnTo>
                    <a:pt x="476" y="198"/>
                  </a:lnTo>
                  <a:lnTo>
                    <a:pt x="476" y="198"/>
                  </a:lnTo>
                  <a:lnTo>
                    <a:pt x="476" y="199"/>
                  </a:lnTo>
                  <a:lnTo>
                    <a:pt x="477" y="199"/>
                  </a:lnTo>
                  <a:lnTo>
                    <a:pt x="479" y="201"/>
                  </a:lnTo>
                  <a:lnTo>
                    <a:pt x="482" y="199"/>
                  </a:lnTo>
                  <a:lnTo>
                    <a:pt x="482" y="199"/>
                  </a:lnTo>
                  <a:close/>
                  <a:moveTo>
                    <a:pt x="674" y="207"/>
                  </a:moveTo>
                  <a:lnTo>
                    <a:pt x="674" y="207"/>
                  </a:lnTo>
                  <a:lnTo>
                    <a:pt x="677" y="205"/>
                  </a:lnTo>
                  <a:lnTo>
                    <a:pt x="680" y="204"/>
                  </a:lnTo>
                  <a:lnTo>
                    <a:pt x="681" y="202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75" y="198"/>
                  </a:lnTo>
                  <a:lnTo>
                    <a:pt x="675" y="198"/>
                  </a:lnTo>
                  <a:lnTo>
                    <a:pt x="674" y="207"/>
                  </a:lnTo>
                  <a:lnTo>
                    <a:pt x="674" y="207"/>
                  </a:lnTo>
                  <a:close/>
                  <a:moveTo>
                    <a:pt x="326" y="202"/>
                  </a:moveTo>
                  <a:lnTo>
                    <a:pt x="326" y="202"/>
                  </a:lnTo>
                  <a:lnTo>
                    <a:pt x="329" y="202"/>
                  </a:lnTo>
                  <a:lnTo>
                    <a:pt x="331" y="201"/>
                  </a:lnTo>
                  <a:lnTo>
                    <a:pt x="334" y="201"/>
                  </a:lnTo>
                  <a:lnTo>
                    <a:pt x="335" y="201"/>
                  </a:lnTo>
                  <a:lnTo>
                    <a:pt x="335" y="201"/>
                  </a:lnTo>
                  <a:lnTo>
                    <a:pt x="335" y="198"/>
                  </a:lnTo>
                  <a:lnTo>
                    <a:pt x="335" y="198"/>
                  </a:lnTo>
                  <a:lnTo>
                    <a:pt x="331" y="199"/>
                  </a:lnTo>
                  <a:lnTo>
                    <a:pt x="326" y="202"/>
                  </a:lnTo>
                  <a:lnTo>
                    <a:pt x="326" y="202"/>
                  </a:lnTo>
                  <a:close/>
                  <a:moveTo>
                    <a:pt x="588" y="198"/>
                  </a:moveTo>
                  <a:lnTo>
                    <a:pt x="588" y="198"/>
                  </a:lnTo>
                  <a:lnTo>
                    <a:pt x="590" y="201"/>
                  </a:lnTo>
                  <a:lnTo>
                    <a:pt x="592" y="202"/>
                  </a:lnTo>
                  <a:lnTo>
                    <a:pt x="592" y="202"/>
                  </a:lnTo>
                  <a:lnTo>
                    <a:pt x="593" y="201"/>
                  </a:lnTo>
                  <a:lnTo>
                    <a:pt x="595" y="198"/>
                  </a:lnTo>
                  <a:lnTo>
                    <a:pt x="595" y="198"/>
                  </a:lnTo>
                  <a:lnTo>
                    <a:pt x="592" y="198"/>
                  </a:lnTo>
                  <a:lnTo>
                    <a:pt x="588" y="198"/>
                  </a:lnTo>
                  <a:lnTo>
                    <a:pt x="588" y="198"/>
                  </a:lnTo>
                  <a:close/>
                  <a:moveTo>
                    <a:pt x="610" y="205"/>
                  </a:moveTo>
                  <a:lnTo>
                    <a:pt x="610" y="205"/>
                  </a:lnTo>
                  <a:lnTo>
                    <a:pt x="608" y="202"/>
                  </a:lnTo>
                  <a:lnTo>
                    <a:pt x="608" y="199"/>
                  </a:lnTo>
                  <a:lnTo>
                    <a:pt x="608" y="198"/>
                  </a:lnTo>
                  <a:lnTo>
                    <a:pt x="608" y="198"/>
                  </a:lnTo>
                  <a:lnTo>
                    <a:pt x="607" y="199"/>
                  </a:lnTo>
                  <a:lnTo>
                    <a:pt x="607" y="201"/>
                  </a:lnTo>
                  <a:lnTo>
                    <a:pt x="608" y="204"/>
                  </a:lnTo>
                  <a:lnTo>
                    <a:pt x="610" y="205"/>
                  </a:lnTo>
                  <a:lnTo>
                    <a:pt x="610" y="205"/>
                  </a:lnTo>
                  <a:close/>
                  <a:moveTo>
                    <a:pt x="128" y="204"/>
                  </a:moveTo>
                  <a:lnTo>
                    <a:pt x="128" y="204"/>
                  </a:lnTo>
                  <a:lnTo>
                    <a:pt x="134" y="204"/>
                  </a:lnTo>
                  <a:lnTo>
                    <a:pt x="139" y="204"/>
                  </a:lnTo>
                  <a:lnTo>
                    <a:pt x="139" y="204"/>
                  </a:lnTo>
                  <a:lnTo>
                    <a:pt x="139" y="199"/>
                  </a:lnTo>
                  <a:lnTo>
                    <a:pt x="139" y="199"/>
                  </a:lnTo>
                  <a:lnTo>
                    <a:pt x="133" y="201"/>
                  </a:lnTo>
                  <a:lnTo>
                    <a:pt x="128" y="204"/>
                  </a:lnTo>
                  <a:lnTo>
                    <a:pt x="128" y="204"/>
                  </a:lnTo>
                  <a:close/>
                  <a:moveTo>
                    <a:pt x="244" y="205"/>
                  </a:moveTo>
                  <a:lnTo>
                    <a:pt x="244" y="205"/>
                  </a:lnTo>
                  <a:lnTo>
                    <a:pt x="248" y="210"/>
                  </a:lnTo>
                  <a:lnTo>
                    <a:pt x="250" y="213"/>
                  </a:lnTo>
                  <a:lnTo>
                    <a:pt x="253" y="216"/>
                  </a:lnTo>
                  <a:lnTo>
                    <a:pt x="253" y="216"/>
                  </a:lnTo>
                  <a:lnTo>
                    <a:pt x="255" y="209"/>
                  </a:lnTo>
                  <a:lnTo>
                    <a:pt x="256" y="199"/>
                  </a:lnTo>
                  <a:lnTo>
                    <a:pt x="256" y="199"/>
                  </a:lnTo>
                  <a:lnTo>
                    <a:pt x="250" y="202"/>
                  </a:lnTo>
                  <a:lnTo>
                    <a:pt x="247" y="202"/>
                  </a:lnTo>
                  <a:lnTo>
                    <a:pt x="244" y="205"/>
                  </a:lnTo>
                  <a:lnTo>
                    <a:pt x="244" y="205"/>
                  </a:lnTo>
                  <a:close/>
                  <a:moveTo>
                    <a:pt x="213" y="207"/>
                  </a:moveTo>
                  <a:lnTo>
                    <a:pt x="213" y="207"/>
                  </a:lnTo>
                  <a:lnTo>
                    <a:pt x="215" y="207"/>
                  </a:lnTo>
                  <a:lnTo>
                    <a:pt x="215" y="204"/>
                  </a:lnTo>
                  <a:lnTo>
                    <a:pt x="215" y="202"/>
                  </a:lnTo>
                  <a:lnTo>
                    <a:pt x="213" y="201"/>
                  </a:lnTo>
                  <a:lnTo>
                    <a:pt x="213" y="201"/>
                  </a:lnTo>
                  <a:lnTo>
                    <a:pt x="212" y="204"/>
                  </a:lnTo>
                  <a:lnTo>
                    <a:pt x="212" y="207"/>
                  </a:lnTo>
                  <a:lnTo>
                    <a:pt x="213" y="207"/>
                  </a:lnTo>
                  <a:lnTo>
                    <a:pt x="213" y="207"/>
                  </a:lnTo>
                  <a:close/>
                  <a:moveTo>
                    <a:pt x="524" y="201"/>
                  </a:moveTo>
                  <a:lnTo>
                    <a:pt x="524" y="201"/>
                  </a:lnTo>
                  <a:lnTo>
                    <a:pt x="521" y="202"/>
                  </a:lnTo>
                  <a:lnTo>
                    <a:pt x="518" y="202"/>
                  </a:lnTo>
                  <a:lnTo>
                    <a:pt x="518" y="202"/>
                  </a:lnTo>
                  <a:lnTo>
                    <a:pt x="518" y="204"/>
                  </a:lnTo>
                  <a:lnTo>
                    <a:pt x="517" y="205"/>
                  </a:lnTo>
                  <a:lnTo>
                    <a:pt x="515" y="207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21" y="212"/>
                  </a:lnTo>
                  <a:lnTo>
                    <a:pt x="526" y="213"/>
                  </a:lnTo>
                  <a:lnTo>
                    <a:pt x="526" y="213"/>
                  </a:lnTo>
                  <a:lnTo>
                    <a:pt x="526" y="207"/>
                  </a:lnTo>
                  <a:lnTo>
                    <a:pt x="526" y="202"/>
                  </a:lnTo>
                  <a:lnTo>
                    <a:pt x="524" y="201"/>
                  </a:lnTo>
                  <a:lnTo>
                    <a:pt x="524" y="201"/>
                  </a:lnTo>
                  <a:close/>
                  <a:moveTo>
                    <a:pt x="532" y="202"/>
                  </a:moveTo>
                  <a:lnTo>
                    <a:pt x="532" y="202"/>
                  </a:lnTo>
                  <a:lnTo>
                    <a:pt x="532" y="210"/>
                  </a:lnTo>
                  <a:lnTo>
                    <a:pt x="532" y="213"/>
                  </a:lnTo>
                  <a:lnTo>
                    <a:pt x="534" y="216"/>
                  </a:lnTo>
                  <a:lnTo>
                    <a:pt x="534" y="216"/>
                  </a:lnTo>
                  <a:lnTo>
                    <a:pt x="534" y="216"/>
                  </a:lnTo>
                  <a:lnTo>
                    <a:pt x="535" y="216"/>
                  </a:lnTo>
                  <a:lnTo>
                    <a:pt x="535" y="216"/>
                  </a:lnTo>
                  <a:lnTo>
                    <a:pt x="537" y="209"/>
                  </a:lnTo>
                  <a:lnTo>
                    <a:pt x="537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2"/>
                  </a:lnTo>
                  <a:lnTo>
                    <a:pt x="534" y="202"/>
                  </a:lnTo>
                  <a:lnTo>
                    <a:pt x="532" y="202"/>
                  </a:lnTo>
                  <a:lnTo>
                    <a:pt x="532" y="202"/>
                  </a:lnTo>
                  <a:close/>
                  <a:moveTo>
                    <a:pt x="541" y="202"/>
                  </a:moveTo>
                  <a:lnTo>
                    <a:pt x="541" y="202"/>
                  </a:lnTo>
                  <a:lnTo>
                    <a:pt x="540" y="209"/>
                  </a:lnTo>
                  <a:lnTo>
                    <a:pt x="540" y="216"/>
                  </a:lnTo>
                  <a:lnTo>
                    <a:pt x="540" y="216"/>
                  </a:lnTo>
                  <a:lnTo>
                    <a:pt x="541" y="216"/>
                  </a:lnTo>
                  <a:lnTo>
                    <a:pt x="543" y="218"/>
                  </a:lnTo>
                  <a:lnTo>
                    <a:pt x="544" y="218"/>
                  </a:lnTo>
                  <a:lnTo>
                    <a:pt x="546" y="218"/>
                  </a:lnTo>
                  <a:lnTo>
                    <a:pt x="546" y="218"/>
                  </a:lnTo>
                  <a:lnTo>
                    <a:pt x="549" y="212"/>
                  </a:lnTo>
                  <a:lnTo>
                    <a:pt x="550" y="202"/>
                  </a:lnTo>
                  <a:lnTo>
                    <a:pt x="550" y="202"/>
                  </a:lnTo>
                  <a:lnTo>
                    <a:pt x="546" y="201"/>
                  </a:lnTo>
                  <a:lnTo>
                    <a:pt x="541" y="202"/>
                  </a:lnTo>
                  <a:lnTo>
                    <a:pt x="541" y="202"/>
                  </a:lnTo>
                  <a:close/>
                  <a:moveTo>
                    <a:pt x="625" y="216"/>
                  </a:moveTo>
                  <a:lnTo>
                    <a:pt x="625" y="216"/>
                  </a:lnTo>
                  <a:lnTo>
                    <a:pt x="625" y="213"/>
                  </a:lnTo>
                  <a:lnTo>
                    <a:pt x="625" y="210"/>
                  </a:lnTo>
                  <a:lnTo>
                    <a:pt x="625" y="204"/>
                  </a:lnTo>
                  <a:lnTo>
                    <a:pt x="625" y="204"/>
                  </a:lnTo>
                  <a:lnTo>
                    <a:pt x="620" y="201"/>
                  </a:lnTo>
                  <a:lnTo>
                    <a:pt x="620" y="201"/>
                  </a:lnTo>
                  <a:lnTo>
                    <a:pt x="622" y="210"/>
                  </a:lnTo>
                  <a:lnTo>
                    <a:pt x="622" y="213"/>
                  </a:lnTo>
                  <a:lnTo>
                    <a:pt x="625" y="216"/>
                  </a:lnTo>
                  <a:lnTo>
                    <a:pt x="625" y="216"/>
                  </a:lnTo>
                  <a:close/>
                  <a:moveTo>
                    <a:pt x="345" y="210"/>
                  </a:moveTo>
                  <a:lnTo>
                    <a:pt x="345" y="210"/>
                  </a:lnTo>
                  <a:lnTo>
                    <a:pt x="346" y="210"/>
                  </a:lnTo>
                  <a:lnTo>
                    <a:pt x="346" y="209"/>
                  </a:lnTo>
                  <a:lnTo>
                    <a:pt x="348" y="209"/>
                  </a:lnTo>
                  <a:lnTo>
                    <a:pt x="348" y="209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45" y="202"/>
                  </a:lnTo>
                  <a:lnTo>
                    <a:pt x="343" y="205"/>
                  </a:lnTo>
                  <a:lnTo>
                    <a:pt x="345" y="210"/>
                  </a:lnTo>
                  <a:lnTo>
                    <a:pt x="345" y="210"/>
                  </a:lnTo>
                  <a:close/>
                  <a:moveTo>
                    <a:pt x="649" y="210"/>
                  </a:moveTo>
                  <a:lnTo>
                    <a:pt x="649" y="210"/>
                  </a:lnTo>
                  <a:lnTo>
                    <a:pt x="654" y="213"/>
                  </a:lnTo>
                  <a:lnTo>
                    <a:pt x="654" y="213"/>
                  </a:lnTo>
                  <a:lnTo>
                    <a:pt x="654" y="207"/>
                  </a:lnTo>
                  <a:lnTo>
                    <a:pt x="653" y="204"/>
                  </a:lnTo>
                  <a:lnTo>
                    <a:pt x="649" y="202"/>
                  </a:lnTo>
                  <a:lnTo>
                    <a:pt x="649" y="202"/>
                  </a:lnTo>
                  <a:lnTo>
                    <a:pt x="649" y="205"/>
                  </a:lnTo>
                  <a:lnTo>
                    <a:pt x="649" y="210"/>
                  </a:lnTo>
                  <a:lnTo>
                    <a:pt x="649" y="210"/>
                  </a:lnTo>
                  <a:close/>
                  <a:moveTo>
                    <a:pt x="311" y="207"/>
                  </a:moveTo>
                  <a:lnTo>
                    <a:pt x="311" y="207"/>
                  </a:lnTo>
                  <a:lnTo>
                    <a:pt x="312" y="207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4" y="204"/>
                  </a:lnTo>
                  <a:lnTo>
                    <a:pt x="314" y="204"/>
                  </a:lnTo>
                  <a:lnTo>
                    <a:pt x="312" y="205"/>
                  </a:lnTo>
                  <a:lnTo>
                    <a:pt x="311" y="205"/>
                  </a:lnTo>
                  <a:lnTo>
                    <a:pt x="311" y="207"/>
                  </a:lnTo>
                  <a:lnTo>
                    <a:pt x="311" y="207"/>
                  </a:lnTo>
                  <a:close/>
                  <a:moveTo>
                    <a:pt x="335" y="210"/>
                  </a:moveTo>
                  <a:lnTo>
                    <a:pt x="335" y="210"/>
                  </a:lnTo>
                  <a:lnTo>
                    <a:pt x="335" y="205"/>
                  </a:lnTo>
                  <a:lnTo>
                    <a:pt x="335" y="204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34" y="205"/>
                  </a:lnTo>
                  <a:lnTo>
                    <a:pt x="334" y="207"/>
                  </a:lnTo>
                  <a:lnTo>
                    <a:pt x="334" y="209"/>
                  </a:lnTo>
                  <a:lnTo>
                    <a:pt x="335" y="210"/>
                  </a:lnTo>
                  <a:lnTo>
                    <a:pt x="335" y="210"/>
                  </a:lnTo>
                  <a:close/>
                  <a:moveTo>
                    <a:pt x="512" y="204"/>
                  </a:moveTo>
                  <a:lnTo>
                    <a:pt x="512" y="204"/>
                  </a:lnTo>
                  <a:lnTo>
                    <a:pt x="508" y="204"/>
                  </a:lnTo>
                  <a:lnTo>
                    <a:pt x="508" y="204"/>
                  </a:lnTo>
                  <a:lnTo>
                    <a:pt x="508" y="205"/>
                  </a:lnTo>
                  <a:lnTo>
                    <a:pt x="509" y="205"/>
                  </a:lnTo>
                  <a:lnTo>
                    <a:pt x="511" y="205"/>
                  </a:lnTo>
                  <a:lnTo>
                    <a:pt x="512" y="204"/>
                  </a:lnTo>
                  <a:lnTo>
                    <a:pt x="512" y="204"/>
                  </a:lnTo>
                  <a:close/>
                  <a:moveTo>
                    <a:pt x="64" y="224"/>
                  </a:moveTo>
                  <a:lnTo>
                    <a:pt x="64" y="224"/>
                  </a:lnTo>
                  <a:lnTo>
                    <a:pt x="67" y="225"/>
                  </a:lnTo>
                  <a:lnTo>
                    <a:pt x="70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5" y="216"/>
                  </a:lnTo>
                  <a:lnTo>
                    <a:pt x="75" y="207"/>
                  </a:lnTo>
                  <a:lnTo>
                    <a:pt x="75" y="207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7" y="207"/>
                  </a:lnTo>
                  <a:lnTo>
                    <a:pt x="65" y="212"/>
                  </a:lnTo>
                  <a:lnTo>
                    <a:pt x="64" y="218"/>
                  </a:lnTo>
                  <a:lnTo>
                    <a:pt x="64" y="224"/>
                  </a:lnTo>
                  <a:lnTo>
                    <a:pt x="64" y="224"/>
                  </a:lnTo>
                  <a:close/>
                  <a:moveTo>
                    <a:pt x="177" y="204"/>
                  </a:moveTo>
                  <a:lnTo>
                    <a:pt x="177" y="204"/>
                  </a:lnTo>
                  <a:lnTo>
                    <a:pt x="171" y="207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8"/>
                  </a:lnTo>
                  <a:lnTo>
                    <a:pt x="162" y="218"/>
                  </a:lnTo>
                  <a:lnTo>
                    <a:pt x="166" y="218"/>
                  </a:lnTo>
                  <a:lnTo>
                    <a:pt x="16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8" y="210"/>
                  </a:lnTo>
                  <a:lnTo>
                    <a:pt x="178" y="207"/>
                  </a:lnTo>
                  <a:lnTo>
                    <a:pt x="177" y="204"/>
                  </a:lnTo>
                  <a:lnTo>
                    <a:pt x="177" y="204"/>
                  </a:lnTo>
                  <a:close/>
                  <a:moveTo>
                    <a:pt x="378" y="209"/>
                  </a:moveTo>
                  <a:lnTo>
                    <a:pt x="378" y="209"/>
                  </a:lnTo>
                  <a:lnTo>
                    <a:pt x="387" y="207"/>
                  </a:lnTo>
                  <a:lnTo>
                    <a:pt x="395" y="207"/>
                  </a:lnTo>
                  <a:lnTo>
                    <a:pt x="395" y="207"/>
                  </a:lnTo>
                  <a:lnTo>
                    <a:pt x="392" y="205"/>
                  </a:lnTo>
                  <a:lnTo>
                    <a:pt x="387" y="205"/>
                  </a:lnTo>
                  <a:lnTo>
                    <a:pt x="378" y="204"/>
                  </a:lnTo>
                  <a:lnTo>
                    <a:pt x="378" y="204"/>
                  </a:lnTo>
                  <a:lnTo>
                    <a:pt x="378" y="207"/>
                  </a:lnTo>
                  <a:lnTo>
                    <a:pt x="378" y="209"/>
                  </a:lnTo>
                  <a:lnTo>
                    <a:pt x="378" y="209"/>
                  </a:lnTo>
                  <a:close/>
                  <a:moveTo>
                    <a:pt x="486" y="205"/>
                  </a:moveTo>
                  <a:lnTo>
                    <a:pt x="486" y="205"/>
                  </a:lnTo>
                  <a:lnTo>
                    <a:pt x="488" y="209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92" y="210"/>
                  </a:lnTo>
                  <a:lnTo>
                    <a:pt x="499" y="210"/>
                  </a:lnTo>
                  <a:lnTo>
                    <a:pt x="499" y="210"/>
                  </a:lnTo>
                  <a:lnTo>
                    <a:pt x="497" y="207"/>
                  </a:lnTo>
                  <a:lnTo>
                    <a:pt x="495" y="204"/>
                  </a:lnTo>
                  <a:lnTo>
                    <a:pt x="495" y="204"/>
                  </a:lnTo>
                  <a:lnTo>
                    <a:pt x="491" y="205"/>
                  </a:lnTo>
                  <a:lnTo>
                    <a:pt x="486" y="205"/>
                  </a:lnTo>
                  <a:lnTo>
                    <a:pt x="486" y="205"/>
                  </a:lnTo>
                  <a:close/>
                  <a:moveTo>
                    <a:pt x="555" y="219"/>
                  </a:moveTo>
                  <a:lnTo>
                    <a:pt x="555" y="219"/>
                  </a:lnTo>
                  <a:lnTo>
                    <a:pt x="556" y="216"/>
                  </a:lnTo>
                  <a:lnTo>
                    <a:pt x="558" y="212"/>
                  </a:lnTo>
                  <a:lnTo>
                    <a:pt x="558" y="204"/>
                  </a:lnTo>
                  <a:lnTo>
                    <a:pt x="558" y="204"/>
                  </a:lnTo>
                  <a:lnTo>
                    <a:pt x="555" y="204"/>
                  </a:lnTo>
                  <a:lnTo>
                    <a:pt x="555" y="204"/>
                  </a:lnTo>
                  <a:lnTo>
                    <a:pt x="555" y="219"/>
                  </a:lnTo>
                  <a:lnTo>
                    <a:pt x="555" y="219"/>
                  </a:lnTo>
                  <a:close/>
                  <a:moveTo>
                    <a:pt x="204" y="210"/>
                  </a:moveTo>
                  <a:lnTo>
                    <a:pt x="204" y="210"/>
                  </a:lnTo>
                  <a:lnTo>
                    <a:pt x="206" y="210"/>
                  </a:lnTo>
                  <a:lnTo>
                    <a:pt x="207" y="207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4" y="207"/>
                  </a:lnTo>
                  <a:lnTo>
                    <a:pt x="204" y="210"/>
                  </a:lnTo>
                  <a:lnTo>
                    <a:pt x="204" y="210"/>
                  </a:lnTo>
                  <a:close/>
                  <a:moveTo>
                    <a:pt x="151" y="209"/>
                  </a:moveTo>
                  <a:lnTo>
                    <a:pt x="151" y="209"/>
                  </a:lnTo>
                  <a:lnTo>
                    <a:pt x="154" y="209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5" y="205"/>
                  </a:lnTo>
                  <a:lnTo>
                    <a:pt x="154" y="205"/>
                  </a:lnTo>
                  <a:lnTo>
                    <a:pt x="152" y="207"/>
                  </a:lnTo>
                  <a:lnTo>
                    <a:pt x="151" y="209"/>
                  </a:lnTo>
                  <a:lnTo>
                    <a:pt x="151" y="209"/>
                  </a:lnTo>
                  <a:close/>
                  <a:moveTo>
                    <a:pt x="354" y="209"/>
                  </a:moveTo>
                  <a:lnTo>
                    <a:pt x="354" y="209"/>
                  </a:lnTo>
                  <a:lnTo>
                    <a:pt x="358" y="210"/>
                  </a:lnTo>
                  <a:lnTo>
                    <a:pt x="361" y="209"/>
                  </a:lnTo>
                  <a:lnTo>
                    <a:pt x="363" y="207"/>
                  </a:lnTo>
                  <a:lnTo>
                    <a:pt x="363" y="207"/>
                  </a:lnTo>
                  <a:lnTo>
                    <a:pt x="360" y="207"/>
                  </a:lnTo>
                  <a:lnTo>
                    <a:pt x="358" y="207"/>
                  </a:lnTo>
                  <a:lnTo>
                    <a:pt x="354" y="205"/>
                  </a:lnTo>
                  <a:lnTo>
                    <a:pt x="354" y="205"/>
                  </a:lnTo>
                  <a:lnTo>
                    <a:pt x="354" y="209"/>
                  </a:lnTo>
                  <a:lnTo>
                    <a:pt x="354" y="209"/>
                  </a:lnTo>
                  <a:close/>
                  <a:moveTo>
                    <a:pt x="459" y="209"/>
                  </a:moveTo>
                  <a:lnTo>
                    <a:pt x="459" y="209"/>
                  </a:lnTo>
                  <a:lnTo>
                    <a:pt x="463" y="209"/>
                  </a:lnTo>
                  <a:lnTo>
                    <a:pt x="468" y="209"/>
                  </a:lnTo>
                  <a:lnTo>
                    <a:pt x="468" y="209"/>
                  </a:lnTo>
                  <a:lnTo>
                    <a:pt x="468" y="207"/>
                  </a:lnTo>
                  <a:lnTo>
                    <a:pt x="466" y="205"/>
                  </a:lnTo>
                  <a:lnTo>
                    <a:pt x="466" y="205"/>
                  </a:lnTo>
                  <a:lnTo>
                    <a:pt x="465" y="207"/>
                  </a:lnTo>
                  <a:lnTo>
                    <a:pt x="462" y="207"/>
                  </a:lnTo>
                  <a:lnTo>
                    <a:pt x="460" y="207"/>
                  </a:lnTo>
                  <a:lnTo>
                    <a:pt x="459" y="209"/>
                  </a:lnTo>
                  <a:lnTo>
                    <a:pt x="459" y="209"/>
                  </a:lnTo>
                  <a:close/>
                  <a:moveTo>
                    <a:pt x="473" y="209"/>
                  </a:moveTo>
                  <a:lnTo>
                    <a:pt x="473" y="209"/>
                  </a:lnTo>
                  <a:lnTo>
                    <a:pt x="479" y="209"/>
                  </a:lnTo>
                  <a:lnTo>
                    <a:pt x="479" y="209"/>
                  </a:lnTo>
                  <a:lnTo>
                    <a:pt x="477" y="207"/>
                  </a:lnTo>
                  <a:lnTo>
                    <a:pt x="476" y="205"/>
                  </a:lnTo>
                  <a:lnTo>
                    <a:pt x="473" y="207"/>
                  </a:lnTo>
                  <a:lnTo>
                    <a:pt x="473" y="209"/>
                  </a:lnTo>
                  <a:lnTo>
                    <a:pt x="473" y="209"/>
                  </a:lnTo>
                  <a:close/>
                  <a:moveTo>
                    <a:pt x="630" y="218"/>
                  </a:moveTo>
                  <a:lnTo>
                    <a:pt x="630" y="218"/>
                  </a:lnTo>
                  <a:lnTo>
                    <a:pt x="634" y="218"/>
                  </a:lnTo>
                  <a:lnTo>
                    <a:pt x="640" y="219"/>
                  </a:lnTo>
                  <a:lnTo>
                    <a:pt x="640" y="219"/>
                  </a:lnTo>
                  <a:lnTo>
                    <a:pt x="642" y="218"/>
                  </a:lnTo>
                  <a:lnTo>
                    <a:pt x="642" y="216"/>
                  </a:lnTo>
                  <a:lnTo>
                    <a:pt x="643" y="215"/>
                  </a:lnTo>
                  <a:lnTo>
                    <a:pt x="643" y="213"/>
                  </a:lnTo>
                  <a:lnTo>
                    <a:pt x="643" y="213"/>
                  </a:lnTo>
                  <a:lnTo>
                    <a:pt x="637" y="209"/>
                  </a:lnTo>
                  <a:lnTo>
                    <a:pt x="633" y="207"/>
                  </a:lnTo>
                  <a:lnTo>
                    <a:pt x="630" y="207"/>
                  </a:lnTo>
                  <a:lnTo>
                    <a:pt x="630" y="207"/>
                  </a:lnTo>
                  <a:lnTo>
                    <a:pt x="630" y="212"/>
                  </a:lnTo>
                  <a:lnTo>
                    <a:pt x="630" y="218"/>
                  </a:lnTo>
                  <a:lnTo>
                    <a:pt x="630" y="218"/>
                  </a:lnTo>
                  <a:close/>
                  <a:moveTo>
                    <a:pt x="703" y="234"/>
                  </a:moveTo>
                  <a:lnTo>
                    <a:pt x="703" y="234"/>
                  </a:lnTo>
                  <a:lnTo>
                    <a:pt x="703" y="225"/>
                  </a:lnTo>
                  <a:lnTo>
                    <a:pt x="701" y="218"/>
                  </a:lnTo>
                  <a:lnTo>
                    <a:pt x="698" y="212"/>
                  </a:lnTo>
                  <a:lnTo>
                    <a:pt x="694" y="207"/>
                  </a:lnTo>
                  <a:lnTo>
                    <a:pt x="692" y="207"/>
                  </a:lnTo>
                  <a:lnTo>
                    <a:pt x="692" y="207"/>
                  </a:lnTo>
                  <a:lnTo>
                    <a:pt x="694" y="213"/>
                  </a:lnTo>
                  <a:lnTo>
                    <a:pt x="697" y="221"/>
                  </a:lnTo>
                  <a:lnTo>
                    <a:pt x="700" y="227"/>
                  </a:lnTo>
                  <a:lnTo>
                    <a:pt x="703" y="234"/>
                  </a:lnTo>
                  <a:lnTo>
                    <a:pt x="703" y="234"/>
                  </a:lnTo>
                  <a:close/>
                  <a:moveTo>
                    <a:pt x="238" y="216"/>
                  </a:moveTo>
                  <a:lnTo>
                    <a:pt x="238" y="216"/>
                  </a:lnTo>
                  <a:lnTo>
                    <a:pt x="239" y="216"/>
                  </a:lnTo>
                  <a:lnTo>
                    <a:pt x="241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2" y="210"/>
                  </a:lnTo>
                  <a:lnTo>
                    <a:pt x="239" y="207"/>
                  </a:lnTo>
                  <a:lnTo>
                    <a:pt x="239" y="207"/>
                  </a:lnTo>
                  <a:lnTo>
                    <a:pt x="238" y="216"/>
                  </a:lnTo>
                  <a:lnTo>
                    <a:pt x="238" y="216"/>
                  </a:lnTo>
                  <a:close/>
                  <a:moveTo>
                    <a:pt x="503" y="210"/>
                  </a:moveTo>
                  <a:lnTo>
                    <a:pt x="503" y="210"/>
                  </a:lnTo>
                  <a:lnTo>
                    <a:pt x="505" y="209"/>
                  </a:lnTo>
                  <a:lnTo>
                    <a:pt x="506" y="207"/>
                  </a:lnTo>
                  <a:lnTo>
                    <a:pt x="506" y="207"/>
                  </a:lnTo>
                  <a:lnTo>
                    <a:pt x="505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10"/>
                  </a:lnTo>
                  <a:lnTo>
                    <a:pt x="503" y="210"/>
                  </a:lnTo>
                  <a:close/>
                  <a:moveTo>
                    <a:pt x="290" y="209"/>
                  </a:moveTo>
                  <a:lnTo>
                    <a:pt x="290" y="209"/>
                  </a:lnTo>
                  <a:lnTo>
                    <a:pt x="290" y="210"/>
                  </a:lnTo>
                  <a:lnTo>
                    <a:pt x="288" y="212"/>
                  </a:lnTo>
                  <a:lnTo>
                    <a:pt x="284" y="212"/>
                  </a:lnTo>
                  <a:lnTo>
                    <a:pt x="280" y="212"/>
                  </a:lnTo>
                  <a:lnTo>
                    <a:pt x="279" y="213"/>
                  </a:lnTo>
                  <a:lnTo>
                    <a:pt x="277" y="215"/>
                  </a:lnTo>
                  <a:lnTo>
                    <a:pt x="277" y="215"/>
                  </a:lnTo>
                  <a:lnTo>
                    <a:pt x="288" y="213"/>
                  </a:lnTo>
                  <a:lnTo>
                    <a:pt x="299" y="212"/>
                  </a:lnTo>
                  <a:lnTo>
                    <a:pt x="299" y="212"/>
                  </a:lnTo>
                  <a:lnTo>
                    <a:pt x="299" y="210"/>
                  </a:lnTo>
                  <a:lnTo>
                    <a:pt x="299" y="207"/>
                  </a:lnTo>
                  <a:lnTo>
                    <a:pt x="299" y="207"/>
                  </a:lnTo>
                  <a:lnTo>
                    <a:pt x="294" y="209"/>
                  </a:lnTo>
                  <a:lnTo>
                    <a:pt x="293" y="210"/>
                  </a:lnTo>
                  <a:lnTo>
                    <a:pt x="290" y="209"/>
                  </a:lnTo>
                  <a:lnTo>
                    <a:pt x="290" y="209"/>
                  </a:lnTo>
                  <a:close/>
                  <a:moveTo>
                    <a:pt x="561" y="221"/>
                  </a:moveTo>
                  <a:lnTo>
                    <a:pt x="561" y="221"/>
                  </a:lnTo>
                  <a:lnTo>
                    <a:pt x="566" y="222"/>
                  </a:lnTo>
                  <a:lnTo>
                    <a:pt x="569" y="222"/>
                  </a:lnTo>
                  <a:lnTo>
                    <a:pt x="572" y="222"/>
                  </a:lnTo>
                  <a:lnTo>
                    <a:pt x="572" y="222"/>
                  </a:lnTo>
                  <a:lnTo>
                    <a:pt x="569" y="213"/>
                  </a:lnTo>
                  <a:lnTo>
                    <a:pt x="563" y="207"/>
                  </a:lnTo>
                  <a:lnTo>
                    <a:pt x="563" y="207"/>
                  </a:lnTo>
                  <a:lnTo>
                    <a:pt x="561" y="221"/>
                  </a:lnTo>
                  <a:lnTo>
                    <a:pt x="561" y="221"/>
                  </a:lnTo>
                  <a:close/>
                  <a:moveTo>
                    <a:pt x="683" y="207"/>
                  </a:moveTo>
                  <a:lnTo>
                    <a:pt x="683" y="207"/>
                  </a:lnTo>
                  <a:lnTo>
                    <a:pt x="680" y="210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7" y="215"/>
                  </a:lnTo>
                  <a:lnTo>
                    <a:pt x="678" y="219"/>
                  </a:lnTo>
                  <a:lnTo>
                    <a:pt x="678" y="222"/>
                  </a:lnTo>
                  <a:lnTo>
                    <a:pt x="677" y="227"/>
                  </a:lnTo>
                  <a:lnTo>
                    <a:pt x="677" y="227"/>
                  </a:lnTo>
                  <a:lnTo>
                    <a:pt x="688" y="233"/>
                  </a:lnTo>
                  <a:lnTo>
                    <a:pt x="688" y="233"/>
                  </a:lnTo>
                  <a:lnTo>
                    <a:pt x="686" y="227"/>
                  </a:lnTo>
                  <a:lnTo>
                    <a:pt x="688" y="219"/>
                  </a:lnTo>
                  <a:lnTo>
                    <a:pt x="686" y="213"/>
                  </a:lnTo>
                  <a:lnTo>
                    <a:pt x="686" y="210"/>
                  </a:lnTo>
                  <a:lnTo>
                    <a:pt x="683" y="207"/>
                  </a:lnTo>
                  <a:lnTo>
                    <a:pt x="683" y="207"/>
                  </a:lnTo>
                  <a:close/>
                  <a:moveTo>
                    <a:pt x="37" y="230"/>
                  </a:moveTo>
                  <a:lnTo>
                    <a:pt x="37" y="230"/>
                  </a:lnTo>
                  <a:lnTo>
                    <a:pt x="38" y="219"/>
                  </a:lnTo>
                  <a:lnTo>
                    <a:pt x="38" y="213"/>
                  </a:lnTo>
                  <a:lnTo>
                    <a:pt x="38" y="209"/>
                  </a:lnTo>
                  <a:lnTo>
                    <a:pt x="38" y="209"/>
                  </a:lnTo>
                  <a:lnTo>
                    <a:pt x="37" y="215"/>
                  </a:lnTo>
                  <a:lnTo>
                    <a:pt x="35" y="219"/>
                  </a:lnTo>
                  <a:lnTo>
                    <a:pt x="33" y="225"/>
                  </a:lnTo>
                  <a:lnTo>
                    <a:pt x="33" y="228"/>
                  </a:lnTo>
                  <a:lnTo>
                    <a:pt x="37" y="230"/>
                  </a:lnTo>
                  <a:lnTo>
                    <a:pt x="37" y="230"/>
                  </a:lnTo>
                  <a:close/>
                  <a:moveTo>
                    <a:pt x="82" y="227"/>
                  </a:moveTo>
                  <a:lnTo>
                    <a:pt x="82" y="227"/>
                  </a:lnTo>
                  <a:lnTo>
                    <a:pt x="84" y="227"/>
                  </a:lnTo>
                  <a:lnTo>
                    <a:pt x="85" y="225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91" y="222"/>
                  </a:lnTo>
                  <a:lnTo>
                    <a:pt x="91" y="218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82" y="209"/>
                  </a:lnTo>
                  <a:lnTo>
                    <a:pt x="82" y="209"/>
                  </a:lnTo>
                  <a:lnTo>
                    <a:pt x="82" y="215"/>
                  </a:lnTo>
                  <a:lnTo>
                    <a:pt x="81" y="219"/>
                  </a:lnTo>
                  <a:lnTo>
                    <a:pt x="81" y="224"/>
                  </a:lnTo>
                  <a:lnTo>
                    <a:pt x="82" y="227"/>
                  </a:lnTo>
                  <a:lnTo>
                    <a:pt x="82" y="227"/>
                  </a:lnTo>
                  <a:close/>
                  <a:moveTo>
                    <a:pt x="267" y="212"/>
                  </a:moveTo>
                  <a:lnTo>
                    <a:pt x="267" y="212"/>
                  </a:lnTo>
                  <a:lnTo>
                    <a:pt x="267" y="212"/>
                  </a:lnTo>
                  <a:lnTo>
                    <a:pt x="267" y="210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5" y="212"/>
                  </a:lnTo>
                  <a:lnTo>
                    <a:pt x="267" y="212"/>
                  </a:lnTo>
                  <a:lnTo>
                    <a:pt x="267" y="212"/>
                  </a:lnTo>
                  <a:close/>
                  <a:moveTo>
                    <a:pt x="117" y="210"/>
                  </a:moveTo>
                  <a:lnTo>
                    <a:pt x="117" y="210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7" y="216"/>
                  </a:lnTo>
                  <a:lnTo>
                    <a:pt x="119" y="218"/>
                  </a:lnTo>
                  <a:lnTo>
                    <a:pt x="119" y="222"/>
                  </a:lnTo>
                  <a:lnTo>
                    <a:pt x="119" y="222"/>
                  </a:lnTo>
                  <a:lnTo>
                    <a:pt x="123" y="221"/>
                  </a:lnTo>
                  <a:lnTo>
                    <a:pt x="128" y="216"/>
                  </a:lnTo>
                  <a:lnTo>
                    <a:pt x="134" y="209"/>
                  </a:lnTo>
                  <a:lnTo>
                    <a:pt x="134" y="209"/>
                  </a:lnTo>
                  <a:lnTo>
                    <a:pt x="126" y="209"/>
                  </a:lnTo>
                  <a:lnTo>
                    <a:pt x="117" y="210"/>
                  </a:lnTo>
                  <a:lnTo>
                    <a:pt x="117" y="210"/>
                  </a:lnTo>
                  <a:close/>
                  <a:moveTo>
                    <a:pt x="221" y="212"/>
                  </a:moveTo>
                  <a:lnTo>
                    <a:pt x="221" y="212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4" y="218"/>
                  </a:lnTo>
                  <a:lnTo>
                    <a:pt x="229" y="218"/>
                  </a:lnTo>
                  <a:lnTo>
                    <a:pt x="229" y="218"/>
                  </a:lnTo>
                  <a:lnTo>
                    <a:pt x="229" y="213"/>
                  </a:lnTo>
                  <a:lnTo>
                    <a:pt x="226" y="209"/>
                  </a:lnTo>
                  <a:lnTo>
                    <a:pt x="226" y="209"/>
                  </a:lnTo>
                  <a:lnTo>
                    <a:pt x="223" y="210"/>
                  </a:lnTo>
                  <a:lnTo>
                    <a:pt x="221" y="212"/>
                  </a:lnTo>
                  <a:lnTo>
                    <a:pt x="221" y="212"/>
                  </a:lnTo>
                  <a:close/>
                  <a:moveTo>
                    <a:pt x="735" y="221"/>
                  </a:moveTo>
                  <a:lnTo>
                    <a:pt x="735" y="221"/>
                  </a:lnTo>
                  <a:lnTo>
                    <a:pt x="738" y="221"/>
                  </a:lnTo>
                  <a:lnTo>
                    <a:pt x="739" y="219"/>
                  </a:lnTo>
                  <a:lnTo>
                    <a:pt x="739" y="219"/>
                  </a:lnTo>
                  <a:lnTo>
                    <a:pt x="738" y="213"/>
                  </a:lnTo>
                  <a:lnTo>
                    <a:pt x="738" y="210"/>
                  </a:lnTo>
                  <a:lnTo>
                    <a:pt x="736" y="209"/>
                  </a:lnTo>
                  <a:lnTo>
                    <a:pt x="736" y="209"/>
                  </a:lnTo>
                  <a:lnTo>
                    <a:pt x="736" y="215"/>
                  </a:lnTo>
                  <a:lnTo>
                    <a:pt x="735" y="221"/>
                  </a:lnTo>
                  <a:lnTo>
                    <a:pt x="735" y="221"/>
                  </a:lnTo>
                  <a:close/>
                  <a:moveTo>
                    <a:pt x="416" y="212"/>
                  </a:moveTo>
                  <a:lnTo>
                    <a:pt x="416" y="212"/>
                  </a:lnTo>
                  <a:lnTo>
                    <a:pt x="419" y="212"/>
                  </a:lnTo>
                  <a:lnTo>
                    <a:pt x="422" y="212"/>
                  </a:lnTo>
                  <a:lnTo>
                    <a:pt x="422" y="212"/>
                  </a:lnTo>
                  <a:lnTo>
                    <a:pt x="419" y="210"/>
                  </a:lnTo>
                  <a:lnTo>
                    <a:pt x="418" y="210"/>
                  </a:lnTo>
                  <a:lnTo>
                    <a:pt x="416" y="212"/>
                  </a:lnTo>
                  <a:lnTo>
                    <a:pt x="416" y="212"/>
                  </a:lnTo>
                  <a:close/>
                  <a:moveTo>
                    <a:pt x="431" y="212"/>
                  </a:moveTo>
                  <a:lnTo>
                    <a:pt x="431" y="212"/>
                  </a:lnTo>
                  <a:lnTo>
                    <a:pt x="438" y="213"/>
                  </a:lnTo>
                  <a:lnTo>
                    <a:pt x="441" y="215"/>
                  </a:lnTo>
                  <a:lnTo>
                    <a:pt x="442" y="213"/>
                  </a:lnTo>
                  <a:lnTo>
                    <a:pt x="442" y="213"/>
                  </a:lnTo>
                  <a:lnTo>
                    <a:pt x="438" y="212"/>
                  </a:lnTo>
                  <a:lnTo>
                    <a:pt x="434" y="212"/>
                  </a:lnTo>
                  <a:lnTo>
                    <a:pt x="431" y="212"/>
                  </a:lnTo>
                  <a:lnTo>
                    <a:pt x="431" y="212"/>
                  </a:lnTo>
                  <a:close/>
                  <a:moveTo>
                    <a:pt x="511" y="212"/>
                  </a:moveTo>
                  <a:lnTo>
                    <a:pt x="511" y="212"/>
                  </a:lnTo>
                  <a:lnTo>
                    <a:pt x="511" y="213"/>
                  </a:lnTo>
                  <a:lnTo>
                    <a:pt x="514" y="213"/>
                  </a:lnTo>
                  <a:lnTo>
                    <a:pt x="517" y="212"/>
                  </a:lnTo>
                  <a:lnTo>
                    <a:pt x="517" y="212"/>
                  </a:lnTo>
                  <a:lnTo>
                    <a:pt x="514" y="212"/>
                  </a:lnTo>
                  <a:lnTo>
                    <a:pt x="511" y="212"/>
                  </a:lnTo>
                  <a:lnTo>
                    <a:pt x="511" y="212"/>
                  </a:lnTo>
                  <a:close/>
                  <a:moveTo>
                    <a:pt x="99" y="216"/>
                  </a:moveTo>
                  <a:lnTo>
                    <a:pt x="99" y="216"/>
                  </a:lnTo>
                  <a:lnTo>
                    <a:pt x="101" y="213"/>
                  </a:lnTo>
                  <a:lnTo>
                    <a:pt x="101" y="212"/>
                  </a:lnTo>
                  <a:lnTo>
                    <a:pt x="99" y="212"/>
                  </a:lnTo>
                  <a:lnTo>
                    <a:pt x="99" y="212"/>
                  </a:lnTo>
                  <a:lnTo>
                    <a:pt x="99" y="215"/>
                  </a:lnTo>
                  <a:lnTo>
                    <a:pt x="98" y="215"/>
                  </a:lnTo>
                  <a:lnTo>
                    <a:pt x="99" y="216"/>
                  </a:lnTo>
                  <a:lnTo>
                    <a:pt x="99" y="216"/>
                  </a:lnTo>
                  <a:close/>
                  <a:moveTo>
                    <a:pt x="390" y="215"/>
                  </a:moveTo>
                  <a:lnTo>
                    <a:pt x="390" y="215"/>
                  </a:lnTo>
                  <a:lnTo>
                    <a:pt x="389" y="213"/>
                  </a:lnTo>
                  <a:lnTo>
                    <a:pt x="386" y="213"/>
                  </a:lnTo>
                  <a:lnTo>
                    <a:pt x="386" y="213"/>
                  </a:lnTo>
                  <a:lnTo>
                    <a:pt x="386" y="212"/>
                  </a:lnTo>
                  <a:lnTo>
                    <a:pt x="384" y="212"/>
                  </a:lnTo>
                  <a:lnTo>
                    <a:pt x="384" y="212"/>
                  </a:lnTo>
                  <a:lnTo>
                    <a:pt x="383" y="212"/>
                  </a:lnTo>
                  <a:lnTo>
                    <a:pt x="381" y="212"/>
                  </a:lnTo>
                  <a:lnTo>
                    <a:pt x="380" y="213"/>
                  </a:lnTo>
                  <a:lnTo>
                    <a:pt x="378" y="215"/>
                  </a:lnTo>
                  <a:lnTo>
                    <a:pt x="378" y="215"/>
                  </a:lnTo>
                  <a:lnTo>
                    <a:pt x="387" y="215"/>
                  </a:lnTo>
                  <a:lnTo>
                    <a:pt x="392" y="215"/>
                  </a:lnTo>
                  <a:lnTo>
                    <a:pt x="390" y="215"/>
                  </a:lnTo>
                  <a:lnTo>
                    <a:pt x="390" y="215"/>
                  </a:lnTo>
                  <a:close/>
                  <a:moveTo>
                    <a:pt x="151" y="215"/>
                  </a:moveTo>
                  <a:lnTo>
                    <a:pt x="151" y="215"/>
                  </a:lnTo>
                  <a:lnTo>
                    <a:pt x="149" y="218"/>
                  </a:lnTo>
                  <a:lnTo>
                    <a:pt x="149" y="221"/>
                  </a:lnTo>
                  <a:lnTo>
                    <a:pt x="149" y="221"/>
                  </a:lnTo>
                  <a:lnTo>
                    <a:pt x="152" y="221"/>
                  </a:lnTo>
                  <a:lnTo>
                    <a:pt x="157" y="219"/>
                  </a:lnTo>
                  <a:lnTo>
                    <a:pt x="157" y="219"/>
                  </a:lnTo>
                  <a:lnTo>
                    <a:pt x="157" y="216"/>
                  </a:lnTo>
                  <a:lnTo>
                    <a:pt x="157" y="215"/>
                  </a:lnTo>
                  <a:lnTo>
                    <a:pt x="157" y="213"/>
                  </a:lnTo>
                  <a:lnTo>
                    <a:pt x="157" y="213"/>
                  </a:lnTo>
                  <a:lnTo>
                    <a:pt x="155" y="212"/>
                  </a:lnTo>
                  <a:lnTo>
                    <a:pt x="154" y="213"/>
                  </a:lnTo>
                  <a:lnTo>
                    <a:pt x="151" y="215"/>
                  </a:lnTo>
                  <a:lnTo>
                    <a:pt x="151" y="215"/>
                  </a:lnTo>
                  <a:close/>
                  <a:moveTo>
                    <a:pt x="587" y="213"/>
                  </a:moveTo>
                  <a:lnTo>
                    <a:pt x="587" y="213"/>
                  </a:lnTo>
                  <a:lnTo>
                    <a:pt x="587" y="219"/>
                  </a:lnTo>
                  <a:lnTo>
                    <a:pt x="587" y="219"/>
                  </a:lnTo>
                  <a:lnTo>
                    <a:pt x="588" y="218"/>
                  </a:lnTo>
                  <a:lnTo>
                    <a:pt x="588" y="216"/>
                  </a:lnTo>
                  <a:lnTo>
                    <a:pt x="588" y="212"/>
                  </a:lnTo>
                  <a:lnTo>
                    <a:pt x="588" y="212"/>
                  </a:lnTo>
                  <a:lnTo>
                    <a:pt x="588" y="213"/>
                  </a:lnTo>
                  <a:lnTo>
                    <a:pt x="587" y="213"/>
                  </a:lnTo>
                  <a:lnTo>
                    <a:pt x="587" y="213"/>
                  </a:lnTo>
                  <a:close/>
                  <a:moveTo>
                    <a:pt x="133" y="219"/>
                  </a:moveTo>
                  <a:lnTo>
                    <a:pt x="133" y="219"/>
                  </a:lnTo>
                  <a:lnTo>
                    <a:pt x="136" y="216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4" y="215"/>
                  </a:lnTo>
                  <a:lnTo>
                    <a:pt x="133" y="219"/>
                  </a:lnTo>
                  <a:lnTo>
                    <a:pt x="133" y="219"/>
                  </a:lnTo>
                  <a:close/>
                  <a:moveTo>
                    <a:pt x="210" y="215"/>
                  </a:moveTo>
                  <a:lnTo>
                    <a:pt x="210" y="215"/>
                  </a:lnTo>
                  <a:lnTo>
                    <a:pt x="210" y="218"/>
                  </a:lnTo>
                  <a:lnTo>
                    <a:pt x="212" y="219"/>
                  </a:lnTo>
                  <a:lnTo>
                    <a:pt x="212" y="219"/>
                  </a:lnTo>
                  <a:lnTo>
                    <a:pt x="213" y="219"/>
                  </a:lnTo>
                  <a:lnTo>
                    <a:pt x="215" y="218"/>
                  </a:lnTo>
                  <a:lnTo>
                    <a:pt x="215" y="218"/>
                  </a:lnTo>
                  <a:lnTo>
                    <a:pt x="215" y="216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3" y="213"/>
                  </a:lnTo>
                  <a:lnTo>
                    <a:pt x="210" y="215"/>
                  </a:lnTo>
                  <a:lnTo>
                    <a:pt x="210" y="215"/>
                  </a:lnTo>
                  <a:close/>
                  <a:moveTo>
                    <a:pt x="358" y="215"/>
                  </a:moveTo>
                  <a:lnTo>
                    <a:pt x="358" y="215"/>
                  </a:lnTo>
                  <a:lnTo>
                    <a:pt x="363" y="215"/>
                  </a:lnTo>
                  <a:lnTo>
                    <a:pt x="364" y="215"/>
                  </a:lnTo>
                  <a:lnTo>
                    <a:pt x="364" y="215"/>
                  </a:lnTo>
                  <a:lnTo>
                    <a:pt x="361" y="213"/>
                  </a:lnTo>
                  <a:lnTo>
                    <a:pt x="360" y="213"/>
                  </a:lnTo>
                  <a:lnTo>
                    <a:pt x="358" y="215"/>
                  </a:lnTo>
                  <a:lnTo>
                    <a:pt x="358" y="215"/>
                  </a:lnTo>
                  <a:close/>
                  <a:moveTo>
                    <a:pt x="483" y="218"/>
                  </a:moveTo>
                  <a:lnTo>
                    <a:pt x="483" y="218"/>
                  </a:lnTo>
                  <a:lnTo>
                    <a:pt x="483" y="215"/>
                  </a:lnTo>
                  <a:lnTo>
                    <a:pt x="483" y="215"/>
                  </a:lnTo>
                  <a:lnTo>
                    <a:pt x="473" y="213"/>
                  </a:lnTo>
                  <a:lnTo>
                    <a:pt x="473" y="213"/>
                  </a:lnTo>
                  <a:lnTo>
                    <a:pt x="474" y="216"/>
                  </a:lnTo>
                  <a:lnTo>
                    <a:pt x="477" y="216"/>
                  </a:lnTo>
                  <a:lnTo>
                    <a:pt x="483" y="218"/>
                  </a:lnTo>
                  <a:lnTo>
                    <a:pt x="483" y="218"/>
                  </a:lnTo>
                  <a:close/>
                  <a:moveTo>
                    <a:pt x="206" y="218"/>
                  </a:moveTo>
                  <a:lnTo>
                    <a:pt x="206" y="218"/>
                  </a:lnTo>
                  <a:lnTo>
                    <a:pt x="206" y="216"/>
                  </a:lnTo>
                  <a:lnTo>
                    <a:pt x="206" y="215"/>
                  </a:lnTo>
                  <a:lnTo>
                    <a:pt x="206" y="215"/>
                  </a:lnTo>
                  <a:lnTo>
                    <a:pt x="206" y="215"/>
                  </a:lnTo>
                  <a:lnTo>
                    <a:pt x="204" y="216"/>
                  </a:lnTo>
                  <a:lnTo>
                    <a:pt x="204" y="218"/>
                  </a:lnTo>
                  <a:lnTo>
                    <a:pt x="206" y="218"/>
                  </a:lnTo>
                  <a:lnTo>
                    <a:pt x="206" y="218"/>
                  </a:lnTo>
                  <a:close/>
                  <a:moveTo>
                    <a:pt x="503" y="216"/>
                  </a:moveTo>
                  <a:lnTo>
                    <a:pt x="503" y="216"/>
                  </a:lnTo>
                  <a:lnTo>
                    <a:pt x="503" y="219"/>
                  </a:lnTo>
                  <a:lnTo>
                    <a:pt x="503" y="222"/>
                  </a:lnTo>
                  <a:lnTo>
                    <a:pt x="503" y="222"/>
                  </a:lnTo>
                  <a:lnTo>
                    <a:pt x="509" y="224"/>
                  </a:lnTo>
                  <a:lnTo>
                    <a:pt x="515" y="224"/>
                  </a:lnTo>
                  <a:lnTo>
                    <a:pt x="520" y="224"/>
                  </a:lnTo>
                  <a:lnTo>
                    <a:pt x="526" y="221"/>
                  </a:lnTo>
                  <a:lnTo>
                    <a:pt x="526" y="221"/>
                  </a:lnTo>
                  <a:lnTo>
                    <a:pt x="521" y="218"/>
                  </a:lnTo>
                  <a:lnTo>
                    <a:pt x="515" y="218"/>
                  </a:lnTo>
                  <a:lnTo>
                    <a:pt x="503" y="216"/>
                  </a:lnTo>
                  <a:lnTo>
                    <a:pt x="503" y="216"/>
                  </a:lnTo>
                  <a:close/>
                  <a:moveTo>
                    <a:pt x="56" y="219"/>
                  </a:moveTo>
                  <a:lnTo>
                    <a:pt x="56" y="219"/>
                  </a:lnTo>
                  <a:lnTo>
                    <a:pt x="56" y="221"/>
                  </a:lnTo>
                  <a:lnTo>
                    <a:pt x="58" y="221"/>
                  </a:lnTo>
                  <a:lnTo>
                    <a:pt x="58" y="221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8" y="216"/>
                  </a:lnTo>
                  <a:lnTo>
                    <a:pt x="58" y="216"/>
                  </a:lnTo>
                  <a:lnTo>
                    <a:pt x="56" y="218"/>
                  </a:lnTo>
                  <a:lnTo>
                    <a:pt x="56" y="219"/>
                  </a:lnTo>
                  <a:lnTo>
                    <a:pt x="56" y="219"/>
                  </a:lnTo>
                  <a:close/>
                  <a:moveTo>
                    <a:pt x="616" y="234"/>
                  </a:moveTo>
                  <a:lnTo>
                    <a:pt x="616" y="234"/>
                  </a:lnTo>
                  <a:lnTo>
                    <a:pt x="613" y="224"/>
                  </a:lnTo>
                  <a:lnTo>
                    <a:pt x="611" y="219"/>
                  </a:lnTo>
                  <a:lnTo>
                    <a:pt x="608" y="216"/>
                  </a:lnTo>
                  <a:lnTo>
                    <a:pt x="608" y="216"/>
                  </a:lnTo>
                  <a:lnTo>
                    <a:pt x="607" y="219"/>
                  </a:lnTo>
                  <a:lnTo>
                    <a:pt x="605" y="222"/>
                  </a:lnTo>
                  <a:lnTo>
                    <a:pt x="607" y="228"/>
                  </a:lnTo>
                  <a:lnTo>
                    <a:pt x="611" y="233"/>
                  </a:lnTo>
                  <a:lnTo>
                    <a:pt x="613" y="234"/>
                  </a:lnTo>
                  <a:lnTo>
                    <a:pt x="616" y="234"/>
                  </a:lnTo>
                  <a:lnTo>
                    <a:pt x="616" y="234"/>
                  </a:lnTo>
                  <a:close/>
                  <a:moveTo>
                    <a:pt x="192" y="219"/>
                  </a:moveTo>
                  <a:lnTo>
                    <a:pt x="192" y="219"/>
                  </a:lnTo>
                  <a:lnTo>
                    <a:pt x="198" y="219"/>
                  </a:lnTo>
                  <a:lnTo>
                    <a:pt x="198" y="219"/>
                  </a:lnTo>
                  <a:lnTo>
                    <a:pt x="198" y="218"/>
                  </a:lnTo>
                  <a:lnTo>
                    <a:pt x="198" y="218"/>
                  </a:lnTo>
                  <a:lnTo>
                    <a:pt x="194" y="218"/>
                  </a:lnTo>
                  <a:lnTo>
                    <a:pt x="192" y="218"/>
                  </a:lnTo>
                  <a:lnTo>
                    <a:pt x="192" y="219"/>
                  </a:lnTo>
                  <a:lnTo>
                    <a:pt x="192" y="219"/>
                  </a:lnTo>
                  <a:close/>
                  <a:moveTo>
                    <a:pt x="280" y="219"/>
                  </a:moveTo>
                  <a:lnTo>
                    <a:pt x="280" y="219"/>
                  </a:lnTo>
                  <a:lnTo>
                    <a:pt x="282" y="221"/>
                  </a:lnTo>
                  <a:lnTo>
                    <a:pt x="284" y="222"/>
                  </a:lnTo>
                  <a:lnTo>
                    <a:pt x="288" y="222"/>
                  </a:lnTo>
                  <a:lnTo>
                    <a:pt x="294" y="221"/>
                  </a:lnTo>
                  <a:lnTo>
                    <a:pt x="297" y="218"/>
                  </a:lnTo>
                  <a:lnTo>
                    <a:pt x="297" y="218"/>
                  </a:lnTo>
                  <a:lnTo>
                    <a:pt x="293" y="218"/>
                  </a:lnTo>
                  <a:lnTo>
                    <a:pt x="288" y="219"/>
                  </a:lnTo>
                  <a:lnTo>
                    <a:pt x="285" y="219"/>
                  </a:lnTo>
                  <a:lnTo>
                    <a:pt x="280" y="219"/>
                  </a:lnTo>
                  <a:lnTo>
                    <a:pt x="280" y="219"/>
                  </a:lnTo>
                  <a:close/>
                  <a:moveTo>
                    <a:pt x="130" y="222"/>
                  </a:moveTo>
                  <a:lnTo>
                    <a:pt x="130" y="222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39" y="219"/>
                  </a:lnTo>
                  <a:lnTo>
                    <a:pt x="139" y="219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4" y="221"/>
                  </a:lnTo>
                  <a:lnTo>
                    <a:pt x="130" y="222"/>
                  </a:lnTo>
                  <a:lnTo>
                    <a:pt x="130" y="222"/>
                  </a:lnTo>
                  <a:close/>
                  <a:moveTo>
                    <a:pt x="380" y="227"/>
                  </a:moveTo>
                  <a:lnTo>
                    <a:pt x="380" y="227"/>
                  </a:lnTo>
                  <a:lnTo>
                    <a:pt x="389" y="231"/>
                  </a:lnTo>
                  <a:lnTo>
                    <a:pt x="393" y="231"/>
                  </a:lnTo>
                  <a:lnTo>
                    <a:pt x="399" y="231"/>
                  </a:lnTo>
                  <a:lnTo>
                    <a:pt x="399" y="231"/>
                  </a:lnTo>
                  <a:lnTo>
                    <a:pt x="399" y="225"/>
                  </a:lnTo>
                  <a:lnTo>
                    <a:pt x="399" y="219"/>
                  </a:lnTo>
                  <a:lnTo>
                    <a:pt x="399" y="219"/>
                  </a:lnTo>
                  <a:lnTo>
                    <a:pt x="389" y="219"/>
                  </a:lnTo>
                  <a:lnTo>
                    <a:pt x="380" y="218"/>
                  </a:lnTo>
                  <a:lnTo>
                    <a:pt x="380" y="218"/>
                  </a:lnTo>
                  <a:lnTo>
                    <a:pt x="380" y="222"/>
                  </a:lnTo>
                  <a:lnTo>
                    <a:pt x="380" y="227"/>
                  </a:lnTo>
                  <a:lnTo>
                    <a:pt x="380" y="227"/>
                  </a:lnTo>
                  <a:close/>
                  <a:moveTo>
                    <a:pt x="497" y="221"/>
                  </a:moveTo>
                  <a:lnTo>
                    <a:pt x="497" y="221"/>
                  </a:lnTo>
                  <a:lnTo>
                    <a:pt x="497" y="219"/>
                  </a:lnTo>
                  <a:lnTo>
                    <a:pt x="494" y="218"/>
                  </a:lnTo>
                  <a:lnTo>
                    <a:pt x="494" y="218"/>
                  </a:lnTo>
                  <a:lnTo>
                    <a:pt x="495" y="221"/>
                  </a:lnTo>
                  <a:lnTo>
                    <a:pt x="497" y="221"/>
                  </a:lnTo>
                  <a:lnTo>
                    <a:pt x="497" y="221"/>
                  </a:lnTo>
                  <a:close/>
                  <a:moveTo>
                    <a:pt x="354" y="219"/>
                  </a:moveTo>
                  <a:lnTo>
                    <a:pt x="354" y="219"/>
                  </a:lnTo>
                  <a:lnTo>
                    <a:pt x="357" y="225"/>
                  </a:lnTo>
                  <a:lnTo>
                    <a:pt x="360" y="230"/>
                  </a:lnTo>
                  <a:lnTo>
                    <a:pt x="366" y="231"/>
                  </a:lnTo>
                  <a:lnTo>
                    <a:pt x="372" y="231"/>
                  </a:lnTo>
                  <a:lnTo>
                    <a:pt x="372" y="231"/>
                  </a:lnTo>
                  <a:lnTo>
                    <a:pt x="372" y="227"/>
                  </a:lnTo>
                  <a:lnTo>
                    <a:pt x="370" y="224"/>
                  </a:lnTo>
                  <a:lnTo>
                    <a:pt x="366" y="219"/>
                  </a:lnTo>
                  <a:lnTo>
                    <a:pt x="366" y="219"/>
                  </a:lnTo>
                  <a:lnTo>
                    <a:pt x="363" y="219"/>
                  </a:lnTo>
                  <a:lnTo>
                    <a:pt x="360" y="219"/>
                  </a:lnTo>
                  <a:lnTo>
                    <a:pt x="357" y="219"/>
                  </a:lnTo>
                  <a:lnTo>
                    <a:pt x="354" y="219"/>
                  </a:lnTo>
                  <a:lnTo>
                    <a:pt x="354" y="219"/>
                  </a:lnTo>
                  <a:close/>
                  <a:moveTo>
                    <a:pt x="160" y="224"/>
                  </a:moveTo>
                  <a:lnTo>
                    <a:pt x="160" y="224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75" y="228"/>
                  </a:lnTo>
                  <a:lnTo>
                    <a:pt x="175" y="228"/>
                  </a:lnTo>
                  <a:lnTo>
                    <a:pt x="175" y="224"/>
                  </a:lnTo>
                  <a:lnTo>
                    <a:pt x="177" y="221"/>
                  </a:lnTo>
                  <a:lnTo>
                    <a:pt x="175" y="219"/>
                  </a:lnTo>
                  <a:lnTo>
                    <a:pt x="175" y="219"/>
                  </a:lnTo>
                  <a:lnTo>
                    <a:pt x="174" y="222"/>
                  </a:lnTo>
                  <a:lnTo>
                    <a:pt x="169" y="222"/>
                  </a:lnTo>
                  <a:lnTo>
                    <a:pt x="160" y="224"/>
                  </a:lnTo>
                  <a:lnTo>
                    <a:pt x="160" y="224"/>
                  </a:lnTo>
                  <a:close/>
                  <a:moveTo>
                    <a:pt x="409" y="228"/>
                  </a:moveTo>
                  <a:lnTo>
                    <a:pt x="409" y="228"/>
                  </a:lnTo>
                  <a:lnTo>
                    <a:pt x="412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5"/>
                  </a:lnTo>
                  <a:lnTo>
                    <a:pt x="413" y="222"/>
                  </a:lnTo>
                  <a:lnTo>
                    <a:pt x="409" y="219"/>
                  </a:lnTo>
                  <a:lnTo>
                    <a:pt x="409" y="219"/>
                  </a:lnTo>
                  <a:lnTo>
                    <a:pt x="409" y="228"/>
                  </a:lnTo>
                  <a:lnTo>
                    <a:pt x="409" y="228"/>
                  </a:lnTo>
                  <a:close/>
                  <a:moveTo>
                    <a:pt x="430" y="225"/>
                  </a:moveTo>
                  <a:lnTo>
                    <a:pt x="430" y="225"/>
                  </a:lnTo>
                  <a:lnTo>
                    <a:pt x="428" y="224"/>
                  </a:lnTo>
                  <a:lnTo>
                    <a:pt x="428" y="221"/>
                  </a:lnTo>
                  <a:lnTo>
                    <a:pt x="428" y="221"/>
                  </a:lnTo>
                  <a:lnTo>
                    <a:pt x="424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24"/>
                  </a:lnTo>
                  <a:lnTo>
                    <a:pt x="422" y="225"/>
                  </a:lnTo>
                  <a:lnTo>
                    <a:pt x="425" y="227"/>
                  </a:lnTo>
                  <a:lnTo>
                    <a:pt x="430" y="225"/>
                  </a:lnTo>
                  <a:lnTo>
                    <a:pt x="430" y="225"/>
                  </a:lnTo>
                  <a:close/>
                  <a:moveTo>
                    <a:pt x="236" y="225"/>
                  </a:moveTo>
                  <a:lnTo>
                    <a:pt x="236" y="225"/>
                  </a:lnTo>
                  <a:lnTo>
                    <a:pt x="244" y="224"/>
                  </a:lnTo>
                  <a:lnTo>
                    <a:pt x="250" y="221"/>
                  </a:lnTo>
                  <a:lnTo>
                    <a:pt x="250" y="221"/>
                  </a:lnTo>
                  <a:lnTo>
                    <a:pt x="241" y="221"/>
                  </a:lnTo>
                  <a:lnTo>
                    <a:pt x="238" y="222"/>
                  </a:lnTo>
                  <a:lnTo>
                    <a:pt x="236" y="224"/>
                  </a:lnTo>
                  <a:lnTo>
                    <a:pt x="236" y="225"/>
                  </a:lnTo>
                  <a:lnTo>
                    <a:pt x="236" y="225"/>
                  </a:lnTo>
                  <a:close/>
                  <a:moveTo>
                    <a:pt x="274" y="225"/>
                  </a:moveTo>
                  <a:lnTo>
                    <a:pt x="274" y="225"/>
                  </a:lnTo>
                  <a:lnTo>
                    <a:pt x="276" y="224"/>
                  </a:lnTo>
                  <a:lnTo>
                    <a:pt x="276" y="224"/>
                  </a:lnTo>
                  <a:lnTo>
                    <a:pt x="274" y="222"/>
                  </a:lnTo>
                  <a:lnTo>
                    <a:pt x="274" y="221"/>
                  </a:lnTo>
                  <a:lnTo>
                    <a:pt x="274" y="221"/>
                  </a:lnTo>
                  <a:lnTo>
                    <a:pt x="274" y="224"/>
                  </a:lnTo>
                  <a:lnTo>
                    <a:pt x="274" y="224"/>
                  </a:lnTo>
                  <a:lnTo>
                    <a:pt x="274" y="225"/>
                  </a:lnTo>
                  <a:lnTo>
                    <a:pt x="274" y="225"/>
                  </a:lnTo>
                  <a:close/>
                  <a:moveTo>
                    <a:pt x="434" y="225"/>
                  </a:moveTo>
                  <a:lnTo>
                    <a:pt x="434" y="225"/>
                  </a:lnTo>
                  <a:lnTo>
                    <a:pt x="438" y="224"/>
                  </a:lnTo>
                  <a:lnTo>
                    <a:pt x="441" y="224"/>
                  </a:lnTo>
                  <a:lnTo>
                    <a:pt x="445" y="224"/>
                  </a:lnTo>
                  <a:lnTo>
                    <a:pt x="447" y="222"/>
                  </a:lnTo>
                  <a:lnTo>
                    <a:pt x="447" y="222"/>
                  </a:lnTo>
                  <a:lnTo>
                    <a:pt x="441" y="222"/>
                  </a:lnTo>
                  <a:lnTo>
                    <a:pt x="433" y="221"/>
                  </a:lnTo>
                  <a:lnTo>
                    <a:pt x="433" y="221"/>
                  </a:lnTo>
                  <a:lnTo>
                    <a:pt x="433" y="222"/>
                  </a:lnTo>
                  <a:lnTo>
                    <a:pt x="434" y="225"/>
                  </a:lnTo>
                  <a:lnTo>
                    <a:pt x="434" y="225"/>
                  </a:lnTo>
                  <a:close/>
                  <a:moveTo>
                    <a:pt x="98" y="227"/>
                  </a:moveTo>
                  <a:lnTo>
                    <a:pt x="98" y="227"/>
                  </a:lnTo>
                  <a:lnTo>
                    <a:pt x="101" y="227"/>
                  </a:lnTo>
                  <a:lnTo>
                    <a:pt x="101" y="227"/>
                  </a:lnTo>
                  <a:lnTo>
                    <a:pt x="101" y="224"/>
                  </a:lnTo>
                  <a:lnTo>
                    <a:pt x="99" y="222"/>
                  </a:lnTo>
                  <a:lnTo>
                    <a:pt x="99" y="222"/>
                  </a:lnTo>
                  <a:lnTo>
                    <a:pt x="101" y="222"/>
                  </a:lnTo>
                  <a:lnTo>
                    <a:pt x="101" y="221"/>
                  </a:lnTo>
                  <a:lnTo>
                    <a:pt x="101" y="221"/>
                  </a:lnTo>
                  <a:lnTo>
                    <a:pt x="99" y="222"/>
                  </a:lnTo>
                  <a:lnTo>
                    <a:pt x="98" y="222"/>
                  </a:lnTo>
                  <a:lnTo>
                    <a:pt x="98" y="227"/>
                  </a:lnTo>
                  <a:lnTo>
                    <a:pt x="98" y="227"/>
                  </a:lnTo>
                  <a:close/>
                  <a:moveTo>
                    <a:pt x="335" y="227"/>
                  </a:moveTo>
                  <a:lnTo>
                    <a:pt x="335" y="227"/>
                  </a:lnTo>
                  <a:lnTo>
                    <a:pt x="335" y="224"/>
                  </a:lnTo>
                  <a:lnTo>
                    <a:pt x="335" y="221"/>
                  </a:lnTo>
                  <a:lnTo>
                    <a:pt x="335" y="221"/>
                  </a:lnTo>
                  <a:lnTo>
                    <a:pt x="334" y="221"/>
                  </a:lnTo>
                  <a:lnTo>
                    <a:pt x="334" y="221"/>
                  </a:lnTo>
                  <a:lnTo>
                    <a:pt x="334" y="225"/>
                  </a:lnTo>
                  <a:lnTo>
                    <a:pt x="334" y="227"/>
                  </a:lnTo>
                  <a:lnTo>
                    <a:pt x="335" y="227"/>
                  </a:lnTo>
                  <a:lnTo>
                    <a:pt x="335" y="227"/>
                  </a:lnTo>
                  <a:close/>
                  <a:moveTo>
                    <a:pt x="593" y="228"/>
                  </a:moveTo>
                  <a:lnTo>
                    <a:pt x="593" y="228"/>
                  </a:lnTo>
                  <a:lnTo>
                    <a:pt x="596" y="228"/>
                  </a:lnTo>
                  <a:lnTo>
                    <a:pt x="599" y="228"/>
                  </a:lnTo>
                  <a:lnTo>
                    <a:pt x="599" y="228"/>
                  </a:lnTo>
                  <a:lnTo>
                    <a:pt x="599" y="225"/>
                  </a:lnTo>
                  <a:lnTo>
                    <a:pt x="598" y="224"/>
                  </a:lnTo>
                  <a:lnTo>
                    <a:pt x="595" y="222"/>
                  </a:lnTo>
                  <a:lnTo>
                    <a:pt x="595" y="222"/>
                  </a:lnTo>
                  <a:lnTo>
                    <a:pt x="593" y="224"/>
                  </a:lnTo>
                  <a:lnTo>
                    <a:pt x="593" y="225"/>
                  </a:lnTo>
                  <a:lnTo>
                    <a:pt x="593" y="228"/>
                  </a:lnTo>
                  <a:lnTo>
                    <a:pt x="593" y="228"/>
                  </a:lnTo>
                  <a:close/>
                  <a:moveTo>
                    <a:pt x="52" y="237"/>
                  </a:moveTo>
                  <a:lnTo>
                    <a:pt x="52" y="237"/>
                  </a:lnTo>
                  <a:lnTo>
                    <a:pt x="53" y="231"/>
                  </a:lnTo>
                  <a:lnTo>
                    <a:pt x="56" y="225"/>
                  </a:lnTo>
                  <a:lnTo>
                    <a:pt x="56" y="225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2"/>
                  </a:lnTo>
                  <a:lnTo>
                    <a:pt x="52" y="222"/>
                  </a:lnTo>
                  <a:lnTo>
                    <a:pt x="52" y="222"/>
                  </a:lnTo>
                  <a:lnTo>
                    <a:pt x="50" y="231"/>
                  </a:lnTo>
                  <a:lnTo>
                    <a:pt x="50" y="234"/>
                  </a:lnTo>
                  <a:lnTo>
                    <a:pt x="52" y="237"/>
                  </a:lnTo>
                  <a:lnTo>
                    <a:pt x="52" y="237"/>
                  </a:lnTo>
                  <a:close/>
                  <a:moveTo>
                    <a:pt x="219" y="228"/>
                  </a:moveTo>
                  <a:lnTo>
                    <a:pt x="219" y="228"/>
                  </a:lnTo>
                  <a:lnTo>
                    <a:pt x="226" y="228"/>
                  </a:lnTo>
                  <a:lnTo>
                    <a:pt x="230" y="227"/>
                  </a:lnTo>
                  <a:lnTo>
                    <a:pt x="230" y="227"/>
                  </a:lnTo>
                  <a:lnTo>
                    <a:pt x="230" y="224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3" y="224"/>
                  </a:lnTo>
                  <a:lnTo>
                    <a:pt x="221" y="225"/>
                  </a:lnTo>
                  <a:lnTo>
                    <a:pt x="219" y="228"/>
                  </a:lnTo>
                  <a:lnTo>
                    <a:pt x="219" y="228"/>
                  </a:lnTo>
                  <a:close/>
                  <a:moveTo>
                    <a:pt x="317" y="225"/>
                  </a:moveTo>
                  <a:lnTo>
                    <a:pt x="317" y="225"/>
                  </a:lnTo>
                  <a:lnTo>
                    <a:pt x="319" y="227"/>
                  </a:lnTo>
                  <a:lnTo>
                    <a:pt x="322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8" y="224"/>
                  </a:lnTo>
                  <a:lnTo>
                    <a:pt x="328" y="222"/>
                  </a:lnTo>
                  <a:lnTo>
                    <a:pt x="328" y="222"/>
                  </a:lnTo>
                  <a:lnTo>
                    <a:pt x="322" y="222"/>
                  </a:lnTo>
                  <a:lnTo>
                    <a:pt x="319" y="222"/>
                  </a:lnTo>
                  <a:lnTo>
                    <a:pt x="317" y="225"/>
                  </a:lnTo>
                  <a:lnTo>
                    <a:pt x="317" y="225"/>
                  </a:lnTo>
                  <a:close/>
                  <a:moveTo>
                    <a:pt x="630" y="227"/>
                  </a:moveTo>
                  <a:lnTo>
                    <a:pt x="630" y="227"/>
                  </a:lnTo>
                  <a:lnTo>
                    <a:pt x="634" y="227"/>
                  </a:lnTo>
                  <a:lnTo>
                    <a:pt x="637" y="228"/>
                  </a:lnTo>
                  <a:lnTo>
                    <a:pt x="637" y="228"/>
                  </a:lnTo>
                  <a:lnTo>
                    <a:pt x="637" y="225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4" y="222"/>
                  </a:lnTo>
                  <a:lnTo>
                    <a:pt x="630" y="222"/>
                  </a:lnTo>
                  <a:lnTo>
                    <a:pt x="630" y="222"/>
                  </a:lnTo>
                  <a:lnTo>
                    <a:pt x="630" y="227"/>
                  </a:lnTo>
                  <a:lnTo>
                    <a:pt x="630" y="227"/>
                  </a:lnTo>
                  <a:close/>
                  <a:moveTo>
                    <a:pt x="701" y="245"/>
                  </a:moveTo>
                  <a:lnTo>
                    <a:pt x="701" y="245"/>
                  </a:lnTo>
                  <a:lnTo>
                    <a:pt x="698" y="236"/>
                  </a:lnTo>
                  <a:lnTo>
                    <a:pt x="697" y="231"/>
                  </a:lnTo>
                  <a:lnTo>
                    <a:pt x="697" y="227"/>
                  </a:lnTo>
                  <a:lnTo>
                    <a:pt x="697" y="227"/>
                  </a:lnTo>
                  <a:lnTo>
                    <a:pt x="694" y="227"/>
                  </a:lnTo>
                  <a:lnTo>
                    <a:pt x="694" y="225"/>
                  </a:lnTo>
                  <a:lnTo>
                    <a:pt x="692" y="224"/>
                  </a:lnTo>
                  <a:lnTo>
                    <a:pt x="691" y="222"/>
                  </a:lnTo>
                  <a:lnTo>
                    <a:pt x="691" y="222"/>
                  </a:lnTo>
                  <a:lnTo>
                    <a:pt x="691" y="230"/>
                  </a:lnTo>
                  <a:lnTo>
                    <a:pt x="692" y="237"/>
                  </a:lnTo>
                  <a:lnTo>
                    <a:pt x="697" y="244"/>
                  </a:lnTo>
                  <a:lnTo>
                    <a:pt x="700" y="245"/>
                  </a:lnTo>
                  <a:lnTo>
                    <a:pt x="701" y="245"/>
                  </a:lnTo>
                  <a:lnTo>
                    <a:pt x="701" y="245"/>
                  </a:lnTo>
                  <a:close/>
                  <a:moveTo>
                    <a:pt x="264" y="227"/>
                  </a:moveTo>
                  <a:lnTo>
                    <a:pt x="264" y="227"/>
                  </a:lnTo>
                  <a:lnTo>
                    <a:pt x="265" y="227"/>
                  </a:lnTo>
                  <a:lnTo>
                    <a:pt x="268" y="227"/>
                  </a:lnTo>
                  <a:lnTo>
                    <a:pt x="268" y="227"/>
                  </a:lnTo>
                  <a:lnTo>
                    <a:pt x="268" y="224"/>
                  </a:lnTo>
                  <a:lnTo>
                    <a:pt x="267" y="224"/>
                  </a:lnTo>
                  <a:lnTo>
                    <a:pt x="267" y="224"/>
                  </a:lnTo>
                  <a:lnTo>
                    <a:pt x="265" y="224"/>
                  </a:lnTo>
                  <a:lnTo>
                    <a:pt x="264" y="225"/>
                  </a:lnTo>
                  <a:lnTo>
                    <a:pt x="264" y="227"/>
                  </a:lnTo>
                  <a:lnTo>
                    <a:pt x="264" y="227"/>
                  </a:lnTo>
                  <a:close/>
                  <a:moveTo>
                    <a:pt x="726" y="227"/>
                  </a:moveTo>
                  <a:lnTo>
                    <a:pt x="726" y="227"/>
                  </a:lnTo>
                  <a:lnTo>
                    <a:pt x="726" y="225"/>
                  </a:lnTo>
                  <a:lnTo>
                    <a:pt x="726" y="224"/>
                  </a:lnTo>
                  <a:lnTo>
                    <a:pt x="724" y="224"/>
                  </a:lnTo>
                  <a:lnTo>
                    <a:pt x="724" y="224"/>
                  </a:lnTo>
                  <a:lnTo>
                    <a:pt x="724" y="225"/>
                  </a:lnTo>
                  <a:lnTo>
                    <a:pt x="724" y="227"/>
                  </a:lnTo>
                  <a:lnTo>
                    <a:pt x="726" y="227"/>
                  </a:lnTo>
                  <a:lnTo>
                    <a:pt x="726" y="227"/>
                  </a:lnTo>
                  <a:close/>
                  <a:moveTo>
                    <a:pt x="308" y="227"/>
                  </a:moveTo>
                  <a:lnTo>
                    <a:pt x="308" y="227"/>
                  </a:lnTo>
                  <a:lnTo>
                    <a:pt x="311" y="227"/>
                  </a:lnTo>
                  <a:lnTo>
                    <a:pt x="311" y="224"/>
                  </a:lnTo>
                  <a:lnTo>
                    <a:pt x="311" y="224"/>
                  </a:lnTo>
                  <a:lnTo>
                    <a:pt x="308" y="224"/>
                  </a:lnTo>
                  <a:lnTo>
                    <a:pt x="308" y="224"/>
                  </a:lnTo>
                  <a:lnTo>
                    <a:pt x="308" y="227"/>
                  </a:lnTo>
                  <a:lnTo>
                    <a:pt x="308" y="227"/>
                  </a:lnTo>
                  <a:close/>
                  <a:moveTo>
                    <a:pt x="462" y="245"/>
                  </a:moveTo>
                  <a:lnTo>
                    <a:pt x="462" y="245"/>
                  </a:lnTo>
                  <a:lnTo>
                    <a:pt x="466" y="245"/>
                  </a:lnTo>
                  <a:lnTo>
                    <a:pt x="466" y="245"/>
                  </a:lnTo>
                  <a:lnTo>
                    <a:pt x="468" y="236"/>
                  </a:lnTo>
                  <a:lnTo>
                    <a:pt x="468" y="231"/>
                  </a:lnTo>
                  <a:lnTo>
                    <a:pt x="466" y="225"/>
                  </a:lnTo>
                  <a:lnTo>
                    <a:pt x="466" y="225"/>
                  </a:lnTo>
                  <a:lnTo>
                    <a:pt x="463" y="224"/>
                  </a:lnTo>
                  <a:lnTo>
                    <a:pt x="460" y="225"/>
                  </a:lnTo>
                  <a:lnTo>
                    <a:pt x="459" y="227"/>
                  </a:lnTo>
                  <a:lnTo>
                    <a:pt x="459" y="231"/>
                  </a:lnTo>
                  <a:lnTo>
                    <a:pt x="459" y="239"/>
                  </a:lnTo>
                  <a:lnTo>
                    <a:pt x="462" y="245"/>
                  </a:lnTo>
                  <a:lnTo>
                    <a:pt x="462" y="245"/>
                  </a:lnTo>
                  <a:close/>
                  <a:moveTo>
                    <a:pt x="148" y="227"/>
                  </a:moveTo>
                  <a:lnTo>
                    <a:pt x="148" y="227"/>
                  </a:lnTo>
                  <a:lnTo>
                    <a:pt x="148" y="228"/>
                  </a:lnTo>
                  <a:lnTo>
                    <a:pt x="146" y="231"/>
                  </a:lnTo>
                  <a:lnTo>
                    <a:pt x="146" y="231"/>
                  </a:lnTo>
                  <a:lnTo>
                    <a:pt x="151" y="231"/>
                  </a:lnTo>
                  <a:lnTo>
                    <a:pt x="157" y="231"/>
                  </a:lnTo>
                  <a:lnTo>
                    <a:pt x="157" y="231"/>
                  </a:lnTo>
                  <a:lnTo>
                    <a:pt x="155" y="228"/>
                  </a:lnTo>
                  <a:lnTo>
                    <a:pt x="155" y="225"/>
                  </a:lnTo>
                  <a:lnTo>
                    <a:pt x="155" y="225"/>
                  </a:lnTo>
                  <a:lnTo>
                    <a:pt x="151" y="225"/>
                  </a:lnTo>
                  <a:lnTo>
                    <a:pt x="148" y="227"/>
                  </a:lnTo>
                  <a:lnTo>
                    <a:pt x="148" y="227"/>
                  </a:lnTo>
                  <a:close/>
                  <a:moveTo>
                    <a:pt x="210" y="225"/>
                  </a:moveTo>
                  <a:lnTo>
                    <a:pt x="210" y="225"/>
                  </a:lnTo>
                  <a:lnTo>
                    <a:pt x="210" y="228"/>
                  </a:lnTo>
                  <a:lnTo>
                    <a:pt x="210" y="231"/>
                  </a:lnTo>
                  <a:lnTo>
                    <a:pt x="210" y="231"/>
                  </a:lnTo>
                  <a:lnTo>
                    <a:pt x="213" y="231"/>
                  </a:lnTo>
                  <a:lnTo>
                    <a:pt x="215" y="230"/>
                  </a:lnTo>
                  <a:lnTo>
                    <a:pt x="215" y="230"/>
                  </a:lnTo>
                  <a:lnTo>
                    <a:pt x="216" y="227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13" y="225"/>
                  </a:lnTo>
                  <a:lnTo>
                    <a:pt x="213" y="225"/>
                  </a:lnTo>
                  <a:lnTo>
                    <a:pt x="210" y="225"/>
                  </a:lnTo>
                  <a:lnTo>
                    <a:pt x="210" y="225"/>
                  </a:lnTo>
                  <a:close/>
                  <a:moveTo>
                    <a:pt x="759" y="228"/>
                  </a:moveTo>
                  <a:lnTo>
                    <a:pt x="759" y="228"/>
                  </a:lnTo>
                  <a:lnTo>
                    <a:pt x="759" y="228"/>
                  </a:lnTo>
                  <a:lnTo>
                    <a:pt x="761" y="227"/>
                  </a:lnTo>
                  <a:lnTo>
                    <a:pt x="761" y="225"/>
                  </a:lnTo>
                  <a:lnTo>
                    <a:pt x="759" y="225"/>
                  </a:lnTo>
                  <a:lnTo>
                    <a:pt x="759" y="225"/>
                  </a:lnTo>
                  <a:lnTo>
                    <a:pt x="759" y="228"/>
                  </a:lnTo>
                  <a:lnTo>
                    <a:pt x="759" y="228"/>
                  </a:lnTo>
                  <a:close/>
                  <a:moveTo>
                    <a:pt x="660" y="257"/>
                  </a:moveTo>
                  <a:lnTo>
                    <a:pt x="660" y="257"/>
                  </a:lnTo>
                  <a:lnTo>
                    <a:pt x="656" y="227"/>
                  </a:lnTo>
                  <a:lnTo>
                    <a:pt x="656" y="227"/>
                  </a:lnTo>
                  <a:lnTo>
                    <a:pt x="651" y="227"/>
                  </a:lnTo>
                  <a:lnTo>
                    <a:pt x="648" y="225"/>
                  </a:lnTo>
                  <a:lnTo>
                    <a:pt x="648" y="225"/>
                  </a:lnTo>
                  <a:lnTo>
                    <a:pt x="648" y="236"/>
                  </a:lnTo>
                  <a:lnTo>
                    <a:pt x="651" y="245"/>
                  </a:lnTo>
                  <a:lnTo>
                    <a:pt x="654" y="251"/>
                  </a:lnTo>
                  <a:lnTo>
                    <a:pt x="660" y="257"/>
                  </a:lnTo>
                  <a:lnTo>
                    <a:pt x="660" y="257"/>
                  </a:lnTo>
                  <a:close/>
                  <a:moveTo>
                    <a:pt x="741" y="247"/>
                  </a:moveTo>
                  <a:lnTo>
                    <a:pt x="741" y="247"/>
                  </a:lnTo>
                  <a:lnTo>
                    <a:pt x="742" y="242"/>
                  </a:lnTo>
                  <a:lnTo>
                    <a:pt x="742" y="236"/>
                  </a:lnTo>
                  <a:lnTo>
                    <a:pt x="741" y="228"/>
                  </a:lnTo>
                  <a:lnTo>
                    <a:pt x="739" y="227"/>
                  </a:lnTo>
                  <a:lnTo>
                    <a:pt x="736" y="225"/>
                  </a:lnTo>
                  <a:lnTo>
                    <a:pt x="736" y="225"/>
                  </a:lnTo>
                  <a:lnTo>
                    <a:pt x="736" y="231"/>
                  </a:lnTo>
                  <a:lnTo>
                    <a:pt x="738" y="236"/>
                  </a:lnTo>
                  <a:lnTo>
                    <a:pt x="741" y="247"/>
                  </a:lnTo>
                  <a:lnTo>
                    <a:pt x="741" y="247"/>
                  </a:lnTo>
                  <a:close/>
                  <a:moveTo>
                    <a:pt x="473" y="227"/>
                  </a:moveTo>
                  <a:lnTo>
                    <a:pt x="473" y="227"/>
                  </a:lnTo>
                  <a:lnTo>
                    <a:pt x="473" y="236"/>
                  </a:lnTo>
                  <a:lnTo>
                    <a:pt x="471" y="244"/>
                  </a:lnTo>
                  <a:lnTo>
                    <a:pt x="471" y="244"/>
                  </a:lnTo>
                  <a:lnTo>
                    <a:pt x="479" y="242"/>
                  </a:lnTo>
                  <a:lnTo>
                    <a:pt x="486" y="241"/>
                  </a:lnTo>
                  <a:lnTo>
                    <a:pt x="486" y="241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79" y="227"/>
                  </a:lnTo>
                  <a:lnTo>
                    <a:pt x="476" y="227"/>
                  </a:lnTo>
                  <a:lnTo>
                    <a:pt x="473" y="227"/>
                  </a:lnTo>
                  <a:lnTo>
                    <a:pt x="473" y="227"/>
                  </a:lnTo>
                  <a:close/>
                  <a:moveTo>
                    <a:pt x="718" y="234"/>
                  </a:moveTo>
                  <a:lnTo>
                    <a:pt x="718" y="234"/>
                  </a:lnTo>
                  <a:lnTo>
                    <a:pt x="718" y="230"/>
                  </a:lnTo>
                  <a:lnTo>
                    <a:pt x="718" y="228"/>
                  </a:lnTo>
                  <a:lnTo>
                    <a:pt x="718" y="227"/>
                  </a:lnTo>
                  <a:lnTo>
                    <a:pt x="718" y="227"/>
                  </a:lnTo>
                  <a:lnTo>
                    <a:pt x="718" y="228"/>
                  </a:lnTo>
                  <a:lnTo>
                    <a:pt x="717" y="231"/>
                  </a:lnTo>
                  <a:lnTo>
                    <a:pt x="717" y="233"/>
                  </a:lnTo>
                  <a:lnTo>
                    <a:pt x="718" y="234"/>
                  </a:lnTo>
                  <a:lnTo>
                    <a:pt x="718" y="234"/>
                  </a:lnTo>
                  <a:close/>
                  <a:moveTo>
                    <a:pt x="125" y="228"/>
                  </a:moveTo>
                  <a:lnTo>
                    <a:pt x="125" y="228"/>
                  </a:lnTo>
                  <a:lnTo>
                    <a:pt x="123" y="231"/>
                  </a:lnTo>
                  <a:lnTo>
                    <a:pt x="123" y="236"/>
                  </a:lnTo>
                  <a:lnTo>
                    <a:pt x="123" y="236"/>
                  </a:lnTo>
                  <a:lnTo>
                    <a:pt x="139" y="234"/>
                  </a:lnTo>
                  <a:lnTo>
                    <a:pt x="139" y="234"/>
                  </a:lnTo>
                  <a:lnTo>
                    <a:pt x="139" y="230"/>
                  </a:lnTo>
                  <a:lnTo>
                    <a:pt x="139" y="228"/>
                  </a:lnTo>
                  <a:lnTo>
                    <a:pt x="139" y="227"/>
                  </a:lnTo>
                  <a:lnTo>
                    <a:pt x="139" y="227"/>
                  </a:lnTo>
                  <a:lnTo>
                    <a:pt x="133" y="228"/>
                  </a:lnTo>
                  <a:lnTo>
                    <a:pt x="125" y="228"/>
                  </a:lnTo>
                  <a:lnTo>
                    <a:pt x="125" y="228"/>
                  </a:lnTo>
                  <a:close/>
                  <a:moveTo>
                    <a:pt x="238" y="233"/>
                  </a:moveTo>
                  <a:lnTo>
                    <a:pt x="238" y="233"/>
                  </a:lnTo>
                  <a:lnTo>
                    <a:pt x="247" y="231"/>
                  </a:lnTo>
                  <a:lnTo>
                    <a:pt x="250" y="230"/>
                  </a:lnTo>
                  <a:lnTo>
                    <a:pt x="252" y="227"/>
                  </a:lnTo>
                  <a:lnTo>
                    <a:pt x="252" y="227"/>
                  </a:lnTo>
                  <a:lnTo>
                    <a:pt x="244" y="228"/>
                  </a:lnTo>
                  <a:lnTo>
                    <a:pt x="238" y="233"/>
                  </a:lnTo>
                  <a:lnTo>
                    <a:pt x="238" y="233"/>
                  </a:lnTo>
                  <a:close/>
                  <a:moveTo>
                    <a:pt x="285" y="228"/>
                  </a:moveTo>
                  <a:lnTo>
                    <a:pt x="285" y="228"/>
                  </a:lnTo>
                  <a:lnTo>
                    <a:pt x="288" y="228"/>
                  </a:lnTo>
                  <a:lnTo>
                    <a:pt x="290" y="228"/>
                  </a:lnTo>
                  <a:lnTo>
                    <a:pt x="290" y="227"/>
                  </a:lnTo>
                  <a:lnTo>
                    <a:pt x="290" y="227"/>
                  </a:lnTo>
                  <a:lnTo>
                    <a:pt x="288" y="227"/>
                  </a:lnTo>
                  <a:lnTo>
                    <a:pt x="285" y="228"/>
                  </a:lnTo>
                  <a:lnTo>
                    <a:pt x="285" y="228"/>
                  </a:lnTo>
                  <a:close/>
                  <a:moveTo>
                    <a:pt x="643" y="233"/>
                  </a:moveTo>
                  <a:lnTo>
                    <a:pt x="643" y="233"/>
                  </a:lnTo>
                  <a:lnTo>
                    <a:pt x="643" y="230"/>
                  </a:lnTo>
                  <a:lnTo>
                    <a:pt x="643" y="228"/>
                  </a:lnTo>
                  <a:lnTo>
                    <a:pt x="642" y="227"/>
                  </a:lnTo>
                  <a:lnTo>
                    <a:pt x="642" y="227"/>
                  </a:lnTo>
                  <a:lnTo>
                    <a:pt x="642" y="230"/>
                  </a:lnTo>
                  <a:lnTo>
                    <a:pt x="642" y="231"/>
                  </a:lnTo>
                  <a:lnTo>
                    <a:pt x="643" y="233"/>
                  </a:lnTo>
                  <a:lnTo>
                    <a:pt x="643" y="233"/>
                  </a:lnTo>
                  <a:close/>
                  <a:moveTo>
                    <a:pt x="192" y="228"/>
                  </a:moveTo>
                  <a:lnTo>
                    <a:pt x="192" y="228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8" y="234"/>
                  </a:lnTo>
                  <a:lnTo>
                    <a:pt x="200" y="234"/>
                  </a:lnTo>
                  <a:lnTo>
                    <a:pt x="201" y="233"/>
                  </a:lnTo>
                  <a:lnTo>
                    <a:pt x="201" y="233"/>
                  </a:lnTo>
                  <a:lnTo>
                    <a:pt x="200" y="231"/>
                  </a:lnTo>
                  <a:lnTo>
                    <a:pt x="200" y="230"/>
                  </a:lnTo>
                  <a:lnTo>
                    <a:pt x="200" y="227"/>
                  </a:lnTo>
                  <a:lnTo>
                    <a:pt x="200" y="227"/>
                  </a:lnTo>
                  <a:lnTo>
                    <a:pt x="197" y="228"/>
                  </a:lnTo>
                  <a:lnTo>
                    <a:pt x="192" y="228"/>
                  </a:lnTo>
                  <a:lnTo>
                    <a:pt x="192" y="228"/>
                  </a:lnTo>
                  <a:close/>
                  <a:moveTo>
                    <a:pt x="434" y="230"/>
                  </a:moveTo>
                  <a:lnTo>
                    <a:pt x="434" y="230"/>
                  </a:lnTo>
                  <a:lnTo>
                    <a:pt x="436" y="236"/>
                  </a:lnTo>
                  <a:lnTo>
                    <a:pt x="438" y="239"/>
                  </a:lnTo>
                  <a:lnTo>
                    <a:pt x="439" y="242"/>
                  </a:lnTo>
                  <a:lnTo>
                    <a:pt x="439" y="242"/>
                  </a:lnTo>
                  <a:lnTo>
                    <a:pt x="442" y="242"/>
                  </a:lnTo>
                  <a:lnTo>
                    <a:pt x="444" y="242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50" y="234"/>
                  </a:lnTo>
                  <a:lnTo>
                    <a:pt x="450" y="227"/>
                  </a:lnTo>
                  <a:lnTo>
                    <a:pt x="450" y="227"/>
                  </a:lnTo>
                  <a:lnTo>
                    <a:pt x="442" y="228"/>
                  </a:lnTo>
                  <a:lnTo>
                    <a:pt x="434" y="230"/>
                  </a:lnTo>
                  <a:lnTo>
                    <a:pt x="434" y="230"/>
                  </a:lnTo>
                  <a:close/>
                  <a:moveTo>
                    <a:pt x="273" y="231"/>
                  </a:moveTo>
                  <a:lnTo>
                    <a:pt x="273" y="231"/>
                  </a:lnTo>
                  <a:lnTo>
                    <a:pt x="274" y="231"/>
                  </a:lnTo>
                  <a:lnTo>
                    <a:pt x="277" y="231"/>
                  </a:lnTo>
                  <a:lnTo>
                    <a:pt x="279" y="231"/>
                  </a:lnTo>
                  <a:lnTo>
                    <a:pt x="280" y="228"/>
                  </a:lnTo>
                  <a:lnTo>
                    <a:pt x="280" y="228"/>
                  </a:lnTo>
                  <a:lnTo>
                    <a:pt x="277" y="228"/>
                  </a:lnTo>
                  <a:lnTo>
                    <a:pt x="276" y="228"/>
                  </a:lnTo>
                  <a:lnTo>
                    <a:pt x="274" y="228"/>
                  </a:lnTo>
                  <a:lnTo>
                    <a:pt x="274" y="228"/>
                  </a:lnTo>
                  <a:lnTo>
                    <a:pt x="273" y="230"/>
                  </a:lnTo>
                  <a:lnTo>
                    <a:pt x="273" y="231"/>
                  </a:lnTo>
                  <a:lnTo>
                    <a:pt x="273" y="231"/>
                  </a:lnTo>
                  <a:close/>
                  <a:moveTo>
                    <a:pt x="561" y="230"/>
                  </a:moveTo>
                  <a:lnTo>
                    <a:pt x="561" y="230"/>
                  </a:lnTo>
                  <a:lnTo>
                    <a:pt x="559" y="233"/>
                  </a:lnTo>
                  <a:lnTo>
                    <a:pt x="559" y="233"/>
                  </a:lnTo>
                  <a:lnTo>
                    <a:pt x="564" y="234"/>
                  </a:lnTo>
                  <a:lnTo>
                    <a:pt x="570" y="234"/>
                  </a:lnTo>
                  <a:lnTo>
                    <a:pt x="570" y="234"/>
                  </a:lnTo>
                  <a:lnTo>
                    <a:pt x="570" y="231"/>
                  </a:lnTo>
                  <a:lnTo>
                    <a:pt x="570" y="230"/>
                  </a:lnTo>
                  <a:lnTo>
                    <a:pt x="570" y="228"/>
                  </a:lnTo>
                  <a:lnTo>
                    <a:pt x="570" y="228"/>
                  </a:lnTo>
                  <a:lnTo>
                    <a:pt x="566" y="228"/>
                  </a:lnTo>
                  <a:lnTo>
                    <a:pt x="561" y="230"/>
                  </a:lnTo>
                  <a:lnTo>
                    <a:pt x="561" y="230"/>
                  </a:lnTo>
                  <a:close/>
                  <a:moveTo>
                    <a:pt x="184" y="236"/>
                  </a:moveTo>
                  <a:lnTo>
                    <a:pt x="184" y="236"/>
                  </a:lnTo>
                  <a:lnTo>
                    <a:pt x="187" y="236"/>
                  </a:lnTo>
                  <a:lnTo>
                    <a:pt x="187" y="236"/>
                  </a:lnTo>
                  <a:lnTo>
                    <a:pt x="187" y="234"/>
                  </a:lnTo>
                  <a:lnTo>
                    <a:pt x="187" y="231"/>
                  </a:lnTo>
                  <a:lnTo>
                    <a:pt x="187" y="230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84" y="236"/>
                  </a:lnTo>
                  <a:lnTo>
                    <a:pt x="184" y="236"/>
                  </a:lnTo>
                  <a:close/>
                  <a:moveTo>
                    <a:pt x="491" y="230"/>
                  </a:moveTo>
                  <a:lnTo>
                    <a:pt x="491" y="230"/>
                  </a:lnTo>
                  <a:lnTo>
                    <a:pt x="491" y="234"/>
                  </a:lnTo>
                  <a:lnTo>
                    <a:pt x="492" y="239"/>
                  </a:lnTo>
                  <a:lnTo>
                    <a:pt x="492" y="239"/>
                  </a:lnTo>
                  <a:lnTo>
                    <a:pt x="494" y="239"/>
                  </a:lnTo>
                  <a:lnTo>
                    <a:pt x="495" y="239"/>
                  </a:lnTo>
                  <a:lnTo>
                    <a:pt x="495" y="239"/>
                  </a:lnTo>
                  <a:lnTo>
                    <a:pt x="497" y="234"/>
                  </a:lnTo>
                  <a:lnTo>
                    <a:pt x="495" y="228"/>
                  </a:lnTo>
                  <a:lnTo>
                    <a:pt x="495" y="228"/>
                  </a:lnTo>
                  <a:lnTo>
                    <a:pt x="492" y="230"/>
                  </a:lnTo>
                  <a:lnTo>
                    <a:pt x="491" y="230"/>
                  </a:lnTo>
                  <a:lnTo>
                    <a:pt x="491" y="230"/>
                  </a:lnTo>
                  <a:close/>
                  <a:moveTo>
                    <a:pt x="573" y="236"/>
                  </a:moveTo>
                  <a:lnTo>
                    <a:pt x="573" y="236"/>
                  </a:lnTo>
                  <a:lnTo>
                    <a:pt x="576" y="236"/>
                  </a:lnTo>
                  <a:lnTo>
                    <a:pt x="579" y="237"/>
                  </a:lnTo>
                  <a:lnTo>
                    <a:pt x="579" y="237"/>
                  </a:lnTo>
                  <a:lnTo>
                    <a:pt x="578" y="233"/>
                  </a:lnTo>
                  <a:lnTo>
                    <a:pt x="576" y="230"/>
                  </a:lnTo>
                  <a:lnTo>
                    <a:pt x="575" y="228"/>
                  </a:lnTo>
                  <a:lnTo>
                    <a:pt x="575" y="228"/>
                  </a:lnTo>
                  <a:lnTo>
                    <a:pt x="575" y="233"/>
                  </a:lnTo>
                  <a:lnTo>
                    <a:pt x="573" y="236"/>
                  </a:lnTo>
                  <a:lnTo>
                    <a:pt x="573" y="236"/>
                  </a:lnTo>
                  <a:close/>
                  <a:moveTo>
                    <a:pt x="75" y="237"/>
                  </a:moveTo>
                  <a:lnTo>
                    <a:pt x="75" y="237"/>
                  </a:lnTo>
                  <a:lnTo>
                    <a:pt x="75" y="234"/>
                  </a:lnTo>
                  <a:lnTo>
                    <a:pt x="76" y="230"/>
                  </a:lnTo>
                  <a:lnTo>
                    <a:pt x="76" y="230"/>
                  </a:lnTo>
                  <a:lnTo>
                    <a:pt x="73" y="230"/>
                  </a:lnTo>
                  <a:lnTo>
                    <a:pt x="69" y="230"/>
                  </a:lnTo>
                  <a:lnTo>
                    <a:pt x="69" y="230"/>
                  </a:lnTo>
                  <a:lnTo>
                    <a:pt x="72" y="234"/>
                  </a:lnTo>
                  <a:lnTo>
                    <a:pt x="75" y="237"/>
                  </a:lnTo>
                  <a:lnTo>
                    <a:pt x="75" y="237"/>
                  </a:lnTo>
                  <a:close/>
                  <a:moveTo>
                    <a:pt x="96" y="230"/>
                  </a:moveTo>
                  <a:lnTo>
                    <a:pt x="96" y="230"/>
                  </a:lnTo>
                  <a:lnTo>
                    <a:pt x="93" y="237"/>
                  </a:lnTo>
                  <a:lnTo>
                    <a:pt x="93" y="237"/>
                  </a:lnTo>
                  <a:lnTo>
                    <a:pt x="96" y="236"/>
                  </a:lnTo>
                  <a:lnTo>
                    <a:pt x="99" y="234"/>
                  </a:lnTo>
                  <a:lnTo>
                    <a:pt x="101" y="233"/>
                  </a:lnTo>
                  <a:lnTo>
                    <a:pt x="104" y="230"/>
                  </a:lnTo>
                  <a:lnTo>
                    <a:pt x="104" y="230"/>
                  </a:lnTo>
                  <a:lnTo>
                    <a:pt x="99" y="230"/>
                  </a:lnTo>
                  <a:lnTo>
                    <a:pt x="96" y="230"/>
                  </a:lnTo>
                  <a:lnTo>
                    <a:pt x="96" y="230"/>
                  </a:lnTo>
                  <a:close/>
                  <a:moveTo>
                    <a:pt x="749" y="250"/>
                  </a:moveTo>
                  <a:lnTo>
                    <a:pt x="749" y="250"/>
                  </a:lnTo>
                  <a:lnTo>
                    <a:pt x="750" y="239"/>
                  </a:lnTo>
                  <a:lnTo>
                    <a:pt x="749" y="233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7" y="241"/>
                  </a:lnTo>
                  <a:lnTo>
                    <a:pt x="747" y="245"/>
                  </a:lnTo>
                  <a:lnTo>
                    <a:pt x="749" y="250"/>
                  </a:lnTo>
                  <a:lnTo>
                    <a:pt x="749" y="250"/>
                  </a:lnTo>
                  <a:close/>
                  <a:moveTo>
                    <a:pt x="81" y="231"/>
                  </a:moveTo>
                  <a:lnTo>
                    <a:pt x="81" y="231"/>
                  </a:lnTo>
                  <a:lnTo>
                    <a:pt x="81" y="233"/>
                  </a:lnTo>
                  <a:lnTo>
                    <a:pt x="82" y="233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5" y="233"/>
                  </a:lnTo>
                  <a:lnTo>
                    <a:pt x="87" y="230"/>
                  </a:lnTo>
                  <a:lnTo>
                    <a:pt x="87" y="230"/>
                  </a:lnTo>
                  <a:lnTo>
                    <a:pt x="82" y="230"/>
                  </a:lnTo>
                  <a:lnTo>
                    <a:pt x="81" y="231"/>
                  </a:lnTo>
                  <a:lnTo>
                    <a:pt x="81" y="231"/>
                  </a:lnTo>
                  <a:close/>
                  <a:moveTo>
                    <a:pt x="262" y="233"/>
                  </a:moveTo>
                  <a:lnTo>
                    <a:pt x="262" y="233"/>
                  </a:lnTo>
                  <a:lnTo>
                    <a:pt x="265" y="233"/>
                  </a:lnTo>
                  <a:lnTo>
                    <a:pt x="268" y="233"/>
                  </a:lnTo>
                  <a:lnTo>
                    <a:pt x="268" y="233"/>
                  </a:lnTo>
                  <a:lnTo>
                    <a:pt x="268" y="230"/>
                  </a:lnTo>
                  <a:lnTo>
                    <a:pt x="268" y="230"/>
                  </a:lnTo>
                  <a:lnTo>
                    <a:pt x="264" y="231"/>
                  </a:lnTo>
                  <a:lnTo>
                    <a:pt x="262" y="233"/>
                  </a:lnTo>
                  <a:lnTo>
                    <a:pt x="262" y="233"/>
                  </a:lnTo>
                  <a:close/>
                  <a:moveTo>
                    <a:pt x="322" y="242"/>
                  </a:moveTo>
                  <a:lnTo>
                    <a:pt x="322" y="242"/>
                  </a:lnTo>
                  <a:lnTo>
                    <a:pt x="328" y="241"/>
                  </a:lnTo>
                  <a:lnTo>
                    <a:pt x="334" y="241"/>
                  </a:lnTo>
                  <a:lnTo>
                    <a:pt x="334" y="241"/>
                  </a:lnTo>
                  <a:lnTo>
                    <a:pt x="334" y="237"/>
                  </a:lnTo>
                  <a:lnTo>
                    <a:pt x="334" y="234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16" y="230"/>
                  </a:lnTo>
                  <a:lnTo>
                    <a:pt x="316" y="230"/>
                  </a:lnTo>
                  <a:lnTo>
                    <a:pt x="316" y="234"/>
                  </a:lnTo>
                  <a:lnTo>
                    <a:pt x="317" y="237"/>
                  </a:lnTo>
                  <a:lnTo>
                    <a:pt x="322" y="242"/>
                  </a:lnTo>
                  <a:lnTo>
                    <a:pt x="322" y="242"/>
                  </a:lnTo>
                  <a:close/>
                  <a:moveTo>
                    <a:pt x="343" y="231"/>
                  </a:moveTo>
                  <a:lnTo>
                    <a:pt x="343" y="231"/>
                  </a:lnTo>
                  <a:lnTo>
                    <a:pt x="340" y="234"/>
                  </a:lnTo>
                  <a:lnTo>
                    <a:pt x="340" y="237"/>
                  </a:lnTo>
                  <a:lnTo>
                    <a:pt x="341" y="239"/>
                  </a:lnTo>
                  <a:lnTo>
                    <a:pt x="341" y="239"/>
                  </a:lnTo>
                  <a:lnTo>
                    <a:pt x="346" y="237"/>
                  </a:lnTo>
                  <a:lnTo>
                    <a:pt x="351" y="237"/>
                  </a:lnTo>
                  <a:lnTo>
                    <a:pt x="351" y="237"/>
                  </a:lnTo>
                  <a:lnTo>
                    <a:pt x="348" y="234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1"/>
                  </a:lnTo>
                  <a:lnTo>
                    <a:pt x="343" y="231"/>
                  </a:lnTo>
                  <a:lnTo>
                    <a:pt x="343" y="231"/>
                  </a:lnTo>
                  <a:close/>
                  <a:moveTo>
                    <a:pt x="428" y="231"/>
                  </a:moveTo>
                  <a:lnTo>
                    <a:pt x="428" y="231"/>
                  </a:lnTo>
                  <a:lnTo>
                    <a:pt x="430" y="234"/>
                  </a:lnTo>
                  <a:lnTo>
                    <a:pt x="431" y="236"/>
                  </a:lnTo>
                  <a:lnTo>
                    <a:pt x="431" y="236"/>
                  </a:lnTo>
                  <a:lnTo>
                    <a:pt x="431" y="230"/>
                  </a:lnTo>
                  <a:lnTo>
                    <a:pt x="431" y="230"/>
                  </a:lnTo>
                  <a:lnTo>
                    <a:pt x="428" y="231"/>
                  </a:lnTo>
                  <a:lnTo>
                    <a:pt x="428" y="231"/>
                  </a:lnTo>
                  <a:close/>
                  <a:moveTo>
                    <a:pt x="117" y="237"/>
                  </a:moveTo>
                  <a:lnTo>
                    <a:pt x="117" y="237"/>
                  </a:lnTo>
                  <a:lnTo>
                    <a:pt x="117" y="234"/>
                  </a:lnTo>
                  <a:lnTo>
                    <a:pt x="116" y="231"/>
                  </a:lnTo>
                  <a:lnTo>
                    <a:pt x="116" y="231"/>
                  </a:lnTo>
                  <a:lnTo>
                    <a:pt x="116" y="231"/>
                  </a:lnTo>
                  <a:lnTo>
                    <a:pt x="116" y="234"/>
                  </a:lnTo>
                  <a:lnTo>
                    <a:pt x="116" y="236"/>
                  </a:lnTo>
                  <a:lnTo>
                    <a:pt x="117" y="237"/>
                  </a:lnTo>
                  <a:lnTo>
                    <a:pt x="117" y="237"/>
                  </a:lnTo>
                  <a:close/>
                  <a:moveTo>
                    <a:pt x="160" y="233"/>
                  </a:moveTo>
                  <a:lnTo>
                    <a:pt x="160" y="233"/>
                  </a:lnTo>
                  <a:lnTo>
                    <a:pt x="160" y="237"/>
                  </a:lnTo>
                  <a:lnTo>
                    <a:pt x="160" y="241"/>
                  </a:lnTo>
                  <a:lnTo>
                    <a:pt x="160" y="241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74" y="236"/>
                  </a:lnTo>
                  <a:lnTo>
                    <a:pt x="174" y="231"/>
                  </a:lnTo>
                  <a:lnTo>
                    <a:pt x="174" y="231"/>
                  </a:lnTo>
                  <a:lnTo>
                    <a:pt x="171" y="233"/>
                  </a:lnTo>
                  <a:lnTo>
                    <a:pt x="168" y="233"/>
                  </a:lnTo>
                  <a:lnTo>
                    <a:pt x="160" y="233"/>
                  </a:lnTo>
                  <a:lnTo>
                    <a:pt x="160" y="233"/>
                  </a:lnTo>
                  <a:close/>
                  <a:moveTo>
                    <a:pt x="178" y="237"/>
                  </a:moveTo>
                  <a:lnTo>
                    <a:pt x="178" y="237"/>
                  </a:lnTo>
                  <a:lnTo>
                    <a:pt x="180" y="237"/>
                  </a:lnTo>
                  <a:lnTo>
                    <a:pt x="180" y="234"/>
                  </a:lnTo>
                  <a:lnTo>
                    <a:pt x="178" y="231"/>
                  </a:lnTo>
                  <a:lnTo>
                    <a:pt x="178" y="231"/>
                  </a:lnTo>
                  <a:lnTo>
                    <a:pt x="178" y="234"/>
                  </a:lnTo>
                  <a:lnTo>
                    <a:pt x="178" y="236"/>
                  </a:lnTo>
                  <a:lnTo>
                    <a:pt x="178" y="237"/>
                  </a:lnTo>
                  <a:lnTo>
                    <a:pt x="178" y="237"/>
                  </a:lnTo>
                  <a:close/>
                  <a:moveTo>
                    <a:pt x="674" y="231"/>
                  </a:moveTo>
                  <a:lnTo>
                    <a:pt x="674" y="231"/>
                  </a:lnTo>
                  <a:lnTo>
                    <a:pt x="674" y="237"/>
                  </a:lnTo>
                  <a:lnTo>
                    <a:pt x="675" y="245"/>
                  </a:lnTo>
                  <a:lnTo>
                    <a:pt x="678" y="259"/>
                  </a:lnTo>
                  <a:lnTo>
                    <a:pt x="678" y="259"/>
                  </a:lnTo>
                  <a:lnTo>
                    <a:pt x="683" y="259"/>
                  </a:lnTo>
                  <a:lnTo>
                    <a:pt x="686" y="259"/>
                  </a:lnTo>
                  <a:lnTo>
                    <a:pt x="686" y="25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0" y="234"/>
                  </a:lnTo>
                  <a:lnTo>
                    <a:pt x="677" y="233"/>
                  </a:lnTo>
                  <a:lnTo>
                    <a:pt x="674" y="231"/>
                  </a:lnTo>
                  <a:lnTo>
                    <a:pt x="674" y="231"/>
                  </a:lnTo>
                  <a:close/>
                  <a:moveTo>
                    <a:pt x="630" y="233"/>
                  </a:moveTo>
                  <a:lnTo>
                    <a:pt x="630" y="233"/>
                  </a:lnTo>
                  <a:lnTo>
                    <a:pt x="628" y="236"/>
                  </a:lnTo>
                  <a:lnTo>
                    <a:pt x="630" y="239"/>
                  </a:lnTo>
                  <a:lnTo>
                    <a:pt x="631" y="241"/>
                  </a:lnTo>
                  <a:lnTo>
                    <a:pt x="634" y="242"/>
                  </a:lnTo>
                  <a:lnTo>
                    <a:pt x="634" y="242"/>
                  </a:lnTo>
                  <a:lnTo>
                    <a:pt x="634" y="236"/>
                  </a:lnTo>
                  <a:lnTo>
                    <a:pt x="634" y="233"/>
                  </a:lnTo>
                  <a:lnTo>
                    <a:pt x="631" y="231"/>
                  </a:lnTo>
                  <a:lnTo>
                    <a:pt x="631" y="231"/>
                  </a:lnTo>
                  <a:lnTo>
                    <a:pt x="630" y="233"/>
                  </a:lnTo>
                  <a:lnTo>
                    <a:pt x="630" y="233"/>
                  </a:lnTo>
                  <a:close/>
                  <a:moveTo>
                    <a:pt x="355" y="237"/>
                  </a:moveTo>
                  <a:lnTo>
                    <a:pt x="355" y="237"/>
                  </a:lnTo>
                  <a:lnTo>
                    <a:pt x="360" y="237"/>
                  </a:lnTo>
                  <a:lnTo>
                    <a:pt x="360" y="237"/>
                  </a:lnTo>
                  <a:lnTo>
                    <a:pt x="358" y="234"/>
                  </a:lnTo>
                  <a:lnTo>
                    <a:pt x="355" y="233"/>
                  </a:lnTo>
                  <a:lnTo>
                    <a:pt x="355" y="233"/>
                  </a:lnTo>
                  <a:lnTo>
                    <a:pt x="355" y="234"/>
                  </a:lnTo>
                  <a:lnTo>
                    <a:pt x="355" y="237"/>
                  </a:lnTo>
                  <a:lnTo>
                    <a:pt x="355" y="237"/>
                  </a:lnTo>
                  <a:close/>
                  <a:moveTo>
                    <a:pt x="593" y="241"/>
                  </a:moveTo>
                  <a:lnTo>
                    <a:pt x="593" y="241"/>
                  </a:lnTo>
                  <a:lnTo>
                    <a:pt x="596" y="239"/>
                  </a:lnTo>
                  <a:lnTo>
                    <a:pt x="598" y="239"/>
                  </a:lnTo>
                  <a:lnTo>
                    <a:pt x="599" y="239"/>
                  </a:lnTo>
                  <a:lnTo>
                    <a:pt x="599" y="239"/>
                  </a:lnTo>
                  <a:lnTo>
                    <a:pt x="599" y="234"/>
                  </a:lnTo>
                  <a:lnTo>
                    <a:pt x="599" y="234"/>
                  </a:lnTo>
                  <a:lnTo>
                    <a:pt x="592" y="233"/>
                  </a:lnTo>
                  <a:lnTo>
                    <a:pt x="592" y="233"/>
                  </a:lnTo>
                  <a:lnTo>
                    <a:pt x="592" y="234"/>
                  </a:lnTo>
                  <a:lnTo>
                    <a:pt x="592" y="237"/>
                  </a:lnTo>
                  <a:lnTo>
                    <a:pt x="593" y="241"/>
                  </a:lnTo>
                  <a:lnTo>
                    <a:pt x="593" y="241"/>
                  </a:lnTo>
                  <a:close/>
                  <a:moveTo>
                    <a:pt x="299" y="245"/>
                  </a:moveTo>
                  <a:lnTo>
                    <a:pt x="299" y="245"/>
                  </a:lnTo>
                  <a:lnTo>
                    <a:pt x="300" y="244"/>
                  </a:lnTo>
                  <a:lnTo>
                    <a:pt x="302" y="244"/>
                  </a:lnTo>
                  <a:lnTo>
                    <a:pt x="302" y="244"/>
                  </a:lnTo>
                  <a:lnTo>
                    <a:pt x="302" y="237"/>
                  </a:lnTo>
                  <a:lnTo>
                    <a:pt x="302" y="236"/>
                  </a:lnTo>
                  <a:lnTo>
                    <a:pt x="300" y="233"/>
                  </a:lnTo>
                  <a:lnTo>
                    <a:pt x="300" y="233"/>
                  </a:lnTo>
                  <a:lnTo>
                    <a:pt x="299" y="239"/>
                  </a:lnTo>
                  <a:lnTo>
                    <a:pt x="299" y="242"/>
                  </a:lnTo>
                  <a:lnTo>
                    <a:pt x="299" y="245"/>
                  </a:lnTo>
                  <a:lnTo>
                    <a:pt x="299" y="245"/>
                  </a:lnTo>
                  <a:close/>
                  <a:moveTo>
                    <a:pt x="409" y="239"/>
                  </a:moveTo>
                  <a:lnTo>
                    <a:pt x="409" y="239"/>
                  </a:lnTo>
                  <a:lnTo>
                    <a:pt x="413" y="239"/>
                  </a:lnTo>
                  <a:lnTo>
                    <a:pt x="418" y="242"/>
                  </a:lnTo>
                  <a:lnTo>
                    <a:pt x="418" y="242"/>
                  </a:lnTo>
                  <a:lnTo>
                    <a:pt x="418" y="237"/>
                  </a:lnTo>
                  <a:lnTo>
                    <a:pt x="416" y="233"/>
                  </a:lnTo>
                  <a:lnTo>
                    <a:pt x="416" y="233"/>
                  </a:lnTo>
                  <a:lnTo>
                    <a:pt x="410" y="233"/>
                  </a:lnTo>
                  <a:lnTo>
                    <a:pt x="409" y="234"/>
                  </a:lnTo>
                  <a:lnTo>
                    <a:pt x="409" y="239"/>
                  </a:lnTo>
                  <a:lnTo>
                    <a:pt x="409" y="239"/>
                  </a:lnTo>
                  <a:close/>
                  <a:moveTo>
                    <a:pt x="422" y="244"/>
                  </a:moveTo>
                  <a:lnTo>
                    <a:pt x="422" y="244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34" y="247"/>
                  </a:lnTo>
                  <a:lnTo>
                    <a:pt x="428" y="239"/>
                  </a:lnTo>
                  <a:lnTo>
                    <a:pt x="422" y="233"/>
                  </a:lnTo>
                  <a:lnTo>
                    <a:pt x="422" y="233"/>
                  </a:lnTo>
                  <a:lnTo>
                    <a:pt x="422" y="239"/>
                  </a:lnTo>
                  <a:lnTo>
                    <a:pt x="422" y="244"/>
                  </a:lnTo>
                  <a:lnTo>
                    <a:pt x="422" y="244"/>
                  </a:lnTo>
                  <a:close/>
                  <a:moveTo>
                    <a:pt x="105" y="239"/>
                  </a:moveTo>
                  <a:lnTo>
                    <a:pt x="105" y="239"/>
                  </a:lnTo>
                  <a:lnTo>
                    <a:pt x="108" y="237"/>
                  </a:lnTo>
                  <a:lnTo>
                    <a:pt x="110" y="237"/>
                  </a:lnTo>
                  <a:lnTo>
                    <a:pt x="110" y="237"/>
                  </a:lnTo>
                  <a:lnTo>
                    <a:pt x="110" y="234"/>
                  </a:lnTo>
                  <a:lnTo>
                    <a:pt x="110" y="234"/>
                  </a:lnTo>
                  <a:lnTo>
                    <a:pt x="108" y="234"/>
                  </a:lnTo>
                  <a:lnTo>
                    <a:pt x="108" y="234"/>
                  </a:lnTo>
                  <a:lnTo>
                    <a:pt x="107" y="236"/>
                  </a:lnTo>
                  <a:lnTo>
                    <a:pt x="105" y="237"/>
                  </a:lnTo>
                  <a:lnTo>
                    <a:pt x="105" y="239"/>
                  </a:lnTo>
                  <a:lnTo>
                    <a:pt x="105" y="239"/>
                  </a:lnTo>
                  <a:close/>
                  <a:moveTo>
                    <a:pt x="146" y="234"/>
                  </a:moveTo>
                  <a:lnTo>
                    <a:pt x="146" y="234"/>
                  </a:lnTo>
                  <a:lnTo>
                    <a:pt x="145" y="239"/>
                  </a:lnTo>
                  <a:lnTo>
                    <a:pt x="145" y="241"/>
                  </a:lnTo>
                  <a:lnTo>
                    <a:pt x="146" y="244"/>
                  </a:lnTo>
                  <a:lnTo>
                    <a:pt x="146" y="244"/>
                  </a:lnTo>
                  <a:lnTo>
                    <a:pt x="155" y="242"/>
                  </a:lnTo>
                  <a:lnTo>
                    <a:pt x="155" y="242"/>
                  </a:lnTo>
                  <a:lnTo>
                    <a:pt x="155" y="237"/>
                  </a:lnTo>
                  <a:lnTo>
                    <a:pt x="155" y="234"/>
                  </a:lnTo>
                  <a:lnTo>
                    <a:pt x="155" y="234"/>
                  </a:lnTo>
                  <a:lnTo>
                    <a:pt x="155" y="234"/>
                  </a:lnTo>
                  <a:lnTo>
                    <a:pt x="151" y="236"/>
                  </a:lnTo>
                  <a:lnTo>
                    <a:pt x="146" y="234"/>
                  </a:lnTo>
                  <a:lnTo>
                    <a:pt x="146" y="234"/>
                  </a:lnTo>
                  <a:close/>
                  <a:moveTo>
                    <a:pt x="219" y="237"/>
                  </a:moveTo>
                  <a:lnTo>
                    <a:pt x="219" y="237"/>
                  </a:lnTo>
                  <a:lnTo>
                    <a:pt x="223" y="236"/>
                  </a:lnTo>
                  <a:lnTo>
                    <a:pt x="224" y="234"/>
                  </a:lnTo>
                  <a:lnTo>
                    <a:pt x="224" y="234"/>
                  </a:lnTo>
                  <a:lnTo>
                    <a:pt x="221" y="234"/>
                  </a:lnTo>
                  <a:lnTo>
                    <a:pt x="219" y="237"/>
                  </a:lnTo>
                  <a:lnTo>
                    <a:pt x="219" y="237"/>
                  </a:lnTo>
                  <a:close/>
                  <a:moveTo>
                    <a:pt x="274" y="237"/>
                  </a:moveTo>
                  <a:lnTo>
                    <a:pt x="274" y="237"/>
                  </a:lnTo>
                  <a:lnTo>
                    <a:pt x="277" y="241"/>
                  </a:lnTo>
                  <a:lnTo>
                    <a:pt x="279" y="244"/>
                  </a:lnTo>
                  <a:lnTo>
                    <a:pt x="279" y="247"/>
                  </a:lnTo>
                  <a:lnTo>
                    <a:pt x="279" y="247"/>
                  </a:lnTo>
                  <a:lnTo>
                    <a:pt x="284" y="247"/>
                  </a:lnTo>
                  <a:lnTo>
                    <a:pt x="290" y="247"/>
                  </a:lnTo>
                  <a:lnTo>
                    <a:pt x="290" y="247"/>
                  </a:lnTo>
                  <a:lnTo>
                    <a:pt x="288" y="241"/>
                  </a:lnTo>
                  <a:lnTo>
                    <a:pt x="284" y="236"/>
                  </a:lnTo>
                  <a:lnTo>
                    <a:pt x="282" y="234"/>
                  </a:lnTo>
                  <a:lnTo>
                    <a:pt x="279" y="234"/>
                  </a:lnTo>
                  <a:lnTo>
                    <a:pt x="276" y="236"/>
                  </a:lnTo>
                  <a:lnTo>
                    <a:pt x="274" y="237"/>
                  </a:lnTo>
                  <a:lnTo>
                    <a:pt x="274" y="237"/>
                  </a:lnTo>
                  <a:close/>
                  <a:moveTo>
                    <a:pt x="26" y="280"/>
                  </a:moveTo>
                  <a:lnTo>
                    <a:pt x="26" y="280"/>
                  </a:lnTo>
                  <a:lnTo>
                    <a:pt x="29" y="273"/>
                  </a:lnTo>
                  <a:lnTo>
                    <a:pt x="35" y="266"/>
                  </a:lnTo>
                  <a:lnTo>
                    <a:pt x="35" y="266"/>
                  </a:lnTo>
                  <a:lnTo>
                    <a:pt x="35" y="257"/>
                  </a:lnTo>
                  <a:lnTo>
                    <a:pt x="33" y="248"/>
                  </a:lnTo>
                  <a:lnTo>
                    <a:pt x="33" y="242"/>
                  </a:lnTo>
                  <a:lnTo>
                    <a:pt x="30" y="236"/>
                  </a:lnTo>
                  <a:lnTo>
                    <a:pt x="30" y="236"/>
                  </a:lnTo>
                  <a:lnTo>
                    <a:pt x="26" y="257"/>
                  </a:lnTo>
                  <a:lnTo>
                    <a:pt x="24" y="268"/>
                  </a:lnTo>
                  <a:lnTo>
                    <a:pt x="26" y="280"/>
                  </a:lnTo>
                  <a:lnTo>
                    <a:pt x="26" y="280"/>
                  </a:lnTo>
                  <a:close/>
                  <a:moveTo>
                    <a:pt x="65" y="245"/>
                  </a:moveTo>
                  <a:lnTo>
                    <a:pt x="65" y="245"/>
                  </a:lnTo>
                  <a:lnTo>
                    <a:pt x="67" y="245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9" y="241"/>
                  </a:lnTo>
                  <a:lnTo>
                    <a:pt x="64" y="236"/>
                  </a:lnTo>
                  <a:lnTo>
                    <a:pt x="64" y="236"/>
                  </a:lnTo>
                  <a:lnTo>
                    <a:pt x="65" y="241"/>
                  </a:lnTo>
                  <a:lnTo>
                    <a:pt x="65" y="245"/>
                  </a:lnTo>
                  <a:lnTo>
                    <a:pt x="65" y="245"/>
                  </a:lnTo>
                  <a:close/>
                  <a:moveTo>
                    <a:pt x="761" y="241"/>
                  </a:moveTo>
                  <a:lnTo>
                    <a:pt x="761" y="241"/>
                  </a:lnTo>
                  <a:lnTo>
                    <a:pt x="764" y="242"/>
                  </a:lnTo>
                  <a:lnTo>
                    <a:pt x="765" y="245"/>
                  </a:lnTo>
                  <a:lnTo>
                    <a:pt x="765" y="245"/>
                  </a:lnTo>
                  <a:lnTo>
                    <a:pt x="765" y="239"/>
                  </a:lnTo>
                  <a:lnTo>
                    <a:pt x="764" y="237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7"/>
                  </a:lnTo>
                  <a:lnTo>
                    <a:pt x="761" y="241"/>
                  </a:lnTo>
                  <a:lnTo>
                    <a:pt x="761" y="241"/>
                  </a:lnTo>
                  <a:close/>
                  <a:moveTo>
                    <a:pt x="210" y="245"/>
                  </a:moveTo>
                  <a:lnTo>
                    <a:pt x="210" y="245"/>
                  </a:lnTo>
                  <a:lnTo>
                    <a:pt x="213" y="244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12" y="236"/>
                  </a:lnTo>
                  <a:lnTo>
                    <a:pt x="210" y="237"/>
                  </a:lnTo>
                  <a:lnTo>
                    <a:pt x="210" y="241"/>
                  </a:lnTo>
                  <a:lnTo>
                    <a:pt x="210" y="245"/>
                  </a:lnTo>
                  <a:lnTo>
                    <a:pt x="210" y="245"/>
                  </a:lnTo>
                  <a:close/>
                  <a:moveTo>
                    <a:pt x="239" y="239"/>
                  </a:moveTo>
                  <a:lnTo>
                    <a:pt x="239" y="239"/>
                  </a:lnTo>
                  <a:lnTo>
                    <a:pt x="239" y="248"/>
                  </a:lnTo>
                  <a:lnTo>
                    <a:pt x="239" y="248"/>
                  </a:lnTo>
                  <a:lnTo>
                    <a:pt x="242" y="248"/>
                  </a:lnTo>
                  <a:lnTo>
                    <a:pt x="245" y="247"/>
                  </a:lnTo>
                  <a:lnTo>
                    <a:pt x="245" y="247"/>
                  </a:lnTo>
                  <a:lnTo>
                    <a:pt x="248" y="236"/>
                  </a:lnTo>
                  <a:lnTo>
                    <a:pt x="248" y="236"/>
                  </a:lnTo>
                  <a:lnTo>
                    <a:pt x="244" y="237"/>
                  </a:lnTo>
                  <a:lnTo>
                    <a:pt x="242" y="239"/>
                  </a:lnTo>
                  <a:lnTo>
                    <a:pt x="239" y="239"/>
                  </a:lnTo>
                  <a:lnTo>
                    <a:pt x="239" y="239"/>
                  </a:lnTo>
                  <a:close/>
                  <a:moveTo>
                    <a:pt x="404" y="242"/>
                  </a:moveTo>
                  <a:lnTo>
                    <a:pt x="404" y="242"/>
                  </a:lnTo>
                  <a:lnTo>
                    <a:pt x="406" y="239"/>
                  </a:lnTo>
                  <a:lnTo>
                    <a:pt x="406" y="237"/>
                  </a:lnTo>
                  <a:lnTo>
                    <a:pt x="404" y="236"/>
                  </a:lnTo>
                  <a:lnTo>
                    <a:pt x="404" y="236"/>
                  </a:lnTo>
                  <a:lnTo>
                    <a:pt x="404" y="242"/>
                  </a:lnTo>
                  <a:lnTo>
                    <a:pt x="404" y="242"/>
                  </a:lnTo>
                  <a:close/>
                  <a:moveTo>
                    <a:pt x="59" y="244"/>
                  </a:moveTo>
                  <a:lnTo>
                    <a:pt x="59" y="244"/>
                  </a:lnTo>
                  <a:lnTo>
                    <a:pt x="59" y="239"/>
                  </a:lnTo>
                  <a:lnTo>
                    <a:pt x="59" y="237"/>
                  </a:lnTo>
                  <a:lnTo>
                    <a:pt x="58" y="237"/>
                  </a:lnTo>
                  <a:lnTo>
                    <a:pt x="58" y="237"/>
                  </a:lnTo>
                  <a:lnTo>
                    <a:pt x="56" y="241"/>
                  </a:lnTo>
                  <a:lnTo>
                    <a:pt x="58" y="244"/>
                  </a:lnTo>
                  <a:lnTo>
                    <a:pt x="59" y="244"/>
                  </a:lnTo>
                  <a:lnTo>
                    <a:pt x="59" y="244"/>
                  </a:lnTo>
                  <a:close/>
                  <a:moveTo>
                    <a:pt x="125" y="239"/>
                  </a:moveTo>
                  <a:lnTo>
                    <a:pt x="125" y="239"/>
                  </a:lnTo>
                  <a:lnTo>
                    <a:pt x="125" y="244"/>
                  </a:lnTo>
                  <a:lnTo>
                    <a:pt x="126" y="245"/>
                  </a:lnTo>
                  <a:lnTo>
                    <a:pt x="126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7" y="241"/>
                  </a:lnTo>
                  <a:lnTo>
                    <a:pt x="137" y="239"/>
                  </a:lnTo>
                  <a:lnTo>
                    <a:pt x="137" y="237"/>
                  </a:lnTo>
                  <a:lnTo>
                    <a:pt x="137" y="237"/>
                  </a:lnTo>
                  <a:lnTo>
                    <a:pt x="125" y="239"/>
                  </a:lnTo>
                  <a:lnTo>
                    <a:pt x="125" y="239"/>
                  </a:lnTo>
                  <a:close/>
                  <a:moveTo>
                    <a:pt x="308" y="244"/>
                  </a:moveTo>
                  <a:lnTo>
                    <a:pt x="308" y="244"/>
                  </a:lnTo>
                  <a:lnTo>
                    <a:pt x="309" y="242"/>
                  </a:lnTo>
                  <a:lnTo>
                    <a:pt x="311" y="241"/>
                  </a:lnTo>
                  <a:lnTo>
                    <a:pt x="309" y="237"/>
                  </a:lnTo>
                  <a:lnTo>
                    <a:pt x="308" y="237"/>
                  </a:lnTo>
                  <a:lnTo>
                    <a:pt x="308" y="237"/>
                  </a:lnTo>
                  <a:lnTo>
                    <a:pt x="308" y="244"/>
                  </a:lnTo>
                  <a:lnTo>
                    <a:pt x="308" y="244"/>
                  </a:lnTo>
                  <a:close/>
                  <a:moveTo>
                    <a:pt x="384" y="239"/>
                  </a:moveTo>
                  <a:lnTo>
                    <a:pt x="384" y="239"/>
                  </a:lnTo>
                  <a:lnTo>
                    <a:pt x="386" y="245"/>
                  </a:lnTo>
                  <a:lnTo>
                    <a:pt x="389" y="251"/>
                  </a:lnTo>
                  <a:lnTo>
                    <a:pt x="389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48"/>
                  </a:lnTo>
                  <a:lnTo>
                    <a:pt x="398" y="245"/>
                  </a:lnTo>
                  <a:lnTo>
                    <a:pt x="396" y="242"/>
                  </a:lnTo>
                  <a:lnTo>
                    <a:pt x="393" y="241"/>
                  </a:lnTo>
                  <a:lnTo>
                    <a:pt x="389" y="237"/>
                  </a:lnTo>
                  <a:lnTo>
                    <a:pt x="386" y="237"/>
                  </a:lnTo>
                  <a:lnTo>
                    <a:pt x="384" y="239"/>
                  </a:lnTo>
                  <a:lnTo>
                    <a:pt x="384" y="239"/>
                  </a:lnTo>
                  <a:close/>
                  <a:moveTo>
                    <a:pt x="377" y="244"/>
                  </a:moveTo>
                  <a:lnTo>
                    <a:pt x="377" y="244"/>
                  </a:lnTo>
                  <a:lnTo>
                    <a:pt x="377" y="239"/>
                  </a:lnTo>
                  <a:lnTo>
                    <a:pt x="375" y="239"/>
                  </a:lnTo>
                  <a:lnTo>
                    <a:pt x="373" y="237"/>
                  </a:lnTo>
                  <a:lnTo>
                    <a:pt x="373" y="237"/>
                  </a:lnTo>
                  <a:lnTo>
                    <a:pt x="373" y="239"/>
                  </a:lnTo>
                  <a:lnTo>
                    <a:pt x="373" y="241"/>
                  </a:lnTo>
                  <a:lnTo>
                    <a:pt x="377" y="244"/>
                  </a:lnTo>
                  <a:lnTo>
                    <a:pt x="377" y="244"/>
                  </a:lnTo>
                  <a:close/>
                  <a:moveTo>
                    <a:pt x="512" y="241"/>
                  </a:moveTo>
                  <a:lnTo>
                    <a:pt x="512" y="241"/>
                  </a:lnTo>
                  <a:lnTo>
                    <a:pt x="515" y="245"/>
                  </a:lnTo>
                  <a:lnTo>
                    <a:pt x="520" y="248"/>
                  </a:lnTo>
                  <a:lnTo>
                    <a:pt x="520" y="248"/>
                  </a:lnTo>
                  <a:lnTo>
                    <a:pt x="520" y="244"/>
                  </a:lnTo>
                  <a:lnTo>
                    <a:pt x="521" y="239"/>
                  </a:lnTo>
                  <a:lnTo>
                    <a:pt x="521" y="239"/>
                  </a:lnTo>
                  <a:lnTo>
                    <a:pt x="517" y="239"/>
                  </a:lnTo>
                  <a:lnTo>
                    <a:pt x="512" y="241"/>
                  </a:lnTo>
                  <a:lnTo>
                    <a:pt x="512" y="241"/>
                  </a:lnTo>
                  <a:close/>
                  <a:moveTo>
                    <a:pt x="639" y="244"/>
                  </a:moveTo>
                  <a:lnTo>
                    <a:pt x="639" y="244"/>
                  </a:lnTo>
                  <a:lnTo>
                    <a:pt x="640" y="247"/>
                  </a:lnTo>
                  <a:lnTo>
                    <a:pt x="643" y="247"/>
                  </a:lnTo>
                  <a:lnTo>
                    <a:pt x="643" y="247"/>
                  </a:lnTo>
                  <a:lnTo>
                    <a:pt x="643" y="242"/>
                  </a:lnTo>
                  <a:lnTo>
                    <a:pt x="642" y="239"/>
                  </a:lnTo>
                  <a:lnTo>
                    <a:pt x="640" y="239"/>
                  </a:lnTo>
                  <a:lnTo>
                    <a:pt x="640" y="239"/>
                  </a:lnTo>
                  <a:lnTo>
                    <a:pt x="639" y="241"/>
                  </a:lnTo>
                  <a:lnTo>
                    <a:pt x="639" y="244"/>
                  </a:lnTo>
                  <a:lnTo>
                    <a:pt x="639" y="244"/>
                  </a:lnTo>
                  <a:close/>
                  <a:moveTo>
                    <a:pt x="195" y="251"/>
                  </a:moveTo>
                  <a:lnTo>
                    <a:pt x="195" y="251"/>
                  </a:lnTo>
                  <a:lnTo>
                    <a:pt x="200" y="251"/>
                  </a:lnTo>
                  <a:lnTo>
                    <a:pt x="201" y="250"/>
                  </a:lnTo>
                  <a:lnTo>
                    <a:pt x="203" y="247"/>
                  </a:lnTo>
                  <a:lnTo>
                    <a:pt x="203" y="247"/>
                  </a:lnTo>
                  <a:lnTo>
                    <a:pt x="200" y="242"/>
                  </a:lnTo>
                  <a:lnTo>
                    <a:pt x="195" y="239"/>
                  </a:lnTo>
                  <a:lnTo>
                    <a:pt x="195" y="239"/>
                  </a:lnTo>
                  <a:lnTo>
                    <a:pt x="194" y="242"/>
                  </a:lnTo>
                  <a:lnTo>
                    <a:pt x="194" y="245"/>
                  </a:lnTo>
                  <a:lnTo>
                    <a:pt x="195" y="251"/>
                  </a:lnTo>
                  <a:lnTo>
                    <a:pt x="195" y="251"/>
                  </a:lnTo>
                  <a:close/>
                  <a:moveTo>
                    <a:pt x="360" y="241"/>
                  </a:moveTo>
                  <a:lnTo>
                    <a:pt x="360" y="241"/>
                  </a:lnTo>
                  <a:lnTo>
                    <a:pt x="361" y="247"/>
                  </a:lnTo>
                  <a:lnTo>
                    <a:pt x="363" y="250"/>
                  </a:lnTo>
                  <a:lnTo>
                    <a:pt x="366" y="251"/>
                  </a:lnTo>
                  <a:lnTo>
                    <a:pt x="366" y="251"/>
                  </a:lnTo>
                  <a:lnTo>
                    <a:pt x="367" y="247"/>
                  </a:lnTo>
                  <a:lnTo>
                    <a:pt x="367" y="241"/>
                  </a:lnTo>
                  <a:lnTo>
                    <a:pt x="367" y="241"/>
                  </a:lnTo>
                  <a:lnTo>
                    <a:pt x="363" y="241"/>
                  </a:lnTo>
                  <a:lnTo>
                    <a:pt x="361" y="241"/>
                  </a:lnTo>
                  <a:lnTo>
                    <a:pt x="360" y="241"/>
                  </a:lnTo>
                  <a:lnTo>
                    <a:pt x="360" y="241"/>
                  </a:lnTo>
                  <a:close/>
                  <a:moveTo>
                    <a:pt x="713" y="245"/>
                  </a:moveTo>
                  <a:lnTo>
                    <a:pt x="713" y="245"/>
                  </a:lnTo>
                  <a:lnTo>
                    <a:pt x="712" y="242"/>
                  </a:lnTo>
                  <a:lnTo>
                    <a:pt x="710" y="239"/>
                  </a:lnTo>
                  <a:lnTo>
                    <a:pt x="710" y="239"/>
                  </a:lnTo>
                  <a:lnTo>
                    <a:pt x="710" y="244"/>
                  </a:lnTo>
                  <a:lnTo>
                    <a:pt x="710" y="245"/>
                  </a:lnTo>
                  <a:lnTo>
                    <a:pt x="713" y="245"/>
                  </a:lnTo>
                  <a:lnTo>
                    <a:pt x="713" y="245"/>
                  </a:lnTo>
                  <a:close/>
                  <a:moveTo>
                    <a:pt x="735" y="250"/>
                  </a:moveTo>
                  <a:lnTo>
                    <a:pt x="735" y="250"/>
                  </a:lnTo>
                  <a:lnTo>
                    <a:pt x="735" y="244"/>
                  </a:lnTo>
                  <a:lnTo>
                    <a:pt x="732" y="239"/>
                  </a:lnTo>
                  <a:lnTo>
                    <a:pt x="732" y="239"/>
                  </a:lnTo>
                  <a:lnTo>
                    <a:pt x="733" y="242"/>
                  </a:lnTo>
                  <a:lnTo>
                    <a:pt x="733" y="245"/>
                  </a:lnTo>
                  <a:lnTo>
                    <a:pt x="733" y="248"/>
                  </a:lnTo>
                  <a:lnTo>
                    <a:pt x="735" y="250"/>
                  </a:lnTo>
                  <a:lnTo>
                    <a:pt x="735" y="250"/>
                  </a:lnTo>
                  <a:close/>
                  <a:moveTo>
                    <a:pt x="40" y="254"/>
                  </a:moveTo>
                  <a:lnTo>
                    <a:pt x="40" y="254"/>
                  </a:lnTo>
                  <a:lnTo>
                    <a:pt x="41" y="251"/>
                  </a:lnTo>
                  <a:lnTo>
                    <a:pt x="41" y="247"/>
                  </a:lnTo>
                  <a:lnTo>
                    <a:pt x="41" y="241"/>
                  </a:lnTo>
                  <a:lnTo>
                    <a:pt x="41" y="241"/>
                  </a:lnTo>
                  <a:lnTo>
                    <a:pt x="40" y="254"/>
                  </a:lnTo>
                  <a:lnTo>
                    <a:pt x="40" y="254"/>
                  </a:lnTo>
                  <a:close/>
                  <a:moveTo>
                    <a:pt x="41" y="266"/>
                  </a:moveTo>
                  <a:lnTo>
                    <a:pt x="41" y="266"/>
                  </a:lnTo>
                  <a:lnTo>
                    <a:pt x="44" y="266"/>
                  </a:lnTo>
                  <a:lnTo>
                    <a:pt x="46" y="263"/>
                  </a:lnTo>
                  <a:lnTo>
                    <a:pt x="49" y="259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49" y="244"/>
                  </a:lnTo>
                  <a:lnTo>
                    <a:pt x="49" y="242"/>
                  </a:lnTo>
                  <a:lnTo>
                    <a:pt x="47" y="241"/>
                  </a:lnTo>
                  <a:lnTo>
                    <a:pt x="46" y="241"/>
                  </a:lnTo>
                  <a:lnTo>
                    <a:pt x="46" y="241"/>
                  </a:lnTo>
                  <a:lnTo>
                    <a:pt x="44" y="248"/>
                  </a:lnTo>
                  <a:lnTo>
                    <a:pt x="43" y="254"/>
                  </a:lnTo>
                  <a:lnTo>
                    <a:pt x="41" y="260"/>
                  </a:lnTo>
                  <a:lnTo>
                    <a:pt x="41" y="266"/>
                  </a:lnTo>
                  <a:lnTo>
                    <a:pt x="41" y="266"/>
                  </a:lnTo>
                  <a:close/>
                  <a:moveTo>
                    <a:pt x="85" y="247"/>
                  </a:moveTo>
                  <a:lnTo>
                    <a:pt x="85" y="247"/>
                  </a:lnTo>
                  <a:lnTo>
                    <a:pt x="84" y="244"/>
                  </a:lnTo>
                  <a:lnTo>
                    <a:pt x="82" y="242"/>
                  </a:lnTo>
                  <a:lnTo>
                    <a:pt x="81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82" y="247"/>
                  </a:lnTo>
                  <a:lnTo>
                    <a:pt x="85" y="247"/>
                  </a:lnTo>
                  <a:lnTo>
                    <a:pt x="85" y="247"/>
                  </a:lnTo>
                  <a:close/>
                  <a:moveTo>
                    <a:pt x="99" y="242"/>
                  </a:moveTo>
                  <a:lnTo>
                    <a:pt x="99" y="242"/>
                  </a:lnTo>
                  <a:lnTo>
                    <a:pt x="99" y="244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101" y="247"/>
                  </a:lnTo>
                  <a:lnTo>
                    <a:pt x="107" y="247"/>
                  </a:lnTo>
                  <a:lnTo>
                    <a:pt x="107" y="247"/>
                  </a:lnTo>
                  <a:lnTo>
                    <a:pt x="107" y="244"/>
                  </a:lnTo>
                  <a:lnTo>
                    <a:pt x="108" y="241"/>
                  </a:lnTo>
                  <a:lnTo>
                    <a:pt x="108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5" y="244"/>
                  </a:lnTo>
                  <a:lnTo>
                    <a:pt x="104" y="244"/>
                  </a:lnTo>
                  <a:lnTo>
                    <a:pt x="101" y="242"/>
                  </a:lnTo>
                  <a:lnTo>
                    <a:pt x="99" y="242"/>
                  </a:lnTo>
                  <a:lnTo>
                    <a:pt x="99" y="242"/>
                  </a:lnTo>
                  <a:close/>
                  <a:moveTo>
                    <a:pt x="561" y="244"/>
                  </a:moveTo>
                  <a:lnTo>
                    <a:pt x="561" y="244"/>
                  </a:lnTo>
                  <a:lnTo>
                    <a:pt x="567" y="245"/>
                  </a:lnTo>
                  <a:lnTo>
                    <a:pt x="567" y="245"/>
                  </a:lnTo>
                  <a:lnTo>
                    <a:pt x="566" y="244"/>
                  </a:lnTo>
                  <a:lnTo>
                    <a:pt x="564" y="242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42"/>
                  </a:lnTo>
                  <a:lnTo>
                    <a:pt x="561" y="244"/>
                  </a:lnTo>
                  <a:lnTo>
                    <a:pt x="561" y="244"/>
                  </a:lnTo>
                  <a:close/>
                  <a:moveTo>
                    <a:pt x="181" y="256"/>
                  </a:moveTo>
                  <a:lnTo>
                    <a:pt x="181" y="256"/>
                  </a:lnTo>
                  <a:lnTo>
                    <a:pt x="186" y="256"/>
                  </a:lnTo>
                  <a:lnTo>
                    <a:pt x="191" y="256"/>
                  </a:lnTo>
                  <a:lnTo>
                    <a:pt x="191" y="256"/>
                  </a:lnTo>
                  <a:lnTo>
                    <a:pt x="189" y="248"/>
                  </a:lnTo>
                  <a:lnTo>
                    <a:pt x="189" y="245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4" y="244"/>
                  </a:lnTo>
                  <a:lnTo>
                    <a:pt x="183" y="247"/>
                  </a:lnTo>
                  <a:lnTo>
                    <a:pt x="181" y="251"/>
                  </a:lnTo>
                  <a:lnTo>
                    <a:pt x="181" y="256"/>
                  </a:lnTo>
                  <a:lnTo>
                    <a:pt x="181" y="256"/>
                  </a:lnTo>
                  <a:close/>
                  <a:moveTo>
                    <a:pt x="508" y="253"/>
                  </a:moveTo>
                  <a:lnTo>
                    <a:pt x="508" y="253"/>
                  </a:lnTo>
                  <a:lnTo>
                    <a:pt x="512" y="253"/>
                  </a:lnTo>
                  <a:lnTo>
                    <a:pt x="515" y="251"/>
                  </a:lnTo>
                  <a:lnTo>
                    <a:pt x="515" y="251"/>
                  </a:lnTo>
                  <a:lnTo>
                    <a:pt x="512" y="250"/>
                  </a:lnTo>
                  <a:lnTo>
                    <a:pt x="511" y="247"/>
                  </a:lnTo>
                  <a:lnTo>
                    <a:pt x="509" y="244"/>
                  </a:lnTo>
                  <a:lnTo>
                    <a:pt x="506" y="242"/>
                  </a:lnTo>
                  <a:lnTo>
                    <a:pt x="506" y="242"/>
                  </a:lnTo>
                  <a:lnTo>
                    <a:pt x="506" y="247"/>
                  </a:lnTo>
                  <a:lnTo>
                    <a:pt x="508" y="253"/>
                  </a:lnTo>
                  <a:lnTo>
                    <a:pt x="508" y="253"/>
                  </a:lnTo>
                  <a:close/>
                  <a:moveTo>
                    <a:pt x="723" y="248"/>
                  </a:moveTo>
                  <a:lnTo>
                    <a:pt x="723" y="248"/>
                  </a:lnTo>
                  <a:lnTo>
                    <a:pt x="726" y="253"/>
                  </a:lnTo>
                  <a:lnTo>
                    <a:pt x="726" y="253"/>
                  </a:lnTo>
                  <a:lnTo>
                    <a:pt x="727" y="250"/>
                  </a:lnTo>
                  <a:lnTo>
                    <a:pt x="727" y="247"/>
                  </a:lnTo>
                  <a:lnTo>
                    <a:pt x="726" y="244"/>
                  </a:lnTo>
                  <a:lnTo>
                    <a:pt x="724" y="242"/>
                  </a:lnTo>
                  <a:lnTo>
                    <a:pt x="724" y="242"/>
                  </a:lnTo>
                  <a:lnTo>
                    <a:pt x="724" y="244"/>
                  </a:lnTo>
                  <a:lnTo>
                    <a:pt x="723" y="245"/>
                  </a:lnTo>
                  <a:lnTo>
                    <a:pt x="723" y="247"/>
                  </a:lnTo>
                  <a:lnTo>
                    <a:pt x="723" y="248"/>
                  </a:lnTo>
                  <a:lnTo>
                    <a:pt x="723" y="248"/>
                  </a:lnTo>
                  <a:close/>
                  <a:moveTo>
                    <a:pt x="343" y="244"/>
                  </a:moveTo>
                  <a:lnTo>
                    <a:pt x="343" y="244"/>
                  </a:lnTo>
                  <a:lnTo>
                    <a:pt x="345" y="248"/>
                  </a:lnTo>
                  <a:lnTo>
                    <a:pt x="346" y="253"/>
                  </a:lnTo>
                  <a:lnTo>
                    <a:pt x="346" y="253"/>
                  </a:lnTo>
                  <a:lnTo>
                    <a:pt x="354" y="253"/>
                  </a:lnTo>
                  <a:lnTo>
                    <a:pt x="354" y="253"/>
                  </a:lnTo>
                  <a:lnTo>
                    <a:pt x="352" y="247"/>
                  </a:lnTo>
                  <a:lnTo>
                    <a:pt x="352" y="242"/>
                  </a:lnTo>
                  <a:lnTo>
                    <a:pt x="352" y="242"/>
                  </a:lnTo>
                  <a:lnTo>
                    <a:pt x="343" y="244"/>
                  </a:lnTo>
                  <a:lnTo>
                    <a:pt x="343" y="244"/>
                  </a:lnTo>
                  <a:close/>
                  <a:moveTo>
                    <a:pt x="160" y="245"/>
                  </a:moveTo>
                  <a:lnTo>
                    <a:pt x="160" y="245"/>
                  </a:lnTo>
                  <a:lnTo>
                    <a:pt x="160" y="248"/>
                  </a:lnTo>
                  <a:lnTo>
                    <a:pt x="160" y="253"/>
                  </a:lnTo>
                  <a:lnTo>
                    <a:pt x="160" y="253"/>
                  </a:lnTo>
                  <a:lnTo>
                    <a:pt x="165" y="254"/>
                  </a:lnTo>
                  <a:lnTo>
                    <a:pt x="168" y="251"/>
                  </a:lnTo>
                  <a:lnTo>
                    <a:pt x="171" y="248"/>
                  </a:lnTo>
                  <a:lnTo>
                    <a:pt x="172" y="244"/>
                  </a:lnTo>
                  <a:lnTo>
                    <a:pt x="172" y="244"/>
                  </a:lnTo>
                  <a:lnTo>
                    <a:pt x="166" y="245"/>
                  </a:lnTo>
                  <a:lnTo>
                    <a:pt x="163" y="245"/>
                  </a:lnTo>
                  <a:lnTo>
                    <a:pt x="160" y="245"/>
                  </a:lnTo>
                  <a:lnTo>
                    <a:pt x="160" y="245"/>
                  </a:lnTo>
                  <a:close/>
                  <a:moveTo>
                    <a:pt x="232" y="253"/>
                  </a:moveTo>
                  <a:lnTo>
                    <a:pt x="232" y="253"/>
                  </a:lnTo>
                  <a:lnTo>
                    <a:pt x="236" y="253"/>
                  </a:lnTo>
                  <a:lnTo>
                    <a:pt x="236" y="253"/>
                  </a:lnTo>
                  <a:lnTo>
                    <a:pt x="235" y="247"/>
                  </a:lnTo>
                  <a:lnTo>
                    <a:pt x="233" y="244"/>
                  </a:lnTo>
                  <a:lnTo>
                    <a:pt x="233" y="244"/>
                  </a:lnTo>
                  <a:lnTo>
                    <a:pt x="233" y="248"/>
                  </a:lnTo>
                  <a:lnTo>
                    <a:pt x="232" y="253"/>
                  </a:lnTo>
                  <a:lnTo>
                    <a:pt x="232" y="253"/>
                  </a:lnTo>
                  <a:close/>
                  <a:moveTo>
                    <a:pt x="223" y="245"/>
                  </a:moveTo>
                  <a:lnTo>
                    <a:pt x="223" y="245"/>
                  </a:lnTo>
                  <a:lnTo>
                    <a:pt x="223" y="248"/>
                  </a:lnTo>
                  <a:lnTo>
                    <a:pt x="223" y="253"/>
                  </a:lnTo>
                  <a:lnTo>
                    <a:pt x="223" y="253"/>
                  </a:lnTo>
                  <a:lnTo>
                    <a:pt x="224" y="253"/>
                  </a:lnTo>
                  <a:lnTo>
                    <a:pt x="227" y="253"/>
                  </a:lnTo>
                  <a:lnTo>
                    <a:pt x="227" y="253"/>
                  </a:lnTo>
                  <a:lnTo>
                    <a:pt x="227" y="245"/>
                  </a:lnTo>
                  <a:lnTo>
                    <a:pt x="226" y="244"/>
                  </a:lnTo>
                  <a:lnTo>
                    <a:pt x="223" y="245"/>
                  </a:lnTo>
                  <a:lnTo>
                    <a:pt x="223" y="245"/>
                  </a:lnTo>
                  <a:close/>
                  <a:moveTo>
                    <a:pt x="261" y="248"/>
                  </a:moveTo>
                  <a:lnTo>
                    <a:pt x="261" y="248"/>
                  </a:lnTo>
                  <a:lnTo>
                    <a:pt x="264" y="250"/>
                  </a:lnTo>
                  <a:lnTo>
                    <a:pt x="265" y="250"/>
                  </a:lnTo>
                  <a:lnTo>
                    <a:pt x="265" y="248"/>
                  </a:lnTo>
                  <a:lnTo>
                    <a:pt x="265" y="248"/>
                  </a:lnTo>
                  <a:lnTo>
                    <a:pt x="265" y="245"/>
                  </a:lnTo>
                  <a:lnTo>
                    <a:pt x="262" y="244"/>
                  </a:lnTo>
                  <a:lnTo>
                    <a:pt x="262" y="244"/>
                  </a:lnTo>
                  <a:lnTo>
                    <a:pt x="261" y="245"/>
                  </a:lnTo>
                  <a:lnTo>
                    <a:pt x="261" y="248"/>
                  </a:lnTo>
                  <a:lnTo>
                    <a:pt x="261" y="248"/>
                  </a:lnTo>
                  <a:close/>
                  <a:moveTo>
                    <a:pt x="503" y="253"/>
                  </a:moveTo>
                  <a:lnTo>
                    <a:pt x="503" y="253"/>
                  </a:lnTo>
                  <a:lnTo>
                    <a:pt x="500" y="244"/>
                  </a:lnTo>
                  <a:lnTo>
                    <a:pt x="500" y="244"/>
                  </a:lnTo>
                  <a:lnTo>
                    <a:pt x="500" y="251"/>
                  </a:lnTo>
                  <a:lnTo>
                    <a:pt x="500" y="253"/>
                  </a:lnTo>
                  <a:lnTo>
                    <a:pt x="503" y="253"/>
                  </a:lnTo>
                  <a:lnTo>
                    <a:pt x="503" y="253"/>
                  </a:lnTo>
                  <a:close/>
                  <a:moveTo>
                    <a:pt x="691" y="257"/>
                  </a:moveTo>
                  <a:lnTo>
                    <a:pt x="691" y="257"/>
                  </a:lnTo>
                  <a:lnTo>
                    <a:pt x="694" y="257"/>
                  </a:lnTo>
                  <a:lnTo>
                    <a:pt x="695" y="256"/>
                  </a:lnTo>
                  <a:lnTo>
                    <a:pt x="695" y="251"/>
                  </a:lnTo>
                  <a:lnTo>
                    <a:pt x="694" y="248"/>
                  </a:lnTo>
                  <a:lnTo>
                    <a:pt x="691" y="245"/>
                  </a:lnTo>
                  <a:lnTo>
                    <a:pt x="691" y="245"/>
                  </a:lnTo>
                  <a:lnTo>
                    <a:pt x="691" y="257"/>
                  </a:lnTo>
                  <a:lnTo>
                    <a:pt x="691" y="257"/>
                  </a:lnTo>
                  <a:close/>
                  <a:moveTo>
                    <a:pt x="154" y="245"/>
                  </a:moveTo>
                  <a:lnTo>
                    <a:pt x="154" y="245"/>
                  </a:lnTo>
                  <a:lnTo>
                    <a:pt x="152" y="247"/>
                  </a:lnTo>
                  <a:lnTo>
                    <a:pt x="149" y="247"/>
                  </a:lnTo>
                  <a:lnTo>
                    <a:pt x="146" y="247"/>
                  </a:lnTo>
                  <a:lnTo>
                    <a:pt x="146" y="247"/>
                  </a:lnTo>
                  <a:lnTo>
                    <a:pt x="146" y="251"/>
                  </a:lnTo>
                  <a:lnTo>
                    <a:pt x="146" y="251"/>
                  </a:lnTo>
                  <a:lnTo>
                    <a:pt x="151" y="253"/>
                  </a:lnTo>
                  <a:lnTo>
                    <a:pt x="155" y="253"/>
                  </a:lnTo>
                  <a:lnTo>
                    <a:pt x="155" y="253"/>
                  </a:lnTo>
                  <a:lnTo>
                    <a:pt x="155" y="248"/>
                  </a:lnTo>
                  <a:lnTo>
                    <a:pt x="155" y="247"/>
                  </a:lnTo>
                  <a:lnTo>
                    <a:pt x="154" y="245"/>
                  </a:lnTo>
                  <a:lnTo>
                    <a:pt x="154" y="245"/>
                  </a:lnTo>
                  <a:close/>
                  <a:moveTo>
                    <a:pt x="328" y="247"/>
                  </a:moveTo>
                  <a:lnTo>
                    <a:pt x="328" y="247"/>
                  </a:lnTo>
                  <a:lnTo>
                    <a:pt x="331" y="251"/>
                  </a:lnTo>
                  <a:lnTo>
                    <a:pt x="332" y="253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5" y="250"/>
                  </a:lnTo>
                  <a:lnTo>
                    <a:pt x="335" y="247"/>
                  </a:lnTo>
                  <a:lnTo>
                    <a:pt x="335" y="247"/>
                  </a:lnTo>
                  <a:lnTo>
                    <a:pt x="331" y="245"/>
                  </a:lnTo>
                  <a:lnTo>
                    <a:pt x="328" y="247"/>
                  </a:lnTo>
                  <a:lnTo>
                    <a:pt x="328" y="247"/>
                  </a:lnTo>
                  <a:close/>
                  <a:moveTo>
                    <a:pt x="471" y="254"/>
                  </a:moveTo>
                  <a:lnTo>
                    <a:pt x="471" y="254"/>
                  </a:lnTo>
                  <a:lnTo>
                    <a:pt x="477" y="254"/>
                  </a:lnTo>
                  <a:lnTo>
                    <a:pt x="482" y="253"/>
                  </a:lnTo>
                  <a:lnTo>
                    <a:pt x="486" y="250"/>
                  </a:lnTo>
                  <a:lnTo>
                    <a:pt x="488" y="247"/>
                  </a:lnTo>
                  <a:lnTo>
                    <a:pt x="488" y="247"/>
                  </a:lnTo>
                  <a:lnTo>
                    <a:pt x="476" y="248"/>
                  </a:lnTo>
                  <a:lnTo>
                    <a:pt x="471" y="250"/>
                  </a:lnTo>
                  <a:lnTo>
                    <a:pt x="470" y="251"/>
                  </a:lnTo>
                  <a:lnTo>
                    <a:pt x="471" y="254"/>
                  </a:lnTo>
                  <a:lnTo>
                    <a:pt x="471" y="254"/>
                  </a:lnTo>
                  <a:close/>
                  <a:moveTo>
                    <a:pt x="412" y="251"/>
                  </a:moveTo>
                  <a:lnTo>
                    <a:pt x="412" y="251"/>
                  </a:lnTo>
                  <a:lnTo>
                    <a:pt x="416" y="251"/>
                  </a:lnTo>
                  <a:lnTo>
                    <a:pt x="418" y="250"/>
                  </a:lnTo>
                  <a:lnTo>
                    <a:pt x="418" y="250"/>
                  </a:lnTo>
                  <a:lnTo>
                    <a:pt x="415" y="248"/>
                  </a:lnTo>
                  <a:lnTo>
                    <a:pt x="412" y="247"/>
                  </a:lnTo>
                  <a:lnTo>
                    <a:pt x="412" y="247"/>
                  </a:lnTo>
                  <a:lnTo>
                    <a:pt x="412" y="251"/>
                  </a:lnTo>
                  <a:lnTo>
                    <a:pt x="412" y="251"/>
                  </a:lnTo>
                  <a:close/>
                  <a:moveTo>
                    <a:pt x="316" y="247"/>
                  </a:moveTo>
                  <a:lnTo>
                    <a:pt x="316" y="247"/>
                  </a:lnTo>
                  <a:lnTo>
                    <a:pt x="316" y="256"/>
                  </a:lnTo>
                  <a:lnTo>
                    <a:pt x="316" y="256"/>
                  </a:lnTo>
                  <a:lnTo>
                    <a:pt x="322" y="254"/>
                  </a:lnTo>
                  <a:lnTo>
                    <a:pt x="326" y="253"/>
                  </a:lnTo>
                  <a:lnTo>
                    <a:pt x="326" y="253"/>
                  </a:lnTo>
                  <a:lnTo>
                    <a:pt x="325" y="251"/>
                  </a:lnTo>
                  <a:lnTo>
                    <a:pt x="322" y="248"/>
                  </a:lnTo>
                  <a:lnTo>
                    <a:pt x="320" y="247"/>
                  </a:lnTo>
                  <a:lnTo>
                    <a:pt x="316" y="247"/>
                  </a:lnTo>
                  <a:lnTo>
                    <a:pt x="316" y="247"/>
                  </a:lnTo>
                  <a:close/>
                  <a:moveTo>
                    <a:pt x="53" y="263"/>
                  </a:moveTo>
                  <a:lnTo>
                    <a:pt x="53" y="263"/>
                  </a:lnTo>
                  <a:lnTo>
                    <a:pt x="56" y="263"/>
                  </a:lnTo>
                  <a:lnTo>
                    <a:pt x="58" y="266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61" y="259"/>
                  </a:lnTo>
                  <a:lnTo>
                    <a:pt x="59" y="248"/>
                  </a:lnTo>
                  <a:lnTo>
                    <a:pt x="59" y="248"/>
                  </a:lnTo>
                  <a:lnTo>
                    <a:pt x="58" y="248"/>
                  </a:lnTo>
                  <a:lnTo>
                    <a:pt x="56" y="247"/>
                  </a:lnTo>
                  <a:lnTo>
                    <a:pt x="56" y="247"/>
                  </a:lnTo>
                  <a:lnTo>
                    <a:pt x="53" y="263"/>
                  </a:lnTo>
                  <a:lnTo>
                    <a:pt x="53" y="263"/>
                  </a:lnTo>
                  <a:close/>
                  <a:moveTo>
                    <a:pt x="575" y="250"/>
                  </a:moveTo>
                  <a:lnTo>
                    <a:pt x="575" y="250"/>
                  </a:lnTo>
                  <a:lnTo>
                    <a:pt x="578" y="250"/>
                  </a:lnTo>
                  <a:lnTo>
                    <a:pt x="581" y="251"/>
                  </a:lnTo>
                  <a:lnTo>
                    <a:pt x="581" y="251"/>
                  </a:lnTo>
                  <a:lnTo>
                    <a:pt x="581" y="248"/>
                  </a:lnTo>
                  <a:lnTo>
                    <a:pt x="581" y="248"/>
                  </a:lnTo>
                  <a:lnTo>
                    <a:pt x="581" y="247"/>
                  </a:lnTo>
                  <a:lnTo>
                    <a:pt x="581" y="247"/>
                  </a:lnTo>
                  <a:lnTo>
                    <a:pt x="579" y="248"/>
                  </a:lnTo>
                  <a:lnTo>
                    <a:pt x="578" y="248"/>
                  </a:lnTo>
                  <a:lnTo>
                    <a:pt x="576" y="248"/>
                  </a:lnTo>
                  <a:lnTo>
                    <a:pt x="575" y="250"/>
                  </a:lnTo>
                  <a:lnTo>
                    <a:pt x="575" y="250"/>
                  </a:lnTo>
                  <a:close/>
                  <a:moveTo>
                    <a:pt x="306" y="256"/>
                  </a:moveTo>
                  <a:lnTo>
                    <a:pt x="306" y="256"/>
                  </a:lnTo>
                  <a:lnTo>
                    <a:pt x="309" y="256"/>
                  </a:lnTo>
                  <a:lnTo>
                    <a:pt x="311" y="257"/>
                  </a:lnTo>
                  <a:lnTo>
                    <a:pt x="311" y="257"/>
                  </a:lnTo>
                  <a:lnTo>
                    <a:pt x="311" y="251"/>
                  </a:lnTo>
                  <a:lnTo>
                    <a:pt x="311" y="250"/>
                  </a:lnTo>
                  <a:lnTo>
                    <a:pt x="309" y="248"/>
                  </a:lnTo>
                  <a:lnTo>
                    <a:pt x="309" y="248"/>
                  </a:lnTo>
                  <a:lnTo>
                    <a:pt x="308" y="250"/>
                  </a:lnTo>
                  <a:lnTo>
                    <a:pt x="308" y="251"/>
                  </a:lnTo>
                  <a:lnTo>
                    <a:pt x="308" y="254"/>
                  </a:lnTo>
                  <a:lnTo>
                    <a:pt x="306" y="256"/>
                  </a:lnTo>
                  <a:lnTo>
                    <a:pt x="306" y="256"/>
                  </a:lnTo>
                  <a:close/>
                  <a:moveTo>
                    <a:pt x="377" y="250"/>
                  </a:moveTo>
                  <a:lnTo>
                    <a:pt x="377" y="250"/>
                  </a:lnTo>
                  <a:lnTo>
                    <a:pt x="375" y="250"/>
                  </a:lnTo>
                  <a:lnTo>
                    <a:pt x="375" y="248"/>
                  </a:lnTo>
                  <a:lnTo>
                    <a:pt x="373" y="248"/>
                  </a:lnTo>
                  <a:lnTo>
                    <a:pt x="372" y="248"/>
                  </a:lnTo>
                  <a:lnTo>
                    <a:pt x="372" y="248"/>
                  </a:lnTo>
                  <a:lnTo>
                    <a:pt x="372" y="250"/>
                  </a:lnTo>
                  <a:lnTo>
                    <a:pt x="373" y="251"/>
                  </a:lnTo>
                  <a:lnTo>
                    <a:pt x="375" y="251"/>
                  </a:lnTo>
                  <a:lnTo>
                    <a:pt x="377" y="250"/>
                  </a:lnTo>
                  <a:lnTo>
                    <a:pt x="377" y="250"/>
                  </a:lnTo>
                  <a:close/>
                  <a:moveTo>
                    <a:pt x="299" y="251"/>
                  </a:moveTo>
                  <a:lnTo>
                    <a:pt x="299" y="251"/>
                  </a:lnTo>
                  <a:lnTo>
                    <a:pt x="300" y="253"/>
                  </a:lnTo>
                  <a:lnTo>
                    <a:pt x="302" y="256"/>
                  </a:lnTo>
                  <a:lnTo>
                    <a:pt x="302" y="256"/>
                  </a:lnTo>
                  <a:lnTo>
                    <a:pt x="302" y="253"/>
                  </a:lnTo>
                  <a:lnTo>
                    <a:pt x="302" y="248"/>
                  </a:lnTo>
                  <a:lnTo>
                    <a:pt x="302" y="248"/>
                  </a:lnTo>
                  <a:lnTo>
                    <a:pt x="300" y="250"/>
                  </a:lnTo>
                  <a:lnTo>
                    <a:pt x="299" y="250"/>
                  </a:lnTo>
                  <a:lnTo>
                    <a:pt x="299" y="251"/>
                  </a:lnTo>
                  <a:lnTo>
                    <a:pt x="299" y="251"/>
                  </a:lnTo>
                  <a:close/>
                  <a:moveTo>
                    <a:pt x="341" y="253"/>
                  </a:moveTo>
                  <a:lnTo>
                    <a:pt x="341" y="253"/>
                  </a:lnTo>
                  <a:lnTo>
                    <a:pt x="341" y="253"/>
                  </a:lnTo>
                  <a:lnTo>
                    <a:pt x="341" y="251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40" y="251"/>
                  </a:lnTo>
                  <a:lnTo>
                    <a:pt x="340" y="253"/>
                  </a:lnTo>
                  <a:lnTo>
                    <a:pt x="341" y="253"/>
                  </a:lnTo>
                  <a:lnTo>
                    <a:pt x="341" y="253"/>
                  </a:lnTo>
                  <a:close/>
                  <a:moveTo>
                    <a:pt x="601" y="256"/>
                  </a:moveTo>
                  <a:lnTo>
                    <a:pt x="601" y="256"/>
                  </a:lnTo>
                  <a:lnTo>
                    <a:pt x="601" y="254"/>
                  </a:lnTo>
                  <a:lnTo>
                    <a:pt x="601" y="253"/>
                  </a:lnTo>
                  <a:lnTo>
                    <a:pt x="601" y="248"/>
                  </a:lnTo>
                  <a:lnTo>
                    <a:pt x="601" y="248"/>
                  </a:lnTo>
                  <a:lnTo>
                    <a:pt x="596" y="248"/>
                  </a:lnTo>
                  <a:lnTo>
                    <a:pt x="596" y="248"/>
                  </a:lnTo>
                  <a:lnTo>
                    <a:pt x="598" y="253"/>
                  </a:lnTo>
                  <a:lnTo>
                    <a:pt x="598" y="256"/>
                  </a:lnTo>
                  <a:lnTo>
                    <a:pt x="601" y="256"/>
                  </a:lnTo>
                  <a:lnTo>
                    <a:pt x="601" y="256"/>
                  </a:lnTo>
                  <a:close/>
                  <a:moveTo>
                    <a:pt x="117" y="250"/>
                  </a:moveTo>
                  <a:lnTo>
                    <a:pt x="117" y="250"/>
                  </a:lnTo>
                  <a:lnTo>
                    <a:pt x="117" y="254"/>
                  </a:lnTo>
                  <a:lnTo>
                    <a:pt x="119" y="257"/>
                  </a:lnTo>
                  <a:lnTo>
                    <a:pt x="119" y="257"/>
                  </a:lnTo>
                  <a:lnTo>
                    <a:pt x="123" y="257"/>
                  </a:lnTo>
                  <a:lnTo>
                    <a:pt x="126" y="256"/>
                  </a:lnTo>
                  <a:lnTo>
                    <a:pt x="126" y="256"/>
                  </a:lnTo>
                  <a:lnTo>
                    <a:pt x="123" y="251"/>
                  </a:lnTo>
                  <a:lnTo>
                    <a:pt x="120" y="250"/>
                  </a:lnTo>
                  <a:lnTo>
                    <a:pt x="117" y="250"/>
                  </a:lnTo>
                  <a:lnTo>
                    <a:pt x="117" y="250"/>
                  </a:lnTo>
                  <a:close/>
                  <a:moveTo>
                    <a:pt x="210" y="254"/>
                  </a:moveTo>
                  <a:lnTo>
                    <a:pt x="210" y="254"/>
                  </a:lnTo>
                  <a:lnTo>
                    <a:pt x="213" y="254"/>
                  </a:lnTo>
                  <a:lnTo>
                    <a:pt x="213" y="254"/>
                  </a:lnTo>
                  <a:lnTo>
                    <a:pt x="213" y="251"/>
                  </a:lnTo>
                  <a:lnTo>
                    <a:pt x="213" y="250"/>
                  </a:lnTo>
                  <a:lnTo>
                    <a:pt x="213" y="250"/>
                  </a:lnTo>
                  <a:lnTo>
                    <a:pt x="213" y="250"/>
                  </a:lnTo>
                  <a:lnTo>
                    <a:pt x="212" y="251"/>
                  </a:lnTo>
                  <a:lnTo>
                    <a:pt x="212" y="251"/>
                  </a:lnTo>
                  <a:lnTo>
                    <a:pt x="210" y="253"/>
                  </a:lnTo>
                  <a:lnTo>
                    <a:pt x="210" y="254"/>
                  </a:lnTo>
                  <a:lnTo>
                    <a:pt x="210" y="254"/>
                  </a:lnTo>
                  <a:close/>
                  <a:moveTo>
                    <a:pt x="65" y="257"/>
                  </a:moveTo>
                  <a:lnTo>
                    <a:pt x="65" y="257"/>
                  </a:lnTo>
                  <a:lnTo>
                    <a:pt x="67" y="256"/>
                  </a:lnTo>
                  <a:lnTo>
                    <a:pt x="69" y="254"/>
                  </a:lnTo>
                  <a:lnTo>
                    <a:pt x="70" y="250"/>
                  </a:lnTo>
                  <a:lnTo>
                    <a:pt x="70" y="250"/>
                  </a:lnTo>
                  <a:lnTo>
                    <a:pt x="65" y="250"/>
                  </a:lnTo>
                  <a:lnTo>
                    <a:pt x="65" y="250"/>
                  </a:lnTo>
                  <a:lnTo>
                    <a:pt x="65" y="254"/>
                  </a:lnTo>
                  <a:lnTo>
                    <a:pt x="65" y="257"/>
                  </a:lnTo>
                  <a:lnTo>
                    <a:pt x="65" y="257"/>
                  </a:lnTo>
                  <a:close/>
                  <a:moveTo>
                    <a:pt x="175" y="254"/>
                  </a:moveTo>
                  <a:lnTo>
                    <a:pt x="175" y="254"/>
                  </a:lnTo>
                  <a:lnTo>
                    <a:pt x="177" y="254"/>
                  </a:lnTo>
                  <a:lnTo>
                    <a:pt x="177" y="253"/>
                  </a:lnTo>
                  <a:lnTo>
                    <a:pt x="177" y="251"/>
                  </a:lnTo>
                  <a:lnTo>
                    <a:pt x="175" y="250"/>
                  </a:lnTo>
                  <a:lnTo>
                    <a:pt x="175" y="250"/>
                  </a:lnTo>
                  <a:lnTo>
                    <a:pt x="175" y="253"/>
                  </a:lnTo>
                  <a:lnTo>
                    <a:pt x="175" y="254"/>
                  </a:lnTo>
                  <a:lnTo>
                    <a:pt x="175" y="254"/>
                  </a:lnTo>
                  <a:close/>
                  <a:moveTo>
                    <a:pt x="564" y="256"/>
                  </a:moveTo>
                  <a:lnTo>
                    <a:pt x="564" y="256"/>
                  </a:lnTo>
                  <a:lnTo>
                    <a:pt x="569" y="256"/>
                  </a:lnTo>
                  <a:lnTo>
                    <a:pt x="569" y="256"/>
                  </a:lnTo>
                  <a:lnTo>
                    <a:pt x="569" y="253"/>
                  </a:lnTo>
                  <a:lnTo>
                    <a:pt x="569" y="251"/>
                  </a:lnTo>
                  <a:lnTo>
                    <a:pt x="569" y="251"/>
                  </a:lnTo>
                  <a:lnTo>
                    <a:pt x="567" y="250"/>
                  </a:lnTo>
                  <a:lnTo>
                    <a:pt x="563" y="250"/>
                  </a:lnTo>
                  <a:lnTo>
                    <a:pt x="563" y="250"/>
                  </a:lnTo>
                  <a:lnTo>
                    <a:pt x="564" y="253"/>
                  </a:lnTo>
                  <a:lnTo>
                    <a:pt x="564" y="253"/>
                  </a:lnTo>
                  <a:lnTo>
                    <a:pt x="564" y="256"/>
                  </a:lnTo>
                  <a:lnTo>
                    <a:pt x="564" y="256"/>
                  </a:lnTo>
                  <a:close/>
                  <a:moveTo>
                    <a:pt x="651" y="256"/>
                  </a:moveTo>
                  <a:lnTo>
                    <a:pt x="651" y="256"/>
                  </a:lnTo>
                  <a:lnTo>
                    <a:pt x="651" y="254"/>
                  </a:lnTo>
                  <a:lnTo>
                    <a:pt x="649" y="253"/>
                  </a:lnTo>
                  <a:lnTo>
                    <a:pt x="649" y="251"/>
                  </a:lnTo>
                  <a:lnTo>
                    <a:pt x="648" y="250"/>
                  </a:lnTo>
                  <a:lnTo>
                    <a:pt x="648" y="250"/>
                  </a:lnTo>
                  <a:lnTo>
                    <a:pt x="649" y="254"/>
                  </a:lnTo>
                  <a:lnTo>
                    <a:pt x="649" y="256"/>
                  </a:lnTo>
                  <a:lnTo>
                    <a:pt x="651" y="256"/>
                  </a:lnTo>
                  <a:lnTo>
                    <a:pt x="651" y="256"/>
                  </a:lnTo>
                  <a:close/>
                  <a:moveTo>
                    <a:pt x="280" y="253"/>
                  </a:moveTo>
                  <a:lnTo>
                    <a:pt x="280" y="253"/>
                  </a:lnTo>
                  <a:lnTo>
                    <a:pt x="287" y="254"/>
                  </a:lnTo>
                  <a:lnTo>
                    <a:pt x="293" y="254"/>
                  </a:lnTo>
                  <a:lnTo>
                    <a:pt x="293" y="254"/>
                  </a:lnTo>
                  <a:lnTo>
                    <a:pt x="293" y="251"/>
                  </a:lnTo>
                  <a:lnTo>
                    <a:pt x="293" y="251"/>
                  </a:lnTo>
                  <a:lnTo>
                    <a:pt x="285" y="251"/>
                  </a:lnTo>
                  <a:lnTo>
                    <a:pt x="280" y="253"/>
                  </a:lnTo>
                  <a:lnTo>
                    <a:pt x="280" y="253"/>
                  </a:lnTo>
                  <a:close/>
                  <a:moveTo>
                    <a:pt x="607" y="253"/>
                  </a:moveTo>
                  <a:lnTo>
                    <a:pt x="607" y="253"/>
                  </a:lnTo>
                  <a:lnTo>
                    <a:pt x="607" y="254"/>
                  </a:lnTo>
                  <a:lnTo>
                    <a:pt x="610" y="256"/>
                  </a:lnTo>
                  <a:lnTo>
                    <a:pt x="613" y="256"/>
                  </a:lnTo>
                  <a:lnTo>
                    <a:pt x="614" y="254"/>
                  </a:lnTo>
                  <a:lnTo>
                    <a:pt x="614" y="254"/>
                  </a:lnTo>
                  <a:lnTo>
                    <a:pt x="613" y="254"/>
                  </a:lnTo>
                  <a:lnTo>
                    <a:pt x="613" y="253"/>
                  </a:lnTo>
                  <a:lnTo>
                    <a:pt x="613" y="253"/>
                  </a:lnTo>
                  <a:lnTo>
                    <a:pt x="610" y="251"/>
                  </a:lnTo>
                  <a:lnTo>
                    <a:pt x="607" y="253"/>
                  </a:lnTo>
                  <a:lnTo>
                    <a:pt x="607" y="253"/>
                  </a:lnTo>
                  <a:close/>
                  <a:moveTo>
                    <a:pt x="709" y="253"/>
                  </a:moveTo>
                  <a:lnTo>
                    <a:pt x="709" y="253"/>
                  </a:lnTo>
                  <a:lnTo>
                    <a:pt x="710" y="257"/>
                  </a:lnTo>
                  <a:lnTo>
                    <a:pt x="712" y="259"/>
                  </a:lnTo>
                  <a:lnTo>
                    <a:pt x="713" y="260"/>
                  </a:lnTo>
                  <a:lnTo>
                    <a:pt x="713" y="260"/>
                  </a:lnTo>
                  <a:lnTo>
                    <a:pt x="713" y="251"/>
                  </a:lnTo>
                  <a:lnTo>
                    <a:pt x="713" y="251"/>
                  </a:lnTo>
                  <a:lnTo>
                    <a:pt x="709" y="253"/>
                  </a:lnTo>
                  <a:lnTo>
                    <a:pt x="709" y="253"/>
                  </a:lnTo>
                  <a:close/>
                  <a:moveTo>
                    <a:pt x="546" y="256"/>
                  </a:moveTo>
                  <a:lnTo>
                    <a:pt x="546" y="256"/>
                  </a:lnTo>
                  <a:lnTo>
                    <a:pt x="549" y="256"/>
                  </a:lnTo>
                  <a:lnTo>
                    <a:pt x="549" y="256"/>
                  </a:lnTo>
                  <a:lnTo>
                    <a:pt x="549" y="253"/>
                  </a:lnTo>
                  <a:lnTo>
                    <a:pt x="546" y="253"/>
                  </a:lnTo>
                  <a:lnTo>
                    <a:pt x="546" y="253"/>
                  </a:lnTo>
                  <a:lnTo>
                    <a:pt x="546" y="256"/>
                  </a:lnTo>
                  <a:lnTo>
                    <a:pt x="546" y="256"/>
                  </a:lnTo>
                  <a:close/>
                  <a:moveTo>
                    <a:pt x="578" y="254"/>
                  </a:moveTo>
                  <a:lnTo>
                    <a:pt x="578" y="254"/>
                  </a:lnTo>
                  <a:lnTo>
                    <a:pt x="572" y="253"/>
                  </a:lnTo>
                  <a:lnTo>
                    <a:pt x="572" y="253"/>
                  </a:lnTo>
                  <a:lnTo>
                    <a:pt x="573" y="256"/>
                  </a:lnTo>
                  <a:lnTo>
                    <a:pt x="573" y="256"/>
                  </a:lnTo>
                  <a:lnTo>
                    <a:pt x="578" y="254"/>
                  </a:lnTo>
                  <a:lnTo>
                    <a:pt x="578" y="254"/>
                  </a:lnTo>
                  <a:close/>
                  <a:moveTo>
                    <a:pt x="248" y="257"/>
                  </a:moveTo>
                  <a:lnTo>
                    <a:pt x="248" y="257"/>
                  </a:lnTo>
                  <a:lnTo>
                    <a:pt x="250" y="256"/>
                  </a:lnTo>
                  <a:lnTo>
                    <a:pt x="250" y="256"/>
                  </a:lnTo>
                  <a:lnTo>
                    <a:pt x="250" y="256"/>
                  </a:lnTo>
                  <a:lnTo>
                    <a:pt x="250" y="254"/>
                  </a:lnTo>
                  <a:lnTo>
                    <a:pt x="248" y="254"/>
                  </a:lnTo>
                  <a:lnTo>
                    <a:pt x="248" y="254"/>
                  </a:lnTo>
                  <a:lnTo>
                    <a:pt x="247" y="256"/>
                  </a:lnTo>
                  <a:lnTo>
                    <a:pt x="247" y="257"/>
                  </a:lnTo>
                  <a:lnTo>
                    <a:pt x="248" y="257"/>
                  </a:lnTo>
                  <a:lnTo>
                    <a:pt x="248" y="257"/>
                  </a:lnTo>
                  <a:close/>
                  <a:moveTo>
                    <a:pt x="270" y="257"/>
                  </a:moveTo>
                  <a:lnTo>
                    <a:pt x="270" y="257"/>
                  </a:lnTo>
                  <a:lnTo>
                    <a:pt x="268" y="256"/>
                  </a:lnTo>
                  <a:lnTo>
                    <a:pt x="267" y="254"/>
                  </a:lnTo>
                  <a:lnTo>
                    <a:pt x="262" y="256"/>
                  </a:lnTo>
                  <a:lnTo>
                    <a:pt x="262" y="256"/>
                  </a:lnTo>
                  <a:lnTo>
                    <a:pt x="265" y="257"/>
                  </a:lnTo>
                  <a:lnTo>
                    <a:pt x="270" y="257"/>
                  </a:lnTo>
                  <a:lnTo>
                    <a:pt x="270" y="257"/>
                  </a:lnTo>
                  <a:close/>
                  <a:moveTo>
                    <a:pt x="146" y="257"/>
                  </a:moveTo>
                  <a:lnTo>
                    <a:pt x="146" y="257"/>
                  </a:lnTo>
                  <a:lnTo>
                    <a:pt x="149" y="257"/>
                  </a:lnTo>
                  <a:lnTo>
                    <a:pt x="151" y="257"/>
                  </a:lnTo>
                  <a:lnTo>
                    <a:pt x="151" y="257"/>
                  </a:lnTo>
                  <a:lnTo>
                    <a:pt x="151" y="256"/>
                  </a:lnTo>
                  <a:lnTo>
                    <a:pt x="149" y="256"/>
                  </a:lnTo>
                  <a:lnTo>
                    <a:pt x="146" y="257"/>
                  </a:lnTo>
                  <a:lnTo>
                    <a:pt x="146" y="257"/>
                  </a:lnTo>
                  <a:close/>
                  <a:moveTo>
                    <a:pt x="738" y="263"/>
                  </a:moveTo>
                  <a:lnTo>
                    <a:pt x="738" y="263"/>
                  </a:lnTo>
                  <a:lnTo>
                    <a:pt x="738" y="259"/>
                  </a:lnTo>
                  <a:lnTo>
                    <a:pt x="736" y="257"/>
                  </a:lnTo>
                  <a:lnTo>
                    <a:pt x="735" y="257"/>
                  </a:lnTo>
                  <a:lnTo>
                    <a:pt x="735" y="257"/>
                  </a:lnTo>
                  <a:lnTo>
                    <a:pt x="736" y="260"/>
                  </a:lnTo>
                  <a:lnTo>
                    <a:pt x="738" y="263"/>
                  </a:lnTo>
                  <a:lnTo>
                    <a:pt x="738" y="263"/>
                  </a:lnTo>
                  <a:close/>
                  <a:moveTo>
                    <a:pt x="90" y="260"/>
                  </a:moveTo>
                  <a:lnTo>
                    <a:pt x="90" y="260"/>
                  </a:lnTo>
                  <a:lnTo>
                    <a:pt x="90" y="260"/>
                  </a:lnTo>
                  <a:lnTo>
                    <a:pt x="88" y="260"/>
                  </a:lnTo>
                  <a:lnTo>
                    <a:pt x="87" y="263"/>
                  </a:lnTo>
                  <a:lnTo>
                    <a:pt x="85" y="273"/>
                  </a:lnTo>
                  <a:lnTo>
                    <a:pt x="85" y="273"/>
                  </a:lnTo>
                  <a:lnTo>
                    <a:pt x="87" y="277"/>
                  </a:lnTo>
                  <a:lnTo>
                    <a:pt x="88" y="283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4" y="288"/>
                  </a:lnTo>
                  <a:lnTo>
                    <a:pt x="96" y="283"/>
                  </a:lnTo>
                  <a:lnTo>
                    <a:pt x="98" y="279"/>
                  </a:lnTo>
                  <a:lnTo>
                    <a:pt x="96" y="274"/>
                  </a:lnTo>
                  <a:lnTo>
                    <a:pt x="94" y="265"/>
                  </a:lnTo>
                  <a:lnTo>
                    <a:pt x="90" y="257"/>
                  </a:lnTo>
                  <a:lnTo>
                    <a:pt x="90" y="257"/>
                  </a:lnTo>
                  <a:lnTo>
                    <a:pt x="90" y="259"/>
                  </a:lnTo>
                  <a:lnTo>
                    <a:pt x="90" y="260"/>
                  </a:lnTo>
                  <a:lnTo>
                    <a:pt x="90" y="260"/>
                  </a:lnTo>
                  <a:close/>
                  <a:moveTo>
                    <a:pt x="759" y="277"/>
                  </a:moveTo>
                  <a:lnTo>
                    <a:pt x="759" y="277"/>
                  </a:lnTo>
                  <a:lnTo>
                    <a:pt x="761" y="280"/>
                  </a:lnTo>
                  <a:lnTo>
                    <a:pt x="762" y="283"/>
                  </a:lnTo>
                  <a:lnTo>
                    <a:pt x="765" y="285"/>
                  </a:lnTo>
                  <a:lnTo>
                    <a:pt x="768" y="288"/>
                  </a:lnTo>
                  <a:lnTo>
                    <a:pt x="768" y="288"/>
                  </a:lnTo>
                  <a:lnTo>
                    <a:pt x="768" y="280"/>
                  </a:lnTo>
                  <a:lnTo>
                    <a:pt x="768" y="271"/>
                  </a:lnTo>
                  <a:lnTo>
                    <a:pt x="767" y="263"/>
                  </a:lnTo>
                  <a:lnTo>
                    <a:pt x="765" y="260"/>
                  </a:lnTo>
                  <a:lnTo>
                    <a:pt x="764" y="257"/>
                  </a:lnTo>
                  <a:lnTo>
                    <a:pt x="764" y="257"/>
                  </a:lnTo>
                  <a:lnTo>
                    <a:pt x="761" y="268"/>
                  </a:lnTo>
                  <a:lnTo>
                    <a:pt x="759" y="277"/>
                  </a:lnTo>
                  <a:lnTo>
                    <a:pt x="759" y="277"/>
                  </a:lnTo>
                  <a:close/>
                  <a:moveTo>
                    <a:pt x="99" y="265"/>
                  </a:moveTo>
                  <a:lnTo>
                    <a:pt x="99" y="265"/>
                  </a:lnTo>
                  <a:lnTo>
                    <a:pt x="101" y="265"/>
                  </a:lnTo>
                  <a:lnTo>
                    <a:pt x="101" y="263"/>
                  </a:lnTo>
                  <a:lnTo>
                    <a:pt x="101" y="259"/>
                  </a:lnTo>
                  <a:lnTo>
                    <a:pt x="101" y="259"/>
                  </a:lnTo>
                  <a:lnTo>
                    <a:pt x="99" y="259"/>
                  </a:lnTo>
                  <a:lnTo>
                    <a:pt x="98" y="257"/>
                  </a:lnTo>
                  <a:lnTo>
                    <a:pt x="98" y="257"/>
                  </a:lnTo>
                  <a:lnTo>
                    <a:pt x="98" y="262"/>
                  </a:lnTo>
                  <a:lnTo>
                    <a:pt x="99" y="265"/>
                  </a:lnTo>
                  <a:lnTo>
                    <a:pt x="99" y="265"/>
                  </a:lnTo>
                  <a:close/>
                  <a:moveTo>
                    <a:pt x="180" y="263"/>
                  </a:moveTo>
                  <a:lnTo>
                    <a:pt x="180" y="263"/>
                  </a:lnTo>
                  <a:lnTo>
                    <a:pt x="177" y="276"/>
                  </a:lnTo>
                  <a:lnTo>
                    <a:pt x="177" y="276"/>
                  </a:lnTo>
                  <a:lnTo>
                    <a:pt x="183" y="279"/>
                  </a:lnTo>
                  <a:lnTo>
                    <a:pt x="189" y="283"/>
                  </a:lnTo>
                  <a:lnTo>
                    <a:pt x="189" y="283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2" y="259"/>
                  </a:lnTo>
                  <a:lnTo>
                    <a:pt x="192" y="259"/>
                  </a:lnTo>
                  <a:lnTo>
                    <a:pt x="187" y="260"/>
                  </a:lnTo>
                  <a:lnTo>
                    <a:pt x="184" y="260"/>
                  </a:lnTo>
                  <a:lnTo>
                    <a:pt x="180" y="263"/>
                  </a:lnTo>
                  <a:lnTo>
                    <a:pt x="180" y="263"/>
                  </a:lnTo>
                  <a:close/>
                  <a:moveTo>
                    <a:pt x="547" y="260"/>
                  </a:moveTo>
                  <a:lnTo>
                    <a:pt x="547" y="260"/>
                  </a:lnTo>
                  <a:lnTo>
                    <a:pt x="547" y="262"/>
                  </a:lnTo>
                  <a:lnTo>
                    <a:pt x="549" y="262"/>
                  </a:lnTo>
                  <a:lnTo>
                    <a:pt x="552" y="260"/>
                  </a:lnTo>
                  <a:lnTo>
                    <a:pt x="552" y="260"/>
                  </a:lnTo>
                  <a:lnTo>
                    <a:pt x="552" y="259"/>
                  </a:lnTo>
                  <a:lnTo>
                    <a:pt x="552" y="259"/>
                  </a:lnTo>
                  <a:lnTo>
                    <a:pt x="549" y="260"/>
                  </a:lnTo>
                  <a:lnTo>
                    <a:pt x="547" y="260"/>
                  </a:lnTo>
                  <a:lnTo>
                    <a:pt x="547" y="260"/>
                  </a:lnTo>
                  <a:close/>
                  <a:moveTo>
                    <a:pt x="691" y="265"/>
                  </a:moveTo>
                  <a:lnTo>
                    <a:pt x="691" y="265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2" y="271"/>
                  </a:lnTo>
                  <a:lnTo>
                    <a:pt x="692" y="273"/>
                  </a:lnTo>
                  <a:lnTo>
                    <a:pt x="692" y="273"/>
                  </a:lnTo>
                  <a:lnTo>
                    <a:pt x="695" y="270"/>
                  </a:lnTo>
                  <a:lnTo>
                    <a:pt x="697" y="266"/>
                  </a:lnTo>
                  <a:lnTo>
                    <a:pt x="700" y="259"/>
                  </a:lnTo>
                  <a:lnTo>
                    <a:pt x="700" y="259"/>
                  </a:lnTo>
                  <a:lnTo>
                    <a:pt x="698" y="262"/>
                  </a:lnTo>
                  <a:lnTo>
                    <a:pt x="695" y="262"/>
                  </a:lnTo>
                  <a:lnTo>
                    <a:pt x="694" y="263"/>
                  </a:lnTo>
                  <a:lnTo>
                    <a:pt x="691" y="265"/>
                  </a:lnTo>
                  <a:lnTo>
                    <a:pt x="691" y="265"/>
                  </a:lnTo>
                  <a:close/>
                  <a:moveTo>
                    <a:pt x="197" y="260"/>
                  </a:moveTo>
                  <a:lnTo>
                    <a:pt x="197" y="260"/>
                  </a:lnTo>
                  <a:lnTo>
                    <a:pt x="198" y="265"/>
                  </a:lnTo>
                  <a:lnTo>
                    <a:pt x="198" y="270"/>
                  </a:lnTo>
                  <a:lnTo>
                    <a:pt x="201" y="279"/>
                  </a:lnTo>
                  <a:lnTo>
                    <a:pt x="201" y="279"/>
                  </a:lnTo>
                  <a:lnTo>
                    <a:pt x="203" y="279"/>
                  </a:lnTo>
                  <a:lnTo>
                    <a:pt x="206" y="277"/>
                  </a:lnTo>
                  <a:lnTo>
                    <a:pt x="206" y="277"/>
                  </a:lnTo>
                  <a:lnTo>
                    <a:pt x="206" y="271"/>
                  </a:lnTo>
                  <a:lnTo>
                    <a:pt x="206" y="263"/>
                  </a:lnTo>
                  <a:lnTo>
                    <a:pt x="206" y="263"/>
                  </a:lnTo>
                  <a:lnTo>
                    <a:pt x="203" y="260"/>
                  </a:lnTo>
                  <a:lnTo>
                    <a:pt x="200" y="260"/>
                  </a:lnTo>
                  <a:lnTo>
                    <a:pt x="197" y="260"/>
                  </a:lnTo>
                  <a:lnTo>
                    <a:pt x="197" y="260"/>
                  </a:lnTo>
                  <a:close/>
                  <a:moveTo>
                    <a:pt x="479" y="262"/>
                  </a:moveTo>
                  <a:lnTo>
                    <a:pt x="479" y="262"/>
                  </a:lnTo>
                  <a:lnTo>
                    <a:pt x="482" y="263"/>
                  </a:lnTo>
                  <a:lnTo>
                    <a:pt x="483" y="265"/>
                  </a:lnTo>
                  <a:lnTo>
                    <a:pt x="491" y="265"/>
                  </a:lnTo>
                  <a:lnTo>
                    <a:pt x="491" y="265"/>
                  </a:lnTo>
                  <a:lnTo>
                    <a:pt x="491" y="262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83" y="260"/>
                  </a:lnTo>
                  <a:lnTo>
                    <a:pt x="479" y="262"/>
                  </a:lnTo>
                  <a:lnTo>
                    <a:pt x="479" y="262"/>
                  </a:lnTo>
                  <a:close/>
                  <a:moveTo>
                    <a:pt x="499" y="265"/>
                  </a:moveTo>
                  <a:lnTo>
                    <a:pt x="499" y="265"/>
                  </a:lnTo>
                  <a:lnTo>
                    <a:pt x="502" y="265"/>
                  </a:lnTo>
                  <a:lnTo>
                    <a:pt x="505" y="265"/>
                  </a:lnTo>
                  <a:lnTo>
                    <a:pt x="505" y="265"/>
                  </a:lnTo>
                  <a:lnTo>
                    <a:pt x="505" y="262"/>
                  </a:lnTo>
                  <a:lnTo>
                    <a:pt x="503" y="260"/>
                  </a:lnTo>
                  <a:lnTo>
                    <a:pt x="499" y="260"/>
                  </a:lnTo>
                  <a:lnTo>
                    <a:pt x="499" y="260"/>
                  </a:lnTo>
                  <a:lnTo>
                    <a:pt x="499" y="262"/>
                  </a:lnTo>
                  <a:lnTo>
                    <a:pt x="499" y="265"/>
                  </a:lnTo>
                  <a:lnTo>
                    <a:pt x="499" y="265"/>
                  </a:lnTo>
                  <a:close/>
                  <a:moveTo>
                    <a:pt x="163" y="266"/>
                  </a:moveTo>
                  <a:lnTo>
                    <a:pt x="163" y="266"/>
                  </a:lnTo>
                  <a:lnTo>
                    <a:pt x="166" y="263"/>
                  </a:lnTo>
                  <a:lnTo>
                    <a:pt x="168" y="262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3" y="263"/>
                  </a:lnTo>
                  <a:lnTo>
                    <a:pt x="163" y="265"/>
                  </a:lnTo>
                  <a:lnTo>
                    <a:pt x="163" y="266"/>
                  </a:lnTo>
                  <a:lnTo>
                    <a:pt x="163" y="266"/>
                  </a:lnTo>
                  <a:close/>
                  <a:moveTo>
                    <a:pt x="572" y="262"/>
                  </a:moveTo>
                  <a:lnTo>
                    <a:pt x="572" y="262"/>
                  </a:lnTo>
                  <a:lnTo>
                    <a:pt x="575" y="262"/>
                  </a:lnTo>
                  <a:lnTo>
                    <a:pt x="576" y="262"/>
                  </a:lnTo>
                  <a:lnTo>
                    <a:pt x="579" y="263"/>
                  </a:lnTo>
                  <a:lnTo>
                    <a:pt x="581" y="262"/>
                  </a:lnTo>
                  <a:lnTo>
                    <a:pt x="581" y="262"/>
                  </a:lnTo>
                  <a:lnTo>
                    <a:pt x="575" y="260"/>
                  </a:lnTo>
                  <a:lnTo>
                    <a:pt x="573" y="260"/>
                  </a:lnTo>
                  <a:lnTo>
                    <a:pt x="572" y="262"/>
                  </a:lnTo>
                  <a:lnTo>
                    <a:pt x="572" y="262"/>
                  </a:lnTo>
                  <a:close/>
                  <a:moveTo>
                    <a:pt x="608" y="262"/>
                  </a:moveTo>
                  <a:lnTo>
                    <a:pt x="608" y="262"/>
                  </a:lnTo>
                  <a:lnTo>
                    <a:pt x="611" y="262"/>
                  </a:lnTo>
                  <a:lnTo>
                    <a:pt x="613" y="262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0" y="260"/>
                  </a:lnTo>
                  <a:lnTo>
                    <a:pt x="608" y="260"/>
                  </a:lnTo>
                  <a:lnTo>
                    <a:pt x="608" y="262"/>
                  </a:lnTo>
                  <a:lnTo>
                    <a:pt x="608" y="262"/>
                  </a:lnTo>
                  <a:close/>
                  <a:moveTo>
                    <a:pt x="649" y="260"/>
                  </a:moveTo>
                  <a:lnTo>
                    <a:pt x="649" y="260"/>
                  </a:lnTo>
                  <a:lnTo>
                    <a:pt x="648" y="271"/>
                  </a:lnTo>
                  <a:lnTo>
                    <a:pt x="649" y="283"/>
                  </a:lnTo>
                  <a:lnTo>
                    <a:pt x="653" y="295"/>
                  </a:lnTo>
                  <a:lnTo>
                    <a:pt x="657" y="306"/>
                  </a:lnTo>
                  <a:lnTo>
                    <a:pt x="657" y="306"/>
                  </a:lnTo>
                  <a:lnTo>
                    <a:pt x="659" y="294"/>
                  </a:lnTo>
                  <a:lnTo>
                    <a:pt x="659" y="283"/>
                  </a:lnTo>
                  <a:lnTo>
                    <a:pt x="657" y="271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49" y="260"/>
                  </a:lnTo>
                  <a:lnTo>
                    <a:pt x="649" y="260"/>
                  </a:lnTo>
                  <a:close/>
                  <a:moveTo>
                    <a:pt x="146" y="263"/>
                  </a:moveTo>
                  <a:lnTo>
                    <a:pt x="146" y="263"/>
                  </a:lnTo>
                  <a:lnTo>
                    <a:pt x="151" y="271"/>
                  </a:lnTo>
                  <a:lnTo>
                    <a:pt x="151" y="271"/>
                  </a:lnTo>
                  <a:lnTo>
                    <a:pt x="155" y="268"/>
                  </a:lnTo>
                  <a:lnTo>
                    <a:pt x="157" y="262"/>
                  </a:lnTo>
                  <a:lnTo>
                    <a:pt x="157" y="262"/>
                  </a:lnTo>
                  <a:lnTo>
                    <a:pt x="151" y="262"/>
                  </a:lnTo>
                  <a:lnTo>
                    <a:pt x="146" y="263"/>
                  </a:lnTo>
                  <a:lnTo>
                    <a:pt x="146" y="263"/>
                  </a:lnTo>
                  <a:close/>
                  <a:moveTo>
                    <a:pt x="334" y="266"/>
                  </a:moveTo>
                  <a:lnTo>
                    <a:pt x="334" y="266"/>
                  </a:lnTo>
                  <a:lnTo>
                    <a:pt x="334" y="262"/>
                  </a:lnTo>
                  <a:lnTo>
                    <a:pt x="334" y="262"/>
                  </a:lnTo>
                  <a:lnTo>
                    <a:pt x="328" y="262"/>
                  </a:lnTo>
                  <a:lnTo>
                    <a:pt x="323" y="262"/>
                  </a:lnTo>
                  <a:lnTo>
                    <a:pt x="323" y="262"/>
                  </a:lnTo>
                  <a:lnTo>
                    <a:pt x="326" y="265"/>
                  </a:lnTo>
                  <a:lnTo>
                    <a:pt x="334" y="266"/>
                  </a:lnTo>
                  <a:lnTo>
                    <a:pt x="334" y="266"/>
                  </a:lnTo>
                  <a:close/>
                  <a:moveTo>
                    <a:pt x="343" y="263"/>
                  </a:moveTo>
                  <a:lnTo>
                    <a:pt x="343" y="263"/>
                  </a:lnTo>
                  <a:lnTo>
                    <a:pt x="346" y="265"/>
                  </a:lnTo>
                  <a:lnTo>
                    <a:pt x="346" y="266"/>
                  </a:lnTo>
                  <a:lnTo>
                    <a:pt x="349" y="266"/>
                  </a:lnTo>
                  <a:lnTo>
                    <a:pt x="349" y="266"/>
                  </a:lnTo>
                  <a:lnTo>
                    <a:pt x="348" y="263"/>
                  </a:lnTo>
                  <a:lnTo>
                    <a:pt x="346" y="262"/>
                  </a:lnTo>
                  <a:lnTo>
                    <a:pt x="345" y="262"/>
                  </a:lnTo>
                  <a:lnTo>
                    <a:pt x="343" y="263"/>
                  </a:lnTo>
                  <a:lnTo>
                    <a:pt x="343" y="263"/>
                  </a:lnTo>
                  <a:close/>
                  <a:moveTo>
                    <a:pt x="517" y="262"/>
                  </a:moveTo>
                  <a:lnTo>
                    <a:pt x="517" y="262"/>
                  </a:lnTo>
                  <a:lnTo>
                    <a:pt x="517" y="262"/>
                  </a:lnTo>
                  <a:lnTo>
                    <a:pt x="514" y="262"/>
                  </a:lnTo>
                  <a:lnTo>
                    <a:pt x="511" y="262"/>
                  </a:lnTo>
                  <a:lnTo>
                    <a:pt x="511" y="262"/>
                  </a:lnTo>
                  <a:lnTo>
                    <a:pt x="511" y="263"/>
                  </a:lnTo>
                  <a:lnTo>
                    <a:pt x="511" y="263"/>
                  </a:lnTo>
                  <a:lnTo>
                    <a:pt x="512" y="265"/>
                  </a:lnTo>
                  <a:lnTo>
                    <a:pt x="515" y="265"/>
                  </a:lnTo>
                  <a:lnTo>
                    <a:pt x="517" y="263"/>
                  </a:lnTo>
                  <a:lnTo>
                    <a:pt x="517" y="262"/>
                  </a:lnTo>
                  <a:lnTo>
                    <a:pt x="517" y="262"/>
                  </a:lnTo>
                  <a:close/>
                  <a:moveTo>
                    <a:pt x="128" y="270"/>
                  </a:moveTo>
                  <a:lnTo>
                    <a:pt x="128" y="270"/>
                  </a:lnTo>
                  <a:lnTo>
                    <a:pt x="126" y="265"/>
                  </a:lnTo>
                  <a:lnTo>
                    <a:pt x="126" y="263"/>
                  </a:lnTo>
                  <a:lnTo>
                    <a:pt x="125" y="262"/>
                  </a:lnTo>
                  <a:lnTo>
                    <a:pt x="125" y="262"/>
                  </a:lnTo>
                  <a:lnTo>
                    <a:pt x="125" y="266"/>
                  </a:lnTo>
                  <a:lnTo>
                    <a:pt x="128" y="270"/>
                  </a:lnTo>
                  <a:lnTo>
                    <a:pt x="128" y="270"/>
                  </a:lnTo>
                  <a:close/>
                  <a:moveTo>
                    <a:pt x="386" y="263"/>
                  </a:moveTo>
                  <a:lnTo>
                    <a:pt x="386" y="263"/>
                  </a:lnTo>
                  <a:lnTo>
                    <a:pt x="386" y="263"/>
                  </a:lnTo>
                  <a:lnTo>
                    <a:pt x="387" y="265"/>
                  </a:lnTo>
                  <a:lnTo>
                    <a:pt x="389" y="265"/>
                  </a:lnTo>
                  <a:lnTo>
                    <a:pt x="389" y="265"/>
                  </a:lnTo>
                  <a:lnTo>
                    <a:pt x="389" y="263"/>
                  </a:lnTo>
                  <a:lnTo>
                    <a:pt x="387" y="262"/>
                  </a:lnTo>
                  <a:lnTo>
                    <a:pt x="386" y="263"/>
                  </a:lnTo>
                  <a:lnTo>
                    <a:pt x="386" y="263"/>
                  </a:lnTo>
                  <a:close/>
                  <a:moveTo>
                    <a:pt x="662" y="268"/>
                  </a:moveTo>
                  <a:lnTo>
                    <a:pt x="662" y="268"/>
                  </a:lnTo>
                  <a:lnTo>
                    <a:pt x="662" y="266"/>
                  </a:lnTo>
                  <a:lnTo>
                    <a:pt x="662" y="265"/>
                  </a:lnTo>
                  <a:lnTo>
                    <a:pt x="660" y="262"/>
                  </a:lnTo>
                  <a:lnTo>
                    <a:pt x="660" y="263"/>
                  </a:lnTo>
                  <a:lnTo>
                    <a:pt x="660" y="263"/>
                  </a:lnTo>
                  <a:lnTo>
                    <a:pt x="660" y="265"/>
                  </a:lnTo>
                  <a:lnTo>
                    <a:pt x="660" y="266"/>
                  </a:lnTo>
                  <a:lnTo>
                    <a:pt x="662" y="268"/>
                  </a:lnTo>
                  <a:lnTo>
                    <a:pt x="662" y="268"/>
                  </a:lnTo>
                  <a:lnTo>
                    <a:pt x="662" y="268"/>
                  </a:lnTo>
                  <a:close/>
                  <a:moveTo>
                    <a:pt x="143" y="277"/>
                  </a:moveTo>
                  <a:lnTo>
                    <a:pt x="143" y="277"/>
                  </a:lnTo>
                  <a:lnTo>
                    <a:pt x="145" y="273"/>
                  </a:lnTo>
                  <a:lnTo>
                    <a:pt x="143" y="270"/>
                  </a:lnTo>
                  <a:lnTo>
                    <a:pt x="140" y="265"/>
                  </a:lnTo>
                  <a:lnTo>
                    <a:pt x="137" y="263"/>
                  </a:lnTo>
                  <a:lnTo>
                    <a:pt x="137" y="263"/>
                  </a:lnTo>
                  <a:lnTo>
                    <a:pt x="140" y="271"/>
                  </a:lnTo>
                  <a:lnTo>
                    <a:pt x="143" y="277"/>
                  </a:lnTo>
                  <a:lnTo>
                    <a:pt x="143" y="277"/>
                  </a:lnTo>
                  <a:close/>
                  <a:moveTo>
                    <a:pt x="76" y="297"/>
                  </a:moveTo>
                  <a:lnTo>
                    <a:pt x="76" y="297"/>
                  </a:lnTo>
                  <a:lnTo>
                    <a:pt x="78" y="289"/>
                  </a:lnTo>
                  <a:lnTo>
                    <a:pt x="78" y="280"/>
                  </a:lnTo>
                  <a:lnTo>
                    <a:pt x="78" y="280"/>
                  </a:lnTo>
                  <a:lnTo>
                    <a:pt x="78" y="280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8" y="273"/>
                  </a:lnTo>
                  <a:lnTo>
                    <a:pt x="78" y="268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3" y="273"/>
                  </a:lnTo>
                  <a:lnTo>
                    <a:pt x="72" y="282"/>
                  </a:lnTo>
                  <a:lnTo>
                    <a:pt x="72" y="289"/>
                  </a:lnTo>
                  <a:lnTo>
                    <a:pt x="73" y="294"/>
                  </a:lnTo>
                  <a:lnTo>
                    <a:pt x="76" y="297"/>
                  </a:lnTo>
                  <a:lnTo>
                    <a:pt x="76" y="297"/>
                  </a:lnTo>
                  <a:close/>
                  <a:moveTo>
                    <a:pt x="215" y="273"/>
                  </a:moveTo>
                  <a:lnTo>
                    <a:pt x="215" y="273"/>
                  </a:lnTo>
                  <a:lnTo>
                    <a:pt x="219" y="270"/>
                  </a:lnTo>
                  <a:lnTo>
                    <a:pt x="224" y="266"/>
                  </a:lnTo>
                  <a:lnTo>
                    <a:pt x="224" y="266"/>
                  </a:lnTo>
                  <a:lnTo>
                    <a:pt x="218" y="265"/>
                  </a:lnTo>
                  <a:lnTo>
                    <a:pt x="216" y="265"/>
                  </a:lnTo>
                  <a:lnTo>
                    <a:pt x="213" y="266"/>
                  </a:lnTo>
                  <a:lnTo>
                    <a:pt x="213" y="266"/>
                  </a:lnTo>
                  <a:lnTo>
                    <a:pt x="215" y="273"/>
                  </a:lnTo>
                  <a:lnTo>
                    <a:pt x="215" y="273"/>
                  </a:lnTo>
                  <a:close/>
                  <a:moveTo>
                    <a:pt x="171" y="271"/>
                  </a:moveTo>
                  <a:lnTo>
                    <a:pt x="171" y="271"/>
                  </a:lnTo>
                  <a:lnTo>
                    <a:pt x="172" y="271"/>
                  </a:lnTo>
                  <a:lnTo>
                    <a:pt x="174" y="270"/>
                  </a:lnTo>
                  <a:lnTo>
                    <a:pt x="174" y="266"/>
                  </a:lnTo>
                  <a:lnTo>
                    <a:pt x="174" y="266"/>
                  </a:lnTo>
                  <a:lnTo>
                    <a:pt x="172" y="266"/>
                  </a:lnTo>
                  <a:lnTo>
                    <a:pt x="171" y="268"/>
                  </a:lnTo>
                  <a:lnTo>
                    <a:pt x="171" y="270"/>
                  </a:lnTo>
                  <a:lnTo>
                    <a:pt x="171" y="271"/>
                  </a:lnTo>
                  <a:lnTo>
                    <a:pt x="171" y="271"/>
                  </a:lnTo>
                  <a:close/>
                  <a:moveTo>
                    <a:pt x="264" y="266"/>
                  </a:moveTo>
                  <a:lnTo>
                    <a:pt x="264" y="266"/>
                  </a:lnTo>
                  <a:lnTo>
                    <a:pt x="267" y="274"/>
                  </a:lnTo>
                  <a:lnTo>
                    <a:pt x="268" y="277"/>
                  </a:lnTo>
                  <a:lnTo>
                    <a:pt x="273" y="279"/>
                  </a:lnTo>
                  <a:lnTo>
                    <a:pt x="273" y="279"/>
                  </a:lnTo>
                  <a:lnTo>
                    <a:pt x="273" y="274"/>
                  </a:lnTo>
                  <a:lnTo>
                    <a:pt x="270" y="270"/>
                  </a:lnTo>
                  <a:lnTo>
                    <a:pt x="267" y="268"/>
                  </a:lnTo>
                  <a:lnTo>
                    <a:pt x="264" y="266"/>
                  </a:lnTo>
                  <a:lnTo>
                    <a:pt x="264" y="266"/>
                  </a:lnTo>
                  <a:close/>
                  <a:moveTo>
                    <a:pt x="572" y="268"/>
                  </a:moveTo>
                  <a:lnTo>
                    <a:pt x="572" y="268"/>
                  </a:lnTo>
                  <a:lnTo>
                    <a:pt x="573" y="270"/>
                  </a:lnTo>
                  <a:lnTo>
                    <a:pt x="573" y="270"/>
                  </a:lnTo>
                  <a:lnTo>
                    <a:pt x="573" y="270"/>
                  </a:lnTo>
                  <a:lnTo>
                    <a:pt x="572" y="270"/>
                  </a:lnTo>
                  <a:lnTo>
                    <a:pt x="572" y="270"/>
                  </a:lnTo>
                  <a:lnTo>
                    <a:pt x="570" y="276"/>
                  </a:lnTo>
                  <a:lnTo>
                    <a:pt x="572" y="280"/>
                  </a:lnTo>
                  <a:lnTo>
                    <a:pt x="572" y="280"/>
                  </a:lnTo>
                  <a:lnTo>
                    <a:pt x="578" y="280"/>
                  </a:lnTo>
                  <a:lnTo>
                    <a:pt x="578" y="280"/>
                  </a:lnTo>
                  <a:lnTo>
                    <a:pt x="579" y="276"/>
                  </a:lnTo>
                  <a:lnTo>
                    <a:pt x="578" y="271"/>
                  </a:lnTo>
                  <a:lnTo>
                    <a:pt x="575" y="268"/>
                  </a:lnTo>
                  <a:lnTo>
                    <a:pt x="572" y="268"/>
                  </a:lnTo>
                  <a:lnTo>
                    <a:pt x="572" y="268"/>
                  </a:lnTo>
                  <a:close/>
                  <a:moveTo>
                    <a:pt x="280" y="270"/>
                  </a:moveTo>
                  <a:lnTo>
                    <a:pt x="280" y="270"/>
                  </a:lnTo>
                  <a:lnTo>
                    <a:pt x="282" y="274"/>
                  </a:lnTo>
                  <a:lnTo>
                    <a:pt x="284" y="276"/>
                  </a:lnTo>
                  <a:lnTo>
                    <a:pt x="284" y="276"/>
                  </a:lnTo>
                  <a:lnTo>
                    <a:pt x="285" y="276"/>
                  </a:lnTo>
                  <a:lnTo>
                    <a:pt x="287" y="274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8"/>
                  </a:lnTo>
                  <a:lnTo>
                    <a:pt x="285" y="268"/>
                  </a:lnTo>
                  <a:lnTo>
                    <a:pt x="284" y="270"/>
                  </a:lnTo>
                  <a:lnTo>
                    <a:pt x="280" y="270"/>
                  </a:lnTo>
                  <a:lnTo>
                    <a:pt x="280" y="270"/>
                  </a:lnTo>
                  <a:close/>
                  <a:moveTo>
                    <a:pt x="499" y="270"/>
                  </a:moveTo>
                  <a:lnTo>
                    <a:pt x="499" y="270"/>
                  </a:lnTo>
                  <a:lnTo>
                    <a:pt x="502" y="273"/>
                  </a:lnTo>
                  <a:lnTo>
                    <a:pt x="508" y="276"/>
                  </a:lnTo>
                  <a:lnTo>
                    <a:pt x="508" y="276"/>
                  </a:lnTo>
                  <a:lnTo>
                    <a:pt x="506" y="268"/>
                  </a:lnTo>
                  <a:lnTo>
                    <a:pt x="506" y="268"/>
                  </a:lnTo>
                  <a:lnTo>
                    <a:pt x="502" y="268"/>
                  </a:lnTo>
                  <a:lnTo>
                    <a:pt x="499" y="270"/>
                  </a:lnTo>
                  <a:lnTo>
                    <a:pt x="499" y="270"/>
                  </a:lnTo>
                  <a:close/>
                  <a:moveTo>
                    <a:pt x="552" y="282"/>
                  </a:moveTo>
                  <a:lnTo>
                    <a:pt x="552" y="282"/>
                  </a:lnTo>
                  <a:lnTo>
                    <a:pt x="552" y="280"/>
                  </a:lnTo>
                  <a:lnTo>
                    <a:pt x="552" y="276"/>
                  </a:lnTo>
                  <a:lnTo>
                    <a:pt x="552" y="268"/>
                  </a:lnTo>
                  <a:lnTo>
                    <a:pt x="552" y="268"/>
                  </a:lnTo>
                  <a:lnTo>
                    <a:pt x="546" y="268"/>
                  </a:lnTo>
                  <a:lnTo>
                    <a:pt x="546" y="268"/>
                  </a:lnTo>
                  <a:lnTo>
                    <a:pt x="547" y="276"/>
                  </a:lnTo>
                  <a:lnTo>
                    <a:pt x="549" y="279"/>
                  </a:lnTo>
                  <a:lnTo>
                    <a:pt x="552" y="282"/>
                  </a:lnTo>
                  <a:lnTo>
                    <a:pt x="552" y="282"/>
                  </a:lnTo>
                  <a:close/>
                  <a:moveTo>
                    <a:pt x="611" y="276"/>
                  </a:moveTo>
                  <a:lnTo>
                    <a:pt x="611" y="276"/>
                  </a:lnTo>
                  <a:lnTo>
                    <a:pt x="611" y="274"/>
                  </a:lnTo>
                  <a:lnTo>
                    <a:pt x="611" y="271"/>
                  </a:lnTo>
                  <a:lnTo>
                    <a:pt x="611" y="270"/>
                  </a:lnTo>
                  <a:lnTo>
                    <a:pt x="611" y="268"/>
                  </a:lnTo>
                  <a:lnTo>
                    <a:pt x="611" y="268"/>
                  </a:lnTo>
                  <a:lnTo>
                    <a:pt x="608" y="268"/>
                  </a:lnTo>
                  <a:lnTo>
                    <a:pt x="608" y="268"/>
                  </a:lnTo>
                  <a:lnTo>
                    <a:pt x="608" y="273"/>
                  </a:lnTo>
                  <a:lnTo>
                    <a:pt x="608" y="276"/>
                  </a:lnTo>
                  <a:lnTo>
                    <a:pt x="611" y="276"/>
                  </a:lnTo>
                  <a:lnTo>
                    <a:pt x="611" y="276"/>
                  </a:lnTo>
                  <a:close/>
                  <a:moveTo>
                    <a:pt x="104" y="279"/>
                  </a:moveTo>
                  <a:lnTo>
                    <a:pt x="104" y="279"/>
                  </a:lnTo>
                  <a:lnTo>
                    <a:pt x="108" y="276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08" y="268"/>
                  </a:lnTo>
                  <a:lnTo>
                    <a:pt x="108" y="268"/>
                  </a:lnTo>
                  <a:lnTo>
                    <a:pt x="104" y="279"/>
                  </a:lnTo>
                  <a:lnTo>
                    <a:pt x="104" y="279"/>
                  </a:lnTo>
                  <a:close/>
                  <a:moveTo>
                    <a:pt x="540" y="274"/>
                  </a:moveTo>
                  <a:lnTo>
                    <a:pt x="540" y="274"/>
                  </a:lnTo>
                  <a:lnTo>
                    <a:pt x="541" y="271"/>
                  </a:lnTo>
                  <a:lnTo>
                    <a:pt x="540" y="270"/>
                  </a:lnTo>
                  <a:lnTo>
                    <a:pt x="538" y="268"/>
                  </a:lnTo>
                  <a:lnTo>
                    <a:pt x="538" y="268"/>
                  </a:lnTo>
                  <a:lnTo>
                    <a:pt x="538" y="271"/>
                  </a:lnTo>
                  <a:lnTo>
                    <a:pt x="540" y="274"/>
                  </a:lnTo>
                  <a:lnTo>
                    <a:pt x="540" y="274"/>
                  </a:lnTo>
                  <a:close/>
                  <a:moveTo>
                    <a:pt x="712" y="274"/>
                  </a:moveTo>
                  <a:lnTo>
                    <a:pt x="712" y="274"/>
                  </a:lnTo>
                  <a:lnTo>
                    <a:pt x="712" y="271"/>
                  </a:lnTo>
                  <a:lnTo>
                    <a:pt x="709" y="270"/>
                  </a:lnTo>
                  <a:lnTo>
                    <a:pt x="709" y="270"/>
                  </a:lnTo>
                  <a:lnTo>
                    <a:pt x="710" y="273"/>
                  </a:lnTo>
                  <a:lnTo>
                    <a:pt x="710" y="274"/>
                  </a:lnTo>
                  <a:lnTo>
                    <a:pt x="712" y="274"/>
                  </a:lnTo>
                  <a:lnTo>
                    <a:pt x="712" y="274"/>
                  </a:lnTo>
                  <a:close/>
                  <a:moveTo>
                    <a:pt x="58" y="289"/>
                  </a:moveTo>
                  <a:lnTo>
                    <a:pt x="58" y="289"/>
                  </a:lnTo>
                  <a:lnTo>
                    <a:pt x="58" y="286"/>
                  </a:lnTo>
                  <a:lnTo>
                    <a:pt x="58" y="283"/>
                  </a:lnTo>
                  <a:lnTo>
                    <a:pt x="61" y="279"/>
                  </a:lnTo>
                  <a:lnTo>
                    <a:pt x="61" y="279"/>
                  </a:lnTo>
                  <a:lnTo>
                    <a:pt x="58" y="273"/>
                  </a:lnTo>
                  <a:lnTo>
                    <a:pt x="55" y="271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0" y="276"/>
                  </a:lnTo>
                  <a:lnTo>
                    <a:pt x="50" y="280"/>
                  </a:lnTo>
                  <a:lnTo>
                    <a:pt x="53" y="286"/>
                  </a:lnTo>
                  <a:lnTo>
                    <a:pt x="58" y="289"/>
                  </a:lnTo>
                  <a:lnTo>
                    <a:pt x="58" y="289"/>
                  </a:lnTo>
                  <a:close/>
                  <a:moveTo>
                    <a:pt x="390" y="273"/>
                  </a:moveTo>
                  <a:lnTo>
                    <a:pt x="390" y="273"/>
                  </a:lnTo>
                  <a:lnTo>
                    <a:pt x="392" y="273"/>
                  </a:lnTo>
                  <a:lnTo>
                    <a:pt x="395" y="273"/>
                  </a:lnTo>
                  <a:lnTo>
                    <a:pt x="395" y="273"/>
                  </a:lnTo>
                  <a:lnTo>
                    <a:pt x="395" y="271"/>
                  </a:lnTo>
                  <a:lnTo>
                    <a:pt x="395" y="271"/>
                  </a:lnTo>
                  <a:lnTo>
                    <a:pt x="392" y="271"/>
                  </a:lnTo>
                  <a:lnTo>
                    <a:pt x="390" y="271"/>
                  </a:lnTo>
                  <a:lnTo>
                    <a:pt x="390" y="273"/>
                  </a:lnTo>
                  <a:lnTo>
                    <a:pt x="390" y="273"/>
                  </a:lnTo>
                  <a:close/>
                  <a:moveTo>
                    <a:pt x="409" y="276"/>
                  </a:moveTo>
                  <a:lnTo>
                    <a:pt x="409" y="276"/>
                  </a:lnTo>
                  <a:lnTo>
                    <a:pt x="409" y="273"/>
                  </a:lnTo>
                  <a:lnTo>
                    <a:pt x="409" y="271"/>
                  </a:lnTo>
                  <a:lnTo>
                    <a:pt x="407" y="270"/>
                  </a:lnTo>
                  <a:lnTo>
                    <a:pt x="407" y="270"/>
                  </a:lnTo>
                  <a:lnTo>
                    <a:pt x="407" y="274"/>
                  </a:lnTo>
                  <a:lnTo>
                    <a:pt x="407" y="276"/>
                  </a:lnTo>
                  <a:lnTo>
                    <a:pt x="409" y="276"/>
                  </a:lnTo>
                  <a:lnTo>
                    <a:pt x="409" y="276"/>
                  </a:lnTo>
                  <a:close/>
                  <a:moveTo>
                    <a:pt x="441" y="271"/>
                  </a:moveTo>
                  <a:lnTo>
                    <a:pt x="441" y="271"/>
                  </a:lnTo>
                  <a:lnTo>
                    <a:pt x="442" y="273"/>
                  </a:lnTo>
                  <a:lnTo>
                    <a:pt x="442" y="273"/>
                  </a:lnTo>
                  <a:lnTo>
                    <a:pt x="442" y="274"/>
                  </a:lnTo>
                  <a:lnTo>
                    <a:pt x="444" y="274"/>
                  </a:lnTo>
                  <a:lnTo>
                    <a:pt x="444" y="274"/>
                  </a:lnTo>
                  <a:lnTo>
                    <a:pt x="444" y="271"/>
                  </a:lnTo>
                  <a:lnTo>
                    <a:pt x="444" y="271"/>
                  </a:lnTo>
                  <a:lnTo>
                    <a:pt x="442" y="270"/>
                  </a:lnTo>
                  <a:lnTo>
                    <a:pt x="441" y="271"/>
                  </a:lnTo>
                  <a:lnTo>
                    <a:pt x="441" y="271"/>
                  </a:lnTo>
                  <a:lnTo>
                    <a:pt x="441" y="271"/>
                  </a:lnTo>
                  <a:close/>
                  <a:moveTo>
                    <a:pt x="495" y="286"/>
                  </a:moveTo>
                  <a:lnTo>
                    <a:pt x="495" y="286"/>
                  </a:lnTo>
                  <a:lnTo>
                    <a:pt x="495" y="283"/>
                  </a:lnTo>
                  <a:lnTo>
                    <a:pt x="499" y="280"/>
                  </a:lnTo>
                  <a:lnTo>
                    <a:pt x="500" y="279"/>
                  </a:lnTo>
                  <a:lnTo>
                    <a:pt x="502" y="276"/>
                  </a:lnTo>
                  <a:lnTo>
                    <a:pt x="502" y="276"/>
                  </a:lnTo>
                  <a:lnTo>
                    <a:pt x="499" y="274"/>
                  </a:lnTo>
                  <a:lnTo>
                    <a:pt x="494" y="271"/>
                  </a:lnTo>
                  <a:lnTo>
                    <a:pt x="488" y="270"/>
                  </a:lnTo>
                  <a:lnTo>
                    <a:pt x="485" y="270"/>
                  </a:lnTo>
                  <a:lnTo>
                    <a:pt x="483" y="271"/>
                  </a:lnTo>
                  <a:lnTo>
                    <a:pt x="483" y="271"/>
                  </a:lnTo>
                  <a:lnTo>
                    <a:pt x="489" y="279"/>
                  </a:lnTo>
                  <a:lnTo>
                    <a:pt x="495" y="286"/>
                  </a:lnTo>
                  <a:lnTo>
                    <a:pt x="495" y="286"/>
                  </a:lnTo>
                  <a:close/>
                  <a:moveTo>
                    <a:pt x="162" y="271"/>
                  </a:moveTo>
                  <a:lnTo>
                    <a:pt x="162" y="271"/>
                  </a:lnTo>
                  <a:lnTo>
                    <a:pt x="162" y="274"/>
                  </a:lnTo>
                  <a:lnTo>
                    <a:pt x="160" y="277"/>
                  </a:lnTo>
                  <a:lnTo>
                    <a:pt x="160" y="277"/>
                  </a:lnTo>
                  <a:lnTo>
                    <a:pt x="162" y="276"/>
                  </a:lnTo>
                  <a:lnTo>
                    <a:pt x="163" y="274"/>
                  </a:lnTo>
                  <a:lnTo>
                    <a:pt x="166" y="271"/>
                  </a:lnTo>
                  <a:lnTo>
                    <a:pt x="166" y="271"/>
                  </a:lnTo>
                  <a:lnTo>
                    <a:pt x="163" y="271"/>
                  </a:lnTo>
                  <a:lnTo>
                    <a:pt x="162" y="271"/>
                  </a:lnTo>
                  <a:lnTo>
                    <a:pt x="162" y="271"/>
                  </a:lnTo>
                  <a:close/>
                  <a:moveTo>
                    <a:pt x="242" y="271"/>
                  </a:moveTo>
                  <a:lnTo>
                    <a:pt x="242" y="271"/>
                  </a:lnTo>
                  <a:lnTo>
                    <a:pt x="244" y="277"/>
                  </a:lnTo>
                  <a:lnTo>
                    <a:pt x="244" y="283"/>
                  </a:lnTo>
                  <a:lnTo>
                    <a:pt x="244" y="283"/>
                  </a:lnTo>
                  <a:lnTo>
                    <a:pt x="247" y="280"/>
                  </a:lnTo>
                  <a:lnTo>
                    <a:pt x="247" y="277"/>
                  </a:lnTo>
                  <a:lnTo>
                    <a:pt x="248" y="271"/>
                  </a:lnTo>
                  <a:lnTo>
                    <a:pt x="248" y="271"/>
                  </a:lnTo>
                  <a:lnTo>
                    <a:pt x="245" y="271"/>
                  </a:lnTo>
                  <a:lnTo>
                    <a:pt x="242" y="271"/>
                  </a:lnTo>
                  <a:lnTo>
                    <a:pt x="242" y="271"/>
                  </a:lnTo>
                  <a:close/>
                  <a:moveTo>
                    <a:pt x="252" y="282"/>
                  </a:moveTo>
                  <a:lnTo>
                    <a:pt x="252" y="282"/>
                  </a:lnTo>
                  <a:lnTo>
                    <a:pt x="253" y="282"/>
                  </a:lnTo>
                  <a:lnTo>
                    <a:pt x="256" y="282"/>
                  </a:lnTo>
                  <a:lnTo>
                    <a:pt x="258" y="280"/>
                  </a:lnTo>
                  <a:lnTo>
                    <a:pt x="261" y="280"/>
                  </a:lnTo>
                  <a:lnTo>
                    <a:pt x="261" y="280"/>
                  </a:lnTo>
                  <a:lnTo>
                    <a:pt x="259" y="274"/>
                  </a:lnTo>
                  <a:lnTo>
                    <a:pt x="258" y="273"/>
                  </a:lnTo>
                  <a:lnTo>
                    <a:pt x="255" y="271"/>
                  </a:lnTo>
                  <a:lnTo>
                    <a:pt x="255" y="271"/>
                  </a:lnTo>
                  <a:lnTo>
                    <a:pt x="252" y="282"/>
                  </a:lnTo>
                  <a:lnTo>
                    <a:pt x="252" y="282"/>
                  </a:lnTo>
                  <a:close/>
                  <a:moveTo>
                    <a:pt x="296" y="274"/>
                  </a:moveTo>
                  <a:lnTo>
                    <a:pt x="296" y="274"/>
                  </a:lnTo>
                  <a:lnTo>
                    <a:pt x="299" y="274"/>
                  </a:lnTo>
                  <a:lnTo>
                    <a:pt x="302" y="273"/>
                  </a:lnTo>
                  <a:lnTo>
                    <a:pt x="302" y="273"/>
                  </a:lnTo>
                  <a:lnTo>
                    <a:pt x="300" y="271"/>
                  </a:lnTo>
                  <a:lnTo>
                    <a:pt x="299" y="271"/>
                  </a:lnTo>
                  <a:lnTo>
                    <a:pt x="299" y="271"/>
                  </a:lnTo>
                  <a:lnTo>
                    <a:pt x="296" y="274"/>
                  </a:lnTo>
                  <a:lnTo>
                    <a:pt x="296" y="274"/>
                  </a:lnTo>
                  <a:close/>
                  <a:moveTo>
                    <a:pt x="415" y="276"/>
                  </a:moveTo>
                  <a:lnTo>
                    <a:pt x="415" y="276"/>
                  </a:lnTo>
                  <a:lnTo>
                    <a:pt x="416" y="277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9" y="273"/>
                  </a:lnTo>
                  <a:lnTo>
                    <a:pt x="418" y="271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5" y="273"/>
                  </a:lnTo>
                  <a:lnTo>
                    <a:pt x="415" y="276"/>
                  </a:lnTo>
                  <a:lnTo>
                    <a:pt x="415" y="276"/>
                  </a:lnTo>
                  <a:close/>
                  <a:moveTo>
                    <a:pt x="483" y="291"/>
                  </a:moveTo>
                  <a:lnTo>
                    <a:pt x="483" y="291"/>
                  </a:lnTo>
                  <a:lnTo>
                    <a:pt x="488" y="291"/>
                  </a:lnTo>
                  <a:lnTo>
                    <a:pt x="491" y="289"/>
                  </a:lnTo>
                  <a:lnTo>
                    <a:pt x="491" y="289"/>
                  </a:lnTo>
                  <a:lnTo>
                    <a:pt x="483" y="279"/>
                  </a:lnTo>
                  <a:lnTo>
                    <a:pt x="479" y="274"/>
                  </a:lnTo>
                  <a:lnTo>
                    <a:pt x="473" y="271"/>
                  </a:lnTo>
                  <a:lnTo>
                    <a:pt x="473" y="271"/>
                  </a:lnTo>
                  <a:lnTo>
                    <a:pt x="477" y="282"/>
                  </a:lnTo>
                  <a:lnTo>
                    <a:pt x="483" y="291"/>
                  </a:lnTo>
                  <a:lnTo>
                    <a:pt x="483" y="291"/>
                  </a:lnTo>
                  <a:close/>
                  <a:moveTo>
                    <a:pt x="643" y="276"/>
                  </a:moveTo>
                  <a:lnTo>
                    <a:pt x="643" y="276"/>
                  </a:lnTo>
                  <a:lnTo>
                    <a:pt x="643" y="273"/>
                  </a:lnTo>
                  <a:lnTo>
                    <a:pt x="643" y="271"/>
                  </a:lnTo>
                  <a:lnTo>
                    <a:pt x="642" y="271"/>
                  </a:lnTo>
                  <a:lnTo>
                    <a:pt x="642" y="271"/>
                  </a:lnTo>
                  <a:lnTo>
                    <a:pt x="642" y="274"/>
                  </a:lnTo>
                  <a:lnTo>
                    <a:pt x="642" y="274"/>
                  </a:lnTo>
                  <a:lnTo>
                    <a:pt x="643" y="276"/>
                  </a:lnTo>
                  <a:lnTo>
                    <a:pt x="643" y="276"/>
                  </a:lnTo>
                  <a:close/>
                  <a:moveTo>
                    <a:pt x="675" y="295"/>
                  </a:moveTo>
                  <a:lnTo>
                    <a:pt x="675" y="295"/>
                  </a:lnTo>
                  <a:lnTo>
                    <a:pt x="674" y="283"/>
                  </a:lnTo>
                  <a:lnTo>
                    <a:pt x="672" y="277"/>
                  </a:lnTo>
                  <a:lnTo>
                    <a:pt x="669" y="271"/>
                  </a:lnTo>
                  <a:lnTo>
                    <a:pt x="669" y="271"/>
                  </a:lnTo>
                  <a:lnTo>
                    <a:pt x="669" y="277"/>
                  </a:lnTo>
                  <a:lnTo>
                    <a:pt x="671" y="283"/>
                  </a:lnTo>
                  <a:lnTo>
                    <a:pt x="675" y="295"/>
                  </a:lnTo>
                  <a:lnTo>
                    <a:pt x="675" y="295"/>
                  </a:lnTo>
                  <a:close/>
                  <a:moveTo>
                    <a:pt x="136" y="280"/>
                  </a:moveTo>
                  <a:lnTo>
                    <a:pt x="136" y="280"/>
                  </a:lnTo>
                  <a:lnTo>
                    <a:pt x="137" y="279"/>
                  </a:lnTo>
                  <a:lnTo>
                    <a:pt x="137" y="276"/>
                  </a:lnTo>
                  <a:lnTo>
                    <a:pt x="134" y="271"/>
                  </a:lnTo>
                  <a:lnTo>
                    <a:pt x="134" y="271"/>
                  </a:lnTo>
                  <a:lnTo>
                    <a:pt x="136" y="276"/>
                  </a:lnTo>
                  <a:lnTo>
                    <a:pt x="136" y="277"/>
                  </a:lnTo>
                  <a:lnTo>
                    <a:pt x="136" y="280"/>
                  </a:lnTo>
                  <a:lnTo>
                    <a:pt x="136" y="280"/>
                  </a:lnTo>
                  <a:close/>
                  <a:moveTo>
                    <a:pt x="337" y="274"/>
                  </a:moveTo>
                  <a:lnTo>
                    <a:pt x="337" y="274"/>
                  </a:lnTo>
                  <a:lnTo>
                    <a:pt x="341" y="276"/>
                  </a:lnTo>
                  <a:lnTo>
                    <a:pt x="345" y="274"/>
                  </a:lnTo>
                  <a:lnTo>
                    <a:pt x="345" y="274"/>
                  </a:lnTo>
                  <a:lnTo>
                    <a:pt x="345" y="273"/>
                  </a:lnTo>
                  <a:lnTo>
                    <a:pt x="343" y="273"/>
                  </a:lnTo>
                  <a:lnTo>
                    <a:pt x="337" y="271"/>
                  </a:lnTo>
                  <a:lnTo>
                    <a:pt x="337" y="271"/>
                  </a:lnTo>
                  <a:lnTo>
                    <a:pt x="337" y="274"/>
                  </a:lnTo>
                  <a:lnTo>
                    <a:pt x="337" y="274"/>
                  </a:lnTo>
                  <a:close/>
                  <a:moveTo>
                    <a:pt x="439" y="279"/>
                  </a:moveTo>
                  <a:lnTo>
                    <a:pt x="439" y="279"/>
                  </a:lnTo>
                  <a:lnTo>
                    <a:pt x="438" y="274"/>
                  </a:lnTo>
                  <a:lnTo>
                    <a:pt x="434" y="271"/>
                  </a:lnTo>
                  <a:lnTo>
                    <a:pt x="434" y="271"/>
                  </a:lnTo>
                  <a:lnTo>
                    <a:pt x="434" y="274"/>
                  </a:lnTo>
                  <a:lnTo>
                    <a:pt x="434" y="277"/>
                  </a:lnTo>
                  <a:lnTo>
                    <a:pt x="436" y="279"/>
                  </a:lnTo>
                  <a:lnTo>
                    <a:pt x="439" y="279"/>
                  </a:lnTo>
                  <a:lnTo>
                    <a:pt x="439" y="279"/>
                  </a:lnTo>
                  <a:close/>
                  <a:moveTo>
                    <a:pt x="566" y="280"/>
                  </a:moveTo>
                  <a:lnTo>
                    <a:pt x="566" y="280"/>
                  </a:lnTo>
                  <a:lnTo>
                    <a:pt x="566" y="276"/>
                  </a:lnTo>
                  <a:lnTo>
                    <a:pt x="564" y="271"/>
                  </a:lnTo>
                  <a:lnTo>
                    <a:pt x="564" y="271"/>
                  </a:lnTo>
                  <a:lnTo>
                    <a:pt x="563" y="274"/>
                  </a:lnTo>
                  <a:lnTo>
                    <a:pt x="564" y="276"/>
                  </a:lnTo>
                  <a:lnTo>
                    <a:pt x="566" y="280"/>
                  </a:lnTo>
                  <a:lnTo>
                    <a:pt x="566" y="280"/>
                  </a:lnTo>
                  <a:close/>
                  <a:moveTo>
                    <a:pt x="616" y="276"/>
                  </a:moveTo>
                  <a:lnTo>
                    <a:pt x="616" y="276"/>
                  </a:lnTo>
                  <a:lnTo>
                    <a:pt x="620" y="276"/>
                  </a:lnTo>
                  <a:lnTo>
                    <a:pt x="620" y="276"/>
                  </a:lnTo>
                  <a:lnTo>
                    <a:pt x="619" y="273"/>
                  </a:lnTo>
                  <a:lnTo>
                    <a:pt x="616" y="271"/>
                  </a:lnTo>
                  <a:lnTo>
                    <a:pt x="616" y="271"/>
                  </a:lnTo>
                  <a:lnTo>
                    <a:pt x="616" y="273"/>
                  </a:lnTo>
                  <a:lnTo>
                    <a:pt x="616" y="276"/>
                  </a:lnTo>
                  <a:lnTo>
                    <a:pt x="616" y="276"/>
                  </a:lnTo>
                  <a:close/>
                  <a:moveTo>
                    <a:pt x="326" y="276"/>
                  </a:moveTo>
                  <a:lnTo>
                    <a:pt x="326" y="276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3"/>
                  </a:lnTo>
                  <a:lnTo>
                    <a:pt x="326" y="273"/>
                  </a:lnTo>
                  <a:lnTo>
                    <a:pt x="326" y="273"/>
                  </a:lnTo>
                  <a:lnTo>
                    <a:pt x="326" y="276"/>
                  </a:lnTo>
                  <a:lnTo>
                    <a:pt x="326" y="276"/>
                  </a:lnTo>
                  <a:close/>
                  <a:moveTo>
                    <a:pt x="445" y="276"/>
                  </a:moveTo>
                  <a:lnTo>
                    <a:pt x="445" y="276"/>
                  </a:lnTo>
                  <a:lnTo>
                    <a:pt x="447" y="282"/>
                  </a:lnTo>
                  <a:lnTo>
                    <a:pt x="451" y="285"/>
                  </a:lnTo>
                  <a:lnTo>
                    <a:pt x="451" y="285"/>
                  </a:lnTo>
                  <a:lnTo>
                    <a:pt x="456" y="279"/>
                  </a:lnTo>
                  <a:lnTo>
                    <a:pt x="456" y="276"/>
                  </a:lnTo>
                  <a:lnTo>
                    <a:pt x="456" y="273"/>
                  </a:lnTo>
                  <a:lnTo>
                    <a:pt x="456" y="273"/>
                  </a:lnTo>
                  <a:lnTo>
                    <a:pt x="454" y="276"/>
                  </a:lnTo>
                  <a:lnTo>
                    <a:pt x="451" y="276"/>
                  </a:lnTo>
                  <a:lnTo>
                    <a:pt x="445" y="276"/>
                  </a:lnTo>
                  <a:lnTo>
                    <a:pt x="445" y="276"/>
                  </a:lnTo>
                  <a:close/>
                  <a:moveTo>
                    <a:pt x="584" y="279"/>
                  </a:moveTo>
                  <a:lnTo>
                    <a:pt x="584" y="279"/>
                  </a:lnTo>
                  <a:lnTo>
                    <a:pt x="585" y="274"/>
                  </a:lnTo>
                  <a:lnTo>
                    <a:pt x="585" y="273"/>
                  </a:lnTo>
                  <a:lnTo>
                    <a:pt x="584" y="273"/>
                  </a:lnTo>
                  <a:lnTo>
                    <a:pt x="584" y="273"/>
                  </a:lnTo>
                  <a:lnTo>
                    <a:pt x="584" y="274"/>
                  </a:lnTo>
                  <a:lnTo>
                    <a:pt x="582" y="276"/>
                  </a:lnTo>
                  <a:lnTo>
                    <a:pt x="582" y="277"/>
                  </a:lnTo>
                  <a:lnTo>
                    <a:pt x="584" y="279"/>
                  </a:lnTo>
                  <a:lnTo>
                    <a:pt x="584" y="279"/>
                  </a:lnTo>
                  <a:close/>
                  <a:moveTo>
                    <a:pt x="428" y="277"/>
                  </a:moveTo>
                  <a:lnTo>
                    <a:pt x="428" y="277"/>
                  </a:lnTo>
                  <a:lnTo>
                    <a:pt x="428" y="274"/>
                  </a:lnTo>
                  <a:lnTo>
                    <a:pt x="427" y="273"/>
                  </a:lnTo>
                  <a:lnTo>
                    <a:pt x="427" y="273"/>
                  </a:lnTo>
                  <a:lnTo>
                    <a:pt x="427" y="276"/>
                  </a:lnTo>
                  <a:lnTo>
                    <a:pt x="427" y="277"/>
                  </a:lnTo>
                  <a:lnTo>
                    <a:pt x="428" y="277"/>
                  </a:lnTo>
                  <a:lnTo>
                    <a:pt x="428" y="277"/>
                  </a:lnTo>
                  <a:close/>
                  <a:moveTo>
                    <a:pt x="17" y="292"/>
                  </a:moveTo>
                  <a:lnTo>
                    <a:pt x="17" y="292"/>
                  </a:lnTo>
                  <a:lnTo>
                    <a:pt x="18" y="292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83"/>
                  </a:lnTo>
                  <a:lnTo>
                    <a:pt x="20" y="277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7" y="282"/>
                  </a:lnTo>
                  <a:lnTo>
                    <a:pt x="17" y="292"/>
                  </a:lnTo>
                  <a:lnTo>
                    <a:pt x="17" y="292"/>
                  </a:lnTo>
                  <a:close/>
                  <a:moveTo>
                    <a:pt x="157" y="280"/>
                  </a:moveTo>
                  <a:lnTo>
                    <a:pt x="157" y="280"/>
                  </a:lnTo>
                  <a:lnTo>
                    <a:pt x="157" y="277"/>
                  </a:lnTo>
                  <a:lnTo>
                    <a:pt x="157" y="276"/>
                  </a:lnTo>
                  <a:lnTo>
                    <a:pt x="155" y="274"/>
                  </a:lnTo>
                  <a:lnTo>
                    <a:pt x="155" y="274"/>
                  </a:lnTo>
                  <a:lnTo>
                    <a:pt x="154" y="276"/>
                  </a:lnTo>
                  <a:lnTo>
                    <a:pt x="155" y="277"/>
                  </a:lnTo>
                  <a:lnTo>
                    <a:pt x="157" y="280"/>
                  </a:lnTo>
                  <a:lnTo>
                    <a:pt x="157" y="280"/>
                  </a:lnTo>
                  <a:close/>
                  <a:moveTo>
                    <a:pt x="363" y="276"/>
                  </a:moveTo>
                  <a:lnTo>
                    <a:pt x="363" y="276"/>
                  </a:lnTo>
                  <a:lnTo>
                    <a:pt x="364" y="276"/>
                  </a:lnTo>
                  <a:lnTo>
                    <a:pt x="364" y="276"/>
                  </a:lnTo>
                  <a:lnTo>
                    <a:pt x="364" y="276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63" y="274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close/>
                  <a:moveTo>
                    <a:pt x="633" y="276"/>
                  </a:moveTo>
                  <a:lnTo>
                    <a:pt x="633" y="276"/>
                  </a:lnTo>
                  <a:lnTo>
                    <a:pt x="636" y="279"/>
                  </a:lnTo>
                  <a:lnTo>
                    <a:pt x="640" y="280"/>
                  </a:lnTo>
                  <a:lnTo>
                    <a:pt x="640" y="280"/>
                  </a:lnTo>
                  <a:lnTo>
                    <a:pt x="639" y="276"/>
                  </a:lnTo>
                  <a:lnTo>
                    <a:pt x="637" y="276"/>
                  </a:lnTo>
                  <a:lnTo>
                    <a:pt x="636" y="274"/>
                  </a:lnTo>
                  <a:lnTo>
                    <a:pt x="636" y="274"/>
                  </a:lnTo>
                  <a:lnTo>
                    <a:pt x="636" y="276"/>
                  </a:lnTo>
                  <a:lnTo>
                    <a:pt x="634" y="276"/>
                  </a:lnTo>
                  <a:lnTo>
                    <a:pt x="633" y="276"/>
                  </a:lnTo>
                  <a:lnTo>
                    <a:pt x="633" y="276"/>
                  </a:lnTo>
                  <a:close/>
                  <a:moveTo>
                    <a:pt x="701" y="297"/>
                  </a:moveTo>
                  <a:lnTo>
                    <a:pt x="701" y="297"/>
                  </a:lnTo>
                  <a:lnTo>
                    <a:pt x="701" y="291"/>
                  </a:lnTo>
                  <a:lnTo>
                    <a:pt x="703" y="285"/>
                  </a:lnTo>
                  <a:lnTo>
                    <a:pt x="703" y="279"/>
                  </a:lnTo>
                  <a:lnTo>
                    <a:pt x="701" y="276"/>
                  </a:lnTo>
                  <a:lnTo>
                    <a:pt x="700" y="274"/>
                  </a:lnTo>
                  <a:lnTo>
                    <a:pt x="700" y="274"/>
                  </a:lnTo>
                  <a:lnTo>
                    <a:pt x="698" y="286"/>
                  </a:lnTo>
                  <a:lnTo>
                    <a:pt x="698" y="292"/>
                  </a:lnTo>
                  <a:lnTo>
                    <a:pt x="701" y="297"/>
                  </a:lnTo>
                  <a:lnTo>
                    <a:pt x="701" y="297"/>
                  </a:lnTo>
                  <a:close/>
                  <a:moveTo>
                    <a:pt x="370" y="279"/>
                  </a:moveTo>
                  <a:lnTo>
                    <a:pt x="370" y="279"/>
                  </a:lnTo>
                  <a:lnTo>
                    <a:pt x="373" y="277"/>
                  </a:lnTo>
                  <a:lnTo>
                    <a:pt x="373" y="277"/>
                  </a:lnTo>
                  <a:lnTo>
                    <a:pt x="372" y="276"/>
                  </a:lnTo>
                  <a:lnTo>
                    <a:pt x="370" y="276"/>
                  </a:lnTo>
                  <a:lnTo>
                    <a:pt x="370" y="276"/>
                  </a:lnTo>
                  <a:lnTo>
                    <a:pt x="370" y="279"/>
                  </a:lnTo>
                  <a:lnTo>
                    <a:pt x="370" y="279"/>
                  </a:lnTo>
                  <a:close/>
                  <a:moveTo>
                    <a:pt x="515" y="280"/>
                  </a:moveTo>
                  <a:lnTo>
                    <a:pt x="515" y="280"/>
                  </a:lnTo>
                  <a:lnTo>
                    <a:pt x="515" y="279"/>
                  </a:lnTo>
                  <a:lnTo>
                    <a:pt x="517" y="276"/>
                  </a:lnTo>
                  <a:lnTo>
                    <a:pt x="517" y="276"/>
                  </a:lnTo>
                  <a:lnTo>
                    <a:pt x="515" y="276"/>
                  </a:lnTo>
                  <a:lnTo>
                    <a:pt x="514" y="277"/>
                  </a:lnTo>
                  <a:lnTo>
                    <a:pt x="515" y="280"/>
                  </a:lnTo>
                  <a:lnTo>
                    <a:pt x="515" y="280"/>
                  </a:lnTo>
                  <a:close/>
                  <a:moveTo>
                    <a:pt x="290" y="282"/>
                  </a:moveTo>
                  <a:lnTo>
                    <a:pt x="290" y="282"/>
                  </a:lnTo>
                  <a:lnTo>
                    <a:pt x="303" y="279"/>
                  </a:lnTo>
                  <a:lnTo>
                    <a:pt x="303" y="279"/>
                  </a:lnTo>
                  <a:lnTo>
                    <a:pt x="303" y="277"/>
                  </a:lnTo>
                  <a:lnTo>
                    <a:pt x="302" y="276"/>
                  </a:lnTo>
                  <a:lnTo>
                    <a:pt x="302" y="276"/>
                  </a:lnTo>
                  <a:lnTo>
                    <a:pt x="299" y="279"/>
                  </a:lnTo>
                  <a:lnTo>
                    <a:pt x="296" y="279"/>
                  </a:lnTo>
                  <a:lnTo>
                    <a:pt x="291" y="279"/>
                  </a:lnTo>
                  <a:lnTo>
                    <a:pt x="290" y="282"/>
                  </a:lnTo>
                  <a:lnTo>
                    <a:pt x="290" y="282"/>
                  </a:lnTo>
                  <a:close/>
                  <a:moveTo>
                    <a:pt x="341" y="279"/>
                  </a:moveTo>
                  <a:lnTo>
                    <a:pt x="341" y="279"/>
                  </a:lnTo>
                  <a:lnTo>
                    <a:pt x="345" y="282"/>
                  </a:lnTo>
                  <a:lnTo>
                    <a:pt x="348" y="285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8" y="288"/>
                  </a:lnTo>
                  <a:lnTo>
                    <a:pt x="358" y="288"/>
                  </a:lnTo>
                  <a:lnTo>
                    <a:pt x="355" y="283"/>
                  </a:lnTo>
                  <a:lnTo>
                    <a:pt x="351" y="279"/>
                  </a:lnTo>
                  <a:lnTo>
                    <a:pt x="346" y="277"/>
                  </a:lnTo>
                  <a:lnTo>
                    <a:pt x="345" y="277"/>
                  </a:lnTo>
                  <a:lnTo>
                    <a:pt x="341" y="279"/>
                  </a:lnTo>
                  <a:lnTo>
                    <a:pt x="341" y="279"/>
                  </a:lnTo>
                  <a:close/>
                  <a:moveTo>
                    <a:pt x="165" y="289"/>
                  </a:moveTo>
                  <a:lnTo>
                    <a:pt x="165" y="289"/>
                  </a:lnTo>
                  <a:lnTo>
                    <a:pt x="166" y="288"/>
                  </a:lnTo>
                  <a:lnTo>
                    <a:pt x="168" y="285"/>
                  </a:lnTo>
                  <a:lnTo>
                    <a:pt x="171" y="279"/>
                  </a:lnTo>
                  <a:lnTo>
                    <a:pt x="171" y="279"/>
                  </a:lnTo>
                  <a:lnTo>
                    <a:pt x="169" y="279"/>
                  </a:lnTo>
                  <a:lnTo>
                    <a:pt x="168" y="277"/>
                  </a:lnTo>
                  <a:lnTo>
                    <a:pt x="168" y="277"/>
                  </a:lnTo>
                  <a:lnTo>
                    <a:pt x="166" y="283"/>
                  </a:lnTo>
                  <a:lnTo>
                    <a:pt x="165" y="289"/>
                  </a:lnTo>
                  <a:lnTo>
                    <a:pt x="165" y="289"/>
                  </a:lnTo>
                  <a:close/>
                  <a:moveTo>
                    <a:pt x="363" y="279"/>
                  </a:moveTo>
                  <a:lnTo>
                    <a:pt x="363" y="279"/>
                  </a:lnTo>
                  <a:lnTo>
                    <a:pt x="363" y="280"/>
                  </a:lnTo>
                  <a:lnTo>
                    <a:pt x="364" y="283"/>
                  </a:lnTo>
                  <a:lnTo>
                    <a:pt x="364" y="283"/>
                  </a:lnTo>
                  <a:lnTo>
                    <a:pt x="366" y="282"/>
                  </a:lnTo>
                  <a:lnTo>
                    <a:pt x="366" y="282"/>
                  </a:lnTo>
                  <a:lnTo>
                    <a:pt x="364" y="279"/>
                  </a:lnTo>
                  <a:lnTo>
                    <a:pt x="364" y="279"/>
                  </a:lnTo>
                  <a:lnTo>
                    <a:pt x="363" y="279"/>
                  </a:lnTo>
                  <a:lnTo>
                    <a:pt x="363" y="279"/>
                  </a:lnTo>
                  <a:close/>
                  <a:moveTo>
                    <a:pt x="532" y="285"/>
                  </a:moveTo>
                  <a:lnTo>
                    <a:pt x="532" y="285"/>
                  </a:lnTo>
                  <a:lnTo>
                    <a:pt x="535" y="285"/>
                  </a:lnTo>
                  <a:lnTo>
                    <a:pt x="537" y="283"/>
                  </a:lnTo>
                  <a:lnTo>
                    <a:pt x="537" y="283"/>
                  </a:lnTo>
                  <a:lnTo>
                    <a:pt x="535" y="280"/>
                  </a:lnTo>
                  <a:lnTo>
                    <a:pt x="535" y="279"/>
                  </a:lnTo>
                  <a:lnTo>
                    <a:pt x="534" y="279"/>
                  </a:lnTo>
                  <a:lnTo>
                    <a:pt x="534" y="279"/>
                  </a:lnTo>
                  <a:lnTo>
                    <a:pt x="532" y="282"/>
                  </a:lnTo>
                  <a:lnTo>
                    <a:pt x="532" y="285"/>
                  </a:lnTo>
                  <a:lnTo>
                    <a:pt x="532" y="285"/>
                  </a:lnTo>
                  <a:close/>
                  <a:moveTo>
                    <a:pt x="32" y="288"/>
                  </a:moveTo>
                  <a:lnTo>
                    <a:pt x="32" y="288"/>
                  </a:lnTo>
                  <a:lnTo>
                    <a:pt x="33" y="283"/>
                  </a:lnTo>
                  <a:lnTo>
                    <a:pt x="33" y="280"/>
                  </a:lnTo>
                  <a:lnTo>
                    <a:pt x="32" y="279"/>
                  </a:lnTo>
                  <a:lnTo>
                    <a:pt x="32" y="279"/>
                  </a:lnTo>
                  <a:lnTo>
                    <a:pt x="32" y="282"/>
                  </a:lnTo>
                  <a:lnTo>
                    <a:pt x="32" y="285"/>
                  </a:lnTo>
                  <a:lnTo>
                    <a:pt x="32" y="286"/>
                  </a:lnTo>
                  <a:lnTo>
                    <a:pt x="32" y="288"/>
                  </a:lnTo>
                  <a:lnTo>
                    <a:pt x="32" y="288"/>
                  </a:lnTo>
                  <a:close/>
                  <a:moveTo>
                    <a:pt x="399" y="283"/>
                  </a:moveTo>
                  <a:lnTo>
                    <a:pt x="399" y="283"/>
                  </a:lnTo>
                  <a:lnTo>
                    <a:pt x="402" y="283"/>
                  </a:lnTo>
                  <a:lnTo>
                    <a:pt x="402" y="283"/>
                  </a:lnTo>
                  <a:lnTo>
                    <a:pt x="401" y="280"/>
                  </a:lnTo>
                  <a:lnTo>
                    <a:pt x="399" y="279"/>
                  </a:lnTo>
                  <a:lnTo>
                    <a:pt x="399" y="279"/>
                  </a:lnTo>
                  <a:lnTo>
                    <a:pt x="399" y="283"/>
                  </a:lnTo>
                  <a:lnTo>
                    <a:pt x="399" y="283"/>
                  </a:lnTo>
                  <a:close/>
                  <a:moveTo>
                    <a:pt x="620" y="282"/>
                  </a:moveTo>
                  <a:lnTo>
                    <a:pt x="620" y="282"/>
                  </a:lnTo>
                  <a:lnTo>
                    <a:pt x="620" y="279"/>
                  </a:lnTo>
                  <a:lnTo>
                    <a:pt x="620" y="279"/>
                  </a:lnTo>
                  <a:lnTo>
                    <a:pt x="617" y="279"/>
                  </a:lnTo>
                  <a:lnTo>
                    <a:pt x="617" y="279"/>
                  </a:lnTo>
                  <a:lnTo>
                    <a:pt x="619" y="282"/>
                  </a:lnTo>
                  <a:lnTo>
                    <a:pt x="620" y="282"/>
                  </a:lnTo>
                  <a:lnTo>
                    <a:pt x="620" y="282"/>
                  </a:lnTo>
                  <a:close/>
                  <a:moveTo>
                    <a:pt x="317" y="282"/>
                  </a:moveTo>
                  <a:lnTo>
                    <a:pt x="317" y="282"/>
                  </a:lnTo>
                  <a:lnTo>
                    <a:pt x="319" y="283"/>
                  </a:lnTo>
                  <a:lnTo>
                    <a:pt x="322" y="285"/>
                  </a:lnTo>
                  <a:lnTo>
                    <a:pt x="322" y="285"/>
                  </a:lnTo>
                  <a:lnTo>
                    <a:pt x="322" y="282"/>
                  </a:lnTo>
                  <a:lnTo>
                    <a:pt x="323" y="280"/>
                  </a:lnTo>
                  <a:lnTo>
                    <a:pt x="323" y="280"/>
                  </a:lnTo>
                  <a:lnTo>
                    <a:pt x="319" y="280"/>
                  </a:lnTo>
                  <a:lnTo>
                    <a:pt x="319" y="280"/>
                  </a:lnTo>
                  <a:lnTo>
                    <a:pt x="317" y="282"/>
                  </a:lnTo>
                  <a:lnTo>
                    <a:pt x="317" y="282"/>
                  </a:lnTo>
                  <a:close/>
                  <a:moveTo>
                    <a:pt x="460" y="288"/>
                  </a:moveTo>
                  <a:lnTo>
                    <a:pt x="460" y="288"/>
                  </a:lnTo>
                  <a:lnTo>
                    <a:pt x="468" y="289"/>
                  </a:lnTo>
                  <a:lnTo>
                    <a:pt x="468" y="289"/>
                  </a:lnTo>
                  <a:lnTo>
                    <a:pt x="468" y="286"/>
                  </a:lnTo>
                  <a:lnTo>
                    <a:pt x="466" y="285"/>
                  </a:lnTo>
                  <a:lnTo>
                    <a:pt x="462" y="280"/>
                  </a:lnTo>
                  <a:lnTo>
                    <a:pt x="462" y="280"/>
                  </a:lnTo>
                  <a:lnTo>
                    <a:pt x="460" y="283"/>
                  </a:lnTo>
                  <a:lnTo>
                    <a:pt x="460" y="288"/>
                  </a:lnTo>
                  <a:lnTo>
                    <a:pt x="460" y="288"/>
                  </a:lnTo>
                  <a:close/>
                  <a:moveTo>
                    <a:pt x="107" y="298"/>
                  </a:moveTo>
                  <a:lnTo>
                    <a:pt x="107" y="298"/>
                  </a:lnTo>
                  <a:lnTo>
                    <a:pt x="107" y="294"/>
                  </a:lnTo>
                  <a:lnTo>
                    <a:pt x="108" y="292"/>
                  </a:lnTo>
                  <a:lnTo>
                    <a:pt x="110" y="292"/>
                  </a:lnTo>
                  <a:lnTo>
                    <a:pt x="110" y="292"/>
                  </a:lnTo>
                  <a:lnTo>
                    <a:pt x="110" y="285"/>
                  </a:lnTo>
                  <a:lnTo>
                    <a:pt x="110" y="282"/>
                  </a:lnTo>
                  <a:lnTo>
                    <a:pt x="110" y="280"/>
                  </a:lnTo>
                  <a:lnTo>
                    <a:pt x="110" y="280"/>
                  </a:lnTo>
                  <a:lnTo>
                    <a:pt x="105" y="289"/>
                  </a:lnTo>
                  <a:lnTo>
                    <a:pt x="104" y="294"/>
                  </a:lnTo>
                  <a:lnTo>
                    <a:pt x="107" y="298"/>
                  </a:lnTo>
                  <a:lnTo>
                    <a:pt x="107" y="298"/>
                  </a:lnTo>
                  <a:close/>
                  <a:moveTo>
                    <a:pt x="213" y="286"/>
                  </a:moveTo>
                  <a:lnTo>
                    <a:pt x="213" y="286"/>
                  </a:lnTo>
                  <a:lnTo>
                    <a:pt x="215" y="286"/>
                  </a:lnTo>
                  <a:lnTo>
                    <a:pt x="216" y="283"/>
                  </a:lnTo>
                  <a:lnTo>
                    <a:pt x="216" y="282"/>
                  </a:lnTo>
                  <a:lnTo>
                    <a:pt x="215" y="280"/>
                  </a:lnTo>
                  <a:lnTo>
                    <a:pt x="215" y="280"/>
                  </a:lnTo>
                  <a:lnTo>
                    <a:pt x="213" y="285"/>
                  </a:lnTo>
                  <a:lnTo>
                    <a:pt x="213" y="286"/>
                  </a:lnTo>
                  <a:lnTo>
                    <a:pt x="213" y="286"/>
                  </a:lnTo>
                  <a:close/>
                  <a:moveTo>
                    <a:pt x="419" y="286"/>
                  </a:moveTo>
                  <a:lnTo>
                    <a:pt x="419" y="286"/>
                  </a:lnTo>
                  <a:lnTo>
                    <a:pt x="419" y="283"/>
                  </a:lnTo>
                  <a:lnTo>
                    <a:pt x="419" y="282"/>
                  </a:lnTo>
                  <a:lnTo>
                    <a:pt x="419" y="282"/>
                  </a:lnTo>
                  <a:lnTo>
                    <a:pt x="416" y="282"/>
                  </a:lnTo>
                  <a:lnTo>
                    <a:pt x="416" y="282"/>
                  </a:lnTo>
                  <a:lnTo>
                    <a:pt x="416" y="283"/>
                  </a:lnTo>
                  <a:lnTo>
                    <a:pt x="416" y="285"/>
                  </a:lnTo>
                  <a:lnTo>
                    <a:pt x="418" y="286"/>
                  </a:lnTo>
                  <a:lnTo>
                    <a:pt x="419" y="286"/>
                  </a:lnTo>
                  <a:lnTo>
                    <a:pt x="419" y="286"/>
                  </a:lnTo>
                  <a:close/>
                  <a:moveTo>
                    <a:pt x="790" y="318"/>
                  </a:moveTo>
                  <a:lnTo>
                    <a:pt x="790" y="318"/>
                  </a:lnTo>
                  <a:lnTo>
                    <a:pt x="790" y="308"/>
                  </a:lnTo>
                  <a:lnTo>
                    <a:pt x="790" y="298"/>
                  </a:lnTo>
                  <a:lnTo>
                    <a:pt x="788" y="291"/>
                  </a:lnTo>
                  <a:lnTo>
                    <a:pt x="787" y="282"/>
                  </a:lnTo>
                  <a:lnTo>
                    <a:pt x="787" y="282"/>
                  </a:lnTo>
                  <a:lnTo>
                    <a:pt x="784" y="282"/>
                  </a:lnTo>
                  <a:lnTo>
                    <a:pt x="784" y="282"/>
                  </a:lnTo>
                  <a:lnTo>
                    <a:pt x="784" y="291"/>
                  </a:lnTo>
                  <a:lnTo>
                    <a:pt x="785" y="300"/>
                  </a:lnTo>
                  <a:lnTo>
                    <a:pt x="790" y="318"/>
                  </a:lnTo>
                  <a:lnTo>
                    <a:pt x="790" y="318"/>
                  </a:lnTo>
                  <a:close/>
                  <a:moveTo>
                    <a:pt x="575" y="285"/>
                  </a:moveTo>
                  <a:lnTo>
                    <a:pt x="575" y="285"/>
                  </a:lnTo>
                  <a:lnTo>
                    <a:pt x="576" y="283"/>
                  </a:lnTo>
                  <a:lnTo>
                    <a:pt x="578" y="282"/>
                  </a:lnTo>
                  <a:lnTo>
                    <a:pt x="578" y="282"/>
                  </a:lnTo>
                  <a:lnTo>
                    <a:pt x="575" y="283"/>
                  </a:lnTo>
                  <a:lnTo>
                    <a:pt x="575" y="285"/>
                  </a:lnTo>
                  <a:lnTo>
                    <a:pt x="575" y="285"/>
                  </a:lnTo>
                  <a:close/>
                  <a:moveTo>
                    <a:pt x="771" y="294"/>
                  </a:moveTo>
                  <a:lnTo>
                    <a:pt x="771" y="294"/>
                  </a:lnTo>
                  <a:lnTo>
                    <a:pt x="773" y="294"/>
                  </a:lnTo>
                  <a:lnTo>
                    <a:pt x="776" y="294"/>
                  </a:lnTo>
                  <a:lnTo>
                    <a:pt x="776" y="294"/>
                  </a:lnTo>
                  <a:lnTo>
                    <a:pt x="774" y="288"/>
                  </a:lnTo>
                  <a:lnTo>
                    <a:pt x="771" y="282"/>
                  </a:lnTo>
                  <a:lnTo>
                    <a:pt x="771" y="282"/>
                  </a:lnTo>
                  <a:lnTo>
                    <a:pt x="771" y="288"/>
                  </a:lnTo>
                  <a:lnTo>
                    <a:pt x="771" y="291"/>
                  </a:lnTo>
                  <a:lnTo>
                    <a:pt x="771" y="294"/>
                  </a:lnTo>
                  <a:lnTo>
                    <a:pt x="771" y="294"/>
                  </a:lnTo>
                  <a:close/>
                  <a:moveTo>
                    <a:pt x="203" y="285"/>
                  </a:moveTo>
                  <a:lnTo>
                    <a:pt x="203" y="285"/>
                  </a:lnTo>
                  <a:lnTo>
                    <a:pt x="206" y="285"/>
                  </a:lnTo>
                  <a:lnTo>
                    <a:pt x="206" y="283"/>
                  </a:lnTo>
                  <a:lnTo>
                    <a:pt x="206" y="283"/>
                  </a:lnTo>
                  <a:lnTo>
                    <a:pt x="204" y="283"/>
                  </a:lnTo>
                  <a:lnTo>
                    <a:pt x="203" y="285"/>
                  </a:lnTo>
                  <a:lnTo>
                    <a:pt x="203" y="285"/>
                  </a:lnTo>
                  <a:close/>
                  <a:moveTo>
                    <a:pt x="293" y="285"/>
                  </a:moveTo>
                  <a:lnTo>
                    <a:pt x="293" y="285"/>
                  </a:lnTo>
                  <a:lnTo>
                    <a:pt x="299" y="291"/>
                  </a:lnTo>
                  <a:lnTo>
                    <a:pt x="305" y="297"/>
                  </a:lnTo>
                  <a:lnTo>
                    <a:pt x="305" y="297"/>
                  </a:lnTo>
                  <a:lnTo>
                    <a:pt x="305" y="291"/>
                  </a:lnTo>
                  <a:lnTo>
                    <a:pt x="303" y="288"/>
                  </a:lnTo>
                  <a:lnTo>
                    <a:pt x="305" y="285"/>
                  </a:lnTo>
                  <a:lnTo>
                    <a:pt x="305" y="285"/>
                  </a:lnTo>
                  <a:lnTo>
                    <a:pt x="302" y="283"/>
                  </a:lnTo>
                  <a:lnTo>
                    <a:pt x="299" y="283"/>
                  </a:lnTo>
                  <a:lnTo>
                    <a:pt x="296" y="285"/>
                  </a:lnTo>
                  <a:lnTo>
                    <a:pt x="293" y="285"/>
                  </a:lnTo>
                  <a:lnTo>
                    <a:pt x="293" y="285"/>
                  </a:lnTo>
                  <a:close/>
                  <a:moveTo>
                    <a:pt x="590" y="295"/>
                  </a:moveTo>
                  <a:lnTo>
                    <a:pt x="590" y="295"/>
                  </a:lnTo>
                  <a:lnTo>
                    <a:pt x="592" y="295"/>
                  </a:lnTo>
                  <a:lnTo>
                    <a:pt x="595" y="294"/>
                  </a:lnTo>
                  <a:lnTo>
                    <a:pt x="595" y="294"/>
                  </a:lnTo>
                  <a:lnTo>
                    <a:pt x="593" y="288"/>
                  </a:lnTo>
                  <a:lnTo>
                    <a:pt x="592" y="285"/>
                  </a:lnTo>
                  <a:lnTo>
                    <a:pt x="590" y="283"/>
                  </a:lnTo>
                  <a:lnTo>
                    <a:pt x="590" y="283"/>
                  </a:lnTo>
                  <a:lnTo>
                    <a:pt x="588" y="289"/>
                  </a:lnTo>
                  <a:lnTo>
                    <a:pt x="590" y="295"/>
                  </a:lnTo>
                  <a:lnTo>
                    <a:pt x="590" y="295"/>
                  </a:lnTo>
                  <a:close/>
                  <a:moveTo>
                    <a:pt x="709" y="294"/>
                  </a:moveTo>
                  <a:lnTo>
                    <a:pt x="709" y="294"/>
                  </a:lnTo>
                  <a:lnTo>
                    <a:pt x="712" y="292"/>
                  </a:lnTo>
                  <a:lnTo>
                    <a:pt x="712" y="289"/>
                  </a:lnTo>
                  <a:lnTo>
                    <a:pt x="712" y="285"/>
                  </a:lnTo>
                  <a:lnTo>
                    <a:pt x="709" y="283"/>
                  </a:lnTo>
                  <a:lnTo>
                    <a:pt x="709" y="283"/>
                  </a:lnTo>
                  <a:lnTo>
                    <a:pt x="710" y="288"/>
                  </a:lnTo>
                  <a:lnTo>
                    <a:pt x="709" y="294"/>
                  </a:lnTo>
                  <a:lnTo>
                    <a:pt x="709" y="294"/>
                  </a:lnTo>
                  <a:close/>
                  <a:moveTo>
                    <a:pt x="750" y="303"/>
                  </a:moveTo>
                  <a:lnTo>
                    <a:pt x="750" y="303"/>
                  </a:lnTo>
                  <a:lnTo>
                    <a:pt x="752" y="292"/>
                  </a:lnTo>
                  <a:lnTo>
                    <a:pt x="752" y="288"/>
                  </a:lnTo>
                  <a:lnTo>
                    <a:pt x="750" y="283"/>
                  </a:lnTo>
                  <a:lnTo>
                    <a:pt x="750" y="283"/>
                  </a:lnTo>
                  <a:lnTo>
                    <a:pt x="750" y="292"/>
                  </a:lnTo>
                  <a:lnTo>
                    <a:pt x="749" y="298"/>
                  </a:lnTo>
                  <a:lnTo>
                    <a:pt x="750" y="303"/>
                  </a:lnTo>
                  <a:lnTo>
                    <a:pt x="750" y="303"/>
                  </a:lnTo>
                  <a:close/>
                  <a:moveTo>
                    <a:pt x="637" y="305"/>
                  </a:moveTo>
                  <a:lnTo>
                    <a:pt x="637" y="305"/>
                  </a:lnTo>
                  <a:lnTo>
                    <a:pt x="642" y="303"/>
                  </a:lnTo>
                  <a:lnTo>
                    <a:pt x="645" y="303"/>
                  </a:lnTo>
                  <a:lnTo>
                    <a:pt x="645" y="303"/>
                  </a:lnTo>
                  <a:lnTo>
                    <a:pt x="645" y="295"/>
                  </a:lnTo>
                  <a:lnTo>
                    <a:pt x="643" y="289"/>
                  </a:lnTo>
                  <a:lnTo>
                    <a:pt x="639" y="286"/>
                  </a:lnTo>
                  <a:lnTo>
                    <a:pt x="634" y="283"/>
                  </a:lnTo>
                  <a:lnTo>
                    <a:pt x="634" y="283"/>
                  </a:lnTo>
                  <a:lnTo>
                    <a:pt x="637" y="305"/>
                  </a:lnTo>
                  <a:lnTo>
                    <a:pt x="637" y="305"/>
                  </a:lnTo>
                  <a:close/>
                  <a:moveTo>
                    <a:pt x="250" y="286"/>
                  </a:moveTo>
                  <a:lnTo>
                    <a:pt x="250" y="286"/>
                  </a:lnTo>
                  <a:lnTo>
                    <a:pt x="252" y="291"/>
                  </a:lnTo>
                  <a:lnTo>
                    <a:pt x="256" y="295"/>
                  </a:lnTo>
                  <a:lnTo>
                    <a:pt x="256" y="295"/>
                  </a:lnTo>
                  <a:lnTo>
                    <a:pt x="259" y="292"/>
                  </a:lnTo>
                  <a:lnTo>
                    <a:pt x="262" y="291"/>
                  </a:lnTo>
                  <a:lnTo>
                    <a:pt x="262" y="291"/>
                  </a:lnTo>
                  <a:lnTo>
                    <a:pt x="262" y="288"/>
                  </a:lnTo>
                  <a:lnTo>
                    <a:pt x="262" y="285"/>
                  </a:lnTo>
                  <a:lnTo>
                    <a:pt x="262" y="285"/>
                  </a:lnTo>
                  <a:lnTo>
                    <a:pt x="255" y="285"/>
                  </a:lnTo>
                  <a:lnTo>
                    <a:pt x="250" y="286"/>
                  </a:lnTo>
                  <a:lnTo>
                    <a:pt x="250" y="286"/>
                  </a:lnTo>
                  <a:close/>
                  <a:moveTo>
                    <a:pt x="267" y="288"/>
                  </a:moveTo>
                  <a:lnTo>
                    <a:pt x="267" y="288"/>
                  </a:lnTo>
                  <a:lnTo>
                    <a:pt x="268" y="288"/>
                  </a:lnTo>
                  <a:lnTo>
                    <a:pt x="270" y="286"/>
                  </a:lnTo>
                  <a:lnTo>
                    <a:pt x="268" y="285"/>
                  </a:lnTo>
                  <a:lnTo>
                    <a:pt x="265" y="285"/>
                  </a:lnTo>
                  <a:lnTo>
                    <a:pt x="265" y="285"/>
                  </a:lnTo>
                  <a:lnTo>
                    <a:pt x="267" y="286"/>
                  </a:lnTo>
                  <a:lnTo>
                    <a:pt x="267" y="288"/>
                  </a:lnTo>
                  <a:lnTo>
                    <a:pt x="267" y="288"/>
                  </a:lnTo>
                  <a:close/>
                  <a:moveTo>
                    <a:pt x="328" y="292"/>
                  </a:moveTo>
                  <a:lnTo>
                    <a:pt x="328" y="292"/>
                  </a:lnTo>
                  <a:lnTo>
                    <a:pt x="329" y="291"/>
                  </a:lnTo>
                  <a:lnTo>
                    <a:pt x="331" y="288"/>
                  </a:lnTo>
                  <a:lnTo>
                    <a:pt x="329" y="285"/>
                  </a:lnTo>
                  <a:lnTo>
                    <a:pt x="328" y="285"/>
                  </a:lnTo>
                  <a:lnTo>
                    <a:pt x="328" y="285"/>
                  </a:lnTo>
                  <a:lnTo>
                    <a:pt x="326" y="288"/>
                  </a:lnTo>
                  <a:lnTo>
                    <a:pt x="328" y="292"/>
                  </a:lnTo>
                  <a:lnTo>
                    <a:pt x="328" y="292"/>
                  </a:lnTo>
                  <a:close/>
                  <a:moveTo>
                    <a:pt x="502" y="288"/>
                  </a:moveTo>
                  <a:lnTo>
                    <a:pt x="502" y="288"/>
                  </a:lnTo>
                  <a:lnTo>
                    <a:pt x="505" y="288"/>
                  </a:lnTo>
                  <a:lnTo>
                    <a:pt x="505" y="288"/>
                  </a:lnTo>
                  <a:lnTo>
                    <a:pt x="506" y="286"/>
                  </a:lnTo>
                  <a:lnTo>
                    <a:pt x="506" y="285"/>
                  </a:lnTo>
                  <a:lnTo>
                    <a:pt x="506" y="285"/>
                  </a:lnTo>
                  <a:lnTo>
                    <a:pt x="503" y="286"/>
                  </a:lnTo>
                  <a:lnTo>
                    <a:pt x="502" y="288"/>
                  </a:lnTo>
                  <a:lnTo>
                    <a:pt x="502" y="288"/>
                  </a:lnTo>
                  <a:close/>
                  <a:moveTo>
                    <a:pt x="685" y="291"/>
                  </a:moveTo>
                  <a:lnTo>
                    <a:pt x="685" y="291"/>
                  </a:lnTo>
                  <a:lnTo>
                    <a:pt x="686" y="286"/>
                  </a:lnTo>
                  <a:lnTo>
                    <a:pt x="685" y="285"/>
                  </a:lnTo>
                  <a:lnTo>
                    <a:pt x="683" y="285"/>
                  </a:lnTo>
                  <a:lnTo>
                    <a:pt x="683" y="285"/>
                  </a:lnTo>
                  <a:lnTo>
                    <a:pt x="685" y="288"/>
                  </a:lnTo>
                  <a:lnTo>
                    <a:pt x="685" y="291"/>
                  </a:lnTo>
                  <a:lnTo>
                    <a:pt x="685" y="291"/>
                  </a:lnTo>
                  <a:close/>
                  <a:moveTo>
                    <a:pt x="139" y="289"/>
                  </a:moveTo>
                  <a:lnTo>
                    <a:pt x="139" y="289"/>
                  </a:lnTo>
                  <a:lnTo>
                    <a:pt x="140" y="288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5"/>
                  </a:lnTo>
                  <a:lnTo>
                    <a:pt x="137" y="286"/>
                  </a:lnTo>
                  <a:lnTo>
                    <a:pt x="139" y="289"/>
                  </a:lnTo>
                  <a:lnTo>
                    <a:pt x="139" y="289"/>
                  </a:lnTo>
                  <a:close/>
                  <a:moveTo>
                    <a:pt x="146" y="295"/>
                  </a:moveTo>
                  <a:lnTo>
                    <a:pt x="146" y="295"/>
                  </a:lnTo>
                  <a:lnTo>
                    <a:pt x="149" y="295"/>
                  </a:lnTo>
                  <a:lnTo>
                    <a:pt x="152" y="295"/>
                  </a:lnTo>
                  <a:lnTo>
                    <a:pt x="152" y="295"/>
                  </a:lnTo>
                  <a:lnTo>
                    <a:pt x="149" y="289"/>
                  </a:lnTo>
                  <a:lnTo>
                    <a:pt x="146" y="285"/>
                  </a:lnTo>
                  <a:lnTo>
                    <a:pt x="146" y="285"/>
                  </a:lnTo>
                  <a:lnTo>
                    <a:pt x="146" y="288"/>
                  </a:lnTo>
                  <a:lnTo>
                    <a:pt x="146" y="289"/>
                  </a:lnTo>
                  <a:lnTo>
                    <a:pt x="146" y="295"/>
                  </a:lnTo>
                  <a:lnTo>
                    <a:pt x="146" y="295"/>
                  </a:lnTo>
                  <a:close/>
                  <a:moveTo>
                    <a:pt x="175" y="289"/>
                  </a:moveTo>
                  <a:lnTo>
                    <a:pt x="175" y="289"/>
                  </a:lnTo>
                  <a:lnTo>
                    <a:pt x="177" y="289"/>
                  </a:lnTo>
                  <a:lnTo>
                    <a:pt x="177" y="289"/>
                  </a:lnTo>
                  <a:lnTo>
                    <a:pt x="177" y="286"/>
                  </a:lnTo>
                  <a:lnTo>
                    <a:pt x="175" y="285"/>
                  </a:lnTo>
                  <a:lnTo>
                    <a:pt x="175" y="285"/>
                  </a:lnTo>
                  <a:lnTo>
                    <a:pt x="175" y="289"/>
                  </a:lnTo>
                  <a:lnTo>
                    <a:pt x="175" y="289"/>
                  </a:lnTo>
                  <a:close/>
                  <a:moveTo>
                    <a:pt x="614" y="288"/>
                  </a:moveTo>
                  <a:lnTo>
                    <a:pt x="614" y="288"/>
                  </a:lnTo>
                  <a:lnTo>
                    <a:pt x="616" y="289"/>
                  </a:lnTo>
                  <a:lnTo>
                    <a:pt x="617" y="289"/>
                  </a:lnTo>
                  <a:lnTo>
                    <a:pt x="617" y="291"/>
                  </a:lnTo>
                  <a:lnTo>
                    <a:pt x="620" y="291"/>
                  </a:lnTo>
                  <a:lnTo>
                    <a:pt x="620" y="291"/>
                  </a:lnTo>
                  <a:lnTo>
                    <a:pt x="619" y="289"/>
                  </a:lnTo>
                  <a:lnTo>
                    <a:pt x="617" y="288"/>
                  </a:lnTo>
                  <a:lnTo>
                    <a:pt x="614" y="285"/>
                  </a:lnTo>
                  <a:lnTo>
                    <a:pt x="614" y="285"/>
                  </a:lnTo>
                  <a:lnTo>
                    <a:pt x="614" y="288"/>
                  </a:lnTo>
                  <a:lnTo>
                    <a:pt x="614" y="288"/>
                  </a:lnTo>
                  <a:close/>
                  <a:moveTo>
                    <a:pt x="765" y="305"/>
                  </a:moveTo>
                  <a:lnTo>
                    <a:pt x="765" y="305"/>
                  </a:lnTo>
                  <a:lnTo>
                    <a:pt x="767" y="298"/>
                  </a:lnTo>
                  <a:lnTo>
                    <a:pt x="765" y="292"/>
                  </a:lnTo>
                  <a:lnTo>
                    <a:pt x="762" y="288"/>
                  </a:lnTo>
                  <a:lnTo>
                    <a:pt x="759" y="285"/>
                  </a:lnTo>
                  <a:lnTo>
                    <a:pt x="759" y="285"/>
                  </a:lnTo>
                  <a:lnTo>
                    <a:pt x="761" y="297"/>
                  </a:lnTo>
                  <a:lnTo>
                    <a:pt x="762" y="302"/>
                  </a:lnTo>
                  <a:lnTo>
                    <a:pt x="765" y="305"/>
                  </a:lnTo>
                  <a:lnTo>
                    <a:pt x="765" y="305"/>
                  </a:lnTo>
                  <a:close/>
                  <a:moveTo>
                    <a:pt x="194" y="286"/>
                  </a:moveTo>
                  <a:lnTo>
                    <a:pt x="194" y="286"/>
                  </a:lnTo>
                  <a:lnTo>
                    <a:pt x="194" y="288"/>
                  </a:lnTo>
                  <a:lnTo>
                    <a:pt x="195" y="289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198" y="286"/>
                  </a:lnTo>
                  <a:lnTo>
                    <a:pt x="198" y="286"/>
                  </a:lnTo>
                  <a:lnTo>
                    <a:pt x="197" y="286"/>
                  </a:lnTo>
                  <a:lnTo>
                    <a:pt x="194" y="286"/>
                  </a:lnTo>
                  <a:lnTo>
                    <a:pt x="194" y="286"/>
                  </a:lnTo>
                  <a:close/>
                  <a:moveTo>
                    <a:pt x="442" y="286"/>
                  </a:moveTo>
                  <a:lnTo>
                    <a:pt x="442" y="286"/>
                  </a:lnTo>
                  <a:lnTo>
                    <a:pt x="438" y="286"/>
                  </a:lnTo>
                  <a:lnTo>
                    <a:pt x="433" y="286"/>
                  </a:lnTo>
                  <a:lnTo>
                    <a:pt x="433" y="286"/>
                  </a:lnTo>
                  <a:lnTo>
                    <a:pt x="434" y="288"/>
                  </a:lnTo>
                  <a:lnTo>
                    <a:pt x="438" y="288"/>
                  </a:lnTo>
                  <a:lnTo>
                    <a:pt x="442" y="286"/>
                  </a:lnTo>
                  <a:lnTo>
                    <a:pt x="442" y="286"/>
                  </a:lnTo>
                  <a:close/>
                  <a:moveTo>
                    <a:pt x="236" y="302"/>
                  </a:moveTo>
                  <a:lnTo>
                    <a:pt x="236" y="302"/>
                  </a:lnTo>
                  <a:lnTo>
                    <a:pt x="238" y="300"/>
                  </a:lnTo>
                  <a:lnTo>
                    <a:pt x="239" y="298"/>
                  </a:lnTo>
                  <a:lnTo>
                    <a:pt x="239" y="294"/>
                  </a:lnTo>
                  <a:lnTo>
                    <a:pt x="238" y="289"/>
                  </a:lnTo>
                  <a:lnTo>
                    <a:pt x="236" y="286"/>
                  </a:lnTo>
                  <a:lnTo>
                    <a:pt x="236" y="286"/>
                  </a:lnTo>
                  <a:lnTo>
                    <a:pt x="235" y="294"/>
                  </a:lnTo>
                  <a:lnTo>
                    <a:pt x="236" y="302"/>
                  </a:lnTo>
                  <a:lnTo>
                    <a:pt x="236" y="302"/>
                  </a:lnTo>
                  <a:close/>
                  <a:moveTo>
                    <a:pt x="334" y="294"/>
                  </a:moveTo>
                  <a:lnTo>
                    <a:pt x="334" y="294"/>
                  </a:lnTo>
                  <a:lnTo>
                    <a:pt x="338" y="292"/>
                  </a:lnTo>
                  <a:lnTo>
                    <a:pt x="341" y="291"/>
                  </a:lnTo>
                  <a:lnTo>
                    <a:pt x="341" y="291"/>
                  </a:lnTo>
                  <a:lnTo>
                    <a:pt x="338" y="289"/>
                  </a:lnTo>
                  <a:lnTo>
                    <a:pt x="335" y="286"/>
                  </a:lnTo>
                  <a:lnTo>
                    <a:pt x="335" y="286"/>
                  </a:lnTo>
                  <a:lnTo>
                    <a:pt x="334" y="291"/>
                  </a:lnTo>
                  <a:lnTo>
                    <a:pt x="334" y="294"/>
                  </a:lnTo>
                  <a:lnTo>
                    <a:pt x="334" y="294"/>
                  </a:lnTo>
                  <a:close/>
                  <a:moveTo>
                    <a:pt x="529" y="289"/>
                  </a:moveTo>
                  <a:lnTo>
                    <a:pt x="529" y="289"/>
                  </a:lnTo>
                  <a:lnTo>
                    <a:pt x="529" y="292"/>
                  </a:lnTo>
                  <a:lnTo>
                    <a:pt x="529" y="295"/>
                  </a:lnTo>
                  <a:lnTo>
                    <a:pt x="529" y="295"/>
                  </a:lnTo>
                  <a:lnTo>
                    <a:pt x="538" y="295"/>
                  </a:lnTo>
                  <a:lnTo>
                    <a:pt x="538" y="295"/>
                  </a:lnTo>
                  <a:lnTo>
                    <a:pt x="537" y="286"/>
                  </a:lnTo>
                  <a:lnTo>
                    <a:pt x="537" y="286"/>
                  </a:lnTo>
                  <a:lnTo>
                    <a:pt x="532" y="288"/>
                  </a:lnTo>
                  <a:lnTo>
                    <a:pt x="529" y="289"/>
                  </a:lnTo>
                  <a:lnTo>
                    <a:pt x="529" y="289"/>
                  </a:lnTo>
                  <a:close/>
                  <a:moveTo>
                    <a:pt x="582" y="286"/>
                  </a:moveTo>
                  <a:lnTo>
                    <a:pt x="582" y="286"/>
                  </a:lnTo>
                  <a:lnTo>
                    <a:pt x="581" y="288"/>
                  </a:lnTo>
                  <a:lnTo>
                    <a:pt x="579" y="289"/>
                  </a:lnTo>
                  <a:lnTo>
                    <a:pt x="579" y="294"/>
                  </a:lnTo>
                  <a:lnTo>
                    <a:pt x="581" y="298"/>
                  </a:lnTo>
                  <a:lnTo>
                    <a:pt x="582" y="302"/>
                  </a:lnTo>
                  <a:lnTo>
                    <a:pt x="582" y="302"/>
                  </a:lnTo>
                  <a:lnTo>
                    <a:pt x="584" y="298"/>
                  </a:lnTo>
                  <a:lnTo>
                    <a:pt x="585" y="294"/>
                  </a:lnTo>
                  <a:lnTo>
                    <a:pt x="584" y="289"/>
                  </a:lnTo>
                  <a:lnTo>
                    <a:pt x="582" y="286"/>
                  </a:lnTo>
                  <a:lnTo>
                    <a:pt x="582" y="286"/>
                  </a:lnTo>
                  <a:close/>
                  <a:moveTo>
                    <a:pt x="559" y="297"/>
                  </a:moveTo>
                  <a:lnTo>
                    <a:pt x="559" y="297"/>
                  </a:lnTo>
                  <a:lnTo>
                    <a:pt x="561" y="295"/>
                  </a:lnTo>
                  <a:lnTo>
                    <a:pt x="563" y="292"/>
                  </a:lnTo>
                  <a:lnTo>
                    <a:pt x="563" y="292"/>
                  </a:lnTo>
                  <a:lnTo>
                    <a:pt x="563" y="291"/>
                  </a:lnTo>
                  <a:lnTo>
                    <a:pt x="561" y="288"/>
                  </a:lnTo>
                  <a:lnTo>
                    <a:pt x="561" y="288"/>
                  </a:lnTo>
                  <a:lnTo>
                    <a:pt x="559" y="292"/>
                  </a:lnTo>
                  <a:lnTo>
                    <a:pt x="559" y="295"/>
                  </a:lnTo>
                  <a:lnTo>
                    <a:pt x="559" y="297"/>
                  </a:lnTo>
                  <a:lnTo>
                    <a:pt x="559" y="297"/>
                  </a:lnTo>
                  <a:close/>
                  <a:moveTo>
                    <a:pt x="62" y="295"/>
                  </a:moveTo>
                  <a:lnTo>
                    <a:pt x="62" y="295"/>
                  </a:lnTo>
                  <a:lnTo>
                    <a:pt x="64" y="295"/>
                  </a:lnTo>
                  <a:lnTo>
                    <a:pt x="64" y="297"/>
                  </a:lnTo>
                  <a:lnTo>
                    <a:pt x="64" y="298"/>
                  </a:lnTo>
                  <a:lnTo>
                    <a:pt x="65" y="298"/>
                  </a:lnTo>
                  <a:lnTo>
                    <a:pt x="65" y="298"/>
                  </a:lnTo>
                  <a:lnTo>
                    <a:pt x="65" y="297"/>
                  </a:lnTo>
                  <a:lnTo>
                    <a:pt x="65" y="294"/>
                  </a:lnTo>
                  <a:lnTo>
                    <a:pt x="65" y="291"/>
                  </a:lnTo>
                  <a:lnTo>
                    <a:pt x="65" y="288"/>
                  </a:lnTo>
                  <a:lnTo>
                    <a:pt x="65" y="288"/>
                  </a:lnTo>
                  <a:lnTo>
                    <a:pt x="64" y="291"/>
                  </a:lnTo>
                  <a:lnTo>
                    <a:pt x="64" y="292"/>
                  </a:lnTo>
                  <a:lnTo>
                    <a:pt x="62" y="295"/>
                  </a:lnTo>
                  <a:lnTo>
                    <a:pt x="62" y="295"/>
                  </a:lnTo>
                  <a:close/>
                  <a:moveTo>
                    <a:pt x="85" y="297"/>
                  </a:moveTo>
                  <a:lnTo>
                    <a:pt x="85" y="297"/>
                  </a:lnTo>
                  <a:lnTo>
                    <a:pt x="87" y="297"/>
                  </a:lnTo>
                  <a:lnTo>
                    <a:pt x="88" y="295"/>
                  </a:lnTo>
                  <a:lnTo>
                    <a:pt x="88" y="295"/>
                  </a:lnTo>
                  <a:lnTo>
                    <a:pt x="87" y="294"/>
                  </a:lnTo>
                  <a:lnTo>
                    <a:pt x="87" y="292"/>
                  </a:lnTo>
                  <a:lnTo>
                    <a:pt x="85" y="291"/>
                  </a:lnTo>
                  <a:lnTo>
                    <a:pt x="84" y="289"/>
                  </a:lnTo>
                  <a:lnTo>
                    <a:pt x="84" y="289"/>
                  </a:lnTo>
                  <a:lnTo>
                    <a:pt x="85" y="291"/>
                  </a:lnTo>
                  <a:lnTo>
                    <a:pt x="85" y="294"/>
                  </a:lnTo>
                  <a:lnTo>
                    <a:pt x="85" y="297"/>
                  </a:lnTo>
                  <a:lnTo>
                    <a:pt x="85" y="297"/>
                  </a:lnTo>
                  <a:close/>
                  <a:moveTo>
                    <a:pt x="219" y="309"/>
                  </a:moveTo>
                  <a:lnTo>
                    <a:pt x="219" y="309"/>
                  </a:lnTo>
                  <a:lnTo>
                    <a:pt x="221" y="309"/>
                  </a:lnTo>
                  <a:lnTo>
                    <a:pt x="224" y="309"/>
                  </a:lnTo>
                  <a:lnTo>
                    <a:pt x="229" y="309"/>
                  </a:lnTo>
                  <a:lnTo>
                    <a:pt x="229" y="309"/>
                  </a:lnTo>
                  <a:lnTo>
                    <a:pt x="227" y="300"/>
                  </a:lnTo>
                  <a:lnTo>
                    <a:pt x="226" y="289"/>
                  </a:lnTo>
                  <a:lnTo>
                    <a:pt x="226" y="289"/>
                  </a:lnTo>
                  <a:lnTo>
                    <a:pt x="223" y="289"/>
                  </a:lnTo>
                  <a:lnTo>
                    <a:pt x="219" y="289"/>
                  </a:lnTo>
                  <a:lnTo>
                    <a:pt x="219" y="289"/>
                  </a:lnTo>
                  <a:lnTo>
                    <a:pt x="219" y="298"/>
                  </a:lnTo>
                  <a:lnTo>
                    <a:pt x="219" y="309"/>
                  </a:lnTo>
                  <a:lnTo>
                    <a:pt x="219" y="309"/>
                  </a:lnTo>
                  <a:close/>
                  <a:moveTo>
                    <a:pt x="509" y="292"/>
                  </a:moveTo>
                  <a:lnTo>
                    <a:pt x="509" y="292"/>
                  </a:lnTo>
                  <a:lnTo>
                    <a:pt x="512" y="292"/>
                  </a:lnTo>
                  <a:lnTo>
                    <a:pt x="515" y="292"/>
                  </a:lnTo>
                  <a:lnTo>
                    <a:pt x="515" y="292"/>
                  </a:lnTo>
                  <a:lnTo>
                    <a:pt x="514" y="291"/>
                  </a:lnTo>
                  <a:lnTo>
                    <a:pt x="514" y="291"/>
                  </a:lnTo>
                  <a:lnTo>
                    <a:pt x="512" y="291"/>
                  </a:lnTo>
                  <a:lnTo>
                    <a:pt x="509" y="292"/>
                  </a:lnTo>
                  <a:lnTo>
                    <a:pt x="509" y="292"/>
                  </a:lnTo>
                  <a:close/>
                  <a:moveTo>
                    <a:pt x="293" y="300"/>
                  </a:moveTo>
                  <a:lnTo>
                    <a:pt x="293" y="300"/>
                  </a:lnTo>
                  <a:lnTo>
                    <a:pt x="293" y="297"/>
                  </a:lnTo>
                  <a:lnTo>
                    <a:pt x="293" y="295"/>
                  </a:lnTo>
                  <a:lnTo>
                    <a:pt x="291" y="292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90" y="297"/>
                  </a:lnTo>
                  <a:lnTo>
                    <a:pt x="293" y="300"/>
                  </a:lnTo>
                  <a:lnTo>
                    <a:pt x="293" y="300"/>
                  </a:lnTo>
                  <a:close/>
                  <a:moveTo>
                    <a:pt x="41" y="306"/>
                  </a:moveTo>
                  <a:lnTo>
                    <a:pt x="41" y="306"/>
                  </a:lnTo>
                  <a:lnTo>
                    <a:pt x="41" y="298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5"/>
                  </a:lnTo>
                  <a:lnTo>
                    <a:pt x="38" y="300"/>
                  </a:lnTo>
                  <a:lnTo>
                    <a:pt x="38" y="303"/>
                  </a:lnTo>
                  <a:lnTo>
                    <a:pt x="41" y="306"/>
                  </a:lnTo>
                  <a:lnTo>
                    <a:pt x="41" y="306"/>
                  </a:lnTo>
                  <a:close/>
                  <a:moveTo>
                    <a:pt x="93" y="295"/>
                  </a:moveTo>
                  <a:lnTo>
                    <a:pt x="93" y="295"/>
                  </a:lnTo>
                  <a:lnTo>
                    <a:pt x="94" y="294"/>
                  </a:lnTo>
                  <a:lnTo>
                    <a:pt x="96" y="292"/>
                  </a:lnTo>
                  <a:lnTo>
                    <a:pt x="96" y="292"/>
                  </a:lnTo>
                  <a:lnTo>
                    <a:pt x="93" y="292"/>
                  </a:lnTo>
                  <a:lnTo>
                    <a:pt x="93" y="292"/>
                  </a:lnTo>
                  <a:lnTo>
                    <a:pt x="93" y="295"/>
                  </a:lnTo>
                  <a:lnTo>
                    <a:pt x="93" y="295"/>
                  </a:lnTo>
                  <a:close/>
                  <a:moveTo>
                    <a:pt x="206" y="295"/>
                  </a:moveTo>
                  <a:lnTo>
                    <a:pt x="206" y="295"/>
                  </a:lnTo>
                  <a:lnTo>
                    <a:pt x="209" y="297"/>
                  </a:lnTo>
                  <a:lnTo>
                    <a:pt x="209" y="297"/>
                  </a:lnTo>
                  <a:lnTo>
                    <a:pt x="209" y="295"/>
                  </a:lnTo>
                  <a:lnTo>
                    <a:pt x="209" y="294"/>
                  </a:lnTo>
                  <a:lnTo>
                    <a:pt x="209" y="292"/>
                  </a:lnTo>
                  <a:lnTo>
                    <a:pt x="207" y="292"/>
                  </a:lnTo>
                  <a:lnTo>
                    <a:pt x="207" y="292"/>
                  </a:lnTo>
                  <a:lnTo>
                    <a:pt x="207" y="294"/>
                  </a:lnTo>
                  <a:lnTo>
                    <a:pt x="206" y="295"/>
                  </a:lnTo>
                  <a:lnTo>
                    <a:pt x="206" y="295"/>
                  </a:lnTo>
                  <a:close/>
                  <a:moveTo>
                    <a:pt x="396" y="292"/>
                  </a:moveTo>
                  <a:lnTo>
                    <a:pt x="396" y="292"/>
                  </a:lnTo>
                  <a:lnTo>
                    <a:pt x="396" y="294"/>
                  </a:lnTo>
                  <a:lnTo>
                    <a:pt x="398" y="295"/>
                  </a:lnTo>
                  <a:lnTo>
                    <a:pt x="399" y="295"/>
                  </a:lnTo>
                  <a:lnTo>
                    <a:pt x="399" y="295"/>
                  </a:lnTo>
                  <a:lnTo>
                    <a:pt x="401" y="294"/>
                  </a:lnTo>
                  <a:lnTo>
                    <a:pt x="401" y="292"/>
                  </a:lnTo>
                  <a:lnTo>
                    <a:pt x="401" y="292"/>
                  </a:lnTo>
                  <a:lnTo>
                    <a:pt x="396" y="292"/>
                  </a:lnTo>
                  <a:lnTo>
                    <a:pt x="396" y="292"/>
                  </a:lnTo>
                  <a:close/>
                  <a:moveTo>
                    <a:pt x="404" y="302"/>
                  </a:moveTo>
                  <a:lnTo>
                    <a:pt x="404" y="302"/>
                  </a:lnTo>
                  <a:lnTo>
                    <a:pt x="407" y="302"/>
                  </a:lnTo>
                  <a:lnTo>
                    <a:pt x="413" y="302"/>
                  </a:lnTo>
                  <a:lnTo>
                    <a:pt x="413" y="302"/>
                  </a:lnTo>
                  <a:lnTo>
                    <a:pt x="410" y="295"/>
                  </a:lnTo>
                  <a:lnTo>
                    <a:pt x="409" y="294"/>
                  </a:lnTo>
                  <a:lnTo>
                    <a:pt x="406" y="292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4" y="297"/>
                  </a:lnTo>
                  <a:lnTo>
                    <a:pt x="404" y="298"/>
                  </a:lnTo>
                  <a:lnTo>
                    <a:pt x="404" y="302"/>
                  </a:lnTo>
                  <a:lnTo>
                    <a:pt x="404" y="302"/>
                  </a:lnTo>
                  <a:close/>
                  <a:moveTo>
                    <a:pt x="424" y="298"/>
                  </a:moveTo>
                  <a:lnTo>
                    <a:pt x="424" y="298"/>
                  </a:lnTo>
                  <a:lnTo>
                    <a:pt x="427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27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8"/>
                  </a:lnTo>
                  <a:lnTo>
                    <a:pt x="424" y="298"/>
                  </a:lnTo>
                  <a:close/>
                  <a:moveTo>
                    <a:pt x="436" y="297"/>
                  </a:moveTo>
                  <a:lnTo>
                    <a:pt x="436" y="297"/>
                  </a:lnTo>
                  <a:lnTo>
                    <a:pt x="439" y="297"/>
                  </a:lnTo>
                  <a:lnTo>
                    <a:pt x="441" y="295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39" y="292"/>
                  </a:lnTo>
                  <a:lnTo>
                    <a:pt x="436" y="292"/>
                  </a:lnTo>
                  <a:lnTo>
                    <a:pt x="436" y="292"/>
                  </a:lnTo>
                  <a:lnTo>
                    <a:pt x="438" y="294"/>
                  </a:lnTo>
                  <a:lnTo>
                    <a:pt x="438" y="294"/>
                  </a:lnTo>
                  <a:lnTo>
                    <a:pt x="436" y="295"/>
                  </a:lnTo>
                  <a:lnTo>
                    <a:pt x="436" y="297"/>
                  </a:lnTo>
                  <a:lnTo>
                    <a:pt x="436" y="297"/>
                  </a:lnTo>
                  <a:close/>
                  <a:moveTo>
                    <a:pt x="625" y="308"/>
                  </a:moveTo>
                  <a:lnTo>
                    <a:pt x="625" y="308"/>
                  </a:lnTo>
                  <a:lnTo>
                    <a:pt x="627" y="300"/>
                  </a:lnTo>
                  <a:lnTo>
                    <a:pt x="627" y="295"/>
                  </a:lnTo>
                  <a:lnTo>
                    <a:pt x="625" y="292"/>
                  </a:lnTo>
                  <a:lnTo>
                    <a:pt x="625" y="292"/>
                  </a:lnTo>
                  <a:lnTo>
                    <a:pt x="622" y="300"/>
                  </a:lnTo>
                  <a:lnTo>
                    <a:pt x="624" y="305"/>
                  </a:lnTo>
                  <a:lnTo>
                    <a:pt x="625" y="308"/>
                  </a:lnTo>
                  <a:lnTo>
                    <a:pt x="625" y="308"/>
                  </a:lnTo>
                  <a:close/>
                  <a:moveTo>
                    <a:pt x="139" y="295"/>
                  </a:moveTo>
                  <a:lnTo>
                    <a:pt x="139" y="295"/>
                  </a:lnTo>
                  <a:lnTo>
                    <a:pt x="142" y="295"/>
                  </a:lnTo>
                  <a:lnTo>
                    <a:pt x="143" y="295"/>
                  </a:lnTo>
                  <a:lnTo>
                    <a:pt x="143" y="295"/>
                  </a:lnTo>
                  <a:lnTo>
                    <a:pt x="142" y="294"/>
                  </a:lnTo>
                  <a:lnTo>
                    <a:pt x="140" y="292"/>
                  </a:lnTo>
                  <a:lnTo>
                    <a:pt x="140" y="292"/>
                  </a:lnTo>
                  <a:lnTo>
                    <a:pt x="140" y="294"/>
                  </a:lnTo>
                  <a:lnTo>
                    <a:pt x="139" y="295"/>
                  </a:lnTo>
                  <a:lnTo>
                    <a:pt x="139" y="295"/>
                  </a:lnTo>
                  <a:close/>
                  <a:moveTo>
                    <a:pt x="389" y="303"/>
                  </a:moveTo>
                  <a:lnTo>
                    <a:pt x="389" y="303"/>
                  </a:lnTo>
                  <a:lnTo>
                    <a:pt x="389" y="298"/>
                  </a:lnTo>
                  <a:lnTo>
                    <a:pt x="386" y="294"/>
                  </a:lnTo>
                  <a:lnTo>
                    <a:pt x="386" y="294"/>
                  </a:lnTo>
                  <a:lnTo>
                    <a:pt x="387" y="298"/>
                  </a:lnTo>
                  <a:lnTo>
                    <a:pt x="387" y="302"/>
                  </a:lnTo>
                  <a:lnTo>
                    <a:pt x="389" y="303"/>
                  </a:lnTo>
                  <a:lnTo>
                    <a:pt x="389" y="303"/>
                  </a:lnTo>
                  <a:close/>
                  <a:moveTo>
                    <a:pt x="445" y="295"/>
                  </a:moveTo>
                  <a:lnTo>
                    <a:pt x="445" y="295"/>
                  </a:lnTo>
                  <a:lnTo>
                    <a:pt x="450" y="295"/>
                  </a:lnTo>
                  <a:lnTo>
                    <a:pt x="450" y="295"/>
                  </a:lnTo>
                  <a:lnTo>
                    <a:pt x="448" y="294"/>
                  </a:lnTo>
                  <a:lnTo>
                    <a:pt x="447" y="294"/>
                  </a:lnTo>
                  <a:lnTo>
                    <a:pt x="447" y="294"/>
                  </a:lnTo>
                  <a:lnTo>
                    <a:pt x="445" y="295"/>
                  </a:lnTo>
                  <a:lnTo>
                    <a:pt x="445" y="295"/>
                  </a:lnTo>
                  <a:close/>
                  <a:moveTo>
                    <a:pt x="245" y="311"/>
                  </a:moveTo>
                  <a:lnTo>
                    <a:pt x="245" y="311"/>
                  </a:lnTo>
                  <a:lnTo>
                    <a:pt x="250" y="311"/>
                  </a:lnTo>
                  <a:lnTo>
                    <a:pt x="253" y="309"/>
                  </a:lnTo>
                  <a:lnTo>
                    <a:pt x="256" y="305"/>
                  </a:lnTo>
                  <a:lnTo>
                    <a:pt x="256" y="305"/>
                  </a:lnTo>
                  <a:lnTo>
                    <a:pt x="252" y="298"/>
                  </a:lnTo>
                  <a:lnTo>
                    <a:pt x="250" y="295"/>
                  </a:lnTo>
                  <a:lnTo>
                    <a:pt x="245" y="294"/>
                  </a:lnTo>
                  <a:lnTo>
                    <a:pt x="245" y="294"/>
                  </a:lnTo>
                  <a:lnTo>
                    <a:pt x="245" y="298"/>
                  </a:lnTo>
                  <a:lnTo>
                    <a:pt x="245" y="303"/>
                  </a:lnTo>
                  <a:lnTo>
                    <a:pt x="245" y="311"/>
                  </a:lnTo>
                  <a:lnTo>
                    <a:pt x="245" y="311"/>
                  </a:lnTo>
                  <a:close/>
                  <a:moveTo>
                    <a:pt x="287" y="302"/>
                  </a:moveTo>
                  <a:lnTo>
                    <a:pt x="287" y="302"/>
                  </a:lnTo>
                  <a:lnTo>
                    <a:pt x="287" y="298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8"/>
                  </a:lnTo>
                  <a:lnTo>
                    <a:pt x="285" y="302"/>
                  </a:lnTo>
                  <a:lnTo>
                    <a:pt x="287" y="302"/>
                  </a:lnTo>
                  <a:lnTo>
                    <a:pt x="287" y="302"/>
                  </a:lnTo>
                  <a:close/>
                  <a:moveTo>
                    <a:pt x="357" y="295"/>
                  </a:moveTo>
                  <a:lnTo>
                    <a:pt x="357" y="295"/>
                  </a:lnTo>
                  <a:lnTo>
                    <a:pt x="358" y="298"/>
                  </a:lnTo>
                  <a:lnTo>
                    <a:pt x="361" y="302"/>
                  </a:lnTo>
                  <a:lnTo>
                    <a:pt x="361" y="302"/>
                  </a:lnTo>
                  <a:lnTo>
                    <a:pt x="363" y="297"/>
                  </a:lnTo>
                  <a:lnTo>
                    <a:pt x="361" y="295"/>
                  </a:lnTo>
                  <a:lnTo>
                    <a:pt x="360" y="294"/>
                  </a:lnTo>
                  <a:lnTo>
                    <a:pt x="360" y="294"/>
                  </a:lnTo>
                  <a:lnTo>
                    <a:pt x="360" y="295"/>
                  </a:lnTo>
                  <a:lnTo>
                    <a:pt x="358" y="295"/>
                  </a:lnTo>
                  <a:lnTo>
                    <a:pt x="357" y="295"/>
                  </a:lnTo>
                  <a:lnTo>
                    <a:pt x="357" y="295"/>
                  </a:lnTo>
                  <a:close/>
                  <a:moveTo>
                    <a:pt x="613" y="297"/>
                  </a:moveTo>
                  <a:lnTo>
                    <a:pt x="613" y="297"/>
                  </a:lnTo>
                  <a:lnTo>
                    <a:pt x="614" y="297"/>
                  </a:lnTo>
                  <a:lnTo>
                    <a:pt x="614" y="297"/>
                  </a:lnTo>
                  <a:lnTo>
                    <a:pt x="614" y="295"/>
                  </a:lnTo>
                  <a:lnTo>
                    <a:pt x="613" y="294"/>
                  </a:lnTo>
                  <a:lnTo>
                    <a:pt x="613" y="294"/>
                  </a:lnTo>
                  <a:lnTo>
                    <a:pt x="613" y="297"/>
                  </a:lnTo>
                  <a:lnTo>
                    <a:pt x="613" y="297"/>
                  </a:lnTo>
                  <a:close/>
                  <a:moveTo>
                    <a:pt x="189" y="300"/>
                  </a:moveTo>
                  <a:lnTo>
                    <a:pt x="189" y="300"/>
                  </a:lnTo>
                  <a:lnTo>
                    <a:pt x="192" y="300"/>
                  </a:lnTo>
                  <a:lnTo>
                    <a:pt x="192" y="298"/>
                  </a:lnTo>
                  <a:lnTo>
                    <a:pt x="191" y="297"/>
                  </a:lnTo>
                  <a:lnTo>
                    <a:pt x="189" y="295"/>
                  </a:lnTo>
                  <a:lnTo>
                    <a:pt x="189" y="295"/>
                  </a:lnTo>
                  <a:lnTo>
                    <a:pt x="189" y="298"/>
                  </a:lnTo>
                  <a:lnTo>
                    <a:pt x="189" y="300"/>
                  </a:lnTo>
                  <a:lnTo>
                    <a:pt x="189" y="300"/>
                  </a:lnTo>
                  <a:close/>
                  <a:moveTo>
                    <a:pt x="334" y="297"/>
                  </a:moveTo>
                  <a:lnTo>
                    <a:pt x="334" y="297"/>
                  </a:lnTo>
                  <a:lnTo>
                    <a:pt x="335" y="300"/>
                  </a:lnTo>
                  <a:lnTo>
                    <a:pt x="335" y="302"/>
                  </a:lnTo>
                  <a:lnTo>
                    <a:pt x="338" y="303"/>
                  </a:lnTo>
                  <a:lnTo>
                    <a:pt x="340" y="303"/>
                  </a:lnTo>
                  <a:lnTo>
                    <a:pt x="345" y="300"/>
                  </a:lnTo>
                  <a:lnTo>
                    <a:pt x="348" y="297"/>
                  </a:lnTo>
                  <a:lnTo>
                    <a:pt x="348" y="297"/>
                  </a:lnTo>
                  <a:lnTo>
                    <a:pt x="341" y="297"/>
                  </a:lnTo>
                  <a:lnTo>
                    <a:pt x="334" y="297"/>
                  </a:lnTo>
                  <a:lnTo>
                    <a:pt x="334" y="297"/>
                  </a:lnTo>
                  <a:close/>
                  <a:moveTo>
                    <a:pt x="460" y="300"/>
                  </a:moveTo>
                  <a:lnTo>
                    <a:pt x="460" y="300"/>
                  </a:lnTo>
                  <a:lnTo>
                    <a:pt x="470" y="302"/>
                  </a:lnTo>
                  <a:lnTo>
                    <a:pt x="474" y="302"/>
                  </a:lnTo>
                  <a:lnTo>
                    <a:pt x="477" y="300"/>
                  </a:lnTo>
                  <a:lnTo>
                    <a:pt x="477" y="300"/>
                  </a:lnTo>
                  <a:lnTo>
                    <a:pt x="474" y="297"/>
                  </a:lnTo>
                  <a:lnTo>
                    <a:pt x="470" y="297"/>
                  </a:lnTo>
                  <a:lnTo>
                    <a:pt x="463" y="297"/>
                  </a:lnTo>
                  <a:lnTo>
                    <a:pt x="460" y="300"/>
                  </a:lnTo>
                  <a:lnTo>
                    <a:pt x="460" y="300"/>
                  </a:lnTo>
                  <a:close/>
                  <a:moveTo>
                    <a:pt x="508" y="297"/>
                  </a:moveTo>
                  <a:lnTo>
                    <a:pt x="508" y="297"/>
                  </a:lnTo>
                  <a:lnTo>
                    <a:pt x="511" y="298"/>
                  </a:lnTo>
                  <a:lnTo>
                    <a:pt x="514" y="298"/>
                  </a:lnTo>
                  <a:lnTo>
                    <a:pt x="514" y="298"/>
                  </a:lnTo>
                  <a:lnTo>
                    <a:pt x="514" y="297"/>
                  </a:lnTo>
                  <a:lnTo>
                    <a:pt x="511" y="297"/>
                  </a:lnTo>
                  <a:lnTo>
                    <a:pt x="508" y="297"/>
                  </a:lnTo>
                  <a:lnTo>
                    <a:pt x="508" y="297"/>
                  </a:lnTo>
                  <a:lnTo>
                    <a:pt x="508" y="297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7" y="300"/>
                  </a:lnTo>
                  <a:lnTo>
                    <a:pt x="534" y="298"/>
                  </a:lnTo>
                  <a:lnTo>
                    <a:pt x="531" y="298"/>
                  </a:lnTo>
                  <a:lnTo>
                    <a:pt x="529" y="295"/>
                  </a:lnTo>
                  <a:lnTo>
                    <a:pt x="529" y="295"/>
                  </a:lnTo>
                  <a:lnTo>
                    <a:pt x="529" y="298"/>
                  </a:lnTo>
                  <a:lnTo>
                    <a:pt x="532" y="300"/>
                  </a:lnTo>
                  <a:lnTo>
                    <a:pt x="538" y="302"/>
                  </a:lnTo>
                  <a:lnTo>
                    <a:pt x="538" y="302"/>
                  </a:lnTo>
                  <a:close/>
                  <a:moveTo>
                    <a:pt x="688" y="311"/>
                  </a:moveTo>
                  <a:lnTo>
                    <a:pt x="688" y="311"/>
                  </a:lnTo>
                  <a:lnTo>
                    <a:pt x="689" y="303"/>
                  </a:lnTo>
                  <a:lnTo>
                    <a:pt x="689" y="300"/>
                  </a:lnTo>
                  <a:lnTo>
                    <a:pt x="689" y="295"/>
                  </a:lnTo>
                  <a:lnTo>
                    <a:pt x="689" y="295"/>
                  </a:lnTo>
                  <a:lnTo>
                    <a:pt x="688" y="303"/>
                  </a:lnTo>
                  <a:lnTo>
                    <a:pt x="688" y="308"/>
                  </a:lnTo>
                  <a:lnTo>
                    <a:pt x="688" y="311"/>
                  </a:lnTo>
                  <a:lnTo>
                    <a:pt x="688" y="311"/>
                  </a:lnTo>
                  <a:close/>
                  <a:moveTo>
                    <a:pt x="117" y="297"/>
                  </a:moveTo>
                  <a:lnTo>
                    <a:pt x="117" y="297"/>
                  </a:lnTo>
                  <a:lnTo>
                    <a:pt x="116" y="303"/>
                  </a:lnTo>
                  <a:lnTo>
                    <a:pt x="114" y="311"/>
                  </a:lnTo>
                  <a:lnTo>
                    <a:pt x="114" y="318"/>
                  </a:lnTo>
                  <a:lnTo>
                    <a:pt x="116" y="326"/>
                  </a:lnTo>
                  <a:lnTo>
                    <a:pt x="116" y="326"/>
                  </a:lnTo>
                  <a:lnTo>
                    <a:pt x="119" y="323"/>
                  </a:lnTo>
                  <a:lnTo>
                    <a:pt x="120" y="320"/>
                  </a:lnTo>
                  <a:lnTo>
                    <a:pt x="120" y="312"/>
                  </a:lnTo>
                  <a:lnTo>
                    <a:pt x="119" y="297"/>
                  </a:lnTo>
                  <a:lnTo>
                    <a:pt x="119" y="297"/>
                  </a:lnTo>
                  <a:lnTo>
                    <a:pt x="117" y="297"/>
                  </a:lnTo>
                  <a:lnTo>
                    <a:pt x="117" y="297"/>
                  </a:lnTo>
                  <a:close/>
                  <a:moveTo>
                    <a:pt x="378" y="302"/>
                  </a:moveTo>
                  <a:lnTo>
                    <a:pt x="378" y="302"/>
                  </a:lnTo>
                  <a:lnTo>
                    <a:pt x="380" y="303"/>
                  </a:lnTo>
                  <a:lnTo>
                    <a:pt x="383" y="303"/>
                  </a:lnTo>
                  <a:lnTo>
                    <a:pt x="383" y="303"/>
                  </a:lnTo>
                  <a:lnTo>
                    <a:pt x="383" y="300"/>
                  </a:lnTo>
                  <a:lnTo>
                    <a:pt x="380" y="297"/>
                  </a:lnTo>
                  <a:lnTo>
                    <a:pt x="380" y="297"/>
                  </a:lnTo>
                  <a:lnTo>
                    <a:pt x="380" y="298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8" y="302"/>
                  </a:lnTo>
                  <a:lnTo>
                    <a:pt x="378" y="302"/>
                  </a:lnTo>
                  <a:close/>
                  <a:moveTo>
                    <a:pt x="576" y="300"/>
                  </a:moveTo>
                  <a:lnTo>
                    <a:pt x="576" y="300"/>
                  </a:lnTo>
                  <a:lnTo>
                    <a:pt x="576" y="300"/>
                  </a:lnTo>
                  <a:lnTo>
                    <a:pt x="576" y="298"/>
                  </a:lnTo>
                  <a:lnTo>
                    <a:pt x="576" y="297"/>
                  </a:lnTo>
                  <a:lnTo>
                    <a:pt x="575" y="297"/>
                  </a:lnTo>
                  <a:lnTo>
                    <a:pt x="575" y="297"/>
                  </a:lnTo>
                  <a:lnTo>
                    <a:pt x="575" y="298"/>
                  </a:lnTo>
                  <a:lnTo>
                    <a:pt x="575" y="300"/>
                  </a:lnTo>
                  <a:lnTo>
                    <a:pt x="576" y="302"/>
                  </a:lnTo>
                  <a:lnTo>
                    <a:pt x="576" y="300"/>
                  </a:lnTo>
                  <a:lnTo>
                    <a:pt x="576" y="300"/>
                  </a:lnTo>
                  <a:close/>
                  <a:moveTo>
                    <a:pt x="126" y="308"/>
                  </a:moveTo>
                  <a:lnTo>
                    <a:pt x="126" y="30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5" y="297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5" y="303"/>
                  </a:lnTo>
                  <a:lnTo>
                    <a:pt x="125" y="306"/>
                  </a:lnTo>
                  <a:lnTo>
                    <a:pt x="126" y="308"/>
                  </a:lnTo>
                  <a:lnTo>
                    <a:pt x="126" y="308"/>
                  </a:lnTo>
                  <a:close/>
                  <a:moveTo>
                    <a:pt x="149" y="305"/>
                  </a:moveTo>
                  <a:lnTo>
                    <a:pt x="149" y="305"/>
                  </a:lnTo>
                  <a:lnTo>
                    <a:pt x="151" y="303"/>
                  </a:lnTo>
                  <a:lnTo>
                    <a:pt x="152" y="302"/>
                  </a:lnTo>
                  <a:lnTo>
                    <a:pt x="157" y="300"/>
                  </a:lnTo>
                  <a:lnTo>
                    <a:pt x="157" y="300"/>
                  </a:lnTo>
                  <a:lnTo>
                    <a:pt x="155" y="298"/>
                  </a:lnTo>
                  <a:lnTo>
                    <a:pt x="155" y="297"/>
                  </a:lnTo>
                  <a:lnTo>
                    <a:pt x="155" y="297"/>
                  </a:lnTo>
                  <a:lnTo>
                    <a:pt x="154" y="300"/>
                  </a:lnTo>
                  <a:lnTo>
                    <a:pt x="152" y="300"/>
                  </a:lnTo>
                  <a:lnTo>
                    <a:pt x="149" y="302"/>
                  </a:lnTo>
                  <a:lnTo>
                    <a:pt x="149" y="305"/>
                  </a:lnTo>
                  <a:lnTo>
                    <a:pt x="149" y="305"/>
                  </a:lnTo>
                  <a:close/>
                  <a:moveTo>
                    <a:pt x="755" y="305"/>
                  </a:moveTo>
                  <a:lnTo>
                    <a:pt x="755" y="305"/>
                  </a:lnTo>
                  <a:lnTo>
                    <a:pt x="759" y="300"/>
                  </a:lnTo>
                  <a:lnTo>
                    <a:pt x="759" y="300"/>
                  </a:lnTo>
                  <a:lnTo>
                    <a:pt x="758" y="298"/>
                  </a:lnTo>
                  <a:lnTo>
                    <a:pt x="756" y="297"/>
                  </a:lnTo>
                  <a:lnTo>
                    <a:pt x="756" y="297"/>
                  </a:lnTo>
                  <a:lnTo>
                    <a:pt x="756" y="297"/>
                  </a:lnTo>
                  <a:lnTo>
                    <a:pt x="755" y="302"/>
                  </a:lnTo>
                  <a:lnTo>
                    <a:pt x="755" y="305"/>
                  </a:lnTo>
                  <a:lnTo>
                    <a:pt x="755" y="305"/>
                  </a:lnTo>
                  <a:close/>
                  <a:moveTo>
                    <a:pt x="776" y="327"/>
                  </a:moveTo>
                  <a:lnTo>
                    <a:pt x="776" y="327"/>
                  </a:lnTo>
                  <a:lnTo>
                    <a:pt x="776" y="315"/>
                  </a:lnTo>
                  <a:lnTo>
                    <a:pt x="776" y="300"/>
                  </a:lnTo>
                  <a:lnTo>
                    <a:pt x="776" y="300"/>
                  </a:lnTo>
                  <a:lnTo>
                    <a:pt x="773" y="300"/>
                  </a:lnTo>
                  <a:lnTo>
                    <a:pt x="771" y="297"/>
                  </a:lnTo>
                  <a:lnTo>
                    <a:pt x="771" y="297"/>
                  </a:lnTo>
                  <a:lnTo>
                    <a:pt x="768" y="306"/>
                  </a:lnTo>
                  <a:lnTo>
                    <a:pt x="770" y="314"/>
                  </a:lnTo>
                  <a:lnTo>
                    <a:pt x="773" y="321"/>
                  </a:lnTo>
                  <a:lnTo>
                    <a:pt x="776" y="327"/>
                  </a:lnTo>
                  <a:lnTo>
                    <a:pt x="776" y="327"/>
                  </a:lnTo>
                  <a:close/>
                  <a:moveTo>
                    <a:pt x="85" y="300"/>
                  </a:moveTo>
                  <a:lnTo>
                    <a:pt x="85" y="300"/>
                  </a:lnTo>
                  <a:lnTo>
                    <a:pt x="87" y="305"/>
                  </a:lnTo>
                  <a:lnTo>
                    <a:pt x="87" y="308"/>
                  </a:lnTo>
                  <a:lnTo>
                    <a:pt x="87" y="308"/>
                  </a:lnTo>
                  <a:lnTo>
                    <a:pt x="88" y="306"/>
                  </a:lnTo>
                  <a:lnTo>
                    <a:pt x="90" y="305"/>
                  </a:lnTo>
                  <a:lnTo>
                    <a:pt x="91" y="300"/>
                  </a:lnTo>
                  <a:lnTo>
                    <a:pt x="91" y="300"/>
                  </a:lnTo>
                  <a:lnTo>
                    <a:pt x="90" y="298"/>
                  </a:lnTo>
                  <a:lnTo>
                    <a:pt x="88" y="298"/>
                  </a:lnTo>
                  <a:lnTo>
                    <a:pt x="85" y="300"/>
                  </a:lnTo>
                  <a:lnTo>
                    <a:pt x="85" y="300"/>
                  </a:lnTo>
                  <a:close/>
                  <a:moveTo>
                    <a:pt x="168" y="305"/>
                  </a:moveTo>
                  <a:lnTo>
                    <a:pt x="168" y="305"/>
                  </a:lnTo>
                  <a:lnTo>
                    <a:pt x="168" y="302"/>
                  </a:lnTo>
                  <a:lnTo>
                    <a:pt x="168" y="300"/>
                  </a:lnTo>
                  <a:lnTo>
                    <a:pt x="166" y="298"/>
                  </a:lnTo>
                  <a:lnTo>
                    <a:pt x="166" y="298"/>
                  </a:lnTo>
                  <a:lnTo>
                    <a:pt x="166" y="302"/>
                  </a:lnTo>
                  <a:lnTo>
                    <a:pt x="166" y="303"/>
                  </a:lnTo>
                  <a:lnTo>
                    <a:pt x="168" y="305"/>
                  </a:lnTo>
                  <a:lnTo>
                    <a:pt x="168" y="305"/>
                  </a:lnTo>
                  <a:close/>
                  <a:moveTo>
                    <a:pt x="213" y="305"/>
                  </a:moveTo>
                  <a:lnTo>
                    <a:pt x="213" y="305"/>
                  </a:lnTo>
                  <a:lnTo>
                    <a:pt x="213" y="302"/>
                  </a:lnTo>
                  <a:lnTo>
                    <a:pt x="213" y="300"/>
                  </a:lnTo>
                  <a:lnTo>
                    <a:pt x="213" y="298"/>
                  </a:lnTo>
                  <a:lnTo>
                    <a:pt x="213" y="298"/>
                  </a:lnTo>
                  <a:lnTo>
                    <a:pt x="212" y="302"/>
                  </a:lnTo>
                  <a:lnTo>
                    <a:pt x="213" y="305"/>
                  </a:lnTo>
                  <a:lnTo>
                    <a:pt x="213" y="305"/>
                  </a:lnTo>
                  <a:close/>
                  <a:moveTo>
                    <a:pt x="441" y="302"/>
                  </a:moveTo>
                  <a:lnTo>
                    <a:pt x="441" y="302"/>
                  </a:lnTo>
                  <a:lnTo>
                    <a:pt x="441" y="305"/>
                  </a:lnTo>
                  <a:lnTo>
                    <a:pt x="442" y="306"/>
                  </a:lnTo>
                  <a:lnTo>
                    <a:pt x="442" y="306"/>
                  </a:lnTo>
                  <a:lnTo>
                    <a:pt x="447" y="306"/>
                  </a:lnTo>
                  <a:lnTo>
                    <a:pt x="453" y="306"/>
                  </a:lnTo>
                  <a:lnTo>
                    <a:pt x="453" y="306"/>
                  </a:lnTo>
                  <a:lnTo>
                    <a:pt x="453" y="302"/>
                  </a:lnTo>
                  <a:lnTo>
                    <a:pt x="451" y="300"/>
                  </a:lnTo>
                  <a:lnTo>
                    <a:pt x="450" y="300"/>
                  </a:lnTo>
                  <a:lnTo>
                    <a:pt x="441" y="302"/>
                  </a:lnTo>
                  <a:lnTo>
                    <a:pt x="441" y="302"/>
                  </a:lnTo>
                  <a:close/>
                  <a:moveTo>
                    <a:pt x="592" y="303"/>
                  </a:moveTo>
                  <a:lnTo>
                    <a:pt x="592" y="303"/>
                  </a:lnTo>
                  <a:lnTo>
                    <a:pt x="595" y="302"/>
                  </a:lnTo>
                  <a:lnTo>
                    <a:pt x="596" y="302"/>
                  </a:lnTo>
                  <a:lnTo>
                    <a:pt x="596" y="298"/>
                  </a:lnTo>
                  <a:lnTo>
                    <a:pt x="596" y="298"/>
                  </a:lnTo>
                  <a:lnTo>
                    <a:pt x="593" y="300"/>
                  </a:lnTo>
                  <a:lnTo>
                    <a:pt x="592" y="302"/>
                  </a:lnTo>
                  <a:lnTo>
                    <a:pt x="592" y="303"/>
                  </a:lnTo>
                  <a:lnTo>
                    <a:pt x="592" y="303"/>
                  </a:lnTo>
                  <a:close/>
                  <a:moveTo>
                    <a:pt x="675" y="321"/>
                  </a:moveTo>
                  <a:lnTo>
                    <a:pt x="675" y="321"/>
                  </a:lnTo>
                  <a:lnTo>
                    <a:pt x="675" y="315"/>
                  </a:lnTo>
                  <a:lnTo>
                    <a:pt x="675" y="309"/>
                  </a:lnTo>
                  <a:lnTo>
                    <a:pt x="671" y="300"/>
                  </a:lnTo>
                  <a:lnTo>
                    <a:pt x="671" y="300"/>
                  </a:lnTo>
                  <a:lnTo>
                    <a:pt x="672" y="311"/>
                  </a:lnTo>
                  <a:lnTo>
                    <a:pt x="675" y="321"/>
                  </a:lnTo>
                  <a:lnTo>
                    <a:pt x="675" y="321"/>
                  </a:lnTo>
                  <a:close/>
                  <a:moveTo>
                    <a:pt x="352" y="302"/>
                  </a:moveTo>
                  <a:lnTo>
                    <a:pt x="352" y="302"/>
                  </a:lnTo>
                  <a:lnTo>
                    <a:pt x="349" y="300"/>
                  </a:lnTo>
                  <a:lnTo>
                    <a:pt x="349" y="300"/>
                  </a:lnTo>
                  <a:lnTo>
                    <a:pt x="349" y="302"/>
                  </a:lnTo>
                  <a:lnTo>
                    <a:pt x="351" y="303"/>
                  </a:lnTo>
                  <a:lnTo>
                    <a:pt x="352" y="302"/>
                  </a:lnTo>
                  <a:lnTo>
                    <a:pt x="352" y="302"/>
                  </a:lnTo>
                  <a:lnTo>
                    <a:pt x="352" y="302"/>
                  </a:lnTo>
                  <a:close/>
                  <a:moveTo>
                    <a:pt x="512" y="305"/>
                  </a:moveTo>
                  <a:lnTo>
                    <a:pt x="512" y="305"/>
                  </a:lnTo>
                  <a:lnTo>
                    <a:pt x="514" y="302"/>
                  </a:lnTo>
                  <a:lnTo>
                    <a:pt x="514" y="302"/>
                  </a:lnTo>
                  <a:lnTo>
                    <a:pt x="509" y="302"/>
                  </a:lnTo>
                  <a:lnTo>
                    <a:pt x="505" y="302"/>
                  </a:lnTo>
                  <a:lnTo>
                    <a:pt x="505" y="302"/>
                  </a:lnTo>
                  <a:lnTo>
                    <a:pt x="508" y="303"/>
                  </a:lnTo>
                  <a:lnTo>
                    <a:pt x="512" y="305"/>
                  </a:lnTo>
                  <a:lnTo>
                    <a:pt x="512" y="305"/>
                  </a:lnTo>
                  <a:close/>
                  <a:moveTo>
                    <a:pt x="75" y="311"/>
                  </a:moveTo>
                  <a:lnTo>
                    <a:pt x="75" y="311"/>
                  </a:lnTo>
                  <a:lnTo>
                    <a:pt x="75" y="305"/>
                  </a:lnTo>
                  <a:lnTo>
                    <a:pt x="75" y="303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3" y="306"/>
                  </a:lnTo>
                  <a:lnTo>
                    <a:pt x="75" y="311"/>
                  </a:lnTo>
                  <a:lnTo>
                    <a:pt x="75" y="311"/>
                  </a:lnTo>
                  <a:close/>
                  <a:moveTo>
                    <a:pt x="107" y="341"/>
                  </a:moveTo>
                  <a:lnTo>
                    <a:pt x="107" y="341"/>
                  </a:lnTo>
                  <a:lnTo>
                    <a:pt x="110" y="332"/>
                  </a:lnTo>
                  <a:lnTo>
                    <a:pt x="110" y="323"/>
                  </a:lnTo>
                  <a:lnTo>
                    <a:pt x="108" y="302"/>
                  </a:lnTo>
                  <a:lnTo>
                    <a:pt x="108" y="302"/>
                  </a:lnTo>
                  <a:lnTo>
                    <a:pt x="107" y="311"/>
                  </a:lnTo>
                  <a:lnTo>
                    <a:pt x="107" y="321"/>
                  </a:lnTo>
                  <a:lnTo>
                    <a:pt x="107" y="341"/>
                  </a:lnTo>
                  <a:lnTo>
                    <a:pt x="107" y="341"/>
                  </a:lnTo>
                  <a:close/>
                  <a:moveTo>
                    <a:pt x="177" y="317"/>
                  </a:moveTo>
                  <a:lnTo>
                    <a:pt x="177" y="317"/>
                  </a:lnTo>
                  <a:lnTo>
                    <a:pt x="180" y="315"/>
                  </a:lnTo>
                  <a:lnTo>
                    <a:pt x="181" y="314"/>
                  </a:lnTo>
                  <a:lnTo>
                    <a:pt x="181" y="309"/>
                  </a:lnTo>
                  <a:lnTo>
                    <a:pt x="180" y="305"/>
                  </a:lnTo>
                  <a:lnTo>
                    <a:pt x="177" y="303"/>
                  </a:lnTo>
                  <a:lnTo>
                    <a:pt x="175" y="302"/>
                  </a:lnTo>
                  <a:lnTo>
                    <a:pt x="175" y="302"/>
                  </a:lnTo>
                  <a:lnTo>
                    <a:pt x="177" y="317"/>
                  </a:lnTo>
                  <a:lnTo>
                    <a:pt x="177" y="317"/>
                  </a:lnTo>
                  <a:close/>
                  <a:moveTo>
                    <a:pt x="197" y="317"/>
                  </a:moveTo>
                  <a:lnTo>
                    <a:pt x="197" y="317"/>
                  </a:lnTo>
                  <a:lnTo>
                    <a:pt x="198" y="314"/>
                  </a:lnTo>
                  <a:lnTo>
                    <a:pt x="200" y="309"/>
                  </a:lnTo>
                  <a:lnTo>
                    <a:pt x="198" y="305"/>
                  </a:lnTo>
                  <a:lnTo>
                    <a:pt x="197" y="303"/>
                  </a:lnTo>
                  <a:lnTo>
                    <a:pt x="195" y="302"/>
                  </a:lnTo>
                  <a:lnTo>
                    <a:pt x="195" y="302"/>
                  </a:lnTo>
                  <a:lnTo>
                    <a:pt x="194" y="305"/>
                  </a:lnTo>
                  <a:lnTo>
                    <a:pt x="192" y="309"/>
                  </a:lnTo>
                  <a:lnTo>
                    <a:pt x="194" y="314"/>
                  </a:lnTo>
                  <a:lnTo>
                    <a:pt x="197" y="317"/>
                  </a:lnTo>
                  <a:lnTo>
                    <a:pt x="197" y="317"/>
                  </a:lnTo>
                  <a:close/>
                  <a:moveTo>
                    <a:pt x="494" y="312"/>
                  </a:moveTo>
                  <a:lnTo>
                    <a:pt x="494" y="312"/>
                  </a:lnTo>
                  <a:lnTo>
                    <a:pt x="497" y="311"/>
                  </a:lnTo>
                  <a:lnTo>
                    <a:pt x="499" y="309"/>
                  </a:lnTo>
                  <a:lnTo>
                    <a:pt x="500" y="306"/>
                  </a:lnTo>
                  <a:lnTo>
                    <a:pt x="500" y="306"/>
                  </a:lnTo>
                  <a:lnTo>
                    <a:pt x="499" y="303"/>
                  </a:lnTo>
                  <a:lnTo>
                    <a:pt x="495" y="303"/>
                  </a:lnTo>
                  <a:lnTo>
                    <a:pt x="495" y="303"/>
                  </a:lnTo>
                  <a:lnTo>
                    <a:pt x="495" y="308"/>
                  </a:lnTo>
                  <a:lnTo>
                    <a:pt x="494" y="312"/>
                  </a:lnTo>
                  <a:lnTo>
                    <a:pt x="494" y="312"/>
                  </a:lnTo>
                  <a:close/>
                  <a:moveTo>
                    <a:pt x="47" y="311"/>
                  </a:moveTo>
                  <a:lnTo>
                    <a:pt x="47" y="311"/>
                  </a:lnTo>
                  <a:lnTo>
                    <a:pt x="49" y="311"/>
                  </a:lnTo>
                  <a:lnTo>
                    <a:pt x="49" y="308"/>
                  </a:lnTo>
                  <a:lnTo>
                    <a:pt x="50" y="303"/>
                  </a:lnTo>
                  <a:lnTo>
                    <a:pt x="50" y="303"/>
                  </a:lnTo>
                  <a:lnTo>
                    <a:pt x="47" y="303"/>
                  </a:lnTo>
                  <a:lnTo>
                    <a:pt x="47" y="303"/>
                  </a:lnTo>
                  <a:lnTo>
                    <a:pt x="47" y="308"/>
                  </a:lnTo>
                  <a:lnTo>
                    <a:pt x="47" y="311"/>
                  </a:lnTo>
                  <a:lnTo>
                    <a:pt x="47" y="311"/>
                  </a:lnTo>
                  <a:close/>
                  <a:moveTo>
                    <a:pt x="78" y="324"/>
                  </a:moveTo>
                  <a:lnTo>
                    <a:pt x="78" y="324"/>
                  </a:lnTo>
                  <a:lnTo>
                    <a:pt x="81" y="323"/>
                  </a:lnTo>
                  <a:lnTo>
                    <a:pt x="82" y="320"/>
                  </a:lnTo>
                  <a:lnTo>
                    <a:pt x="82" y="314"/>
                  </a:lnTo>
                  <a:lnTo>
                    <a:pt x="82" y="308"/>
                  </a:lnTo>
                  <a:lnTo>
                    <a:pt x="81" y="303"/>
                  </a:lnTo>
                  <a:lnTo>
                    <a:pt x="81" y="303"/>
                  </a:lnTo>
                  <a:lnTo>
                    <a:pt x="79" y="312"/>
                  </a:lnTo>
                  <a:lnTo>
                    <a:pt x="78" y="324"/>
                  </a:lnTo>
                  <a:lnTo>
                    <a:pt x="78" y="324"/>
                  </a:lnTo>
                  <a:close/>
                  <a:moveTo>
                    <a:pt x="94" y="359"/>
                  </a:moveTo>
                  <a:lnTo>
                    <a:pt x="94" y="359"/>
                  </a:lnTo>
                  <a:lnTo>
                    <a:pt x="98" y="346"/>
                  </a:lnTo>
                  <a:lnTo>
                    <a:pt x="99" y="330"/>
                  </a:lnTo>
                  <a:lnTo>
                    <a:pt x="101" y="315"/>
                  </a:lnTo>
                  <a:lnTo>
                    <a:pt x="101" y="309"/>
                  </a:lnTo>
                  <a:lnTo>
                    <a:pt x="99" y="303"/>
                  </a:lnTo>
                  <a:lnTo>
                    <a:pt x="99" y="303"/>
                  </a:lnTo>
                  <a:lnTo>
                    <a:pt x="98" y="317"/>
                  </a:lnTo>
                  <a:lnTo>
                    <a:pt x="96" y="330"/>
                  </a:lnTo>
                  <a:lnTo>
                    <a:pt x="94" y="344"/>
                  </a:lnTo>
                  <a:lnTo>
                    <a:pt x="94" y="359"/>
                  </a:lnTo>
                  <a:lnTo>
                    <a:pt x="94" y="359"/>
                  </a:lnTo>
                  <a:close/>
                  <a:moveTo>
                    <a:pt x="134" y="355"/>
                  </a:moveTo>
                  <a:lnTo>
                    <a:pt x="134" y="355"/>
                  </a:lnTo>
                  <a:lnTo>
                    <a:pt x="136" y="332"/>
                  </a:lnTo>
                  <a:lnTo>
                    <a:pt x="136" y="318"/>
                  </a:lnTo>
                  <a:lnTo>
                    <a:pt x="136" y="305"/>
                  </a:lnTo>
                  <a:lnTo>
                    <a:pt x="136" y="305"/>
                  </a:lnTo>
                  <a:lnTo>
                    <a:pt x="134" y="303"/>
                  </a:lnTo>
                  <a:lnTo>
                    <a:pt x="134" y="303"/>
                  </a:lnTo>
                  <a:lnTo>
                    <a:pt x="131" y="315"/>
                  </a:lnTo>
                  <a:lnTo>
                    <a:pt x="131" y="329"/>
                  </a:lnTo>
                  <a:lnTo>
                    <a:pt x="131" y="343"/>
                  </a:lnTo>
                  <a:lnTo>
                    <a:pt x="134" y="355"/>
                  </a:lnTo>
                  <a:lnTo>
                    <a:pt x="134" y="355"/>
                  </a:lnTo>
                  <a:close/>
                  <a:moveTo>
                    <a:pt x="532" y="305"/>
                  </a:moveTo>
                  <a:lnTo>
                    <a:pt x="532" y="305"/>
                  </a:lnTo>
                  <a:lnTo>
                    <a:pt x="534" y="308"/>
                  </a:lnTo>
                  <a:lnTo>
                    <a:pt x="535" y="309"/>
                  </a:lnTo>
                  <a:lnTo>
                    <a:pt x="538" y="309"/>
                  </a:lnTo>
                  <a:lnTo>
                    <a:pt x="538" y="309"/>
                  </a:lnTo>
                  <a:lnTo>
                    <a:pt x="538" y="306"/>
                  </a:lnTo>
                  <a:lnTo>
                    <a:pt x="538" y="303"/>
                  </a:lnTo>
                  <a:lnTo>
                    <a:pt x="538" y="303"/>
                  </a:lnTo>
                  <a:lnTo>
                    <a:pt x="535" y="305"/>
                  </a:lnTo>
                  <a:lnTo>
                    <a:pt x="532" y="305"/>
                  </a:lnTo>
                  <a:lnTo>
                    <a:pt x="532" y="305"/>
                  </a:lnTo>
                  <a:close/>
                  <a:moveTo>
                    <a:pt x="87" y="318"/>
                  </a:moveTo>
                  <a:lnTo>
                    <a:pt x="87" y="318"/>
                  </a:lnTo>
                  <a:lnTo>
                    <a:pt x="88" y="323"/>
                  </a:lnTo>
                  <a:lnTo>
                    <a:pt x="88" y="329"/>
                  </a:lnTo>
                  <a:lnTo>
                    <a:pt x="90" y="341"/>
                  </a:lnTo>
                  <a:lnTo>
                    <a:pt x="90" y="341"/>
                  </a:lnTo>
                  <a:lnTo>
                    <a:pt x="91" y="321"/>
                  </a:lnTo>
                  <a:lnTo>
                    <a:pt x="93" y="305"/>
                  </a:lnTo>
                  <a:lnTo>
                    <a:pt x="93" y="305"/>
                  </a:lnTo>
                  <a:lnTo>
                    <a:pt x="91" y="312"/>
                  </a:lnTo>
                  <a:lnTo>
                    <a:pt x="87" y="318"/>
                  </a:lnTo>
                  <a:lnTo>
                    <a:pt x="87" y="318"/>
                  </a:lnTo>
                  <a:close/>
                  <a:moveTo>
                    <a:pt x="296" y="305"/>
                  </a:moveTo>
                  <a:lnTo>
                    <a:pt x="296" y="305"/>
                  </a:lnTo>
                  <a:lnTo>
                    <a:pt x="296" y="308"/>
                  </a:lnTo>
                  <a:lnTo>
                    <a:pt x="297" y="309"/>
                  </a:lnTo>
                  <a:lnTo>
                    <a:pt x="297" y="309"/>
                  </a:lnTo>
                  <a:lnTo>
                    <a:pt x="299" y="308"/>
                  </a:lnTo>
                  <a:lnTo>
                    <a:pt x="300" y="308"/>
                  </a:lnTo>
                  <a:lnTo>
                    <a:pt x="300" y="308"/>
                  </a:lnTo>
                  <a:lnTo>
                    <a:pt x="302" y="306"/>
                  </a:lnTo>
                  <a:lnTo>
                    <a:pt x="302" y="306"/>
                  </a:lnTo>
                  <a:lnTo>
                    <a:pt x="300" y="306"/>
                  </a:lnTo>
                  <a:lnTo>
                    <a:pt x="299" y="305"/>
                  </a:lnTo>
                  <a:lnTo>
                    <a:pt x="299" y="305"/>
                  </a:lnTo>
                  <a:lnTo>
                    <a:pt x="296" y="305"/>
                  </a:lnTo>
                  <a:lnTo>
                    <a:pt x="296" y="305"/>
                  </a:lnTo>
                  <a:close/>
                  <a:moveTo>
                    <a:pt x="145" y="317"/>
                  </a:moveTo>
                  <a:lnTo>
                    <a:pt x="145" y="317"/>
                  </a:lnTo>
                  <a:lnTo>
                    <a:pt x="145" y="311"/>
                  </a:lnTo>
                  <a:lnTo>
                    <a:pt x="145" y="305"/>
                  </a:lnTo>
                  <a:lnTo>
                    <a:pt x="145" y="305"/>
                  </a:lnTo>
                  <a:lnTo>
                    <a:pt x="142" y="305"/>
                  </a:lnTo>
                  <a:lnTo>
                    <a:pt x="142" y="305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2" y="308"/>
                  </a:lnTo>
                  <a:lnTo>
                    <a:pt x="142" y="312"/>
                  </a:lnTo>
                  <a:lnTo>
                    <a:pt x="143" y="315"/>
                  </a:lnTo>
                  <a:lnTo>
                    <a:pt x="145" y="317"/>
                  </a:lnTo>
                  <a:lnTo>
                    <a:pt x="145" y="317"/>
                  </a:lnTo>
                  <a:close/>
                  <a:moveTo>
                    <a:pt x="654" y="330"/>
                  </a:moveTo>
                  <a:lnTo>
                    <a:pt x="654" y="330"/>
                  </a:lnTo>
                  <a:lnTo>
                    <a:pt x="656" y="315"/>
                  </a:lnTo>
                  <a:lnTo>
                    <a:pt x="654" y="309"/>
                  </a:lnTo>
                  <a:lnTo>
                    <a:pt x="653" y="308"/>
                  </a:lnTo>
                  <a:lnTo>
                    <a:pt x="651" y="306"/>
                  </a:lnTo>
                  <a:lnTo>
                    <a:pt x="651" y="306"/>
                  </a:lnTo>
                  <a:lnTo>
                    <a:pt x="654" y="330"/>
                  </a:lnTo>
                  <a:lnTo>
                    <a:pt x="654" y="330"/>
                  </a:lnTo>
                  <a:close/>
                  <a:moveTo>
                    <a:pt x="238" y="315"/>
                  </a:moveTo>
                  <a:lnTo>
                    <a:pt x="238" y="315"/>
                  </a:lnTo>
                  <a:lnTo>
                    <a:pt x="241" y="314"/>
                  </a:lnTo>
                  <a:lnTo>
                    <a:pt x="241" y="311"/>
                  </a:lnTo>
                  <a:lnTo>
                    <a:pt x="239" y="308"/>
                  </a:lnTo>
                  <a:lnTo>
                    <a:pt x="238" y="306"/>
                  </a:lnTo>
                  <a:lnTo>
                    <a:pt x="238" y="306"/>
                  </a:lnTo>
                  <a:lnTo>
                    <a:pt x="238" y="308"/>
                  </a:lnTo>
                  <a:lnTo>
                    <a:pt x="238" y="311"/>
                  </a:lnTo>
                  <a:lnTo>
                    <a:pt x="238" y="315"/>
                  </a:lnTo>
                  <a:lnTo>
                    <a:pt x="238" y="315"/>
                  </a:lnTo>
                  <a:close/>
                  <a:moveTo>
                    <a:pt x="462" y="308"/>
                  </a:moveTo>
                  <a:lnTo>
                    <a:pt x="462" y="308"/>
                  </a:lnTo>
                  <a:lnTo>
                    <a:pt x="463" y="309"/>
                  </a:lnTo>
                  <a:lnTo>
                    <a:pt x="468" y="311"/>
                  </a:lnTo>
                  <a:lnTo>
                    <a:pt x="471" y="309"/>
                  </a:lnTo>
                  <a:lnTo>
                    <a:pt x="473" y="306"/>
                  </a:lnTo>
                  <a:lnTo>
                    <a:pt x="473" y="306"/>
                  </a:lnTo>
                  <a:lnTo>
                    <a:pt x="471" y="306"/>
                  </a:lnTo>
                  <a:lnTo>
                    <a:pt x="468" y="308"/>
                  </a:lnTo>
                  <a:lnTo>
                    <a:pt x="465" y="308"/>
                  </a:lnTo>
                  <a:lnTo>
                    <a:pt x="462" y="308"/>
                  </a:lnTo>
                  <a:lnTo>
                    <a:pt x="462" y="308"/>
                  </a:lnTo>
                  <a:close/>
                  <a:moveTo>
                    <a:pt x="662" y="315"/>
                  </a:moveTo>
                  <a:lnTo>
                    <a:pt x="662" y="315"/>
                  </a:lnTo>
                  <a:lnTo>
                    <a:pt x="663" y="311"/>
                  </a:lnTo>
                  <a:lnTo>
                    <a:pt x="662" y="306"/>
                  </a:lnTo>
                  <a:lnTo>
                    <a:pt x="662" y="306"/>
                  </a:lnTo>
                  <a:lnTo>
                    <a:pt x="660" y="311"/>
                  </a:lnTo>
                  <a:lnTo>
                    <a:pt x="660" y="314"/>
                  </a:lnTo>
                  <a:lnTo>
                    <a:pt x="662" y="315"/>
                  </a:lnTo>
                  <a:lnTo>
                    <a:pt x="662" y="315"/>
                  </a:lnTo>
                  <a:close/>
                  <a:moveTo>
                    <a:pt x="341" y="309"/>
                  </a:moveTo>
                  <a:lnTo>
                    <a:pt x="341" y="309"/>
                  </a:lnTo>
                  <a:lnTo>
                    <a:pt x="355" y="308"/>
                  </a:lnTo>
                  <a:lnTo>
                    <a:pt x="355" y="308"/>
                  </a:lnTo>
                  <a:lnTo>
                    <a:pt x="352" y="308"/>
                  </a:lnTo>
                  <a:lnTo>
                    <a:pt x="348" y="306"/>
                  </a:lnTo>
                  <a:lnTo>
                    <a:pt x="345" y="308"/>
                  </a:lnTo>
                  <a:lnTo>
                    <a:pt x="341" y="309"/>
                  </a:lnTo>
                  <a:lnTo>
                    <a:pt x="341" y="309"/>
                  </a:lnTo>
                  <a:close/>
                  <a:moveTo>
                    <a:pt x="62" y="317"/>
                  </a:moveTo>
                  <a:lnTo>
                    <a:pt x="62" y="317"/>
                  </a:lnTo>
                  <a:lnTo>
                    <a:pt x="61" y="312"/>
                  </a:lnTo>
                  <a:lnTo>
                    <a:pt x="58" y="308"/>
                  </a:lnTo>
                  <a:lnTo>
                    <a:pt x="58" y="308"/>
                  </a:lnTo>
                  <a:lnTo>
                    <a:pt x="59" y="314"/>
                  </a:lnTo>
                  <a:lnTo>
                    <a:pt x="62" y="317"/>
                  </a:lnTo>
                  <a:lnTo>
                    <a:pt x="62" y="317"/>
                  </a:lnTo>
                  <a:close/>
                  <a:moveTo>
                    <a:pt x="372" y="309"/>
                  </a:moveTo>
                  <a:lnTo>
                    <a:pt x="372" y="309"/>
                  </a:lnTo>
                  <a:lnTo>
                    <a:pt x="372" y="311"/>
                  </a:lnTo>
                  <a:lnTo>
                    <a:pt x="372" y="312"/>
                  </a:lnTo>
                  <a:lnTo>
                    <a:pt x="373" y="312"/>
                  </a:lnTo>
                  <a:lnTo>
                    <a:pt x="373" y="312"/>
                  </a:lnTo>
                  <a:lnTo>
                    <a:pt x="373" y="311"/>
                  </a:lnTo>
                  <a:lnTo>
                    <a:pt x="373" y="309"/>
                  </a:lnTo>
                  <a:lnTo>
                    <a:pt x="372" y="309"/>
                  </a:lnTo>
                  <a:lnTo>
                    <a:pt x="372" y="309"/>
                  </a:lnTo>
                  <a:close/>
                  <a:moveTo>
                    <a:pt x="386" y="314"/>
                  </a:moveTo>
                  <a:lnTo>
                    <a:pt x="386" y="314"/>
                  </a:lnTo>
                  <a:lnTo>
                    <a:pt x="387" y="311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12"/>
                  </a:lnTo>
                  <a:lnTo>
                    <a:pt x="386" y="314"/>
                  </a:lnTo>
                  <a:lnTo>
                    <a:pt x="386" y="314"/>
                  </a:lnTo>
                  <a:close/>
                  <a:moveTo>
                    <a:pt x="476" y="312"/>
                  </a:moveTo>
                  <a:lnTo>
                    <a:pt x="476" y="312"/>
                  </a:lnTo>
                  <a:lnTo>
                    <a:pt x="482" y="312"/>
                  </a:lnTo>
                  <a:lnTo>
                    <a:pt x="486" y="314"/>
                  </a:lnTo>
                  <a:lnTo>
                    <a:pt x="486" y="314"/>
                  </a:lnTo>
                  <a:lnTo>
                    <a:pt x="485" y="311"/>
                  </a:lnTo>
                  <a:lnTo>
                    <a:pt x="482" y="309"/>
                  </a:lnTo>
                  <a:lnTo>
                    <a:pt x="479" y="309"/>
                  </a:lnTo>
                  <a:lnTo>
                    <a:pt x="476" y="312"/>
                  </a:lnTo>
                  <a:lnTo>
                    <a:pt x="476" y="312"/>
                  </a:lnTo>
                  <a:close/>
                  <a:moveTo>
                    <a:pt x="588" y="309"/>
                  </a:moveTo>
                  <a:lnTo>
                    <a:pt x="588" y="309"/>
                  </a:lnTo>
                  <a:lnTo>
                    <a:pt x="588" y="318"/>
                  </a:lnTo>
                  <a:lnTo>
                    <a:pt x="590" y="326"/>
                  </a:lnTo>
                  <a:lnTo>
                    <a:pt x="593" y="340"/>
                  </a:lnTo>
                  <a:lnTo>
                    <a:pt x="593" y="340"/>
                  </a:lnTo>
                  <a:lnTo>
                    <a:pt x="598" y="334"/>
                  </a:lnTo>
                  <a:lnTo>
                    <a:pt x="599" y="327"/>
                  </a:lnTo>
                  <a:lnTo>
                    <a:pt x="601" y="312"/>
                  </a:lnTo>
                  <a:lnTo>
                    <a:pt x="601" y="312"/>
                  </a:lnTo>
                  <a:lnTo>
                    <a:pt x="595" y="311"/>
                  </a:lnTo>
                  <a:lnTo>
                    <a:pt x="588" y="309"/>
                  </a:lnTo>
                  <a:lnTo>
                    <a:pt x="588" y="309"/>
                  </a:lnTo>
                  <a:close/>
                  <a:moveTo>
                    <a:pt x="758" y="364"/>
                  </a:moveTo>
                  <a:lnTo>
                    <a:pt x="758" y="364"/>
                  </a:lnTo>
                  <a:lnTo>
                    <a:pt x="762" y="334"/>
                  </a:lnTo>
                  <a:lnTo>
                    <a:pt x="762" y="327"/>
                  </a:lnTo>
                  <a:lnTo>
                    <a:pt x="762" y="320"/>
                  </a:lnTo>
                  <a:lnTo>
                    <a:pt x="761" y="314"/>
                  </a:lnTo>
                  <a:lnTo>
                    <a:pt x="758" y="309"/>
                  </a:lnTo>
                  <a:lnTo>
                    <a:pt x="758" y="309"/>
                  </a:lnTo>
                  <a:lnTo>
                    <a:pt x="756" y="315"/>
                  </a:lnTo>
                  <a:lnTo>
                    <a:pt x="755" y="321"/>
                  </a:lnTo>
                  <a:lnTo>
                    <a:pt x="753" y="337"/>
                  </a:lnTo>
                  <a:lnTo>
                    <a:pt x="755" y="350"/>
                  </a:lnTo>
                  <a:lnTo>
                    <a:pt x="758" y="364"/>
                  </a:lnTo>
                  <a:lnTo>
                    <a:pt x="758" y="364"/>
                  </a:lnTo>
                  <a:close/>
                  <a:moveTo>
                    <a:pt x="154" y="320"/>
                  </a:moveTo>
                  <a:lnTo>
                    <a:pt x="154" y="320"/>
                  </a:lnTo>
                  <a:lnTo>
                    <a:pt x="154" y="317"/>
                  </a:lnTo>
                  <a:lnTo>
                    <a:pt x="155" y="314"/>
                  </a:lnTo>
                  <a:lnTo>
                    <a:pt x="155" y="311"/>
                  </a:lnTo>
                  <a:lnTo>
                    <a:pt x="154" y="309"/>
                  </a:lnTo>
                  <a:lnTo>
                    <a:pt x="154" y="309"/>
                  </a:lnTo>
                  <a:lnTo>
                    <a:pt x="151" y="315"/>
                  </a:lnTo>
                  <a:lnTo>
                    <a:pt x="151" y="318"/>
                  </a:lnTo>
                  <a:lnTo>
                    <a:pt x="154" y="320"/>
                  </a:lnTo>
                  <a:lnTo>
                    <a:pt x="154" y="320"/>
                  </a:lnTo>
                  <a:close/>
                  <a:moveTo>
                    <a:pt x="198" y="323"/>
                  </a:moveTo>
                  <a:lnTo>
                    <a:pt x="198" y="323"/>
                  </a:lnTo>
                  <a:lnTo>
                    <a:pt x="206" y="323"/>
                  </a:lnTo>
                  <a:lnTo>
                    <a:pt x="206" y="323"/>
                  </a:lnTo>
                  <a:lnTo>
                    <a:pt x="206" y="318"/>
                  </a:lnTo>
                  <a:lnTo>
                    <a:pt x="206" y="315"/>
                  </a:lnTo>
                  <a:lnTo>
                    <a:pt x="204" y="312"/>
                  </a:lnTo>
                  <a:lnTo>
                    <a:pt x="201" y="309"/>
                  </a:lnTo>
                  <a:lnTo>
                    <a:pt x="201" y="309"/>
                  </a:lnTo>
                  <a:lnTo>
                    <a:pt x="200" y="315"/>
                  </a:lnTo>
                  <a:lnTo>
                    <a:pt x="198" y="318"/>
                  </a:lnTo>
                  <a:lnTo>
                    <a:pt x="198" y="323"/>
                  </a:lnTo>
                  <a:lnTo>
                    <a:pt x="198" y="323"/>
                  </a:lnTo>
                  <a:close/>
                  <a:moveTo>
                    <a:pt x="396" y="314"/>
                  </a:moveTo>
                  <a:lnTo>
                    <a:pt x="396" y="314"/>
                  </a:lnTo>
                  <a:lnTo>
                    <a:pt x="402" y="312"/>
                  </a:lnTo>
                  <a:lnTo>
                    <a:pt x="407" y="314"/>
                  </a:lnTo>
                  <a:lnTo>
                    <a:pt x="407" y="314"/>
                  </a:lnTo>
                  <a:lnTo>
                    <a:pt x="406" y="312"/>
                  </a:lnTo>
                  <a:lnTo>
                    <a:pt x="402" y="311"/>
                  </a:lnTo>
                  <a:lnTo>
                    <a:pt x="398" y="309"/>
                  </a:lnTo>
                  <a:lnTo>
                    <a:pt x="398" y="309"/>
                  </a:lnTo>
                  <a:lnTo>
                    <a:pt x="396" y="312"/>
                  </a:lnTo>
                  <a:lnTo>
                    <a:pt x="396" y="314"/>
                  </a:lnTo>
                  <a:lnTo>
                    <a:pt x="396" y="314"/>
                  </a:lnTo>
                  <a:close/>
                  <a:moveTo>
                    <a:pt x="37" y="321"/>
                  </a:moveTo>
                  <a:lnTo>
                    <a:pt x="37" y="321"/>
                  </a:lnTo>
                  <a:lnTo>
                    <a:pt x="38" y="320"/>
                  </a:lnTo>
                  <a:lnTo>
                    <a:pt x="38" y="318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38" y="312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7" y="315"/>
                  </a:lnTo>
                  <a:lnTo>
                    <a:pt x="37" y="321"/>
                  </a:lnTo>
                  <a:lnTo>
                    <a:pt x="37" y="321"/>
                  </a:lnTo>
                  <a:close/>
                  <a:moveTo>
                    <a:pt x="160" y="321"/>
                  </a:moveTo>
                  <a:lnTo>
                    <a:pt x="160" y="321"/>
                  </a:lnTo>
                  <a:lnTo>
                    <a:pt x="162" y="321"/>
                  </a:lnTo>
                  <a:lnTo>
                    <a:pt x="165" y="323"/>
                  </a:lnTo>
                  <a:lnTo>
                    <a:pt x="165" y="323"/>
                  </a:lnTo>
                  <a:lnTo>
                    <a:pt x="163" y="315"/>
                  </a:lnTo>
                  <a:lnTo>
                    <a:pt x="160" y="311"/>
                  </a:lnTo>
                  <a:lnTo>
                    <a:pt x="160" y="311"/>
                  </a:lnTo>
                  <a:lnTo>
                    <a:pt x="160" y="315"/>
                  </a:lnTo>
                  <a:lnTo>
                    <a:pt x="160" y="321"/>
                  </a:lnTo>
                  <a:lnTo>
                    <a:pt x="160" y="321"/>
                  </a:lnTo>
                  <a:close/>
                  <a:moveTo>
                    <a:pt x="273" y="314"/>
                  </a:moveTo>
                  <a:lnTo>
                    <a:pt x="273" y="314"/>
                  </a:lnTo>
                  <a:lnTo>
                    <a:pt x="274" y="314"/>
                  </a:lnTo>
                  <a:lnTo>
                    <a:pt x="276" y="314"/>
                  </a:lnTo>
                  <a:lnTo>
                    <a:pt x="276" y="314"/>
                  </a:lnTo>
                  <a:lnTo>
                    <a:pt x="276" y="311"/>
                  </a:lnTo>
                  <a:lnTo>
                    <a:pt x="276" y="311"/>
                  </a:lnTo>
                  <a:lnTo>
                    <a:pt x="274" y="312"/>
                  </a:lnTo>
                  <a:lnTo>
                    <a:pt x="273" y="312"/>
                  </a:lnTo>
                  <a:lnTo>
                    <a:pt x="273" y="314"/>
                  </a:lnTo>
                  <a:lnTo>
                    <a:pt x="273" y="314"/>
                  </a:lnTo>
                  <a:close/>
                  <a:moveTo>
                    <a:pt x="345" y="312"/>
                  </a:moveTo>
                  <a:lnTo>
                    <a:pt x="345" y="312"/>
                  </a:lnTo>
                  <a:lnTo>
                    <a:pt x="348" y="315"/>
                  </a:lnTo>
                  <a:lnTo>
                    <a:pt x="349" y="318"/>
                  </a:lnTo>
                  <a:lnTo>
                    <a:pt x="349" y="318"/>
                  </a:lnTo>
                  <a:lnTo>
                    <a:pt x="354" y="318"/>
                  </a:lnTo>
                  <a:lnTo>
                    <a:pt x="357" y="317"/>
                  </a:lnTo>
                  <a:lnTo>
                    <a:pt x="361" y="312"/>
                  </a:lnTo>
                  <a:lnTo>
                    <a:pt x="361" y="312"/>
                  </a:lnTo>
                  <a:lnTo>
                    <a:pt x="358" y="311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5" y="312"/>
                  </a:lnTo>
                  <a:lnTo>
                    <a:pt x="345" y="312"/>
                  </a:lnTo>
                  <a:close/>
                  <a:moveTo>
                    <a:pt x="561" y="311"/>
                  </a:moveTo>
                  <a:lnTo>
                    <a:pt x="561" y="311"/>
                  </a:lnTo>
                  <a:lnTo>
                    <a:pt x="563" y="315"/>
                  </a:lnTo>
                  <a:lnTo>
                    <a:pt x="566" y="318"/>
                  </a:lnTo>
                  <a:lnTo>
                    <a:pt x="566" y="318"/>
                  </a:lnTo>
                  <a:lnTo>
                    <a:pt x="567" y="317"/>
                  </a:lnTo>
                  <a:lnTo>
                    <a:pt x="567" y="315"/>
                  </a:lnTo>
                  <a:lnTo>
                    <a:pt x="566" y="312"/>
                  </a:lnTo>
                  <a:lnTo>
                    <a:pt x="567" y="311"/>
                  </a:lnTo>
                  <a:lnTo>
                    <a:pt x="567" y="311"/>
                  </a:lnTo>
                  <a:lnTo>
                    <a:pt x="564" y="311"/>
                  </a:lnTo>
                  <a:lnTo>
                    <a:pt x="561" y="311"/>
                  </a:lnTo>
                  <a:lnTo>
                    <a:pt x="561" y="311"/>
                  </a:lnTo>
                  <a:close/>
                  <a:moveTo>
                    <a:pt x="584" y="335"/>
                  </a:moveTo>
                  <a:lnTo>
                    <a:pt x="584" y="335"/>
                  </a:lnTo>
                  <a:lnTo>
                    <a:pt x="584" y="327"/>
                  </a:lnTo>
                  <a:lnTo>
                    <a:pt x="584" y="321"/>
                  </a:lnTo>
                  <a:lnTo>
                    <a:pt x="582" y="315"/>
                  </a:lnTo>
                  <a:lnTo>
                    <a:pt x="579" y="311"/>
                  </a:lnTo>
                  <a:lnTo>
                    <a:pt x="579" y="311"/>
                  </a:lnTo>
                  <a:lnTo>
                    <a:pt x="578" y="317"/>
                  </a:lnTo>
                  <a:lnTo>
                    <a:pt x="578" y="324"/>
                  </a:lnTo>
                  <a:lnTo>
                    <a:pt x="579" y="332"/>
                  </a:lnTo>
                  <a:lnTo>
                    <a:pt x="581" y="335"/>
                  </a:lnTo>
                  <a:lnTo>
                    <a:pt x="584" y="335"/>
                  </a:lnTo>
                  <a:lnTo>
                    <a:pt x="584" y="335"/>
                  </a:lnTo>
                  <a:close/>
                  <a:moveTo>
                    <a:pt x="639" y="312"/>
                  </a:moveTo>
                  <a:lnTo>
                    <a:pt x="639" y="312"/>
                  </a:lnTo>
                  <a:lnTo>
                    <a:pt x="639" y="317"/>
                  </a:lnTo>
                  <a:lnTo>
                    <a:pt x="642" y="321"/>
                  </a:lnTo>
                  <a:lnTo>
                    <a:pt x="645" y="323"/>
                  </a:lnTo>
                  <a:lnTo>
                    <a:pt x="648" y="326"/>
                  </a:lnTo>
                  <a:lnTo>
                    <a:pt x="648" y="326"/>
                  </a:lnTo>
                  <a:lnTo>
                    <a:pt x="646" y="311"/>
                  </a:lnTo>
                  <a:lnTo>
                    <a:pt x="646" y="311"/>
                  </a:lnTo>
                  <a:lnTo>
                    <a:pt x="642" y="311"/>
                  </a:lnTo>
                  <a:lnTo>
                    <a:pt x="639" y="312"/>
                  </a:lnTo>
                  <a:lnTo>
                    <a:pt x="639" y="312"/>
                  </a:lnTo>
                  <a:close/>
                  <a:moveTo>
                    <a:pt x="252" y="318"/>
                  </a:moveTo>
                  <a:lnTo>
                    <a:pt x="252" y="318"/>
                  </a:lnTo>
                  <a:lnTo>
                    <a:pt x="256" y="318"/>
                  </a:lnTo>
                  <a:lnTo>
                    <a:pt x="261" y="318"/>
                  </a:lnTo>
                  <a:lnTo>
                    <a:pt x="261" y="318"/>
                  </a:lnTo>
                  <a:lnTo>
                    <a:pt x="261" y="317"/>
                  </a:lnTo>
                  <a:lnTo>
                    <a:pt x="262" y="317"/>
                  </a:lnTo>
                  <a:lnTo>
                    <a:pt x="265" y="315"/>
                  </a:lnTo>
                  <a:lnTo>
                    <a:pt x="265" y="315"/>
                  </a:lnTo>
                  <a:lnTo>
                    <a:pt x="264" y="314"/>
                  </a:lnTo>
                  <a:lnTo>
                    <a:pt x="262" y="312"/>
                  </a:lnTo>
                  <a:lnTo>
                    <a:pt x="258" y="312"/>
                  </a:lnTo>
                  <a:lnTo>
                    <a:pt x="253" y="315"/>
                  </a:lnTo>
                  <a:lnTo>
                    <a:pt x="252" y="317"/>
                  </a:lnTo>
                  <a:lnTo>
                    <a:pt x="252" y="318"/>
                  </a:lnTo>
                  <a:lnTo>
                    <a:pt x="252" y="318"/>
                  </a:lnTo>
                  <a:close/>
                  <a:moveTo>
                    <a:pt x="299" y="314"/>
                  </a:moveTo>
                  <a:lnTo>
                    <a:pt x="299" y="314"/>
                  </a:lnTo>
                  <a:lnTo>
                    <a:pt x="303" y="314"/>
                  </a:lnTo>
                  <a:lnTo>
                    <a:pt x="305" y="314"/>
                  </a:lnTo>
                  <a:lnTo>
                    <a:pt x="305" y="314"/>
                  </a:lnTo>
                  <a:lnTo>
                    <a:pt x="305" y="314"/>
                  </a:lnTo>
                  <a:lnTo>
                    <a:pt x="305" y="312"/>
                  </a:lnTo>
                  <a:lnTo>
                    <a:pt x="305" y="312"/>
                  </a:lnTo>
                  <a:lnTo>
                    <a:pt x="302" y="312"/>
                  </a:lnTo>
                  <a:lnTo>
                    <a:pt x="300" y="312"/>
                  </a:lnTo>
                  <a:lnTo>
                    <a:pt x="299" y="314"/>
                  </a:lnTo>
                  <a:lnTo>
                    <a:pt x="299" y="314"/>
                  </a:lnTo>
                  <a:close/>
                  <a:moveTo>
                    <a:pt x="439" y="317"/>
                  </a:moveTo>
                  <a:lnTo>
                    <a:pt x="439" y="317"/>
                  </a:lnTo>
                  <a:lnTo>
                    <a:pt x="439" y="314"/>
                  </a:lnTo>
                  <a:lnTo>
                    <a:pt x="439" y="314"/>
                  </a:lnTo>
                  <a:lnTo>
                    <a:pt x="436" y="312"/>
                  </a:lnTo>
                  <a:lnTo>
                    <a:pt x="434" y="312"/>
                  </a:lnTo>
                  <a:lnTo>
                    <a:pt x="434" y="312"/>
                  </a:lnTo>
                  <a:lnTo>
                    <a:pt x="434" y="312"/>
                  </a:lnTo>
                  <a:lnTo>
                    <a:pt x="436" y="315"/>
                  </a:lnTo>
                  <a:lnTo>
                    <a:pt x="439" y="317"/>
                  </a:lnTo>
                  <a:lnTo>
                    <a:pt x="439" y="317"/>
                  </a:lnTo>
                  <a:close/>
                  <a:moveTo>
                    <a:pt x="444" y="312"/>
                  </a:moveTo>
                  <a:lnTo>
                    <a:pt x="444" y="312"/>
                  </a:lnTo>
                  <a:lnTo>
                    <a:pt x="445" y="317"/>
                  </a:lnTo>
                  <a:lnTo>
                    <a:pt x="447" y="318"/>
                  </a:lnTo>
                  <a:lnTo>
                    <a:pt x="448" y="320"/>
                  </a:lnTo>
                  <a:lnTo>
                    <a:pt x="448" y="320"/>
                  </a:lnTo>
                  <a:lnTo>
                    <a:pt x="448" y="317"/>
                  </a:lnTo>
                  <a:lnTo>
                    <a:pt x="450" y="312"/>
                  </a:lnTo>
                  <a:lnTo>
                    <a:pt x="450" y="312"/>
                  </a:lnTo>
                  <a:lnTo>
                    <a:pt x="447" y="312"/>
                  </a:lnTo>
                  <a:lnTo>
                    <a:pt x="445" y="312"/>
                  </a:lnTo>
                  <a:lnTo>
                    <a:pt x="444" y="312"/>
                  </a:lnTo>
                  <a:lnTo>
                    <a:pt x="444" y="312"/>
                  </a:lnTo>
                  <a:close/>
                  <a:moveTo>
                    <a:pt x="221" y="318"/>
                  </a:moveTo>
                  <a:lnTo>
                    <a:pt x="221" y="318"/>
                  </a:lnTo>
                  <a:lnTo>
                    <a:pt x="227" y="317"/>
                  </a:lnTo>
                  <a:lnTo>
                    <a:pt x="229" y="317"/>
                  </a:lnTo>
                  <a:lnTo>
                    <a:pt x="230" y="315"/>
                  </a:lnTo>
                  <a:lnTo>
                    <a:pt x="230" y="315"/>
                  </a:lnTo>
                  <a:lnTo>
                    <a:pt x="230" y="314"/>
                  </a:lnTo>
                  <a:lnTo>
                    <a:pt x="230" y="314"/>
                  </a:lnTo>
                  <a:lnTo>
                    <a:pt x="224" y="314"/>
                  </a:lnTo>
                  <a:lnTo>
                    <a:pt x="219" y="312"/>
                  </a:lnTo>
                  <a:lnTo>
                    <a:pt x="219" y="312"/>
                  </a:lnTo>
                  <a:lnTo>
                    <a:pt x="219" y="315"/>
                  </a:lnTo>
                  <a:lnTo>
                    <a:pt x="221" y="318"/>
                  </a:lnTo>
                  <a:lnTo>
                    <a:pt x="221" y="318"/>
                  </a:lnTo>
                  <a:close/>
                  <a:moveTo>
                    <a:pt x="546" y="318"/>
                  </a:moveTo>
                  <a:lnTo>
                    <a:pt x="546" y="318"/>
                  </a:lnTo>
                  <a:lnTo>
                    <a:pt x="549" y="312"/>
                  </a:lnTo>
                  <a:lnTo>
                    <a:pt x="549" y="312"/>
                  </a:lnTo>
                  <a:lnTo>
                    <a:pt x="546" y="315"/>
                  </a:lnTo>
                  <a:lnTo>
                    <a:pt x="544" y="317"/>
                  </a:lnTo>
                  <a:lnTo>
                    <a:pt x="546" y="318"/>
                  </a:lnTo>
                  <a:lnTo>
                    <a:pt x="546" y="318"/>
                  </a:lnTo>
                  <a:close/>
                  <a:moveTo>
                    <a:pt x="15" y="337"/>
                  </a:moveTo>
                  <a:lnTo>
                    <a:pt x="15" y="337"/>
                  </a:lnTo>
                  <a:lnTo>
                    <a:pt x="17" y="330"/>
                  </a:lnTo>
                  <a:lnTo>
                    <a:pt x="17" y="324"/>
                  </a:lnTo>
                  <a:lnTo>
                    <a:pt x="15" y="318"/>
                  </a:lnTo>
                  <a:lnTo>
                    <a:pt x="14" y="314"/>
                  </a:lnTo>
                  <a:lnTo>
                    <a:pt x="14" y="314"/>
                  </a:lnTo>
                  <a:lnTo>
                    <a:pt x="14" y="326"/>
                  </a:lnTo>
                  <a:lnTo>
                    <a:pt x="14" y="332"/>
                  </a:lnTo>
                  <a:lnTo>
                    <a:pt x="15" y="337"/>
                  </a:lnTo>
                  <a:lnTo>
                    <a:pt x="15" y="337"/>
                  </a:lnTo>
                  <a:close/>
                  <a:moveTo>
                    <a:pt x="454" y="314"/>
                  </a:moveTo>
                  <a:lnTo>
                    <a:pt x="454" y="314"/>
                  </a:lnTo>
                  <a:lnTo>
                    <a:pt x="453" y="318"/>
                  </a:lnTo>
                  <a:lnTo>
                    <a:pt x="453" y="321"/>
                  </a:lnTo>
                  <a:lnTo>
                    <a:pt x="453" y="321"/>
                  </a:lnTo>
                  <a:lnTo>
                    <a:pt x="456" y="321"/>
                  </a:lnTo>
                  <a:lnTo>
                    <a:pt x="460" y="320"/>
                  </a:lnTo>
                  <a:lnTo>
                    <a:pt x="460" y="320"/>
                  </a:lnTo>
                  <a:lnTo>
                    <a:pt x="460" y="318"/>
                  </a:lnTo>
                  <a:lnTo>
                    <a:pt x="460" y="315"/>
                  </a:lnTo>
                  <a:lnTo>
                    <a:pt x="460" y="315"/>
                  </a:lnTo>
                  <a:lnTo>
                    <a:pt x="457" y="314"/>
                  </a:lnTo>
                  <a:lnTo>
                    <a:pt x="454" y="314"/>
                  </a:lnTo>
                  <a:lnTo>
                    <a:pt x="454" y="314"/>
                  </a:lnTo>
                  <a:close/>
                  <a:moveTo>
                    <a:pt x="561" y="323"/>
                  </a:moveTo>
                  <a:lnTo>
                    <a:pt x="561" y="323"/>
                  </a:lnTo>
                  <a:lnTo>
                    <a:pt x="558" y="318"/>
                  </a:lnTo>
                  <a:lnTo>
                    <a:pt x="555" y="314"/>
                  </a:lnTo>
                  <a:lnTo>
                    <a:pt x="555" y="314"/>
                  </a:lnTo>
                  <a:lnTo>
                    <a:pt x="555" y="320"/>
                  </a:lnTo>
                  <a:lnTo>
                    <a:pt x="556" y="323"/>
                  </a:lnTo>
                  <a:lnTo>
                    <a:pt x="558" y="323"/>
                  </a:lnTo>
                  <a:lnTo>
                    <a:pt x="561" y="323"/>
                  </a:lnTo>
                  <a:lnTo>
                    <a:pt x="561" y="323"/>
                  </a:lnTo>
                  <a:close/>
                  <a:moveTo>
                    <a:pt x="732" y="326"/>
                  </a:moveTo>
                  <a:lnTo>
                    <a:pt x="732" y="326"/>
                  </a:lnTo>
                  <a:lnTo>
                    <a:pt x="730" y="318"/>
                  </a:lnTo>
                  <a:lnTo>
                    <a:pt x="729" y="314"/>
                  </a:lnTo>
                  <a:lnTo>
                    <a:pt x="729" y="314"/>
                  </a:lnTo>
                  <a:lnTo>
                    <a:pt x="730" y="321"/>
                  </a:lnTo>
                  <a:lnTo>
                    <a:pt x="732" y="326"/>
                  </a:lnTo>
                  <a:lnTo>
                    <a:pt x="732" y="326"/>
                  </a:lnTo>
                  <a:close/>
                  <a:moveTo>
                    <a:pt x="332" y="317"/>
                  </a:moveTo>
                  <a:lnTo>
                    <a:pt x="332" y="317"/>
                  </a:lnTo>
                  <a:lnTo>
                    <a:pt x="335" y="318"/>
                  </a:lnTo>
                  <a:lnTo>
                    <a:pt x="340" y="318"/>
                  </a:lnTo>
                  <a:lnTo>
                    <a:pt x="340" y="318"/>
                  </a:lnTo>
                  <a:lnTo>
                    <a:pt x="338" y="315"/>
                  </a:lnTo>
                  <a:lnTo>
                    <a:pt x="337" y="314"/>
                  </a:lnTo>
                  <a:lnTo>
                    <a:pt x="334" y="315"/>
                  </a:lnTo>
                  <a:lnTo>
                    <a:pt x="332" y="317"/>
                  </a:lnTo>
                  <a:lnTo>
                    <a:pt x="332" y="317"/>
                  </a:lnTo>
                  <a:close/>
                  <a:moveTo>
                    <a:pt x="172" y="320"/>
                  </a:moveTo>
                  <a:lnTo>
                    <a:pt x="172" y="320"/>
                  </a:lnTo>
                  <a:lnTo>
                    <a:pt x="172" y="318"/>
                  </a:lnTo>
                  <a:lnTo>
                    <a:pt x="172" y="317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1" y="318"/>
                  </a:lnTo>
                  <a:lnTo>
                    <a:pt x="172" y="320"/>
                  </a:lnTo>
                  <a:lnTo>
                    <a:pt x="172" y="320"/>
                  </a:lnTo>
                  <a:close/>
                  <a:moveTo>
                    <a:pt x="617" y="317"/>
                  </a:moveTo>
                  <a:lnTo>
                    <a:pt x="617" y="317"/>
                  </a:lnTo>
                  <a:lnTo>
                    <a:pt x="611" y="315"/>
                  </a:lnTo>
                  <a:lnTo>
                    <a:pt x="611" y="315"/>
                  </a:lnTo>
                  <a:lnTo>
                    <a:pt x="610" y="320"/>
                  </a:lnTo>
                  <a:lnTo>
                    <a:pt x="611" y="321"/>
                  </a:lnTo>
                  <a:lnTo>
                    <a:pt x="613" y="321"/>
                  </a:lnTo>
                  <a:lnTo>
                    <a:pt x="616" y="320"/>
                  </a:lnTo>
                  <a:lnTo>
                    <a:pt x="617" y="317"/>
                  </a:lnTo>
                  <a:lnTo>
                    <a:pt x="617" y="317"/>
                  </a:lnTo>
                  <a:close/>
                  <a:moveTo>
                    <a:pt x="689" y="329"/>
                  </a:moveTo>
                  <a:lnTo>
                    <a:pt x="689" y="329"/>
                  </a:lnTo>
                  <a:lnTo>
                    <a:pt x="692" y="332"/>
                  </a:lnTo>
                  <a:lnTo>
                    <a:pt x="697" y="335"/>
                  </a:lnTo>
                  <a:lnTo>
                    <a:pt x="697" y="335"/>
                  </a:lnTo>
                  <a:lnTo>
                    <a:pt x="692" y="315"/>
                  </a:lnTo>
                  <a:lnTo>
                    <a:pt x="692" y="315"/>
                  </a:lnTo>
                  <a:lnTo>
                    <a:pt x="691" y="321"/>
                  </a:lnTo>
                  <a:lnTo>
                    <a:pt x="689" y="329"/>
                  </a:lnTo>
                  <a:lnTo>
                    <a:pt x="689" y="329"/>
                  </a:lnTo>
                  <a:close/>
                  <a:moveTo>
                    <a:pt x="470" y="318"/>
                  </a:moveTo>
                  <a:lnTo>
                    <a:pt x="470" y="318"/>
                  </a:lnTo>
                  <a:lnTo>
                    <a:pt x="474" y="318"/>
                  </a:lnTo>
                  <a:lnTo>
                    <a:pt x="477" y="318"/>
                  </a:lnTo>
                  <a:lnTo>
                    <a:pt x="479" y="317"/>
                  </a:lnTo>
                  <a:lnTo>
                    <a:pt x="479" y="317"/>
                  </a:lnTo>
                  <a:lnTo>
                    <a:pt x="473" y="315"/>
                  </a:lnTo>
                  <a:lnTo>
                    <a:pt x="470" y="317"/>
                  </a:lnTo>
                  <a:lnTo>
                    <a:pt x="470" y="318"/>
                  </a:lnTo>
                  <a:lnTo>
                    <a:pt x="470" y="318"/>
                  </a:lnTo>
                  <a:close/>
                  <a:moveTo>
                    <a:pt x="395" y="320"/>
                  </a:moveTo>
                  <a:lnTo>
                    <a:pt x="395" y="320"/>
                  </a:lnTo>
                  <a:lnTo>
                    <a:pt x="399" y="323"/>
                  </a:lnTo>
                  <a:lnTo>
                    <a:pt x="402" y="324"/>
                  </a:lnTo>
                  <a:lnTo>
                    <a:pt x="412" y="326"/>
                  </a:lnTo>
                  <a:lnTo>
                    <a:pt x="412" y="326"/>
                  </a:lnTo>
                  <a:lnTo>
                    <a:pt x="413" y="324"/>
                  </a:lnTo>
                  <a:lnTo>
                    <a:pt x="415" y="321"/>
                  </a:lnTo>
                  <a:lnTo>
                    <a:pt x="415" y="321"/>
                  </a:lnTo>
                  <a:lnTo>
                    <a:pt x="412" y="318"/>
                  </a:lnTo>
                  <a:lnTo>
                    <a:pt x="407" y="317"/>
                  </a:lnTo>
                  <a:lnTo>
                    <a:pt x="401" y="317"/>
                  </a:lnTo>
                  <a:lnTo>
                    <a:pt x="395" y="320"/>
                  </a:lnTo>
                  <a:lnTo>
                    <a:pt x="395" y="320"/>
                  </a:lnTo>
                  <a:close/>
                  <a:moveTo>
                    <a:pt x="532" y="323"/>
                  </a:moveTo>
                  <a:lnTo>
                    <a:pt x="532" y="323"/>
                  </a:lnTo>
                  <a:lnTo>
                    <a:pt x="532" y="321"/>
                  </a:lnTo>
                  <a:lnTo>
                    <a:pt x="534" y="320"/>
                  </a:lnTo>
                  <a:lnTo>
                    <a:pt x="534" y="318"/>
                  </a:lnTo>
                  <a:lnTo>
                    <a:pt x="534" y="318"/>
                  </a:lnTo>
                  <a:lnTo>
                    <a:pt x="532" y="317"/>
                  </a:lnTo>
                  <a:lnTo>
                    <a:pt x="529" y="315"/>
                  </a:lnTo>
                  <a:lnTo>
                    <a:pt x="529" y="315"/>
                  </a:lnTo>
                  <a:lnTo>
                    <a:pt x="529" y="320"/>
                  </a:lnTo>
                  <a:lnTo>
                    <a:pt x="532" y="323"/>
                  </a:lnTo>
                  <a:lnTo>
                    <a:pt x="532" y="323"/>
                  </a:lnTo>
                  <a:close/>
                  <a:moveTo>
                    <a:pt x="187" y="324"/>
                  </a:moveTo>
                  <a:lnTo>
                    <a:pt x="187" y="324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1" y="320"/>
                  </a:lnTo>
                  <a:lnTo>
                    <a:pt x="187" y="317"/>
                  </a:lnTo>
                  <a:lnTo>
                    <a:pt x="187" y="317"/>
                  </a:lnTo>
                  <a:lnTo>
                    <a:pt x="187" y="324"/>
                  </a:lnTo>
                  <a:lnTo>
                    <a:pt x="187" y="324"/>
                  </a:lnTo>
                  <a:close/>
                  <a:moveTo>
                    <a:pt x="720" y="343"/>
                  </a:moveTo>
                  <a:lnTo>
                    <a:pt x="720" y="343"/>
                  </a:lnTo>
                  <a:lnTo>
                    <a:pt x="720" y="329"/>
                  </a:lnTo>
                  <a:lnTo>
                    <a:pt x="718" y="317"/>
                  </a:lnTo>
                  <a:lnTo>
                    <a:pt x="718" y="317"/>
                  </a:lnTo>
                  <a:lnTo>
                    <a:pt x="715" y="332"/>
                  </a:lnTo>
                  <a:lnTo>
                    <a:pt x="717" y="338"/>
                  </a:lnTo>
                  <a:lnTo>
                    <a:pt x="718" y="341"/>
                  </a:lnTo>
                  <a:lnTo>
                    <a:pt x="720" y="343"/>
                  </a:lnTo>
                  <a:lnTo>
                    <a:pt x="720" y="343"/>
                  </a:lnTo>
                  <a:close/>
                  <a:moveTo>
                    <a:pt x="309" y="324"/>
                  </a:moveTo>
                  <a:lnTo>
                    <a:pt x="309" y="324"/>
                  </a:lnTo>
                  <a:lnTo>
                    <a:pt x="309" y="321"/>
                  </a:lnTo>
                  <a:lnTo>
                    <a:pt x="308" y="320"/>
                  </a:lnTo>
                  <a:lnTo>
                    <a:pt x="308" y="320"/>
                  </a:lnTo>
                  <a:lnTo>
                    <a:pt x="308" y="320"/>
                  </a:lnTo>
                  <a:lnTo>
                    <a:pt x="305" y="320"/>
                  </a:lnTo>
                  <a:lnTo>
                    <a:pt x="299" y="318"/>
                  </a:lnTo>
                  <a:lnTo>
                    <a:pt x="299" y="318"/>
                  </a:lnTo>
                  <a:lnTo>
                    <a:pt x="299" y="320"/>
                  </a:lnTo>
                  <a:lnTo>
                    <a:pt x="300" y="323"/>
                  </a:lnTo>
                  <a:lnTo>
                    <a:pt x="303" y="324"/>
                  </a:lnTo>
                  <a:lnTo>
                    <a:pt x="309" y="324"/>
                  </a:lnTo>
                  <a:lnTo>
                    <a:pt x="309" y="324"/>
                  </a:lnTo>
                  <a:close/>
                  <a:moveTo>
                    <a:pt x="683" y="321"/>
                  </a:moveTo>
                  <a:lnTo>
                    <a:pt x="685" y="321"/>
                  </a:lnTo>
                  <a:lnTo>
                    <a:pt x="685" y="321"/>
                  </a:lnTo>
                  <a:lnTo>
                    <a:pt x="686" y="320"/>
                  </a:lnTo>
                  <a:lnTo>
                    <a:pt x="686" y="318"/>
                  </a:lnTo>
                  <a:lnTo>
                    <a:pt x="686" y="318"/>
                  </a:lnTo>
                  <a:lnTo>
                    <a:pt x="685" y="318"/>
                  </a:lnTo>
                  <a:lnTo>
                    <a:pt x="685" y="318"/>
                  </a:lnTo>
                  <a:lnTo>
                    <a:pt x="683" y="320"/>
                  </a:lnTo>
                  <a:lnTo>
                    <a:pt x="683" y="321"/>
                  </a:lnTo>
                  <a:lnTo>
                    <a:pt x="683" y="321"/>
                  </a:lnTo>
                  <a:close/>
                  <a:moveTo>
                    <a:pt x="294" y="337"/>
                  </a:moveTo>
                  <a:lnTo>
                    <a:pt x="294" y="337"/>
                  </a:lnTo>
                  <a:lnTo>
                    <a:pt x="293" y="327"/>
                  </a:lnTo>
                  <a:lnTo>
                    <a:pt x="291" y="323"/>
                  </a:lnTo>
                  <a:lnTo>
                    <a:pt x="290" y="318"/>
                  </a:lnTo>
                  <a:lnTo>
                    <a:pt x="290" y="318"/>
                  </a:lnTo>
                  <a:lnTo>
                    <a:pt x="291" y="329"/>
                  </a:lnTo>
                  <a:lnTo>
                    <a:pt x="294" y="337"/>
                  </a:lnTo>
                  <a:lnTo>
                    <a:pt x="294" y="337"/>
                  </a:lnTo>
                  <a:close/>
                  <a:moveTo>
                    <a:pt x="430" y="326"/>
                  </a:moveTo>
                  <a:lnTo>
                    <a:pt x="430" y="326"/>
                  </a:lnTo>
                  <a:lnTo>
                    <a:pt x="428" y="321"/>
                  </a:lnTo>
                  <a:lnTo>
                    <a:pt x="424" y="318"/>
                  </a:lnTo>
                  <a:lnTo>
                    <a:pt x="424" y="318"/>
                  </a:lnTo>
                  <a:lnTo>
                    <a:pt x="425" y="324"/>
                  </a:lnTo>
                  <a:lnTo>
                    <a:pt x="427" y="326"/>
                  </a:lnTo>
                  <a:lnTo>
                    <a:pt x="430" y="326"/>
                  </a:lnTo>
                  <a:lnTo>
                    <a:pt x="430" y="326"/>
                  </a:lnTo>
                  <a:close/>
                  <a:moveTo>
                    <a:pt x="470" y="324"/>
                  </a:moveTo>
                  <a:lnTo>
                    <a:pt x="470" y="324"/>
                  </a:lnTo>
                  <a:lnTo>
                    <a:pt x="471" y="327"/>
                  </a:lnTo>
                  <a:lnTo>
                    <a:pt x="476" y="330"/>
                  </a:lnTo>
                  <a:lnTo>
                    <a:pt x="482" y="332"/>
                  </a:lnTo>
                  <a:lnTo>
                    <a:pt x="486" y="334"/>
                  </a:lnTo>
                  <a:lnTo>
                    <a:pt x="486" y="334"/>
                  </a:lnTo>
                  <a:lnTo>
                    <a:pt x="488" y="326"/>
                  </a:lnTo>
                  <a:lnTo>
                    <a:pt x="488" y="323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83" y="321"/>
                  </a:lnTo>
                  <a:lnTo>
                    <a:pt x="479" y="323"/>
                  </a:lnTo>
                  <a:lnTo>
                    <a:pt x="474" y="323"/>
                  </a:lnTo>
                  <a:lnTo>
                    <a:pt x="470" y="324"/>
                  </a:lnTo>
                  <a:lnTo>
                    <a:pt x="470" y="324"/>
                  </a:lnTo>
                  <a:close/>
                  <a:moveTo>
                    <a:pt x="148" y="329"/>
                  </a:moveTo>
                  <a:lnTo>
                    <a:pt x="148" y="329"/>
                  </a:lnTo>
                  <a:lnTo>
                    <a:pt x="148" y="323"/>
                  </a:lnTo>
                  <a:lnTo>
                    <a:pt x="146" y="321"/>
                  </a:lnTo>
                  <a:lnTo>
                    <a:pt x="145" y="320"/>
                  </a:lnTo>
                  <a:lnTo>
                    <a:pt x="145" y="320"/>
                  </a:lnTo>
                  <a:lnTo>
                    <a:pt x="145" y="324"/>
                  </a:lnTo>
                  <a:lnTo>
                    <a:pt x="146" y="327"/>
                  </a:lnTo>
                  <a:lnTo>
                    <a:pt x="148" y="329"/>
                  </a:lnTo>
                  <a:lnTo>
                    <a:pt x="148" y="329"/>
                  </a:lnTo>
                  <a:close/>
                  <a:moveTo>
                    <a:pt x="180" y="324"/>
                  </a:moveTo>
                  <a:lnTo>
                    <a:pt x="180" y="324"/>
                  </a:lnTo>
                  <a:lnTo>
                    <a:pt x="181" y="323"/>
                  </a:lnTo>
                  <a:lnTo>
                    <a:pt x="181" y="323"/>
                  </a:lnTo>
                  <a:lnTo>
                    <a:pt x="181" y="321"/>
                  </a:lnTo>
                  <a:lnTo>
                    <a:pt x="181" y="320"/>
                  </a:lnTo>
                  <a:lnTo>
                    <a:pt x="181" y="320"/>
                  </a:lnTo>
                  <a:lnTo>
                    <a:pt x="180" y="321"/>
                  </a:lnTo>
                  <a:lnTo>
                    <a:pt x="178" y="323"/>
                  </a:lnTo>
                  <a:lnTo>
                    <a:pt x="180" y="324"/>
                  </a:lnTo>
                  <a:lnTo>
                    <a:pt x="180" y="324"/>
                  </a:lnTo>
                  <a:close/>
                  <a:moveTo>
                    <a:pt x="226" y="321"/>
                  </a:moveTo>
                  <a:lnTo>
                    <a:pt x="226" y="321"/>
                  </a:lnTo>
                  <a:lnTo>
                    <a:pt x="230" y="321"/>
                  </a:lnTo>
                  <a:lnTo>
                    <a:pt x="232" y="321"/>
                  </a:lnTo>
                  <a:lnTo>
                    <a:pt x="233" y="320"/>
                  </a:lnTo>
                  <a:lnTo>
                    <a:pt x="233" y="320"/>
                  </a:lnTo>
                  <a:lnTo>
                    <a:pt x="229" y="320"/>
                  </a:lnTo>
                  <a:lnTo>
                    <a:pt x="226" y="321"/>
                  </a:lnTo>
                  <a:lnTo>
                    <a:pt x="226" y="321"/>
                  </a:lnTo>
                  <a:close/>
                  <a:moveTo>
                    <a:pt x="285" y="326"/>
                  </a:moveTo>
                  <a:lnTo>
                    <a:pt x="285" y="326"/>
                  </a:lnTo>
                  <a:lnTo>
                    <a:pt x="285" y="323"/>
                  </a:lnTo>
                  <a:lnTo>
                    <a:pt x="284" y="321"/>
                  </a:lnTo>
                  <a:lnTo>
                    <a:pt x="284" y="321"/>
                  </a:lnTo>
                  <a:lnTo>
                    <a:pt x="284" y="321"/>
                  </a:lnTo>
                  <a:lnTo>
                    <a:pt x="284" y="323"/>
                  </a:lnTo>
                  <a:lnTo>
                    <a:pt x="284" y="324"/>
                  </a:lnTo>
                  <a:lnTo>
                    <a:pt x="284" y="326"/>
                  </a:lnTo>
                  <a:lnTo>
                    <a:pt x="285" y="326"/>
                  </a:lnTo>
                  <a:lnTo>
                    <a:pt x="285" y="326"/>
                  </a:lnTo>
                  <a:close/>
                  <a:moveTo>
                    <a:pt x="355" y="326"/>
                  </a:moveTo>
                  <a:lnTo>
                    <a:pt x="355" y="326"/>
                  </a:lnTo>
                  <a:lnTo>
                    <a:pt x="355" y="327"/>
                  </a:lnTo>
                  <a:lnTo>
                    <a:pt x="355" y="327"/>
                  </a:lnTo>
                  <a:lnTo>
                    <a:pt x="361" y="329"/>
                  </a:lnTo>
                  <a:lnTo>
                    <a:pt x="367" y="329"/>
                  </a:lnTo>
                  <a:lnTo>
                    <a:pt x="367" y="329"/>
                  </a:lnTo>
                  <a:lnTo>
                    <a:pt x="367" y="326"/>
                  </a:lnTo>
                  <a:lnTo>
                    <a:pt x="367" y="321"/>
                  </a:lnTo>
                  <a:lnTo>
                    <a:pt x="367" y="321"/>
                  </a:lnTo>
                  <a:lnTo>
                    <a:pt x="360" y="321"/>
                  </a:lnTo>
                  <a:lnTo>
                    <a:pt x="357" y="323"/>
                  </a:lnTo>
                  <a:lnTo>
                    <a:pt x="355" y="326"/>
                  </a:lnTo>
                  <a:lnTo>
                    <a:pt x="355" y="326"/>
                  </a:lnTo>
                  <a:close/>
                  <a:moveTo>
                    <a:pt x="541" y="326"/>
                  </a:moveTo>
                  <a:lnTo>
                    <a:pt x="541" y="326"/>
                  </a:lnTo>
                  <a:lnTo>
                    <a:pt x="543" y="324"/>
                  </a:lnTo>
                  <a:lnTo>
                    <a:pt x="544" y="324"/>
                  </a:lnTo>
                  <a:lnTo>
                    <a:pt x="544" y="321"/>
                  </a:lnTo>
                  <a:lnTo>
                    <a:pt x="544" y="321"/>
                  </a:lnTo>
                  <a:lnTo>
                    <a:pt x="541" y="321"/>
                  </a:lnTo>
                  <a:lnTo>
                    <a:pt x="541" y="321"/>
                  </a:lnTo>
                  <a:lnTo>
                    <a:pt x="541" y="326"/>
                  </a:lnTo>
                  <a:lnTo>
                    <a:pt x="541" y="326"/>
                  </a:lnTo>
                  <a:close/>
                  <a:moveTo>
                    <a:pt x="627" y="346"/>
                  </a:moveTo>
                  <a:lnTo>
                    <a:pt x="627" y="346"/>
                  </a:lnTo>
                  <a:lnTo>
                    <a:pt x="628" y="346"/>
                  </a:lnTo>
                  <a:lnTo>
                    <a:pt x="630" y="344"/>
                  </a:lnTo>
                  <a:lnTo>
                    <a:pt x="633" y="341"/>
                  </a:lnTo>
                  <a:lnTo>
                    <a:pt x="633" y="341"/>
                  </a:lnTo>
                  <a:lnTo>
                    <a:pt x="633" y="335"/>
                  </a:lnTo>
                  <a:lnTo>
                    <a:pt x="633" y="329"/>
                  </a:lnTo>
                  <a:lnTo>
                    <a:pt x="631" y="324"/>
                  </a:lnTo>
                  <a:lnTo>
                    <a:pt x="630" y="323"/>
                  </a:lnTo>
                  <a:lnTo>
                    <a:pt x="628" y="321"/>
                  </a:lnTo>
                  <a:lnTo>
                    <a:pt x="628" y="321"/>
                  </a:lnTo>
                  <a:lnTo>
                    <a:pt x="627" y="346"/>
                  </a:lnTo>
                  <a:lnTo>
                    <a:pt x="627" y="346"/>
                  </a:lnTo>
                  <a:close/>
                  <a:moveTo>
                    <a:pt x="657" y="346"/>
                  </a:moveTo>
                  <a:lnTo>
                    <a:pt x="657" y="346"/>
                  </a:lnTo>
                  <a:lnTo>
                    <a:pt x="663" y="344"/>
                  </a:lnTo>
                  <a:lnTo>
                    <a:pt x="663" y="344"/>
                  </a:lnTo>
                  <a:lnTo>
                    <a:pt x="663" y="330"/>
                  </a:lnTo>
                  <a:lnTo>
                    <a:pt x="663" y="326"/>
                  </a:lnTo>
                  <a:lnTo>
                    <a:pt x="660" y="321"/>
                  </a:lnTo>
                  <a:lnTo>
                    <a:pt x="660" y="321"/>
                  </a:lnTo>
                  <a:lnTo>
                    <a:pt x="659" y="335"/>
                  </a:lnTo>
                  <a:lnTo>
                    <a:pt x="657" y="346"/>
                  </a:lnTo>
                  <a:lnTo>
                    <a:pt x="657" y="346"/>
                  </a:lnTo>
                  <a:close/>
                  <a:moveTo>
                    <a:pt x="669" y="324"/>
                  </a:moveTo>
                  <a:lnTo>
                    <a:pt x="669" y="324"/>
                  </a:lnTo>
                  <a:lnTo>
                    <a:pt x="669" y="327"/>
                  </a:lnTo>
                  <a:lnTo>
                    <a:pt x="671" y="330"/>
                  </a:lnTo>
                  <a:lnTo>
                    <a:pt x="671" y="334"/>
                  </a:lnTo>
                  <a:lnTo>
                    <a:pt x="674" y="335"/>
                  </a:lnTo>
                  <a:lnTo>
                    <a:pt x="674" y="335"/>
                  </a:lnTo>
                  <a:lnTo>
                    <a:pt x="671" y="326"/>
                  </a:lnTo>
                  <a:lnTo>
                    <a:pt x="671" y="323"/>
                  </a:lnTo>
                  <a:lnTo>
                    <a:pt x="669" y="324"/>
                  </a:lnTo>
                  <a:lnTo>
                    <a:pt x="669" y="324"/>
                  </a:lnTo>
                  <a:close/>
                  <a:moveTo>
                    <a:pt x="335" y="324"/>
                  </a:moveTo>
                  <a:lnTo>
                    <a:pt x="335" y="324"/>
                  </a:lnTo>
                  <a:lnTo>
                    <a:pt x="338" y="326"/>
                  </a:lnTo>
                  <a:lnTo>
                    <a:pt x="340" y="327"/>
                  </a:lnTo>
                  <a:lnTo>
                    <a:pt x="341" y="330"/>
                  </a:lnTo>
                  <a:lnTo>
                    <a:pt x="343" y="332"/>
                  </a:lnTo>
                  <a:lnTo>
                    <a:pt x="343" y="332"/>
                  </a:lnTo>
                  <a:lnTo>
                    <a:pt x="346" y="329"/>
                  </a:lnTo>
                  <a:lnTo>
                    <a:pt x="346" y="329"/>
                  </a:lnTo>
                  <a:lnTo>
                    <a:pt x="348" y="326"/>
                  </a:lnTo>
                  <a:lnTo>
                    <a:pt x="348" y="326"/>
                  </a:lnTo>
                  <a:lnTo>
                    <a:pt x="345" y="323"/>
                  </a:lnTo>
                  <a:lnTo>
                    <a:pt x="345" y="323"/>
                  </a:lnTo>
                  <a:lnTo>
                    <a:pt x="340" y="323"/>
                  </a:lnTo>
                  <a:lnTo>
                    <a:pt x="337" y="323"/>
                  </a:lnTo>
                  <a:lnTo>
                    <a:pt x="335" y="324"/>
                  </a:lnTo>
                  <a:lnTo>
                    <a:pt x="335" y="324"/>
                  </a:lnTo>
                  <a:close/>
                  <a:moveTo>
                    <a:pt x="503" y="327"/>
                  </a:moveTo>
                  <a:lnTo>
                    <a:pt x="503" y="327"/>
                  </a:lnTo>
                  <a:lnTo>
                    <a:pt x="506" y="335"/>
                  </a:lnTo>
                  <a:lnTo>
                    <a:pt x="512" y="341"/>
                  </a:lnTo>
                  <a:lnTo>
                    <a:pt x="512" y="341"/>
                  </a:lnTo>
                  <a:lnTo>
                    <a:pt x="514" y="340"/>
                  </a:lnTo>
                  <a:lnTo>
                    <a:pt x="514" y="337"/>
                  </a:lnTo>
                  <a:lnTo>
                    <a:pt x="514" y="332"/>
                  </a:lnTo>
                  <a:lnTo>
                    <a:pt x="511" y="326"/>
                  </a:lnTo>
                  <a:lnTo>
                    <a:pt x="506" y="323"/>
                  </a:lnTo>
                  <a:lnTo>
                    <a:pt x="506" y="323"/>
                  </a:lnTo>
                  <a:lnTo>
                    <a:pt x="505" y="326"/>
                  </a:lnTo>
                  <a:lnTo>
                    <a:pt x="503" y="327"/>
                  </a:lnTo>
                  <a:lnTo>
                    <a:pt x="503" y="327"/>
                  </a:lnTo>
                  <a:close/>
                  <a:moveTo>
                    <a:pt x="117" y="405"/>
                  </a:moveTo>
                  <a:lnTo>
                    <a:pt x="117" y="405"/>
                  </a:lnTo>
                  <a:lnTo>
                    <a:pt x="120" y="402"/>
                  </a:lnTo>
                  <a:lnTo>
                    <a:pt x="122" y="399"/>
                  </a:lnTo>
                  <a:lnTo>
                    <a:pt x="125" y="393"/>
                  </a:lnTo>
                  <a:lnTo>
                    <a:pt x="125" y="385"/>
                  </a:lnTo>
                  <a:lnTo>
                    <a:pt x="125" y="378"/>
                  </a:lnTo>
                  <a:lnTo>
                    <a:pt x="125" y="378"/>
                  </a:lnTo>
                  <a:lnTo>
                    <a:pt x="125" y="349"/>
                  </a:lnTo>
                  <a:lnTo>
                    <a:pt x="123" y="335"/>
                  </a:lnTo>
                  <a:lnTo>
                    <a:pt x="122" y="323"/>
                  </a:lnTo>
                  <a:lnTo>
                    <a:pt x="122" y="323"/>
                  </a:lnTo>
                  <a:lnTo>
                    <a:pt x="117" y="330"/>
                  </a:lnTo>
                  <a:lnTo>
                    <a:pt x="116" y="341"/>
                  </a:lnTo>
                  <a:lnTo>
                    <a:pt x="114" y="352"/>
                  </a:lnTo>
                  <a:lnTo>
                    <a:pt x="116" y="363"/>
                  </a:lnTo>
                  <a:lnTo>
                    <a:pt x="117" y="384"/>
                  </a:lnTo>
                  <a:lnTo>
                    <a:pt x="117" y="395"/>
                  </a:lnTo>
                  <a:lnTo>
                    <a:pt x="117" y="405"/>
                  </a:lnTo>
                  <a:lnTo>
                    <a:pt x="117" y="405"/>
                  </a:lnTo>
                  <a:close/>
                  <a:moveTo>
                    <a:pt x="619" y="323"/>
                  </a:moveTo>
                  <a:lnTo>
                    <a:pt x="619" y="323"/>
                  </a:lnTo>
                  <a:lnTo>
                    <a:pt x="613" y="329"/>
                  </a:lnTo>
                  <a:lnTo>
                    <a:pt x="613" y="329"/>
                  </a:lnTo>
                  <a:lnTo>
                    <a:pt x="614" y="337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9" y="340"/>
                  </a:lnTo>
                  <a:lnTo>
                    <a:pt x="620" y="334"/>
                  </a:lnTo>
                  <a:lnTo>
                    <a:pt x="620" y="327"/>
                  </a:lnTo>
                  <a:lnTo>
                    <a:pt x="619" y="323"/>
                  </a:lnTo>
                  <a:lnTo>
                    <a:pt x="619" y="323"/>
                  </a:lnTo>
                  <a:close/>
                  <a:moveTo>
                    <a:pt x="61" y="364"/>
                  </a:moveTo>
                  <a:lnTo>
                    <a:pt x="61" y="364"/>
                  </a:lnTo>
                  <a:lnTo>
                    <a:pt x="64" y="361"/>
                  </a:lnTo>
                  <a:lnTo>
                    <a:pt x="65" y="358"/>
                  </a:lnTo>
                  <a:lnTo>
                    <a:pt x="65" y="352"/>
                  </a:lnTo>
                  <a:lnTo>
                    <a:pt x="64" y="346"/>
                  </a:lnTo>
                  <a:lnTo>
                    <a:pt x="62" y="340"/>
                  </a:lnTo>
                  <a:lnTo>
                    <a:pt x="62" y="340"/>
                  </a:lnTo>
                  <a:lnTo>
                    <a:pt x="61" y="330"/>
                  </a:lnTo>
                  <a:lnTo>
                    <a:pt x="59" y="326"/>
                  </a:lnTo>
                  <a:lnTo>
                    <a:pt x="58" y="324"/>
                  </a:lnTo>
                  <a:lnTo>
                    <a:pt x="58" y="324"/>
                  </a:lnTo>
                  <a:lnTo>
                    <a:pt x="58" y="344"/>
                  </a:lnTo>
                  <a:lnTo>
                    <a:pt x="59" y="355"/>
                  </a:lnTo>
                  <a:lnTo>
                    <a:pt x="61" y="364"/>
                  </a:lnTo>
                  <a:lnTo>
                    <a:pt x="61" y="364"/>
                  </a:lnTo>
                  <a:close/>
                  <a:moveTo>
                    <a:pt x="274" y="340"/>
                  </a:moveTo>
                  <a:lnTo>
                    <a:pt x="274" y="340"/>
                  </a:lnTo>
                  <a:lnTo>
                    <a:pt x="279" y="340"/>
                  </a:lnTo>
                  <a:lnTo>
                    <a:pt x="282" y="338"/>
                  </a:lnTo>
                  <a:lnTo>
                    <a:pt x="282" y="338"/>
                  </a:lnTo>
                  <a:lnTo>
                    <a:pt x="280" y="334"/>
                  </a:lnTo>
                  <a:lnTo>
                    <a:pt x="277" y="330"/>
                  </a:lnTo>
                  <a:lnTo>
                    <a:pt x="273" y="324"/>
                  </a:lnTo>
                  <a:lnTo>
                    <a:pt x="273" y="324"/>
                  </a:lnTo>
                  <a:lnTo>
                    <a:pt x="274" y="332"/>
                  </a:lnTo>
                  <a:lnTo>
                    <a:pt x="274" y="340"/>
                  </a:lnTo>
                  <a:lnTo>
                    <a:pt x="274" y="340"/>
                  </a:lnTo>
                  <a:close/>
                  <a:moveTo>
                    <a:pt x="549" y="326"/>
                  </a:moveTo>
                  <a:lnTo>
                    <a:pt x="549" y="326"/>
                  </a:lnTo>
                  <a:lnTo>
                    <a:pt x="550" y="327"/>
                  </a:lnTo>
                  <a:lnTo>
                    <a:pt x="550" y="326"/>
                  </a:lnTo>
                  <a:lnTo>
                    <a:pt x="550" y="324"/>
                  </a:lnTo>
                  <a:lnTo>
                    <a:pt x="549" y="324"/>
                  </a:lnTo>
                  <a:lnTo>
                    <a:pt x="549" y="324"/>
                  </a:lnTo>
                  <a:lnTo>
                    <a:pt x="549" y="326"/>
                  </a:lnTo>
                  <a:lnTo>
                    <a:pt x="549" y="326"/>
                  </a:lnTo>
                  <a:close/>
                  <a:moveTo>
                    <a:pt x="152" y="335"/>
                  </a:moveTo>
                  <a:lnTo>
                    <a:pt x="152" y="335"/>
                  </a:lnTo>
                  <a:lnTo>
                    <a:pt x="154" y="332"/>
                  </a:lnTo>
                  <a:lnTo>
                    <a:pt x="154" y="329"/>
                  </a:lnTo>
                  <a:lnTo>
                    <a:pt x="154" y="324"/>
                  </a:lnTo>
                  <a:lnTo>
                    <a:pt x="154" y="324"/>
                  </a:lnTo>
                  <a:lnTo>
                    <a:pt x="151" y="324"/>
                  </a:lnTo>
                  <a:lnTo>
                    <a:pt x="151" y="324"/>
                  </a:lnTo>
                  <a:lnTo>
                    <a:pt x="152" y="329"/>
                  </a:lnTo>
                  <a:lnTo>
                    <a:pt x="152" y="335"/>
                  </a:lnTo>
                  <a:lnTo>
                    <a:pt x="152" y="335"/>
                  </a:lnTo>
                  <a:close/>
                  <a:moveTo>
                    <a:pt x="250" y="327"/>
                  </a:moveTo>
                  <a:lnTo>
                    <a:pt x="250" y="327"/>
                  </a:lnTo>
                  <a:lnTo>
                    <a:pt x="250" y="337"/>
                  </a:lnTo>
                  <a:lnTo>
                    <a:pt x="252" y="340"/>
                  </a:lnTo>
                  <a:lnTo>
                    <a:pt x="253" y="344"/>
                  </a:lnTo>
                  <a:lnTo>
                    <a:pt x="253" y="344"/>
                  </a:lnTo>
                  <a:lnTo>
                    <a:pt x="258" y="334"/>
                  </a:lnTo>
                  <a:lnTo>
                    <a:pt x="259" y="329"/>
                  </a:lnTo>
                  <a:lnTo>
                    <a:pt x="259" y="324"/>
                  </a:lnTo>
                  <a:lnTo>
                    <a:pt x="259" y="324"/>
                  </a:lnTo>
                  <a:lnTo>
                    <a:pt x="258" y="326"/>
                  </a:lnTo>
                  <a:lnTo>
                    <a:pt x="255" y="327"/>
                  </a:lnTo>
                  <a:lnTo>
                    <a:pt x="250" y="327"/>
                  </a:lnTo>
                  <a:lnTo>
                    <a:pt x="250" y="327"/>
                  </a:lnTo>
                  <a:close/>
                  <a:moveTo>
                    <a:pt x="255" y="355"/>
                  </a:moveTo>
                  <a:lnTo>
                    <a:pt x="255" y="355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1" y="355"/>
                  </a:lnTo>
                  <a:lnTo>
                    <a:pt x="261" y="350"/>
                  </a:lnTo>
                  <a:lnTo>
                    <a:pt x="262" y="346"/>
                  </a:lnTo>
                  <a:lnTo>
                    <a:pt x="265" y="344"/>
                  </a:lnTo>
                  <a:lnTo>
                    <a:pt x="270" y="343"/>
                  </a:lnTo>
                  <a:lnTo>
                    <a:pt x="270" y="343"/>
                  </a:lnTo>
                  <a:lnTo>
                    <a:pt x="270" y="332"/>
                  </a:lnTo>
                  <a:lnTo>
                    <a:pt x="268" y="327"/>
                  </a:lnTo>
                  <a:lnTo>
                    <a:pt x="267" y="324"/>
                  </a:lnTo>
                  <a:lnTo>
                    <a:pt x="267" y="324"/>
                  </a:lnTo>
                  <a:lnTo>
                    <a:pt x="261" y="340"/>
                  </a:lnTo>
                  <a:lnTo>
                    <a:pt x="258" y="347"/>
                  </a:lnTo>
                  <a:lnTo>
                    <a:pt x="255" y="355"/>
                  </a:lnTo>
                  <a:lnTo>
                    <a:pt x="255" y="355"/>
                  </a:lnTo>
                  <a:close/>
                  <a:moveTo>
                    <a:pt x="770" y="358"/>
                  </a:moveTo>
                  <a:lnTo>
                    <a:pt x="770" y="358"/>
                  </a:lnTo>
                  <a:lnTo>
                    <a:pt x="768" y="376"/>
                  </a:lnTo>
                  <a:lnTo>
                    <a:pt x="768" y="385"/>
                  </a:lnTo>
                  <a:lnTo>
                    <a:pt x="768" y="395"/>
                  </a:lnTo>
                  <a:lnTo>
                    <a:pt x="768" y="395"/>
                  </a:lnTo>
                  <a:lnTo>
                    <a:pt x="771" y="404"/>
                  </a:lnTo>
                  <a:lnTo>
                    <a:pt x="774" y="408"/>
                  </a:lnTo>
                  <a:lnTo>
                    <a:pt x="774" y="413"/>
                  </a:lnTo>
                  <a:lnTo>
                    <a:pt x="774" y="413"/>
                  </a:lnTo>
                  <a:lnTo>
                    <a:pt x="778" y="390"/>
                  </a:lnTo>
                  <a:lnTo>
                    <a:pt x="778" y="367"/>
                  </a:lnTo>
                  <a:lnTo>
                    <a:pt x="774" y="346"/>
                  </a:lnTo>
                  <a:lnTo>
                    <a:pt x="771" y="335"/>
                  </a:lnTo>
                  <a:lnTo>
                    <a:pt x="768" y="324"/>
                  </a:lnTo>
                  <a:lnTo>
                    <a:pt x="768" y="324"/>
                  </a:lnTo>
                  <a:lnTo>
                    <a:pt x="768" y="341"/>
                  </a:lnTo>
                  <a:lnTo>
                    <a:pt x="770" y="358"/>
                  </a:lnTo>
                  <a:lnTo>
                    <a:pt x="770" y="358"/>
                  </a:lnTo>
                  <a:close/>
                  <a:moveTo>
                    <a:pt x="159" y="326"/>
                  </a:moveTo>
                  <a:lnTo>
                    <a:pt x="159" y="326"/>
                  </a:lnTo>
                  <a:lnTo>
                    <a:pt x="159" y="334"/>
                  </a:lnTo>
                  <a:lnTo>
                    <a:pt x="159" y="341"/>
                  </a:lnTo>
                  <a:lnTo>
                    <a:pt x="159" y="341"/>
                  </a:lnTo>
                  <a:lnTo>
                    <a:pt x="162" y="340"/>
                  </a:lnTo>
                  <a:lnTo>
                    <a:pt x="163" y="335"/>
                  </a:lnTo>
                  <a:lnTo>
                    <a:pt x="165" y="326"/>
                  </a:lnTo>
                  <a:lnTo>
                    <a:pt x="165" y="326"/>
                  </a:lnTo>
                  <a:lnTo>
                    <a:pt x="162" y="326"/>
                  </a:lnTo>
                  <a:lnTo>
                    <a:pt x="159" y="326"/>
                  </a:lnTo>
                  <a:lnTo>
                    <a:pt x="159" y="326"/>
                  </a:lnTo>
                  <a:close/>
                  <a:moveTo>
                    <a:pt x="389" y="334"/>
                  </a:moveTo>
                  <a:lnTo>
                    <a:pt x="389" y="334"/>
                  </a:lnTo>
                  <a:lnTo>
                    <a:pt x="387" y="327"/>
                  </a:lnTo>
                  <a:lnTo>
                    <a:pt x="387" y="326"/>
                  </a:lnTo>
                  <a:lnTo>
                    <a:pt x="384" y="326"/>
                  </a:lnTo>
                  <a:lnTo>
                    <a:pt x="384" y="326"/>
                  </a:lnTo>
                  <a:lnTo>
                    <a:pt x="384" y="330"/>
                  </a:lnTo>
                  <a:lnTo>
                    <a:pt x="386" y="332"/>
                  </a:lnTo>
                  <a:lnTo>
                    <a:pt x="389" y="334"/>
                  </a:lnTo>
                  <a:lnTo>
                    <a:pt x="389" y="334"/>
                  </a:lnTo>
                  <a:close/>
                  <a:moveTo>
                    <a:pt x="573" y="330"/>
                  </a:moveTo>
                  <a:lnTo>
                    <a:pt x="573" y="330"/>
                  </a:lnTo>
                  <a:lnTo>
                    <a:pt x="573" y="327"/>
                  </a:lnTo>
                  <a:lnTo>
                    <a:pt x="573" y="326"/>
                  </a:lnTo>
                  <a:lnTo>
                    <a:pt x="572" y="326"/>
                  </a:lnTo>
                  <a:lnTo>
                    <a:pt x="572" y="326"/>
                  </a:lnTo>
                  <a:lnTo>
                    <a:pt x="573" y="327"/>
                  </a:lnTo>
                  <a:lnTo>
                    <a:pt x="573" y="330"/>
                  </a:lnTo>
                  <a:lnTo>
                    <a:pt x="573" y="330"/>
                  </a:lnTo>
                  <a:close/>
                  <a:moveTo>
                    <a:pt x="209" y="334"/>
                  </a:moveTo>
                  <a:lnTo>
                    <a:pt x="209" y="334"/>
                  </a:lnTo>
                  <a:lnTo>
                    <a:pt x="210" y="332"/>
                  </a:lnTo>
                  <a:lnTo>
                    <a:pt x="212" y="330"/>
                  </a:lnTo>
                  <a:lnTo>
                    <a:pt x="212" y="330"/>
                  </a:lnTo>
                  <a:lnTo>
                    <a:pt x="210" y="329"/>
                  </a:lnTo>
                  <a:lnTo>
                    <a:pt x="210" y="329"/>
                  </a:lnTo>
                  <a:lnTo>
                    <a:pt x="212" y="326"/>
                  </a:lnTo>
                  <a:lnTo>
                    <a:pt x="212" y="326"/>
                  </a:lnTo>
                  <a:lnTo>
                    <a:pt x="209" y="326"/>
                  </a:lnTo>
                  <a:lnTo>
                    <a:pt x="209" y="326"/>
                  </a:lnTo>
                  <a:lnTo>
                    <a:pt x="209" y="329"/>
                  </a:lnTo>
                  <a:lnTo>
                    <a:pt x="207" y="332"/>
                  </a:lnTo>
                  <a:lnTo>
                    <a:pt x="209" y="334"/>
                  </a:lnTo>
                  <a:lnTo>
                    <a:pt x="209" y="334"/>
                  </a:lnTo>
                  <a:close/>
                  <a:moveTo>
                    <a:pt x="305" y="338"/>
                  </a:moveTo>
                  <a:lnTo>
                    <a:pt x="305" y="338"/>
                  </a:lnTo>
                  <a:lnTo>
                    <a:pt x="308" y="337"/>
                  </a:lnTo>
                  <a:lnTo>
                    <a:pt x="309" y="335"/>
                  </a:lnTo>
                  <a:lnTo>
                    <a:pt x="309" y="335"/>
                  </a:lnTo>
                  <a:lnTo>
                    <a:pt x="309" y="330"/>
                  </a:lnTo>
                  <a:lnTo>
                    <a:pt x="308" y="327"/>
                  </a:lnTo>
                  <a:lnTo>
                    <a:pt x="308" y="327"/>
                  </a:lnTo>
                  <a:lnTo>
                    <a:pt x="305" y="327"/>
                  </a:lnTo>
                  <a:lnTo>
                    <a:pt x="300" y="326"/>
                  </a:lnTo>
                  <a:lnTo>
                    <a:pt x="300" y="326"/>
                  </a:lnTo>
                  <a:lnTo>
                    <a:pt x="302" y="332"/>
                  </a:lnTo>
                  <a:lnTo>
                    <a:pt x="303" y="337"/>
                  </a:lnTo>
                  <a:lnTo>
                    <a:pt x="305" y="338"/>
                  </a:lnTo>
                  <a:lnTo>
                    <a:pt x="305" y="338"/>
                  </a:lnTo>
                  <a:close/>
                  <a:moveTo>
                    <a:pt x="335" y="340"/>
                  </a:moveTo>
                  <a:lnTo>
                    <a:pt x="335" y="340"/>
                  </a:lnTo>
                  <a:lnTo>
                    <a:pt x="338" y="338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37" y="330"/>
                  </a:lnTo>
                  <a:lnTo>
                    <a:pt x="332" y="326"/>
                  </a:lnTo>
                  <a:lnTo>
                    <a:pt x="332" y="326"/>
                  </a:lnTo>
                  <a:lnTo>
                    <a:pt x="335" y="340"/>
                  </a:lnTo>
                  <a:lnTo>
                    <a:pt x="335" y="340"/>
                  </a:lnTo>
                  <a:close/>
                  <a:moveTo>
                    <a:pt x="450" y="326"/>
                  </a:moveTo>
                  <a:lnTo>
                    <a:pt x="450" y="326"/>
                  </a:lnTo>
                  <a:lnTo>
                    <a:pt x="450" y="330"/>
                  </a:lnTo>
                  <a:lnTo>
                    <a:pt x="450" y="330"/>
                  </a:lnTo>
                  <a:lnTo>
                    <a:pt x="453" y="329"/>
                  </a:lnTo>
                  <a:lnTo>
                    <a:pt x="454" y="326"/>
                  </a:lnTo>
                  <a:lnTo>
                    <a:pt x="454" y="326"/>
                  </a:lnTo>
                  <a:lnTo>
                    <a:pt x="450" y="326"/>
                  </a:lnTo>
                  <a:lnTo>
                    <a:pt x="450" y="326"/>
                  </a:lnTo>
                  <a:close/>
                  <a:moveTo>
                    <a:pt x="187" y="327"/>
                  </a:moveTo>
                  <a:lnTo>
                    <a:pt x="187" y="327"/>
                  </a:lnTo>
                  <a:lnTo>
                    <a:pt x="189" y="329"/>
                  </a:lnTo>
                  <a:lnTo>
                    <a:pt x="191" y="329"/>
                  </a:lnTo>
                  <a:lnTo>
                    <a:pt x="192" y="327"/>
                  </a:lnTo>
                  <a:lnTo>
                    <a:pt x="192" y="326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87" y="327"/>
                  </a:lnTo>
                  <a:lnTo>
                    <a:pt x="187" y="327"/>
                  </a:lnTo>
                  <a:lnTo>
                    <a:pt x="187" y="327"/>
                  </a:lnTo>
                  <a:close/>
                  <a:moveTo>
                    <a:pt x="399" y="330"/>
                  </a:moveTo>
                  <a:lnTo>
                    <a:pt x="399" y="330"/>
                  </a:lnTo>
                  <a:lnTo>
                    <a:pt x="404" y="330"/>
                  </a:lnTo>
                  <a:lnTo>
                    <a:pt x="406" y="329"/>
                  </a:lnTo>
                  <a:lnTo>
                    <a:pt x="406" y="327"/>
                  </a:lnTo>
                  <a:lnTo>
                    <a:pt x="406" y="327"/>
                  </a:lnTo>
                  <a:lnTo>
                    <a:pt x="402" y="327"/>
                  </a:lnTo>
                  <a:lnTo>
                    <a:pt x="398" y="326"/>
                  </a:lnTo>
                  <a:lnTo>
                    <a:pt x="398" y="326"/>
                  </a:lnTo>
                  <a:lnTo>
                    <a:pt x="398" y="329"/>
                  </a:lnTo>
                  <a:lnTo>
                    <a:pt x="399" y="330"/>
                  </a:lnTo>
                  <a:lnTo>
                    <a:pt x="399" y="330"/>
                  </a:lnTo>
                  <a:close/>
                  <a:moveTo>
                    <a:pt x="49" y="385"/>
                  </a:moveTo>
                  <a:lnTo>
                    <a:pt x="49" y="385"/>
                  </a:lnTo>
                  <a:lnTo>
                    <a:pt x="50" y="379"/>
                  </a:lnTo>
                  <a:lnTo>
                    <a:pt x="52" y="372"/>
                  </a:lnTo>
                  <a:lnTo>
                    <a:pt x="49" y="356"/>
                  </a:lnTo>
                  <a:lnTo>
                    <a:pt x="49" y="356"/>
                  </a:lnTo>
                  <a:lnTo>
                    <a:pt x="47" y="340"/>
                  </a:lnTo>
                  <a:lnTo>
                    <a:pt x="47" y="332"/>
                  </a:lnTo>
                  <a:lnTo>
                    <a:pt x="46" y="327"/>
                  </a:lnTo>
                  <a:lnTo>
                    <a:pt x="46" y="327"/>
                  </a:lnTo>
                  <a:lnTo>
                    <a:pt x="49" y="385"/>
                  </a:lnTo>
                  <a:lnTo>
                    <a:pt x="49" y="385"/>
                  </a:lnTo>
                  <a:close/>
                  <a:moveTo>
                    <a:pt x="84" y="350"/>
                  </a:moveTo>
                  <a:lnTo>
                    <a:pt x="84" y="350"/>
                  </a:lnTo>
                  <a:lnTo>
                    <a:pt x="84" y="369"/>
                  </a:lnTo>
                  <a:lnTo>
                    <a:pt x="85" y="382"/>
                  </a:lnTo>
                  <a:lnTo>
                    <a:pt x="85" y="382"/>
                  </a:lnTo>
                  <a:lnTo>
                    <a:pt x="88" y="379"/>
                  </a:lnTo>
                  <a:lnTo>
                    <a:pt x="88" y="375"/>
                  </a:lnTo>
                  <a:lnTo>
                    <a:pt x="87" y="366"/>
                  </a:lnTo>
                  <a:lnTo>
                    <a:pt x="87" y="366"/>
                  </a:lnTo>
                  <a:lnTo>
                    <a:pt x="88" y="363"/>
                  </a:lnTo>
                  <a:lnTo>
                    <a:pt x="88" y="358"/>
                  </a:lnTo>
                  <a:lnTo>
                    <a:pt x="88" y="358"/>
                  </a:lnTo>
                  <a:lnTo>
                    <a:pt x="87" y="358"/>
                  </a:lnTo>
                  <a:lnTo>
                    <a:pt x="85" y="358"/>
                  </a:lnTo>
                  <a:lnTo>
                    <a:pt x="85" y="356"/>
                  </a:lnTo>
                  <a:lnTo>
                    <a:pt x="85" y="356"/>
                  </a:lnTo>
                  <a:lnTo>
                    <a:pt x="85" y="341"/>
                  </a:lnTo>
                  <a:lnTo>
                    <a:pt x="82" y="327"/>
                  </a:lnTo>
                  <a:lnTo>
                    <a:pt x="82" y="327"/>
                  </a:lnTo>
                  <a:lnTo>
                    <a:pt x="81" y="332"/>
                  </a:lnTo>
                  <a:lnTo>
                    <a:pt x="81" y="338"/>
                  </a:lnTo>
                  <a:lnTo>
                    <a:pt x="84" y="350"/>
                  </a:lnTo>
                  <a:lnTo>
                    <a:pt x="84" y="350"/>
                  </a:lnTo>
                  <a:close/>
                  <a:moveTo>
                    <a:pt x="137" y="356"/>
                  </a:moveTo>
                  <a:lnTo>
                    <a:pt x="137" y="356"/>
                  </a:lnTo>
                  <a:lnTo>
                    <a:pt x="142" y="353"/>
                  </a:lnTo>
                  <a:lnTo>
                    <a:pt x="145" y="349"/>
                  </a:lnTo>
                  <a:lnTo>
                    <a:pt x="145" y="349"/>
                  </a:lnTo>
                  <a:lnTo>
                    <a:pt x="143" y="338"/>
                  </a:lnTo>
                  <a:lnTo>
                    <a:pt x="142" y="332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43"/>
                  </a:lnTo>
                  <a:lnTo>
                    <a:pt x="137" y="356"/>
                  </a:lnTo>
                  <a:lnTo>
                    <a:pt x="137" y="356"/>
                  </a:lnTo>
                  <a:close/>
                  <a:moveTo>
                    <a:pt x="180" y="332"/>
                  </a:moveTo>
                  <a:lnTo>
                    <a:pt x="180" y="332"/>
                  </a:lnTo>
                  <a:lnTo>
                    <a:pt x="181" y="332"/>
                  </a:lnTo>
                  <a:lnTo>
                    <a:pt x="183" y="329"/>
                  </a:lnTo>
                  <a:lnTo>
                    <a:pt x="181" y="327"/>
                  </a:lnTo>
                  <a:lnTo>
                    <a:pt x="180" y="327"/>
                  </a:lnTo>
                  <a:lnTo>
                    <a:pt x="180" y="327"/>
                  </a:lnTo>
                  <a:lnTo>
                    <a:pt x="180" y="332"/>
                  </a:lnTo>
                  <a:lnTo>
                    <a:pt x="180" y="332"/>
                  </a:lnTo>
                  <a:close/>
                  <a:moveTo>
                    <a:pt x="287" y="332"/>
                  </a:moveTo>
                  <a:lnTo>
                    <a:pt x="287" y="332"/>
                  </a:lnTo>
                  <a:lnTo>
                    <a:pt x="287" y="329"/>
                  </a:lnTo>
                  <a:lnTo>
                    <a:pt x="285" y="327"/>
                  </a:lnTo>
                  <a:lnTo>
                    <a:pt x="285" y="327"/>
                  </a:lnTo>
                  <a:lnTo>
                    <a:pt x="285" y="327"/>
                  </a:lnTo>
                  <a:lnTo>
                    <a:pt x="285" y="330"/>
                  </a:lnTo>
                  <a:lnTo>
                    <a:pt x="287" y="332"/>
                  </a:lnTo>
                  <a:lnTo>
                    <a:pt x="287" y="332"/>
                  </a:lnTo>
                  <a:lnTo>
                    <a:pt x="287" y="332"/>
                  </a:lnTo>
                  <a:close/>
                  <a:moveTo>
                    <a:pt x="646" y="340"/>
                  </a:moveTo>
                  <a:lnTo>
                    <a:pt x="646" y="340"/>
                  </a:lnTo>
                  <a:lnTo>
                    <a:pt x="646" y="338"/>
                  </a:lnTo>
                  <a:lnTo>
                    <a:pt x="646" y="337"/>
                  </a:lnTo>
                  <a:lnTo>
                    <a:pt x="648" y="335"/>
                  </a:lnTo>
                  <a:lnTo>
                    <a:pt x="648" y="332"/>
                  </a:lnTo>
                  <a:lnTo>
                    <a:pt x="648" y="332"/>
                  </a:lnTo>
                  <a:lnTo>
                    <a:pt x="645" y="329"/>
                  </a:lnTo>
                  <a:lnTo>
                    <a:pt x="642" y="327"/>
                  </a:lnTo>
                  <a:lnTo>
                    <a:pt x="642" y="327"/>
                  </a:lnTo>
                  <a:lnTo>
                    <a:pt x="642" y="335"/>
                  </a:lnTo>
                  <a:lnTo>
                    <a:pt x="643" y="338"/>
                  </a:lnTo>
                  <a:lnTo>
                    <a:pt x="646" y="340"/>
                  </a:lnTo>
                  <a:lnTo>
                    <a:pt x="646" y="340"/>
                  </a:lnTo>
                  <a:close/>
                  <a:moveTo>
                    <a:pt x="733" y="334"/>
                  </a:moveTo>
                  <a:lnTo>
                    <a:pt x="733" y="334"/>
                  </a:lnTo>
                  <a:lnTo>
                    <a:pt x="733" y="330"/>
                  </a:lnTo>
                  <a:lnTo>
                    <a:pt x="732" y="327"/>
                  </a:lnTo>
                  <a:lnTo>
                    <a:pt x="732" y="327"/>
                  </a:lnTo>
                  <a:lnTo>
                    <a:pt x="732" y="330"/>
                  </a:lnTo>
                  <a:lnTo>
                    <a:pt x="732" y="332"/>
                  </a:lnTo>
                  <a:lnTo>
                    <a:pt x="733" y="334"/>
                  </a:lnTo>
                  <a:lnTo>
                    <a:pt x="733" y="334"/>
                  </a:lnTo>
                  <a:close/>
                  <a:moveTo>
                    <a:pt x="204" y="332"/>
                  </a:moveTo>
                  <a:lnTo>
                    <a:pt x="204" y="332"/>
                  </a:lnTo>
                  <a:lnTo>
                    <a:pt x="204" y="329"/>
                  </a:lnTo>
                  <a:lnTo>
                    <a:pt x="203" y="327"/>
                  </a:lnTo>
                  <a:lnTo>
                    <a:pt x="203" y="327"/>
                  </a:lnTo>
                  <a:lnTo>
                    <a:pt x="203" y="327"/>
                  </a:lnTo>
                  <a:lnTo>
                    <a:pt x="201" y="330"/>
                  </a:lnTo>
                  <a:lnTo>
                    <a:pt x="203" y="332"/>
                  </a:lnTo>
                  <a:lnTo>
                    <a:pt x="204" y="332"/>
                  </a:lnTo>
                  <a:lnTo>
                    <a:pt x="204" y="332"/>
                  </a:lnTo>
                  <a:close/>
                  <a:moveTo>
                    <a:pt x="230" y="330"/>
                  </a:moveTo>
                  <a:lnTo>
                    <a:pt x="230" y="330"/>
                  </a:lnTo>
                  <a:lnTo>
                    <a:pt x="232" y="332"/>
                  </a:lnTo>
                  <a:lnTo>
                    <a:pt x="232" y="332"/>
                  </a:lnTo>
                  <a:lnTo>
                    <a:pt x="235" y="330"/>
                  </a:lnTo>
                  <a:lnTo>
                    <a:pt x="235" y="327"/>
                  </a:lnTo>
                  <a:lnTo>
                    <a:pt x="235" y="327"/>
                  </a:lnTo>
                  <a:lnTo>
                    <a:pt x="232" y="329"/>
                  </a:lnTo>
                  <a:lnTo>
                    <a:pt x="230" y="330"/>
                  </a:lnTo>
                  <a:lnTo>
                    <a:pt x="230" y="330"/>
                  </a:lnTo>
                  <a:close/>
                  <a:moveTo>
                    <a:pt x="453" y="335"/>
                  </a:moveTo>
                  <a:lnTo>
                    <a:pt x="453" y="335"/>
                  </a:lnTo>
                  <a:lnTo>
                    <a:pt x="453" y="338"/>
                  </a:lnTo>
                  <a:lnTo>
                    <a:pt x="454" y="340"/>
                  </a:lnTo>
                  <a:lnTo>
                    <a:pt x="460" y="343"/>
                  </a:lnTo>
                  <a:lnTo>
                    <a:pt x="466" y="343"/>
                  </a:lnTo>
                  <a:lnTo>
                    <a:pt x="473" y="346"/>
                  </a:lnTo>
                  <a:lnTo>
                    <a:pt x="473" y="346"/>
                  </a:lnTo>
                  <a:lnTo>
                    <a:pt x="471" y="343"/>
                  </a:lnTo>
                  <a:lnTo>
                    <a:pt x="471" y="340"/>
                  </a:lnTo>
                  <a:lnTo>
                    <a:pt x="468" y="332"/>
                  </a:lnTo>
                  <a:lnTo>
                    <a:pt x="468" y="332"/>
                  </a:lnTo>
                  <a:lnTo>
                    <a:pt x="463" y="329"/>
                  </a:lnTo>
                  <a:lnTo>
                    <a:pt x="459" y="329"/>
                  </a:lnTo>
                  <a:lnTo>
                    <a:pt x="456" y="330"/>
                  </a:lnTo>
                  <a:lnTo>
                    <a:pt x="453" y="335"/>
                  </a:lnTo>
                  <a:lnTo>
                    <a:pt x="453" y="335"/>
                  </a:lnTo>
                  <a:close/>
                  <a:moveTo>
                    <a:pt x="43" y="375"/>
                  </a:moveTo>
                  <a:lnTo>
                    <a:pt x="43" y="375"/>
                  </a:lnTo>
                  <a:lnTo>
                    <a:pt x="41" y="352"/>
                  </a:lnTo>
                  <a:lnTo>
                    <a:pt x="40" y="329"/>
                  </a:lnTo>
                  <a:lnTo>
                    <a:pt x="40" y="329"/>
                  </a:lnTo>
                  <a:lnTo>
                    <a:pt x="38" y="341"/>
                  </a:lnTo>
                  <a:lnTo>
                    <a:pt x="38" y="352"/>
                  </a:lnTo>
                  <a:lnTo>
                    <a:pt x="40" y="364"/>
                  </a:lnTo>
                  <a:lnTo>
                    <a:pt x="43" y="375"/>
                  </a:lnTo>
                  <a:lnTo>
                    <a:pt x="43" y="375"/>
                  </a:lnTo>
                  <a:close/>
                  <a:moveTo>
                    <a:pt x="444" y="335"/>
                  </a:moveTo>
                  <a:lnTo>
                    <a:pt x="444" y="335"/>
                  </a:lnTo>
                  <a:lnTo>
                    <a:pt x="441" y="332"/>
                  </a:lnTo>
                  <a:lnTo>
                    <a:pt x="441" y="330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41" y="334"/>
                  </a:lnTo>
                  <a:lnTo>
                    <a:pt x="442" y="335"/>
                  </a:lnTo>
                  <a:lnTo>
                    <a:pt x="444" y="335"/>
                  </a:lnTo>
                  <a:lnTo>
                    <a:pt x="444" y="335"/>
                  </a:lnTo>
                  <a:close/>
                  <a:moveTo>
                    <a:pt x="538" y="334"/>
                  </a:moveTo>
                  <a:lnTo>
                    <a:pt x="538" y="334"/>
                  </a:lnTo>
                  <a:lnTo>
                    <a:pt x="538" y="332"/>
                  </a:lnTo>
                  <a:lnTo>
                    <a:pt x="538" y="329"/>
                  </a:lnTo>
                  <a:lnTo>
                    <a:pt x="538" y="329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7" y="332"/>
                  </a:lnTo>
                  <a:lnTo>
                    <a:pt x="538" y="334"/>
                  </a:lnTo>
                  <a:lnTo>
                    <a:pt x="538" y="334"/>
                  </a:lnTo>
                  <a:close/>
                  <a:moveTo>
                    <a:pt x="431" y="332"/>
                  </a:moveTo>
                  <a:lnTo>
                    <a:pt x="431" y="332"/>
                  </a:lnTo>
                  <a:lnTo>
                    <a:pt x="431" y="330"/>
                  </a:lnTo>
                  <a:lnTo>
                    <a:pt x="431" y="329"/>
                  </a:lnTo>
                  <a:lnTo>
                    <a:pt x="431" y="329"/>
                  </a:lnTo>
                  <a:lnTo>
                    <a:pt x="428" y="329"/>
                  </a:lnTo>
                  <a:lnTo>
                    <a:pt x="428" y="329"/>
                  </a:lnTo>
                  <a:lnTo>
                    <a:pt x="428" y="332"/>
                  </a:lnTo>
                  <a:lnTo>
                    <a:pt x="431" y="332"/>
                  </a:lnTo>
                  <a:lnTo>
                    <a:pt x="431" y="332"/>
                  </a:lnTo>
                  <a:close/>
                  <a:moveTo>
                    <a:pt x="189" y="343"/>
                  </a:moveTo>
                  <a:lnTo>
                    <a:pt x="189" y="343"/>
                  </a:lnTo>
                  <a:lnTo>
                    <a:pt x="197" y="338"/>
                  </a:lnTo>
                  <a:lnTo>
                    <a:pt x="197" y="338"/>
                  </a:lnTo>
                  <a:lnTo>
                    <a:pt x="197" y="335"/>
                  </a:lnTo>
                  <a:lnTo>
                    <a:pt x="195" y="332"/>
                  </a:lnTo>
                  <a:lnTo>
                    <a:pt x="194" y="332"/>
                  </a:lnTo>
                  <a:lnTo>
                    <a:pt x="191" y="334"/>
                  </a:lnTo>
                  <a:lnTo>
                    <a:pt x="189" y="338"/>
                  </a:lnTo>
                  <a:lnTo>
                    <a:pt x="189" y="341"/>
                  </a:lnTo>
                  <a:lnTo>
                    <a:pt x="189" y="343"/>
                  </a:lnTo>
                  <a:lnTo>
                    <a:pt x="189" y="343"/>
                  </a:lnTo>
                  <a:close/>
                  <a:moveTo>
                    <a:pt x="227" y="338"/>
                  </a:moveTo>
                  <a:lnTo>
                    <a:pt x="227" y="338"/>
                  </a:lnTo>
                  <a:lnTo>
                    <a:pt x="229" y="337"/>
                  </a:lnTo>
                  <a:lnTo>
                    <a:pt x="227" y="335"/>
                  </a:lnTo>
                  <a:lnTo>
                    <a:pt x="226" y="334"/>
                  </a:lnTo>
                  <a:lnTo>
                    <a:pt x="226" y="332"/>
                  </a:lnTo>
                  <a:lnTo>
                    <a:pt x="226" y="332"/>
                  </a:lnTo>
                  <a:lnTo>
                    <a:pt x="223" y="332"/>
                  </a:lnTo>
                  <a:lnTo>
                    <a:pt x="223" y="332"/>
                  </a:lnTo>
                  <a:lnTo>
                    <a:pt x="224" y="337"/>
                  </a:lnTo>
                  <a:lnTo>
                    <a:pt x="226" y="338"/>
                  </a:lnTo>
                  <a:lnTo>
                    <a:pt x="227" y="338"/>
                  </a:lnTo>
                  <a:lnTo>
                    <a:pt x="227" y="338"/>
                  </a:lnTo>
                  <a:close/>
                  <a:moveTo>
                    <a:pt x="406" y="341"/>
                  </a:moveTo>
                  <a:lnTo>
                    <a:pt x="406" y="341"/>
                  </a:lnTo>
                  <a:lnTo>
                    <a:pt x="421" y="346"/>
                  </a:lnTo>
                  <a:lnTo>
                    <a:pt x="421" y="346"/>
                  </a:lnTo>
                  <a:lnTo>
                    <a:pt x="419" y="340"/>
                  </a:lnTo>
                  <a:lnTo>
                    <a:pt x="419" y="334"/>
                  </a:lnTo>
                  <a:lnTo>
                    <a:pt x="419" y="334"/>
                  </a:lnTo>
                  <a:lnTo>
                    <a:pt x="415" y="332"/>
                  </a:lnTo>
                  <a:lnTo>
                    <a:pt x="412" y="334"/>
                  </a:lnTo>
                  <a:lnTo>
                    <a:pt x="409" y="338"/>
                  </a:lnTo>
                  <a:lnTo>
                    <a:pt x="406" y="341"/>
                  </a:lnTo>
                  <a:lnTo>
                    <a:pt x="406" y="341"/>
                  </a:lnTo>
                  <a:close/>
                  <a:moveTo>
                    <a:pt x="547" y="337"/>
                  </a:moveTo>
                  <a:lnTo>
                    <a:pt x="547" y="337"/>
                  </a:lnTo>
                  <a:lnTo>
                    <a:pt x="549" y="335"/>
                  </a:lnTo>
                  <a:lnTo>
                    <a:pt x="550" y="334"/>
                  </a:lnTo>
                  <a:lnTo>
                    <a:pt x="550" y="332"/>
                  </a:lnTo>
                  <a:lnTo>
                    <a:pt x="550" y="332"/>
                  </a:lnTo>
                  <a:lnTo>
                    <a:pt x="549" y="332"/>
                  </a:lnTo>
                  <a:lnTo>
                    <a:pt x="546" y="332"/>
                  </a:lnTo>
                  <a:lnTo>
                    <a:pt x="546" y="332"/>
                  </a:lnTo>
                  <a:lnTo>
                    <a:pt x="546" y="335"/>
                  </a:lnTo>
                  <a:lnTo>
                    <a:pt x="547" y="337"/>
                  </a:lnTo>
                  <a:lnTo>
                    <a:pt x="547" y="337"/>
                  </a:lnTo>
                  <a:close/>
                  <a:moveTo>
                    <a:pt x="348" y="340"/>
                  </a:moveTo>
                  <a:lnTo>
                    <a:pt x="348" y="340"/>
                  </a:lnTo>
                  <a:lnTo>
                    <a:pt x="352" y="340"/>
                  </a:lnTo>
                  <a:lnTo>
                    <a:pt x="354" y="340"/>
                  </a:lnTo>
                  <a:lnTo>
                    <a:pt x="355" y="338"/>
                  </a:lnTo>
                  <a:lnTo>
                    <a:pt x="355" y="338"/>
                  </a:lnTo>
                  <a:lnTo>
                    <a:pt x="352" y="335"/>
                  </a:lnTo>
                  <a:lnTo>
                    <a:pt x="348" y="332"/>
                  </a:lnTo>
                  <a:lnTo>
                    <a:pt x="348" y="332"/>
                  </a:lnTo>
                  <a:lnTo>
                    <a:pt x="346" y="337"/>
                  </a:lnTo>
                  <a:lnTo>
                    <a:pt x="346" y="338"/>
                  </a:lnTo>
                  <a:lnTo>
                    <a:pt x="348" y="340"/>
                  </a:lnTo>
                  <a:lnTo>
                    <a:pt x="348" y="340"/>
                  </a:lnTo>
                  <a:close/>
                  <a:moveTo>
                    <a:pt x="796" y="376"/>
                  </a:moveTo>
                  <a:lnTo>
                    <a:pt x="796" y="376"/>
                  </a:lnTo>
                  <a:lnTo>
                    <a:pt x="797" y="373"/>
                  </a:lnTo>
                  <a:lnTo>
                    <a:pt x="799" y="367"/>
                  </a:lnTo>
                  <a:lnTo>
                    <a:pt x="799" y="356"/>
                  </a:lnTo>
                  <a:lnTo>
                    <a:pt x="799" y="356"/>
                  </a:lnTo>
                  <a:lnTo>
                    <a:pt x="797" y="343"/>
                  </a:lnTo>
                  <a:lnTo>
                    <a:pt x="796" y="337"/>
                  </a:lnTo>
                  <a:lnTo>
                    <a:pt x="794" y="332"/>
                  </a:lnTo>
                  <a:lnTo>
                    <a:pt x="794" y="332"/>
                  </a:lnTo>
                  <a:lnTo>
                    <a:pt x="791" y="353"/>
                  </a:lnTo>
                  <a:lnTo>
                    <a:pt x="793" y="366"/>
                  </a:lnTo>
                  <a:lnTo>
                    <a:pt x="793" y="372"/>
                  </a:lnTo>
                  <a:lnTo>
                    <a:pt x="796" y="376"/>
                  </a:lnTo>
                  <a:lnTo>
                    <a:pt x="796" y="376"/>
                  </a:lnTo>
                  <a:close/>
                  <a:moveTo>
                    <a:pt x="556" y="334"/>
                  </a:moveTo>
                  <a:lnTo>
                    <a:pt x="556" y="334"/>
                  </a:lnTo>
                  <a:lnTo>
                    <a:pt x="555" y="338"/>
                  </a:lnTo>
                  <a:lnTo>
                    <a:pt x="555" y="344"/>
                  </a:lnTo>
                  <a:lnTo>
                    <a:pt x="555" y="353"/>
                  </a:lnTo>
                  <a:lnTo>
                    <a:pt x="555" y="353"/>
                  </a:lnTo>
                  <a:lnTo>
                    <a:pt x="570" y="352"/>
                  </a:lnTo>
                  <a:lnTo>
                    <a:pt x="570" y="352"/>
                  </a:lnTo>
                  <a:lnTo>
                    <a:pt x="569" y="344"/>
                  </a:lnTo>
                  <a:lnTo>
                    <a:pt x="566" y="337"/>
                  </a:lnTo>
                  <a:lnTo>
                    <a:pt x="566" y="337"/>
                  </a:lnTo>
                  <a:lnTo>
                    <a:pt x="561" y="335"/>
                  </a:lnTo>
                  <a:lnTo>
                    <a:pt x="556" y="334"/>
                  </a:lnTo>
                  <a:lnTo>
                    <a:pt x="556" y="334"/>
                  </a:lnTo>
                  <a:close/>
                  <a:moveTo>
                    <a:pt x="238" y="341"/>
                  </a:moveTo>
                  <a:lnTo>
                    <a:pt x="238" y="341"/>
                  </a:lnTo>
                  <a:lnTo>
                    <a:pt x="236" y="335"/>
                  </a:lnTo>
                  <a:lnTo>
                    <a:pt x="236" y="335"/>
                  </a:lnTo>
                  <a:lnTo>
                    <a:pt x="235" y="337"/>
                  </a:lnTo>
                  <a:lnTo>
                    <a:pt x="235" y="338"/>
                  </a:lnTo>
                  <a:lnTo>
                    <a:pt x="236" y="340"/>
                  </a:lnTo>
                  <a:lnTo>
                    <a:pt x="238" y="341"/>
                  </a:lnTo>
                  <a:lnTo>
                    <a:pt x="238" y="341"/>
                  </a:lnTo>
                  <a:close/>
                  <a:moveTo>
                    <a:pt x="247" y="355"/>
                  </a:moveTo>
                  <a:lnTo>
                    <a:pt x="247" y="355"/>
                  </a:lnTo>
                  <a:lnTo>
                    <a:pt x="248" y="350"/>
                  </a:lnTo>
                  <a:lnTo>
                    <a:pt x="248" y="344"/>
                  </a:lnTo>
                  <a:lnTo>
                    <a:pt x="245" y="335"/>
                  </a:lnTo>
                  <a:lnTo>
                    <a:pt x="245" y="335"/>
                  </a:lnTo>
                  <a:lnTo>
                    <a:pt x="245" y="346"/>
                  </a:lnTo>
                  <a:lnTo>
                    <a:pt x="247" y="355"/>
                  </a:lnTo>
                  <a:lnTo>
                    <a:pt x="247" y="355"/>
                  </a:lnTo>
                  <a:close/>
                  <a:moveTo>
                    <a:pt x="482" y="347"/>
                  </a:moveTo>
                  <a:lnTo>
                    <a:pt x="482" y="347"/>
                  </a:lnTo>
                  <a:lnTo>
                    <a:pt x="485" y="344"/>
                  </a:lnTo>
                  <a:lnTo>
                    <a:pt x="486" y="341"/>
                  </a:lnTo>
                  <a:lnTo>
                    <a:pt x="485" y="338"/>
                  </a:lnTo>
                  <a:lnTo>
                    <a:pt x="485" y="338"/>
                  </a:lnTo>
                  <a:lnTo>
                    <a:pt x="479" y="337"/>
                  </a:lnTo>
                  <a:lnTo>
                    <a:pt x="476" y="335"/>
                  </a:lnTo>
                  <a:lnTo>
                    <a:pt x="473" y="335"/>
                  </a:lnTo>
                  <a:lnTo>
                    <a:pt x="473" y="335"/>
                  </a:lnTo>
                  <a:lnTo>
                    <a:pt x="476" y="338"/>
                  </a:lnTo>
                  <a:lnTo>
                    <a:pt x="476" y="343"/>
                  </a:lnTo>
                  <a:lnTo>
                    <a:pt x="479" y="346"/>
                  </a:lnTo>
                  <a:lnTo>
                    <a:pt x="482" y="347"/>
                  </a:lnTo>
                  <a:lnTo>
                    <a:pt x="482" y="347"/>
                  </a:lnTo>
                  <a:close/>
                  <a:moveTo>
                    <a:pt x="399" y="337"/>
                  </a:moveTo>
                  <a:lnTo>
                    <a:pt x="399" y="337"/>
                  </a:lnTo>
                  <a:lnTo>
                    <a:pt x="401" y="338"/>
                  </a:lnTo>
                  <a:lnTo>
                    <a:pt x="401" y="338"/>
                  </a:lnTo>
                  <a:lnTo>
                    <a:pt x="402" y="338"/>
                  </a:lnTo>
                  <a:lnTo>
                    <a:pt x="402" y="337"/>
                  </a:lnTo>
                  <a:lnTo>
                    <a:pt x="404" y="335"/>
                  </a:lnTo>
                  <a:lnTo>
                    <a:pt x="404" y="335"/>
                  </a:lnTo>
                  <a:lnTo>
                    <a:pt x="401" y="335"/>
                  </a:lnTo>
                  <a:lnTo>
                    <a:pt x="399" y="335"/>
                  </a:lnTo>
                  <a:lnTo>
                    <a:pt x="399" y="337"/>
                  </a:lnTo>
                  <a:lnTo>
                    <a:pt x="399" y="337"/>
                  </a:lnTo>
                  <a:close/>
                  <a:moveTo>
                    <a:pt x="681" y="349"/>
                  </a:moveTo>
                  <a:lnTo>
                    <a:pt x="681" y="349"/>
                  </a:lnTo>
                  <a:lnTo>
                    <a:pt x="681" y="341"/>
                  </a:lnTo>
                  <a:lnTo>
                    <a:pt x="681" y="338"/>
                  </a:lnTo>
                  <a:lnTo>
                    <a:pt x="680" y="335"/>
                  </a:lnTo>
                  <a:lnTo>
                    <a:pt x="680" y="335"/>
                  </a:lnTo>
                  <a:lnTo>
                    <a:pt x="680" y="343"/>
                  </a:lnTo>
                  <a:lnTo>
                    <a:pt x="680" y="347"/>
                  </a:lnTo>
                  <a:lnTo>
                    <a:pt x="681" y="349"/>
                  </a:lnTo>
                  <a:lnTo>
                    <a:pt x="681" y="349"/>
                  </a:lnTo>
                  <a:close/>
                  <a:moveTo>
                    <a:pt x="698" y="376"/>
                  </a:moveTo>
                  <a:lnTo>
                    <a:pt x="698" y="376"/>
                  </a:lnTo>
                  <a:lnTo>
                    <a:pt x="698" y="358"/>
                  </a:lnTo>
                  <a:lnTo>
                    <a:pt x="698" y="340"/>
                  </a:lnTo>
                  <a:lnTo>
                    <a:pt x="698" y="340"/>
                  </a:lnTo>
                  <a:lnTo>
                    <a:pt x="694" y="338"/>
                  </a:lnTo>
                  <a:lnTo>
                    <a:pt x="689" y="335"/>
                  </a:lnTo>
                  <a:lnTo>
                    <a:pt x="689" y="335"/>
                  </a:lnTo>
                  <a:lnTo>
                    <a:pt x="688" y="347"/>
                  </a:lnTo>
                  <a:lnTo>
                    <a:pt x="689" y="359"/>
                  </a:lnTo>
                  <a:lnTo>
                    <a:pt x="692" y="369"/>
                  </a:lnTo>
                  <a:lnTo>
                    <a:pt x="695" y="372"/>
                  </a:lnTo>
                  <a:lnTo>
                    <a:pt x="698" y="376"/>
                  </a:lnTo>
                  <a:lnTo>
                    <a:pt x="698" y="376"/>
                  </a:lnTo>
                  <a:close/>
                  <a:moveTo>
                    <a:pt x="729" y="361"/>
                  </a:moveTo>
                  <a:lnTo>
                    <a:pt x="729" y="361"/>
                  </a:lnTo>
                  <a:lnTo>
                    <a:pt x="730" y="353"/>
                  </a:lnTo>
                  <a:lnTo>
                    <a:pt x="730" y="347"/>
                  </a:lnTo>
                  <a:lnTo>
                    <a:pt x="729" y="341"/>
                  </a:lnTo>
                  <a:lnTo>
                    <a:pt x="727" y="337"/>
                  </a:lnTo>
                  <a:lnTo>
                    <a:pt x="727" y="337"/>
                  </a:lnTo>
                  <a:lnTo>
                    <a:pt x="727" y="349"/>
                  </a:lnTo>
                  <a:lnTo>
                    <a:pt x="729" y="361"/>
                  </a:lnTo>
                  <a:lnTo>
                    <a:pt x="729" y="361"/>
                  </a:lnTo>
                  <a:close/>
                  <a:moveTo>
                    <a:pt x="183" y="341"/>
                  </a:moveTo>
                  <a:lnTo>
                    <a:pt x="183" y="341"/>
                  </a:lnTo>
                  <a:lnTo>
                    <a:pt x="183" y="338"/>
                  </a:lnTo>
                  <a:lnTo>
                    <a:pt x="183" y="337"/>
                  </a:lnTo>
                  <a:lnTo>
                    <a:pt x="181" y="337"/>
                  </a:lnTo>
                  <a:lnTo>
                    <a:pt x="181" y="337"/>
                  </a:lnTo>
                  <a:lnTo>
                    <a:pt x="181" y="340"/>
                  </a:lnTo>
                  <a:lnTo>
                    <a:pt x="183" y="341"/>
                  </a:lnTo>
                  <a:lnTo>
                    <a:pt x="183" y="341"/>
                  </a:lnTo>
                  <a:close/>
                  <a:moveTo>
                    <a:pt x="494" y="350"/>
                  </a:moveTo>
                  <a:lnTo>
                    <a:pt x="494" y="350"/>
                  </a:lnTo>
                  <a:lnTo>
                    <a:pt x="497" y="350"/>
                  </a:lnTo>
                  <a:lnTo>
                    <a:pt x="500" y="352"/>
                  </a:lnTo>
                  <a:lnTo>
                    <a:pt x="500" y="352"/>
                  </a:lnTo>
                  <a:lnTo>
                    <a:pt x="502" y="350"/>
                  </a:lnTo>
                  <a:lnTo>
                    <a:pt x="503" y="349"/>
                  </a:lnTo>
                  <a:lnTo>
                    <a:pt x="502" y="346"/>
                  </a:lnTo>
                  <a:lnTo>
                    <a:pt x="502" y="346"/>
                  </a:lnTo>
                  <a:lnTo>
                    <a:pt x="499" y="344"/>
                  </a:lnTo>
                  <a:lnTo>
                    <a:pt x="497" y="343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0"/>
                  </a:lnTo>
                  <a:lnTo>
                    <a:pt x="495" y="340"/>
                  </a:lnTo>
                  <a:lnTo>
                    <a:pt x="499" y="340"/>
                  </a:lnTo>
                  <a:lnTo>
                    <a:pt x="500" y="338"/>
                  </a:lnTo>
                  <a:lnTo>
                    <a:pt x="500" y="338"/>
                  </a:lnTo>
                  <a:lnTo>
                    <a:pt x="499" y="337"/>
                  </a:lnTo>
                  <a:lnTo>
                    <a:pt x="497" y="337"/>
                  </a:lnTo>
                  <a:lnTo>
                    <a:pt x="497" y="337"/>
                  </a:lnTo>
                  <a:lnTo>
                    <a:pt x="494" y="343"/>
                  </a:lnTo>
                  <a:lnTo>
                    <a:pt x="494" y="350"/>
                  </a:lnTo>
                  <a:lnTo>
                    <a:pt x="494" y="350"/>
                  </a:lnTo>
                  <a:close/>
                  <a:moveTo>
                    <a:pt x="206" y="338"/>
                  </a:moveTo>
                  <a:lnTo>
                    <a:pt x="206" y="338"/>
                  </a:lnTo>
                  <a:lnTo>
                    <a:pt x="209" y="349"/>
                  </a:lnTo>
                  <a:lnTo>
                    <a:pt x="213" y="356"/>
                  </a:lnTo>
                  <a:lnTo>
                    <a:pt x="213" y="356"/>
                  </a:lnTo>
                  <a:lnTo>
                    <a:pt x="213" y="347"/>
                  </a:lnTo>
                  <a:lnTo>
                    <a:pt x="212" y="337"/>
                  </a:lnTo>
                  <a:lnTo>
                    <a:pt x="212" y="337"/>
                  </a:lnTo>
                  <a:lnTo>
                    <a:pt x="209" y="338"/>
                  </a:lnTo>
                  <a:lnTo>
                    <a:pt x="206" y="338"/>
                  </a:lnTo>
                  <a:lnTo>
                    <a:pt x="206" y="338"/>
                  </a:lnTo>
                  <a:close/>
                  <a:moveTo>
                    <a:pt x="602" y="346"/>
                  </a:moveTo>
                  <a:lnTo>
                    <a:pt x="602" y="346"/>
                  </a:lnTo>
                  <a:lnTo>
                    <a:pt x="602" y="343"/>
                  </a:lnTo>
                  <a:lnTo>
                    <a:pt x="602" y="341"/>
                  </a:lnTo>
                  <a:lnTo>
                    <a:pt x="602" y="340"/>
                  </a:lnTo>
                  <a:lnTo>
                    <a:pt x="601" y="338"/>
                  </a:lnTo>
                  <a:lnTo>
                    <a:pt x="601" y="338"/>
                  </a:lnTo>
                  <a:lnTo>
                    <a:pt x="599" y="343"/>
                  </a:lnTo>
                  <a:lnTo>
                    <a:pt x="599" y="344"/>
                  </a:lnTo>
                  <a:lnTo>
                    <a:pt x="602" y="346"/>
                  </a:lnTo>
                  <a:lnTo>
                    <a:pt x="602" y="346"/>
                  </a:lnTo>
                  <a:close/>
                  <a:moveTo>
                    <a:pt x="381" y="344"/>
                  </a:moveTo>
                  <a:lnTo>
                    <a:pt x="381" y="344"/>
                  </a:lnTo>
                  <a:lnTo>
                    <a:pt x="380" y="341"/>
                  </a:lnTo>
                  <a:lnTo>
                    <a:pt x="380" y="340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43"/>
                  </a:lnTo>
                  <a:lnTo>
                    <a:pt x="381" y="344"/>
                  </a:lnTo>
                  <a:lnTo>
                    <a:pt x="381" y="344"/>
                  </a:lnTo>
                  <a:close/>
                  <a:moveTo>
                    <a:pt x="436" y="343"/>
                  </a:moveTo>
                  <a:lnTo>
                    <a:pt x="436" y="343"/>
                  </a:lnTo>
                  <a:lnTo>
                    <a:pt x="439" y="343"/>
                  </a:lnTo>
                  <a:lnTo>
                    <a:pt x="439" y="340"/>
                  </a:lnTo>
                  <a:lnTo>
                    <a:pt x="439" y="340"/>
                  </a:lnTo>
                  <a:lnTo>
                    <a:pt x="436" y="338"/>
                  </a:lnTo>
                  <a:lnTo>
                    <a:pt x="436" y="338"/>
                  </a:lnTo>
                  <a:lnTo>
                    <a:pt x="436" y="340"/>
                  </a:lnTo>
                  <a:lnTo>
                    <a:pt x="436" y="343"/>
                  </a:lnTo>
                  <a:lnTo>
                    <a:pt x="436" y="343"/>
                  </a:lnTo>
                  <a:close/>
                  <a:moveTo>
                    <a:pt x="425" y="349"/>
                  </a:moveTo>
                  <a:lnTo>
                    <a:pt x="425" y="349"/>
                  </a:lnTo>
                  <a:lnTo>
                    <a:pt x="428" y="349"/>
                  </a:lnTo>
                  <a:lnTo>
                    <a:pt x="428" y="349"/>
                  </a:lnTo>
                  <a:lnTo>
                    <a:pt x="427" y="344"/>
                  </a:lnTo>
                  <a:lnTo>
                    <a:pt x="424" y="340"/>
                  </a:lnTo>
                  <a:lnTo>
                    <a:pt x="424" y="340"/>
                  </a:lnTo>
                  <a:lnTo>
                    <a:pt x="425" y="349"/>
                  </a:lnTo>
                  <a:lnTo>
                    <a:pt x="425" y="349"/>
                  </a:lnTo>
                  <a:close/>
                  <a:moveTo>
                    <a:pt x="531" y="349"/>
                  </a:moveTo>
                  <a:lnTo>
                    <a:pt x="531" y="349"/>
                  </a:lnTo>
                  <a:lnTo>
                    <a:pt x="531" y="344"/>
                  </a:lnTo>
                  <a:lnTo>
                    <a:pt x="529" y="340"/>
                  </a:lnTo>
                  <a:lnTo>
                    <a:pt x="529" y="340"/>
                  </a:lnTo>
                  <a:lnTo>
                    <a:pt x="529" y="346"/>
                  </a:lnTo>
                  <a:lnTo>
                    <a:pt x="529" y="347"/>
                  </a:lnTo>
                  <a:lnTo>
                    <a:pt x="531" y="349"/>
                  </a:lnTo>
                  <a:lnTo>
                    <a:pt x="531" y="349"/>
                  </a:lnTo>
                  <a:close/>
                  <a:moveTo>
                    <a:pt x="550" y="344"/>
                  </a:moveTo>
                  <a:lnTo>
                    <a:pt x="550" y="344"/>
                  </a:lnTo>
                  <a:lnTo>
                    <a:pt x="550" y="341"/>
                  </a:lnTo>
                  <a:lnTo>
                    <a:pt x="550" y="340"/>
                  </a:lnTo>
                  <a:lnTo>
                    <a:pt x="549" y="340"/>
                  </a:lnTo>
                  <a:lnTo>
                    <a:pt x="549" y="340"/>
                  </a:lnTo>
                  <a:lnTo>
                    <a:pt x="549" y="343"/>
                  </a:lnTo>
                  <a:lnTo>
                    <a:pt x="549" y="343"/>
                  </a:lnTo>
                  <a:lnTo>
                    <a:pt x="550" y="344"/>
                  </a:lnTo>
                  <a:lnTo>
                    <a:pt x="550" y="344"/>
                  </a:lnTo>
                  <a:close/>
                  <a:moveTo>
                    <a:pt x="239" y="358"/>
                  </a:moveTo>
                  <a:lnTo>
                    <a:pt x="239" y="358"/>
                  </a:lnTo>
                  <a:lnTo>
                    <a:pt x="238" y="352"/>
                  </a:lnTo>
                  <a:lnTo>
                    <a:pt x="236" y="347"/>
                  </a:lnTo>
                  <a:lnTo>
                    <a:pt x="233" y="344"/>
                  </a:lnTo>
                  <a:lnTo>
                    <a:pt x="230" y="341"/>
                  </a:lnTo>
                  <a:lnTo>
                    <a:pt x="230" y="341"/>
                  </a:lnTo>
                  <a:lnTo>
                    <a:pt x="230" y="346"/>
                  </a:lnTo>
                  <a:lnTo>
                    <a:pt x="232" y="352"/>
                  </a:lnTo>
                  <a:lnTo>
                    <a:pt x="235" y="356"/>
                  </a:lnTo>
                  <a:lnTo>
                    <a:pt x="239" y="358"/>
                  </a:lnTo>
                  <a:lnTo>
                    <a:pt x="239" y="358"/>
                  </a:lnTo>
                  <a:close/>
                  <a:moveTo>
                    <a:pt x="221" y="346"/>
                  </a:moveTo>
                  <a:lnTo>
                    <a:pt x="221" y="346"/>
                  </a:lnTo>
                  <a:lnTo>
                    <a:pt x="223" y="344"/>
                  </a:lnTo>
                  <a:lnTo>
                    <a:pt x="223" y="343"/>
                  </a:lnTo>
                  <a:lnTo>
                    <a:pt x="223" y="343"/>
                  </a:lnTo>
                  <a:lnTo>
                    <a:pt x="221" y="341"/>
                  </a:lnTo>
                  <a:lnTo>
                    <a:pt x="221" y="341"/>
                  </a:lnTo>
                  <a:lnTo>
                    <a:pt x="221" y="346"/>
                  </a:lnTo>
                  <a:lnTo>
                    <a:pt x="221" y="346"/>
                  </a:lnTo>
                  <a:close/>
                  <a:moveTo>
                    <a:pt x="351" y="346"/>
                  </a:moveTo>
                  <a:lnTo>
                    <a:pt x="351" y="346"/>
                  </a:lnTo>
                  <a:lnTo>
                    <a:pt x="363" y="349"/>
                  </a:lnTo>
                  <a:lnTo>
                    <a:pt x="363" y="349"/>
                  </a:lnTo>
                  <a:lnTo>
                    <a:pt x="361" y="344"/>
                  </a:lnTo>
                  <a:lnTo>
                    <a:pt x="357" y="343"/>
                  </a:lnTo>
                  <a:lnTo>
                    <a:pt x="354" y="343"/>
                  </a:lnTo>
                  <a:lnTo>
                    <a:pt x="351" y="346"/>
                  </a:lnTo>
                  <a:lnTo>
                    <a:pt x="351" y="346"/>
                  </a:lnTo>
                  <a:close/>
                  <a:moveTo>
                    <a:pt x="370" y="346"/>
                  </a:moveTo>
                  <a:lnTo>
                    <a:pt x="370" y="346"/>
                  </a:lnTo>
                  <a:lnTo>
                    <a:pt x="369" y="344"/>
                  </a:lnTo>
                  <a:lnTo>
                    <a:pt x="366" y="343"/>
                  </a:lnTo>
                  <a:lnTo>
                    <a:pt x="366" y="343"/>
                  </a:lnTo>
                  <a:lnTo>
                    <a:pt x="367" y="346"/>
                  </a:lnTo>
                  <a:lnTo>
                    <a:pt x="369" y="346"/>
                  </a:lnTo>
                  <a:lnTo>
                    <a:pt x="370" y="346"/>
                  </a:lnTo>
                  <a:lnTo>
                    <a:pt x="370" y="346"/>
                  </a:lnTo>
                  <a:close/>
                  <a:moveTo>
                    <a:pt x="396" y="346"/>
                  </a:moveTo>
                  <a:lnTo>
                    <a:pt x="396" y="346"/>
                  </a:lnTo>
                  <a:lnTo>
                    <a:pt x="396" y="343"/>
                  </a:lnTo>
                  <a:lnTo>
                    <a:pt x="393" y="343"/>
                  </a:lnTo>
                  <a:lnTo>
                    <a:pt x="393" y="343"/>
                  </a:lnTo>
                  <a:lnTo>
                    <a:pt x="395" y="344"/>
                  </a:lnTo>
                  <a:lnTo>
                    <a:pt x="396" y="346"/>
                  </a:lnTo>
                  <a:lnTo>
                    <a:pt x="396" y="346"/>
                  </a:lnTo>
                  <a:close/>
                  <a:moveTo>
                    <a:pt x="166" y="366"/>
                  </a:moveTo>
                  <a:lnTo>
                    <a:pt x="166" y="366"/>
                  </a:lnTo>
                  <a:lnTo>
                    <a:pt x="177" y="364"/>
                  </a:lnTo>
                  <a:lnTo>
                    <a:pt x="177" y="364"/>
                  </a:lnTo>
                  <a:lnTo>
                    <a:pt x="174" y="352"/>
                  </a:lnTo>
                  <a:lnTo>
                    <a:pt x="172" y="347"/>
                  </a:lnTo>
                  <a:lnTo>
                    <a:pt x="168" y="343"/>
                  </a:lnTo>
                  <a:lnTo>
                    <a:pt x="168" y="343"/>
                  </a:lnTo>
                  <a:lnTo>
                    <a:pt x="166" y="366"/>
                  </a:lnTo>
                  <a:lnTo>
                    <a:pt x="166" y="366"/>
                  </a:lnTo>
                  <a:close/>
                  <a:moveTo>
                    <a:pt x="308" y="347"/>
                  </a:moveTo>
                  <a:lnTo>
                    <a:pt x="308" y="347"/>
                  </a:lnTo>
                  <a:lnTo>
                    <a:pt x="311" y="347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2" y="344"/>
                  </a:lnTo>
                  <a:lnTo>
                    <a:pt x="312" y="344"/>
                  </a:lnTo>
                  <a:lnTo>
                    <a:pt x="311" y="343"/>
                  </a:lnTo>
                  <a:lnTo>
                    <a:pt x="311" y="343"/>
                  </a:lnTo>
                  <a:lnTo>
                    <a:pt x="311" y="343"/>
                  </a:lnTo>
                  <a:lnTo>
                    <a:pt x="308" y="347"/>
                  </a:lnTo>
                  <a:lnTo>
                    <a:pt x="308" y="347"/>
                  </a:lnTo>
                  <a:close/>
                  <a:moveTo>
                    <a:pt x="512" y="346"/>
                  </a:moveTo>
                  <a:lnTo>
                    <a:pt x="512" y="346"/>
                  </a:lnTo>
                  <a:lnTo>
                    <a:pt x="515" y="347"/>
                  </a:lnTo>
                  <a:lnTo>
                    <a:pt x="515" y="347"/>
                  </a:lnTo>
                  <a:lnTo>
                    <a:pt x="515" y="344"/>
                  </a:lnTo>
                  <a:lnTo>
                    <a:pt x="514" y="343"/>
                  </a:lnTo>
                  <a:lnTo>
                    <a:pt x="514" y="343"/>
                  </a:lnTo>
                  <a:lnTo>
                    <a:pt x="514" y="344"/>
                  </a:lnTo>
                  <a:lnTo>
                    <a:pt x="514" y="344"/>
                  </a:lnTo>
                  <a:lnTo>
                    <a:pt x="512" y="346"/>
                  </a:lnTo>
                  <a:lnTo>
                    <a:pt x="512" y="346"/>
                  </a:lnTo>
                  <a:lnTo>
                    <a:pt x="512" y="346"/>
                  </a:lnTo>
                  <a:close/>
                  <a:moveTo>
                    <a:pt x="581" y="350"/>
                  </a:moveTo>
                  <a:lnTo>
                    <a:pt x="581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47"/>
                  </a:lnTo>
                  <a:lnTo>
                    <a:pt x="584" y="344"/>
                  </a:lnTo>
                  <a:lnTo>
                    <a:pt x="584" y="344"/>
                  </a:lnTo>
                  <a:lnTo>
                    <a:pt x="582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50"/>
                  </a:lnTo>
                  <a:lnTo>
                    <a:pt x="581" y="350"/>
                  </a:lnTo>
                  <a:close/>
                  <a:moveTo>
                    <a:pt x="277" y="353"/>
                  </a:moveTo>
                  <a:lnTo>
                    <a:pt x="277" y="353"/>
                  </a:lnTo>
                  <a:lnTo>
                    <a:pt x="282" y="352"/>
                  </a:lnTo>
                  <a:lnTo>
                    <a:pt x="284" y="352"/>
                  </a:lnTo>
                  <a:lnTo>
                    <a:pt x="285" y="350"/>
                  </a:lnTo>
                  <a:lnTo>
                    <a:pt x="285" y="350"/>
                  </a:lnTo>
                  <a:lnTo>
                    <a:pt x="284" y="344"/>
                  </a:lnTo>
                  <a:lnTo>
                    <a:pt x="284" y="344"/>
                  </a:lnTo>
                  <a:lnTo>
                    <a:pt x="279" y="344"/>
                  </a:lnTo>
                  <a:lnTo>
                    <a:pt x="277" y="344"/>
                  </a:lnTo>
                  <a:lnTo>
                    <a:pt x="276" y="344"/>
                  </a:lnTo>
                  <a:lnTo>
                    <a:pt x="276" y="344"/>
                  </a:lnTo>
                  <a:lnTo>
                    <a:pt x="276" y="346"/>
                  </a:lnTo>
                  <a:lnTo>
                    <a:pt x="276" y="349"/>
                  </a:lnTo>
                  <a:lnTo>
                    <a:pt x="277" y="353"/>
                  </a:lnTo>
                  <a:lnTo>
                    <a:pt x="277" y="353"/>
                  </a:lnTo>
                  <a:close/>
                  <a:moveTo>
                    <a:pt x="197" y="344"/>
                  </a:moveTo>
                  <a:lnTo>
                    <a:pt x="197" y="344"/>
                  </a:lnTo>
                  <a:lnTo>
                    <a:pt x="192" y="347"/>
                  </a:lnTo>
                  <a:lnTo>
                    <a:pt x="191" y="352"/>
                  </a:lnTo>
                  <a:lnTo>
                    <a:pt x="189" y="356"/>
                  </a:lnTo>
                  <a:lnTo>
                    <a:pt x="191" y="363"/>
                  </a:lnTo>
                  <a:lnTo>
                    <a:pt x="191" y="363"/>
                  </a:lnTo>
                  <a:lnTo>
                    <a:pt x="195" y="359"/>
                  </a:lnTo>
                  <a:lnTo>
                    <a:pt x="197" y="353"/>
                  </a:lnTo>
                  <a:lnTo>
                    <a:pt x="198" y="349"/>
                  </a:lnTo>
                  <a:lnTo>
                    <a:pt x="197" y="346"/>
                  </a:lnTo>
                  <a:lnTo>
                    <a:pt x="197" y="344"/>
                  </a:lnTo>
                  <a:lnTo>
                    <a:pt x="197" y="344"/>
                  </a:lnTo>
                  <a:close/>
                  <a:moveTo>
                    <a:pt x="462" y="359"/>
                  </a:moveTo>
                  <a:lnTo>
                    <a:pt x="462" y="359"/>
                  </a:lnTo>
                  <a:lnTo>
                    <a:pt x="468" y="359"/>
                  </a:lnTo>
                  <a:lnTo>
                    <a:pt x="473" y="361"/>
                  </a:lnTo>
                  <a:lnTo>
                    <a:pt x="473" y="361"/>
                  </a:lnTo>
                  <a:lnTo>
                    <a:pt x="476" y="358"/>
                  </a:lnTo>
                  <a:lnTo>
                    <a:pt x="476" y="355"/>
                  </a:lnTo>
                  <a:lnTo>
                    <a:pt x="474" y="352"/>
                  </a:lnTo>
                  <a:lnTo>
                    <a:pt x="471" y="350"/>
                  </a:lnTo>
                  <a:lnTo>
                    <a:pt x="463" y="346"/>
                  </a:lnTo>
                  <a:lnTo>
                    <a:pt x="456" y="344"/>
                  </a:lnTo>
                  <a:lnTo>
                    <a:pt x="456" y="344"/>
                  </a:lnTo>
                  <a:lnTo>
                    <a:pt x="457" y="349"/>
                  </a:lnTo>
                  <a:lnTo>
                    <a:pt x="459" y="353"/>
                  </a:lnTo>
                  <a:lnTo>
                    <a:pt x="462" y="359"/>
                  </a:lnTo>
                  <a:lnTo>
                    <a:pt x="462" y="359"/>
                  </a:lnTo>
                  <a:close/>
                  <a:moveTo>
                    <a:pt x="108" y="388"/>
                  </a:moveTo>
                  <a:lnTo>
                    <a:pt x="108" y="388"/>
                  </a:lnTo>
                  <a:lnTo>
                    <a:pt x="111" y="420"/>
                  </a:lnTo>
                  <a:lnTo>
                    <a:pt x="111" y="420"/>
                  </a:lnTo>
                  <a:lnTo>
                    <a:pt x="113" y="417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10" y="346"/>
                  </a:lnTo>
                  <a:lnTo>
                    <a:pt x="110" y="346"/>
                  </a:lnTo>
                  <a:lnTo>
                    <a:pt x="108" y="355"/>
                  </a:lnTo>
                  <a:lnTo>
                    <a:pt x="108" y="366"/>
                  </a:lnTo>
                  <a:lnTo>
                    <a:pt x="108" y="388"/>
                  </a:lnTo>
                  <a:lnTo>
                    <a:pt x="108" y="388"/>
                  </a:lnTo>
                  <a:close/>
                  <a:moveTo>
                    <a:pt x="340" y="346"/>
                  </a:moveTo>
                  <a:lnTo>
                    <a:pt x="340" y="346"/>
                  </a:lnTo>
                  <a:lnTo>
                    <a:pt x="341" y="349"/>
                  </a:lnTo>
                  <a:lnTo>
                    <a:pt x="343" y="352"/>
                  </a:lnTo>
                  <a:lnTo>
                    <a:pt x="343" y="352"/>
                  </a:lnTo>
                  <a:lnTo>
                    <a:pt x="346" y="352"/>
                  </a:lnTo>
                  <a:lnTo>
                    <a:pt x="349" y="352"/>
                  </a:lnTo>
                  <a:lnTo>
                    <a:pt x="349" y="350"/>
                  </a:lnTo>
                  <a:lnTo>
                    <a:pt x="349" y="350"/>
                  </a:lnTo>
                  <a:lnTo>
                    <a:pt x="348" y="349"/>
                  </a:lnTo>
                  <a:lnTo>
                    <a:pt x="346" y="347"/>
                  </a:lnTo>
                  <a:lnTo>
                    <a:pt x="343" y="346"/>
                  </a:lnTo>
                  <a:lnTo>
                    <a:pt x="340" y="346"/>
                  </a:lnTo>
                  <a:lnTo>
                    <a:pt x="340" y="346"/>
                  </a:lnTo>
                  <a:close/>
                  <a:moveTo>
                    <a:pt x="451" y="356"/>
                  </a:moveTo>
                  <a:lnTo>
                    <a:pt x="451" y="356"/>
                  </a:lnTo>
                  <a:lnTo>
                    <a:pt x="448" y="350"/>
                  </a:lnTo>
                  <a:lnTo>
                    <a:pt x="445" y="347"/>
                  </a:lnTo>
                  <a:lnTo>
                    <a:pt x="442" y="346"/>
                  </a:lnTo>
                  <a:lnTo>
                    <a:pt x="442" y="346"/>
                  </a:lnTo>
                  <a:lnTo>
                    <a:pt x="442" y="350"/>
                  </a:lnTo>
                  <a:lnTo>
                    <a:pt x="444" y="355"/>
                  </a:lnTo>
                  <a:lnTo>
                    <a:pt x="447" y="356"/>
                  </a:lnTo>
                  <a:lnTo>
                    <a:pt x="450" y="358"/>
                  </a:lnTo>
                  <a:lnTo>
                    <a:pt x="451" y="356"/>
                  </a:lnTo>
                  <a:lnTo>
                    <a:pt x="451" y="356"/>
                  </a:lnTo>
                  <a:close/>
                  <a:moveTo>
                    <a:pt x="651" y="350"/>
                  </a:moveTo>
                  <a:lnTo>
                    <a:pt x="651" y="350"/>
                  </a:lnTo>
                  <a:lnTo>
                    <a:pt x="651" y="349"/>
                  </a:lnTo>
                  <a:lnTo>
                    <a:pt x="649" y="346"/>
                  </a:lnTo>
                  <a:lnTo>
                    <a:pt x="649" y="346"/>
                  </a:lnTo>
                  <a:lnTo>
                    <a:pt x="649" y="349"/>
                  </a:lnTo>
                  <a:lnTo>
                    <a:pt x="649" y="350"/>
                  </a:lnTo>
                  <a:lnTo>
                    <a:pt x="651" y="350"/>
                  </a:lnTo>
                  <a:lnTo>
                    <a:pt x="651" y="350"/>
                  </a:lnTo>
                  <a:close/>
                  <a:moveTo>
                    <a:pt x="102" y="352"/>
                  </a:moveTo>
                  <a:lnTo>
                    <a:pt x="102" y="352"/>
                  </a:lnTo>
                  <a:lnTo>
                    <a:pt x="104" y="349"/>
                  </a:lnTo>
                  <a:lnTo>
                    <a:pt x="104" y="347"/>
                  </a:lnTo>
                  <a:lnTo>
                    <a:pt x="102" y="346"/>
                  </a:lnTo>
                  <a:lnTo>
                    <a:pt x="102" y="346"/>
                  </a:lnTo>
                  <a:lnTo>
                    <a:pt x="101" y="349"/>
                  </a:lnTo>
                  <a:lnTo>
                    <a:pt x="101" y="350"/>
                  </a:lnTo>
                  <a:lnTo>
                    <a:pt x="102" y="352"/>
                  </a:lnTo>
                  <a:lnTo>
                    <a:pt x="102" y="352"/>
                  </a:lnTo>
                  <a:close/>
                  <a:moveTo>
                    <a:pt x="265" y="350"/>
                  </a:moveTo>
                  <a:lnTo>
                    <a:pt x="265" y="350"/>
                  </a:lnTo>
                  <a:lnTo>
                    <a:pt x="267" y="352"/>
                  </a:lnTo>
                  <a:lnTo>
                    <a:pt x="267" y="355"/>
                  </a:lnTo>
                  <a:lnTo>
                    <a:pt x="267" y="355"/>
                  </a:lnTo>
                  <a:lnTo>
                    <a:pt x="270" y="353"/>
                  </a:lnTo>
                  <a:lnTo>
                    <a:pt x="273" y="353"/>
                  </a:lnTo>
                  <a:lnTo>
                    <a:pt x="273" y="353"/>
                  </a:lnTo>
                  <a:lnTo>
                    <a:pt x="271" y="349"/>
                  </a:lnTo>
                  <a:lnTo>
                    <a:pt x="270" y="347"/>
                  </a:lnTo>
                  <a:lnTo>
                    <a:pt x="268" y="347"/>
                  </a:lnTo>
                  <a:lnTo>
                    <a:pt x="265" y="350"/>
                  </a:lnTo>
                  <a:lnTo>
                    <a:pt x="265" y="350"/>
                  </a:lnTo>
                  <a:close/>
                  <a:moveTo>
                    <a:pt x="159" y="366"/>
                  </a:moveTo>
                  <a:lnTo>
                    <a:pt x="159" y="366"/>
                  </a:lnTo>
                  <a:lnTo>
                    <a:pt x="162" y="366"/>
                  </a:lnTo>
                  <a:lnTo>
                    <a:pt x="162" y="366"/>
                  </a:lnTo>
                  <a:lnTo>
                    <a:pt x="163" y="347"/>
                  </a:lnTo>
                  <a:lnTo>
                    <a:pt x="163" y="347"/>
                  </a:lnTo>
                  <a:lnTo>
                    <a:pt x="160" y="349"/>
                  </a:lnTo>
                  <a:lnTo>
                    <a:pt x="159" y="350"/>
                  </a:lnTo>
                  <a:lnTo>
                    <a:pt x="157" y="355"/>
                  </a:lnTo>
                  <a:lnTo>
                    <a:pt x="159" y="366"/>
                  </a:lnTo>
                  <a:lnTo>
                    <a:pt x="159" y="366"/>
                  </a:lnTo>
                  <a:close/>
                  <a:moveTo>
                    <a:pt x="383" y="352"/>
                  </a:moveTo>
                  <a:lnTo>
                    <a:pt x="383" y="352"/>
                  </a:lnTo>
                  <a:lnTo>
                    <a:pt x="383" y="349"/>
                  </a:lnTo>
                  <a:lnTo>
                    <a:pt x="380" y="347"/>
                  </a:lnTo>
                  <a:lnTo>
                    <a:pt x="380" y="347"/>
                  </a:lnTo>
                  <a:lnTo>
                    <a:pt x="381" y="350"/>
                  </a:lnTo>
                  <a:lnTo>
                    <a:pt x="383" y="352"/>
                  </a:lnTo>
                  <a:lnTo>
                    <a:pt x="383" y="352"/>
                  </a:lnTo>
                  <a:close/>
                  <a:moveTo>
                    <a:pt x="421" y="355"/>
                  </a:moveTo>
                  <a:lnTo>
                    <a:pt x="421" y="355"/>
                  </a:lnTo>
                  <a:lnTo>
                    <a:pt x="419" y="352"/>
                  </a:lnTo>
                  <a:lnTo>
                    <a:pt x="416" y="350"/>
                  </a:lnTo>
                  <a:lnTo>
                    <a:pt x="409" y="347"/>
                  </a:lnTo>
                  <a:lnTo>
                    <a:pt x="409" y="347"/>
                  </a:lnTo>
                  <a:lnTo>
                    <a:pt x="409" y="352"/>
                  </a:lnTo>
                  <a:lnTo>
                    <a:pt x="412" y="353"/>
                  </a:lnTo>
                  <a:lnTo>
                    <a:pt x="416" y="355"/>
                  </a:lnTo>
                  <a:lnTo>
                    <a:pt x="421" y="355"/>
                  </a:lnTo>
                  <a:lnTo>
                    <a:pt x="421" y="355"/>
                  </a:lnTo>
                  <a:close/>
                  <a:moveTo>
                    <a:pt x="639" y="359"/>
                  </a:moveTo>
                  <a:lnTo>
                    <a:pt x="639" y="359"/>
                  </a:lnTo>
                  <a:lnTo>
                    <a:pt x="640" y="359"/>
                  </a:lnTo>
                  <a:lnTo>
                    <a:pt x="640" y="358"/>
                  </a:lnTo>
                  <a:lnTo>
                    <a:pt x="642" y="353"/>
                  </a:lnTo>
                  <a:lnTo>
                    <a:pt x="640" y="350"/>
                  </a:lnTo>
                  <a:lnTo>
                    <a:pt x="639" y="349"/>
                  </a:lnTo>
                  <a:lnTo>
                    <a:pt x="639" y="347"/>
                  </a:lnTo>
                  <a:lnTo>
                    <a:pt x="639" y="347"/>
                  </a:lnTo>
                  <a:lnTo>
                    <a:pt x="639" y="353"/>
                  </a:lnTo>
                  <a:lnTo>
                    <a:pt x="639" y="359"/>
                  </a:lnTo>
                  <a:lnTo>
                    <a:pt x="639" y="359"/>
                  </a:lnTo>
                  <a:close/>
                  <a:moveTo>
                    <a:pt x="223" y="359"/>
                  </a:moveTo>
                  <a:lnTo>
                    <a:pt x="223" y="359"/>
                  </a:lnTo>
                  <a:lnTo>
                    <a:pt x="226" y="359"/>
                  </a:lnTo>
                  <a:lnTo>
                    <a:pt x="230" y="359"/>
                  </a:lnTo>
                  <a:lnTo>
                    <a:pt x="230" y="359"/>
                  </a:lnTo>
                  <a:lnTo>
                    <a:pt x="229" y="355"/>
                  </a:lnTo>
                  <a:lnTo>
                    <a:pt x="227" y="349"/>
                  </a:lnTo>
                  <a:lnTo>
                    <a:pt x="227" y="349"/>
                  </a:lnTo>
                  <a:lnTo>
                    <a:pt x="224" y="349"/>
                  </a:lnTo>
                  <a:lnTo>
                    <a:pt x="224" y="349"/>
                  </a:lnTo>
                  <a:lnTo>
                    <a:pt x="223" y="350"/>
                  </a:lnTo>
                  <a:lnTo>
                    <a:pt x="223" y="353"/>
                  </a:lnTo>
                  <a:lnTo>
                    <a:pt x="223" y="359"/>
                  </a:lnTo>
                  <a:lnTo>
                    <a:pt x="223" y="359"/>
                  </a:lnTo>
                  <a:close/>
                  <a:moveTo>
                    <a:pt x="325" y="353"/>
                  </a:moveTo>
                  <a:lnTo>
                    <a:pt x="325" y="353"/>
                  </a:lnTo>
                  <a:lnTo>
                    <a:pt x="326" y="353"/>
                  </a:lnTo>
                  <a:lnTo>
                    <a:pt x="326" y="353"/>
                  </a:lnTo>
                  <a:lnTo>
                    <a:pt x="326" y="350"/>
                  </a:lnTo>
                  <a:lnTo>
                    <a:pt x="323" y="349"/>
                  </a:lnTo>
                  <a:lnTo>
                    <a:pt x="323" y="349"/>
                  </a:lnTo>
                  <a:lnTo>
                    <a:pt x="323" y="350"/>
                  </a:lnTo>
                  <a:lnTo>
                    <a:pt x="325" y="353"/>
                  </a:lnTo>
                  <a:lnTo>
                    <a:pt x="325" y="353"/>
                  </a:lnTo>
                  <a:close/>
                  <a:moveTo>
                    <a:pt x="718" y="353"/>
                  </a:moveTo>
                  <a:lnTo>
                    <a:pt x="718" y="353"/>
                  </a:lnTo>
                  <a:lnTo>
                    <a:pt x="718" y="350"/>
                  </a:lnTo>
                  <a:lnTo>
                    <a:pt x="717" y="349"/>
                  </a:lnTo>
                  <a:lnTo>
                    <a:pt x="717" y="349"/>
                  </a:lnTo>
                  <a:lnTo>
                    <a:pt x="717" y="349"/>
                  </a:lnTo>
                  <a:lnTo>
                    <a:pt x="717" y="352"/>
                  </a:lnTo>
                  <a:lnTo>
                    <a:pt x="717" y="352"/>
                  </a:lnTo>
                  <a:lnTo>
                    <a:pt x="718" y="353"/>
                  </a:lnTo>
                  <a:lnTo>
                    <a:pt x="718" y="353"/>
                  </a:lnTo>
                  <a:close/>
                  <a:moveTo>
                    <a:pt x="764" y="395"/>
                  </a:moveTo>
                  <a:lnTo>
                    <a:pt x="764" y="395"/>
                  </a:lnTo>
                  <a:lnTo>
                    <a:pt x="765" y="375"/>
                  </a:lnTo>
                  <a:lnTo>
                    <a:pt x="765" y="356"/>
                  </a:lnTo>
                  <a:lnTo>
                    <a:pt x="765" y="356"/>
                  </a:lnTo>
                  <a:lnTo>
                    <a:pt x="767" y="352"/>
                  </a:lnTo>
                  <a:lnTo>
                    <a:pt x="765" y="350"/>
                  </a:lnTo>
                  <a:lnTo>
                    <a:pt x="764" y="349"/>
                  </a:lnTo>
                  <a:lnTo>
                    <a:pt x="764" y="349"/>
                  </a:lnTo>
                  <a:lnTo>
                    <a:pt x="762" y="361"/>
                  </a:lnTo>
                  <a:lnTo>
                    <a:pt x="761" y="372"/>
                  </a:lnTo>
                  <a:lnTo>
                    <a:pt x="761" y="384"/>
                  </a:lnTo>
                  <a:lnTo>
                    <a:pt x="761" y="388"/>
                  </a:lnTo>
                  <a:lnTo>
                    <a:pt x="764" y="395"/>
                  </a:lnTo>
                  <a:lnTo>
                    <a:pt x="764" y="395"/>
                  </a:lnTo>
                  <a:close/>
                  <a:moveTo>
                    <a:pt x="355" y="352"/>
                  </a:moveTo>
                  <a:lnTo>
                    <a:pt x="355" y="352"/>
                  </a:lnTo>
                  <a:lnTo>
                    <a:pt x="360" y="352"/>
                  </a:lnTo>
                  <a:lnTo>
                    <a:pt x="361" y="352"/>
                  </a:lnTo>
                  <a:lnTo>
                    <a:pt x="363" y="350"/>
                  </a:lnTo>
                  <a:lnTo>
                    <a:pt x="363" y="350"/>
                  </a:lnTo>
                  <a:lnTo>
                    <a:pt x="354" y="349"/>
                  </a:lnTo>
                  <a:lnTo>
                    <a:pt x="354" y="349"/>
                  </a:lnTo>
                  <a:lnTo>
                    <a:pt x="355" y="352"/>
                  </a:lnTo>
                  <a:lnTo>
                    <a:pt x="355" y="352"/>
                  </a:lnTo>
                  <a:close/>
                  <a:moveTo>
                    <a:pt x="511" y="353"/>
                  </a:moveTo>
                  <a:lnTo>
                    <a:pt x="511" y="353"/>
                  </a:lnTo>
                  <a:lnTo>
                    <a:pt x="511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09" y="352"/>
                  </a:lnTo>
                  <a:lnTo>
                    <a:pt x="511" y="353"/>
                  </a:lnTo>
                  <a:lnTo>
                    <a:pt x="511" y="353"/>
                  </a:lnTo>
                  <a:close/>
                  <a:moveTo>
                    <a:pt x="631" y="349"/>
                  </a:moveTo>
                  <a:lnTo>
                    <a:pt x="631" y="349"/>
                  </a:lnTo>
                  <a:lnTo>
                    <a:pt x="627" y="353"/>
                  </a:lnTo>
                  <a:lnTo>
                    <a:pt x="625" y="358"/>
                  </a:lnTo>
                  <a:lnTo>
                    <a:pt x="625" y="364"/>
                  </a:lnTo>
                  <a:lnTo>
                    <a:pt x="627" y="369"/>
                  </a:lnTo>
                  <a:lnTo>
                    <a:pt x="627" y="369"/>
                  </a:lnTo>
                  <a:lnTo>
                    <a:pt x="630" y="367"/>
                  </a:lnTo>
                  <a:lnTo>
                    <a:pt x="633" y="364"/>
                  </a:lnTo>
                  <a:lnTo>
                    <a:pt x="633" y="364"/>
                  </a:lnTo>
                  <a:lnTo>
                    <a:pt x="631" y="361"/>
                  </a:lnTo>
                  <a:lnTo>
                    <a:pt x="633" y="355"/>
                  </a:lnTo>
                  <a:lnTo>
                    <a:pt x="633" y="352"/>
                  </a:lnTo>
                  <a:lnTo>
                    <a:pt x="631" y="350"/>
                  </a:lnTo>
                  <a:lnTo>
                    <a:pt x="631" y="349"/>
                  </a:lnTo>
                  <a:lnTo>
                    <a:pt x="631" y="349"/>
                  </a:lnTo>
                  <a:close/>
                  <a:moveTo>
                    <a:pt x="309" y="353"/>
                  </a:moveTo>
                  <a:lnTo>
                    <a:pt x="309" y="353"/>
                  </a:lnTo>
                  <a:lnTo>
                    <a:pt x="311" y="355"/>
                  </a:lnTo>
                  <a:lnTo>
                    <a:pt x="312" y="355"/>
                  </a:lnTo>
                  <a:lnTo>
                    <a:pt x="316" y="355"/>
                  </a:lnTo>
                  <a:lnTo>
                    <a:pt x="316" y="355"/>
                  </a:lnTo>
                  <a:lnTo>
                    <a:pt x="316" y="352"/>
                  </a:lnTo>
                  <a:lnTo>
                    <a:pt x="316" y="350"/>
                  </a:lnTo>
                  <a:lnTo>
                    <a:pt x="312" y="350"/>
                  </a:lnTo>
                  <a:lnTo>
                    <a:pt x="309" y="352"/>
                  </a:lnTo>
                  <a:lnTo>
                    <a:pt x="309" y="353"/>
                  </a:lnTo>
                  <a:lnTo>
                    <a:pt x="309" y="353"/>
                  </a:lnTo>
                  <a:close/>
                  <a:moveTo>
                    <a:pt x="657" y="353"/>
                  </a:moveTo>
                  <a:lnTo>
                    <a:pt x="657" y="353"/>
                  </a:lnTo>
                  <a:lnTo>
                    <a:pt x="659" y="356"/>
                  </a:lnTo>
                  <a:lnTo>
                    <a:pt x="659" y="358"/>
                  </a:lnTo>
                  <a:lnTo>
                    <a:pt x="660" y="358"/>
                  </a:lnTo>
                  <a:lnTo>
                    <a:pt x="660" y="358"/>
                  </a:lnTo>
                  <a:lnTo>
                    <a:pt x="662" y="355"/>
                  </a:lnTo>
                  <a:lnTo>
                    <a:pt x="662" y="352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52"/>
                  </a:lnTo>
                  <a:lnTo>
                    <a:pt x="657" y="353"/>
                  </a:lnTo>
                  <a:lnTo>
                    <a:pt x="657" y="353"/>
                  </a:lnTo>
                  <a:close/>
                  <a:moveTo>
                    <a:pt x="671" y="369"/>
                  </a:moveTo>
                  <a:lnTo>
                    <a:pt x="671" y="369"/>
                  </a:lnTo>
                  <a:lnTo>
                    <a:pt x="672" y="358"/>
                  </a:lnTo>
                  <a:lnTo>
                    <a:pt x="672" y="353"/>
                  </a:lnTo>
                  <a:lnTo>
                    <a:pt x="671" y="352"/>
                  </a:lnTo>
                  <a:lnTo>
                    <a:pt x="669" y="352"/>
                  </a:lnTo>
                  <a:lnTo>
                    <a:pt x="669" y="352"/>
                  </a:lnTo>
                  <a:lnTo>
                    <a:pt x="669" y="359"/>
                  </a:lnTo>
                  <a:lnTo>
                    <a:pt x="669" y="366"/>
                  </a:lnTo>
                  <a:lnTo>
                    <a:pt x="671" y="369"/>
                  </a:lnTo>
                  <a:lnTo>
                    <a:pt x="671" y="369"/>
                  </a:lnTo>
                  <a:close/>
                  <a:moveTo>
                    <a:pt x="485" y="361"/>
                  </a:moveTo>
                  <a:lnTo>
                    <a:pt x="485" y="361"/>
                  </a:lnTo>
                  <a:lnTo>
                    <a:pt x="485" y="356"/>
                  </a:lnTo>
                  <a:lnTo>
                    <a:pt x="485" y="353"/>
                  </a:lnTo>
                  <a:lnTo>
                    <a:pt x="483" y="353"/>
                  </a:lnTo>
                  <a:lnTo>
                    <a:pt x="483" y="353"/>
                  </a:lnTo>
                  <a:lnTo>
                    <a:pt x="482" y="358"/>
                  </a:lnTo>
                  <a:lnTo>
                    <a:pt x="483" y="359"/>
                  </a:lnTo>
                  <a:lnTo>
                    <a:pt x="485" y="361"/>
                  </a:lnTo>
                  <a:lnTo>
                    <a:pt x="485" y="361"/>
                  </a:lnTo>
                  <a:close/>
                  <a:moveTo>
                    <a:pt x="492" y="355"/>
                  </a:moveTo>
                  <a:lnTo>
                    <a:pt x="492" y="355"/>
                  </a:lnTo>
                  <a:lnTo>
                    <a:pt x="492" y="356"/>
                  </a:lnTo>
                  <a:lnTo>
                    <a:pt x="492" y="358"/>
                  </a:lnTo>
                  <a:lnTo>
                    <a:pt x="492" y="358"/>
                  </a:lnTo>
                  <a:lnTo>
                    <a:pt x="494" y="358"/>
                  </a:lnTo>
                  <a:lnTo>
                    <a:pt x="495" y="358"/>
                  </a:lnTo>
                  <a:lnTo>
                    <a:pt x="497" y="353"/>
                  </a:lnTo>
                  <a:lnTo>
                    <a:pt x="497" y="353"/>
                  </a:lnTo>
                  <a:lnTo>
                    <a:pt x="495" y="353"/>
                  </a:lnTo>
                  <a:lnTo>
                    <a:pt x="492" y="355"/>
                  </a:lnTo>
                  <a:lnTo>
                    <a:pt x="492" y="355"/>
                  </a:lnTo>
                  <a:close/>
                  <a:moveTo>
                    <a:pt x="207" y="363"/>
                  </a:moveTo>
                  <a:lnTo>
                    <a:pt x="207" y="363"/>
                  </a:lnTo>
                  <a:lnTo>
                    <a:pt x="207" y="358"/>
                  </a:lnTo>
                  <a:lnTo>
                    <a:pt x="206" y="355"/>
                  </a:lnTo>
                  <a:lnTo>
                    <a:pt x="206" y="355"/>
                  </a:lnTo>
                  <a:lnTo>
                    <a:pt x="206" y="359"/>
                  </a:lnTo>
                  <a:lnTo>
                    <a:pt x="207" y="363"/>
                  </a:lnTo>
                  <a:lnTo>
                    <a:pt x="207" y="363"/>
                  </a:lnTo>
                  <a:close/>
                  <a:moveTo>
                    <a:pt x="553" y="361"/>
                  </a:moveTo>
                  <a:lnTo>
                    <a:pt x="553" y="361"/>
                  </a:lnTo>
                  <a:lnTo>
                    <a:pt x="556" y="363"/>
                  </a:lnTo>
                  <a:lnTo>
                    <a:pt x="561" y="364"/>
                  </a:lnTo>
                  <a:lnTo>
                    <a:pt x="569" y="366"/>
                  </a:lnTo>
                  <a:lnTo>
                    <a:pt x="569" y="366"/>
                  </a:lnTo>
                  <a:lnTo>
                    <a:pt x="570" y="361"/>
                  </a:lnTo>
                  <a:lnTo>
                    <a:pt x="570" y="356"/>
                  </a:lnTo>
                  <a:lnTo>
                    <a:pt x="570" y="356"/>
                  </a:lnTo>
                  <a:lnTo>
                    <a:pt x="569" y="356"/>
                  </a:lnTo>
                  <a:lnTo>
                    <a:pt x="567" y="355"/>
                  </a:lnTo>
                  <a:lnTo>
                    <a:pt x="567" y="355"/>
                  </a:lnTo>
                  <a:lnTo>
                    <a:pt x="563" y="356"/>
                  </a:lnTo>
                  <a:lnTo>
                    <a:pt x="559" y="356"/>
                  </a:lnTo>
                  <a:lnTo>
                    <a:pt x="556" y="358"/>
                  </a:lnTo>
                  <a:lnTo>
                    <a:pt x="555" y="358"/>
                  </a:lnTo>
                  <a:lnTo>
                    <a:pt x="553" y="361"/>
                  </a:lnTo>
                  <a:lnTo>
                    <a:pt x="553" y="361"/>
                  </a:lnTo>
                  <a:close/>
                  <a:moveTo>
                    <a:pt x="581" y="356"/>
                  </a:moveTo>
                  <a:lnTo>
                    <a:pt x="581" y="356"/>
                  </a:lnTo>
                  <a:lnTo>
                    <a:pt x="582" y="363"/>
                  </a:lnTo>
                  <a:lnTo>
                    <a:pt x="584" y="364"/>
                  </a:lnTo>
                  <a:lnTo>
                    <a:pt x="585" y="366"/>
                  </a:lnTo>
                  <a:lnTo>
                    <a:pt x="585" y="366"/>
                  </a:lnTo>
                  <a:lnTo>
                    <a:pt x="584" y="355"/>
                  </a:lnTo>
                  <a:lnTo>
                    <a:pt x="584" y="355"/>
                  </a:lnTo>
                  <a:lnTo>
                    <a:pt x="584" y="356"/>
                  </a:lnTo>
                  <a:lnTo>
                    <a:pt x="581" y="356"/>
                  </a:lnTo>
                  <a:lnTo>
                    <a:pt x="581" y="356"/>
                  </a:lnTo>
                  <a:close/>
                  <a:moveTo>
                    <a:pt x="598" y="366"/>
                  </a:moveTo>
                  <a:lnTo>
                    <a:pt x="598" y="366"/>
                  </a:lnTo>
                  <a:lnTo>
                    <a:pt x="601" y="364"/>
                  </a:lnTo>
                  <a:lnTo>
                    <a:pt x="601" y="359"/>
                  </a:lnTo>
                  <a:lnTo>
                    <a:pt x="599" y="356"/>
                  </a:lnTo>
                  <a:lnTo>
                    <a:pt x="596" y="355"/>
                  </a:lnTo>
                  <a:lnTo>
                    <a:pt x="596" y="355"/>
                  </a:lnTo>
                  <a:lnTo>
                    <a:pt x="598" y="361"/>
                  </a:lnTo>
                  <a:lnTo>
                    <a:pt x="598" y="366"/>
                  </a:lnTo>
                  <a:lnTo>
                    <a:pt x="598" y="366"/>
                  </a:lnTo>
                  <a:close/>
                  <a:moveTo>
                    <a:pt x="277" y="358"/>
                  </a:moveTo>
                  <a:lnTo>
                    <a:pt x="277" y="358"/>
                  </a:lnTo>
                  <a:lnTo>
                    <a:pt x="284" y="358"/>
                  </a:lnTo>
                  <a:lnTo>
                    <a:pt x="285" y="356"/>
                  </a:lnTo>
                  <a:lnTo>
                    <a:pt x="285" y="355"/>
                  </a:lnTo>
                  <a:lnTo>
                    <a:pt x="285" y="355"/>
                  </a:lnTo>
                  <a:lnTo>
                    <a:pt x="282" y="356"/>
                  </a:lnTo>
                  <a:lnTo>
                    <a:pt x="280" y="356"/>
                  </a:lnTo>
                  <a:lnTo>
                    <a:pt x="279" y="355"/>
                  </a:lnTo>
                  <a:lnTo>
                    <a:pt x="279" y="355"/>
                  </a:lnTo>
                  <a:lnTo>
                    <a:pt x="279" y="356"/>
                  </a:lnTo>
                  <a:lnTo>
                    <a:pt x="279" y="356"/>
                  </a:lnTo>
                  <a:lnTo>
                    <a:pt x="277" y="358"/>
                  </a:lnTo>
                  <a:lnTo>
                    <a:pt x="277" y="358"/>
                  </a:lnTo>
                  <a:lnTo>
                    <a:pt x="277" y="358"/>
                  </a:lnTo>
                  <a:close/>
                  <a:moveTo>
                    <a:pt x="358" y="356"/>
                  </a:moveTo>
                  <a:lnTo>
                    <a:pt x="358" y="356"/>
                  </a:lnTo>
                  <a:lnTo>
                    <a:pt x="363" y="366"/>
                  </a:lnTo>
                  <a:lnTo>
                    <a:pt x="367" y="367"/>
                  </a:lnTo>
                  <a:lnTo>
                    <a:pt x="369" y="369"/>
                  </a:lnTo>
                  <a:lnTo>
                    <a:pt x="372" y="367"/>
                  </a:lnTo>
                  <a:lnTo>
                    <a:pt x="372" y="367"/>
                  </a:lnTo>
                  <a:lnTo>
                    <a:pt x="372" y="364"/>
                  </a:lnTo>
                  <a:lnTo>
                    <a:pt x="370" y="361"/>
                  </a:lnTo>
                  <a:lnTo>
                    <a:pt x="367" y="356"/>
                  </a:lnTo>
                  <a:lnTo>
                    <a:pt x="367" y="356"/>
                  </a:lnTo>
                  <a:lnTo>
                    <a:pt x="363" y="356"/>
                  </a:lnTo>
                  <a:lnTo>
                    <a:pt x="360" y="356"/>
                  </a:lnTo>
                  <a:lnTo>
                    <a:pt x="358" y="356"/>
                  </a:lnTo>
                  <a:lnTo>
                    <a:pt x="358" y="356"/>
                  </a:lnTo>
                  <a:close/>
                  <a:moveTo>
                    <a:pt x="607" y="364"/>
                  </a:moveTo>
                  <a:lnTo>
                    <a:pt x="607" y="364"/>
                  </a:lnTo>
                  <a:lnTo>
                    <a:pt x="608" y="363"/>
                  </a:lnTo>
                  <a:lnTo>
                    <a:pt x="608" y="359"/>
                  </a:lnTo>
                  <a:lnTo>
                    <a:pt x="608" y="358"/>
                  </a:lnTo>
                  <a:lnTo>
                    <a:pt x="607" y="355"/>
                  </a:lnTo>
                  <a:lnTo>
                    <a:pt x="607" y="355"/>
                  </a:lnTo>
                  <a:lnTo>
                    <a:pt x="607" y="359"/>
                  </a:lnTo>
                  <a:lnTo>
                    <a:pt x="607" y="364"/>
                  </a:lnTo>
                  <a:lnTo>
                    <a:pt x="607" y="364"/>
                  </a:lnTo>
                  <a:close/>
                  <a:moveTo>
                    <a:pt x="351" y="369"/>
                  </a:moveTo>
                  <a:lnTo>
                    <a:pt x="351" y="369"/>
                  </a:lnTo>
                  <a:lnTo>
                    <a:pt x="355" y="369"/>
                  </a:lnTo>
                  <a:lnTo>
                    <a:pt x="360" y="367"/>
                  </a:lnTo>
                  <a:lnTo>
                    <a:pt x="360" y="367"/>
                  </a:lnTo>
                  <a:lnTo>
                    <a:pt x="358" y="364"/>
                  </a:lnTo>
                  <a:lnTo>
                    <a:pt x="357" y="363"/>
                  </a:lnTo>
                  <a:lnTo>
                    <a:pt x="354" y="356"/>
                  </a:lnTo>
                  <a:lnTo>
                    <a:pt x="354" y="356"/>
                  </a:lnTo>
                  <a:lnTo>
                    <a:pt x="349" y="356"/>
                  </a:lnTo>
                  <a:lnTo>
                    <a:pt x="348" y="356"/>
                  </a:lnTo>
                  <a:lnTo>
                    <a:pt x="346" y="358"/>
                  </a:lnTo>
                  <a:lnTo>
                    <a:pt x="346" y="359"/>
                  </a:lnTo>
                  <a:lnTo>
                    <a:pt x="348" y="364"/>
                  </a:lnTo>
                  <a:lnTo>
                    <a:pt x="351" y="369"/>
                  </a:lnTo>
                  <a:lnTo>
                    <a:pt x="351" y="369"/>
                  </a:lnTo>
                  <a:close/>
                  <a:moveTo>
                    <a:pt x="378" y="361"/>
                  </a:moveTo>
                  <a:lnTo>
                    <a:pt x="378" y="361"/>
                  </a:lnTo>
                  <a:lnTo>
                    <a:pt x="378" y="358"/>
                  </a:lnTo>
                  <a:lnTo>
                    <a:pt x="377" y="356"/>
                  </a:lnTo>
                  <a:lnTo>
                    <a:pt x="377" y="356"/>
                  </a:lnTo>
                  <a:lnTo>
                    <a:pt x="377" y="359"/>
                  </a:lnTo>
                  <a:lnTo>
                    <a:pt x="378" y="361"/>
                  </a:lnTo>
                  <a:lnTo>
                    <a:pt x="378" y="361"/>
                  </a:lnTo>
                  <a:close/>
                  <a:moveTo>
                    <a:pt x="398" y="359"/>
                  </a:moveTo>
                  <a:lnTo>
                    <a:pt x="398" y="359"/>
                  </a:lnTo>
                  <a:lnTo>
                    <a:pt x="396" y="361"/>
                  </a:lnTo>
                  <a:lnTo>
                    <a:pt x="396" y="363"/>
                  </a:lnTo>
                  <a:lnTo>
                    <a:pt x="399" y="367"/>
                  </a:lnTo>
                  <a:lnTo>
                    <a:pt x="399" y="367"/>
                  </a:lnTo>
                  <a:lnTo>
                    <a:pt x="404" y="367"/>
                  </a:lnTo>
                  <a:lnTo>
                    <a:pt x="404" y="367"/>
                  </a:lnTo>
                  <a:lnTo>
                    <a:pt x="402" y="364"/>
                  </a:lnTo>
                  <a:lnTo>
                    <a:pt x="402" y="363"/>
                  </a:lnTo>
                  <a:lnTo>
                    <a:pt x="399" y="361"/>
                  </a:lnTo>
                  <a:lnTo>
                    <a:pt x="399" y="361"/>
                  </a:lnTo>
                  <a:lnTo>
                    <a:pt x="399" y="359"/>
                  </a:lnTo>
                  <a:lnTo>
                    <a:pt x="398" y="358"/>
                  </a:lnTo>
                  <a:lnTo>
                    <a:pt x="395" y="356"/>
                  </a:lnTo>
                  <a:lnTo>
                    <a:pt x="395" y="356"/>
                  </a:lnTo>
                  <a:lnTo>
                    <a:pt x="395" y="358"/>
                  </a:lnTo>
                  <a:lnTo>
                    <a:pt x="396" y="358"/>
                  </a:lnTo>
                  <a:lnTo>
                    <a:pt x="398" y="359"/>
                  </a:lnTo>
                  <a:lnTo>
                    <a:pt x="398" y="359"/>
                  </a:lnTo>
                  <a:close/>
                  <a:moveTo>
                    <a:pt x="500" y="358"/>
                  </a:moveTo>
                  <a:lnTo>
                    <a:pt x="500" y="358"/>
                  </a:lnTo>
                  <a:lnTo>
                    <a:pt x="505" y="358"/>
                  </a:lnTo>
                  <a:lnTo>
                    <a:pt x="505" y="358"/>
                  </a:lnTo>
                  <a:lnTo>
                    <a:pt x="505" y="358"/>
                  </a:lnTo>
                  <a:lnTo>
                    <a:pt x="503" y="356"/>
                  </a:lnTo>
                  <a:lnTo>
                    <a:pt x="502" y="356"/>
                  </a:lnTo>
                  <a:lnTo>
                    <a:pt x="502" y="356"/>
                  </a:lnTo>
                  <a:lnTo>
                    <a:pt x="500" y="358"/>
                  </a:lnTo>
                  <a:lnTo>
                    <a:pt x="500" y="358"/>
                  </a:lnTo>
                  <a:close/>
                  <a:moveTo>
                    <a:pt x="651" y="364"/>
                  </a:moveTo>
                  <a:lnTo>
                    <a:pt x="651" y="364"/>
                  </a:lnTo>
                  <a:lnTo>
                    <a:pt x="651" y="359"/>
                  </a:lnTo>
                  <a:lnTo>
                    <a:pt x="651" y="358"/>
                  </a:lnTo>
                  <a:lnTo>
                    <a:pt x="651" y="356"/>
                  </a:lnTo>
                  <a:lnTo>
                    <a:pt x="651" y="356"/>
                  </a:lnTo>
                  <a:lnTo>
                    <a:pt x="649" y="361"/>
                  </a:lnTo>
                  <a:lnTo>
                    <a:pt x="651" y="364"/>
                  </a:lnTo>
                  <a:lnTo>
                    <a:pt x="651" y="364"/>
                  </a:lnTo>
                  <a:close/>
                  <a:moveTo>
                    <a:pt x="659" y="370"/>
                  </a:moveTo>
                  <a:lnTo>
                    <a:pt x="659" y="370"/>
                  </a:lnTo>
                  <a:lnTo>
                    <a:pt x="657" y="369"/>
                  </a:lnTo>
                  <a:lnTo>
                    <a:pt x="656" y="366"/>
                  </a:lnTo>
                  <a:lnTo>
                    <a:pt x="656" y="366"/>
                  </a:lnTo>
                  <a:lnTo>
                    <a:pt x="654" y="378"/>
                  </a:lnTo>
                  <a:lnTo>
                    <a:pt x="654" y="390"/>
                  </a:lnTo>
                  <a:lnTo>
                    <a:pt x="653" y="404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60" y="413"/>
                  </a:lnTo>
                  <a:lnTo>
                    <a:pt x="662" y="407"/>
                  </a:lnTo>
                  <a:lnTo>
                    <a:pt x="665" y="399"/>
                  </a:lnTo>
                  <a:lnTo>
                    <a:pt x="665" y="391"/>
                  </a:lnTo>
                  <a:lnTo>
                    <a:pt x="665" y="375"/>
                  </a:lnTo>
                  <a:lnTo>
                    <a:pt x="665" y="367"/>
                  </a:lnTo>
                  <a:lnTo>
                    <a:pt x="666" y="361"/>
                  </a:lnTo>
                  <a:lnTo>
                    <a:pt x="666" y="361"/>
                  </a:lnTo>
                  <a:lnTo>
                    <a:pt x="666" y="359"/>
                  </a:lnTo>
                  <a:lnTo>
                    <a:pt x="665" y="359"/>
                  </a:lnTo>
                  <a:lnTo>
                    <a:pt x="665" y="356"/>
                  </a:lnTo>
                  <a:lnTo>
                    <a:pt x="665" y="356"/>
                  </a:lnTo>
                  <a:lnTo>
                    <a:pt x="663" y="366"/>
                  </a:lnTo>
                  <a:lnTo>
                    <a:pt x="662" y="369"/>
                  </a:lnTo>
                  <a:lnTo>
                    <a:pt x="659" y="370"/>
                  </a:lnTo>
                  <a:lnTo>
                    <a:pt x="659" y="370"/>
                  </a:lnTo>
                  <a:close/>
                  <a:moveTo>
                    <a:pt x="105" y="425"/>
                  </a:moveTo>
                  <a:lnTo>
                    <a:pt x="105" y="425"/>
                  </a:lnTo>
                  <a:lnTo>
                    <a:pt x="105" y="387"/>
                  </a:lnTo>
                  <a:lnTo>
                    <a:pt x="105" y="372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99" y="364"/>
                  </a:lnTo>
                  <a:lnTo>
                    <a:pt x="96" y="373"/>
                  </a:lnTo>
                  <a:lnTo>
                    <a:pt x="94" y="382"/>
                  </a:lnTo>
                  <a:lnTo>
                    <a:pt x="94" y="391"/>
                  </a:lnTo>
                  <a:lnTo>
                    <a:pt x="96" y="401"/>
                  </a:lnTo>
                  <a:lnTo>
                    <a:pt x="98" y="410"/>
                  </a:lnTo>
                  <a:lnTo>
                    <a:pt x="101" y="417"/>
                  </a:lnTo>
                  <a:lnTo>
                    <a:pt x="105" y="425"/>
                  </a:lnTo>
                  <a:lnTo>
                    <a:pt x="105" y="425"/>
                  </a:lnTo>
                  <a:close/>
                  <a:moveTo>
                    <a:pt x="329" y="369"/>
                  </a:moveTo>
                  <a:lnTo>
                    <a:pt x="329" y="369"/>
                  </a:lnTo>
                  <a:lnTo>
                    <a:pt x="331" y="363"/>
                  </a:lnTo>
                  <a:lnTo>
                    <a:pt x="329" y="359"/>
                  </a:lnTo>
                  <a:lnTo>
                    <a:pt x="326" y="358"/>
                  </a:lnTo>
                  <a:lnTo>
                    <a:pt x="326" y="358"/>
                  </a:lnTo>
                  <a:lnTo>
                    <a:pt x="326" y="361"/>
                  </a:lnTo>
                  <a:lnTo>
                    <a:pt x="325" y="364"/>
                  </a:lnTo>
                  <a:lnTo>
                    <a:pt x="326" y="367"/>
                  </a:lnTo>
                  <a:lnTo>
                    <a:pt x="329" y="369"/>
                  </a:lnTo>
                  <a:lnTo>
                    <a:pt x="329" y="369"/>
                  </a:lnTo>
                  <a:close/>
                  <a:moveTo>
                    <a:pt x="75" y="370"/>
                  </a:moveTo>
                  <a:lnTo>
                    <a:pt x="75" y="370"/>
                  </a:lnTo>
                  <a:lnTo>
                    <a:pt x="75" y="367"/>
                  </a:lnTo>
                  <a:lnTo>
                    <a:pt x="75" y="364"/>
                  </a:lnTo>
                  <a:lnTo>
                    <a:pt x="73" y="358"/>
                  </a:lnTo>
                  <a:lnTo>
                    <a:pt x="73" y="358"/>
                  </a:lnTo>
                  <a:lnTo>
                    <a:pt x="72" y="364"/>
                  </a:lnTo>
                  <a:lnTo>
                    <a:pt x="73" y="367"/>
                  </a:lnTo>
                  <a:lnTo>
                    <a:pt x="75" y="370"/>
                  </a:lnTo>
                  <a:lnTo>
                    <a:pt x="75" y="370"/>
                  </a:lnTo>
                  <a:close/>
                  <a:moveTo>
                    <a:pt x="256" y="359"/>
                  </a:moveTo>
                  <a:lnTo>
                    <a:pt x="256" y="359"/>
                  </a:lnTo>
                  <a:lnTo>
                    <a:pt x="258" y="361"/>
                  </a:lnTo>
                  <a:lnTo>
                    <a:pt x="261" y="361"/>
                  </a:lnTo>
                  <a:lnTo>
                    <a:pt x="264" y="361"/>
                  </a:lnTo>
                  <a:lnTo>
                    <a:pt x="265" y="361"/>
                  </a:lnTo>
                  <a:lnTo>
                    <a:pt x="265" y="361"/>
                  </a:lnTo>
                  <a:lnTo>
                    <a:pt x="265" y="359"/>
                  </a:lnTo>
                  <a:lnTo>
                    <a:pt x="262" y="359"/>
                  </a:lnTo>
                  <a:lnTo>
                    <a:pt x="259" y="359"/>
                  </a:lnTo>
                  <a:lnTo>
                    <a:pt x="256" y="359"/>
                  </a:lnTo>
                  <a:lnTo>
                    <a:pt x="256" y="359"/>
                  </a:lnTo>
                  <a:close/>
                  <a:moveTo>
                    <a:pt x="311" y="359"/>
                  </a:moveTo>
                  <a:lnTo>
                    <a:pt x="311" y="359"/>
                  </a:lnTo>
                  <a:lnTo>
                    <a:pt x="312" y="364"/>
                  </a:lnTo>
                  <a:lnTo>
                    <a:pt x="312" y="367"/>
                  </a:lnTo>
                  <a:lnTo>
                    <a:pt x="314" y="367"/>
                  </a:lnTo>
                  <a:lnTo>
                    <a:pt x="314" y="367"/>
                  </a:lnTo>
                  <a:lnTo>
                    <a:pt x="317" y="364"/>
                  </a:lnTo>
                  <a:lnTo>
                    <a:pt x="319" y="359"/>
                  </a:lnTo>
                  <a:lnTo>
                    <a:pt x="319" y="359"/>
                  </a:lnTo>
                  <a:lnTo>
                    <a:pt x="314" y="358"/>
                  </a:lnTo>
                  <a:lnTo>
                    <a:pt x="311" y="359"/>
                  </a:lnTo>
                  <a:lnTo>
                    <a:pt x="311" y="359"/>
                  </a:lnTo>
                  <a:close/>
                  <a:moveTo>
                    <a:pt x="303" y="361"/>
                  </a:moveTo>
                  <a:lnTo>
                    <a:pt x="303" y="361"/>
                  </a:lnTo>
                  <a:lnTo>
                    <a:pt x="303" y="364"/>
                  </a:lnTo>
                  <a:lnTo>
                    <a:pt x="305" y="367"/>
                  </a:lnTo>
                  <a:lnTo>
                    <a:pt x="305" y="367"/>
                  </a:lnTo>
                  <a:lnTo>
                    <a:pt x="306" y="367"/>
                  </a:lnTo>
                  <a:lnTo>
                    <a:pt x="306" y="367"/>
                  </a:lnTo>
                  <a:lnTo>
                    <a:pt x="308" y="366"/>
                  </a:lnTo>
                  <a:lnTo>
                    <a:pt x="306" y="364"/>
                  </a:lnTo>
                  <a:lnTo>
                    <a:pt x="306" y="363"/>
                  </a:lnTo>
                  <a:lnTo>
                    <a:pt x="306" y="359"/>
                  </a:lnTo>
                  <a:lnTo>
                    <a:pt x="306" y="359"/>
                  </a:lnTo>
                  <a:lnTo>
                    <a:pt x="303" y="361"/>
                  </a:lnTo>
                  <a:lnTo>
                    <a:pt x="303" y="361"/>
                  </a:lnTo>
                  <a:close/>
                  <a:moveTo>
                    <a:pt x="386" y="367"/>
                  </a:moveTo>
                  <a:lnTo>
                    <a:pt x="386" y="367"/>
                  </a:lnTo>
                  <a:lnTo>
                    <a:pt x="389" y="367"/>
                  </a:lnTo>
                  <a:lnTo>
                    <a:pt x="392" y="367"/>
                  </a:lnTo>
                  <a:lnTo>
                    <a:pt x="392" y="367"/>
                  </a:lnTo>
                  <a:lnTo>
                    <a:pt x="390" y="363"/>
                  </a:lnTo>
                  <a:lnTo>
                    <a:pt x="389" y="361"/>
                  </a:lnTo>
                  <a:lnTo>
                    <a:pt x="387" y="361"/>
                  </a:lnTo>
                  <a:lnTo>
                    <a:pt x="387" y="361"/>
                  </a:lnTo>
                  <a:lnTo>
                    <a:pt x="386" y="364"/>
                  </a:lnTo>
                  <a:lnTo>
                    <a:pt x="386" y="367"/>
                  </a:lnTo>
                  <a:lnTo>
                    <a:pt x="386" y="367"/>
                  </a:lnTo>
                  <a:close/>
                  <a:moveTo>
                    <a:pt x="720" y="378"/>
                  </a:moveTo>
                  <a:lnTo>
                    <a:pt x="720" y="378"/>
                  </a:lnTo>
                  <a:lnTo>
                    <a:pt x="721" y="379"/>
                  </a:lnTo>
                  <a:lnTo>
                    <a:pt x="721" y="382"/>
                  </a:lnTo>
                  <a:lnTo>
                    <a:pt x="721" y="382"/>
                  </a:lnTo>
                  <a:lnTo>
                    <a:pt x="726" y="381"/>
                  </a:lnTo>
                  <a:lnTo>
                    <a:pt x="726" y="381"/>
                  </a:lnTo>
                  <a:lnTo>
                    <a:pt x="726" y="369"/>
                  </a:lnTo>
                  <a:lnTo>
                    <a:pt x="724" y="364"/>
                  </a:lnTo>
                  <a:lnTo>
                    <a:pt x="721" y="361"/>
                  </a:lnTo>
                  <a:lnTo>
                    <a:pt x="721" y="361"/>
                  </a:lnTo>
                  <a:lnTo>
                    <a:pt x="720" y="378"/>
                  </a:lnTo>
                  <a:lnTo>
                    <a:pt x="720" y="378"/>
                  </a:lnTo>
                  <a:close/>
                  <a:moveTo>
                    <a:pt x="252" y="361"/>
                  </a:moveTo>
                  <a:lnTo>
                    <a:pt x="252" y="361"/>
                  </a:lnTo>
                  <a:lnTo>
                    <a:pt x="250" y="363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2" y="364"/>
                  </a:lnTo>
                  <a:lnTo>
                    <a:pt x="252" y="361"/>
                  </a:lnTo>
                  <a:lnTo>
                    <a:pt x="252" y="361"/>
                  </a:lnTo>
                  <a:close/>
                  <a:moveTo>
                    <a:pt x="296" y="367"/>
                  </a:moveTo>
                  <a:lnTo>
                    <a:pt x="296" y="367"/>
                  </a:lnTo>
                  <a:lnTo>
                    <a:pt x="296" y="366"/>
                  </a:lnTo>
                  <a:lnTo>
                    <a:pt x="296" y="363"/>
                  </a:lnTo>
                  <a:lnTo>
                    <a:pt x="296" y="363"/>
                  </a:lnTo>
                  <a:lnTo>
                    <a:pt x="296" y="363"/>
                  </a:lnTo>
                  <a:lnTo>
                    <a:pt x="294" y="363"/>
                  </a:lnTo>
                  <a:lnTo>
                    <a:pt x="294" y="361"/>
                  </a:lnTo>
                  <a:lnTo>
                    <a:pt x="293" y="361"/>
                  </a:lnTo>
                  <a:lnTo>
                    <a:pt x="293" y="361"/>
                  </a:lnTo>
                  <a:lnTo>
                    <a:pt x="293" y="366"/>
                  </a:lnTo>
                  <a:lnTo>
                    <a:pt x="294" y="367"/>
                  </a:lnTo>
                  <a:lnTo>
                    <a:pt x="296" y="367"/>
                  </a:lnTo>
                  <a:lnTo>
                    <a:pt x="296" y="367"/>
                  </a:lnTo>
                  <a:close/>
                  <a:moveTo>
                    <a:pt x="418" y="366"/>
                  </a:moveTo>
                  <a:lnTo>
                    <a:pt x="418" y="366"/>
                  </a:lnTo>
                  <a:lnTo>
                    <a:pt x="419" y="364"/>
                  </a:lnTo>
                  <a:lnTo>
                    <a:pt x="421" y="363"/>
                  </a:lnTo>
                  <a:lnTo>
                    <a:pt x="421" y="363"/>
                  </a:lnTo>
                  <a:lnTo>
                    <a:pt x="418" y="361"/>
                  </a:lnTo>
                  <a:lnTo>
                    <a:pt x="416" y="361"/>
                  </a:lnTo>
                  <a:lnTo>
                    <a:pt x="416" y="361"/>
                  </a:lnTo>
                  <a:lnTo>
                    <a:pt x="418" y="366"/>
                  </a:lnTo>
                  <a:lnTo>
                    <a:pt x="418" y="366"/>
                  </a:lnTo>
                  <a:close/>
                  <a:moveTo>
                    <a:pt x="444" y="361"/>
                  </a:moveTo>
                  <a:lnTo>
                    <a:pt x="444" y="361"/>
                  </a:lnTo>
                  <a:lnTo>
                    <a:pt x="439" y="361"/>
                  </a:lnTo>
                  <a:lnTo>
                    <a:pt x="439" y="361"/>
                  </a:lnTo>
                  <a:lnTo>
                    <a:pt x="439" y="364"/>
                  </a:lnTo>
                  <a:lnTo>
                    <a:pt x="441" y="364"/>
                  </a:lnTo>
                  <a:lnTo>
                    <a:pt x="444" y="364"/>
                  </a:lnTo>
                  <a:lnTo>
                    <a:pt x="444" y="361"/>
                  </a:lnTo>
                  <a:lnTo>
                    <a:pt x="444" y="361"/>
                  </a:lnTo>
                  <a:close/>
                  <a:moveTo>
                    <a:pt x="280" y="364"/>
                  </a:moveTo>
                  <a:lnTo>
                    <a:pt x="280" y="364"/>
                  </a:lnTo>
                  <a:lnTo>
                    <a:pt x="284" y="364"/>
                  </a:lnTo>
                  <a:lnTo>
                    <a:pt x="285" y="364"/>
                  </a:lnTo>
                  <a:lnTo>
                    <a:pt x="285" y="363"/>
                  </a:lnTo>
                  <a:lnTo>
                    <a:pt x="285" y="363"/>
                  </a:lnTo>
                  <a:lnTo>
                    <a:pt x="282" y="363"/>
                  </a:lnTo>
                  <a:lnTo>
                    <a:pt x="280" y="364"/>
                  </a:lnTo>
                  <a:lnTo>
                    <a:pt x="280" y="364"/>
                  </a:lnTo>
                  <a:close/>
                  <a:moveTo>
                    <a:pt x="236" y="364"/>
                  </a:moveTo>
                  <a:lnTo>
                    <a:pt x="236" y="364"/>
                  </a:lnTo>
                  <a:lnTo>
                    <a:pt x="238" y="366"/>
                  </a:lnTo>
                  <a:lnTo>
                    <a:pt x="238" y="366"/>
                  </a:lnTo>
                  <a:lnTo>
                    <a:pt x="238" y="366"/>
                  </a:lnTo>
                  <a:lnTo>
                    <a:pt x="239" y="364"/>
                  </a:lnTo>
                  <a:lnTo>
                    <a:pt x="241" y="364"/>
                  </a:lnTo>
                  <a:lnTo>
                    <a:pt x="241" y="364"/>
                  </a:lnTo>
                  <a:lnTo>
                    <a:pt x="239" y="363"/>
                  </a:lnTo>
                  <a:lnTo>
                    <a:pt x="236" y="364"/>
                  </a:lnTo>
                  <a:lnTo>
                    <a:pt x="236" y="364"/>
                  </a:lnTo>
                  <a:close/>
                  <a:moveTo>
                    <a:pt x="495" y="364"/>
                  </a:moveTo>
                  <a:lnTo>
                    <a:pt x="495" y="364"/>
                  </a:lnTo>
                  <a:lnTo>
                    <a:pt x="495" y="364"/>
                  </a:lnTo>
                  <a:lnTo>
                    <a:pt x="499" y="366"/>
                  </a:lnTo>
                  <a:lnTo>
                    <a:pt x="500" y="364"/>
                  </a:lnTo>
                  <a:lnTo>
                    <a:pt x="502" y="364"/>
                  </a:lnTo>
                  <a:lnTo>
                    <a:pt x="502" y="364"/>
                  </a:lnTo>
                  <a:lnTo>
                    <a:pt x="499" y="363"/>
                  </a:lnTo>
                  <a:lnTo>
                    <a:pt x="495" y="364"/>
                  </a:lnTo>
                  <a:lnTo>
                    <a:pt x="495" y="364"/>
                  </a:lnTo>
                  <a:close/>
                  <a:moveTo>
                    <a:pt x="531" y="372"/>
                  </a:moveTo>
                  <a:lnTo>
                    <a:pt x="531" y="372"/>
                  </a:lnTo>
                  <a:lnTo>
                    <a:pt x="538" y="373"/>
                  </a:lnTo>
                  <a:lnTo>
                    <a:pt x="538" y="373"/>
                  </a:lnTo>
                  <a:lnTo>
                    <a:pt x="540" y="369"/>
                  </a:lnTo>
                  <a:lnTo>
                    <a:pt x="538" y="364"/>
                  </a:lnTo>
                  <a:lnTo>
                    <a:pt x="538" y="364"/>
                  </a:lnTo>
                  <a:lnTo>
                    <a:pt x="537" y="364"/>
                  </a:lnTo>
                  <a:lnTo>
                    <a:pt x="534" y="364"/>
                  </a:lnTo>
                  <a:lnTo>
                    <a:pt x="532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29" y="367"/>
                  </a:lnTo>
                  <a:lnTo>
                    <a:pt x="531" y="372"/>
                  </a:lnTo>
                  <a:lnTo>
                    <a:pt x="531" y="372"/>
                  </a:lnTo>
                  <a:close/>
                  <a:moveTo>
                    <a:pt x="590" y="370"/>
                  </a:moveTo>
                  <a:lnTo>
                    <a:pt x="590" y="370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3" y="369"/>
                  </a:lnTo>
                  <a:lnTo>
                    <a:pt x="593" y="367"/>
                  </a:lnTo>
                  <a:lnTo>
                    <a:pt x="593" y="364"/>
                  </a:lnTo>
                  <a:lnTo>
                    <a:pt x="592" y="363"/>
                  </a:lnTo>
                  <a:lnTo>
                    <a:pt x="592" y="363"/>
                  </a:lnTo>
                  <a:lnTo>
                    <a:pt x="590" y="367"/>
                  </a:lnTo>
                  <a:lnTo>
                    <a:pt x="590" y="369"/>
                  </a:lnTo>
                  <a:lnTo>
                    <a:pt x="590" y="370"/>
                  </a:lnTo>
                  <a:lnTo>
                    <a:pt x="590" y="370"/>
                  </a:lnTo>
                  <a:close/>
                  <a:moveTo>
                    <a:pt x="224" y="366"/>
                  </a:moveTo>
                  <a:lnTo>
                    <a:pt x="224" y="366"/>
                  </a:lnTo>
                  <a:lnTo>
                    <a:pt x="229" y="366"/>
                  </a:lnTo>
                  <a:lnTo>
                    <a:pt x="230" y="366"/>
                  </a:lnTo>
                  <a:lnTo>
                    <a:pt x="232" y="364"/>
                  </a:lnTo>
                  <a:lnTo>
                    <a:pt x="232" y="364"/>
                  </a:lnTo>
                  <a:lnTo>
                    <a:pt x="229" y="364"/>
                  </a:lnTo>
                  <a:lnTo>
                    <a:pt x="227" y="364"/>
                  </a:lnTo>
                  <a:lnTo>
                    <a:pt x="226" y="364"/>
                  </a:lnTo>
                  <a:lnTo>
                    <a:pt x="226" y="364"/>
                  </a:lnTo>
                  <a:lnTo>
                    <a:pt x="226" y="364"/>
                  </a:lnTo>
                  <a:lnTo>
                    <a:pt x="224" y="364"/>
                  </a:lnTo>
                  <a:lnTo>
                    <a:pt x="224" y="366"/>
                  </a:lnTo>
                  <a:lnTo>
                    <a:pt x="224" y="366"/>
                  </a:lnTo>
                  <a:lnTo>
                    <a:pt x="224" y="366"/>
                  </a:lnTo>
                  <a:close/>
                  <a:moveTo>
                    <a:pt x="517" y="369"/>
                  </a:moveTo>
                  <a:lnTo>
                    <a:pt x="517" y="369"/>
                  </a:lnTo>
                  <a:lnTo>
                    <a:pt x="517" y="367"/>
                  </a:lnTo>
                  <a:lnTo>
                    <a:pt x="517" y="366"/>
                  </a:lnTo>
                  <a:lnTo>
                    <a:pt x="517" y="364"/>
                  </a:lnTo>
                  <a:lnTo>
                    <a:pt x="517" y="364"/>
                  </a:lnTo>
                  <a:lnTo>
                    <a:pt x="514" y="364"/>
                  </a:lnTo>
                  <a:lnTo>
                    <a:pt x="514" y="366"/>
                  </a:lnTo>
                  <a:lnTo>
                    <a:pt x="514" y="366"/>
                  </a:lnTo>
                  <a:lnTo>
                    <a:pt x="515" y="369"/>
                  </a:lnTo>
                  <a:lnTo>
                    <a:pt x="517" y="369"/>
                  </a:lnTo>
                  <a:lnTo>
                    <a:pt x="517" y="369"/>
                  </a:lnTo>
                  <a:lnTo>
                    <a:pt x="517" y="369"/>
                  </a:lnTo>
                  <a:close/>
                  <a:moveTo>
                    <a:pt x="262" y="366"/>
                  </a:moveTo>
                  <a:lnTo>
                    <a:pt x="262" y="366"/>
                  </a:lnTo>
                  <a:lnTo>
                    <a:pt x="268" y="367"/>
                  </a:lnTo>
                  <a:lnTo>
                    <a:pt x="274" y="366"/>
                  </a:lnTo>
                  <a:lnTo>
                    <a:pt x="274" y="366"/>
                  </a:lnTo>
                  <a:lnTo>
                    <a:pt x="273" y="364"/>
                  </a:lnTo>
                  <a:lnTo>
                    <a:pt x="268" y="364"/>
                  </a:lnTo>
                  <a:lnTo>
                    <a:pt x="262" y="366"/>
                  </a:lnTo>
                  <a:lnTo>
                    <a:pt x="262" y="366"/>
                  </a:lnTo>
                  <a:close/>
                  <a:moveTo>
                    <a:pt x="750" y="404"/>
                  </a:moveTo>
                  <a:lnTo>
                    <a:pt x="750" y="404"/>
                  </a:lnTo>
                  <a:lnTo>
                    <a:pt x="753" y="395"/>
                  </a:lnTo>
                  <a:lnTo>
                    <a:pt x="755" y="385"/>
                  </a:lnTo>
                  <a:lnTo>
                    <a:pt x="755" y="375"/>
                  </a:lnTo>
                  <a:lnTo>
                    <a:pt x="752" y="366"/>
                  </a:lnTo>
                  <a:lnTo>
                    <a:pt x="752" y="366"/>
                  </a:lnTo>
                  <a:lnTo>
                    <a:pt x="750" y="384"/>
                  </a:lnTo>
                  <a:lnTo>
                    <a:pt x="750" y="393"/>
                  </a:lnTo>
                  <a:lnTo>
                    <a:pt x="750" y="404"/>
                  </a:lnTo>
                  <a:lnTo>
                    <a:pt x="750" y="404"/>
                  </a:lnTo>
                  <a:close/>
                  <a:moveTo>
                    <a:pt x="137" y="366"/>
                  </a:moveTo>
                  <a:lnTo>
                    <a:pt x="137" y="366"/>
                  </a:lnTo>
                  <a:lnTo>
                    <a:pt x="136" y="372"/>
                  </a:lnTo>
                  <a:lnTo>
                    <a:pt x="136" y="376"/>
                  </a:lnTo>
                  <a:lnTo>
                    <a:pt x="136" y="378"/>
                  </a:lnTo>
                  <a:lnTo>
                    <a:pt x="136" y="378"/>
                  </a:lnTo>
                  <a:lnTo>
                    <a:pt x="137" y="375"/>
                  </a:lnTo>
                  <a:lnTo>
                    <a:pt x="140" y="372"/>
                  </a:lnTo>
                  <a:lnTo>
                    <a:pt x="142" y="369"/>
                  </a:lnTo>
                  <a:lnTo>
                    <a:pt x="142" y="367"/>
                  </a:lnTo>
                  <a:lnTo>
                    <a:pt x="140" y="366"/>
                  </a:lnTo>
                  <a:lnTo>
                    <a:pt x="140" y="366"/>
                  </a:lnTo>
                  <a:lnTo>
                    <a:pt x="140" y="367"/>
                  </a:lnTo>
                  <a:lnTo>
                    <a:pt x="137" y="366"/>
                  </a:lnTo>
                  <a:lnTo>
                    <a:pt x="137" y="366"/>
                  </a:lnTo>
                  <a:close/>
                  <a:moveTo>
                    <a:pt x="473" y="367"/>
                  </a:moveTo>
                  <a:lnTo>
                    <a:pt x="473" y="367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9" y="370"/>
                  </a:lnTo>
                  <a:lnTo>
                    <a:pt x="480" y="369"/>
                  </a:lnTo>
                  <a:lnTo>
                    <a:pt x="480" y="366"/>
                  </a:lnTo>
                  <a:lnTo>
                    <a:pt x="480" y="366"/>
                  </a:lnTo>
                  <a:lnTo>
                    <a:pt x="477" y="366"/>
                  </a:lnTo>
                  <a:lnTo>
                    <a:pt x="473" y="367"/>
                  </a:lnTo>
                  <a:lnTo>
                    <a:pt x="473" y="367"/>
                  </a:lnTo>
                  <a:close/>
                  <a:moveTo>
                    <a:pt x="543" y="375"/>
                  </a:moveTo>
                  <a:lnTo>
                    <a:pt x="543" y="375"/>
                  </a:lnTo>
                  <a:lnTo>
                    <a:pt x="549" y="376"/>
                  </a:lnTo>
                  <a:lnTo>
                    <a:pt x="549" y="376"/>
                  </a:lnTo>
                  <a:lnTo>
                    <a:pt x="549" y="369"/>
                  </a:lnTo>
                  <a:lnTo>
                    <a:pt x="549" y="369"/>
                  </a:lnTo>
                  <a:lnTo>
                    <a:pt x="546" y="367"/>
                  </a:lnTo>
                  <a:lnTo>
                    <a:pt x="543" y="366"/>
                  </a:lnTo>
                  <a:lnTo>
                    <a:pt x="543" y="366"/>
                  </a:lnTo>
                  <a:lnTo>
                    <a:pt x="543" y="370"/>
                  </a:lnTo>
                  <a:lnTo>
                    <a:pt x="543" y="375"/>
                  </a:lnTo>
                  <a:lnTo>
                    <a:pt x="543" y="375"/>
                  </a:lnTo>
                  <a:close/>
                  <a:moveTo>
                    <a:pt x="194" y="381"/>
                  </a:moveTo>
                  <a:lnTo>
                    <a:pt x="194" y="381"/>
                  </a:lnTo>
                  <a:lnTo>
                    <a:pt x="200" y="375"/>
                  </a:lnTo>
                  <a:lnTo>
                    <a:pt x="201" y="372"/>
                  </a:lnTo>
                  <a:lnTo>
                    <a:pt x="201" y="369"/>
                  </a:lnTo>
                  <a:lnTo>
                    <a:pt x="201" y="369"/>
                  </a:lnTo>
                  <a:lnTo>
                    <a:pt x="198" y="369"/>
                  </a:lnTo>
                  <a:lnTo>
                    <a:pt x="197" y="367"/>
                  </a:lnTo>
                  <a:lnTo>
                    <a:pt x="197" y="367"/>
                  </a:lnTo>
                  <a:lnTo>
                    <a:pt x="194" y="375"/>
                  </a:lnTo>
                  <a:lnTo>
                    <a:pt x="192" y="378"/>
                  </a:lnTo>
                  <a:lnTo>
                    <a:pt x="194" y="381"/>
                  </a:lnTo>
                  <a:lnTo>
                    <a:pt x="194" y="381"/>
                  </a:lnTo>
                  <a:close/>
                  <a:moveTo>
                    <a:pt x="564" y="369"/>
                  </a:moveTo>
                  <a:lnTo>
                    <a:pt x="564" y="369"/>
                  </a:lnTo>
                  <a:lnTo>
                    <a:pt x="563" y="369"/>
                  </a:lnTo>
                  <a:lnTo>
                    <a:pt x="561" y="369"/>
                  </a:lnTo>
                  <a:lnTo>
                    <a:pt x="559" y="367"/>
                  </a:lnTo>
                  <a:lnTo>
                    <a:pt x="558" y="369"/>
                  </a:lnTo>
                  <a:lnTo>
                    <a:pt x="558" y="369"/>
                  </a:lnTo>
                  <a:lnTo>
                    <a:pt x="561" y="370"/>
                  </a:lnTo>
                  <a:lnTo>
                    <a:pt x="564" y="370"/>
                  </a:lnTo>
                  <a:lnTo>
                    <a:pt x="564" y="369"/>
                  </a:lnTo>
                  <a:lnTo>
                    <a:pt x="564" y="369"/>
                  </a:lnTo>
                  <a:close/>
                  <a:moveTo>
                    <a:pt x="168" y="369"/>
                  </a:moveTo>
                  <a:lnTo>
                    <a:pt x="168" y="369"/>
                  </a:lnTo>
                  <a:lnTo>
                    <a:pt x="168" y="387"/>
                  </a:lnTo>
                  <a:lnTo>
                    <a:pt x="168" y="396"/>
                  </a:lnTo>
                  <a:lnTo>
                    <a:pt x="169" y="405"/>
                  </a:lnTo>
                  <a:lnTo>
                    <a:pt x="169" y="405"/>
                  </a:lnTo>
                  <a:lnTo>
                    <a:pt x="175" y="396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78" y="378"/>
                  </a:lnTo>
                  <a:lnTo>
                    <a:pt x="177" y="369"/>
                  </a:lnTo>
                  <a:lnTo>
                    <a:pt x="177" y="369"/>
                  </a:lnTo>
                  <a:lnTo>
                    <a:pt x="172" y="369"/>
                  </a:lnTo>
                  <a:lnTo>
                    <a:pt x="168" y="369"/>
                  </a:lnTo>
                  <a:lnTo>
                    <a:pt x="168" y="369"/>
                  </a:lnTo>
                  <a:close/>
                  <a:moveTo>
                    <a:pt x="184" y="382"/>
                  </a:moveTo>
                  <a:lnTo>
                    <a:pt x="184" y="382"/>
                  </a:lnTo>
                  <a:lnTo>
                    <a:pt x="186" y="375"/>
                  </a:lnTo>
                  <a:lnTo>
                    <a:pt x="184" y="372"/>
                  </a:lnTo>
                  <a:lnTo>
                    <a:pt x="183" y="369"/>
                  </a:lnTo>
                  <a:lnTo>
                    <a:pt x="183" y="369"/>
                  </a:lnTo>
                  <a:lnTo>
                    <a:pt x="183" y="375"/>
                  </a:lnTo>
                  <a:lnTo>
                    <a:pt x="183" y="379"/>
                  </a:lnTo>
                  <a:lnTo>
                    <a:pt x="184" y="382"/>
                  </a:lnTo>
                  <a:lnTo>
                    <a:pt x="184" y="382"/>
                  </a:lnTo>
                  <a:close/>
                  <a:moveTo>
                    <a:pt x="136" y="387"/>
                  </a:moveTo>
                  <a:lnTo>
                    <a:pt x="136" y="387"/>
                  </a:lnTo>
                  <a:lnTo>
                    <a:pt x="136" y="396"/>
                  </a:lnTo>
                  <a:lnTo>
                    <a:pt x="137" y="405"/>
                  </a:lnTo>
                  <a:lnTo>
                    <a:pt x="139" y="414"/>
                  </a:lnTo>
                  <a:lnTo>
                    <a:pt x="140" y="425"/>
                  </a:lnTo>
                  <a:lnTo>
                    <a:pt x="140" y="425"/>
                  </a:lnTo>
                  <a:lnTo>
                    <a:pt x="145" y="424"/>
                  </a:lnTo>
                  <a:lnTo>
                    <a:pt x="149" y="424"/>
                  </a:lnTo>
                  <a:lnTo>
                    <a:pt x="149" y="424"/>
                  </a:lnTo>
                  <a:lnTo>
                    <a:pt x="149" y="398"/>
                  </a:lnTo>
                  <a:lnTo>
                    <a:pt x="148" y="370"/>
                  </a:lnTo>
                  <a:lnTo>
                    <a:pt x="148" y="370"/>
                  </a:lnTo>
                  <a:lnTo>
                    <a:pt x="146" y="369"/>
                  </a:lnTo>
                  <a:lnTo>
                    <a:pt x="146" y="369"/>
                  </a:lnTo>
                  <a:lnTo>
                    <a:pt x="143" y="373"/>
                  </a:lnTo>
                  <a:lnTo>
                    <a:pt x="140" y="378"/>
                  </a:lnTo>
                  <a:lnTo>
                    <a:pt x="137" y="382"/>
                  </a:lnTo>
                  <a:lnTo>
                    <a:pt x="136" y="387"/>
                  </a:lnTo>
                  <a:lnTo>
                    <a:pt x="136" y="387"/>
                  </a:lnTo>
                  <a:close/>
                  <a:moveTo>
                    <a:pt x="162" y="414"/>
                  </a:moveTo>
                  <a:lnTo>
                    <a:pt x="162" y="414"/>
                  </a:lnTo>
                  <a:lnTo>
                    <a:pt x="163" y="411"/>
                  </a:lnTo>
                  <a:lnTo>
                    <a:pt x="165" y="407"/>
                  </a:lnTo>
                  <a:lnTo>
                    <a:pt x="163" y="396"/>
                  </a:lnTo>
                  <a:lnTo>
                    <a:pt x="162" y="385"/>
                  </a:lnTo>
                  <a:lnTo>
                    <a:pt x="163" y="381"/>
                  </a:lnTo>
                  <a:lnTo>
                    <a:pt x="163" y="376"/>
                  </a:lnTo>
                  <a:lnTo>
                    <a:pt x="163" y="376"/>
                  </a:lnTo>
                  <a:lnTo>
                    <a:pt x="162" y="375"/>
                  </a:lnTo>
                  <a:lnTo>
                    <a:pt x="162" y="373"/>
                  </a:lnTo>
                  <a:lnTo>
                    <a:pt x="162" y="369"/>
                  </a:lnTo>
                  <a:lnTo>
                    <a:pt x="162" y="369"/>
                  </a:lnTo>
                  <a:lnTo>
                    <a:pt x="159" y="369"/>
                  </a:lnTo>
                  <a:lnTo>
                    <a:pt x="159" y="369"/>
                  </a:lnTo>
                  <a:lnTo>
                    <a:pt x="159" y="391"/>
                  </a:lnTo>
                  <a:lnTo>
                    <a:pt x="162" y="414"/>
                  </a:lnTo>
                  <a:lnTo>
                    <a:pt x="162" y="414"/>
                  </a:lnTo>
                  <a:close/>
                  <a:moveTo>
                    <a:pt x="431" y="370"/>
                  </a:moveTo>
                  <a:lnTo>
                    <a:pt x="431" y="370"/>
                  </a:lnTo>
                  <a:lnTo>
                    <a:pt x="433" y="372"/>
                  </a:lnTo>
                  <a:lnTo>
                    <a:pt x="434" y="373"/>
                  </a:lnTo>
                  <a:lnTo>
                    <a:pt x="434" y="373"/>
                  </a:lnTo>
                  <a:lnTo>
                    <a:pt x="434" y="372"/>
                  </a:lnTo>
                  <a:lnTo>
                    <a:pt x="434" y="369"/>
                  </a:lnTo>
                  <a:lnTo>
                    <a:pt x="434" y="369"/>
                  </a:lnTo>
                  <a:lnTo>
                    <a:pt x="431" y="370"/>
                  </a:lnTo>
                  <a:lnTo>
                    <a:pt x="431" y="370"/>
                  </a:lnTo>
                  <a:close/>
                  <a:moveTo>
                    <a:pt x="450" y="375"/>
                  </a:moveTo>
                  <a:lnTo>
                    <a:pt x="450" y="375"/>
                  </a:lnTo>
                  <a:lnTo>
                    <a:pt x="445" y="370"/>
                  </a:lnTo>
                  <a:lnTo>
                    <a:pt x="444" y="370"/>
                  </a:lnTo>
                  <a:lnTo>
                    <a:pt x="441" y="369"/>
                  </a:lnTo>
                  <a:lnTo>
                    <a:pt x="441" y="369"/>
                  </a:lnTo>
                  <a:lnTo>
                    <a:pt x="441" y="373"/>
                  </a:lnTo>
                  <a:lnTo>
                    <a:pt x="442" y="375"/>
                  </a:lnTo>
                  <a:lnTo>
                    <a:pt x="447" y="376"/>
                  </a:lnTo>
                  <a:lnTo>
                    <a:pt x="450" y="375"/>
                  </a:lnTo>
                  <a:lnTo>
                    <a:pt x="450" y="375"/>
                  </a:lnTo>
                  <a:close/>
                  <a:moveTo>
                    <a:pt x="207" y="375"/>
                  </a:moveTo>
                  <a:lnTo>
                    <a:pt x="207" y="375"/>
                  </a:lnTo>
                  <a:lnTo>
                    <a:pt x="210" y="375"/>
                  </a:lnTo>
                  <a:lnTo>
                    <a:pt x="212" y="373"/>
                  </a:lnTo>
                  <a:lnTo>
                    <a:pt x="212" y="373"/>
                  </a:lnTo>
                  <a:lnTo>
                    <a:pt x="210" y="372"/>
                  </a:lnTo>
                  <a:lnTo>
                    <a:pt x="210" y="370"/>
                  </a:lnTo>
                  <a:lnTo>
                    <a:pt x="210" y="370"/>
                  </a:lnTo>
                  <a:lnTo>
                    <a:pt x="207" y="370"/>
                  </a:lnTo>
                  <a:lnTo>
                    <a:pt x="207" y="370"/>
                  </a:lnTo>
                  <a:lnTo>
                    <a:pt x="207" y="375"/>
                  </a:lnTo>
                  <a:lnTo>
                    <a:pt x="207" y="375"/>
                  </a:lnTo>
                  <a:close/>
                  <a:moveTo>
                    <a:pt x="491" y="378"/>
                  </a:moveTo>
                  <a:lnTo>
                    <a:pt x="491" y="378"/>
                  </a:lnTo>
                  <a:lnTo>
                    <a:pt x="497" y="379"/>
                  </a:lnTo>
                  <a:lnTo>
                    <a:pt x="502" y="381"/>
                  </a:lnTo>
                  <a:lnTo>
                    <a:pt x="508" y="381"/>
                  </a:lnTo>
                  <a:lnTo>
                    <a:pt x="511" y="381"/>
                  </a:lnTo>
                  <a:lnTo>
                    <a:pt x="512" y="379"/>
                  </a:lnTo>
                  <a:lnTo>
                    <a:pt x="512" y="379"/>
                  </a:lnTo>
                  <a:lnTo>
                    <a:pt x="511" y="372"/>
                  </a:lnTo>
                  <a:lnTo>
                    <a:pt x="511" y="372"/>
                  </a:lnTo>
                  <a:lnTo>
                    <a:pt x="505" y="372"/>
                  </a:lnTo>
                  <a:lnTo>
                    <a:pt x="497" y="370"/>
                  </a:lnTo>
                  <a:lnTo>
                    <a:pt x="494" y="370"/>
                  </a:lnTo>
                  <a:lnTo>
                    <a:pt x="492" y="372"/>
                  </a:lnTo>
                  <a:lnTo>
                    <a:pt x="491" y="373"/>
                  </a:lnTo>
                  <a:lnTo>
                    <a:pt x="491" y="378"/>
                  </a:lnTo>
                  <a:lnTo>
                    <a:pt x="491" y="378"/>
                  </a:lnTo>
                  <a:close/>
                  <a:moveTo>
                    <a:pt x="261" y="372"/>
                  </a:moveTo>
                  <a:lnTo>
                    <a:pt x="261" y="372"/>
                  </a:lnTo>
                  <a:lnTo>
                    <a:pt x="264" y="387"/>
                  </a:lnTo>
                  <a:lnTo>
                    <a:pt x="264" y="387"/>
                  </a:lnTo>
                  <a:lnTo>
                    <a:pt x="268" y="384"/>
                  </a:lnTo>
                  <a:lnTo>
                    <a:pt x="271" y="381"/>
                  </a:lnTo>
                  <a:lnTo>
                    <a:pt x="276" y="373"/>
                  </a:lnTo>
                  <a:lnTo>
                    <a:pt x="276" y="373"/>
                  </a:lnTo>
                  <a:lnTo>
                    <a:pt x="268" y="372"/>
                  </a:lnTo>
                  <a:lnTo>
                    <a:pt x="261" y="372"/>
                  </a:lnTo>
                  <a:lnTo>
                    <a:pt x="261" y="372"/>
                  </a:lnTo>
                  <a:close/>
                  <a:moveTo>
                    <a:pt x="404" y="381"/>
                  </a:moveTo>
                  <a:lnTo>
                    <a:pt x="404" y="381"/>
                  </a:lnTo>
                  <a:lnTo>
                    <a:pt x="406" y="378"/>
                  </a:lnTo>
                  <a:lnTo>
                    <a:pt x="406" y="375"/>
                  </a:lnTo>
                  <a:lnTo>
                    <a:pt x="404" y="372"/>
                  </a:lnTo>
                  <a:lnTo>
                    <a:pt x="401" y="370"/>
                  </a:lnTo>
                  <a:lnTo>
                    <a:pt x="401" y="370"/>
                  </a:lnTo>
                  <a:lnTo>
                    <a:pt x="402" y="376"/>
                  </a:lnTo>
                  <a:lnTo>
                    <a:pt x="404" y="381"/>
                  </a:lnTo>
                  <a:lnTo>
                    <a:pt x="404" y="381"/>
                  </a:lnTo>
                  <a:close/>
                  <a:moveTo>
                    <a:pt x="567" y="375"/>
                  </a:moveTo>
                  <a:lnTo>
                    <a:pt x="567" y="375"/>
                  </a:lnTo>
                  <a:lnTo>
                    <a:pt x="569" y="375"/>
                  </a:lnTo>
                  <a:lnTo>
                    <a:pt x="570" y="375"/>
                  </a:lnTo>
                  <a:lnTo>
                    <a:pt x="570" y="375"/>
                  </a:lnTo>
                  <a:lnTo>
                    <a:pt x="570" y="373"/>
                  </a:lnTo>
                  <a:lnTo>
                    <a:pt x="570" y="373"/>
                  </a:lnTo>
                  <a:lnTo>
                    <a:pt x="572" y="370"/>
                  </a:lnTo>
                  <a:lnTo>
                    <a:pt x="572" y="370"/>
                  </a:lnTo>
                  <a:lnTo>
                    <a:pt x="569" y="370"/>
                  </a:lnTo>
                  <a:lnTo>
                    <a:pt x="569" y="372"/>
                  </a:lnTo>
                  <a:lnTo>
                    <a:pt x="567" y="375"/>
                  </a:lnTo>
                  <a:lnTo>
                    <a:pt x="567" y="375"/>
                  </a:lnTo>
                  <a:close/>
                  <a:moveTo>
                    <a:pt x="47" y="411"/>
                  </a:moveTo>
                  <a:lnTo>
                    <a:pt x="47" y="411"/>
                  </a:lnTo>
                  <a:lnTo>
                    <a:pt x="44" y="401"/>
                  </a:lnTo>
                  <a:lnTo>
                    <a:pt x="43" y="390"/>
                  </a:lnTo>
                  <a:lnTo>
                    <a:pt x="37" y="372"/>
                  </a:lnTo>
                  <a:lnTo>
                    <a:pt x="37" y="372"/>
                  </a:lnTo>
                  <a:lnTo>
                    <a:pt x="37" y="382"/>
                  </a:lnTo>
                  <a:lnTo>
                    <a:pt x="40" y="393"/>
                  </a:lnTo>
                  <a:lnTo>
                    <a:pt x="47" y="411"/>
                  </a:lnTo>
                  <a:lnTo>
                    <a:pt x="47" y="411"/>
                  </a:lnTo>
                  <a:close/>
                  <a:moveTo>
                    <a:pt x="64" y="419"/>
                  </a:moveTo>
                  <a:lnTo>
                    <a:pt x="64" y="419"/>
                  </a:lnTo>
                  <a:lnTo>
                    <a:pt x="67" y="408"/>
                  </a:lnTo>
                  <a:lnTo>
                    <a:pt x="67" y="398"/>
                  </a:lnTo>
                  <a:lnTo>
                    <a:pt x="67" y="385"/>
                  </a:lnTo>
                  <a:lnTo>
                    <a:pt x="69" y="375"/>
                  </a:lnTo>
                  <a:lnTo>
                    <a:pt x="69" y="375"/>
                  </a:lnTo>
                  <a:lnTo>
                    <a:pt x="67" y="372"/>
                  </a:lnTo>
                  <a:lnTo>
                    <a:pt x="67" y="372"/>
                  </a:lnTo>
                  <a:lnTo>
                    <a:pt x="65" y="372"/>
                  </a:lnTo>
                  <a:lnTo>
                    <a:pt x="65" y="372"/>
                  </a:lnTo>
                  <a:lnTo>
                    <a:pt x="62" y="384"/>
                  </a:lnTo>
                  <a:lnTo>
                    <a:pt x="61" y="396"/>
                  </a:lnTo>
                  <a:lnTo>
                    <a:pt x="61" y="408"/>
                  </a:lnTo>
                  <a:lnTo>
                    <a:pt x="62" y="414"/>
                  </a:lnTo>
                  <a:lnTo>
                    <a:pt x="64" y="419"/>
                  </a:lnTo>
                  <a:lnTo>
                    <a:pt x="64" y="419"/>
                  </a:lnTo>
                  <a:close/>
                  <a:moveTo>
                    <a:pt x="247" y="396"/>
                  </a:moveTo>
                  <a:lnTo>
                    <a:pt x="247" y="396"/>
                  </a:lnTo>
                  <a:lnTo>
                    <a:pt x="253" y="395"/>
                  </a:lnTo>
                  <a:lnTo>
                    <a:pt x="253" y="395"/>
                  </a:lnTo>
                  <a:lnTo>
                    <a:pt x="245" y="372"/>
                  </a:lnTo>
                  <a:lnTo>
                    <a:pt x="245" y="372"/>
                  </a:lnTo>
                  <a:lnTo>
                    <a:pt x="244" y="372"/>
                  </a:lnTo>
                  <a:lnTo>
                    <a:pt x="244" y="372"/>
                  </a:lnTo>
                  <a:lnTo>
                    <a:pt x="244" y="378"/>
                  </a:lnTo>
                  <a:lnTo>
                    <a:pt x="244" y="384"/>
                  </a:lnTo>
                  <a:lnTo>
                    <a:pt x="247" y="396"/>
                  </a:lnTo>
                  <a:lnTo>
                    <a:pt x="247" y="396"/>
                  </a:lnTo>
                  <a:close/>
                  <a:moveTo>
                    <a:pt x="279" y="378"/>
                  </a:moveTo>
                  <a:lnTo>
                    <a:pt x="279" y="378"/>
                  </a:lnTo>
                  <a:lnTo>
                    <a:pt x="280" y="379"/>
                  </a:lnTo>
                  <a:lnTo>
                    <a:pt x="282" y="384"/>
                  </a:lnTo>
                  <a:lnTo>
                    <a:pt x="282" y="387"/>
                  </a:lnTo>
                  <a:lnTo>
                    <a:pt x="284" y="388"/>
                  </a:lnTo>
                  <a:lnTo>
                    <a:pt x="284" y="388"/>
                  </a:lnTo>
                  <a:lnTo>
                    <a:pt x="288" y="381"/>
                  </a:lnTo>
                  <a:lnTo>
                    <a:pt x="290" y="376"/>
                  </a:lnTo>
                  <a:lnTo>
                    <a:pt x="290" y="372"/>
                  </a:lnTo>
                  <a:lnTo>
                    <a:pt x="290" y="372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0" y="375"/>
                  </a:lnTo>
                  <a:lnTo>
                    <a:pt x="279" y="378"/>
                  </a:lnTo>
                  <a:lnTo>
                    <a:pt x="279" y="378"/>
                  </a:lnTo>
                  <a:close/>
                  <a:moveTo>
                    <a:pt x="575" y="375"/>
                  </a:moveTo>
                  <a:lnTo>
                    <a:pt x="575" y="375"/>
                  </a:lnTo>
                  <a:lnTo>
                    <a:pt x="576" y="375"/>
                  </a:lnTo>
                  <a:lnTo>
                    <a:pt x="578" y="373"/>
                  </a:lnTo>
                  <a:lnTo>
                    <a:pt x="576" y="372"/>
                  </a:lnTo>
                  <a:lnTo>
                    <a:pt x="575" y="372"/>
                  </a:lnTo>
                  <a:lnTo>
                    <a:pt x="575" y="372"/>
                  </a:lnTo>
                  <a:lnTo>
                    <a:pt x="575" y="375"/>
                  </a:lnTo>
                  <a:lnTo>
                    <a:pt x="575" y="375"/>
                  </a:lnTo>
                  <a:close/>
                  <a:moveTo>
                    <a:pt x="226" y="375"/>
                  </a:moveTo>
                  <a:lnTo>
                    <a:pt x="226" y="375"/>
                  </a:lnTo>
                  <a:lnTo>
                    <a:pt x="226" y="381"/>
                  </a:lnTo>
                  <a:lnTo>
                    <a:pt x="227" y="387"/>
                  </a:lnTo>
                  <a:lnTo>
                    <a:pt x="227" y="387"/>
                  </a:lnTo>
                  <a:lnTo>
                    <a:pt x="230" y="385"/>
                  </a:lnTo>
                  <a:lnTo>
                    <a:pt x="232" y="382"/>
                  </a:lnTo>
                  <a:lnTo>
                    <a:pt x="233" y="379"/>
                  </a:lnTo>
                  <a:lnTo>
                    <a:pt x="236" y="376"/>
                  </a:lnTo>
                  <a:lnTo>
                    <a:pt x="236" y="376"/>
                  </a:lnTo>
                  <a:lnTo>
                    <a:pt x="235" y="373"/>
                  </a:lnTo>
                  <a:lnTo>
                    <a:pt x="232" y="373"/>
                  </a:lnTo>
                  <a:lnTo>
                    <a:pt x="226" y="375"/>
                  </a:lnTo>
                  <a:lnTo>
                    <a:pt x="226" y="375"/>
                  </a:lnTo>
                  <a:close/>
                  <a:moveTo>
                    <a:pt x="316" y="373"/>
                  </a:moveTo>
                  <a:lnTo>
                    <a:pt x="316" y="373"/>
                  </a:lnTo>
                  <a:lnTo>
                    <a:pt x="317" y="375"/>
                  </a:lnTo>
                  <a:lnTo>
                    <a:pt x="319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3"/>
                  </a:lnTo>
                  <a:lnTo>
                    <a:pt x="320" y="372"/>
                  </a:lnTo>
                  <a:lnTo>
                    <a:pt x="316" y="373"/>
                  </a:lnTo>
                  <a:lnTo>
                    <a:pt x="316" y="373"/>
                  </a:lnTo>
                  <a:close/>
                  <a:moveTo>
                    <a:pt x="332" y="378"/>
                  </a:moveTo>
                  <a:lnTo>
                    <a:pt x="332" y="378"/>
                  </a:lnTo>
                  <a:lnTo>
                    <a:pt x="332" y="375"/>
                  </a:lnTo>
                  <a:lnTo>
                    <a:pt x="331" y="373"/>
                  </a:lnTo>
                  <a:lnTo>
                    <a:pt x="331" y="373"/>
                  </a:lnTo>
                  <a:lnTo>
                    <a:pt x="329" y="373"/>
                  </a:lnTo>
                  <a:lnTo>
                    <a:pt x="328" y="372"/>
                  </a:lnTo>
                  <a:lnTo>
                    <a:pt x="328" y="372"/>
                  </a:lnTo>
                  <a:lnTo>
                    <a:pt x="328" y="376"/>
                  </a:lnTo>
                  <a:lnTo>
                    <a:pt x="329" y="378"/>
                  </a:lnTo>
                  <a:lnTo>
                    <a:pt x="332" y="378"/>
                  </a:lnTo>
                  <a:lnTo>
                    <a:pt x="332" y="378"/>
                  </a:lnTo>
                  <a:close/>
                  <a:moveTo>
                    <a:pt x="352" y="373"/>
                  </a:moveTo>
                  <a:lnTo>
                    <a:pt x="352" y="373"/>
                  </a:lnTo>
                  <a:lnTo>
                    <a:pt x="354" y="378"/>
                  </a:lnTo>
                  <a:lnTo>
                    <a:pt x="355" y="382"/>
                  </a:lnTo>
                  <a:lnTo>
                    <a:pt x="355" y="382"/>
                  </a:lnTo>
                  <a:lnTo>
                    <a:pt x="361" y="382"/>
                  </a:lnTo>
                  <a:lnTo>
                    <a:pt x="366" y="382"/>
                  </a:lnTo>
                  <a:lnTo>
                    <a:pt x="367" y="381"/>
                  </a:lnTo>
                  <a:lnTo>
                    <a:pt x="367" y="381"/>
                  </a:lnTo>
                  <a:lnTo>
                    <a:pt x="366" y="375"/>
                  </a:lnTo>
                  <a:lnTo>
                    <a:pt x="363" y="373"/>
                  </a:lnTo>
                  <a:lnTo>
                    <a:pt x="357" y="372"/>
                  </a:lnTo>
                  <a:lnTo>
                    <a:pt x="352" y="373"/>
                  </a:lnTo>
                  <a:lnTo>
                    <a:pt x="352" y="373"/>
                  </a:lnTo>
                  <a:close/>
                  <a:moveTo>
                    <a:pt x="372" y="375"/>
                  </a:moveTo>
                  <a:lnTo>
                    <a:pt x="372" y="375"/>
                  </a:lnTo>
                  <a:lnTo>
                    <a:pt x="372" y="372"/>
                  </a:lnTo>
                  <a:lnTo>
                    <a:pt x="372" y="372"/>
                  </a:lnTo>
                  <a:lnTo>
                    <a:pt x="370" y="372"/>
                  </a:lnTo>
                  <a:lnTo>
                    <a:pt x="369" y="372"/>
                  </a:lnTo>
                  <a:lnTo>
                    <a:pt x="369" y="373"/>
                  </a:lnTo>
                  <a:lnTo>
                    <a:pt x="369" y="373"/>
                  </a:lnTo>
                  <a:lnTo>
                    <a:pt x="370" y="375"/>
                  </a:lnTo>
                  <a:lnTo>
                    <a:pt x="372" y="375"/>
                  </a:lnTo>
                  <a:lnTo>
                    <a:pt x="372" y="375"/>
                  </a:lnTo>
                  <a:close/>
                  <a:moveTo>
                    <a:pt x="389" y="373"/>
                  </a:moveTo>
                  <a:lnTo>
                    <a:pt x="389" y="373"/>
                  </a:lnTo>
                  <a:lnTo>
                    <a:pt x="392" y="382"/>
                  </a:lnTo>
                  <a:lnTo>
                    <a:pt x="392" y="382"/>
                  </a:lnTo>
                  <a:lnTo>
                    <a:pt x="393" y="382"/>
                  </a:lnTo>
                  <a:lnTo>
                    <a:pt x="395" y="382"/>
                  </a:lnTo>
                  <a:lnTo>
                    <a:pt x="395" y="382"/>
                  </a:lnTo>
                  <a:lnTo>
                    <a:pt x="393" y="372"/>
                  </a:lnTo>
                  <a:lnTo>
                    <a:pt x="393" y="372"/>
                  </a:lnTo>
                  <a:lnTo>
                    <a:pt x="390" y="372"/>
                  </a:lnTo>
                  <a:lnTo>
                    <a:pt x="389" y="373"/>
                  </a:lnTo>
                  <a:lnTo>
                    <a:pt x="389" y="373"/>
                  </a:lnTo>
                  <a:close/>
                  <a:moveTo>
                    <a:pt x="628" y="375"/>
                  </a:moveTo>
                  <a:lnTo>
                    <a:pt x="628" y="375"/>
                  </a:lnTo>
                  <a:lnTo>
                    <a:pt x="630" y="375"/>
                  </a:lnTo>
                  <a:lnTo>
                    <a:pt x="630" y="376"/>
                  </a:lnTo>
                  <a:lnTo>
                    <a:pt x="630" y="378"/>
                  </a:lnTo>
                  <a:lnTo>
                    <a:pt x="631" y="378"/>
                  </a:lnTo>
                  <a:lnTo>
                    <a:pt x="631" y="378"/>
                  </a:lnTo>
                  <a:lnTo>
                    <a:pt x="631" y="375"/>
                  </a:lnTo>
                  <a:lnTo>
                    <a:pt x="633" y="373"/>
                  </a:lnTo>
                  <a:lnTo>
                    <a:pt x="631" y="372"/>
                  </a:lnTo>
                  <a:lnTo>
                    <a:pt x="631" y="372"/>
                  </a:lnTo>
                  <a:lnTo>
                    <a:pt x="631" y="373"/>
                  </a:lnTo>
                  <a:lnTo>
                    <a:pt x="630" y="373"/>
                  </a:lnTo>
                  <a:lnTo>
                    <a:pt x="628" y="373"/>
                  </a:lnTo>
                  <a:lnTo>
                    <a:pt x="628" y="375"/>
                  </a:lnTo>
                  <a:lnTo>
                    <a:pt x="628" y="375"/>
                  </a:lnTo>
                  <a:close/>
                  <a:moveTo>
                    <a:pt x="343" y="381"/>
                  </a:moveTo>
                  <a:lnTo>
                    <a:pt x="343" y="381"/>
                  </a:lnTo>
                  <a:lnTo>
                    <a:pt x="343" y="378"/>
                  </a:lnTo>
                  <a:lnTo>
                    <a:pt x="343" y="376"/>
                  </a:lnTo>
                  <a:lnTo>
                    <a:pt x="340" y="373"/>
                  </a:lnTo>
                  <a:lnTo>
                    <a:pt x="340" y="373"/>
                  </a:lnTo>
                  <a:lnTo>
                    <a:pt x="341" y="378"/>
                  </a:lnTo>
                  <a:lnTo>
                    <a:pt x="341" y="379"/>
                  </a:lnTo>
                  <a:lnTo>
                    <a:pt x="343" y="381"/>
                  </a:lnTo>
                  <a:lnTo>
                    <a:pt x="343" y="381"/>
                  </a:lnTo>
                  <a:close/>
                  <a:moveTo>
                    <a:pt x="430" y="379"/>
                  </a:moveTo>
                  <a:lnTo>
                    <a:pt x="430" y="379"/>
                  </a:lnTo>
                  <a:lnTo>
                    <a:pt x="433" y="378"/>
                  </a:lnTo>
                  <a:lnTo>
                    <a:pt x="434" y="378"/>
                  </a:lnTo>
                  <a:lnTo>
                    <a:pt x="436" y="376"/>
                  </a:lnTo>
                  <a:lnTo>
                    <a:pt x="436" y="376"/>
                  </a:lnTo>
                  <a:lnTo>
                    <a:pt x="433" y="375"/>
                  </a:lnTo>
                  <a:lnTo>
                    <a:pt x="430" y="373"/>
                  </a:lnTo>
                  <a:lnTo>
                    <a:pt x="430" y="373"/>
                  </a:lnTo>
                  <a:lnTo>
                    <a:pt x="428" y="376"/>
                  </a:lnTo>
                  <a:lnTo>
                    <a:pt x="430" y="379"/>
                  </a:lnTo>
                  <a:lnTo>
                    <a:pt x="430" y="379"/>
                  </a:lnTo>
                  <a:close/>
                  <a:moveTo>
                    <a:pt x="558" y="378"/>
                  </a:moveTo>
                  <a:lnTo>
                    <a:pt x="558" y="378"/>
                  </a:lnTo>
                  <a:lnTo>
                    <a:pt x="558" y="376"/>
                  </a:lnTo>
                  <a:lnTo>
                    <a:pt x="558" y="376"/>
                  </a:lnTo>
                  <a:lnTo>
                    <a:pt x="559" y="376"/>
                  </a:lnTo>
                  <a:lnTo>
                    <a:pt x="559" y="375"/>
                  </a:lnTo>
                  <a:lnTo>
                    <a:pt x="559" y="375"/>
                  </a:lnTo>
                  <a:lnTo>
                    <a:pt x="558" y="373"/>
                  </a:lnTo>
                  <a:lnTo>
                    <a:pt x="556" y="373"/>
                  </a:lnTo>
                  <a:lnTo>
                    <a:pt x="556" y="373"/>
                  </a:lnTo>
                  <a:lnTo>
                    <a:pt x="556" y="376"/>
                  </a:lnTo>
                  <a:lnTo>
                    <a:pt x="558" y="378"/>
                  </a:lnTo>
                  <a:lnTo>
                    <a:pt x="558" y="378"/>
                  </a:lnTo>
                  <a:close/>
                  <a:moveTo>
                    <a:pt x="299" y="387"/>
                  </a:moveTo>
                  <a:lnTo>
                    <a:pt x="299" y="387"/>
                  </a:lnTo>
                  <a:lnTo>
                    <a:pt x="300" y="379"/>
                  </a:lnTo>
                  <a:lnTo>
                    <a:pt x="299" y="376"/>
                  </a:lnTo>
                  <a:lnTo>
                    <a:pt x="297" y="375"/>
                  </a:lnTo>
                  <a:lnTo>
                    <a:pt x="297" y="375"/>
                  </a:lnTo>
                  <a:lnTo>
                    <a:pt x="297" y="378"/>
                  </a:lnTo>
                  <a:lnTo>
                    <a:pt x="297" y="381"/>
                  </a:lnTo>
                  <a:lnTo>
                    <a:pt x="299" y="387"/>
                  </a:lnTo>
                  <a:lnTo>
                    <a:pt x="299" y="387"/>
                  </a:lnTo>
                  <a:close/>
                  <a:moveTo>
                    <a:pt x="642" y="401"/>
                  </a:moveTo>
                  <a:lnTo>
                    <a:pt x="642" y="401"/>
                  </a:lnTo>
                  <a:lnTo>
                    <a:pt x="643" y="387"/>
                  </a:lnTo>
                  <a:lnTo>
                    <a:pt x="645" y="379"/>
                  </a:lnTo>
                  <a:lnTo>
                    <a:pt x="642" y="375"/>
                  </a:lnTo>
                  <a:lnTo>
                    <a:pt x="642" y="375"/>
                  </a:lnTo>
                  <a:lnTo>
                    <a:pt x="640" y="381"/>
                  </a:lnTo>
                  <a:lnTo>
                    <a:pt x="639" y="387"/>
                  </a:lnTo>
                  <a:lnTo>
                    <a:pt x="639" y="395"/>
                  </a:lnTo>
                  <a:lnTo>
                    <a:pt x="642" y="401"/>
                  </a:lnTo>
                  <a:lnTo>
                    <a:pt x="642" y="401"/>
                  </a:lnTo>
                  <a:close/>
                  <a:moveTo>
                    <a:pt x="378" y="382"/>
                  </a:moveTo>
                  <a:lnTo>
                    <a:pt x="378" y="382"/>
                  </a:lnTo>
                  <a:lnTo>
                    <a:pt x="381" y="382"/>
                  </a:lnTo>
                  <a:lnTo>
                    <a:pt x="381" y="382"/>
                  </a:lnTo>
                  <a:lnTo>
                    <a:pt x="380" y="378"/>
                  </a:lnTo>
                  <a:lnTo>
                    <a:pt x="377" y="375"/>
                  </a:lnTo>
                  <a:lnTo>
                    <a:pt x="377" y="375"/>
                  </a:lnTo>
                  <a:lnTo>
                    <a:pt x="377" y="376"/>
                  </a:lnTo>
                  <a:lnTo>
                    <a:pt x="377" y="378"/>
                  </a:lnTo>
                  <a:lnTo>
                    <a:pt x="378" y="379"/>
                  </a:lnTo>
                  <a:lnTo>
                    <a:pt x="378" y="382"/>
                  </a:lnTo>
                  <a:lnTo>
                    <a:pt x="378" y="382"/>
                  </a:lnTo>
                  <a:close/>
                  <a:moveTo>
                    <a:pt x="590" y="376"/>
                  </a:moveTo>
                  <a:lnTo>
                    <a:pt x="590" y="376"/>
                  </a:lnTo>
                  <a:lnTo>
                    <a:pt x="592" y="379"/>
                  </a:lnTo>
                  <a:lnTo>
                    <a:pt x="592" y="379"/>
                  </a:lnTo>
                  <a:lnTo>
                    <a:pt x="593" y="379"/>
                  </a:lnTo>
                  <a:lnTo>
                    <a:pt x="595" y="378"/>
                  </a:lnTo>
                  <a:lnTo>
                    <a:pt x="595" y="376"/>
                  </a:lnTo>
                  <a:lnTo>
                    <a:pt x="592" y="375"/>
                  </a:lnTo>
                  <a:lnTo>
                    <a:pt x="592" y="375"/>
                  </a:lnTo>
                  <a:lnTo>
                    <a:pt x="592" y="376"/>
                  </a:lnTo>
                  <a:lnTo>
                    <a:pt x="590" y="376"/>
                  </a:lnTo>
                  <a:lnTo>
                    <a:pt x="590" y="376"/>
                  </a:lnTo>
                  <a:close/>
                  <a:moveTo>
                    <a:pt x="691" y="384"/>
                  </a:moveTo>
                  <a:lnTo>
                    <a:pt x="691" y="384"/>
                  </a:lnTo>
                  <a:lnTo>
                    <a:pt x="694" y="382"/>
                  </a:lnTo>
                  <a:lnTo>
                    <a:pt x="697" y="382"/>
                  </a:lnTo>
                  <a:lnTo>
                    <a:pt x="697" y="382"/>
                  </a:lnTo>
                  <a:lnTo>
                    <a:pt x="694" y="378"/>
                  </a:lnTo>
                  <a:lnTo>
                    <a:pt x="692" y="375"/>
                  </a:lnTo>
                  <a:lnTo>
                    <a:pt x="689" y="376"/>
                  </a:lnTo>
                  <a:lnTo>
                    <a:pt x="689" y="376"/>
                  </a:lnTo>
                  <a:lnTo>
                    <a:pt x="692" y="376"/>
                  </a:lnTo>
                  <a:lnTo>
                    <a:pt x="692" y="378"/>
                  </a:lnTo>
                  <a:lnTo>
                    <a:pt x="691" y="379"/>
                  </a:lnTo>
                  <a:lnTo>
                    <a:pt x="691" y="384"/>
                  </a:lnTo>
                  <a:lnTo>
                    <a:pt x="691" y="384"/>
                  </a:lnTo>
                  <a:close/>
                  <a:moveTo>
                    <a:pt x="540" y="379"/>
                  </a:moveTo>
                  <a:lnTo>
                    <a:pt x="540" y="379"/>
                  </a:lnTo>
                  <a:lnTo>
                    <a:pt x="535" y="378"/>
                  </a:lnTo>
                  <a:lnTo>
                    <a:pt x="534" y="378"/>
                  </a:lnTo>
                  <a:lnTo>
                    <a:pt x="532" y="378"/>
                  </a:lnTo>
                  <a:lnTo>
                    <a:pt x="532" y="378"/>
                  </a:lnTo>
                  <a:lnTo>
                    <a:pt x="532" y="379"/>
                  </a:lnTo>
                  <a:lnTo>
                    <a:pt x="535" y="381"/>
                  </a:lnTo>
                  <a:lnTo>
                    <a:pt x="538" y="382"/>
                  </a:lnTo>
                  <a:lnTo>
                    <a:pt x="540" y="379"/>
                  </a:lnTo>
                  <a:lnTo>
                    <a:pt x="540" y="379"/>
                  </a:lnTo>
                  <a:close/>
                  <a:moveTo>
                    <a:pt x="599" y="393"/>
                  </a:moveTo>
                  <a:lnTo>
                    <a:pt x="599" y="393"/>
                  </a:lnTo>
                  <a:lnTo>
                    <a:pt x="601" y="390"/>
                  </a:lnTo>
                  <a:lnTo>
                    <a:pt x="601" y="384"/>
                  </a:lnTo>
                  <a:lnTo>
                    <a:pt x="601" y="378"/>
                  </a:lnTo>
                  <a:lnTo>
                    <a:pt x="601" y="378"/>
                  </a:lnTo>
                  <a:lnTo>
                    <a:pt x="599" y="384"/>
                  </a:lnTo>
                  <a:lnTo>
                    <a:pt x="599" y="393"/>
                  </a:lnTo>
                  <a:lnTo>
                    <a:pt x="599" y="393"/>
                  </a:lnTo>
                  <a:close/>
                  <a:moveTo>
                    <a:pt x="625" y="404"/>
                  </a:moveTo>
                  <a:lnTo>
                    <a:pt x="625" y="404"/>
                  </a:lnTo>
                  <a:lnTo>
                    <a:pt x="628" y="398"/>
                  </a:lnTo>
                  <a:lnTo>
                    <a:pt x="630" y="390"/>
                  </a:lnTo>
                  <a:lnTo>
                    <a:pt x="628" y="384"/>
                  </a:lnTo>
                  <a:lnTo>
                    <a:pt x="625" y="378"/>
                  </a:lnTo>
                  <a:lnTo>
                    <a:pt x="625" y="378"/>
                  </a:lnTo>
                  <a:lnTo>
                    <a:pt x="624" y="390"/>
                  </a:lnTo>
                  <a:lnTo>
                    <a:pt x="625" y="404"/>
                  </a:lnTo>
                  <a:lnTo>
                    <a:pt x="625" y="404"/>
                  </a:lnTo>
                  <a:close/>
                  <a:moveTo>
                    <a:pt x="209" y="379"/>
                  </a:moveTo>
                  <a:lnTo>
                    <a:pt x="209" y="379"/>
                  </a:lnTo>
                  <a:lnTo>
                    <a:pt x="209" y="393"/>
                  </a:lnTo>
                  <a:lnTo>
                    <a:pt x="210" y="405"/>
                  </a:lnTo>
                  <a:lnTo>
                    <a:pt x="210" y="405"/>
                  </a:lnTo>
                  <a:lnTo>
                    <a:pt x="213" y="405"/>
                  </a:lnTo>
                  <a:lnTo>
                    <a:pt x="216" y="404"/>
                  </a:lnTo>
                  <a:lnTo>
                    <a:pt x="216" y="402"/>
                  </a:lnTo>
                  <a:lnTo>
                    <a:pt x="216" y="399"/>
                  </a:lnTo>
                  <a:lnTo>
                    <a:pt x="216" y="393"/>
                  </a:lnTo>
                  <a:lnTo>
                    <a:pt x="216" y="390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3" y="382"/>
                  </a:lnTo>
                  <a:lnTo>
                    <a:pt x="212" y="378"/>
                  </a:lnTo>
                  <a:lnTo>
                    <a:pt x="212" y="378"/>
                  </a:lnTo>
                  <a:lnTo>
                    <a:pt x="210" y="379"/>
                  </a:lnTo>
                  <a:lnTo>
                    <a:pt x="209" y="379"/>
                  </a:lnTo>
                  <a:lnTo>
                    <a:pt x="209" y="379"/>
                  </a:lnTo>
                  <a:close/>
                  <a:moveTo>
                    <a:pt x="75" y="385"/>
                  </a:moveTo>
                  <a:lnTo>
                    <a:pt x="75" y="385"/>
                  </a:lnTo>
                  <a:lnTo>
                    <a:pt x="76" y="384"/>
                  </a:lnTo>
                  <a:lnTo>
                    <a:pt x="76" y="382"/>
                  </a:lnTo>
                  <a:lnTo>
                    <a:pt x="75" y="379"/>
                  </a:lnTo>
                  <a:lnTo>
                    <a:pt x="75" y="379"/>
                  </a:lnTo>
                  <a:lnTo>
                    <a:pt x="73" y="382"/>
                  </a:lnTo>
                  <a:lnTo>
                    <a:pt x="75" y="385"/>
                  </a:lnTo>
                  <a:lnTo>
                    <a:pt x="75" y="385"/>
                  </a:lnTo>
                  <a:close/>
                  <a:moveTo>
                    <a:pt x="322" y="385"/>
                  </a:moveTo>
                  <a:lnTo>
                    <a:pt x="322" y="385"/>
                  </a:lnTo>
                  <a:lnTo>
                    <a:pt x="323" y="384"/>
                  </a:lnTo>
                  <a:lnTo>
                    <a:pt x="323" y="381"/>
                  </a:lnTo>
                  <a:lnTo>
                    <a:pt x="323" y="381"/>
                  </a:lnTo>
                  <a:lnTo>
                    <a:pt x="322" y="379"/>
                  </a:lnTo>
                  <a:lnTo>
                    <a:pt x="319" y="379"/>
                  </a:lnTo>
                  <a:lnTo>
                    <a:pt x="319" y="379"/>
                  </a:lnTo>
                  <a:lnTo>
                    <a:pt x="320" y="384"/>
                  </a:lnTo>
                  <a:lnTo>
                    <a:pt x="322" y="385"/>
                  </a:lnTo>
                  <a:lnTo>
                    <a:pt x="322" y="385"/>
                  </a:lnTo>
                  <a:close/>
                  <a:moveTo>
                    <a:pt x="442" y="381"/>
                  </a:moveTo>
                  <a:lnTo>
                    <a:pt x="442" y="381"/>
                  </a:lnTo>
                  <a:lnTo>
                    <a:pt x="442" y="384"/>
                  </a:lnTo>
                  <a:lnTo>
                    <a:pt x="442" y="384"/>
                  </a:lnTo>
                  <a:lnTo>
                    <a:pt x="451" y="384"/>
                  </a:lnTo>
                  <a:lnTo>
                    <a:pt x="451" y="384"/>
                  </a:lnTo>
                  <a:lnTo>
                    <a:pt x="450" y="382"/>
                  </a:lnTo>
                  <a:lnTo>
                    <a:pt x="448" y="381"/>
                  </a:lnTo>
                  <a:lnTo>
                    <a:pt x="442" y="381"/>
                  </a:lnTo>
                  <a:lnTo>
                    <a:pt x="442" y="381"/>
                  </a:lnTo>
                  <a:close/>
                  <a:moveTo>
                    <a:pt x="476" y="385"/>
                  </a:moveTo>
                  <a:lnTo>
                    <a:pt x="476" y="385"/>
                  </a:lnTo>
                  <a:lnTo>
                    <a:pt x="479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2"/>
                  </a:lnTo>
                  <a:lnTo>
                    <a:pt x="483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77" y="381"/>
                  </a:lnTo>
                  <a:lnTo>
                    <a:pt x="476" y="382"/>
                  </a:lnTo>
                  <a:lnTo>
                    <a:pt x="476" y="385"/>
                  </a:lnTo>
                  <a:lnTo>
                    <a:pt x="476" y="385"/>
                  </a:lnTo>
                  <a:close/>
                  <a:moveTo>
                    <a:pt x="267" y="393"/>
                  </a:moveTo>
                  <a:lnTo>
                    <a:pt x="267" y="393"/>
                  </a:lnTo>
                  <a:lnTo>
                    <a:pt x="279" y="390"/>
                  </a:lnTo>
                  <a:lnTo>
                    <a:pt x="279" y="390"/>
                  </a:lnTo>
                  <a:lnTo>
                    <a:pt x="277" y="388"/>
                  </a:lnTo>
                  <a:lnTo>
                    <a:pt x="277" y="385"/>
                  </a:lnTo>
                  <a:lnTo>
                    <a:pt x="277" y="382"/>
                  </a:lnTo>
                  <a:lnTo>
                    <a:pt x="276" y="381"/>
                  </a:lnTo>
                  <a:lnTo>
                    <a:pt x="276" y="381"/>
                  </a:lnTo>
                  <a:lnTo>
                    <a:pt x="271" y="387"/>
                  </a:lnTo>
                  <a:lnTo>
                    <a:pt x="270" y="388"/>
                  </a:lnTo>
                  <a:lnTo>
                    <a:pt x="267" y="393"/>
                  </a:lnTo>
                  <a:lnTo>
                    <a:pt x="267" y="393"/>
                  </a:lnTo>
                  <a:close/>
                  <a:moveTo>
                    <a:pt x="309" y="385"/>
                  </a:moveTo>
                  <a:lnTo>
                    <a:pt x="309" y="385"/>
                  </a:lnTo>
                  <a:lnTo>
                    <a:pt x="311" y="385"/>
                  </a:lnTo>
                  <a:lnTo>
                    <a:pt x="311" y="384"/>
                  </a:lnTo>
                  <a:lnTo>
                    <a:pt x="309" y="381"/>
                  </a:lnTo>
                  <a:lnTo>
                    <a:pt x="309" y="381"/>
                  </a:lnTo>
                  <a:lnTo>
                    <a:pt x="308" y="382"/>
                  </a:lnTo>
                  <a:lnTo>
                    <a:pt x="309" y="385"/>
                  </a:lnTo>
                  <a:lnTo>
                    <a:pt x="309" y="385"/>
                  </a:lnTo>
                  <a:close/>
                  <a:moveTo>
                    <a:pt x="331" y="384"/>
                  </a:moveTo>
                  <a:lnTo>
                    <a:pt x="331" y="384"/>
                  </a:lnTo>
                  <a:lnTo>
                    <a:pt x="332" y="384"/>
                  </a:lnTo>
                  <a:lnTo>
                    <a:pt x="332" y="382"/>
                  </a:lnTo>
                  <a:lnTo>
                    <a:pt x="331" y="381"/>
                  </a:lnTo>
                  <a:lnTo>
                    <a:pt x="329" y="382"/>
                  </a:lnTo>
                  <a:lnTo>
                    <a:pt x="329" y="382"/>
                  </a:lnTo>
                  <a:lnTo>
                    <a:pt x="331" y="382"/>
                  </a:lnTo>
                  <a:lnTo>
                    <a:pt x="331" y="384"/>
                  </a:lnTo>
                  <a:lnTo>
                    <a:pt x="331" y="384"/>
                  </a:lnTo>
                  <a:close/>
                  <a:moveTo>
                    <a:pt x="431" y="382"/>
                  </a:moveTo>
                  <a:lnTo>
                    <a:pt x="431" y="382"/>
                  </a:lnTo>
                  <a:lnTo>
                    <a:pt x="433" y="384"/>
                  </a:lnTo>
                  <a:lnTo>
                    <a:pt x="438" y="384"/>
                  </a:lnTo>
                  <a:lnTo>
                    <a:pt x="438" y="384"/>
                  </a:lnTo>
                  <a:lnTo>
                    <a:pt x="436" y="381"/>
                  </a:lnTo>
                  <a:lnTo>
                    <a:pt x="434" y="381"/>
                  </a:lnTo>
                  <a:lnTo>
                    <a:pt x="431" y="382"/>
                  </a:lnTo>
                  <a:lnTo>
                    <a:pt x="431" y="382"/>
                  </a:lnTo>
                  <a:close/>
                  <a:moveTo>
                    <a:pt x="201" y="382"/>
                  </a:moveTo>
                  <a:lnTo>
                    <a:pt x="201" y="382"/>
                  </a:lnTo>
                  <a:lnTo>
                    <a:pt x="195" y="385"/>
                  </a:lnTo>
                  <a:lnTo>
                    <a:pt x="195" y="385"/>
                  </a:lnTo>
                  <a:lnTo>
                    <a:pt x="197" y="399"/>
                  </a:lnTo>
                  <a:lnTo>
                    <a:pt x="198" y="402"/>
                  </a:lnTo>
                  <a:lnTo>
                    <a:pt x="200" y="404"/>
                  </a:lnTo>
                  <a:lnTo>
                    <a:pt x="203" y="405"/>
                  </a:lnTo>
                  <a:lnTo>
                    <a:pt x="206" y="405"/>
                  </a:lnTo>
                  <a:lnTo>
                    <a:pt x="206" y="405"/>
                  </a:lnTo>
                  <a:lnTo>
                    <a:pt x="204" y="399"/>
                  </a:lnTo>
                  <a:lnTo>
                    <a:pt x="204" y="391"/>
                  </a:lnTo>
                  <a:lnTo>
                    <a:pt x="204" y="387"/>
                  </a:lnTo>
                  <a:lnTo>
                    <a:pt x="203" y="384"/>
                  </a:lnTo>
                  <a:lnTo>
                    <a:pt x="201" y="382"/>
                  </a:lnTo>
                  <a:lnTo>
                    <a:pt x="201" y="382"/>
                  </a:lnTo>
                  <a:close/>
                  <a:moveTo>
                    <a:pt x="288" y="388"/>
                  </a:moveTo>
                  <a:lnTo>
                    <a:pt x="288" y="388"/>
                  </a:lnTo>
                  <a:lnTo>
                    <a:pt x="294" y="388"/>
                  </a:lnTo>
                  <a:lnTo>
                    <a:pt x="294" y="388"/>
                  </a:lnTo>
                  <a:lnTo>
                    <a:pt x="294" y="384"/>
                  </a:lnTo>
                  <a:lnTo>
                    <a:pt x="293" y="384"/>
                  </a:lnTo>
                  <a:lnTo>
                    <a:pt x="291" y="382"/>
                  </a:lnTo>
                  <a:lnTo>
                    <a:pt x="291" y="382"/>
                  </a:lnTo>
                  <a:lnTo>
                    <a:pt x="290" y="385"/>
                  </a:lnTo>
                  <a:lnTo>
                    <a:pt x="288" y="388"/>
                  </a:lnTo>
                  <a:lnTo>
                    <a:pt x="288" y="388"/>
                  </a:lnTo>
                  <a:close/>
                  <a:moveTo>
                    <a:pt x="620" y="387"/>
                  </a:moveTo>
                  <a:lnTo>
                    <a:pt x="620" y="387"/>
                  </a:lnTo>
                  <a:lnTo>
                    <a:pt x="620" y="384"/>
                  </a:lnTo>
                  <a:lnTo>
                    <a:pt x="620" y="382"/>
                  </a:lnTo>
                  <a:lnTo>
                    <a:pt x="620" y="382"/>
                  </a:lnTo>
                  <a:lnTo>
                    <a:pt x="620" y="382"/>
                  </a:lnTo>
                  <a:lnTo>
                    <a:pt x="619" y="385"/>
                  </a:lnTo>
                  <a:lnTo>
                    <a:pt x="620" y="387"/>
                  </a:lnTo>
                  <a:lnTo>
                    <a:pt x="620" y="387"/>
                  </a:lnTo>
                  <a:close/>
                  <a:moveTo>
                    <a:pt x="796" y="384"/>
                  </a:moveTo>
                  <a:lnTo>
                    <a:pt x="796" y="384"/>
                  </a:lnTo>
                  <a:lnTo>
                    <a:pt x="797" y="413"/>
                  </a:lnTo>
                  <a:lnTo>
                    <a:pt x="799" y="443"/>
                  </a:lnTo>
                  <a:lnTo>
                    <a:pt x="799" y="443"/>
                  </a:lnTo>
                  <a:lnTo>
                    <a:pt x="799" y="445"/>
                  </a:lnTo>
                  <a:lnTo>
                    <a:pt x="800" y="445"/>
                  </a:lnTo>
                  <a:lnTo>
                    <a:pt x="800" y="446"/>
                  </a:lnTo>
                  <a:lnTo>
                    <a:pt x="803" y="446"/>
                  </a:lnTo>
                  <a:lnTo>
                    <a:pt x="803" y="446"/>
                  </a:lnTo>
                  <a:lnTo>
                    <a:pt x="803" y="430"/>
                  </a:lnTo>
                  <a:lnTo>
                    <a:pt x="803" y="414"/>
                  </a:lnTo>
                  <a:lnTo>
                    <a:pt x="799" y="382"/>
                  </a:lnTo>
                  <a:lnTo>
                    <a:pt x="799" y="382"/>
                  </a:lnTo>
                  <a:lnTo>
                    <a:pt x="797" y="382"/>
                  </a:lnTo>
                  <a:lnTo>
                    <a:pt x="797" y="382"/>
                  </a:lnTo>
                  <a:lnTo>
                    <a:pt x="796" y="384"/>
                  </a:lnTo>
                  <a:lnTo>
                    <a:pt x="796" y="384"/>
                  </a:lnTo>
                  <a:close/>
                  <a:moveTo>
                    <a:pt x="233" y="401"/>
                  </a:moveTo>
                  <a:lnTo>
                    <a:pt x="233" y="401"/>
                  </a:lnTo>
                  <a:lnTo>
                    <a:pt x="235" y="396"/>
                  </a:lnTo>
                  <a:lnTo>
                    <a:pt x="236" y="391"/>
                  </a:lnTo>
                  <a:lnTo>
                    <a:pt x="236" y="384"/>
                  </a:lnTo>
                  <a:lnTo>
                    <a:pt x="236" y="384"/>
                  </a:lnTo>
                  <a:lnTo>
                    <a:pt x="235" y="388"/>
                  </a:lnTo>
                  <a:lnTo>
                    <a:pt x="230" y="393"/>
                  </a:lnTo>
                  <a:lnTo>
                    <a:pt x="230" y="395"/>
                  </a:lnTo>
                  <a:lnTo>
                    <a:pt x="229" y="398"/>
                  </a:lnTo>
                  <a:lnTo>
                    <a:pt x="230" y="399"/>
                  </a:lnTo>
                  <a:lnTo>
                    <a:pt x="233" y="401"/>
                  </a:lnTo>
                  <a:lnTo>
                    <a:pt x="233" y="401"/>
                  </a:lnTo>
                  <a:close/>
                  <a:moveTo>
                    <a:pt x="491" y="387"/>
                  </a:moveTo>
                  <a:lnTo>
                    <a:pt x="491" y="387"/>
                  </a:lnTo>
                  <a:lnTo>
                    <a:pt x="495" y="387"/>
                  </a:lnTo>
                  <a:lnTo>
                    <a:pt x="497" y="385"/>
                  </a:lnTo>
                  <a:lnTo>
                    <a:pt x="497" y="385"/>
                  </a:lnTo>
                  <a:lnTo>
                    <a:pt x="491" y="384"/>
                  </a:lnTo>
                  <a:lnTo>
                    <a:pt x="491" y="384"/>
                  </a:lnTo>
                  <a:lnTo>
                    <a:pt x="491" y="387"/>
                  </a:lnTo>
                  <a:lnTo>
                    <a:pt x="491" y="387"/>
                  </a:lnTo>
                  <a:close/>
                  <a:moveTo>
                    <a:pt x="559" y="393"/>
                  </a:moveTo>
                  <a:lnTo>
                    <a:pt x="559" y="393"/>
                  </a:lnTo>
                  <a:lnTo>
                    <a:pt x="564" y="395"/>
                  </a:lnTo>
                  <a:lnTo>
                    <a:pt x="570" y="395"/>
                  </a:lnTo>
                  <a:lnTo>
                    <a:pt x="570" y="395"/>
                  </a:lnTo>
                  <a:lnTo>
                    <a:pt x="570" y="387"/>
                  </a:lnTo>
                  <a:lnTo>
                    <a:pt x="570" y="387"/>
                  </a:lnTo>
                  <a:lnTo>
                    <a:pt x="564" y="385"/>
                  </a:lnTo>
                  <a:lnTo>
                    <a:pt x="559" y="384"/>
                  </a:lnTo>
                  <a:lnTo>
                    <a:pt x="559" y="384"/>
                  </a:lnTo>
                  <a:lnTo>
                    <a:pt x="558" y="385"/>
                  </a:lnTo>
                  <a:lnTo>
                    <a:pt x="559" y="388"/>
                  </a:lnTo>
                  <a:lnTo>
                    <a:pt x="559" y="393"/>
                  </a:lnTo>
                  <a:lnTo>
                    <a:pt x="559" y="393"/>
                  </a:lnTo>
                  <a:close/>
                  <a:moveTo>
                    <a:pt x="544" y="385"/>
                  </a:moveTo>
                  <a:lnTo>
                    <a:pt x="544" y="385"/>
                  </a:lnTo>
                  <a:lnTo>
                    <a:pt x="544" y="388"/>
                  </a:lnTo>
                  <a:lnTo>
                    <a:pt x="544" y="390"/>
                  </a:lnTo>
                  <a:lnTo>
                    <a:pt x="546" y="390"/>
                  </a:lnTo>
                  <a:lnTo>
                    <a:pt x="546" y="390"/>
                  </a:lnTo>
                  <a:lnTo>
                    <a:pt x="547" y="388"/>
                  </a:lnTo>
                  <a:lnTo>
                    <a:pt x="549" y="387"/>
                  </a:lnTo>
                  <a:lnTo>
                    <a:pt x="549" y="385"/>
                  </a:lnTo>
                  <a:lnTo>
                    <a:pt x="549" y="385"/>
                  </a:lnTo>
                  <a:lnTo>
                    <a:pt x="546" y="385"/>
                  </a:lnTo>
                  <a:lnTo>
                    <a:pt x="544" y="385"/>
                  </a:lnTo>
                  <a:lnTo>
                    <a:pt x="544" y="385"/>
                  </a:lnTo>
                  <a:close/>
                  <a:moveTo>
                    <a:pt x="364" y="401"/>
                  </a:moveTo>
                  <a:lnTo>
                    <a:pt x="364" y="401"/>
                  </a:lnTo>
                  <a:lnTo>
                    <a:pt x="370" y="401"/>
                  </a:lnTo>
                  <a:lnTo>
                    <a:pt x="375" y="401"/>
                  </a:lnTo>
                  <a:lnTo>
                    <a:pt x="375" y="401"/>
                  </a:lnTo>
                  <a:lnTo>
                    <a:pt x="375" y="393"/>
                  </a:lnTo>
                  <a:lnTo>
                    <a:pt x="373" y="388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67" y="393"/>
                  </a:lnTo>
                  <a:lnTo>
                    <a:pt x="364" y="401"/>
                  </a:lnTo>
                  <a:lnTo>
                    <a:pt x="364" y="401"/>
                  </a:lnTo>
                  <a:close/>
                  <a:moveTo>
                    <a:pt x="387" y="398"/>
                  </a:moveTo>
                  <a:lnTo>
                    <a:pt x="387" y="398"/>
                  </a:lnTo>
                  <a:lnTo>
                    <a:pt x="386" y="393"/>
                  </a:lnTo>
                  <a:lnTo>
                    <a:pt x="384" y="388"/>
                  </a:lnTo>
                  <a:lnTo>
                    <a:pt x="384" y="388"/>
                  </a:lnTo>
                  <a:lnTo>
                    <a:pt x="383" y="387"/>
                  </a:lnTo>
                  <a:lnTo>
                    <a:pt x="381" y="387"/>
                  </a:lnTo>
                  <a:lnTo>
                    <a:pt x="380" y="387"/>
                  </a:lnTo>
                  <a:lnTo>
                    <a:pt x="380" y="387"/>
                  </a:lnTo>
                  <a:lnTo>
                    <a:pt x="381" y="390"/>
                  </a:lnTo>
                  <a:lnTo>
                    <a:pt x="384" y="393"/>
                  </a:lnTo>
                  <a:lnTo>
                    <a:pt x="386" y="396"/>
                  </a:lnTo>
                  <a:lnTo>
                    <a:pt x="387" y="398"/>
                  </a:lnTo>
                  <a:lnTo>
                    <a:pt x="387" y="398"/>
                  </a:lnTo>
                  <a:close/>
                  <a:moveTo>
                    <a:pt x="396" y="391"/>
                  </a:moveTo>
                  <a:lnTo>
                    <a:pt x="396" y="391"/>
                  </a:lnTo>
                  <a:lnTo>
                    <a:pt x="396" y="388"/>
                  </a:lnTo>
                  <a:lnTo>
                    <a:pt x="398" y="388"/>
                  </a:lnTo>
                  <a:lnTo>
                    <a:pt x="398" y="387"/>
                  </a:lnTo>
                  <a:lnTo>
                    <a:pt x="398" y="387"/>
                  </a:lnTo>
                  <a:lnTo>
                    <a:pt x="393" y="387"/>
                  </a:lnTo>
                  <a:lnTo>
                    <a:pt x="393" y="387"/>
                  </a:lnTo>
                  <a:lnTo>
                    <a:pt x="395" y="390"/>
                  </a:lnTo>
                  <a:lnTo>
                    <a:pt x="396" y="391"/>
                  </a:lnTo>
                  <a:lnTo>
                    <a:pt x="396" y="391"/>
                  </a:lnTo>
                  <a:close/>
                  <a:moveTo>
                    <a:pt x="410" y="396"/>
                  </a:moveTo>
                  <a:lnTo>
                    <a:pt x="410" y="396"/>
                  </a:lnTo>
                  <a:lnTo>
                    <a:pt x="410" y="390"/>
                  </a:lnTo>
                  <a:lnTo>
                    <a:pt x="409" y="388"/>
                  </a:lnTo>
                  <a:lnTo>
                    <a:pt x="406" y="387"/>
                  </a:lnTo>
                  <a:lnTo>
                    <a:pt x="406" y="387"/>
                  </a:lnTo>
                  <a:lnTo>
                    <a:pt x="407" y="391"/>
                  </a:lnTo>
                  <a:lnTo>
                    <a:pt x="410" y="396"/>
                  </a:lnTo>
                  <a:lnTo>
                    <a:pt x="410" y="396"/>
                  </a:lnTo>
                  <a:close/>
                  <a:moveTo>
                    <a:pt x="358" y="391"/>
                  </a:moveTo>
                  <a:lnTo>
                    <a:pt x="358" y="391"/>
                  </a:lnTo>
                  <a:lnTo>
                    <a:pt x="360" y="390"/>
                  </a:lnTo>
                  <a:lnTo>
                    <a:pt x="360" y="387"/>
                  </a:lnTo>
                  <a:lnTo>
                    <a:pt x="360" y="387"/>
                  </a:lnTo>
                  <a:lnTo>
                    <a:pt x="357" y="387"/>
                  </a:lnTo>
                  <a:lnTo>
                    <a:pt x="357" y="387"/>
                  </a:lnTo>
                  <a:lnTo>
                    <a:pt x="357" y="390"/>
                  </a:lnTo>
                  <a:lnTo>
                    <a:pt x="358" y="391"/>
                  </a:lnTo>
                  <a:lnTo>
                    <a:pt x="358" y="391"/>
                  </a:lnTo>
                  <a:close/>
                  <a:moveTo>
                    <a:pt x="439" y="393"/>
                  </a:moveTo>
                  <a:lnTo>
                    <a:pt x="439" y="393"/>
                  </a:lnTo>
                  <a:lnTo>
                    <a:pt x="438" y="388"/>
                  </a:lnTo>
                  <a:lnTo>
                    <a:pt x="438" y="388"/>
                  </a:lnTo>
                  <a:lnTo>
                    <a:pt x="434" y="387"/>
                  </a:lnTo>
                  <a:lnTo>
                    <a:pt x="434" y="387"/>
                  </a:lnTo>
                  <a:lnTo>
                    <a:pt x="436" y="391"/>
                  </a:lnTo>
                  <a:lnTo>
                    <a:pt x="438" y="393"/>
                  </a:lnTo>
                  <a:lnTo>
                    <a:pt x="439" y="393"/>
                  </a:lnTo>
                  <a:lnTo>
                    <a:pt x="439" y="393"/>
                  </a:lnTo>
                  <a:close/>
                  <a:moveTo>
                    <a:pt x="698" y="396"/>
                  </a:moveTo>
                  <a:lnTo>
                    <a:pt x="698" y="396"/>
                  </a:lnTo>
                  <a:lnTo>
                    <a:pt x="697" y="393"/>
                  </a:lnTo>
                  <a:lnTo>
                    <a:pt x="698" y="388"/>
                  </a:lnTo>
                  <a:lnTo>
                    <a:pt x="698" y="388"/>
                  </a:lnTo>
                  <a:lnTo>
                    <a:pt x="697" y="387"/>
                  </a:lnTo>
                  <a:lnTo>
                    <a:pt x="695" y="387"/>
                  </a:lnTo>
                  <a:lnTo>
                    <a:pt x="695" y="387"/>
                  </a:lnTo>
                  <a:lnTo>
                    <a:pt x="694" y="390"/>
                  </a:lnTo>
                  <a:lnTo>
                    <a:pt x="695" y="393"/>
                  </a:lnTo>
                  <a:lnTo>
                    <a:pt x="697" y="396"/>
                  </a:lnTo>
                  <a:lnTo>
                    <a:pt x="698" y="396"/>
                  </a:lnTo>
                  <a:lnTo>
                    <a:pt x="698" y="396"/>
                  </a:lnTo>
                  <a:close/>
                  <a:moveTo>
                    <a:pt x="338" y="402"/>
                  </a:moveTo>
                  <a:lnTo>
                    <a:pt x="338" y="402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1" y="395"/>
                  </a:lnTo>
                  <a:lnTo>
                    <a:pt x="341" y="390"/>
                  </a:lnTo>
                  <a:lnTo>
                    <a:pt x="338" y="388"/>
                  </a:lnTo>
                  <a:lnTo>
                    <a:pt x="338" y="388"/>
                  </a:lnTo>
                  <a:lnTo>
                    <a:pt x="338" y="396"/>
                  </a:lnTo>
                  <a:lnTo>
                    <a:pt x="338" y="402"/>
                  </a:lnTo>
                  <a:lnTo>
                    <a:pt x="338" y="402"/>
                  </a:lnTo>
                  <a:close/>
                  <a:moveTo>
                    <a:pt x="351" y="402"/>
                  </a:moveTo>
                  <a:lnTo>
                    <a:pt x="351" y="402"/>
                  </a:lnTo>
                  <a:lnTo>
                    <a:pt x="351" y="399"/>
                  </a:lnTo>
                  <a:lnTo>
                    <a:pt x="349" y="395"/>
                  </a:lnTo>
                  <a:lnTo>
                    <a:pt x="346" y="388"/>
                  </a:lnTo>
                  <a:lnTo>
                    <a:pt x="345" y="388"/>
                  </a:lnTo>
                  <a:lnTo>
                    <a:pt x="345" y="388"/>
                  </a:lnTo>
                  <a:lnTo>
                    <a:pt x="346" y="396"/>
                  </a:lnTo>
                  <a:lnTo>
                    <a:pt x="348" y="399"/>
                  </a:lnTo>
                  <a:lnTo>
                    <a:pt x="351" y="402"/>
                  </a:lnTo>
                  <a:lnTo>
                    <a:pt x="351" y="402"/>
                  </a:lnTo>
                  <a:close/>
                  <a:moveTo>
                    <a:pt x="444" y="388"/>
                  </a:moveTo>
                  <a:lnTo>
                    <a:pt x="444" y="388"/>
                  </a:lnTo>
                  <a:lnTo>
                    <a:pt x="444" y="391"/>
                  </a:lnTo>
                  <a:lnTo>
                    <a:pt x="445" y="393"/>
                  </a:lnTo>
                  <a:lnTo>
                    <a:pt x="445" y="393"/>
                  </a:lnTo>
                  <a:lnTo>
                    <a:pt x="447" y="388"/>
                  </a:lnTo>
                  <a:lnTo>
                    <a:pt x="447" y="388"/>
                  </a:lnTo>
                  <a:lnTo>
                    <a:pt x="444" y="388"/>
                  </a:lnTo>
                  <a:lnTo>
                    <a:pt x="444" y="388"/>
                  </a:lnTo>
                  <a:close/>
                  <a:moveTo>
                    <a:pt x="451" y="393"/>
                  </a:moveTo>
                  <a:lnTo>
                    <a:pt x="451" y="393"/>
                  </a:lnTo>
                  <a:lnTo>
                    <a:pt x="457" y="393"/>
                  </a:lnTo>
                  <a:lnTo>
                    <a:pt x="457" y="393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8"/>
                  </a:lnTo>
                  <a:lnTo>
                    <a:pt x="454" y="388"/>
                  </a:lnTo>
                  <a:lnTo>
                    <a:pt x="453" y="390"/>
                  </a:lnTo>
                  <a:lnTo>
                    <a:pt x="451" y="393"/>
                  </a:lnTo>
                  <a:lnTo>
                    <a:pt x="451" y="393"/>
                  </a:lnTo>
                  <a:close/>
                  <a:moveTo>
                    <a:pt x="723" y="391"/>
                  </a:moveTo>
                  <a:lnTo>
                    <a:pt x="723" y="391"/>
                  </a:lnTo>
                  <a:lnTo>
                    <a:pt x="726" y="408"/>
                  </a:lnTo>
                  <a:lnTo>
                    <a:pt x="730" y="425"/>
                  </a:lnTo>
                  <a:lnTo>
                    <a:pt x="730" y="425"/>
                  </a:lnTo>
                  <a:lnTo>
                    <a:pt x="729" y="407"/>
                  </a:lnTo>
                  <a:lnTo>
                    <a:pt x="726" y="388"/>
                  </a:lnTo>
                  <a:lnTo>
                    <a:pt x="726" y="388"/>
                  </a:lnTo>
                  <a:lnTo>
                    <a:pt x="723" y="391"/>
                  </a:lnTo>
                  <a:lnTo>
                    <a:pt x="723" y="391"/>
                  </a:lnTo>
                  <a:close/>
                  <a:moveTo>
                    <a:pt x="320" y="404"/>
                  </a:moveTo>
                  <a:lnTo>
                    <a:pt x="320" y="404"/>
                  </a:lnTo>
                  <a:lnTo>
                    <a:pt x="325" y="404"/>
                  </a:lnTo>
                  <a:lnTo>
                    <a:pt x="325" y="404"/>
                  </a:lnTo>
                  <a:lnTo>
                    <a:pt x="322" y="396"/>
                  </a:lnTo>
                  <a:lnTo>
                    <a:pt x="320" y="393"/>
                  </a:lnTo>
                  <a:lnTo>
                    <a:pt x="317" y="390"/>
                  </a:lnTo>
                  <a:lnTo>
                    <a:pt x="317" y="390"/>
                  </a:lnTo>
                  <a:lnTo>
                    <a:pt x="320" y="404"/>
                  </a:lnTo>
                  <a:lnTo>
                    <a:pt x="320" y="404"/>
                  </a:lnTo>
                  <a:close/>
                  <a:moveTo>
                    <a:pt x="613" y="424"/>
                  </a:moveTo>
                  <a:lnTo>
                    <a:pt x="613" y="424"/>
                  </a:lnTo>
                  <a:lnTo>
                    <a:pt x="614" y="405"/>
                  </a:lnTo>
                  <a:lnTo>
                    <a:pt x="614" y="398"/>
                  </a:lnTo>
                  <a:lnTo>
                    <a:pt x="613" y="390"/>
                  </a:lnTo>
                  <a:lnTo>
                    <a:pt x="613" y="390"/>
                  </a:lnTo>
                  <a:lnTo>
                    <a:pt x="611" y="407"/>
                  </a:lnTo>
                  <a:lnTo>
                    <a:pt x="611" y="414"/>
                  </a:lnTo>
                  <a:lnTo>
                    <a:pt x="613" y="424"/>
                  </a:lnTo>
                  <a:lnTo>
                    <a:pt x="613" y="424"/>
                  </a:lnTo>
                  <a:close/>
                  <a:moveTo>
                    <a:pt x="416" y="396"/>
                  </a:moveTo>
                  <a:lnTo>
                    <a:pt x="416" y="396"/>
                  </a:lnTo>
                  <a:lnTo>
                    <a:pt x="421" y="396"/>
                  </a:lnTo>
                  <a:lnTo>
                    <a:pt x="421" y="396"/>
                  </a:lnTo>
                  <a:lnTo>
                    <a:pt x="421" y="393"/>
                  </a:lnTo>
                  <a:lnTo>
                    <a:pt x="418" y="391"/>
                  </a:lnTo>
                  <a:lnTo>
                    <a:pt x="418" y="391"/>
                  </a:lnTo>
                  <a:lnTo>
                    <a:pt x="418" y="395"/>
                  </a:lnTo>
                  <a:lnTo>
                    <a:pt x="416" y="396"/>
                  </a:lnTo>
                  <a:lnTo>
                    <a:pt x="416" y="396"/>
                  </a:lnTo>
                  <a:close/>
                  <a:moveTo>
                    <a:pt x="186" y="404"/>
                  </a:moveTo>
                  <a:lnTo>
                    <a:pt x="186" y="404"/>
                  </a:lnTo>
                  <a:lnTo>
                    <a:pt x="191" y="405"/>
                  </a:lnTo>
                  <a:lnTo>
                    <a:pt x="195" y="405"/>
                  </a:lnTo>
                  <a:lnTo>
                    <a:pt x="195" y="405"/>
                  </a:lnTo>
                  <a:lnTo>
                    <a:pt x="192" y="398"/>
                  </a:lnTo>
                  <a:lnTo>
                    <a:pt x="192" y="395"/>
                  </a:lnTo>
                  <a:lnTo>
                    <a:pt x="189" y="393"/>
                  </a:lnTo>
                  <a:lnTo>
                    <a:pt x="189" y="393"/>
                  </a:lnTo>
                  <a:lnTo>
                    <a:pt x="187" y="398"/>
                  </a:lnTo>
                  <a:lnTo>
                    <a:pt x="186" y="401"/>
                  </a:lnTo>
                  <a:lnTo>
                    <a:pt x="186" y="404"/>
                  </a:lnTo>
                  <a:lnTo>
                    <a:pt x="186" y="404"/>
                  </a:lnTo>
                  <a:close/>
                  <a:moveTo>
                    <a:pt x="285" y="395"/>
                  </a:moveTo>
                  <a:lnTo>
                    <a:pt x="285" y="395"/>
                  </a:lnTo>
                  <a:lnTo>
                    <a:pt x="284" y="399"/>
                  </a:lnTo>
                  <a:lnTo>
                    <a:pt x="285" y="402"/>
                  </a:lnTo>
                  <a:lnTo>
                    <a:pt x="287" y="404"/>
                  </a:lnTo>
                  <a:lnTo>
                    <a:pt x="287" y="404"/>
                  </a:lnTo>
                  <a:lnTo>
                    <a:pt x="293" y="399"/>
                  </a:lnTo>
                  <a:lnTo>
                    <a:pt x="294" y="396"/>
                  </a:lnTo>
                  <a:lnTo>
                    <a:pt x="296" y="393"/>
                  </a:lnTo>
                  <a:lnTo>
                    <a:pt x="296" y="393"/>
                  </a:lnTo>
                  <a:lnTo>
                    <a:pt x="290" y="393"/>
                  </a:lnTo>
                  <a:lnTo>
                    <a:pt x="285" y="395"/>
                  </a:lnTo>
                  <a:lnTo>
                    <a:pt x="285" y="395"/>
                  </a:lnTo>
                  <a:close/>
                  <a:moveTo>
                    <a:pt x="360" y="398"/>
                  </a:moveTo>
                  <a:lnTo>
                    <a:pt x="360" y="398"/>
                  </a:lnTo>
                  <a:lnTo>
                    <a:pt x="361" y="398"/>
                  </a:lnTo>
                  <a:lnTo>
                    <a:pt x="363" y="396"/>
                  </a:lnTo>
                  <a:lnTo>
                    <a:pt x="363" y="393"/>
                  </a:lnTo>
                  <a:lnTo>
                    <a:pt x="363" y="393"/>
                  </a:lnTo>
                  <a:lnTo>
                    <a:pt x="361" y="395"/>
                  </a:lnTo>
                  <a:lnTo>
                    <a:pt x="360" y="398"/>
                  </a:lnTo>
                  <a:lnTo>
                    <a:pt x="360" y="398"/>
                  </a:lnTo>
                  <a:close/>
                  <a:moveTo>
                    <a:pt x="492" y="393"/>
                  </a:moveTo>
                  <a:lnTo>
                    <a:pt x="492" y="393"/>
                  </a:lnTo>
                  <a:lnTo>
                    <a:pt x="492" y="396"/>
                  </a:lnTo>
                  <a:lnTo>
                    <a:pt x="495" y="399"/>
                  </a:lnTo>
                  <a:lnTo>
                    <a:pt x="495" y="399"/>
                  </a:lnTo>
                  <a:lnTo>
                    <a:pt x="497" y="396"/>
                  </a:lnTo>
                  <a:lnTo>
                    <a:pt x="500" y="393"/>
                  </a:lnTo>
                  <a:lnTo>
                    <a:pt x="500" y="393"/>
                  </a:lnTo>
                  <a:lnTo>
                    <a:pt x="497" y="393"/>
                  </a:lnTo>
                  <a:lnTo>
                    <a:pt x="492" y="393"/>
                  </a:lnTo>
                  <a:lnTo>
                    <a:pt x="492" y="393"/>
                  </a:lnTo>
                  <a:close/>
                  <a:moveTo>
                    <a:pt x="717" y="446"/>
                  </a:moveTo>
                  <a:lnTo>
                    <a:pt x="717" y="446"/>
                  </a:lnTo>
                  <a:lnTo>
                    <a:pt x="718" y="460"/>
                  </a:lnTo>
                  <a:lnTo>
                    <a:pt x="721" y="466"/>
                  </a:lnTo>
                  <a:lnTo>
                    <a:pt x="724" y="469"/>
                  </a:lnTo>
                  <a:lnTo>
                    <a:pt x="724" y="469"/>
                  </a:lnTo>
                  <a:lnTo>
                    <a:pt x="727" y="460"/>
                  </a:lnTo>
                  <a:lnTo>
                    <a:pt x="729" y="451"/>
                  </a:lnTo>
                  <a:lnTo>
                    <a:pt x="729" y="442"/>
                  </a:lnTo>
                  <a:lnTo>
                    <a:pt x="727" y="433"/>
                  </a:lnTo>
                  <a:lnTo>
                    <a:pt x="723" y="413"/>
                  </a:lnTo>
                  <a:lnTo>
                    <a:pt x="720" y="393"/>
                  </a:lnTo>
                  <a:lnTo>
                    <a:pt x="720" y="393"/>
                  </a:lnTo>
                  <a:lnTo>
                    <a:pt x="717" y="393"/>
                  </a:lnTo>
                  <a:lnTo>
                    <a:pt x="717" y="393"/>
                  </a:lnTo>
                  <a:lnTo>
                    <a:pt x="715" y="399"/>
                  </a:lnTo>
                  <a:lnTo>
                    <a:pt x="713" y="405"/>
                  </a:lnTo>
                  <a:lnTo>
                    <a:pt x="713" y="417"/>
                  </a:lnTo>
                  <a:lnTo>
                    <a:pt x="717" y="446"/>
                  </a:lnTo>
                  <a:lnTo>
                    <a:pt x="717" y="446"/>
                  </a:lnTo>
                  <a:close/>
                  <a:moveTo>
                    <a:pt x="242" y="398"/>
                  </a:moveTo>
                  <a:lnTo>
                    <a:pt x="242" y="398"/>
                  </a:lnTo>
                  <a:lnTo>
                    <a:pt x="242" y="396"/>
                  </a:lnTo>
                  <a:lnTo>
                    <a:pt x="241" y="393"/>
                  </a:lnTo>
                  <a:lnTo>
                    <a:pt x="241" y="393"/>
                  </a:lnTo>
                  <a:lnTo>
                    <a:pt x="241" y="396"/>
                  </a:lnTo>
                  <a:lnTo>
                    <a:pt x="241" y="398"/>
                  </a:lnTo>
                  <a:lnTo>
                    <a:pt x="242" y="398"/>
                  </a:lnTo>
                  <a:lnTo>
                    <a:pt x="242" y="398"/>
                  </a:lnTo>
                  <a:close/>
                  <a:moveTo>
                    <a:pt x="128" y="431"/>
                  </a:moveTo>
                  <a:lnTo>
                    <a:pt x="128" y="431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4" y="408"/>
                  </a:lnTo>
                  <a:lnTo>
                    <a:pt x="133" y="401"/>
                  </a:lnTo>
                  <a:lnTo>
                    <a:pt x="130" y="395"/>
                  </a:lnTo>
                  <a:lnTo>
                    <a:pt x="130" y="395"/>
                  </a:lnTo>
                  <a:lnTo>
                    <a:pt x="128" y="402"/>
                  </a:lnTo>
                  <a:lnTo>
                    <a:pt x="128" y="413"/>
                  </a:lnTo>
                  <a:lnTo>
                    <a:pt x="128" y="431"/>
                  </a:lnTo>
                  <a:lnTo>
                    <a:pt x="128" y="431"/>
                  </a:lnTo>
                  <a:close/>
                  <a:moveTo>
                    <a:pt x="517" y="395"/>
                  </a:moveTo>
                  <a:lnTo>
                    <a:pt x="517" y="395"/>
                  </a:lnTo>
                  <a:lnTo>
                    <a:pt x="512" y="395"/>
                  </a:lnTo>
                  <a:lnTo>
                    <a:pt x="508" y="395"/>
                  </a:lnTo>
                  <a:lnTo>
                    <a:pt x="505" y="398"/>
                  </a:lnTo>
                  <a:lnTo>
                    <a:pt x="502" y="404"/>
                  </a:lnTo>
                  <a:lnTo>
                    <a:pt x="502" y="404"/>
                  </a:lnTo>
                  <a:lnTo>
                    <a:pt x="511" y="410"/>
                  </a:lnTo>
                  <a:lnTo>
                    <a:pt x="515" y="411"/>
                  </a:lnTo>
                  <a:lnTo>
                    <a:pt x="520" y="413"/>
                  </a:lnTo>
                  <a:lnTo>
                    <a:pt x="520" y="413"/>
                  </a:lnTo>
                  <a:lnTo>
                    <a:pt x="518" y="404"/>
                  </a:lnTo>
                  <a:lnTo>
                    <a:pt x="517" y="395"/>
                  </a:lnTo>
                  <a:lnTo>
                    <a:pt x="517" y="395"/>
                  </a:lnTo>
                  <a:close/>
                  <a:moveTo>
                    <a:pt x="267" y="396"/>
                  </a:moveTo>
                  <a:lnTo>
                    <a:pt x="267" y="396"/>
                  </a:lnTo>
                  <a:lnTo>
                    <a:pt x="267" y="399"/>
                  </a:lnTo>
                  <a:lnTo>
                    <a:pt x="268" y="404"/>
                  </a:lnTo>
                  <a:lnTo>
                    <a:pt x="268" y="404"/>
                  </a:lnTo>
                  <a:lnTo>
                    <a:pt x="274" y="404"/>
                  </a:lnTo>
                  <a:lnTo>
                    <a:pt x="274" y="404"/>
                  </a:lnTo>
                  <a:lnTo>
                    <a:pt x="277" y="399"/>
                  </a:lnTo>
                  <a:lnTo>
                    <a:pt x="279" y="396"/>
                  </a:lnTo>
                  <a:lnTo>
                    <a:pt x="279" y="395"/>
                  </a:lnTo>
                  <a:lnTo>
                    <a:pt x="279" y="395"/>
                  </a:lnTo>
                  <a:lnTo>
                    <a:pt x="273" y="396"/>
                  </a:lnTo>
                  <a:lnTo>
                    <a:pt x="270" y="396"/>
                  </a:lnTo>
                  <a:lnTo>
                    <a:pt x="267" y="396"/>
                  </a:lnTo>
                  <a:lnTo>
                    <a:pt x="267" y="396"/>
                  </a:lnTo>
                  <a:close/>
                  <a:moveTo>
                    <a:pt x="592" y="402"/>
                  </a:moveTo>
                  <a:lnTo>
                    <a:pt x="592" y="402"/>
                  </a:lnTo>
                  <a:lnTo>
                    <a:pt x="593" y="401"/>
                  </a:lnTo>
                  <a:lnTo>
                    <a:pt x="596" y="401"/>
                  </a:lnTo>
                  <a:lnTo>
                    <a:pt x="596" y="401"/>
                  </a:lnTo>
                  <a:lnTo>
                    <a:pt x="595" y="396"/>
                  </a:lnTo>
                  <a:lnTo>
                    <a:pt x="593" y="395"/>
                  </a:lnTo>
                  <a:lnTo>
                    <a:pt x="592" y="395"/>
                  </a:lnTo>
                  <a:lnTo>
                    <a:pt x="592" y="395"/>
                  </a:lnTo>
                  <a:lnTo>
                    <a:pt x="592" y="399"/>
                  </a:lnTo>
                  <a:lnTo>
                    <a:pt x="592" y="402"/>
                  </a:lnTo>
                  <a:lnTo>
                    <a:pt x="592" y="402"/>
                  </a:lnTo>
                  <a:close/>
                  <a:moveTo>
                    <a:pt x="482" y="416"/>
                  </a:moveTo>
                  <a:lnTo>
                    <a:pt x="482" y="416"/>
                  </a:lnTo>
                  <a:lnTo>
                    <a:pt x="485" y="413"/>
                  </a:lnTo>
                  <a:lnTo>
                    <a:pt x="485" y="410"/>
                  </a:lnTo>
                  <a:lnTo>
                    <a:pt x="485" y="407"/>
                  </a:lnTo>
                  <a:lnTo>
                    <a:pt x="483" y="405"/>
                  </a:lnTo>
                  <a:lnTo>
                    <a:pt x="480" y="399"/>
                  </a:lnTo>
                  <a:lnTo>
                    <a:pt x="476" y="395"/>
                  </a:lnTo>
                  <a:lnTo>
                    <a:pt x="476" y="395"/>
                  </a:lnTo>
                  <a:lnTo>
                    <a:pt x="479" y="407"/>
                  </a:lnTo>
                  <a:lnTo>
                    <a:pt x="482" y="416"/>
                  </a:lnTo>
                  <a:lnTo>
                    <a:pt x="482" y="416"/>
                  </a:lnTo>
                  <a:close/>
                  <a:moveTo>
                    <a:pt x="608" y="399"/>
                  </a:moveTo>
                  <a:lnTo>
                    <a:pt x="608" y="399"/>
                  </a:lnTo>
                  <a:lnTo>
                    <a:pt x="608" y="398"/>
                  </a:lnTo>
                  <a:lnTo>
                    <a:pt x="608" y="395"/>
                  </a:lnTo>
                  <a:lnTo>
                    <a:pt x="608" y="395"/>
                  </a:lnTo>
                  <a:lnTo>
                    <a:pt x="607" y="396"/>
                  </a:lnTo>
                  <a:lnTo>
                    <a:pt x="607" y="398"/>
                  </a:lnTo>
                  <a:lnTo>
                    <a:pt x="608" y="399"/>
                  </a:lnTo>
                  <a:lnTo>
                    <a:pt x="608" y="399"/>
                  </a:lnTo>
                  <a:close/>
                  <a:moveTo>
                    <a:pt x="308" y="405"/>
                  </a:moveTo>
                  <a:lnTo>
                    <a:pt x="308" y="405"/>
                  </a:lnTo>
                  <a:lnTo>
                    <a:pt x="306" y="401"/>
                  </a:lnTo>
                  <a:lnTo>
                    <a:pt x="305" y="396"/>
                  </a:lnTo>
                  <a:lnTo>
                    <a:pt x="305" y="396"/>
                  </a:lnTo>
                  <a:lnTo>
                    <a:pt x="305" y="402"/>
                  </a:lnTo>
                  <a:lnTo>
                    <a:pt x="305" y="404"/>
                  </a:lnTo>
                  <a:lnTo>
                    <a:pt x="308" y="405"/>
                  </a:lnTo>
                  <a:lnTo>
                    <a:pt x="308" y="405"/>
                  </a:lnTo>
                  <a:close/>
                  <a:moveTo>
                    <a:pt x="380" y="399"/>
                  </a:moveTo>
                  <a:lnTo>
                    <a:pt x="380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1" y="398"/>
                  </a:lnTo>
                  <a:lnTo>
                    <a:pt x="380" y="396"/>
                  </a:lnTo>
                  <a:lnTo>
                    <a:pt x="380" y="396"/>
                  </a:lnTo>
                  <a:lnTo>
                    <a:pt x="380" y="399"/>
                  </a:lnTo>
                  <a:lnTo>
                    <a:pt x="380" y="399"/>
                  </a:lnTo>
                  <a:close/>
                  <a:moveTo>
                    <a:pt x="476" y="416"/>
                  </a:moveTo>
                  <a:lnTo>
                    <a:pt x="476" y="416"/>
                  </a:lnTo>
                  <a:lnTo>
                    <a:pt x="474" y="405"/>
                  </a:lnTo>
                  <a:lnTo>
                    <a:pt x="473" y="399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70" y="402"/>
                  </a:lnTo>
                  <a:lnTo>
                    <a:pt x="470" y="408"/>
                  </a:lnTo>
                  <a:lnTo>
                    <a:pt x="471" y="414"/>
                  </a:lnTo>
                  <a:lnTo>
                    <a:pt x="474" y="416"/>
                  </a:lnTo>
                  <a:lnTo>
                    <a:pt x="476" y="416"/>
                  </a:lnTo>
                  <a:lnTo>
                    <a:pt x="476" y="416"/>
                  </a:lnTo>
                  <a:close/>
                  <a:moveTo>
                    <a:pt x="293" y="405"/>
                  </a:moveTo>
                  <a:lnTo>
                    <a:pt x="293" y="405"/>
                  </a:lnTo>
                  <a:lnTo>
                    <a:pt x="296" y="405"/>
                  </a:lnTo>
                  <a:lnTo>
                    <a:pt x="299" y="405"/>
                  </a:lnTo>
                  <a:lnTo>
                    <a:pt x="299" y="405"/>
                  </a:lnTo>
                  <a:lnTo>
                    <a:pt x="299" y="401"/>
                  </a:lnTo>
                  <a:lnTo>
                    <a:pt x="297" y="398"/>
                  </a:lnTo>
                  <a:lnTo>
                    <a:pt x="296" y="396"/>
                  </a:lnTo>
                  <a:lnTo>
                    <a:pt x="296" y="396"/>
                  </a:lnTo>
                  <a:lnTo>
                    <a:pt x="294" y="401"/>
                  </a:lnTo>
                  <a:lnTo>
                    <a:pt x="293" y="405"/>
                  </a:lnTo>
                  <a:lnTo>
                    <a:pt x="293" y="405"/>
                  </a:lnTo>
                  <a:close/>
                  <a:moveTo>
                    <a:pt x="445" y="399"/>
                  </a:moveTo>
                  <a:lnTo>
                    <a:pt x="445" y="399"/>
                  </a:lnTo>
                  <a:lnTo>
                    <a:pt x="447" y="402"/>
                  </a:lnTo>
                  <a:lnTo>
                    <a:pt x="450" y="405"/>
                  </a:lnTo>
                  <a:lnTo>
                    <a:pt x="450" y="405"/>
                  </a:lnTo>
                  <a:lnTo>
                    <a:pt x="457" y="398"/>
                  </a:lnTo>
                  <a:lnTo>
                    <a:pt x="457" y="398"/>
                  </a:lnTo>
                  <a:lnTo>
                    <a:pt x="451" y="398"/>
                  </a:lnTo>
                  <a:lnTo>
                    <a:pt x="445" y="399"/>
                  </a:lnTo>
                  <a:lnTo>
                    <a:pt x="445" y="399"/>
                  </a:lnTo>
                  <a:close/>
                  <a:moveTo>
                    <a:pt x="248" y="401"/>
                  </a:moveTo>
                  <a:lnTo>
                    <a:pt x="248" y="401"/>
                  </a:lnTo>
                  <a:lnTo>
                    <a:pt x="250" y="404"/>
                  </a:lnTo>
                  <a:lnTo>
                    <a:pt x="250" y="404"/>
                  </a:lnTo>
                  <a:lnTo>
                    <a:pt x="253" y="404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2" y="401"/>
                  </a:lnTo>
                  <a:lnTo>
                    <a:pt x="248" y="401"/>
                  </a:lnTo>
                  <a:lnTo>
                    <a:pt x="248" y="401"/>
                  </a:lnTo>
                  <a:close/>
                  <a:moveTo>
                    <a:pt x="453" y="408"/>
                  </a:moveTo>
                  <a:lnTo>
                    <a:pt x="453" y="408"/>
                  </a:lnTo>
                  <a:lnTo>
                    <a:pt x="465" y="413"/>
                  </a:lnTo>
                  <a:lnTo>
                    <a:pt x="465" y="413"/>
                  </a:lnTo>
                  <a:lnTo>
                    <a:pt x="463" y="405"/>
                  </a:lnTo>
                  <a:lnTo>
                    <a:pt x="462" y="402"/>
                  </a:lnTo>
                  <a:lnTo>
                    <a:pt x="459" y="399"/>
                  </a:lnTo>
                  <a:lnTo>
                    <a:pt x="459" y="399"/>
                  </a:lnTo>
                  <a:lnTo>
                    <a:pt x="456" y="404"/>
                  </a:lnTo>
                  <a:lnTo>
                    <a:pt x="453" y="408"/>
                  </a:lnTo>
                  <a:lnTo>
                    <a:pt x="453" y="408"/>
                  </a:lnTo>
                  <a:close/>
                  <a:moveTo>
                    <a:pt x="550" y="404"/>
                  </a:moveTo>
                  <a:lnTo>
                    <a:pt x="550" y="404"/>
                  </a:lnTo>
                  <a:lnTo>
                    <a:pt x="549" y="401"/>
                  </a:lnTo>
                  <a:lnTo>
                    <a:pt x="549" y="401"/>
                  </a:lnTo>
                  <a:lnTo>
                    <a:pt x="547" y="401"/>
                  </a:lnTo>
                  <a:lnTo>
                    <a:pt x="547" y="401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0" y="404"/>
                  </a:lnTo>
                  <a:close/>
                  <a:moveTo>
                    <a:pt x="581" y="401"/>
                  </a:moveTo>
                  <a:lnTo>
                    <a:pt x="581" y="401"/>
                  </a:lnTo>
                  <a:lnTo>
                    <a:pt x="582" y="404"/>
                  </a:lnTo>
                  <a:lnTo>
                    <a:pt x="582" y="405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7" y="405"/>
                  </a:lnTo>
                  <a:lnTo>
                    <a:pt x="587" y="402"/>
                  </a:lnTo>
                  <a:lnTo>
                    <a:pt x="585" y="401"/>
                  </a:lnTo>
                  <a:lnTo>
                    <a:pt x="581" y="401"/>
                  </a:lnTo>
                  <a:lnTo>
                    <a:pt x="581" y="401"/>
                  </a:lnTo>
                  <a:close/>
                  <a:moveTo>
                    <a:pt x="759" y="445"/>
                  </a:moveTo>
                  <a:lnTo>
                    <a:pt x="759" y="445"/>
                  </a:lnTo>
                  <a:lnTo>
                    <a:pt x="762" y="420"/>
                  </a:lnTo>
                  <a:lnTo>
                    <a:pt x="761" y="408"/>
                  </a:lnTo>
                  <a:lnTo>
                    <a:pt x="759" y="404"/>
                  </a:lnTo>
                  <a:lnTo>
                    <a:pt x="758" y="401"/>
                  </a:lnTo>
                  <a:lnTo>
                    <a:pt x="758" y="401"/>
                  </a:lnTo>
                  <a:lnTo>
                    <a:pt x="755" y="411"/>
                  </a:lnTo>
                  <a:lnTo>
                    <a:pt x="753" y="424"/>
                  </a:lnTo>
                  <a:lnTo>
                    <a:pt x="755" y="434"/>
                  </a:lnTo>
                  <a:lnTo>
                    <a:pt x="756" y="440"/>
                  </a:lnTo>
                  <a:lnTo>
                    <a:pt x="759" y="445"/>
                  </a:lnTo>
                  <a:lnTo>
                    <a:pt x="759" y="445"/>
                  </a:lnTo>
                  <a:close/>
                  <a:moveTo>
                    <a:pt x="87" y="417"/>
                  </a:moveTo>
                  <a:lnTo>
                    <a:pt x="87" y="417"/>
                  </a:lnTo>
                  <a:lnTo>
                    <a:pt x="90" y="417"/>
                  </a:lnTo>
                  <a:lnTo>
                    <a:pt x="90" y="417"/>
                  </a:lnTo>
                  <a:lnTo>
                    <a:pt x="90" y="410"/>
                  </a:lnTo>
                  <a:lnTo>
                    <a:pt x="88" y="405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10"/>
                  </a:lnTo>
                  <a:lnTo>
                    <a:pt x="87" y="417"/>
                  </a:lnTo>
                  <a:lnTo>
                    <a:pt x="87" y="417"/>
                  </a:lnTo>
                  <a:close/>
                  <a:moveTo>
                    <a:pt x="239" y="404"/>
                  </a:moveTo>
                  <a:lnTo>
                    <a:pt x="239" y="404"/>
                  </a:lnTo>
                  <a:lnTo>
                    <a:pt x="239" y="405"/>
                  </a:lnTo>
                  <a:lnTo>
                    <a:pt x="239" y="405"/>
                  </a:lnTo>
                  <a:lnTo>
                    <a:pt x="245" y="405"/>
                  </a:lnTo>
                  <a:lnTo>
                    <a:pt x="245" y="405"/>
                  </a:lnTo>
                  <a:lnTo>
                    <a:pt x="244" y="402"/>
                  </a:lnTo>
                  <a:lnTo>
                    <a:pt x="242" y="402"/>
                  </a:lnTo>
                  <a:lnTo>
                    <a:pt x="239" y="404"/>
                  </a:lnTo>
                  <a:lnTo>
                    <a:pt x="239" y="404"/>
                  </a:lnTo>
                  <a:close/>
                  <a:moveTo>
                    <a:pt x="770" y="414"/>
                  </a:moveTo>
                  <a:lnTo>
                    <a:pt x="770" y="414"/>
                  </a:lnTo>
                  <a:lnTo>
                    <a:pt x="770" y="410"/>
                  </a:lnTo>
                  <a:lnTo>
                    <a:pt x="770" y="407"/>
                  </a:lnTo>
                  <a:lnTo>
                    <a:pt x="770" y="405"/>
                  </a:lnTo>
                  <a:lnTo>
                    <a:pt x="770" y="405"/>
                  </a:lnTo>
                  <a:lnTo>
                    <a:pt x="768" y="404"/>
                  </a:lnTo>
                  <a:lnTo>
                    <a:pt x="768" y="404"/>
                  </a:lnTo>
                  <a:lnTo>
                    <a:pt x="768" y="402"/>
                  </a:lnTo>
                  <a:lnTo>
                    <a:pt x="767" y="402"/>
                  </a:lnTo>
                  <a:lnTo>
                    <a:pt x="767" y="402"/>
                  </a:lnTo>
                  <a:lnTo>
                    <a:pt x="768" y="410"/>
                  </a:lnTo>
                  <a:lnTo>
                    <a:pt x="770" y="414"/>
                  </a:lnTo>
                  <a:lnTo>
                    <a:pt x="770" y="414"/>
                  </a:lnTo>
                  <a:close/>
                  <a:moveTo>
                    <a:pt x="401" y="407"/>
                  </a:moveTo>
                  <a:lnTo>
                    <a:pt x="401" y="407"/>
                  </a:lnTo>
                  <a:lnTo>
                    <a:pt x="402" y="405"/>
                  </a:lnTo>
                  <a:lnTo>
                    <a:pt x="402" y="405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1" y="404"/>
                  </a:lnTo>
                  <a:lnTo>
                    <a:pt x="399" y="404"/>
                  </a:lnTo>
                  <a:lnTo>
                    <a:pt x="399" y="404"/>
                  </a:lnTo>
                  <a:lnTo>
                    <a:pt x="399" y="405"/>
                  </a:lnTo>
                  <a:lnTo>
                    <a:pt x="401" y="407"/>
                  </a:lnTo>
                  <a:lnTo>
                    <a:pt x="401" y="407"/>
                  </a:lnTo>
                  <a:lnTo>
                    <a:pt x="401" y="407"/>
                  </a:lnTo>
                  <a:close/>
                  <a:moveTo>
                    <a:pt x="627" y="439"/>
                  </a:moveTo>
                  <a:lnTo>
                    <a:pt x="627" y="439"/>
                  </a:lnTo>
                  <a:lnTo>
                    <a:pt x="628" y="436"/>
                  </a:lnTo>
                  <a:lnTo>
                    <a:pt x="630" y="433"/>
                  </a:lnTo>
                  <a:lnTo>
                    <a:pt x="630" y="425"/>
                  </a:lnTo>
                  <a:lnTo>
                    <a:pt x="630" y="417"/>
                  </a:lnTo>
                  <a:lnTo>
                    <a:pt x="631" y="411"/>
                  </a:lnTo>
                  <a:lnTo>
                    <a:pt x="631" y="411"/>
                  </a:lnTo>
                  <a:lnTo>
                    <a:pt x="630" y="410"/>
                  </a:lnTo>
                  <a:lnTo>
                    <a:pt x="630" y="407"/>
                  </a:lnTo>
                  <a:lnTo>
                    <a:pt x="631" y="405"/>
                  </a:lnTo>
                  <a:lnTo>
                    <a:pt x="630" y="404"/>
                  </a:lnTo>
                  <a:lnTo>
                    <a:pt x="630" y="404"/>
                  </a:lnTo>
                  <a:lnTo>
                    <a:pt x="628" y="407"/>
                  </a:lnTo>
                  <a:lnTo>
                    <a:pt x="627" y="411"/>
                  </a:lnTo>
                  <a:lnTo>
                    <a:pt x="625" y="420"/>
                  </a:lnTo>
                  <a:lnTo>
                    <a:pt x="625" y="430"/>
                  </a:lnTo>
                  <a:lnTo>
                    <a:pt x="627" y="439"/>
                  </a:lnTo>
                  <a:lnTo>
                    <a:pt x="627" y="439"/>
                  </a:lnTo>
                  <a:close/>
                  <a:moveTo>
                    <a:pt x="363" y="405"/>
                  </a:moveTo>
                  <a:lnTo>
                    <a:pt x="363" y="405"/>
                  </a:lnTo>
                  <a:lnTo>
                    <a:pt x="363" y="410"/>
                  </a:lnTo>
                  <a:lnTo>
                    <a:pt x="364" y="413"/>
                  </a:lnTo>
                  <a:lnTo>
                    <a:pt x="369" y="419"/>
                  </a:lnTo>
                  <a:lnTo>
                    <a:pt x="369" y="419"/>
                  </a:lnTo>
                  <a:lnTo>
                    <a:pt x="372" y="416"/>
                  </a:lnTo>
                  <a:lnTo>
                    <a:pt x="375" y="413"/>
                  </a:lnTo>
                  <a:lnTo>
                    <a:pt x="377" y="410"/>
                  </a:lnTo>
                  <a:lnTo>
                    <a:pt x="375" y="405"/>
                  </a:lnTo>
                  <a:lnTo>
                    <a:pt x="375" y="405"/>
                  </a:lnTo>
                  <a:lnTo>
                    <a:pt x="372" y="405"/>
                  </a:lnTo>
                  <a:lnTo>
                    <a:pt x="369" y="405"/>
                  </a:lnTo>
                  <a:lnTo>
                    <a:pt x="366" y="405"/>
                  </a:lnTo>
                  <a:lnTo>
                    <a:pt x="363" y="405"/>
                  </a:lnTo>
                  <a:lnTo>
                    <a:pt x="363" y="405"/>
                  </a:lnTo>
                  <a:close/>
                  <a:moveTo>
                    <a:pt x="352" y="414"/>
                  </a:moveTo>
                  <a:lnTo>
                    <a:pt x="352" y="414"/>
                  </a:lnTo>
                  <a:lnTo>
                    <a:pt x="352" y="411"/>
                  </a:lnTo>
                  <a:lnTo>
                    <a:pt x="354" y="407"/>
                  </a:lnTo>
                  <a:lnTo>
                    <a:pt x="354" y="407"/>
                  </a:lnTo>
                  <a:lnTo>
                    <a:pt x="354" y="405"/>
                  </a:lnTo>
                  <a:lnTo>
                    <a:pt x="352" y="405"/>
                  </a:lnTo>
                  <a:lnTo>
                    <a:pt x="352" y="405"/>
                  </a:lnTo>
                  <a:lnTo>
                    <a:pt x="351" y="407"/>
                  </a:lnTo>
                  <a:lnTo>
                    <a:pt x="351" y="410"/>
                  </a:lnTo>
                  <a:lnTo>
                    <a:pt x="352" y="414"/>
                  </a:lnTo>
                  <a:lnTo>
                    <a:pt x="352" y="414"/>
                  </a:lnTo>
                  <a:close/>
                  <a:moveTo>
                    <a:pt x="646" y="411"/>
                  </a:moveTo>
                  <a:lnTo>
                    <a:pt x="646" y="411"/>
                  </a:lnTo>
                  <a:lnTo>
                    <a:pt x="646" y="408"/>
                  </a:lnTo>
                  <a:lnTo>
                    <a:pt x="646" y="407"/>
                  </a:lnTo>
                  <a:lnTo>
                    <a:pt x="645" y="405"/>
                  </a:lnTo>
                  <a:lnTo>
                    <a:pt x="645" y="405"/>
                  </a:lnTo>
                  <a:lnTo>
                    <a:pt x="645" y="408"/>
                  </a:lnTo>
                  <a:lnTo>
                    <a:pt x="645" y="410"/>
                  </a:lnTo>
                  <a:lnTo>
                    <a:pt x="646" y="411"/>
                  </a:lnTo>
                  <a:lnTo>
                    <a:pt x="646" y="411"/>
                  </a:lnTo>
                  <a:close/>
                  <a:moveTo>
                    <a:pt x="383" y="425"/>
                  </a:moveTo>
                  <a:lnTo>
                    <a:pt x="383" y="425"/>
                  </a:lnTo>
                  <a:lnTo>
                    <a:pt x="387" y="424"/>
                  </a:lnTo>
                  <a:lnTo>
                    <a:pt x="390" y="422"/>
                  </a:lnTo>
                  <a:lnTo>
                    <a:pt x="393" y="416"/>
                  </a:lnTo>
                  <a:lnTo>
                    <a:pt x="393" y="416"/>
                  </a:lnTo>
                  <a:lnTo>
                    <a:pt x="390" y="411"/>
                  </a:lnTo>
                  <a:lnTo>
                    <a:pt x="386" y="405"/>
                  </a:lnTo>
                  <a:lnTo>
                    <a:pt x="386" y="405"/>
                  </a:lnTo>
                  <a:lnTo>
                    <a:pt x="384" y="410"/>
                  </a:lnTo>
                  <a:lnTo>
                    <a:pt x="383" y="414"/>
                  </a:lnTo>
                  <a:lnTo>
                    <a:pt x="381" y="419"/>
                  </a:lnTo>
                  <a:lnTo>
                    <a:pt x="383" y="425"/>
                  </a:lnTo>
                  <a:lnTo>
                    <a:pt x="383" y="425"/>
                  </a:lnTo>
                  <a:close/>
                  <a:moveTo>
                    <a:pt x="686" y="428"/>
                  </a:moveTo>
                  <a:lnTo>
                    <a:pt x="686" y="428"/>
                  </a:lnTo>
                  <a:lnTo>
                    <a:pt x="686" y="417"/>
                  </a:lnTo>
                  <a:lnTo>
                    <a:pt x="688" y="411"/>
                  </a:lnTo>
                  <a:lnTo>
                    <a:pt x="686" y="405"/>
                  </a:lnTo>
                  <a:lnTo>
                    <a:pt x="686" y="405"/>
                  </a:lnTo>
                  <a:lnTo>
                    <a:pt x="685" y="417"/>
                  </a:lnTo>
                  <a:lnTo>
                    <a:pt x="685" y="422"/>
                  </a:lnTo>
                  <a:lnTo>
                    <a:pt x="686" y="428"/>
                  </a:lnTo>
                  <a:lnTo>
                    <a:pt x="686" y="428"/>
                  </a:lnTo>
                  <a:close/>
                  <a:moveTo>
                    <a:pt x="169" y="422"/>
                  </a:moveTo>
                  <a:lnTo>
                    <a:pt x="169" y="422"/>
                  </a:lnTo>
                  <a:lnTo>
                    <a:pt x="174" y="424"/>
                  </a:lnTo>
                  <a:lnTo>
                    <a:pt x="177" y="422"/>
                  </a:lnTo>
                  <a:lnTo>
                    <a:pt x="180" y="420"/>
                  </a:lnTo>
                  <a:lnTo>
                    <a:pt x="181" y="417"/>
                  </a:lnTo>
                  <a:lnTo>
                    <a:pt x="183" y="414"/>
                  </a:lnTo>
                  <a:lnTo>
                    <a:pt x="183" y="411"/>
                  </a:lnTo>
                  <a:lnTo>
                    <a:pt x="181" y="408"/>
                  </a:lnTo>
                  <a:lnTo>
                    <a:pt x="180" y="407"/>
                  </a:lnTo>
                  <a:lnTo>
                    <a:pt x="180" y="407"/>
                  </a:lnTo>
                  <a:lnTo>
                    <a:pt x="174" y="414"/>
                  </a:lnTo>
                  <a:lnTo>
                    <a:pt x="171" y="417"/>
                  </a:lnTo>
                  <a:lnTo>
                    <a:pt x="169" y="422"/>
                  </a:lnTo>
                  <a:lnTo>
                    <a:pt x="169" y="422"/>
                  </a:lnTo>
                  <a:close/>
                  <a:moveTo>
                    <a:pt x="495" y="410"/>
                  </a:moveTo>
                  <a:lnTo>
                    <a:pt x="495" y="410"/>
                  </a:lnTo>
                  <a:lnTo>
                    <a:pt x="497" y="411"/>
                  </a:lnTo>
                  <a:lnTo>
                    <a:pt x="497" y="414"/>
                  </a:lnTo>
                  <a:lnTo>
                    <a:pt x="497" y="414"/>
                  </a:lnTo>
                  <a:lnTo>
                    <a:pt x="505" y="414"/>
                  </a:lnTo>
                  <a:lnTo>
                    <a:pt x="508" y="414"/>
                  </a:lnTo>
                  <a:lnTo>
                    <a:pt x="511" y="413"/>
                  </a:lnTo>
                  <a:lnTo>
                    <a:pt x="511" y="413"/>
                  </a:lnTo>
                  <a:lnTo>
                    <a:pt x="503" y="408"/>
                  </a:lnTo>
                  <a:lnTo>
                    <a:pt x="499" y="407"/>
                  </a:lnTo>
                  <a:lnTo>
                    <a:pt x="497" y="408"/>
                  </a:lnTo>
                  <a:lnTo>
                    <a:pt x="495" y="410"/>
                  </a:lnTo>
                  <a:lnTo>
                    <a:pt x="495" y="410"/>
                  </a:lnTo>
                  <a:close/>
                  <a:moveTo>
                    <a:pt x="47" y="449"/>
                  </a:moveTo>
                  <a:lnTo>
                    <a:pt x="47" y="449"/>
                  </a:lnTo>
                  <a:lnTo>
                    <a:pt x="55" y="454"/>
                  </a:lnTo>
                  <a:lnTo>
                    <a:pt x="55" y="454"/>
                  </a:lnTo>
                  <a:lnTo>
                    <a:pt x="53" y="445"/>
                  </a:lnTo>
                  <a:lnTo>
                    <a:pt x="50" y="437"/>
                  </a:lnTo>
                  <a:lnTo>
                    <a:pt x="49" y="428"/>
                  </a:lnTo>
                  <a:lnTo>
                    <a:pt x="47" y="420"/>
                  </a:lnTo>
                  <a:lnTo>
                    <a:pt x="47" y="420"/>
                  </a:lnTo>
                  <a:lnTo>
                    <a:pt x="44" y="414"/>
                  </a:lnTo>
                  <a:lnTo>
                    <a:pt x="40" y="407"/>
                  </a:lnTo>
                  <a:lnTo>
                    <a:pt x="40" y="407"/>
                  </a:lnTo>
                  <a:lnTo>
                    <a:pt x="43" y="430"/>
                  </a:lnTo>
                  <a:lnTo>
                    <a:pt x="47" y="449"/>
                  </a:lnTo>
                  <a:lnTo>
                    <a:pt x="47" y="449"/>
                  </a:lnTo>
                  <a:close/>
                  <a:moveTo>
                    <a:pt x="335" y="416"/>
                  </a:moveTo>
                  <a:lnTo>
                    <a:pt x="335" y="416"/>
                  </a:lnTo>
                  <a:lnTo>
                    <a:pt x="334" y="411"/>
                  </a:lnTo>
                  <a:lnTo>
                    <a:pt x="334" y="408"/>
                  </a:lnTo>
                  <a:lnTo>
                    <a:pt x="331" y="407"/>
                  </a:lnTo>
                  <a:lnTo>
                    <a:pt x="331" y="407"/>
                  </a:lnTo>
                  <a:lnTo>
                    <a:pt x="331" y="413"/>
                  </a:lnTo>
                  <a:lnTo>
                    <a:pt x="332" y="414"/>
                  </a:lnTo>
                  <a:lnTo>
                    <a:pt x="335" y="416"/>
                  </a:lnTo>
                  <a:lnTo>
                    <a:pt x="335" y="416"/>
                  </a:lnTo>
                  <a:close/>
                  <a:moveTo>
                    <a:pt x="341" y="414"/>
                  </a:moveTo>
                  <a:lnTo>
                    <a:pt x="341" y="414"/>
                  </a:lnTo>
                  <a:lnTo>
                    <a:pt x="343" y="411"/>
                  </a:lnTo>
                  <a:lnTo>
                    <a:pt x="345" y="410"/>
                  </a:lnTo>
                  <a:lnTo>
                    <a:pt x="345" y="407"/>
                  </a:lnTo>
                  <a:lnTo>
                    <a:pt x="345" y="407"/>
                  </a:lnTo>
                  <a:lnTo>
                    <a:pt x="338" y="407"/>
                  </a:lnTo>
                  <a:lnTo>
                    <a:pt x="338" y="407"/>
                  </a:lnTo>
                  <a:lnTo>
                    <a:pt x="340" y="411"/>
                  </a:lnTo>
                  <a:lnTo>
                    <a:pt x="341" y="414"/>
                  </a:lnTo>
                  <a:lnTo>
                    <a:pt x="341" y="414"/>
                  </a:lnTo>
                  <a:close/>
                  <a:moveTo>
                    <a:pt x="416" y="419"/>
                  </a:moveTo>
                  <a:lnTo>
                    <a:pt x="416" y="419"/>
                  </a:lnTo>
                  <a:lnTo>
                    <a:pt x="421" y="416"/>
                  </a:lnTo>
                  <a:lnTo>
                    <a:pt x="422" y="413"/>
                  </a:lnTo>
                  <a:lnTo>
                    <a:pt x="424" y="413"/>
                  </a:lnTo>
                  <a:lnTo>
                    <a:pt x="424" y="413"/>
                  </a:lnTo>
                  <a:lnTo>
                    <a:pt x="424" y="411"/>
                  </a:lnTo>
                  <a:lnTo>
                    <a:pt x="425" y="411"/>
                  </a:lnTo>
                  <a:lnTo>
                    <a:pt x="425" y="410"/>
                  </a:lnTo>
                  <a:lnTo>
                    <a:pt x="424" y="408"/>
                  </a:lnTo>
                  <a:lnTo>
                    <a:pt x="424" y="408"/>
                  </a:lnTo>
                  <a:lnTo>
                    <a:pt x="421" y="408"/>
                  </a:lnTo>
                  <a:lnTo>
                    <a:pt x="416" y="407"/>
                  </a:lnTo>
                  <a:lnTo>
                    <a:pt x="416" y="407"/>
                  </a:lnTo>
                  <a:lnTo>
                    <a:pt x="416" y="413"/>
                  </a:lnTo>
                  <a:lnTo>
                    <a:pt x="416" y="419"/>
                  </a:lnTo>
                  <a:lnTo>
                    <a:pt x="416" y="419"/>
                  </a:lnTo>
                  <a:close/>
                  <a:moveTo>
                    <a:pt x="442" y="410"/>
                  </a:moveTo>
                  <a:lnTo>
                    <a:pt x="442" y="410"/>
                  </a:lnTo>
                  <a:lnTo>
                    <a:pt x="442" y="408"/>
                  </a:lnTo>
                  <a:lnTo>
                    <a:pt x="439" y="408"/>
                  </a:lnTo>
                  <a:lnTo>
                    <a:pt x="438" y="407"/>
                  </a:lnTo>
                  <a:lnTo>
                    <a:pt x="436" y="408"/>
                  </a:lnTo>
                  <a:lnTo>
                    <a:pt x="436" y="408"/>
                  </a:lnTo>
                  <a:lnTo>
                    <a:pt x="439" y="410"/>
                  </a:lnTo>
                  <a:lnTo>
                    <a:pt x="442" y="410"/>
                  </a:lnTo>
                  <a:lnTo>
                    <a:pt x="442" y="410"/>
                  </a:lnTo>
                  <a:close/>
                  <a:moveTo>
                    <a:pt x="573" y="410"/>
                  </a:moveTo>
                  <a:lnTo>
                    <a:pt x="573" y="410"/>
                  </a:lnTo>
                  <a:lnTo>
                    <a:pt x="576" y="410"/>
                  </a:lnTo>
                  <a:lnTo>
                    <a:pt x="578" y="410"/>
                  </a:lnTo>
                  <a:lnTo>
                    <a:pt x="578" y="408"/>
                  </a:lnTo>
                  <a:lnTo>
                    <a:pt x="578" y="408"/>
                  </a:lnTo>
                  <a:lnTo>
                    <a:pt x="575" y="407"/>
                  </a:lnTo>
                  <a:lnTo>
                    <a:pt x="575" y="407"/>
                  </a:lnTo>
                  <a:lnTo>
                    <a:pt x="573" y="410"/>
                  </a:lnTo>
                  <a:lnTo>
                    <a:pt x="573" y="410"/>
                  </a:lnTo>
                  <a:close/>
                  <a:moveTo>
                    <a:pt x="691" y="431"/>
                  </a:moveTo>
                  <a:lnTo>
                    <a:pt x="691" y="431"/>
                  </a:lnTo>
                  <a:lnTo>
                    <a:pt x="695" y="419"/>
                  </a:lnTo>
                  <a:lnTo>
                    <a:pt x="695" y="413"/>
                  </a:lnTo>
                  <a:lnTo>
                    <a:pt x="694" y="410"/>
                  </a:lnTo>
                  <a:lnTo>
                    <a:pt x="692" y="407"/>
                  </a:lnTo>
                  <a:lnTo>
                    <a:pt x="692" y="407"/>
                  </a:lnTo>
                  <a:lnTo>
                    <a:pt x="691" y="420"/>
                  </a:lnTo>
                  <a:lnTo>
                    <a:pt x="691" y="425"/>
                  </a:lnTo>
                  <a:lnTo>
                    <a:pt x="691" y="431"/>
                  </a:lnTo>
                  <a:lnTo>
                    <a:pt x="691" y="431"/>
                  </a:lnTo>
                  <a:close/>
                  <a:moveTo>
                    <a:pt x="320" y="408"/>
                  </a:moveTo>
                  <a:lnTo>
                    <a:pt x="320" y="408"/>
                  </a:lnTo>
                  <a:lnTo>
                    <a:pt x="322" y="411"/>
                  </a:lnTo>
                  <a:lnTo>
                    <a:pt x="326" y="413"/>
                  </a:lnTo>
                  <a:lnTo>
                    <a:pt x="326" y="413"/>
                  </a:lnTo>
                  <a:lnTo>
                    <a:pt x="326" y="411"/>
                  </a:lnTo>
                  <a:lnTo>
                    <a:pt x="325" y="408"/>
                  </a:lnTo>
                  <a:lnTo>
                    <a:pt x="325" y="408"/>
                  </a:lnTo>
                  <a:lnTo>
                    <a:pt x="323" y="408"/>
                  </a:lnTo>
                  <a:lnTo>
                    <a:pt x="320" y="408"/>
                  </a:lnTo>
                  <a:lnTo>
                    <a:pt x="320" y="408"/>
                  </a:lnTo>
                  <a:close/>
                  <a:moveTo>
                    <a:pt x="540" y="411"/>
                  </a:moveTo>
                  <a:lnTo>
                    <a:pt x="540" y="411"/>
                  </a:lnTo>
                  <a:lnTo>
                    <a:pt x="541" y="411"/>
                  </a:lnTo>
                  <a:lnTo>
                    <a:pt x="541" y="410"/>
                  </a:lnTo>
                  <a:lnTo>
                    <a:pt x="541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10"/>
                  </a:lnTo>
                  <a:lnTo>
                    <a:pt x="540" y="410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11"/>
                  </a:lnTo>
                  <a:close/>
                  <a:moveTo>
                    <a:pt x="186" y="416"/>
                  </a:moveTo>
                  <a:lnTo>
                    <a:pt x="186" y="416"/>
                  </a:lnTo>
                  <a:lnTo>
                    <a:pt x="192" y="414"/>
                  </a:lnTo>
                  <a:lnTo>
                    <a:pt x="197" y="410"/>
                  </a:lnTo>
                  <a:lnTo>
                    <a:pt x="197" y="410"/>
                  </a:lnTo>
                  <a:lnTo>
                    <a:pt x="192" y="410"/>
                  </a:lnTo>
                  <a:lnTo>
                    <a:pt x="186" y="408"/>
                  </a:lnTo>
                  <a:lnTo>
                    <a:pt x="186" y="408"/>
                  </a:lnTo>
                  <a:lnTo>
                    <a:pt x="187" y="413"/>
                  </a:lnTo>
                  <a:lnTo>
                    <a:pt x="186" y="416"/>
                  </a:lnTo>
                  <a:lnTo>
                    <a:pt x="186" y="416"/>
                  </a:lnTo>
                  <a:close/>
                  <a:moveTo>
                    <a:pt x="274" y="422"/>
                  </a:moveTo>
                  <a:lnTo>
                    <a:pt x="274" y="422"/>
                  </a:lnTo>
                  <a:lnTo>
                    <a:pt x="279" y="417"/>
                  </a:lnTo>
                  <a:lnTo>
                    <a:pt x="280" y="414"/>
                  </a:lnTo>
                  <a:lnTo>
                    <a:pt x="282" y="410"/>
                  </a:lnTo>
                  <a:lnTo>
                    <a:pt x="282" y="410"/>
                  </a:lnTo>
                  <a:lnTo>
                    <a:pt x="279" y="408"/>
                  </a:lnTo>
                  <a:lnTo>
                    <a:pt x="277" y="408"/>
                  </a:lnTo>
                  <a:lnTo>
                    <a:pt x="274" y="410"/>
                  </a:lnTo>
                  <a:lnTo>
                    <a:pt x="273" y="411"/>
                  </a:lnTo>
                  <a:lnTo>
                    <a:pt x="273" y="416"/>
                  </a:lnTo>
                  <a:lnTo>
                    <a:pt x="274" y="422"/>
                  </a:lnTo>
                  <a:lnTo>
                    <a:pt x="274" y="422"/>
                  </a:lnTo>
                  <a:close/>
                  <a:moveTo>
                    <a:pt x="674" y="411"/>
                  </a:moveTo>
                  <a:lnTo>
                    <a:pt x="674" y="411"/>
                  </a:lnTo>
                  <a:lnTo>
                    <a:pt x="674" y="428"/>
                  </a:lnTo>
                  <a:lnTo>
                    <a:pt x="674" y="428"/>
                  </a:lnTo>
                  <a:lnTo>
                    <a:pt x="674" y="437"/>
                  </a:lnTo>
                  <a:lnTo>
                    <a:pt x="675" y="442"/>
                  </a:lnTo>
                  <a:lnTo>
                    <a:pt x="677" y="445"/>
                  </a:lnTo>
                  <a:lnTo>
                    <a:pt x="677" y="445"/>
                  </a:lnTo>
                  <a:lnTo>
                    <a:pt x="677" y="427"/>
                  </a:lnTo>
                  <a:lnTo>
                    <a:pt x="677" y="417"/>
                  </a:lnTo>
                  <a:lnTo>
                    <a:pt x="677" y="408"/>
                  </a:lnTo>
                  <a:lnTo>
                    <a:pt x="675" y="408"/>
                  </a:lnTo>
                  <a:lnTo>
                    <a:pt x="675" y="408"/>
                  </a:lnTo>
                  <a:lnTo>
                    <a:pt x="674" y="411"/>
                  </a:lnTo>
                  <a:lnTo>
                    <a:pt x="674" y="411"/>
                  </a:lnTo>
                  <a:close/>
                  <a:moveTo>
                    <a:pt x="259" y="411"/>
                  </a:moveTo>
                  <a:lnTo>
                    <a:pt x="259" y="411"/>
                  </a:lnTo>
                  <a:lnTo>
                    <a:pt x="256" y="410"/>
                  </a:lnTo>
                  <a:lnTo>
                    <a:pt x="253" y="410"/>
                  </a:lnTo>
                  <a:lnTo>
                    <a:pt x="253" y="413"/>
                  </a:lnTo>
                  <a:lnTo>
                    <a:pt x="252" y="416"/>
                  </a:lnTo>
                  <a:lnTo>
                    <a:pt x="253" y="422"/>
                  </a:lnTo>
                  <a:lnTo>
                    <a:pt x="256" y="428"/>
                  </a:lnTo>
                  <a:lnTo>
                    <a:pt x="256" y="428"/>
                  </a:lnTo>
                  <a:lnTo>
                    <a:pt x="259" y="424"/>
                  </a:lnTo>
                  <a:lnTo>
                    <a:pt x="261" y="420"/>
                  </a:lnTo>
                  <a:lnTo>
                    <a:pt x="261" y="420"/>
                  </a:lnTo>
                  <a:lnTo>
                    <a:pt x="259" y="416"/>
                  </a:lnTo>
                  <a:lnTo>
                    <a:pt x="259" y="411"/>
                  </a:lnTo>
                  <a:lnTo>
                    <a:pt x="259" y="411"/>
                  </a:lnTo>
                  <a:close/>
                  <a:moveTo>
                    <a:pt x="285" y="416"/>
                  </a:moveTo>
                  <a:lnTo>
                    <a:pt x="285" y="416"/>
                  </a:lnTo>
                  <a:lnTo>
                    <a:pt x="287" y="414"/>
                  </a:lnTo>
                  <a:lnTo>
                    <a:pt x="288" y="416"/>
                  </a:lnTo>
                  <a:lnTo>
                    <a:pt x="290" y="420"/>
                  </a:lnTo>
                  <a:lnTo>
                    <a:pt x="290" y="420"/>
                  </a:lnTo>
                  <a:lnTo>
                    <a:pt x="299" y="419"/>
                  </a:lnTo>
                  <a:lnTo>
                    <a:pt x="299" y="419"/>
                  </a:lnTo>
                  <a:lnTo>
                    <a:pt x="300" y="414"/>
                  </a:lnTo>
                  <a:lnTo>
                    <a:pt x="299" y="411"/>
                  </a:lnTo>
                  <a:lnTo>
                    <a:pt x="299" y="411"/>
                  </a:lnTo>
                  <a:lnTo>
                    <a:pt x="290" y="410"/>
                  </a:lnTo>
                  <a:lnTo>
                    <a:pt x="287" y="411"/>
                  </a:lnTo>
                  <a:lnTo>
                    <a:pt x="285" y="416"/>
                  </a:lnTo>
                  <a:lnTo>
                    <a:pt x="285" y="416"/>
                  </a:lnTo>
                  <a:close/>
                  <a:moveTo>
                    <a:pt x="216" y="410"/>
                  </a:moveTo>
                  <a:lnTo>
                    <a:pt x="216" y="410"/>
                  </a:lnTo>
                  <a:lnTo>
                    <a:pt x="212" y="416"/>
                  </a:lnTo>
                  <a:lnTo>
                    <a:pt x="210" y="420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5" y="427"/>
                  </a:lnTo>
                  <a:lnTo>
                    <a:pt x="218" y="427"/>
                  </a:lnTo>
                  <a:lnTo>
                    <a:pt x="218" y="427"/>
                  </a:lnTo>
                  <a:lnTo>
                    <a:pt x="218" y="422"/>
                  </a:lnTo>
                  <a:lnTo>
                    <a:pt x="219" y="417"/>
                  </a:lnTo>
                  <a:lnTo>
                    <a:pt x="219" y="413"/>
                  </a:lnTo>
                  <a:lnTo>
                    <a:pt x="219" y="411"/>
                  </a:lnTo>
                  <a:lnTo>
                    <a:pt x="216" y="410"/>
                  </a:lnTo>
                  <a:lnTo>
                    <a:pt x="216" y="410"/>
                  </a:lnTo>
                  <a:close/>
                  <a:moveTo>
                    <a:pt x="236" y="411"/>
                  </a:moveTo>
                  <a:lnTo>
                    <a:pt x="236" y="411"/>
                  </a:lnTo>
                  <a:lnTo>
                    <a:pt x="235" y="416"/>
                  </a:lnTo>
                  <a:lnTo>
                    <a:pt x="235" y="419"/>
                  </a:lnTo>
                  <a:lnTo>
                    <a:pt x="236" y="420"/>
                  </a:lnTo>
                  <a:lnTo>
                    <a:pt x="236" y="420"/>
                  </a:lnTo>
                  <a:lnTo>
                    <a:pt x="241" y="416"/>
                  </a:lnTo>
                  <a:lnTo>
                    <a:pt x="245" y="411"/>
                  </a:lnTo>
                  <a:lnTo>
                    <a:pt x="245" y="411"/>
                  </a:lnTo>
                  <a:lnTo>
                    <a:pt x="242" y="410"/>
                  </a:lnTo>
                  <a:lnTo>
                    <a:pt x="241" y="411"/>
                  </a:lnTo>
                  <a:lnTo>
                    <a:pt x="236" y="411"/>
                  </a:lnTo>
                  <a:lnTo>
                    <a:pt x="236" y="411"/>
                  </a:lnTo>
                  <a:close/>
                  <a:moveTo>
                    <a:pt x="406" y="422"/>
                  </a:moveTo>
                  <a:lnTo>
                    <a:pt x="406" y="422"/>
                  </a:lnTo>
                  <a:lnTo>
                    <a:pt x="410" y="422"/>
                  </a:lnTo>
                  <a:lnTo>
                    <a:pt x="410" y="422"/>
                  </a:lnTo>
                  <a:lnTo>
                    <a:pt x="409" y="416"/>
                  </a:lnTo>
                  <a:lnTo>
                    <a:pt x="406" y="410"/>
                  </a:lnTo>
                  <a:lnTo>
                    <a:pt x="406" y="410"/>
                  </a:lnTo>
                  <a:lnTo>
                    <a:pt x="404" y="413"/>
                  </a:lnTo>
                  <a:lnTo>
                    <a:pt x="404" y="416"/>
                  </a:lnTo>
                  <a:lnTo>
                    <a:pt x="406" y="422"/>
                  </a:lnTo>
                  <a:lnTo>
                    <a:pt x="406" y="422"/>
                  </a:lnTo>
                  <a:close/>
                  <a:moveTo>
                    <a:pt x="598" y="436"/>
                  </a:moveTo>
                  <a:lnTo>
                    <a:pt x="598" y="436"/>
                  </a:lnTo>
                  <a:lnTo>
                    <a:pt x="601" y="437"/>
                  </a:lnTo>
                  <a:lnTo>
                    <a:pt x="602" y="439"/>
                  </a:lnTo>
                  <a:lnTo>
                    <a:pt x="602" y="437"/>
                  </a:lnTo>
                  <a:lnTo>
                    <a:pt x="602" y="437"/>
                  </a:lnTo>
                  <a:lnTo>
                    <a:pt x="602" y="425"/>
                  </a:lnTo>
                  <a:lnTo>
                    <a:pt x="602" y="417"/>
                  </a:lnTo>
                  <a:lnTo>
                    <a:pt x="601" y="411"/>
                  </a:lnTo>
                  <a:lnTo>
                    <a:pt x="601" y="411"/>
                  </a:lnTo>
                  <a:lnTo>
                    <a:pt x="599" y="416"/>
                  </a:lnTo>
                  <a:lnTo>
                    <a:pt x="599" y="422"/>
                  </a:lnTo>
                  <a:lnTo>
                    <a:pt x="599" y="428"/>
                  </a:lnTo>
                  <a:lnTo>
                    <a:pt x="598" y="436"/>
                  </a:lnTo>
                  <a:lnTo>
                    <a:pt x="598" y="436"/>
                  </a:lnTo>
                  <a:close/>
                  <a:moveTo>
                    <a:pt x="79" y="424"/>
                  </a:moveTo>
                  <a:lnTo>
                    <a:pt x="79" y="424"/>
                  </a:lnTo>
                  <a:lnTo>
                    <a:pt x="82" y="420"/>
                  </a:lnTo>
                  <a:lnTo>
                    <a:pt x="82" y="417"/>
                  </a:lnTo>
                  <a:lnTo>
                    <a:pt x="81" y="414"/>
                  </a:lnTo>
                  <a:lnTo>
                    <a:pt x="79" y="411"/>
                  </a:lnTo>
                  <a:lnTo>
                    <a:pt x="79" y="411"/>
                  </a:lnTo>
                  <a:lnTo>
                    <a:pt x="79" y="417"/>
                  </a:lnTo>
                  <a:lnTo>
                    <a:pt x="79" y="424"/>
                  </a:lnTo>
                  <a:lnTo>
                    <a:pt x="79" y="424"/>
                  </a:lnTo>
                  <a:close/>
                  <a:moveTo>
                    <a:pt x="123" y="451"/>
                  </a:moveTo>
                  <a:lnTo>
                    <a:pt x="123" y="451"/>
                  </a:lnTo>
                  <a:lnTo>
                    <a:pt x="122" y="442"/>
                  </a:lnTo>
                  <a:lnTo>
                    <a:pt x="123" y="431"/>
                  </a:lnTo>
                  <a:lnTo>
                    <a:pt x="123" y="422"/>
                  </a:lnTo>
                  <a:lnTo>
                    <a:pt x="123" y="413"/>
                  </a:lnTo>
                  <a:lnTo>
                    <a:pt x="123" y="413"/>
                  </a:lnTo>
                  <a:lnTo>
                    <a:pt x="120" y="416"/>
                  </a:lnTo>
                  <a:lnTo>
                    <a:pt x="120" y="420"/>
                  </a:lnTo>
                  <a:lnTo>
                    <a:pt x="120" y="431"/>
                  </a:lnTo>
                  <a:lnTo>
                    <a:pt x="120" y="442"/>
                  </a:lnTo>
                  <a:lnTo>
                    <a:pt x="123" y="451"/>
                  </a:lnTo>
                  <a:lnTo>
                    <a:pt x="123" y="451"/>
                  </a:lnTo>
                  <a:close/>
                  <a:moveTo>
                    <a:pt x="204" y="417"/>
                  </a:moveTo>
                  <a:lnTo>
                    <a:pt x="204" y="417"/>
                  </a:lnTo>
                  <a:lnTo>
                    <a:pt x="206" y="417"/>
                  </a:lnTo>
                  <a:lnTo>
                    <a:pt x="206" y="417"/>
                  </a:lnTo>
                  <a:lnTo>
                    <a:pt x="206" y="417"/>
                  </a:lnTo>
                  <a:lnTo>
                    <a:pt x="206" y="414"/>
                  </a:lnTo>
                  <a:lnTo>
                    <a:pt x="204" y="413"/>
                  </a:lnTo>
                  <a:lnTo>
                    <a:pt x="204" y="413"/>
                  </a:lnTo>
                  <a:lnTo>
                    <a:pt x="203" y="416"/>
                  </a:lnTo>
                  <a:lnTo>
                    <a:pt x="204" y="417"/>
                  </a:lnTo>
                  <a:lnTo>
                    <a:pt x="204" y="417"/>
                  </a:lnTo>
                  <a:close/>
                  <a:moveTo>
                    <a:pt x="309" y="417"/>
                  </a:moveTo>
                  <a:lnTo>
                    <a:pt x="309" y="417"/>
                  </a:lnTo>
                  <a:lnTo>
                    <a:pt x="309" y="416"/>
                  </a:lnTo>
                  <a:lnTo>
                    <a:pt x="309" y="413"/>
                  </a:lnTo>
                  <a:lnTo>
                    <a:pt x="309" y="413"/>
                  </a:lnTo>
                  <a:lnTo>
                    <a:pt x="308" y="413"/>
                  </a:lnTo>
                  <a:lnTo>
                    <a:pt x="306" y="414"/>
                  </a:lnTo>
                  <a:lnTo>
                    <a:pt x="306" y="414"/>
                  </a:lnTo>
                  <a:lnTo>
                    <a:pt x="308" y="416"/>
                  </a:lnTo>
                  <a:lnTo>
                    <a:pt x="308" y="417"/>
                  </a:lnTo>
                  <a:lnTo>
                    <a:pt x="309" y="417"/>
                  </a:lnTo>
                  <a:lnTo>
                    <a:pt x="309" y="417"/>
                  </a:lnTo>
                  <a:close/>
                  <a:moveTo>
                    <a:pt x="422" y="420"/>
                  </a:moveTo>
                  <a:lnTo>
                    <a:pt x="422" y="420"/>
                  </a:lnTo>
                  <a:lnTo>
                    <a:pt x="427" y="420"/>
                  </a:lnTo>
                  <a:lnTo>
                    <a:pt x="431" y="420"/>
                  </a:lnTo>
                  <a:lnTo>
                    <a:pt x="431" y="420"/>
                  </a:lnTo>
                  <a:lnTo>
                    <a:pt x="431" y="416"/>
                  </a:lnTo>
                  <a:lnTo>
                    <a:pt x="428" y="414"/>
                  </a:lnTo>
                  <a:lnTo>
                    <a:pt x="428" y="414"/>
                  </a:lnTo>
                  <a:lnTo>
                    <a:pt x="427" y="416"/>
                  </a:lnTo>
                  <a:lnTo>
                    <a:pt x="425" y="417"/>
                  </a:lnTo>
                  <a:lnTo>
                    <a:pt x="424" y="419"/>
                  </a:lnTo>
                  <a:lnTo>
                    <a:pt x="422" y="420"/>
                  </a:lnTo>
                  <a:lnTo>
                    <a:pt x="422" y="420"/>
                  </a:lnTo>
                  <a:close/>
                  <a:moveTo>
                    <a:pt x="343" y="419"/>
                  </a:moveTo>
                  <a:lnTo>
                    <a:pt x="343" y="419"/>
                  </a:lnTo>
                  <a:lnTo>
                    <a:pt x="346" y="420"/>
                  </a:lnTo>
                  <a:lnTo>
                    <a:pt x="346" y="420"/>
                  </a:lnTo>
                  <a:lnTo>
                    <a:pt x="348" y="417"/>
                  </a:lnTo>
                  <a:lnTo>
                    <a:pt x="348" y="416"/>
                  </a:lnTo>
                  <a:lnTo>
                    <a:pt x="345" y="414"/>
                  </a:lnTo>
                  <a:lnTo>
                    <a:pt x="345" y="414"/>
                  </a:lnTo>
                  <a:lnTo>
                    <a:pt x="345" y="416"/>
                  </a:lnTo>
                  <a:lnTo>
                    <a:pt x="345" y="417"/>
                  </a:lnTo>
                  <a:lnTo>
                    <a:pt x="343" y="417"/>
                  </a:lnTo>
                  <a:lnTo>
                    <a:pt x="343" y="419"/>
                  </a:lnTo>
                  <a:lnTo>
                    <a:pt x="343" y="419"/>
                  </a:lnTo>
                  <a:close/>
                  <a:moveTo>
                    <a:pt x="352" y="420"/>
                  </a:moveTo>
                  <a:lnTo>
                    <a:pt x="352" y="420"/>
                  </a:lnTo>
                  <a:lnTo>
                    <a:pt x="355" y="422"/>
                  </a:lnTo>
                  <a:lnTo>
                    <a:pt x="358" y="424"/>
                  </a:lnTo>
                  <a:lnTo>
                    <a:pt x="358" y="424"/>
                  </a:lnTo>
                  <a:lnTo>
                    <a:pt x="358" y="419"/>
                  </a:lnTo>
                  <a:lnTo>
                    <a:pt x="357" y="416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2" y="420"/>
                  </a:lnTo>
                  <a:lnTo>
                    <a:pt x="352" y="420"/>
                  </a:lnTo>
                  <a:close/>
                  <a:moveTo>
                    <a:pt x="566" y="416"/>
                  </a:moveTo>
                  <a:lnTo>
                    <a:pt x="566" y="416"/>
                  </a:lnTo>
                  <a:lnTo>
                    <a:pt x="569" y="417"/>
                  </a:lnTo>
                  <a:lnTo>
                    <a:pt x="569" y="416"/>
                  </a:lnTo>
                  <a:lnTo>
                    <a:pt x="570" y="414"/>
                  </a:lnTo>
                  <a:lnTo>
                    <a:pt x="570" y="414"/>
                  </a:lnTo>
                  <a:lnTo>
                    <a:pt x="567" y="416"/>
                  </a:lnTo>
                  <a:lnTo>
                    <a:pt x="566" y="416"/>
                  </a:lnTo>
                  <a:lnTo>
                    <a:pt x="566" y="416"/>
                  </a:lnTo>
                  <a:close/>
                  <a:moveTo>
                    <a:pt x="639" y="430"/>
                  </a:moveTo>
                  <a:lnTo>
                    <a:pt x="639" y="430"/>
                  </a:lnTo>
                  <a:lnTo>
                    <a:pt x="646" y="422"/>
                  </a:lnTo>
                  <a:lnTo>
                    <a:pt x="646" y="422"/>
                  </a:lnTo>
                  <a:lnTo>
                    <a:pt x="645" y="419"/>
                  </a:lnTo>
                  <a:lnTo>
                    <a:pt x="642" y="414"/>
                  </a:lnTo>
                  <a:lnTo>
                    <a:pt x="642" y="414"/>
                  </a:lnTo>
                  <a:lnTo>
                    <a:pt x="640" y="422"/>
                  </a:lnTo>
                  <a:lnTo>
                    <a:pt x="639" y="427"/>
                  </a:lnTo>
                  <a:lnTo>
                    <a:pt x="639" y="430"/>
                  </a:lnTo>
                  <a:lnTo>
                    <a:pt x="639" y="430"/>
                  </a:lnTo>
                  <a:close/>
                  <a:moveTo>
                    <a:pt x="238" y="430"/>
                  </a:moveTo>
                  <a:lnTo>
                    <a:pt x="238" y="430"/>
                  </a:lnTo>
                  <a:lnTo>
                    <a:pt x="250" y="430"/>
                  </a:lnTo>
                  <a:lnTo>
                    <a:pt x="250" y="430"/>
                  </a:lnTo>
                  <a:lnTo>
                    <a:pt x="250" y="422"/>
                  </a:lnTo>
                  <a:lnTo>
                    <a:pt x="247" y="416"/>
                  </a:lnTo>
                  <a:lnTo>
                    <a:pt x="247" y="416"/>
                  </a:lnTo>
                  <a:lnTo>
                    <a:pt x="244" y="419"/>
                  </a:lnTo>
                  <a:lnTo>
                    <a:pt x="241" y="422"/>
                  </a:lnTo>
                  <a:lnTo>
                    <a:pt x="239" y="425"/>
                  </a:lnTo>
                  <a:lnTo>
                    <a:pt x="238" y="430"/>
                  </a:lnTo>
                  <a:lnTo>
                    <a:pt x="238" y="430"/>
                  </a:lnTo>
                  <a:close/>
                  <a:moveTo>
                    <a:pt x="280" y="424"/>
                  </a:moveTo>
                  <a:lnTo>
                    <a:pt x="280" y="424"/>
                  </a:lnTo>
                  <a:lnTo>
                    <a:pt x="282" y="422"/>
                  </a:lnTo>
                  <a:lnTo>
                    <a:pt x="285" y="420"/>
                  </a:lnTo>
                  <a:lnTo>
                    <a:pt x="285" y="420"/>
                  </a:lnTo>
                  <a:lnTo>
                    <a:pt x="285" y="419"/>
                  </a:lnTo>
                  <a:lnTo>
                    <a:pt x="285" y="416"/>
                  </a:lnTo>
                  <a:lnTo>
                    <a:pt x="285" y="416"/>
                  </a:lnTo>
                  <a:lnTo>
                    <a:pt x="280" y="419"/>
                  </a:lnTo>
                  <a:lnTo>
                    <a:pt x="280" y="424"/>
                  </a:lnTo>
                  <a:lnTo>
                    <a:pt x="280" y="424"/>
                  </a:lnTo>
                  <a:close/>
                  <a:moveTo>
                    <a:pt x="538" y="436"/>
                  </a:moveTo>
                  <a:lnTo>
                    <a:pt x="538" y="436"/>
                  </a:lnTo>
                  <a:lnTo>
                    <a:pt x="540" y="434"/>
                  </a:lnTo>
                  <a:lnTo>
                    <a:pt x="541" y="433"/>
                  </a:lnTo>
                  <a:lnTo>
                    <a:pt x="540" y="427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35" y="427"/>
                  </a:lnTo>
                  <a:lnTo>
                    <a:pt x="535" y="433"/>
                  </a:lnTo>
                  <a:lnTo>
                    <a:pt x="538" y="436"/>
                  </a:lnTo>
                  <a:lnTo>
                    <a:pt x="538" y="436"/>
                  </a:lnTo>
                  <a:close/>
                  <a:moveTo>
                    <a:pt x="547" y="427"/>
                  </a:moveTo>
                  <a:lnTo>
                    <a:pt x="547" y="427"/>
                  </a:lnTo>
                  <a:lnTo>
                    <a:pt x="550" y="422"/>
                  </a:lnTo>
                  <a:lnTo>
                    <a:pt x="552" y="420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46" y="416"/>
                  </a:lnTo>
                  <a:lnTo>
                    <a:pt x="546" y="416"/>
                  </a:lnTo>
                  <a:lnTo>
                    <a:pt x="546" y="422"/>
                  </a:lnTo>
                  <a:lnTo>
                    <a:pt x="547" y="425"/>
                  </a:lnTo>
                  <a:lnTo>
                    <a:pt x="547" y="427"/>
                  </a:lnTo>
                  <a:lnTo>
                    <a:pt x="547" y="427"/>
                  </a:lnTo>
                  <a:close/>
                  <a:moveTo>
                    <a:pt x="573" y="420"/>
                  </a:moveTo>
                  <a:lnTo>
                    <a:pt x="573" y="420"/>
                  </a:lnTo>
                  <a:lnTo>
                    <a:pt x="576" y="419"/>
                  </a:lnTo>
                  <a:lnTo>
                    <a:pt x="578" y="417"/>
                  </a:lnTo>
                  <a:lnTo>
                    <a:pt x="578" y="417"/>
                  </a:lnTo>
                  <a:lnTo>
                    <a:pt x="575" y="416"/>
                  </a:lnTo>
                  <a:lnTo>
                    <a:pt x="575" y="416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0"/>
                  </a:lnTo>
                  <a:close/>
                  <a:moveTo>
                    <a:pt x="187" y="424"/>
                  </a:moveTo>
                  <a:lnTo>
                    <a:pt x="187" y="424"/>
                  </a:lnTo>
                  <a:lnTo>
                    <a:pt x="194" y="425"/>
                  </a:lnTo>
                  <a:lnTo>
                    <a:pt x="198" y="425"/>
                  </a:lnTo>
                  <a:lnTo>
                    <a:pt x="198" y="425"/>
                  </a:lnTo>
                  <a:lnTo>
                    <a:pt x="198" y="422"/>
                  </a:lnTo>
                  <a:lnTo>
                    <a:pt x="198" y="419"/>
                  </a:lnTo>
                  <a:lnTo>
                    <a:pt x="197" y="419"/>
                  </a:lnTo>
                  <a:lnTo>
                    <a:pt x="195" y="417"/>
                  </a:lnTo>
                  <a:lnTo>
                    <a:pt x="191" y="419"/>
                  </a:lnTo>
                  <a:lnTo>
                    <a:pt x="187" y="424"/>
                  </a:lnTo>
                  <a:lnTo>
                    <a:pt x="187" y="424"/>
                  </a:lnTo>
                  <a:close/>
                  <a:moveTo>
                    <a:pt x="372" y="425"/>
                  </a:moveTo>
                  <a:lnTo>
                    <a:pt x="372" y="425"/>
                  </a:lnTo>
                  <a:lnTo>
                    <a:pt x="375" y="425"/>
                  </a:lnTo>
                  <a:lnTo>
                    <a:pt x="378" y="425"/>
                  </a:lnTo>
                  <a:lnTo>
                    <a:pt x="378" y="425"/>
                  </a:lnTo>
                  <a:lnTo>
                    <a:pt x="378" y="420"/>
                  </a:lnTo>
                  <a:lnTo>
                    <a:pt x="378" y="419"/>
                  </a:lnTo>
                  <a:lnTo>
                    <a:pt x="377" y="417"/>
                  </a:lnTo>
                  <a:lnTo>
                    <a:pt x="377" y="417"/>
                  </a:lnTo>
                  <a:lnTo>
                    <a:pt x="373" y="420"/>
                  </a:lnTo>
                  <a:lnTo>
                    <a:pt x="372" y="425"/>
                  </a:lnTo>
                  <a:lnTo>
                    <a:pt x="372" y="425"/>
                  </a:lnTo>
                  <a:close/>
                  <a:moveTo>
                    <a:pt x="582" y="417"/>
                  </a:moveTo>
                  <a:lnTo>
                    <a:pt x="582" y="417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4" y="424"/>
                  </a:lnTo>
                  <a:lnTo>
                    <a:pt x="585" y="422"/>
                  </a:lnTo>
                  <a:lnTo>
                    <a:pt x="587" y="417"/>
                  </a:lnTo>
                  <a:lnTo>
                    <a:pt x="587" y="417"/>
                  </a:lnTo>
                  <a:lnTo>
                    <a:pt x="585" y="417"/>
                  </a:lnTo>
                  <a:lnTo>
                    <a:pt x="582" y="417"/>
                  </a:lnTo>
                  <a:lnTo>
                    <a:pt x="582" y="417"/>
                  </a:lnTo>
                  <a:close/>
                  <a:moveTo>
                    <a:pt x="518" y="420"/>
                  </a:moveTo>
                  <a:lnTo>
                    <a:pt x="518" y="420"/>
                  </a:lnTo>
                  <a:lnTo>
                    <a:pt x="517" y="419"/>
                  </a:lnTo>
                  <a:lnTo>
                    <a:pt x="514" y="417"/>
                  </a:lnTo>
                  <a:lnTo>
                    <a:pt x="509" y="419"/>
                  </a:lnTo>
                  <a:lnTo>
                    <a:pt x="505" y="419"/>
                  </a:lnTo>
                  <a:lnTo>
                    <a:pt x="502" y="417"/>
                  </a:lnTo>
                  <a:lnTo>
                    <a:pt x="502" y="417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5" y="427"/>
                  </a:lnTo>
                  <a:lnTo>
                    <a:pt x="508" y="428"/>
                  </a:lnTo>
                  <a:lnTo>
                    <a:pt x="511" y="428"/>
                  </a:lnTo>
                  <a:lnTo>
                    <a:pt x="514" y="427"/>
                  </a:lnTo>
                  <a:lnTo>
                    <a:pt x="517" y="424"/>
                  </a:lnTo>
                  <a:lnTo>
                    <a:pt x="518" y="420"/>
                  </a:lnTo>
                  <a:lnTo>
                    <a:pt x="518" y="420"/>
                  </a:lnTo>
                  <a:close/>
                  <a:moveTo>
                    <a:pt x="660" y="417"/>
                  </a:moveTo>
                  <a:lnTo>
                    <a:pt x="660" y="417"/>
                  </a:lnTo>
                  <a:lnTo>
                    <a:pt x="657" y="420"/>
                  </a:lnTo>
                  <a:lnTo>
                    <a:pt x="656" y="422"/>
                  </a:lnTo>
                  <a:lnTo>
                    <a:pt x="656" y="422"/>
                  </a:lnTo>
                  <a:lnTo>
                    <a:pt x="656" y="428"/>
                  </a:lnTo>
                  <a:lnTo>
                    <a:pt x="657" y="433"/>
                  </a:lnTo>
                  <a:lnTo>
                    <a:pt x="660" y="434"/>
                  </a:lnTo>
                  <a:lnTo>
                    <a:pt x="660" y="434"/>
                  </a:lnTo>
                  <a:lnTo>
                    <a:pt x="662" y="425"/>
                  </a:lnTo>
                  <a:lnTo>
                    <a:pt x="662" y="420"/>
                  </a:lnTo>
                  <a:lnTo>
                    <a:pt x="660" y="417"/>
                  </a:lnTo>
                  <a:lnTo>
                    <a:pt x="660" y="417"/>
                  </a:lnTo>
                  <a:close/>
                  <a:moveTo>
                    <a:pt x="227" y="430"/>
                  </a:moveTo>
                  <a:lnTo>
                    <a:pt x="227" y="430"/>
                  </a:lnTo>
                  <a:lnTo>
                    <a:pt x="230" y="428"/>
                  </a:lnTo>
                  <a:lnTo>
                    <a:pt x="232" y="425"/>
                  </a:lnTo>
                  <a:lnTo>
                    <a:pt x="232" y="425"/>
                  </a:lnTo>
                  <a:lnTo>
                    <a:pt x="229" y="422"/>
                  </a:lnTo>
                  <a:lnTo>
                    <a:pt x="226" y="419"/>
                  </a:lnTo>
                  <a:lnTo>
                    <a:pt x="226" y="419"/>
                  </a:lnTo>
                  <a:lnTo>
                    <a:pt x="227" y="430"/>
                  </a:lnTo>
                  <a:lnTo>
                    <a:pt x="227" y="430"/>
                  </a:lnTo>
                  <a:close/>
                  <a:moveTo>
                    <a:pt x="704" y="430"/>
                  </a:moveTo>
                  <a:lnTo>
                    <a:pt x="704" y="430"/>
                  </a:lnTo>
                  <a:lnTo>
                    <a:pt x="706" y="428"/>
                  </a:lnTo>
                  <a:lnTo>
                    <a:pt x="706" y="425"/>
                  </a:lnTo>
                  <a:lnTo>
                    <a:pt x="704" y="419"/>
                  </a:lnTo>
                  <a:lnTo>
                    <a:pt x="704" y="419"/>
                  </a:lnTo>
                  <a:lnTo>
                    <a:pt x="704" y="424"/>
                  </a:lnTo>
                  <a:lnTo>
                    <a:pt x="704" y="430"/>
                  </a:lnTo>
                  <a:lnTo>
                    <a:pt x="704" y="430"/>
                  </a:lnTo>
                  <a:close/>
                  <a:moveTo>
                    <a:pt x="494" y="424"/>
                  </a:moveTo>
                  <a:lnTo>
                    <a:pt x="494" y="424"/>
                  </a:lnTo>
                  <a:lnTo>
                    <a:pt x="494" y="422"/>
                  </a:lnTo>
                  <a:lnTo>
                    <a:pt x="492" y="420"/>
                  </a:lnTo>
                  <a:lnTo>
                    <a:pt x="492" y="420"/>
                  </a:lnTo>
                  <a:lnTo>
                    <a:pt x="492" y="420"/>
                  </a:lnTo>
                  <a:lnTo>
                    <a:pt x="492" y="424"/>
                  </a:lnTo>
                  <a:lnTo>
                    <a:pt x="492" y="424"/>
                  </a:lnTo>
                  <a:lnTo>
                    <a:pt x="494" y="424"/>
                  </a:lnTo>
                  <a:lnTo>
                    <a:pt x="494" y="424"/>
                  </a:lnTo>
                  <a:close/>
                  <a:moveTo>
                    <a:pt x="767" y="471"/>
                  </a:moveTo>
                  <a:lnTo>
                    <a:pt x="767" y="471"/>
                  </a:lnTo>
                  <a:lnTo>
                    <a:pt x="770" y="459"/>
                  </a:lnTo>
                  <a:lnTo>
                    <a:pt x="770" y="445"/>
                  </a:lnTo>
                  <a:lnTo>
                    <a:pt x="768" y="431"/>
                  </a:lnTo>
                  <a:lnTo>
                    <a:pt x="765" y="420"/>
                  </a:lnTo>
                  <a:lnTo>
                    <a:pt x="765" y="420"/>
                  </a:lnTo>
                  <a:lnTo>
                    <a:pt x="765" y="434"/>
                  </a:lnTo>
                  <a:lnTo>
                    <a:pt x="762" y="448"/>
                  </a:lnTo>
                  <a:lnTo>
                    <a:pt x="762" y="456"/>
                  </a:lnTo>
                  <a:lnTo>
                    <a:pt x="762" y="462"/>
                  </a:lnTo>
                  <a:lnTo>
                    <a:pt x="764" y="466"/>
                  </a:lnTo>
                  <a:lnTo>
                    <a:pt x="767" y="471"/>
                  </a:lnTo>
                  <a:lnTo>
                    <a:pt x="767" y="471"/>
                  </a:lnTo>
                  <a:close/>
                  <a:moveTo>
                    <a:pt x="328" y="431"/>
                  </a:moveTo>
                  <a:lnTo>
                    <a:pt x="328" y="431"/>
                  </a:lnTo>
                  <a:lnTo>
                    <a:pt x="328" y="427"/>
                  </a:lnTo>
                  <a:lnTo>
                    <a:pt x="328" y="420"/>
                  </a:lnTo>
                  <a:lnTo>
                    <a:pt x="328" y="420"/>
                  </a:lnTo>
                  <a:lnTo>
                    <a:pt x="325" y="420"/>
                  </a:lnTo>
                  <a:lnTo>
                    <a:pt x="323" y="422"/>
                  </a:lnTo>
                  <a:lnTo>
                    <a:pt x="322" y="424"/>
                  </a:lnTo>
                  <a:lnTo>
                    <a:pt x="322" y="425"/>
                  </a:lnTo>
                  <a:lnTo>
                    <a:pt x="325" y="430"/>
                  </a:lnTo>
                  <a:lnTo>
                    <a:pt x="328" y="431"/>
                  </a:lnTo>
                  <a:lnTo>
                    <a:pt x="328" y="431"/>
                  </a:lnTo>
                  <a:close/>
                  <a:moveTo>
                    <a:pt x="567" y="428"/>
                  </a:moveTo>
                  <a:lnTo>
                    <a:pt x="567" y="428"/>
                  </a:lnTo>
                  <a:lnTo>
                    <a:pt x="569" y="428"/>
                  </a:lnTo>
                  <a:lnTo>
                    <a:pt x="570" y="427"/>
                  </a:lnTo>
                  <a:lnTo>
                    <a:pt x="570" y="427"/>
                  </a:lnTo>
                  <a:lnTo>
                    <a:pt x="567" y="422"/>
                  </a:lnTo>
                  <a:lnTo>
                    <a:pt x="564" y="420"/>
                  </a:lnTo>
                  <a:lnTo>
                    <a:pt x="564" y="420"/>
                  </a:lnTo>
                  <a:lnTo>
                    <a:pt x="564" y="425"/>
                  </a:lnTo>
                  <a:lnTo>
                    <a:pt x="566" y="428"/>
                  </a:lnTo>
                  <a:lnTo>
                    <a:pt x="567" y="428"/>
                  </a:lnTo>
                  <a:lnTo>
                    <a:pt x="567" y="428"/>
                  </a:lnTo>
                  <a:close/>
                  <a:moveTo>
                    <a:pt x="314" y="433"/>
                  </a:moveTo>
                  <a:lnTo>
                    <a:pt x="314" y="433"/>
                  </a:lnTo>
                  <a:lnTo>
                    <a:pt x="312" y="430"/>
                  </a:lnTo>
                  <a:lnTo>
                    <a:pt x="312" y="427"/>
                  </a:lnTo>
                  <a:lnTo>
                    <a:pt x="311" y="424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11" y="428"/>
                  </a:lnTo>
                  <a:lnTo>
                    <a:pt x="311" y="430"/>
                  </a:lnTo>
                  <a:lnTo>
                    <a:pt x="314" y="433"/>
                  </a:lnTo>
                  <a:lnTo>
                    <a:pt x="314" y="433"/>
                  </a:lnTo>
                  <a:close/>
                  <a:moveTo>
                    <a:pt x="468" y="431"/>
                  </a:moveTo>
                  <a:lnTo>
                    <a:pt x="468" y="431"/>
                  </a:lnTo>
                  <a:lnTo>
                    <a:pt x="466" y="430"/>
                  </a:lnTo>
                  <a:lnTo>
                    <a:pt x="466" y="427"/>
                  </a:lnTo>
                  <a:lnTo>
                    <a:pt x="466" y="424"/>
                  </a:lnTo>
                  <a:lnTo>
                    <a:pt x="466" y="422"/>
                  </a:lnTo>
                  <a:lnTo>
                    <a:pt x="466" y="422"/>
                  </a:lnTo>
                  <a:lnTo>
                    <a:pt x="462" y="422"/>
                  </a:lnTo>
                  <a:lnTo>
                    <a:pt x="460" y="422"/>
                  </a:lnTo>
                  <a:lnTo>
                    <a:pt x="460" y="424"/>
                  </a:lnTo>
                  <a:lnTo>
                    <a:pt x="460" y="424"/>
                  </a:lnTo>
                  <a:lnTo>
                    <a:pt x="463" y="428"/>
                  </a:lnTo>
                  <a:lnTo>
                    <a:pt x="465" y="431"/>
                  </a:lnTo>
                  <a:lnTo>
                    <a:pt x="468" y="431"/>
                  </a:lnTo>
                  <a:lnTo>
                    <a:pt x="468" y="431"/>
                  </a:lnTo>
                  <a:close/>
                  <a:moveTo>
                    <a:pt x="291" y="425"/>
                  </a:moveTo>
                  <a:lnTo>
                    <a:pt x="291" y="425"/>
                  </a:lnTo>
                  <a:lnTo>
                    <a:pt x="293" y="430"/>
                  </a:lnTo>
                  <a:lnTo>
                    <a:pt x="294" y="434"/>
                  </a:lnTo>
                  <a:lnTo>
                    <a:pt x="294" y="434"/>
                  </a:lnTo>
                  <a:lnTo>
                    <a:pt x="297" y="428"/>
                  </a:lnTo>
                  <a:lnTo>
                    <a:pt x="299" y="425"/>
                  </a:lnTo>
                  <a:lnTo>
                    <a:pt x="297" y="424"/>
                  </a:lnTo>
                  <a:lnTo>
                    <a:pt x="297" y="424"/>
                  </a:lnTo>
                  <a:lnTo>
                    <a:pt x="294" y="424"/>
                  </a:lnTo>
                  <a:lnTo>
                    <a:pt x="291" y="425"/>
                  </a:lnTo>
                  <a:lnTo>
                    <a:pt x="291" y="425"/>
                  </a:lnTo>
                  <a:close/>
                  <a:moveTo>
                    <a:pt x="445" y="433"/>
                  </a:moveTo>
                  <a:lnTo>
                    <a:pt x="445" y="433"/>
                  </a:lnTo>
                  <a:lnTo>
                    <a:pt x="448" y="439"/>
                  </a:lnTo>
                  <a:lnTo>
                    <a:pt x="451" y="443"/>
                  </a:lnTo>
                  <a:lnTo>
                    <a:pt x="451" y="443"/>
                  </a:lnTo>
                  <a:lnTo>
                    <a:pt x="450" y="437"/>
                  </a:lnTo>
                  <a:lnTo>
                    <a:pt x="448" y="433"/>
                  </a:lnTo>
                  <a:lnTo>
                    <a:pt x="447" y="427"/>
                  </a:lnTo>
                  <a:lnTo>
                    <a:pt x="444" y="424"/>
                  </a:lnTo>
                  <a:lnTo>
                    <a:pt x="444" y="424"/>
                  </a:lnTo>
                  <a:lnTo>
                    <a:pt x="444" y="428"/>
                  </a:lnTo>
                  <a:lnTo>
                    <a:pt x="445" y="433"/>
                  </a:lnTo>
                  <a:lnTo>
                    <a:pt x="445" y="433"/>
                  </a:lnTo>
                  <a:close/>
                  <a:moveTo>
                    <a:pt x="460" y="443"/>
                  </a:moveTo>
                  <a:lnTo>
                    <a:pt x="460" y="443"/>
                  </a:lnTo>
                  <a:lnTo>
                    <a:pt x="463" y="440"/>
                  </a:lnTo>
                  <a:lnTo>
                    <a:pt x="465" y="437"/>
                  </a:lnTo>
                  <a:lnTo>
                    <a:pt x="465" y="437"/>
                  </a:lnTo>
                  <a:lnTo>
                    <a:pt x="459" y="430"/>
                  </a:lnTo>
                  <a:lnTo>
                    <a:pt x="453" y="424"/>
                  </a:lnTo>
                  <a:lnTo>
                    <a:pt x="453" y="424"/>
                  </a:lnTo>
                  <a:lnTo>
                    <a:pt x="457" y="434"/>
                  </a:lnTo>
                  <a:lnTo>
                    <a:pt x="460" y="443"/>
                  </a:lnTo>
                  <a:lnTo>
                    <a:pt x="460" y="443"/>
                  </a:lnTo>
                  <a:close/>
                  <a:moveTo>
                    <a:pt x="698" y="430"/>
                  </a:moveTo>
                  <a:lnTo>
                    <a:pt x="698" y="430"/>
                  </a:lnTo>
                  <a:lnTo>
                    <a:pt x="700" y="427"/>
                  </a:lnTo>
                  <a:lnTo>
                    <a:pt x="700" y="425"/>
                  </a:lnTo>
                  <a:lnTo>
                    <a:pt x="698" y="424"/>
                  </a:lnTo>
                  <a:lnTo>
                    <a:pt x="698" y="424"/>
                  </a:lnTo>
                  <a:lnTo>
                    <a:pt x="698" y="427"/>
                  </a:lnTo>
                  <a:lnTo>
                    <a:pt x="698" y="428"/>
                  </a:lnTo>
                  <a:lnTo>
                    <a:pt x="698" y="430"/>
                  </a:lnTo>
                  <a:lnTo>
                    <a:pt x="698" y="430"/>
                  </a:lnTo>
                  <a:close/>
                  <a:moveTo>
                    <a:pt x="774" y="431"/>
                  </a:moveTo>
                  <a:lnTo>
                    <a:pt x="774" y="431"/>
                  </a:lnTo>
                  <a:lnTo>
                    <a:pt x="774" y="427"/>
                  </a:lnTo>
                  <a:lnTo>
                    <a:pt x="774" y="424"/>
                  </a:lnTo>
                  <a:lnTo>
                    <a:pt x="774" y="424"/>
                  </a:lnTo>
                  <a:lnTo>
                    <a:pt x="771" y="424"/>
                  </a:lnTo>
                  <a:lnTo>
                    <a:pt x="771" y="424"/>
                  </a:lnTo>
                  <a:lnTo>
                    <a:pt x="773" y="428"/>
                  </a:lnTo>
                  <a:lnTo>
                    <a:pt x="774" y="431"/>
                  </a:lnTo>
                  <a:lnTo>
                    <a:pt x="774" y="431"/>
                  </a:lnTo>
                  <a:close/>
                  <a:moveTo>
                    <a:pt x="94" y="445"/>
                  </a:moveTo>
                  <a:lnTo>
                    <a:pt x="94" y="445"/>
                  </a:lnTo>
                  <a:lnTo>
                    <a:pt x="91" y="433"/>
                  </a:lnTo>
                  <a:lnTo>
                    <a:pt x="91" y="428"/>
                  </a:lnTo>
                  <a:lnTo>
                    <a:pt x="90" y="424"/>
                  </a:lnTo>
                  <a:lnTo>
                    <a:pt x="90" y="424"/>
                  </a:lnTo>
                  <a:lnTo>
                    <a:pt x="88" y="428"/>
                  </a:lnTo>
                  <a:lnTo>
                    <a:pt x="90" y="434"/>
                  </a:lnTo>
                  <a:lnTo>
                    <a:pt x="94" y="445"/>
                  </a:lnTo>
                  <a:lnTo>
                    <a:pt x="94" y="445"/>
                  </a:lnTo>
                  <a:close/>
                  <a:moveTo>
                    <a:pt x="302" y="434"/>
                  </a:moveTo>
                  <a:lnTo>
                    <a:pt x="302" y="434"/>
                  </a:lnTo>
                  <a:lnTo>
                    <a:pt x="303" y="434"/>
                  </a:lnTo>
                  <a:lnTo>
                    <a:pt x="306" y="434"/>
                  </a:lnTo>
                  <a:lnTo>
                    <a:pt x="306" y="434"/>
                  </a:lnTo>
                  <a:lnTo>
                    <a:pt x="306" y="428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3" y="428"/>
                  </a:lnTo>
                  <a:lnTo>
                    <a:pt x="302" y="434"/>
                  </a:lnTo>
                  <a:lnTo>
                    <a:pt x="302" y="434"/>
                  </a:lnTo>
                  <a:close/>
                  <a:moveTo>
                    <a:pt x="620" y="434"/>
                  </a:moveTo>
                  <a:lnTo>
                    <a:pt x="620" y="434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19" y="424"/>
                  </a:lnTo>
                  <a:lnTo>
                    <a:pt x="619" y="424"/>
                  </a:lnTo>
                  <a:lnTo>
                    <a:pt x="619" y="430"/>
                  </a:lnTo>
                  <a:lnTo>
                    <a:pt x="619" y="431"/>
                  </a:lnTo>
                  <a:lnTo>
                    <a:pt x="620" y="434"/>
                  </a:lnTo>
                  <a:lnTo>
                    <a:pt x="620" y="434"/>
                  </a:lnTo>
                  <a:close/>
                  <a:moveTo>
                    <a:pt x="419" y="427"/>
                  </a:moveTo>
                  <a:lnTo>
                    <a:pt x="419" y="427"/>
                  </a:lnTo>
                  <a:lnTo>
                    <a:pt x="419" y="433"/>
                  </a:lnTo>
                  <a:lnTo>
                    <a:pt x="422" y="436"/>
                  </a:lnTo>
                  <a:lnTo>
                    <a:pt x="422" y="436"/>
                  </a:lnTo>
                  <a:lnTo>
                    <a:pt x="427" y="431"/>
                  </a:lnTo>
                  <a:lnTo>
                    <a:pt x="430" y="428"/>
                  </a:lnTo>
                  <a:lnTo>
                    <a:pt x="433" y="425"/>
                  </a:lnTo>
                  <a:lnTo>
                    <a:pt x="433" y="425"/>
                  </a:lnTo>
                  <a:lnTo>
                    <a:pt x="425" y="425"/>
                  </a:lnTo>
                  <a:lnTo>
                    <a:pt x="419" y="427"/>
                  </a:lnTo>
                  <a:lnTo>
                    <a:pt x="419" y="427"/>
                  </a:lnTo>
                  <a:close/>
                  <a:moveTo>
                    <a:pt x="276" y="428"/>
                  </a:moveTo>
                  <a:lnTo>
                    <a:pt x="276" y="428"/>
                  </a:lnTo>
                  <a:lnTo>
                    <a:pt x="279" y="433"/>
                  </a:lnTo>
                  <a:lnTo>
                    <a:pt x="279" y="433"/>
                  </a:lnTo>
                  <a:lnTo>
                    <a:pt x="284" y="433"/>
                  </a:lnTo>
                  <a:lnTo>
                    <a:pt x="288" y="434"/>
                  </a:lnTo>
                  <a:lnTo>
                    <a:pt x="288" y="434"/>
                  </a:lnTo>
                  <a:lnTo>
                    <a:pt x="287" y="430"/>
                  </a:lnTo>
                  <a:lnTo>
                    <a:pt x="285" y="425"/>
                  </a:lnTo>
                  <a:lnTo>
                    <a:pt x="285" y="425"/>
                  </a:lnTo>
                  <a:lnTo>
                    <a:pt x="280" y="427"/>
                  </a:lnTo>
                  <a:lnTo>
                    <a:pt x="276" y="428"/>
                  </a:lnTo>
                  <a:lnTo>
                    <a:pt x="276" y="428"/>
                  </a:lnTo>
                  <a:close/>
                  <a:moveTo>
                    <a:pt x="319" y="431"/>
                  </a:moveTo>
                  <a:lnTo>
                    <a:pt x="319" y="431"/>
                  </a:lnTo>
                  <a:lnTo>
                    <a:pt x="319" y="428"/>
                  </a:lnTo>
                  <a:lnTo>
                    <a:pt x="317" y="425"/>
                  </a:lnTo>
                  <a:lnTo>
                    <a:pt x="317" y="425"/>
                  </a:lnTo>
                  <a:lnTo>
                    <a:pt x="317" y="430"/>
                  </a:lnTo>
                  <a:lnTo>
                    <a:pt x="319" y="431"/>
                  </a:lnTo>
                  <a:lnTo>
                    <a:pt x="319" y="431"/>
                  </a:lnTo>
                  <a:close/>
                  <a:moveTo>
                    <a:pt x="517" y="431"/>
                  </a:moveTo>
                  <a:lnTo>
                    <a:pt x="517" y="431"/>
                  </a:lnTo>
                  <a:lnTo>
                    <a:pt x="518" y="431"/>
                  </a:lnTo>
                  <a:lnTo>
                    <a:pt x="521" y="433"/>
                  </a:lnTo>
                  <a:lnTo>
                    <a:pt x="521" y="433"/>
                  </a:lnTo>
                  <a:lnTo>
                    <a:pt x="521" y="428"/>
                  </a:lnTo>
                  <a:lnTo>
                    <a:pt x="521" y="427"/>
                  </a:lnTo>
                  <a:lnTo>
                    <a:pt x="520" y="425"/>
                  </a:lnTo>
                  <a:lnTo>
                    <a:pt x="520" y="425"/>
                  </a:lnTo>
                  <a:lnTo>
                    <a:pt x="517" y="428"/>
                  </a:lnTo>
                  <a:lnTo>
                    <a:pt x="517" y="430"/>
                  </a:lnTo>
                  <a:lnTo>
                    <a:pt x="517" y="431"/>
                  </a:lnTo>
                  <a:lnTo>
                    <a:pt x="517" y="431"/>
                  </a:lnTo>
                  <a:close/>
                  <a:moveTo>
                    <a:pt x="259" y="431"/>
                  </a:moveTo>
                  <a:lnTo>
                    <a:pt x="259" y="431"/>
                  </a:lnTo>
                  <a:lnTo>
                    <a:pt x="262" y="431"/>
                  </a:lnTo>
                  <a:lnTo>
                    <a:pt x="264" y="430"/>
                  </a:lnTo>
                  <a:lnTo>
                    <a:pt x="264" y="430"/>
                  </a:lnTo>
                  <a:lnTo>
                    <a:pt x="264" y="428"/>
                  </a:lnTo>
                  <a:lnTo>
                    <a:pt x="264" y="427"/>
                  </a:lnTo>
                  <a:lnTo>
                    <a:pt x="264" y="427"/>
                  </a:lnTo>
                  <a:lnTo>
                    <a:pt x="261" y="428"/>
                  </a:lnTo>
                  <a:lnTo>
                    <a:pt x="259" y="431"/>
                  </a:lnTo>
                  <a:lnTo>
                    <a:pt x="259" y="431"/>
                  </a:lnTo>
                  <a:close/>
                  <a:moveTo>
                    <a:pt x="346" y="427"/>
                  </a:moveTo>
                  <a:lnTo>
                    <a:pt x="346" y="427"/>
                  </a:lnTo>
                  <a:lnTo>
                    <a:pt x="346" y="428"/>
                  </a:lnTo>
                  <a:lnTo>
                    <a:pt x="348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6" y="427"/>
                  </a:lnTo>
                  <a:lnTo>
                    <a:pt x="346" y="427"/>
                  </a:lnTo>
                  <a:close/>
                  <a:moveTo>
                    <a:pt x="573" y="437"/>
                  </a:moveTo>
                  <a:lnTo>
                    <a:pt x="573" y="437"/>
                  </a:lnTo>
                  <a:lnTo>
                    <a:pt x="576" y="436"/>
                  </a:lnTo>
                  <a:lnTo>
                    <a:pt x="578" y="431"/>
                  </a:lnTo>
                  <a:lnTo>
                    <a:pt x="578" y="428"/>
                  </a:lnTo>
                  <a:lnTo>
                    <a:pt x="575" y="427"/>
                  </a:lnTo>
                  <a:lnTo>
                    <a:pt x="575" y="427"/>
                  </a:lnTo>
                  <a:lnTo>
                    <a:pt x="573" y="428"/>
                  </a:lnTo>
                  <a:lnTo>
                    <a:pt x="573" y="431"/>
                  </a:lnTo>
                  <a:lnTo>
                    <a:pt x="573" y="437"/>
                  </a:lnTo>
                  <a:lnTo>
                    <a:pt x="573" y="437"/>
                  </a:lnTo>
                  <a:close/>
                  <a:moveTo>
                    <a:pt x="587" y="430"/>
                  </a:moveTo>
                  <a:lnTo>
                    <a:pt x="587" y="430"/>
                  </a:lnTo>
                  <a:lnTo>
                    <a:pt x="588" y="430"/>
                  </a:lnTo>
                  <a:lnTo>
                    <a:pt x="588" y="430"/>
                  </a:lnTo>
                  <a:lnTo>
                    <a:pt x="588" y="427"/>
                  </a:lnTo>
                  <a:lnTo>
                    <a:pt x="587" y="427"/>
                  </a:lnTo>
                  <a:lnTo>
                    <a:pt x="587" y="427"/>
                  </a:lnTo>
                  <a:lnTo>
                    <a:pt x="587" y="428"/>
                  </a:lnTo>
                  <a:lnTo>
                    <a:pt x="587" y="430"/>
                  </a:lnTo>
                  <a:lnTo>
                    <a:pt x="587" y="430"/>
                  </a:lnTo>
                  <a:close/>
                  <a:moveTo>
                    <a:pt x="387" y="433"/>
                  </a:moveTo>
                  <a:lnTo>
                    <a:pt x="387" y="433"/>
                  </a:lnTo>
                  <a:lnTo>
                    <a:pt x="392" y="433"/>
                  </a:lnTo>
                  <a:lnTo>
                    <a:pt x="398" y="434"/>
                  </a:lnTo>
                  <a:lnTo>
                    <a:pt x="398" y="434"/>
                  </a:lnTo>
                  <a:lnTo>
                    <a:pt x="399" y="434"/>
                  </a:lnTo>
                  <a:lnTo>
                    <a:pt x="399" y="434"/>
                  </a:lnTo>
                  <a:lnTo>
                    <a:pt x="399" y="431"/>
                  </a:lnTo>
                  <a:lnTo>
                    <a:pt x="398" y="430"/>
                  </a:lnTo>
                  <a:lnTo>
                    <a:pt x="395" y="428"/>
                  </a:lnTo>
                  <a:lnTo>
                    <a:pt x="390" y="428"/>
                  </a:lnTo>
                  <a:lnTo>
                    <a:pt x="387" y="433"/>
                  </a:lnTo>
                  <a:lnTo>
                    <a:pt x="387" y="433"/>
                  </a:lnTo>
                  <a:close/>
                  <a:moveTo>
                    <a:pt x="166" y="442"/>
                  </a:moveTo>
                  <a:lnTo>
                    <a:pt x="166" y="442"/>
                  </a:lnTo>
                  <a:lnTo>
                    <a:pt x="165" y="437"/>
                  </a:lnTo>
                  <a:lnTo>
                    <a:pt x="166" y="434"/>
                  </a:lnTo>
                  <a:lnTo>
                    <a:pt x="166" y="433"/>
                  </a:lnTo>
                  <a:lnTo>
                    <a:pt x="166" y="428"/>
                  </a:lnTo>
                  <a:lnTo>
                    <a:pt x="166" y="428"/>
                  </a:lnTo>
                  <a:lnTo>
                    <a:pt x="165" y="428"/>
                  </a:lnTo>
                  <a:lnTo>
                    <a:pt x="163" y="428"/>
                  </a:lnTo>
                  <a:lnTo>
                    <a:pt x="163" y="428"/>
                  </a:lnTo>
                  <a:lnTo>
                    <a:pt x="163" y="436"/>
                  </a:lnTo>
                  <a:lnTo>
                    <a:pt x="165" y="439"/>
                  </a:lnTo>
                  <a:lnTo>
                    <a:pt x="166" y="442"/>
                  </a:lnTo>
                  <a:lnTo>
                    <a:pt x="166" y="442"/>
                  </a:lnTo>
                  <a:close/>
                  <a:moveTo>
                    <a:pt x="174" y="440"/>
                  </a:moveTo>
                  <a:lnTo>
                    <a:pt x="174" y="440"/>
                  </a:lnTo>
                  <a:lnTo>
                    <a:pt x="180" y="439"/>
                  </a:lnTo>
                  <a:lnTo>
                    <a:pt x="186" y="436"/>
                  </a:lnTo>
                  <a:lnTo>
                    <a:pt x="186" y="436"/>
                  </a:lnTo>
                  <a:lnTo>
                    <a:pt x="183" y="428"/>
                  </a:lnTo>
                  <a:lnTo>
                    <a:pt x="183" y="428"/>
                  </a:lnTo>
                  <a:lnTo>
                    <a:pt x="178" y="430"/>
                  </a:lnTo>
                  <a:lnTo>
                    <a:pt x="175" y="433"/>
                  </a:lnTo>
                  <a:lnTo>
                    <a:pt x="174" y="436"/>
                  </a:lnTo>
                  <a:lnTo>
                    <a:pt x="174" y="440"/>
                  </a:lnTo>
                  <a:lnTo>
                    <a:pt x="174" y="440"/>
                  </a:lnTo>
                  <a:close/>
                  <a:moveTo>
                    <a:pt x="489" y="449"/>
                  </a:moveTo>
                  <a:lnTo>
                    <a:pt x="489" y="449"/>
                  </a:lnTo>
                  <a:lnTo>
                    <a:pt x="488" y="437"/>
                  </a:lnTo>
                  <a:lnTo>
                    <a:pt x="486" y="428"/>
                  </a:lnTo>
                  <a:lnTo>
                    <a:pt x="486" y="428"/>
                  </a:lnTo>
                  <a:lnTo>
                    <a:pt x="485" y="428"/>
                  </a:lnTo>
                  <a:lnTo>
                    <a:pt x="485" y="428"/>
                  </a:lnTo>
                  <a:lnTo>
                    <a:pt x="486" y="439"/>
                  </a:lnTo>
                  <a:lnTo>
                    <a:pt x="488" y="445"/>
                  </a:lnTo>
                  <a:lnTo>
                    <a:pt x="489" y="449"/>
                  </a:lnTo>
                  <a:lnTo>
                    <a:pt x="489" y="449"/>
                  </a:lnTo>
                  <a:close/>
                  <a:moveTo>
                    <a:pt x="116" y="440"/>
                  </a:moveTo>
                  <a:lnTo>
                    <a:pt x="116" y="440"/>
                  </a:lnTo>
                  <a:lnTo>
                    <a:pt x="116" y="434"/>
                  </a:lnTo>
                  <a:lnTo>
                    <a:pt x="116" y="428"/>
                  </a:lnTo>
                  <a:lnTo>
                    <a:pt x="116" y="428"/>
                  </a:lnTo>
                  <a:lnTo>
                    <a:pt x="113" y="430"/>
                  </a:lnTo>
                  <a:lnTo>
                    <a:pt x="111" y="431"/>
                  </a:lnTo>
                  <a:lnTo>
                    <a:pt x="111" y="434"/>
                  </a:lnTo>
                  <a:lnTo>
                    <a:pt x="113" y="437"/>
                  </a:lnTo>
                  <a:lnTo>
                    <a:pt x="116" y="440"/>
                  </a:lnTo>
                  <a:lnTo>
                    <a:pt x="116" y="440"/>
                  </a:lnTo>
                  <a:close/>
                  <a:moveTo>
                    <a:pt x="140" y="430"/>
                  </a:moveTo>
                  <a:lnTo>
                    <a:pt x="140" y="430"/>
                  </a:lnTo>
                  <a:lnTo>
                    <a:pt x="142" y="433"/>
                  </a:lnTo>
                  <a:lnTo>
                    <a:pt x="142" y="436"/>
                  </a:lnTo>
                  <a:lnTo>
                    <a:pt x="142" y="436"/>
                  </a:lnTo>
                  <a:lnTo>
                    <a:pt x="145" y="433"/>
                  </a:lnTo>
                  <a:lnTo>
                    <a:pt x="149" y="428"/>
                  </a:lnTo>
                  <a:lnTo>
                    <a:pt x="149" y="428"/>
                  </a:lnTo>
                  <a:lnTo>
                    <a:pt x="145" y="428"/>
                  </a:lnTo>
                  <a:lnTo>
                    <a:pt x="140" y="430"/>
                  </a:lnTo>
                  <a:lnTo>
                    <a:pt x="140" y="430"/>
                  </a:lnTo>
                  <a:close/>
                  <a:moveTo>
                    <a:pt x="191" y="434"/>
                  </a:moveTo>
                  <a:lnTo>
                    <a:pt x="191" y="434"/>
                  </a:lnTo>
                  <a:lnTo>
                    <a:pt x="192" y="433"/>
                  </a:lnTo>
                  <a:lnTo>
                    <a:pt x="194" y="430"/>
                  </a:lnTo>
                  <a:lnTo>
                    <a:pt x="194" y="430"/>
                  </a:lnTo>
                  <a:lnTo>
                    <a:pt x="192" y="428"/>
                  </a:lnTo>
                  <a:lnTo>
                    <a:pt x="189" y="428"/>
                  </a:lnTo>
                  <a:lnTo>
                    <a:pt x="189" y="428"/>
                  </a:lnTo>
                  <a:lnTo>
                    <a:pt x="189" y="433"/>
                  </a:lnTo>
                  <a:lnTo>
                    <a:pt x="189" y="434"/>
                  </a:lnTo>
                  <a:lnTo>
                    <a:pt x="191" y="434"/>
                  </a:lnTo>
                  <a:lnTo>
                    <a:pt x="191" y="434"/>
                  </a:lnTo>
                  <a:close/>
                  <a:moveTo>
                    <a:pt x="477" y="431"/>
                  </a:moveTo>
                  <a:lnTo>
                    <a:pt x="477" y="431"/>
                  </a:lnTo>
                  <a:lnTo>
                    <a:pt x="480" y="440"/>
                  </a:lnTo>
                  <a:lnTo>
                    <a:pt x="480" y="445"/>
                  </a:lnTo>
                  <a:lnTo>
                    <a:pt x="482" y="446"/>
                  </a:lnTo>
                  <a:lnTo>
                    <a:pt x="482" y="446"/>
                  </a:lnTo>
                  <a:lnTo>
                    <a:pt x="482" y="437"/>
                  </a:lnTo>
                  <a:lnTo>
                    <a:pt x="480" y="433"/>
                  </a:lnTo>
                  <a:lnTo>
                    <a:pt x="479" y="428"/>
                  </a:lnTo>
                  <a:lnTo>
                    <a:pt x="479" y="428"/>
                  </a:lnTo>
                  <a:lnTo>
                    <a:pt x="477" y="430"/>
                  </a:lnTo>
                  <a:lnTo>
                    <a:pt x="477" y="431"/>
                  </a:lnTo>
                  <a:lnTo>
                    <a:pt x="477" y="431"/>
                  </a:lnTo>
                  <a:close/>
                  <a:moveTo>
                    <a:pt x="101" y="442"/>
                  </a:moveTo>
                  <a:lnTo>
                    <a:pt x="101" y="442"/>
                  </a:lnTo>
                  <a:lnTo>
                    <a:pt x="101" y="440"/>
                  </a:lnTo>
                  <a:lnTo>
                    <a:pt x="101" y="439"/>
                  </a:lnTo>
                  <a:lnTo>
                    <a:pt x="102" y="437"/>
                  </a:lnTo>
                  <a:lnTo>
                    <a:pt x="102" y="436"/>
                  </a:lnTo>
                  <a:lnTo>
                    <a:pt x="102" y="436"/>
                  </a:lnTo>
                  <a:lnTo>
                    <a:pt x="101" y="433"/>
                  </a:lnTo>
                  <a:lnTo>
                    <a:pt x="98" y="430"/>
                  </a:lnTo>
                  <a:lnTo>
                    <a:pt x="98" y="430"/>
                  </a:lnTo>
                  <a:lnTo>
                    <a:pt x="98" y="436"/>
                  </a:lnTo>
                  <a:lnTo>
                    <a:pt x="101" y="442"/>
                  </a:lnTo>
                  <a:lnTo>
                    <a:pt x="101" y="442"/>
                  </a:lnTo>
                  <a:close/>
                  <a:moveTo>
                    <a:pt x="422" y="442"/>
                  </a:moveTo>
                  <a:lnTo>
                    <a:pt x="422" y="442"/>
                  </a:lnTo>
                  <a:lnTo>
                    <a:pt x="425" y="445"/>
                  </a:lnTo>
                  <a:lnTo>
                    <a:pt x="428" y="446"/>
                  </a:lnTo>
                  <a:lnTo>
                    <a:pt x="438" y="451"/>
                  </a:lnTo>
                  <a:lnTo>
                    <a:pt x="438" y="451"/>
                  </a:lnTo>
                  <a:lnTo>
                    <a:pt x="436" y="440"/>
                  </a:lnTo>
                  <a:lnTo>
                    <a:pt x="433" y="430"/>
                  </a:lnTo>
                  <a:lnTo>
                    <a:pt x="433" y="430"/>
                  </a:lnTo>
                  <a:lnTo>
                    <a:pt x="428" y="436"/>
                  </a:lnTo>
                  <a:lnTo>
                    <a:pt x="425" y="439"/>
                  </a:lnTo>
                  <a:lnTo>
                    <a:pt x="422" y="442"/>
                  </a:lnTo>
                  <a:lnTo>
                    <a:pt x="422" y="442"/>
                  </a:lnTo>
                  <a:close/>
                  <a:moveTo>
                    <a:pt x="27" y="442"/>
                  </a:moveTo>
                  <a:lnTo>
                    <a:pt x="27" y="442"/>
                  </a:lnTo>
                  <a:lnTo>
                    <a:pt x="27" y="440"/>
                  </a:lnTo>
                  <a:lnTo>
                    <a:pt x="27" y="440"/>
                  </a:lnTo>
                  <a:lnTo>
                    <a:pt x="32" y="448"/>
                  </a:lnTo>
                  <a:lnTo>
                    <a:pt x="33" y="457"/>
                  </a:lnTo>
                  <a:lnTo>
                    <a:pt x="37" y="466"/>
                  </a:lnTo>
                  <a:lnTo>
                    <a:pt x="40" y="474"/>
                  </a:lnTo>
                  <a:lnTo>
                    <a:pt x="40" y="474"/>
                  </a:lnTo>
                  <a:lnTo>
                    <a:pt x="41" y="472"/>
                  </a:lnTo>
                  <a:lnTo>
                    <a:pt x="43" y="472"/>
                  </a:lnTo>
                  <a:lnTo>
                    <a:pt x="43" y="472"/>
                  </a:lnTo>
                  <a:lnTo>
                    <a:pt x="32" y="431"/>
                  </a:lnTo>
                  <a:lnTo>
                    <a:pt x="32" y="431"/>
                  </a:lnTo>
                  <a:lnTo>
                    <a:pt x="27" y="431"/>
                  </a:lnTo>
                  <a:lnTo>
                    <a:pt x="27" y="431"/>
                  </a:lnTo>
                  <a:lnTo>
                    <a:pt x="27" y="437"/>
                  </a:lnTo>
                  <a:lnTo>
                    <a:pt x="27" y="442"/>
                  </a:lnTo>
                  <a:lnTo>
                    <a:pt x="27" y="442"/>
                  </a:lnTo>
                  <a:close/>
                  <a:moveTo>
                    <a:pt x="495" y="446"/>
                  </a:moveTo>
                  <a:lnTo>
                    <a:pt x="495" y="446"/>
                  </a:lnTo>
                  <a:lnTo>
                    <a:pt x="497" y="443"/>
                  </a:lnTo>
                  <a:lnTo>
                    <a:pt x="497" y="439"/>
                  </a:lnTo>
                  <a:lnTo>
                    <a:pt x="495" y="434"/>
                  </a:lnTo>
                  <a:lnTo>
                    <a:pt x="494" y="431"/>
                  </a:lnTo>
                  <a:lnTo>
                    <a:pt x="492" y="431"/>
                  </a:lnTo>
                  <a:lnTo>
                    <a:pt x="492" y="431"/>
                  </a:lnTo>
                  <a:lnTo>
                    <a:pt x="494" y="434"/>
                  </a:lnTo>
                  <a:lnTo>
                    <a:pt x="494" y="439"/>
                  </a:lnTo>
                  <a:lnTo>
                    <a:pt x="494" y="443"/>
                  </a:lnTo>
                  <a:lnTo>
                    <a:pt x="495" y="446"/>
                  </a:lnTo>
                  <a:lnTo>
                    <a:pt x="495" y="446"/>
                  </a:lnTo>
                  <a:close/>
                  <a:moveTo>
                    <a:pt x="631" y="449"/>
                  </a:moveTo>
                  <a:lnTo>
                    <a:pt x="631" y="449"/>
                  </a:lnTo>
                  <a:lnTo>
                    <a:pt x="636" y="452"/>
                  </a:lnTo>
                  <a:lnTo>
                    <a:pt x="639" y="452"/>
                  </a:lnTo>
                  <a:lnTo>
                    <a:pt x="640" y="451"/>
                  </a:lnTo>
                  <a:lnTo>
                    <a:pt x="643" y="446"/>
                  </a:lnTo>
                  <a:lnTo>
                    <a:pt x="645" y="437"/>
                  </a:lnTo>
                  <a:lnTo>
                    <a:pt x="645" y="434"/>
                  </a:lnTo>
                  <a:lnTo>
                    <a:pt x="645" y="431"/>
                  </a:lnTo>
                  <a:lnTo>
                    <a:pt x="645" y="431"/>
                  </a:lnTo>
                  <a:lnTo>
                    <a:pt x="642" y="436"/>
                  </a:lnTo>
                  <a:lnTo>
                    <a:pt x="637" y="440"/>
                  </a:lnTo>
                  <a:lnTo>
                    <a:pt x="634" y="443"/>
                  </a:lnTo>
                  <a:lnTo>
                    <a:pt x="631" y="449"/>
                  </a:lnTo>
                  <a:lnTo>
                    <a:pt x="631" y="449"/>
                  </a:lnTo>
                  <a:close/>
                  <a:moveTo>
                    <a:pt x="666" y="437"/>
                  </a:moveTo>
                  <a:lnTo>
                    <a:pt x="666" y="437"/>
                  </a:lnTo>
                  <a:lnTo>
                    <a:pt x="666" y="434"/>
                  </a:lnTo>
                  <a:lnTo>
                    <a:pt x="666" y="433"/>
                  </a:lnTo>
                  <a:lnTo>
                    <a:pt x="666" y="431"/>
                  </a:lnTo>
                  <a:lnTo>
                    <a:pt x="666" y="431"/>
                  </a:lnTo>
                  <a:lnTo>
                    <a:pt x="665" y="434"/>
                  </a:lnTo>
                  <a:lnTo>
                    <a:pt x="665" y="436"/>
                  </a:lnTo>
                  <a:lnTo>
                    <a:pt x="666" y="437"/>
                  </a:lnTo>
                  <a:lnTo>
                    <a:pt x="666" y="437"/>
                  </a:lnTo>
                  <a:close/>
                  <a:moveTo>
                    <a:pt x="355" y="434"/>
                  </a:moveTo>
                  <a:lnTo>
                    <a:pt x="355" y="434"/>
                  </a:lnTo>
                  <a:lnTo>
                    <a:pt x="358" y="434"/>
                  </a:lnTo>
                  <a:lnTo>
                    <a:pt x="358" y="431"/>
                  </a:lnTo>
                  <a:lnTo>
                    <a:pt x="358" y="431"/>
                  </a:lnTo>
                  <a:lnTo>
                    <a:pt x="355" y="433"/>
                  </a:lnTo>
                  <a:lnTo>
                    <a:pt x="355" y="434"/>
                  </a:lnTo>
                  <a:lnTo>
                    <a:pt x="355" y="434"/>
                  </a:lnTo>
                  <a:close/>
                  <a:moveTo>
                    <a:pt x="378" y="434"/>
                  </a:moveTo>
                  <a:lnTo>
                    <a:pt x="378" y="434"/>
                  </a:lnTo>
                  <a:lnTo>
                    <a:pt x="380" y="433"/>
                  </a:lnTo>
                  <a:lnTo>
                    <a:pt x="380" y="433"/>
                  </a:lnTo>
                  <a:lnTo>
                    <a:pt x="377" y="431"/>
                  </a:lnTo>
                  <a:lnTo>
                    <a:pt x="377" y="431"/>
                  </a:lnTo>
                  <a:lnTo>
                    <a:pt x="377" y="434"/>
                  </a:lnTo>
                  <a:lnTo>
                    <a:pt x="378" y="434"/>
                  </a:lnTo>
                  <a:lnTo>
                    <a:pt x="378" y="434"/>
                  </a:lnTo>
                  <a:close/>
                  <a:moveTo>
                    <a:pt x="581" y="445"/>
                  </a:moveTo>
                  <a:lnTo>
                    <a:pt x="581" y="445"/>
                  </a:lnTo>
                  <a:lnTo>
                    <a:pt x="590" y="448"/>
                  </a:lnTo>
                  <a:lnTo>
                    <a:pt x="590" y="448"/>
                  </a:lnTo>
                  <a:lnTo>
                    <a:pt x="590" y="439"/>
                  </a:lnTo>
                  <a:lnTo>
                    <a:pt x="588" y="434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2" y="434"/>
                  </a:lnTo>
                  <a:lnTo>
                    <a:pt x="581" y="437"/>
                  </a:lnTo>
                  <a:lnTo>
                    <a:pt x="581" y="445"/>
                  </a:lnTo>
                  <a:lnTo>
                    <a:pt x="581" y="445"/>
                  </a:lnTo>
                  <a:close/>
                  <a:moveTo>
                    <a:pt x="137" y="440"/>
                  </a:moveTo>
                  <a:lnTo>
                    <a:pt x="137" y="440"/>
                  </a:lnTo>
                  <a:lnTo>
                    <a:pt x="136" y="436"/>
                  </a:lnTo>
                  <a:lnTo>
                    <a:pt x="136" y="434"/>
                  </a:lnTo>
                  <a:lnTo>
                    <a:pt x="136" y="433"/>
                  </a:lnTo>
                  <a:lnTo>
                    <a:pt x="136" y="433"/>
                  </a:lnTo>
                  <a:lnTo>
                    <a:pt x="134" y="434"/>
                  </a:lnTo>
                  <a:lnTo>
                    <a:pt x="133" y="437"/>
                  </a:lnTo>
                  <a:lnTo>
                    <a:pt x="134" y="440"/>
                  </a:lnTo>
                  <a:lnTo>
                    <a:pt x="137" y="440"/>
                  </a:lnTo>
                  <a:lnTo>
                    <a:pt x="137" y="440"/>
                  </a:lnTo>
                  <a:close/>
                  <a:moveTo>
                    <a:pt x="502" y="439"/>
                  </a:moveTo>
                  <a:lnTo>
                    <a:pt x="502" y="439"/>
                  </a:lnTo>
                  <a:lnTo>
                    <a:pt x="505" y="437"/>
                  </a:lnTo>
                  <a:lnTo>
                    <a:pt x="505" y="436"/>
                  </a:lnTo>
                  <a:lnTo>
                    <a:pt x="505" y="434"/>
                  </a:lnTo>
                  <a:lnTo>
                    <a:pt x="505" y="434"/>
                  </a:lnTo>
                  <a:lnTo>
                    <a:pt x="503" y="433"/>
                  </a:lnTo>
                  <a:lnTo>
                    <a:pt x="500" y="433"/>
                  </a:lnTo>
                  <a:lnTo>
                    <a:pt x="500" y="433"/>
                  </a:lnTo>
                  <a:lnTo>
                    <a:pt x="500" y="436"/>
                  </a:lnTo>
                  <a:lnTo>
                    <a:pt x="502" y="437"/>
                  </a:lnTo>
                  <a:lnTo>
                    <a:pt x="502" y="439"/>
                  </a:lnTo>
                  <a:lnTo>
                    <a:pt x="502" y="439"/>
                  </a:lnTo>
                  <a:close/>
                  <a:moveTo>
                    <a:pt x="781" y="442"/>
                  </a:moveTo>
                  <a:lnTo>
                    <a:pt x="781" y="442"/>
                  </a:lnTo>
                  <a:lnTo>
                    <a:pt x="781" y="437"/>
                  </a:lnTo>
                  <a:lnTo>
                    <a:pt x="781" y="434"/>
                  </a:lnTo>
                  <a:lnTo>
                    <a:pt x="781" y="434"/>
                  </a:lnTo>
                  <a:lnTo>
                    <a:pt x="781" y="434"/>
                  </a:lnTo>
                  <a:lnTo>
                    <a:pt x="781" y="436"/>
                  </a:lnTo>
                  <a:lnTo>
                    <a:pt x="781" y="437"/>
                  </a:lnTo>
                  <a:lnTo>
                    <a:pt x="779" y="440"/>
                  </a:lnTo>
                  <a:lnTo>
                    <a:pt x="781" y="442"/>
                  </a:lnTo>
                  <a:lnTo>
                    <a:pt x="781" y="442"/>
                  </a:lnTo>
                  <a:close/>
                  <a:moveTo>
                    <a:pt x="73" y="466"/>
                  </a:moveTo>
                  <a:lnTo>
                    <a:pt x="73" y="466"/>
                  </a:lnTo>
                  <a:lnTo>
                    <a:pt x="76" y="465"/>
                  </a:lnTo>
                  <a:lnTo>
                    <a:pt x="79" y="462"/>
                  </a:lnTo>
                  <a:lnTo>
                    <a:pt x="81" y="457"/>
                  </a:lnTo>
                  <a:lnTo>
                    <a:pt x="81" y="452"/>
                  </a:lnTo>
                  <a:lnTo>
                    <a:pt x="79" y="442"/>
                  </a:lnTo>
                  <a:lnTo>
                    <a:pt x="76" y="434"/>
                  </a:lnTo>
                  <a:lnTo>
                    <a:pt x="76" y="434"/>
                  </a:lnTo>
                  <a:lnTo>
                    <a:pt x="73" y="442"/>
                  </a:lnTo>
                  <a:lnTo>
                    <a:pt x="73" y="449"/>
                  </a:lnTo>
                  <a:lnTo>
                    <a:pt x="73" y="466"/>
                  </a:lnTo>
                  <a:lnTo>
                    <a:pt x="73" y="466"/>
                  </a:lnTo>
                  <a:close/>
                  <a:moveTo>
                    <a:pt x="352" y="440"/>
                  </a:moveTo>
                  <a:lnTo>
                    <a:pt x="352" y="440"/>
                  </a:lnTo>
                  <a:lnTo>
                    <a:pt x="351" y="437"/>
                  </a:lnTo>
                  <a:lnTo>
                    <a:pt x="351" y="434"/>
                  </a:lnTo>
                  <a:lnTo>
                    <a:pt x="351" y="434"/>
                  </a:lnTo>
                  <a:lnTo>
                    <a:pt x="349" y="434"/>
                  </a:lnTo>
                  <a:lnTo>
                    <a:pt x="348" y="434"/>
                  </a:lnTo>
                  <a:lnTo>
                    <a:pt x="348" y="434"/>
                  </a:lnTo>
                  <a:lnTo>
                    <a:pt x="349" y="436"/>
                  </a:lnTo>
                  <a:lnTo>
                    <a:pt x="349" y="437"/>
                  </a:lnTo>
                  <a:lnTo>
                    <a:pt x="351" y="439"/>
                  </a:lnTo>
                  <a:lnTo>
                    <a:pt x="352" y="440"/>
                  </a:lnTo>
                  <a:lnTo>
                    <a:pt x="352" y="440"/>
                  </a:lnTo>
                  <a:close/>
                  <a:moveTo>
                    <a:pt x="360" y="452"/>
                  </a:moveTo>
                  <a:lnTo>
                    <a:pt x="360" y="452"/>
                  </a:lnTo>
                  <a:lnTo>
                    <a:pt x="363" y="449"/>
                  </a:lnTo>
                  <a:lnTo>
                    <a:pt x="366" y="445"/>
                  </a:lnTo>
                  <a:lnTo>
                    <a:pt x="366" y="445"/>
                  </a:lnTo>
                  <a:lnTo>
                    <a:pt x="366" y="442"/>
                  </a:lnTo>
                  <a:lnTo>
                    <a:pt x="364" y="439"/>
                  </a:lnTo>
                  <a:lnTo>
                    <a:pt x="364" y="436"/>
                  </a:lnTo>
                  <a:lnTo>
                    <a:pt x="361" y="434"/>
                  </a:lnTo>
                  <a:lnTo>
                    <a:pt x="361" y="434"/>
                  </a:lnTo>
                  <a:lnTo>
                    <a:pt x="358" y="437"/>
                  </a:lnTo>
                  <a:lnTo>
                    <a:pt x="357" y="442"/>
                  </a:lnTo>
                  <a:lnTo>
                    <a:pt x="357" y="448"/>
                  </a:lnTo>
                  <a:lnTo>
                    <a:pt x="360" y="452"/>
                  </a:lnTo>
                  <a:lnTo>
                    <a:pt x="360" y="452"/>
                  </a:lnTo>
                  <a:close/>
                  <a:moveTo>
                    <a:pt x="384" y="440"/>
                  </a:moveTo>
                  <a:lnTo>
                    <a:pt x="384" y="440"/>
                  </a:lnTo>
                  <a:lnTo>
                    <a:pt x="389" y="443"/>
                  </a:lnTo>
                  <a:lnTo>
                    <a:pt x="389" y="443"/>
                  </a:lnTo>
                  <a:lnTo>
                    <a:pt x="392" y="440"/>
                  </a:lnTo>
                  <a:lnTo>
                    <a:pt x="393" y="439"/>
                  </a:lnTo>
                  <a:lnTo>
                    <a:pt x="395" y="437"/>
                  </a:lnTo>
                  <a:lnTo>
                    <a:pt x="395" y="437"/>
                  </a:lnTo>
                  <a:lnTo>
                    <a:pt x="390" y="436"/>
                  </a:lnTo>
                  <a:lnTo>
                    <a:pt x="384" y="434"/>
                  </a:lnTo>
                  <a:lnTo>
                    <a:pt x="384" y="434"/>
                  </a:lnTo>
                  <a:lnTo>
                    <a:pt x="384" y="436"/>
                  </a:lnTo>
                  <a:lnTo>
                    <a:pt x="384" y="440"/>
                  </a:lnTo>
                  <a:lnTo>
                    <a:pt x="384" y="440"/>
                  </a:lnTo>
                  <a:close/>
                  <a:moveTo>
                    <a:pt x="58" y="437"/>
                  </a:moveTo>
                  <a:lnTo>
                    <a:pt x="58" y="437"/>
                  </a:lnTo>
                  <a:lnTo>
                    <a:pt x="56" y="436"/>
                  </a:lnTo>
                  <a:lnTo>
                    <a:pt x="56" y="436"/>
                  </a:lnTo>
                  <a:lnTo>
                    <a:pt x="58" y="434"/>
                  </a:lnTo>
                  <a:lnTo>
                    <a:pt x="58" y="434"/>
                  </a:lnTo>
                  <a:lnTo>
                    <a:pt x="58" y="434"/>
                  </a:lnTo>
                  <a:lnTo>
                    <a:pt x="56" y="434"/>
                  </a:lnTo>
                  <a:lnTo>
                    <a:pt x="56" y="434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37"/>
                  </a:lnTo>
                  <a:lnTo>
                    <a:pt x="58" y="437"/>
                  </a:lnTo>
                  <a:close/>
                  <a:moveTo>
                    <a:pt x="227" y="436"/>
                  </a:moveTo>
                  <a:lnTo>
                    <a:pt x="227" y="436"/>
                  </a:lnTo>
                  <a:lnTo>
                    <a:pt x="230" y="437"/>
                  </a:lnTo>
                  <a:lnTo>
                    <a:pt x="232" y="440"/>
                  </a:lnTo>
                  <a:lnTo>
                    <a:pt x="233" y="442"/>
                  </a:lnTo>
                  <a:lnTo>
                    <a:pt x="236" y="442"/>
                  </a:lnTo>
                  <a:lnTo>
                    <a:pt x="236" y="442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30" y="436"/>
                  </a:lnTo>
                  <a:lnTo>
                    <a:pt x="227" y="436"/>
                  </a:lnTo>
                  <a:lnTo>
                    <a:pt x="227" y="436"/>
                  </a:lnTo>
                  <a:close/>
                  <a:moveTo>
                    <a:pt x="334" y="437"/>
                  </a:moveTo>
                  <a:lnTo>
                    <a:pt x="334" y="437"/>
                  </a:lnTo>
                  <a:lnTo>
                    <a:pt x="334" y="434"/>
                  </a:lnTo>
                  <a:lnTo>
                    <a:pt x="334" y="434"/>
                  </a:lnTo>
                  <a:lnTo>
                    <a:pt x="331" y="434"/>
                  </a:lnTo>
                  <a:lnTo>
                    <a:pt x="331" y="434"/>
                  </a:lnTo>
                  <a:lnTo>
                    <a:pt x="331" y="437"/>
                  </a:lnTo>
                  <a:lnTo>
                    <a:pt x="334" y="437"/>
                  </a:lnTo>
                  <a:lnTo>
                    <a:pt x="334" y="437"/>
                  </a:lnTo>
                  <a:close/>
                  <a:moveTo>
                    <a:pt x="549" y="437"/>
                  </a:moveTo>
                  <a:lnTo>
                    <a:pt x="549" y="437"/>
                  </a:lnTo>
                  <a:lnTo>
                    <a:pt x="552" y="439"/>
                  </a:lnTo>
                  <a:lnTo>
                    <a:pt x="552" y="439"/>
                  </a:lnTo>
                  <a:lnTo>
                    <a:pt x="552" y="436"/>
                  </a:lnTo>
                  <a:lnTo>
                    <a:pt x="550" y="434"/>
                  </a:lnTo>
                  <a:lnTo>
                    <a:pt x="550" y="434"/>
                  </a:lnTo>
                  <a:lnTo>
                    <a:pt x="549" y="437"/>
                  </a:lnTo>
                  <a:lnTo>
                    <a:pt x="549" y="437"/>
                  </a:lnTo>
                  <a:lnTo>
                    <a:pt x="549" y="437"/>
                  </a:lnTo>
                  <a:close/>
                  <a:moveTo>
                    <a:pt x="611" y="439"/>
                  </a:moveTo>
                  <a:lnTo>
                    <a:pt x="611" y="439"/>
                  </a:lnTo>
                  <a:lnTo>
                    <a:pt x="613" y="439"/>
                  </a:lnTo>
                  <a:lnTo>
                    <a:pt x="613" y="437"/>
                  </a:lnTo>
                  <a:lnTo>
                    <a:pt x="611" y="434"/>
                  </a:lnTo>
                  <a:lnTo>
                    <a:pt x="611" y="434"/>
                  </a:lnTo>
                  <a:lnTo>
                    <a:pt x="611" y="437"/>
                  </a:lnTo>
                  <a:lnTo>
                    <a:pt x="611" y="439"/>
                  </a:lnTo>
                  <a:lnTo>
                    <a:pt x="611" y="439"/>
                  </a:lnTo>
                  <a:close/>
                  <a:moveTo>
                    <a:pt x="210" y="437"/>
                  </a:moveTo>
                  <a:lnTo>
                    <a:pt x="210" y="437"/>
                  </a:lnTo>
                  <a:lnTo>
                    <a:pt x="212" y="442"/>
                  </a:lnTo>
                  <a:lnTo>
                    <a:pt x="213" y="445"/>
                  </a:lnTo>
                  <a:lnTo>
                    <a:pt x="213" y="445"/>
                  </a:lnTo>
                  <a:lnTo>
                    <a:pt x="216" y="443"/>
                  </a:lnTo>
                  <a:lnTo>
                    <a:pt x="219" y="442"/>
                  </a:lnTo>
                  <a:lnTo>
                    <a:pt x="221" y="440"/>
                  </a:lnTo>
                  <a:lnTo>
                    <a:pt x="224" y="442"/>
                  </a:lnTo>
                  <a:lnTo>
                    <a:pt x="224" y="442"/>
                  </a:lnTo>
                  <a:lnTo>
                    <a:pt x="224" y="439"/>
                  </a:lnTo>
                  <a:lnTo>
                    <a:pt x="223" y="437"/>
                  </a:lnTo>
                  <a:lnTo>
                    <a:pt x="218" y="436"/>
                  </a:lnTo>
                  <a:lnTo>
                    <a:pt x="213" y="436"/>
                  </a:lnTo>
                  <a:lnTo>
                    <a:pt x="210" y="437"/>
                  </a:lnTo>
                  <a:lnTo>
                    <a:pt x="210" y="437"/>
                  </a:lnTo>
                  <a:close/>
                  <a:moveTo>
                    <a:pt x="242" y="442"/>
                  </a:moveTo>
                  <a:lnTo>
                    <a:pt x="242" y="442"/>
                  </a:lnTo>
                  <a:lnTo>
                    <a:pt x="244" y="440"/>
                  </a:lnTo>
                  <a:lnTo>
                    <a:pt x="245" y="437"/>
                  </a:lnTo>
                  <a:lnTo>
                    <a:pt x="245" y="437"/>
                  </a:lnTo>
                  <a:lnTo>
                    <a:pt x="244" y="437"/>
                  </a:lnTo>
                  <a:lnTo>
                    <a:pt x="242" y="437"/>
                  </a:lnTo>
                  <a:lnTo>
                    <a:pt x="241" y="436"/>
                  </a:lnTo>
                  <a:lnTo>
                    <a:pt x="241" y="436"/>
                  </a:lnTo>
                  <a:lnTo>
                    <a:pt x="241" y="439"/>
                  </a:lnTo>
                  <a:lnTo>
                    <a:pt x="242" y="442"/>
                  </a:lnTo>
                  <a:lnTo>
                    <a:pt x="242" y="442"/>
                  </a:lnTo>
                  <a:close/>
                  <a:moveTo>
                    <a:pt x="567" y="443"/>
                  </a:moveTo>
                  <a:lnTo>
                    <a:pt x="567" y="443"/>
                  </a:lnTo>
                  <a:lnTo>
                    <a:pt x="569" y="439"/>
                  </a:lnTo>
                  <a:lnTo>
                    <a:pt x="569" y="437"/>
                  </a:lnTo>
                  <a:lnTo>
                    <a:pt x="567" y="436"/>
                  </a:lnTo>
                  <a:lnTo>
                    <a:pt x="567" y="436"/>
                  </a:lnTo>
                  <a:lnTo>
                    <a:pt x="566" y="440"/>
                  </a:lnTo>
                  <a:lnTo>
                    <a:pt x="566" y="442"/>
                  </a:lnTo>
                  <a:lnTo>
                    <a:pt x="567" y="443"/>
                  </a:lnTo>
                  <a:lnTo>
                    <a:pt x="567" y="443"/>
                  </a:lnTo>
                  <a:close/>
                  <a:moveTo>
                    <a:pt x="143" y="448"/>
                  </a:moveTo>
                  <a:lnTo>
                    <a:pt x="143" y="448"/>
                  </a:lnTo>
                  <a:lnTo>
                    <a:pt x="148" y="443"/>
                  </a:lnTo>
                  <a:lnTo>
                    <a:pt x="149" y="437"/>
                  </a:lnTo>
                  <a:lnTo>
                    <a:pt x="149" y="437"/>
                  </a:lnTo>
                  <a:lnTo>
                    <a:pt x="146" y="437"/>
                  </a:lnTo>
                  <a:lnTo>
                    <a:pt x="145" y="440"/>
                  </a:lnTo>
                  <a:lnTo>
                    <a:pt x="143" y="443"/>
                  </a:lnTo>
                  <a:lnTo>
                    <a:pt x="143" y="448"/>
                  </a:lnTo>
                  <a:lnTo>
                    <a:pt x="143" y="448"/>
                  </a:lnTo>
                  <a:close/>
                  <a:moveTo>
                    <a:pt x="329" y="440"/>
                  </a:moveTo>
                  <a:lnTo>
                    <a:pt x="329" y="440"/>
                  </a:lnTo>
                  <a:lnTo>
                    <a:pt x="329" y="439"/>
                  </a:lnTo>
                  <a:lnTo>
                    <a:pt x="328" y="436"/>
                  </a:lnTo>
                  <a:lnTo>
                    <a:pt x="328" y="436"/>
                  </a:lnTo>
                  <a:lnTo>
                    <a:pt x="328" y="439"/>
                  </a:lnTo>
                  <a:lnTo>
                    <a:pt x="328" y="440"/>
                  </a:lnTo>
                  <a:lnTo>
                    <a:pt x="329" y="440"/>
                  </a:lnTo>
                  <a:lnTo>
                    <a:pt x="329" y="440"/>
                  </a:lnTo>
                  <a:close/>
                  <a:moveTo>
                    <a:pt x="372" y="442"/>
                  </a:moveTo>
                  <a:lnTo>
                    <a:pt x="372" y="442"/>
                  </a:lnTo>
                  <a:lnTo>
                    <a:pt x="372" y="440"/>
                  </a:lnTo>
                  <a:lnTo>
                    <a:pt x="373" y="439"/>
                  </a:lnTo>
                  <a:lnTo>
                    <a:pt x="373" y="439"/>
                  </a:lnTo>
                  <a:lnTo>
                    <a:pt x="373" y="437"/>
                  </a:lnTo>
                  <a:lnTo>
                    <a:pt x="373" y="437"/>
                  </a:lnTo>
                  <a:lnTo>
                    <a:pt x="373" y="439"/>
                  </a:lnTo>
                  <a:lnTo>
                    <a:pt x="372" y="439"/>
                  </a:lnTo>
                  <a:lnTo>
                    <a:pt x="370" y="437"/>
                  </a:lnTo>
                  <a:lnTo>
                    <a:pt x="370" y="437"/>
                  </a:lnTo>
                  <a:lnTo>
                    <a:pt x="370" y="440"/>
                  </a:lnTo>
                  <a:lnTo>
                    <a:pt x="370" y="440"/>
                  </a:lnTo>
                  <a:lnTo>
                    <a:pt x="372" y="442"/>
                  </a:lnTo>
                  <a:lnTo>
                    <a:pt x="372" y="442"/>
                  </a:lnTo>
                  <a:close/>
                  <a:moveTo>
                    <a:pt x="517" y="440"/>
                  </a:moveTo>
                  <a:lnTo>
                    <a:pt x="517" y="440"/>
                  </a:lnTo>
                  <a:lnTo>
                    <a:pt x="517" y="439"/>
                  </a:lnTo>
                  <a:lnTo>
                    <a:pt x="515" y="437"/>
                  </a:lnTo>
                  <a:lnTo>
                    <a:pt x="514" y="437"/>
                  </a:lnTo>
                  <a:lnTo>
                    <a:pt x="512" y="437"/>
                  </a:lnTo>
                  <a:lnTo>
                    <a:pt x="512" y="437"/>
                  </a:lnTo>
                  <a:lnTo>
                    <a:pt x="514" y="439"/>
                  </a:lnTo>
                  <a:lnTo>
                    <a:pt x="515" y="440"/>
                  </a:lnTo>
                  <a:lnTo>
                    <a:pt x="517" y="440"/>
                  </a:lnTo>
                  <a:lnTo>
                    <a:pt x="517" y="440"/>
                  </a:lnTo>
                  <a:close/>
                  <a:moveTo>
                    <a:pt x="614" y="454"/>
                  </a:moveTo>
                  <a:lnTo>
                    <a:pt x="614" y="454"/>
                  </a:lnTo>
                  <a:lnTo>
                    <a:pt x="619" y="451"/>
                  </a:lnTo>
                  <a:lnTo>
                    <a:pt x="620" y="446"/>
                  </a:lnTo>
                  <a:lnTo>
                    <a:pt x="620" y="442"/>
                  </a:lnTo>
                  <a:lnTo>
                    <a:pt x="617" y="437"/>
                  </a:lnTo>
                  <a:lnTo>
                    <a:pt x="617" y="437"/>
                  </a:lnTo>
                  <a:lnTo>
                    <a:pt x="616" y="445"/>
                  </a:lnTo>
                  <a:lnTo>
                    <a:pt x="614" y="454"/>
                  </a:lnTo>
                  <a:lnTo>
                    <a:pt x="614" y="454"/>
                  </a:lnTo>
                  <a:close/>
                  <a:moveTo>
                    <a:pt x="750" y="451"/>
                  </a:moveTo>
                  <a:lnTo>
                    <a:pt x="750" y="451"/>
                  </a:lnTo>
                  <a:lnTo>
                    <a:pt x="752" y="448"/>
                  </a:lnTo>
                  <a:lnTo>
                    <a:pt x="753" y="446"/>
                  </a:lnTo>
                  <a:lnTo>
                    <a:pt x="753" y="446"/>
                  </a:lnTo>
                  <a:lnTo>
                    <a:pt x="752" y="442"/>
                  </a:lnTo>
                  <a:lnTo>
                    <a:pt x="750" y="437"/>
                  </a:lnTo>
                  <a:lnTo>
                    <a:pt x="750" y="437"/>
                  </a:lnTo>
                  <a:lnTo>
                    <a:pt x="749" y="440"/>
                  </a:lnTo>
                  <a:lnTo>
                    <a:pt x="749" y="445"/>
                  </a:lnTo>
                  <a:lnTo>
                    <a:pt x="749" y="448"/>
                  </a:lnTo>
                  <a:lnTo>
                    <a:pt x="750" y="451"/>
                  </a:lnTo>
                  <a:lnTo>
                    <a:pt x="750" y="451"/>
                  </a:lnTo>
                  <a:close/>
                  <a:moveTo>
                    <a:pt x="788" y="477"/>
                  </a:moveTo>
                  <a:lnTo>
                    <a:pt x="788" y="477"/>
                  </a:lnTo>
                  <a:lnTo>
                    <a:pt x="788" y="472"/>
                  </a:lnTo>
                  <a:lnTo>
                    <a:pt x="790" y="468"/>
                  </a:lnTo>
                  <a:lnTo>
                    <a:pt x="790" y="457"/>
                  </a:lnTo>
                  <a:lnTo>
                    <a:pt x="788" y="446"/>
                  </a:lnTo>
                  <a:lnTo>
                    <a:pt x="787" y="439"/>
                  </a:lnTo>
                  <a:lnTo>
                    <a:pt x="787" y="439"/>
                  </a:lnTo>
                  <a:lnTo>
                    <a:pt x="785" y="457"/>
                  </a:lnTo>
                  <a:lnTo>
                    <a:pt x="788" y="477"/>
                  </a:lnTo>
                  <a:lnTo>
                    <a:pt x="788" y="477"/>
                  </a:lnTo>
                  <a:close/>
                  <a:moveTo>
                    <a:pt x="154" y="448"/>
                  </a:moveTo>
                  <a:lnTo>
                    <a:pt x="154" y="448"/>
                  </a:lnTo>
                  <a:lnTo>
                    <a:pt x="155" y="446"/>
                  </a:lnTo>
                  <a:lnTo>
                    <a:pt x="157" y="443"/>
                  </a:lnTo>
                  <a:lnTo>
                    <a:pt x="155" y="439"/>
                  </a:lnTo>
                  <a:lnTo>
                    <a:pt x="155" y="439"/>
                  </a:lnTo>
                  <a:lnTo>
                    <a:pt x="154" y="440"/>
                  </a:lnTo>
                  <a:lnTo>
                    <a:pt x="154" y="443"/>
                  </a:lnTo>
                  <a:lnTo>
                    <a:pt x="154" y="448"/>
                  </a:lnTo>
                  <a:lnTo>
                    <a:pt x="154" y="448"/>
                  </a:lnTo>
                  <a:close/>
                  <a:moveTo>
                    <a:pt x="189" y="443"/>
                  </a:moveTo>
                  <a:lnTo>
                    <a:pt x="189" y="445"/>
                  </a:lnTo>
                  <a:lnTo>
                    <a:pt x="189" y="445"/>
                  </a:lnTo>
                  <a:lnTo>
                    <a:pt x="192" y="445"/>
                  </a:lnTo>
                  <a:lnTo>
                    <a:pt x="197" y="445"/>
                  </a:lnTo>
                  <a:lnTo>
                    <a:pt x="203" y="445"/>
                  </a:lnTo>
                  <a:lnTo>
                    <a:pt x="203" y="445"/>
                  </a:lnTo>
                  <a:lnTo>
                    <a:pt x="201" y="440"/>
                  </a:lnTo>
                  <a:lnTo>
                    <a:pt x="200" y="439"/>
                  </a:lnTo>
                  <a:lnTo>
                    <a:pt x="200" y="439"/>
                  </a:lnTo>
                  <a:lnTo>
                    <a:pt x="197" y="439"/>
                  </a:lnTo>
                  <a:lnTo>
                    <a:pt x="194" y="440"/>
                  </a:lnTo>
                  <a:lnTo>
                    <a:pt x="191" y="440"/>
                  </a:lnTo>
                  <a:lnTo>
                    <a:pt x="189" y="443"/>
                  </a:lnTo>
                  <a:lnTo>
                    <a:pt x="189" y="443"/>
                  </a:lnTo>
                  <a:close/>
                  <a:moveTo>
                    <a:pt x="340" y="446"/>
                  </a:moveTo>
                  <a:lnTo>
                    <a:pt x="340" y="446"/>
                  </a:lnTo>
                  <a:lnTo>
                    <a:pt x="343" y="446"/>
                  </a:lnTo>
                  <a:lnTo>
                    <a:pt x="346" y="448"/>
                  </a:lnTo>
                  <a:lnTo>
                    <a:pt x="346" y="448"/>
                  </a:lnTo>
                  <a:lnTo>
                    <a:pt x="343" y="443"/>
                  </a:lnTo>
                  <a:lnTo>
                    <a:pt x="340" y="439"/>
                  </a:lnTo>
                  <a:lnTo>
                    <a:pt x="340" y="439"/>
                  </a:lnTo>
                  <a:lnTo>
                    <a:pt x="340" y="446"/>
                  </a:lnTo>
                  <a:lnTo>
                    <a:pt x="340" y="446"/>
                  </a:lnTo>
                  <a:close/>
                  <a:moveTo>
                    <a:pt x="502" y="445"/>
                  </a:moveTo>
                  <a:lnTo>
                    <a:pt x="502" y="445"/>
                  </a:lnTo>
                  <a:lnTo>
                    <a:pt x="508" y="445"/>
                  </a:lnTo>
                  <a:lnTo>
                    <a:pt x="511" y="442"/>
                  </a:lnTo>
                  <a:lnTo>
                    <a:pt x="511" y="442"/>
                  </a:lnTo>
                  <a:lnTo>
                    <a:pt x="509" y="440"/>
                  </a:lnTo>
                  <a:lnTo>
                    <a:pt x="506" y="440"/>
                  </a:lnTo>
                  <a:lnTo>
                    <a:pt x="502" y="445"/>
                  </a:lnTo>
                  <a:lnTo>
                    <a:pt x="502" y="445"/>
                  </a:lnTo>
                  <a:close/>
                  <a:moveTo>
                    <a:pt x="58" y="445"/>
                  </a:moveTo>
                  <a:lnTo>
                    <a:pt x="58" y="445"/>
                  </a:lnTo>
                  <a:lnTo>
                    <a:pt x="58" y="443"/>
                  </a:lnTo>
                  <a:lnTo>
                    <a:pt x="59" y="442"/>
                  </a:lnTo>
                  <a:lnTo>
                    <a:pt x="58" y="440"/>
                  </a:lnTo>
                  <a:lnTo>
                    <a:pt x="56" y="440"/>
                  </a:lnTo>
                  <a:lnTo>
                    <a:pt x="56" y="440"/>
                  </a:lnTo>
                  <a:lnTo>
                    <a:pt x="56" y="442"/>
                  </a:lnTo>
                  <a:lnTo>
                    <a:pt x="58" y="445"/>
                  </a:lnTo>
                  <a:lnTo>
                    <a:pt x="58" y="445"/>
                  </a:lnTo>
                  <a:close/>
                  <a:moveTo>
                    <a:pt x="282" y="442"/>
                  </a:moveTo>
                  <a:lnTo>
                    <a:pt x="282" y="442"/>
                  </a:lnTo>
                  <a:lnTo>
                    <a:pt x="282" y="443"/>
                  </a:lnTo>
                  <a:lnTo>
                    <a:pt x="282" y="445"/>
                  </a:lnTo>
                  <a:lnTo>
                    <a:pt x="285" y="448"/>
                  </a:lnTo>
                  <a:lnTo>
                    <a:pt x="288" y="449"/>
                  </a:lnTo>
                  <a:lnTo>
                    <a:pt x="290" y="451"/>
                  </a:lnTo>
                  <a:lnTo>
                    <a:pt x="290" y="452"/>
                  </a:lnTo>
                  <a:lnTo>
                    <a:pt x="290" y="452"/>
                  </a:lnTo>
                  <a:lnTo>
                    <a:pt x="287" y="452"/>
                  </a:lnTo>
                  <a:lnTo>
                    <a:pt x="285" y="452"/>
                  </a:lnTo>
                  <a:lnTo>
                    <a:pt x="285" y="452"/>
                  </a:lnTo>
                  <a:lnTo>
                    <a:pt x="288" y="460"/>
                  </a:lnTo>
                  <a:lnTo>
                    <a:pt x="288" y="460"/>
                  </a:lnTo>
                  <a:lnTo>
                    <a:pt x="293" y="462"/>
                  </a:lnTo>
                  <a:lnTo>
                    <a:pt x="299" y="462"/>
                  </a:lnTo>
                  <a:lnTo>
                    <a:pt x="302" y="463"/>
                  </a:lnTo>
                  <a:lnTo>
                    <a:pt x="305" y="462"/>
                  </a:lnTo>
                  <a:lnTo>
                    <a:pt x="305" y="462"/>
                  </a:lnTo>
                  <a:lnTo>
                    <a:pt x="303" y="460"/>
                  </a:lnTo>
                  <a:lnTo>
                    <a:pt x="300" y="459"/>
                  </a:lnTo>
                  <a:lnTo>
                    <a:pt x="299" y="454"/>
                  </a:lnTo>
                  <a:lnTo>
                    <a:pt x="299" y="454"/>
                  </a:lnTo>
                  <a:lnTo>
                    <a:pt x="296" y="456"/>
                  </a:lnTo>
                  <a:lnTo>
                    <a:pt x="294" y="454"/>
                  </a:lnTo>
                  <a:lnTo>
                    <a:pt x="293" y="452"/>
                  </a:lnTo>
                  <a:lnTo>
                    <a:pt x="293" y="451"/>
                  </a:lnTo>
                  <a:lnTo>
                    <a:pt x="293" y="451"/>
                  </a:lnTo>
                  <a:lnTo>
                    <a:pt x="300" y="454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4"/>
                  </a:lnTo>
                  <a:lnTo>
                    <a:pt x="312" y="449"/>
                  </a:lnTo>
                  <a:lnTo>
                    <a:pt x="309" y="442"/>
                  </a:lnTo>
                  <a:lnTo>
                    <a:pt x="309" y="442"/>
                  </a:lnTo>
                  <a:lnTo>
                    <a:pt x="303" y="442"/>
                  </a:lnTo>
                  <a:lnTo>
                    <a:pt x="296" y="440"/>
                  </a:lnTo>
                  <a:lnTo>
                    <a:pt x="288" y="440"/>
                  </a:lnTo>
                  <a:lnTo>
                    <a:pt x="282" y="442"/>
                  </a:lnTo>
                  <a:lnTo>
                    <a:pt x="282" y="442"/>
                  </a:lnTo>
                  <a:close/>
                  <a:moveTo>
                    <a:pt x="399" y="440"/>
                  </a:moveTo>
                  <a:lnTo>
                    <a:pt x="399" y="440"/>
                  </a:lnTo>
                  <a:lnTo>
                    <a:pt x="396" y="442"/>
                  </a:lnTo>
                  <a:lnTo>
                    <a:pt x="395" y="443"/>
                  </a:lnTo>
                  <a:lnTo>
                    <a:pt x="395" y="445"/>
                  </a:lnTo>
                  <a:lnTo>
                    <a:pt x="396" y="446"/>
                  </a:lnTo>
                  <a:lnTo>
                    <a:pt x="399" y="449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45"/>
                  </a:lnTo>
                  <a:lnTo>
                    <a:pt x="401" y="442"/>
                  </a:lnTo>
                  <a:lnTo>
                    <a:pt x="399" y="440"/>
                  </a:lnTo>
                  <a:lnTo>
                    <a:pt x="399" y="440"/>
                  </a:lnTo>
                  <a:close/>
                  <a:moveTo>
                    <a:pt x="462" y="448"/>
                  </a:moveTo>
                  <a:lnTo>
                    <a:pt x="462" y="448"/>
                  </a:lnTo>
                  <a:lnTo>
                    <a:pt x="466" y="449"/>
                  </a:lnTo>
                  <a:lnTo>
                    <a:pt x="470" y="448"/>
                  </a:lnTo>
                  <a:lnTo>
                    <a:pt x="470" y="448"/>
                  </a:lnTo>
                  <a:lnTo>
                    <a:pt x="468" y="446"/>
                  </a:lnTo>
                  <a:lnTo>
                    <a:pt x="468" y="445"/>
                  </a:lnTo>
                  <a:lnTo>
                    <a:pt x="468" y="442"/>
                  </a:lnTo>
                  <a:lnTo>
                    <a:pt x="466" y="440"/>
                  </a:lnTo>
                  <a:lnTo>
                    <a:pt x="466" y="440"/>
                  </a:lnTo>
                  <a:lnTo>
                    <a:pt x="465" y="445"/>
                  </a:lnTo>
                  <a:lnTo>
                    <a:pt x="462" y="448"/>
                  </a:lnTo>
                  <a:lnTo>
                    <a:pt x="462" y="448"/>
                  </a:lnTo>
                  <a:close/>
                  <a:moveTo>
                    <a:pt x="518" y="442"/>
                  </a:moveTo>
                  <a:lnTo>
                    <a:pt x="518" y="442"/>
                  </a:lnTo>
                  <a:lnTo>
                    <a:pt x="518" y="445"/>
                  </a:lnTo>
                  <a:lnTo>
                    <a:pt x="520" y="448"/>
                  </a:lnTo>
                  <a:lnTo>
                    <a:pt x="523" y="452"/>
                  </a:lnTo>
                  <a:lnTo>
                    <a:pt x="523" y="452"/>
                  </a:lnTo>
                  <a:lnTo>
                    <a:pt x="524" y="446"/>
                  </a:lnTo>
                  <a:lnTo>
                    <a:pt x="524" y="443"/>
                  </a:lnTo>
                  <a:lnTo>
                    <a:pt x="521" y="440"/>
                  </a:lnTo>
                  <a:lnTo>
                    <a:pt x="521" y="440"/>
                  </a:lnTo>
                  <a:lnTo>
                    <a:pt x="520" y="442"/>
                  </a:lnTo>
                  <a:lnTo>
                    <a:pt x="518" y="442"/>
                  </a:lnTo>
                  <a:lnTo>
                    <a:pt x="518" y="442"/>
                  </a:lnTo>
                  <a:close/>
                  <a:moveTo>
                    <a:pt x="128" y="446"/>
                  </a:moveTo>
                  <a:lnTo>
                    <a:pt x="128" y="446"/>
                  </a:lnTo>
                  <a:lnTo>
                    <a:pt x="131" y="445"/>
                  </a:lnTo>
                  <a:lnTo>
                    <a:pt x="131" y="445"/>
                  </a:lnTo>
                  <a:lnTo>
                    <a:pt x="130" y="443"/>
                  </a:lnTo>
                  <a:lnTo>
                    <a:pt x="128" y="442"/>
                  </a:lnTo>
                  <a:lnTo>
                    <a:pt x="128" y="442"/>
                  </a:lnTo>
                  <a:lnTo>
                    <a:pt x="128" y="446"/>
                  </a:lnTo>
                  <a:lnTo>
                    <a:pt x="128" y="446"/>
                  </a:lnTo>
                  <a:close/>
                  <a:moveTo>
                    <a:pt x="598" y="448"/>
                  </a:moveTo>
                  <a:lnTo>
                    <a:pt x="598" y="448"/>
                  </a:lnTo>
                  <a:lnTo>
                    <a:pt x="599" y="446"/>
                  </a:lnTo>
                  <a:lnTo>
                    <a:pt x="601" y="443"/>
                  </a:lnTo>
                  <a:lnTo>
                    <a:pt x="601" y="443"/>
                  </a:lnTo>
                  <a:lnTo>
                    <a:pt x="599" y="442"/>
                  </a:lnTo>
                  <a:lnTo>
                    <a:pt x="598" y="442"/>
                  </a:lnTo>
                  <a:lnTo>
                    <a:pt x="598" y="442"/>
                  </a:lnTo>
                  <a:lnTo>
                    <a:pt x="598" y="445"/>
                  </a:lnTo>
                  <a:lnTo>
                    <a:pt x="598" y="448"/>
                  </a:lnTo>
                  <a:lnTo>
                    <a:pt x="598" y="448"/>
                  </a:lnTo>
                  <a:lnTo>
                    <a:pt x="598" y="448"/>
                  </a:lnTo>
                  <a:close/>
                  <a:moveTo>
                    <a:pt x="105" y="451"/>
                  </a:moveTo>
                  <a:lnTo>
                    <a:pt x="105" y="451"/>
                  </a:lnTo>
                  <a:lnTo>
                    <a:pt x="105" y="448"/>
                  </a:lnTo>
                  <a:lnTo>
                    <a:pt x="105" y="446"/>
                  </a:lnTo>
                  <a:lnTo>
                    <a:pt x="107" y="445"/>
                  </a:lnTo>
                  <a:lnTo>
                    <a:pt x="105" y="443"/>
                  </a:lnTo>
                  <a:lnTo>
                    <a:pt x="105" y="443"/>
                  </a:lnTo>
                  <a:lnTo>
                    <a:pt x="104" y="448"/>
                  </a:lnTo>
                  <a:lnTo>
                    <a:pt x="104" y="449"/>
                  </a:lnTo>
                  <a:lnTo>
                    <a:pt x="105" y="451"/>
                  </a:lnTo>
                  <a:lnTo>
                    <a:pt x="105" y="451"/>
                  </a:lnTo>
                  <a:close/>
                  <a:moveTo>
                    <a:pt x="373" y="446"/>
                  </a:moveTo>
                  <a:lnTo>
                    <a:pt x="373" y="446"/>
                  </a:lnTo>
                  <a:lnTo>
                    <a:pt x="375" y="454"/>
                  </a:lnTo>
                  <a:lnTo>
                    <a:pt x="375" y="454"/>
                  </a:lnTo>
                  <a:lnTo>
                    <a:pt x="378" y="451"/>
                  </a:lnTo>
                  <a:lnTo>
                    <a:pt x="380" y="449"/>
                  </a:lnTo>
                  <a:lnTo>
                    <a:pt x="380" y="446"/>
                  </a:lnTo>
                  <a:lnTo>
                    <a:pt x="378" y="443"/>
                  </a:lnTo>
                  <a:lnTo>
                    <a:pt x="378" y="443"/>
                  </a:lnTo>
                  <a:lnTo>
                    <a:pt x="377" y="443"/>
                  </a:lnTo>
                  <a:lnTo>
                    <a:pt x="375" y="445"/>
                  </a:lnTo>
                  <a:lnTo>
                    <a:pt x="373" y="446"/>
                  </a:lnTo>
                  <a:lnTo>
                    <a:pt x="373" y="446"/>
                  </a:lnTo>
                  <a:close/>
                  <a:moveTo>
                    <a:pt x="271" y="454"/>
                  </a:moveTo>
                  <a:lnTo>
                    <a:pt x="271" y="454"/>
                  </a:lnTo>
                  <a:lnTo>
                    <a:pt x="271" y="452"/>
                  </a:lnTo>
                  <a:lnTo>
                    <a:pt x="271" y="449"/>
                  </a:lnTo>
                  <a:lnTo>
                    <a:pt x="268" y="445"/>
                  </a:lnTo>
                  <a:lnTo>
                    <a:pt x="268" y="445"/>
                  </a:lnTo>
                  <a:lnTo>
                    <a:pt x="265" y="445"/>
                  </a:lnTo>
                  <a:lnTo>
                    <a:pt x="264" y="443"/>
                  </a:lnTo>
                  <a:lnTo>
                    <a:pt x="264" y="443"/>
                  </a:lnTo>
                  <a:lnTo>
                    <a:pt x="262" y="445"/>
                  </a:lnTo>
                  <a:lnTo>
                    <a:pt x="262" y="448"/>
                  </a:lnTo>
                  <a:lnTo>
                    <a:pt x="264" y="451"/>
                  </a:lnTo>
                  <a:lnTo>
                    <a:pt x="268" y="452"/>
                  </a:lnTo>
                  <a:lnTo>
                    <a:pt x="271" y="454"/>
                  </a:lnTo>
                  <a:lnTo>
                    <a:pt x="271" y="454"/>
                  </a:lnTo>
                  <a:close/>
                  <a:moveTo>
                    <a:pt x="412" y="449"/>
                  </a:moveTo>
                  <a:lnTo>
                    <a:pt x="412" y="449"/>
                  </a:lnTo>
                  <a:lnTo>
                    <a:pt x="410" y="446"/>
                  </a:lnTo>
                  <a:lnTo>
                    <a:pt x="410" y="445"/>
                  </a:lnTo>
                  <a:lnTo>
                    <a:pt x="409" y="443"/>
                  </a:lnTo>
                  <a:lnTo>
                    <a:pt x="409" y="443"/>
                  </a:lnTo>
                  <a:lnTo>
                    <a:pt x="409" y="446"/>
                  </a:lnTo>
                  <a:lnTo>
                    <a:pt x="412" y="449"/>
                  </a:lnTo>
                  <a:lnTo>
                    <a:pt x="412" y="449"/>
                  </a:lnTo>
                  <a:close/>
                  <a:moveTo>
                    <a:pt x="549" y="448"/>
                  </a:moveTo>
                  <a:lnTo>
                    <a:pt x="549" y="448"/>
                  </a:lnTo>
                  <a:lnTo>
                    <a:pt x="552" y="448"/>
                  </a:lnTo>
                  <a:lnTo>
                    <a:pt x="552" y="445"/>
                  </a:lnTo>
                  <a:lnTo>
                    <a:pt x="552" y="445"/>
                  </a:lnTo>
                  <a:lnTo>
                    <a:pt x="550" y="443"/>
                  </a:lnTo>
                  <a:lnTo>
                    <a:pt x="549" y="443"/>
                  </a:lnTo>
                  <a:lnTo>
                    <a:pt x="547" y="445"/>
                  </a:lnTo>
                  <a:lnTo>
                    <a:pt x="547" y="445"/>
                  </a:lnTo>
                  <a:lnTo>
                    <a:pt x="549" y="445"/>
                  </a:lnTo>
                  <a:lnTo>
                    <a:pt x="549" y="446"/>
                  </a:lnTo>
                  <a:lnTo>
                    <a:pt x="547" y="448"/>
                  </a:lnTo>
                  <a:lnTo>
                    <a:pt x="549" y="448"/>
                  </a:lnTo>
                  <a:lnTo>
                    <a:pt x="549" y="448"/>
                  </a:lnTo>
                  <a:close/>
                  <a:moveTo>
                    <a:pt x="653" y="449"/>
                  </a:moveTo>
                  <a:lnTo>
                    <a:pt x="653" y="449"/>
                  </a:lnTo>
                  <a:lnTo>
                    <a:pt x="654" y="446"/>
                  </a:lnTo>
                  <a:lnTo>
                    <a:pt x="654" y="445"/>
                  </a:lnTo>
                  <a:lnTo>
                    <a:pt x="653" y="445"/>
                  </a:lnTo>
                  <a:lnTo>
                    <a:pt x="653" y="445"/>
                  </a:lnTo>
                  <a:lnTo>
                    <a:pt x="653" y="446"/>
                  </a:lnTo>
                  <a:lnTo>
                    <a:pt x="653" y="448"/>
                  </a:lnTo>
                  <a:lnTo>
                    <a:pt x="653" y="449"/>
                  </a:lnTo>
                  <a:lnTo>
                    <a:pt x="653" y="449"/>
                  </a:lnTo>
                  <a:close/>
                  <a:moveTo>
                    <a:pt x="681" y="451"/>
                  </a:moveTo>
                  <a:lnTo>
                    <a:pt x="681" y="451"/>
                  </a:lnTo>
                  <a:lnTo>
                    <a:pt x="685" y="448"/>
                  </a:lnTo>
                  <a:lnTo>
                    <a:pt x="685" y="445"/>
                  </a:lnTo>
                  <a:lnTo>
                    <a:pt x="685" y="445"/>
                  </a:lnTo>
                  <a:lnTo>
                    <a:pt x="685" y="445"/>
                  </a:lnTo>
                  <a:lnTo>
                    <a:pt x="683" y="446"/>
                  </a:lnTo>
                  <a:lnTo>
                    <a:pt x="681" y="451"/>
                  </a:lnTo>
                  <a:lnTo>
                    <a:pt x="681" y="451"/>
                  </a:lnTo>
                  <a:close/>
                  <a:moveTo>
                    <a:pt x="67" y="469"/>
                  </a:moveTo>
                  <a:lnTo>
                    <a:pt x="67" y="469"/>
                  </a:lnTo>
                  <a:lnTo>
                    <a:pt x="69" y="463"/>
                  </a:lnTo>
                  <a:lnTo>
                    <a:pt x="69" y="459"/>
                  </a:lnTo>
                  <a:lnTo>
                    <a:pt x="69" y="445"/>
                  </a:lnTo>
                  <a:lnTo>
                    <a:pt x="69" y="445"/>
                  </a:lnTo>
                  <a:lnTo>
                    <a:pt x="65" y="446"/>
                  </a:lnTo>
                  <a:lnTo>
                    <a:pt x="64" y="446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1" y="451"/>
                  </a:lnTo>
                  <a:lnTo>
                    <a:pt x="61" y="459"/>
                  </a:lnTo>
                  <a:lnTo>
                    <a:pt x="62" y="466"/>
                  </a:lnTo>
                  <a:lnTo>
                    <a:pt x="64" y="468"/>
                  </a:lnTo>
                  <a:lnTo>
                    <a:pt x="67" y="469"/>
                  </a:lnTo>
                  <a:lnTo>
                    <a:pt x="67" y="469"/>
                  </a:lnTo>
                  <a:close/>
                  <a:moveTo>
                    <a:pt x="113" y="457"/>
                  </a:moveTo>
                  <a:lnTo>
                    <a:pt x="113" y="457"/>
                  </a:lnTo>
                  <a:lnTo>
                    <a:pt x="116" y="456"/>
                  </a:lnTo>
                  <a:lnTo>
                    <a:pt x="117" y="454"/>
                  </a:lnTo>
                  <a:lnTo>
                    <a:pt x="117" y="454"/>
                  </a:lnTo>
                  <a:lnTo>
                    <a:pt x="114" y="449"/>
                  </a:lnTo>
                  <a:lnTo>
                    <a:pt x="111" y="445"/>
                  </a:lnTo>
                  <a:lnTo>
                    <a:pt x="111" y="445"/>
                  </a:lnTo>
                  <a:lnTo>
                    <a:pt x="111" y="451"/>
                  </a:lnTo>
                  <a:lnTo>
                    <a:pt x="113" y="457"/>
                  </a:lnTo>
                  <a:lnTo>
                    <a:pt x="113" y="457"/>
                  </a:lnTo>
                  <a:close/>
                  <a:moveTo>
                    <a:pt x="244" y="446"/>
                  </a:moveTo>
                  <a:lnTo>
                    <a:pt x="244" y="446"/>
                  </a:lnTo>
                  <a:lnTo>
                    <a:pt x="247" y="451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5" y="451"/>
                  </a:lnTo>
                  <a:lnTo>
                    <a:pt x="255" y="449"/>
                  </a:lnTo>
                  <a:lnTo>
                    <a:pt x="253" y="445"/>
                  </a:lnTo>
                  <a:lnTo>
                    <a:pt x="253" y="445"/>
                  </a:lnTo>
                  <a:lnTo>
                    <a:pt x="248" y="445"/>
                  </a:lnTo>
                  <a:lnTo>
                    <a:pt x="244" y="446"/>
                  </a:lnTo>
                  <a:lnTo>
                    <a:pt x="244" y="446"/>
                  </a:lnTo>
                  <a:close/>
                  <a:moveTo>
                    <a:pt x="87" y="454"/>
                  </a:moveTo>
                  <a:lnTo>
                    <a:pt x="87" y="454"/>
                  </a:lnTo>
                  <a:lnTo>
                    <a:pt x="88" y="452"/>
                  </a:lnTo>
                  <a:lnTo>
                    <a:pt x="88" y="449"/>
                  </a:lnTo>
                  <a:lnTo>
                    <a:pt x="88" y="446"/>
                  </a:lnTo>
                  <a:lnTo>
                    <a:pt x="87" y="445"/>
                  </a:lnTo>
                  <a:lnTo>
                    <a:pt x="87" y="445"/>
                  </a:lnTo>
                  <a:lnTo>
                    <a:pt x="87" y="454"/>
                  </a:lnTo>
                  <a:lnTo>
                    <a:pt x="87" y="454"/>
                  </a:lnTo>
                  <a:close/>
                  <a:moveTo>
                    <a:pt x="215" y="452"/>
                  </a:moveTo>
                  <a:lnTo>
                    <a:pt x="215" y="452"/>
                  </a:lnTo>
                  <a:lnTo>
                    <a:pt x="219" y="465"/>
                  </a:lnTo>
                  <a:lnTo>
                    <a:pt x="219" y="465"/>
                  </a:lnTo>
                  <a:lnTo>
                    <a:pt x="224" y="462"/>
                  </a:lnTo>
                  <a:lnTo>
                    <a:pt x="227" y="457"/>
                  </a:lnTo>
                  <a:lnTo>
                    <a:pt x="227" y="457"/>
                  </a:lnTo>
                  <a:lnTo>
                    <a:pt x="224" y="446"/>
                  </a:lnTo>
                  <a:lnTo>
                    <a:pt x="224" y="446"/>
                  </a:lnTo>
                  <a:lnTo>
                    <a:pt x="218" y="449"/>
                  </a:lnTo>
                  <a:lnTo>
                    <a:pt x="215" y="452"/>
                  </a:lnTo>
                  <a:lnTo>
                    <a:pt x="215" y="452"/>
                  </a:lnTo>
                  <a:close/>
                  <a:moveTo>
                    <a:pt x="503" y="449"/>
                  </a:moveTo>
                  <a:lnTo>
                    <a:pt x="503" y="449"/>
                  </a:lnTo>
                  <a:lnTo>
                    <a:pt x="503" y="459"/>
                  </a:lnTo>
                  <a:lnTo>
                    <a:pt x="505" y="463"/>
                  </a:lnTo>
                  <a:lnTo>
                    <a:pt x="506" y="466"/>
                  </a:lnTo>
                  <a:lnTo>
                    <a:pt x="506" y="466"/>
                  </a:lnTo>
                  <a:lnTo>
                    <a:pt x="511" y="465"/>
                  </a:lnTo>
                  <a:lnTo>
                    <a:pt x="514" y="462"/>
                  </a:lnTo>
                  <a:lnTo>
                    <a:pt x="520" y="454"/>
                  </a:lnTo>
                  <a:lnTo>
                    <a:pt x="520" y="454"/>
                  </a:lnTo>
                  <a:lnTo>
                    <a:pt x="517" y="449"/>
                  </a:lnTo>
                  <a:lnTo>
                    <a:pt x="514" y="448"/>
                  </a:lnTo>
                  <a:lnTo>
                    <a:pt x="509" y="448"/>
                  </a:lnTo>
                  <a:lnTo>
                    <a:pt x="503" y="449"/>
                  </a:lnTo>
                  <a:lnTo>
                    <a:pt x="503" y="449"/>
                  </a:lnTo>
                  <a:close/>
                  <a:moveTo>
                    <a:pt x="146" y="451"/>
                  </a:moveTo>
                  <a:lnTo>
                    <a:pt x="146" y="451"/>
                  </a:lnTo>
                  <a:lnTo>
                    <a:pt x="149" y="451"/>
                  </a:lnTo>
                  <a:lnTo>
                    <a:pt x="149" y="449"/>
                  </a:lnTo>
                  <a:lnTo>
                    <a:pt x="149" y="448"/>
                  </a:lnTo>
                  <a:lnTo>
                    <a:pt x="149" y="446"/>
                  </a:lnTo>
                  <a:lnTo>
                    <a:pt x="149" y="446"/>
                  </a:lnTo>
                  <a:lnTo>
                    <a:pt x="146" y="451"/>
                  </a:lnTo>
                  <a:lnTo>
                    <a:pt x="146" y="451"/>
                  </a:lnTo>
                  <a:close/>
                  <a:moveTo>
                    <a:pt x="230" y="454"/>
                  </a:moveTo>
                  <a:lnTo>
                    <a:pt x="230" y="454"/>
                  </a:lnTo>
                  <a:lnTo>
                    <a:pt x="233" y="451"/>
                  </a:lnTo>
                  <a:lnTo>
                    <a:pt x="235" y="449"/>
                  </a:lnTo>
                  <a:lnTo>
                    <a:pt x="235" y="449"/>
                  </a:lnTo>
                  <a:lnTo>
                    <a:pt x="233" y="448"/>
                  </a:lnTo>
                  <a:lnTo>
                    <a:pt x="230" y="446"/>
                  </a:lnTo>
                  <a:lnTo>
                    <a:pt x="230" y="446"/>
                  </a:lnTo>
                  <a:lnTo>
                    <a:pt x="230" y="448"/>
                  </a:lnTo>
                  <a:lnTo>
                    <a:pt x="230" y="449"/>
                  </a:lnTo>
                  <a:lnTo>
                    <a:pt x="230" y="454"/>
                  </a:lnTo>
                  <a:lnTo>
                    <a:pt x="230" y="454"/>
                  </a:lnTo>
                  <a:close/>
                  <a:moveTo>
                    <a:pt x="277" y="457"/>
                  </a:moveTo>
                  <a:lnTo>
                    <a:pt x="277" y="457"/>
                  </a:lnTo>
                  <a:lnTo>
                    <a:pt x="280" y="457"/>
                  </a:lnTo>
                  <a:lnTo>
                    <a:pt x="282" y="459"/>
                  </a:lnTo>
                  <a:lnTo>
                    <a:pt x="282" y="459"/>
                  </a:lnTo>
                  <a:lnTo>
                    <a:pt x="279" y="451"/>
                  </a:lnTo>
                  <a:lnTo>
                    <a:pt x="277" y="448"/>
                  </a:lnTo>
                  <a:lnTo>
                    <a:pt x="274" y="446"/>
                  </a:lnTo>
                  <a:lnTo>
                    <a:pt x="274" y="446"/>
                  </a:lnTo>
                  <a:lnTo>
                    <a:pt x="276" y="452"/>
                  </a:lnTo>
                  <a:lnTo>
                    <a:pt x="277" y="457"/>
                  </a:lnTo>
                  <a:lnTo>
                    <a:pt x="277" y="457"/>
                  </a:lnTo>
                  <a:close/>
                  <a:moveTo>
                    <a:pt x="168" y="456"/>
                  </a:moveTo>
                  <a:lnTo>
                    <a:pt x="168" y="456"/>
                  </a:lnTo>
                  <a:lnTo>
                    <a:pt x="169" y="454"/>
                  </a:lnTo>
                  <a:lnTo>
                    <a:pt x="169" y="452"/>
                  </a:lnTo>
                  <a:lnTo>
                    <a:pt x="169" y="448"/>
                  </a:lnTo>
                  <a:lnTo>
                    <a:pt x="169" y="448"/>
                  </a:lnTo>
                  <a:lnTo>
                    <a:pt x="166" y="448"/>
                  </a:lnTo>
                  <a:lnTo>
                    <a:pt x="166" y="448"/>
                  </a:lnTo>
                  <a:lnTo>
                    <a:pt x="166" y="452"/>
                  </a:lnTo>
                  <a:lnTo>
                    <a:pt x="168" y="456"/>
                  </a:lnTo>
                  <a:lnTo>
                    <a:pt x="168" y="456"/>
                  </a:lnTo>
                  <a:close/>
                  <a:moveTo>
                    <a:pt x="442" y="452"/>
                  </a:moveTo>
                  <a:lnTo>
                    <a:pt x="442" y="452"/>
                  </a:lnTo>
                  <a:lnTo>
                    <a:pt x="444" y="454"/>
                  </a:lnTo>
                  <a:lnTo>
                    <a:pt x="444" y="454"/>
                  </a:lnTo>
                  <a:lnTo>
                    <a:pt x="444" y="449"/>
                  </a:lnTo>
                  <a:lnTo>
                    <a:pt x="444" y="448"/>
                  </a:lnTo>
                  <a:lnTo>
                    <a:pt x="442" y="448"/>
                  </a:lnTo>
                  <a:lnTo>
                    <a:pt x="442" y="448"/>
                  </a:lnTo>
                  <a:lnTo>
                    <a:pt x="442" y="449"/>
                  </a:lnTo>
                  <a:lnTo>
                    <a:pt x="442" y="452"/>
                  </a:lnTo>
                  <a:lnTo>
                    <a:pt x="442" y="452"/>
                  </a:lnTo>
                  <a:close/>
                  <a:moveTo>
                    <a:pt x="177" y="468"/>
                  </a:moveTo>
                  <a:lnTo>
                    <a:pt x="177" y="468"/>
                  </a:lnTo>
                  <a:lnTo>
                    <a:pt x="184" y="469"/>
                  </a:lnTo>
                  <a:lnTo>
                    <a:pt x="187" y="469"/>
                  </a:lnTo>
                  <a:lnTo>
                    <a:pt x="189" y="468"/>
                  </a:lnTo>
                  <a:lnTo>
                    <a:pt x="189" y="468"/>
                  </a:lnTo>
                  <a:lnTo>
                    <a:pt x="187" y="463"/>
                  </a:lnTo>
                  <a:lnTo>
                    <a:pt x="187" y="459"/>
                  </a:lnTo>
                  <a:lnTo>
                    <a:pt x="186" y="454"/>
                  </a:lnTo>
                  <a:lnTo>
                    <a:pt x="186" y="448"/>
                  </a:lnTo>
                  <a:lnTo>
                    <a:pt x="186" y="448"/>
                  </a:lnTo>
                  <a:lnTo>
                    <a:pt x="180" y="451"/>
                  </a:lnTo>
                  <a:lnTo>
                    <a:pt x="177" y="456"/>
                  </a:lnTo>
                  <a:lnTo>
                    <a:pt x="175" y="462"/>
                  </a:lnTo>
                  <a:lnTo>
                    <a:pt x="177" y="468"/>
                  </a:lnTo>
                  <a:lnTo>
                    <a:pt x="177" y="468"/>
                  </a:lnTo>
                  <a:close/>
                  <a:moveTo>
                    <a:pt x="395" y="465"/>
                  </a:moveTo>
                  <a:lnTo>
                    <a:pt x="395" y="465"/>
                  </a:lnTo>
                  <a:lnTo>
                    <a:pt x="399" y="462"/>
                  </a:lnTo>
                  <a:lnTo>
                    <a:pt x="404" y="457"/>
                  </a:lnTo>
                  <a:lnTo>
                    <a:pt x="404" y="457"/>
                  </a:lnTo>
                  <a:lnTo>
                    <a:pt x="389" y="448"/>
                  </a:lnTo>
                  <a:lnTo>
                    <a:pt x="389" y="448"/>
                  </a:lnTo>
                  <a:lnTo>
                    <a:pt x="389" y="449"/>
                  </a:lnTo>
                  <a:lnTo>
                    <a:pt x="389" y="452"/>
                  </a:lnTo>
                  <a:lnTo>
                    <a:pt x="390" y="456"/>
                  </a:lnTo>
                  <a:lnTo>
                    <a:pt x="393" y="460"/>
                  </a:lnTo>
                  <a:lnTo>
                    <a:pt x="395" y="465"/>
                  </a:lnTo>
                  <a:lnTo>
                    <a:pt x="395" y="465"/>
                  </a:lnTo>
                  <a:close/>
                  <a:moveTo>
                    <a:pt x="476" y="452"/>
                  </a:moveTo>
                  <a:lnTo>
                    <a:pt x="476" y="452"/>
                  </a:lnTo>
                  <a:lnTo>
                    <a:pt x="476" y="449"/>
                  </a:lnTo>
                  <a:lnTo>
                    <a:pt x="473" y="448"/>
                  </a:lnTo>
                  <a:lnTo>
                    <a:pt x="473" y="448"/>
                  </a:lnTo>
                  <a:lnTo>
                    <a:pt x="474" y="451"/>
                  </a:lnTo>
                  <a:lnTo>
                    <a:pt x="474" y="452"/>
                  </a:lnTo>
                  <a:lnTo>
                    <a:pt x="476" y="452"/>
                  </a:lnTo>
                  <a:lnTo>
                    <a:pt x="476" y="452"/>
                  </a:lnTo>
                  <a:close/>
                  <a:moveTo>
                    <a:pt x="540" y="459"/>
                  </a:moveTo>
                  <a:lnTo>
                    <a:pt x="540" y="459"/>
                  </a:lnTo>
                  <a:lnTo>
                    <a:pt x="543" y="457"/>
                  </a:lnTo>
                  <a:lnTo>
                    <a:pt x="544" y="454"/>
                  </a:lnTo>
                  <a:lnTo>
                    <a:pt x="543" y="451"/>
                  </a:lnTo>
                  <a:lnTo>
                    <a:pt x="541" y="449"/>
                  </a:lnTo>
                  <a:lnTo>
                    <a:pt x="540" y="448"/>
                  </a:lnTo>
                  <a:lnTo>
                    <a:pt x="540" y="448"/>
                  </a:lnTo>
                  <a:lnTo>
                    <a:pt x="538" y="451"/>
                  </a:lnTo>
                  <a:lnTo>
                    <a:pt x="538" y="452"/>
                  </a:lnTo>
                  <a:lnTo>
                    <a:pt x="540" y="459"/>
                  </a:lnTo>
                  <a:lnTo>
                    <a:pt x="540" y="459"/>
                  </a:lnTo>
                  <a:close/>
                  <a:moveTo>
                    <a:pt x="685" y="459"/>
                  </a:moveTo>
                  <a:lnTo>
                    <a:pt x="685" y="459"/>
                  </a:lnTo>
                  <a:lnTo>
                    <a:pt x="686" y="460"/>
                  </a:lnTo>
                  <a:lnTo>
                    <a:pt x="689" y="460"/>
                  </a:lnTo>
                  <a:lnTo>
                    <a:pt x="689" y="460"/>
                  </a:lnTo>
                  <a:lnTo>
                    <a:pt x="691" y="456"/>
                  </a:lnTo>
                  <a:lnTo>
                    <a:pt x="691" y="452"/>
                  </a:lnTo>
                  <a:lnTo>
                    <a:pt x="689" y="448"/>
                  </a:lnTo>
                  <a:lnTo>
                    <a:pt x="689" y="448"/>
                  </a:lnTo>
                  <a:lnTo>
                    <a:pt x="688" y="454"/>
                  </a:lnTo>
                  <a:lnTo>
                    <a:pt x="685" y="459"/>
                  </a:lnTo>
                  <a:lnTo>
                    <a:pt x="685" y="459"/>
                  </a:lnTo>
                  <a:close/>
                  <a:moveTo>
                    <a:pt x="191" y="449"/>
                  </a:moveTo>
                  <a:lnTo>
                    <a:pt x="191" y="449"/>
                  </a:lnTo>
                  <a:lnTo>
                    <a:pt x="192" y="469"/>
                  </a:lnTo>
                  <a:lnTo>
                    <a:pt x="192" y="469"/>
                  </a:lnTo>
                  <a:lnTo>
                    <a:pt x="198" y="466"/>
                  </a:lnTo>
                  <a:lnTo>
                    <a:pt x="203" y="462"/>
                  </a:lnTo>
                  <a:lnTo>
                    <a:pt x="204" y="456"/>
                  </a:lnTo>
                  <a:lnTo>
                    <a:pt x="204" y="452"/>
                  </a:lnTo>
                  <a:lnTo>
                    <a:pt x="204" y="449"/>
                  </a:lnTo>
                  <a:lnTo>
                    <a:pt x="204" y="449"/>
                  </a:lnTo>
                  <a:lnTo>
                    <a:pt x="197" y="449"/>
                  </a:lnTo>
                  <a:lnTo>
                    <a:pt x="191" y="449"/>
                  </a:lnTo>
                  <a:lnTo>
                    <a:pt x="191" y="449"/>
                  </a:lnTo>
                  <a:close/>
                  <a:moveTo>
                    <a:pt x="427" y="449"/>
                  </a:moveTo>
                  <a:lnTo>
                    <a:pt x="427" y="449"/>
                  </a:lnTo>
                  <a:lnTo>
                    <a:pt x="428" y="452"/>
                  </a:lnTo>
                  <a:lnTo>
                    <a:pt x="430" y="456"/>
                  </a:lnTo>
                  <a:lnTo>
                    <a:pt x="431" y="457"/>
                  </a:lnTo>
                  <a:lnTo>
                    <a:pt x="433" y="460"/>
                  </a:lnTo>
                  <a:lnTo>
                    <a:pt x="433" y="460"/>
                  </a:lnTo>
                  <a:lnTo>
                    <a:pt x="436" y="459"/>
                  </a:lnTo>
                  <a:lnTo>
                    <a:pt x="439" y="457"/>
                  </a:lnTo>
                  <a:lnTo>
                    <a:pt x="439" y="457"/>
                  </a:lnTo>
                  <a:lnTo>
                    <a:pt x="438" y="456"/>
                  </a:lnTo>
                  <a:lnTo>
                    <a:pt x="438" y="452"/>
                  </a:lnTo>
                  <a:lnTo>
                    <a:pt x="438" y="452"/>
                  </a:lnTo>
                  <a:lnTo>
                    <a:pt x="427" y="449"/>
                  </a:lnTo>
                  <a:lnTo>
                    <a:pt x="427" y="449"/>
                  </a:lnTo>
                  <a:close/>
                  <a:moveTo>
                    <a:pt x="572" y="449"/>
                  </a:moveTo>
                  <a:lnTo>
                    <a:pt x="572" y="449"/>
                  </a:lnTo>
                  <a:lnTo>
                    <a:pt x="572" y="454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5" y="460"/>
                  </a:lnTo>
                  <a:lnTo>
                    <a:pt x="576" y="462"/>
                  </a:lnTo>
                  <a:lnTo>
                    <a:pt x="576" y="462"/>
                  </a:lnTo>
                  <a:lnTo>
                    <a:pt x="578" y="452"/>
                  </a:lnTo>
                  <a:lnTo>
                    <a:pt x="576" y="449"/>
                  </a:lnTo>
                  <a:lnTo>
                    <a:pt x="572" y="449"/>
                  </a:lnTo>
                  <a:lnTo>
                    <a:pt x="572" y="449"/>
                  </a:lnTo>
                  <a:close/>
                  <a:moveTo>
                    <a:pt x="128" y="463"/>
                  </a:moveTo>
                  <a:lnTo>
                    <a:pt x="128" y="463"/>
                  </a:lnTo>
                  <a:lnTo>
                    <a:pt x="134" y="460"/>
                  </a:lnTo>
                  <a:lnTo>
                    <a:pt x="139" y="454"/>
                  </a:lnTo>
                  <a:lnTo>
                    <a:pt x="139" y="454"/>
                  </a:lnTo>
                  <a:lnTo>
                    <a:pt x="137" y="452"/>
                  </a:lnTo>
                  <a:lnTo>
                    <a:pt x="136" y="451"/>
                  </a:lnTo>
                  <a:lnTo>
                    <a:pt x="133" y="451"/>
                  </a:lnTo>
                  <a:lnTo>
                    <a:pt x="131" y="451"/>
                  </a:lnTo>
                  <a:lnTo>
                    <a:pt x="128" y="454"/>
                  </a:lnTo>
                  <a:lnTo>
                    <a:pt x="128" y="456"/>
                  </a:lnTo>
                  <a:lnTo>
                    <a:pt x="126" y="459"/>
                  </a:lnTo>
                  <a:lnTo>
                    <a:pt x="128" y="463"/>
                  </a:lnTo>
                  <a:lnTo>
                    <a:pt x="128" y="463"/>
                  </a:lnTo>
                  <a:close/>
                  <a:moveTo>
                    <a:pt x="634" y="456"/>
                  </a:moveTo>
                  <a:lnTo>
                    <a:pt x="634" y="456"/>
                  </a:lnTo>
                  <a:lnTo>
                    <a:pt x="634" y="457"/>
                  </a:lnTo>
                  <a:lnTo>
                    <a:pt x="633" y="457"/>
                  </a:lnTo>
                  <a:lnTo>
                    <a:pt x="631" y="457"/>
                  </a:lnTo>
                  <a:lnTo>
                    <a:pt x="631" y="457"/>
                  </a:lnTo>
                  <a:lnTo>
                    <a:pt x="631" y="474"/>
                  </a:lnTo>
                  <a:lnTo>
                    <a:pt x="631" y="483"/>
                  </a:lnTo>
                  <a:lnTo>
                    <a:pt x="631" y="491"/>
                  </a:lnTo>
                  <a:lnTo>
                    <a:pt x="631" y="491"/>
                  </a:lnTo>
                  <a:lnTo>
                    <a:pt x="637" y="481"/>
                  </a:lnTo>
                  <a:lnTo>
                    <a:pt x="642" y="471"/>
                  </a:lnTo>
                  <a:lnTo>
                    <a:pt x="646" y="460"/>
                  </a:lnTo>
                  <a:lnTo>
                    <a:pt x="648" y="456"/>
                  </a:lnTo>
                  <a:lnTo>
                    <a:pt x="648" y="449"/>
                  </a:lnTo>
                  <a:lnTo>
                    <a:pt x="648" y="449"/>
                  </a:lnTo>
                  <a:lnTo>
                    <a:pt x="645" y="456"/>
                  </a:lnTo>
                  <a:lnTo>
                    <a:pt x="642" y="459"/>
                  </a:lnTo>
                  <a:lnTo>
                    <a:pt x="637" y="459"/>
                  </a:lnTo>
                  <a:lnTo>
                    <a:pt x="636" y="459"/>
                  </a:lnTo>
                  <a:lnTo>
                    <a:pt x="634" y="456"/>
                  </a:lnTo>
                  <a:lnTo>
                    <a:pt x="634" y="456"/>
                  </a:lnTo>
                  <a:close/>
                  <a:moveTo>
                    <a:pt x="730" y="480"/>
                  </a:moveTo>
                  <a:lnTo>
                    <a:pt x="730" y="480"/>
                  </a:lnTo>
                  <a:lnTo>
                    <a:pt x="733" y="481"/>
                  </a:lnTo>
                  <a:lnTo>
                    <a:pt x="733" y="481"/>
                  </a:lnTo>
                  <a:lnTo>
                    <a:pt x="736" y="474"/>
                  </a:lnTo>
                  <a:lnTo>
                    <a:pt x="736" y="466"/>
                  </a:lnTo>
                  <a:lnTo>
                    <a:pt x="735" y="449"/>
                  </a:lnTo>
                  <a:lnTo>
                    <a:pt x="735" y="449"/>
                  </a:lnTo>
                  <a:lnTo>
                    <a:pt x="733" y="457"/>
                  </a:lnTo>
                  <a:lnTo>
                    <a:pt x="732" y="465"/>
                  </a:lnTo>
                  <a:lnTo>
                    <a:pt x="730" y="480"/>
                  </a:lnTo>
                  <a:lnTo>
                    <a:pt x="730" y="480"/>
                  </a:lnTo>
                  <a:close/>
                  <a:moveTo>
                    <a:pt x="23" y="452"/>
                  </a:moveTo>
                  <a:lnTo>
                    <a:pt x="23" y="452"/>
                  </a:lnTo>
                  <a:lnTo>
                    <a:pt x="26" y="452"/>
                  </a:lnTo>
                  <a:lnTo>
                    <a:pt x="27" y="454"/>
                  </a:lnTo>
                  <a:lnTo>
                    <a:pt x="27" y="454"/>
                  </a:lnTo>
                  <a:lnTo>
                    <a:pt x="27" y="451"/>
                  </a:lnTo>
                  <a:lnTo>
                    <a:pt x="24" y="451"/>
                  </a:lnTo>
                  <a:lnTo>
                    <a:pt x="24" y="451"/>
                  </a:lnTo>
                  <a:lnTo>
                    <a:pt x="23" y="452"/>
                  </a:lnTo>
                  <a:lnTo>
                    <a:pt x="23" y="452"/>
                  </a:lnTo>
                  <a:close/>
                  <a:moveTo>
                    <a:pt x="341" y="454"/>
                  </a:moveTo>
                  <a:lnTo>
                    <a:pt x="341" y="454"/>
                  </a:lnTo>
                  <a:lnTo>
                    <a:pt x="343" y="454"/>
                  </a:lnTo>
                  <a:lnTo>
                    <a:pt x="343" y="454"/>
                  </a:lnTo>
                  <a:lnTo>
                    <a:pt x="341" y="451"/>
                  </a:lnTo>
                  <a:lnTo>
                    <a:pt x="340" y="451"/>
                  </a:lnTo>
                  <a:lnTo>
                    <a:pt x="340" y="451"/>
                  </a:lnTo>
                  <a:lnTo>
                    <a:pt x="340" y="452"/>
                  </a:lnTo>
                  <a:lnTo>
                    <a:pt x="340" y="454"/>
                  </a:lnTo>
                  <a:lnTo>
                    <a:pt x="341" y="454"/>
                  </a:lnTo>
                  <a:lnTo>
                    <a:pt x="341" y="454"/>
                  </a:lnTo>
                  <a:close/>
                  <a:moveTo>
                    <a:pt x="416" y="460"/>
                  </a:moveTo>
                  <a:lnTo>
                    <a:pt x="416" y="460"/>
                  </a:lnTo>
                  <a:lnTo>
                    <a:pt x="413" y="456"/>
                  </a:lnTo>
                  <a:lnTo>
                    <a:pt x="412" y="451"/>
                  </a:lnTo>
                  <a:lnTo>
                    <a:pt x="412" y="451"/>
                  </a:lnTo>
                  <a:lnTo>
                    <a:pt x="412" y="457"/>
                  </a:lnTo>
                  <a:lnTo>
                    <a:pt x="413" y="459"/>
                  </a:lnTo>
                  <a:lnTo>
                    <a:pt x="416" y="460"/>
                  </a:lnTo>
                  <a:lnTo>
                    <a:pt x="416" y="460"/>
                  </a:lnTo>
                  <a:close/>
                  <a:moveTo>
                    <a:pt x="495" y="462"/>
                  </a:moveTo>
                  <a:lnTo>
                    <a:pt x="495" y="462"/>
                  </a:lnTo>
                  <a:lnTo>
                    <a:pt x="497" y="463"/>
                  </a:lnTo>
                  <a:lnTo>
                    <a:pt x="499" y="463"/>
                  </a:lnTo>
                  <a:lnTo>
                    <a:pt x="500" y="463"/>
                  </a:lnTo>
                  <a:lnTo>
                    <a:pt x="500" y="463"/>
                  </a:lnTo>
                  <a:lnTo>
                    <a:pt x="499" y="460"/>
                  </a:lnTo>
                  <a:lnTo>
                    <a:pt x="499" y="457"/>
                  </a:lnTo>
                  <a:lnTo>
                    <a:pt x="499" y="452"/>
                  </a:lnTo>
                  <a:lnTo>
                    <a:pt x="497" y="451"/>
                  </a:lnTo>
                  <a:lnTo>
                    <a:pt x="497" y="451"/>
                  </a:lnTo>
                  <a:lnTo>
                    <a:pt x="495" y="452"/>
                  </a:lnTo>
                  <a:lnTo>
                    <a:pt x="495" y="454"/>
                  </a:lnTo>
                  <a:lnTo>
                    <a:pt x="495" y="462"/>
                  </a:lnTo>
                  <a:lnTo>
                    <a:pt x="495" y="462"/>
                  </a:lnTo>
                  <a:close/>
                  <a:moveTo>
                    <a:pt x="659" y="481"/>
                  </a:moveTo>
                  <a:lnTo>
                    <a:pt x="659" y="481"/>
                  </a:lnTo>
                  <a:lnTo>
                    <a:pt x="662" y="480"/>
                  </a:lnTo>
                  <a:lnTo>
                    <a:pt x="665" y="477"/>
                  </a:lnTo>
                  <a:lnTo>
                    <a:pt x="668" y="468"/>
                  </a:lnTo>
                  <a:lnTo>
                    <a:pt x="669" y="459"/>
                  </a:lnTo>
                  <a:lnTo>
                    <a:pt x="668" y="451"/>
                  </a:lnTo>
                  <a:lnTo>
                    <a:pt x="668" y="451"/>
                  </a:lnTo>
                  <a:lnTo>
                    <a:pt x="666" y="460"/>
                  </a:lnTo>
                  <a:lnTo>
                    <a:pt x="663" y="466"/>
                  </a:lnTo>
                  <a:lnTo>
                    <a:pt x="660" y="474"/>
                  </a:lnTo>
                  <a:lnTo>
                    <a:pt x="659" y="481"/>
                  </a:lnTo>
                  <a:lnTo>
                    <a:pt x="659" y="481"/>
                  </a:lnTo>
                  <a:close/>
                  <a:moveTo>
                    <a:pt x="677" y="463"/>
                  </a:moveTo>
                  <a:lnTo>
                    <a:pt x="677" y="463"/>
                  </a:lnTo>
                  <a:lnTo>
                    <a:pt x="678" y="460"/>
                  </a:lnTo>
                  <a:lnTo>
                    <a:pt x="677" y="457"/>
                  </a:lnTo>
                  <a:lnTo>
                    <a:pt x="677" y="454"/>
                  </a:lnTo>
                  <a:lnTo>
                    <a:pt x="678" y="451"/>
                  </a:lnTo>
                  <a:lnTo>
                    <a:pt x="678" y="451"/>
                  </a:lnTo>
                  <a:lnTo>
                    <a:pt x="675" y="451"/>
                  </a:lnTo>
                  <a:lnTo>
                    <a:pt x="675" y="451"/>
                  </a:lnTo>
                  <a:lnTo>
                    <a:pt x="675" y="459"/>
                  </a:lnTo>
                  <a:lnTo>
                    <a:pt x="675" y="462"/>
                  </a:lnTo>
                  <a:lnTo>
                    <a:pt x="677" y="463"/>
                  </a:lnTo>
                  <a:lnTo>
                    <a:pt x="677" y="463"/>
                  </a:lnTo>
                  <a:close/>
                  <a:moveTo>
                    <a:pt x="157" y="460"/>
                  </a:moveTo>
                  <a:lnTo>
                    <a:pt x="157" y="460"/>
                  </a:lnTo>
                  <a:lnTo>
                    <a:pt x="157" y="456"/>
                  </a:lnTo>
                  <a:lnTo>
                    <a:pt x="157" y="452"/>
                  </a:lnTo>
                  <a:lnTo>
                    <a:pt x="157" y="452"/>
                  </a:lnTo>
                  <a:lnTo>
                    <a:pt x="157" y="452"/>
                  </a:lnTo>
                  <a:lnTo>
                    <a:pt x="154" y="454"/>
                  </a:lnTo>
                  <a:lnTo>
                    <a:pt x="154" y="456"/>
                  </a:lnTo>
                  <a:lnTo>
                    <a:pt x="154" y="459"/>
                  </a:lnTo>
                  <a:lnTo>
                    <a:pt x="157" y="460"/>
                  </a:lnTo>
                  <a:lnTo>
                    <a:pt x="157" y="460"/>
                  </a:lnTo>
                  <a:close/>
                  <a:moveTo>
                    <a:pt x="232" y="465"/>
                  </a:moveTo>
                  <a:lnTo>
                    <a:pt x="232" y="465"/>
                  </a:lnTo>
                  <a:lnTo>
                    <a:pt x="238" y="466"/>
                  </a:lnTo>
                  <a:lnTo>
                    <a:pt x="244" y="465"/>
                  </a:lnTo>
                  <a:lnTo>
                    <a:pt x="244" y="465"/>
                  </a:lnTo>
                  <a:lnTo>
                    <a:pt x="242" y="457"/>
                  </a:lnTo>
                  <a:lnTo>
                    <a:pt x="238" y="452"/>
                  </a:lnTo>
                  <a:lnTo>
                    <a:pt x="238" y="452"/>
                  </a:lnTo>
                  <a:lnTo>
                    <a:pt x="233" y="457"/>
                  </a:lnTo>
                  <a:lnTo>
                    <a:pt x="232" y="460"/>
                  </a:lnTo>
                  <a:lnTo>
                    <a:pt x="232" y="465"/>
                  </a:lnTo>
                  <a:lnTo>
                    <a:pt x="232" y="465"/>
                  </a:lnTo>
                  <a:close/>
                  <a:moveTo>
                    <a:pt x="332" y="466"/>
                  </a:moveTo>
                  <a:lnTo>
                    <a:pt x="332" y="466"/>
                  </a:lnTo>
                  <a:lnTo>
                    <a:pt x="331" y="459"/>
                  </a:lnTo>
                  <a:lnTo>
                    <a:pt x="329" y="454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62"/>
                  </a:lnTo>
                  <a:lnTo>
                    <a:pt x="328" y="466"/>
                  </a:lnTo>
                  <a:lnTo>
                    <a:pt x="329" y="466"/>
                  </a:lnTo>
                  <a:lnTo>
                    <a:pt x="332" y="466"/>
                  </a:lnTo>
                  <a:lnTo>
                    <a:pt x="332" y="466"/>
                  </a:lnTo>
                  <a:close/>
                  <a:moveTo>
                    <a:pt x="592" y="456"/>
                  </a:moveTo>
                  <a:lnTo>
                    <a:pt x="592" y="456"/>
                  </a:lnTo>
                  <a:lnTo>
                    <a:pt x="592" y="452"/>
                  </a:lnTo>
                  <a:lnTo>
                    <a:pt x="590" y="452"/>
                  </a:lnTo>
                  <a:lnTo>
                    <a:pt x="590" y="452"/>
                  </a:lnTo>
                  <a:lnTo>
                    <a:pt x="588" y="452"/>
                  </a:lnTo>
                  <a:lnTo>
                    <a:pt x="588" y="454"/>
                  </a:lnTo>
                  <a:lnTo>
                    <a:pt x="592" y="456"/>
                  </a:lnTo>
                  <a:lnTo>
                    <a:pt x="592" y="456"/>
                  </a:lnTo>
                  <a:close/>
                  <a:moveTo>
                    <a:pt x="259" y="459"/>
                  </a:moveTo>
                  <a:lnTo>
                    <a:pt x="259" y="459"/>
                  </a:lnTo>
                  <a:lnTo>
                    <a:pt x="273" y="465"/>
                  </a:lnTo>
                  <a:lnTo>
                    <a:pt x="273" y="465"/>
                  </a:lnTo>
                  <a:lnTo>
                    <a:pt x="271" y="460"/>
                  </a:lnTo>
                  <a:lnTo>
                    <a:pt x="267" y="457"/>
                  </a:lnTo>
                  <a:lnTo>
                    <a:pt x="262" y="456"/>
                  </a:lnTo>
                  <a:lnTo>
                    <a:pt x="259" y="452"/>
                  </a:lnTo>
                  <a:lnTo>
                    <a:pt x="259" y="452"/>
                  </a:lnTo>
                  <a:lnTo>
                    <a:pt x="259" y="459"/>
                  </a:lnTo>
                  <a:lnTo>
                    <a:pt x="259" y="459"/>
                  </a:lnTo>
                  <a:close/>
                  <a:moveTo>
                    <a:pt x="340" y="468"/>
                  </a:moveTo>
                  <a:lnTo>
                    <a:pt x="340" y="468"/>
                  </a:lnTo>
                  <a:lnTo>
                    <a:pt x="343" y="466"/>
                  </a:lnTo>
                  <a:lnTo>
                    <a:pt x="346" y="463"/>
                  </a:lnTo>
                  <a:lnTo>
                    <a:pt x="352" y="459"/>
                  </a:lnTo>
                  <a:lnTo>
                    <a:pt x="352" y="459"/>
                  </a:lnTo>
                  <a:lnTo>
                    <a:pt x="352" y="457"/>
                  </a:lnTo>
                  <a:lnTo>
                    <a:pt x="351" y="454"/>
                  </a:lnTo>
                  <a:lnTo>
                    <a:pt x="346" y="452"/>
                  </a:lnTo>
                  <a:lnTo>
                    <a:pt x="346" y="452"/>
                  </a:lnTo>
                  <a:lnTo>
                    <a:pt x="345" y="456"/>
                  </a:lnTo>
                  <a:lnTo>
                    <a:pt x="341" y="460"/>
                  </a:lnTo>
                  <a:lnTo>
                    <a:pt x="340" y="463"/>
                  </a:lnTo>
                  <a:lnTo>
                    <a:pt x="340" y="468"/>
                  </a:lnTo>
                  <a:lnTo>
                    <a:pt x="340" y="468"/>
                  </a:lnTo>
                  <a:close/>
                  <a:moveTo>
                    <a:pt x="367" y="456"/>
                  </a:moveTo>
                  <a:lnTo>
                    <a:pt x="367" y="456"/>
                  </a:lnTo>
                  <a:lnTo>
                    <a:pt x="367" y="454"/>
                  </a:lnTo>
                  <a:lnTo>
                    <a:pt x="366" y="452"/>
                  </a:lnTo>
                  <a:lnTo>
                    <a:pt x="366" y="452"/>
                  </a:lnTo>
                  <a:lnTo>
                    <a:pt x="364" y="456"/>
                  </a:lnTo>
                  <a:lnTo>
                    <a:pt x="366" y="456"/>
                  </a:lnTo>
                  <a:lnTo>
                    <a:pt x="367" y="456"/>
                  </a:lnTo>
                  <a:lnTo>
                    <a:pt x="367" y="456"/>
                  </a:lnTo>
                  <a:close/>
                  <a:moveTo>
                    <a:pt x="582" y="465"/>
                  </a:moveTo>
                  <a:lnTo>
                    <a:pt x="582" y="465"/>
                  </a:lnTo>
                  <a:lnTo>
                    <a:pt x="585" y="463"/>
                  </a:lnTo>
                  <a:lnTo>
                    <a:pt x="587" y="462"/>
                  </a:lnTo>
                  <a:lnTo>
                    <a:pt x="588" y="459"/>
                  </a:lnTo>
                  <a:lnTo>
                    <a:pt x="588" y="459"/>
                  </a:lnTo>
                  <a:lnTo>
                    <a:pt x="582" y="454"/>
                  </a:lnTo>
                  <a:lnTo>
                    <a:pt x="582" y="454"/>
                  </a:lnTo>
                  <a:lnTo>
                    <a:pt x="581" y="459"/>
                  </a:lnTo>
                  <a:lnTo>
                    <a:pt x="582" y="465"/>
                  </a:lnTo>
                  <a:lnTo>
                    <a:pt x="582" y="465"/>
                  </a:lnTo>
                  <a:close/>
                  <a:moveTo>
                    <a:pt x="598" y="459"/>
                  </a:moveTo>
                  <a:lnTo>
                    <a:pt x="598" y="459"/>
                  </a:lnTo>
                  <a:lnTo>
                    <a:pt x="602" y="459"/>
                  </a:lnTo>
                  <a:lnTo>
                    <a:pt x="604" y="457"/>
                  </a:lnTo>
                  <a:lnTo>
                    <a:pt x="604" y="454"/>
                  </a:lnTo>
                  <a:lnTo>
                    <a:pt x="604" y="454"/>
                  </a:lnTo>
                  <a:lnTo>
                    <a:pt x="601" y="454"/>
                  </a:lnTo>
                  <a:lnTo>
                    <a:pt x="599" y="454"/>
                  </a:lnTo>
                  <a:lnTo>
                    <a:pt x="598" y="456"/>
                  </a:lnTo>
                  <a:lnTo>
                    <a:pt x="598" y="459"/>
                  </a:lnTo>
                  <a:lnTo>
                    <a:pt x="598" y="459"/>
                  </a:lnTo>
                  <a:close/>
                  <a:moveTo>
                    <a:pt x="627" y="457"/>
                  </a:moveTo>
                  <a:lnTo>
                    <a:pt x="627" y="457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27" y="454"/>
                  </a:lnTo>
                  <a:lnTo>
                    <a:pt x="627" y="454"/>
                  </a:lnTo>
                  <a:lnTo>
                    <a:pt x="627" y="456"/>
                  </a:lnTo>
                  <a:lnTo>
                    <a:pt x="627" y="457"/>
                  </a:lnTo>
                  <a:lnTo>
                    <a:pt x="627" y="457"/>
                  </a:lnTo>
                  <a:lnTo>
                    <a:pt x="627" y="457"/>
                  </a:lnTo>
                  <a:close/>
                  <a:moveTo>
                    <a:pt x="552" y="466"/>
                  </a:moveTo>
                  <a:lnTo>
                    <a:pt x="552" y="466"/>
                  </a:lnTo>
                  <a:lnTo>
                    <a:pt x="553" y="465"/>
                  </a:lnTo>
                  <a:lnTo>
                    <a:pt x="553" y="460"/>
                  </a:lnTo>
                  <a:lnTo>
                    <a:pt x="553" y="457"/>
                  </a:lnTo>
                  <a:lnTo>
                    <a:pt x="550" y="454"/>
                  </a:lnTo>
                  <a:lnTo>
                    <a:pt x="550" y="454"/>
                  </a:lnTo>
                  <a:lnTo>
                    <a:pt x="549" y="457"/>
                  </a:lnTo>
                  <a:lnTo>
                    <a:pt x="549" y="462"/>
                  </a:lnTo>
                  <a:lnTo>
                    <a:pt x="552" y="466"/>
                  </a:lnTo>
                  <a:lnTo>
                    <a:pt x="552" y="466"/>
                  </a:lnTo>
                  <a:close/>
                  <a:moveTo>
                    <a:pt x="753" y="474"/>
                  </a:moveTo>
                  <a:lnTo>
                    <a:pt x="753" y="474"/>
                  </a:lnTo>
                  <a:lnTo>
                    <a:pt x="753" y="469"/>
                  </a:lnTo>
                  <a:lnTo>
                    <a:pt x="755" y="465"/>
                  </a:lnTo>
                  <a:lnTo>
                    <a:pt x="756" y="454"/>
                  </a:lnTo>
                  <a:lnTo>
                    <a:pt x="756" y="454"/>
                  </a:lnTo>
                  <a:lnTo>
                    <a:pt x="753" y="456"/>
                  </a:lnTo>
                  <a:lnTo>
                    <a:pt x="752" y="457"/>
                  </a:lnTo>
                  <a:lnTo>
                    <a:pt x="750" y="462"/>
                  </a:lnTo>
                  <a:lnTo>
                    <a:pt x="752" y="469"/>
                  </a:lnTo>
                  <a:lnTo>
                    <a:pt x="753" y="474"/>
                  </a:lnTo>
                  <a:lnTo>
                    <a:pt x="753" y="474"/>
                  </a:lnTo>
                  <a:close/>
                  <a:moveTo>
                    <a:pt x="377" y="459"/>
                  </a:moveTo>
                  <a:lnTo>
                    <a:pt x="377" y="459"/>
                  </a:lnTo>
                  <a:lnTo>
                    <a:pt x="378" y="462"/>
                  </a:lnTo>
                  <a:lnTo>
                    <a:pt x="380" y="463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84" y="463"/>
                  </a:lnTo>
                  <a:lnTo>
                    <a:pt x="384" y="460"/>
                  </a:lnTo>
                  <a:lnTo>
                    <a:pt x="383" y="457"/>
                  </a:lnTo>
                  <a:lnTo>
                    <a:pt x="381" y="454"/>
                  </a:lnTo>
                  <a:lnTo>
                    <a:pt x="381" y="454"/>
                  </a:lnTo>
                  <a:lnTo>
                    <a:pt x="380" y="457"/>
                  </a:lnTo>
                  <a:lnTo>
                    <a:pt x="377" y="459"/>
                  </a:lnTo>
                  <a:lnTo>
                    <a:pt x="377" y="459"/>
                  </a:lnTo>
                  <a:close/>
                  <a:moveTo>
                    <a:pt x="215" y="468"/>
                  </a:moveTo>
                  <a:lnTo>
                    <a:pt x="215" y="468"/>
                  </a:lnTo>
                  <a:lnTo>
                    <a:pt x="213" y="462"/>
                  </a:lnTo>
                  <a:lnTo>
                    <a:pt x="212" y="456"/>
                  </a:lnTo>
                  <a:lnTo>
                    <a:pt x="212" y="456"/>
                  </a:lnTo>
                  <a:lnTo>
                    <a:pt x="212" y="463"/>
                  </a:lnTo>
                  <a:lnTo>
                    <a:pt x="213" y="466"/>
                  </a:lnTo>
                  <a:lnTo>
                    <a:pt x="215" y="468"/>
                  </a:lnTo>
                  <a:lnTo>
                    <a:pt x="215" y="468"/>
                  </a:lnTo>
                  <a:close/>
                  <a:moveTo>
                    <a:pt x="656" y="483"/>
                  </a:moveTo>
                  <a:lnTo>
                    <a:pt x="656" y="483"/>
                  </a:lnTo>
                  <a:lnTo>
                    <a:pt x="656" y="477"/>
                  </a:lnTo>
                  <a:lnTo>
                    <a:pt x="657" y="469"/>
                  </a:lnTo>
                  <a:lnTo>
                    <a:pt x="657" y="462"/>
                  </a:lnTo>
                  <a:lnTo>
                    <a:pt x="657" y="459"/>
                  </a:lnTo>
                  <a:lnTo>
                    <a:pt x="656" y="456"/>
                  </a:lnTo>
                  <a:lnTo>
                    <a:pt x="656" y="456"/>
                  </a:lnTo>
                  <a:lnTo>
                    <a:pt x="653" y="462"/>
                  </a:lnTo>
                  <a:lnTo>
                    <a:pt x="653" y="469"/>
                  </a:lnTo>
                  <a:lnTo>
                    <a:pt x="653" y="477"/>
                  </a:lnTo>
                  <a:lnTo>
                    <a:pt x="656" y="483"/>
                  </a:lnTo>
                  <a:lnTo>
                    <a:pt x="656" y="483"/>
                  </a:lnTo>
                  <a:close/>
                  <a:moveTo>
                    <a:pt x="105" y="460"/>
                  </a:moveTo>
                  <a:lnTo>
                    <a:pt x="105" y="460"/>
                  </a:lnTo>
                  <a:lnTo>
                    <a:pt x="105" y="457"/>
                  </a:lnTo>
                  <a:lnTo>
                    <a:pt x="102" y="457"/>
                  </a:lnTo>
                  <a:lnTo>
                    <a:pt x="102" y="457"/>
                  </a:lnTo>
                  <a:lnTo>
                    <a:pt x="104" y="459"/>
                  </a:lnTo>
                  <a:lnTo>
                    <a:pt x="105" y="460"/>
                  </a:lnTo>
                  <a:lnTo>
                    <a:pt x="105" y="460"/>
                  </a:lnTo>
                  <a:close/>
                  <a:moveTo>
                    <a:pt x="163" y="460"/>
                  </a:moveTo>
                  <a:lnTo>
                    <a:pt x="163" y="460"/>
                  </a:lnTo>
                  <a:lnTo>
                    <a:pt x="163" y="459"/>
                  </a:lnTo>
                  <a:lnTo>
                    <a:pt x="163" y="457"/>
                  </a:lnTo>
                  <a:lnTo>
                    <a:pt x="163" y="457"/>
                  </a:lnTo>
                  <a:lnTo>
                    <a:pt x="162" y="457"/>
                  </a:lnTo>
                  <a:lnTo>
                    <a:pt x="162" y="457"/>
                  </a:lnTo>
                  <a:lnTo>
                    <a:pt x="162" y="459"/>
                  </a:lnTo>
                  <a:lnTo>
                    <a:pt x="163" y="460"/>
                  </a:lnTo>
                  <a:lnTo>
                    <a:pt x="163" y="460"/>
                  </a:lnTo>
                  <a:close/>
                  <a:moveTo>
                    <a:pt x="248" y="462"/>
                  </a:moveTo>
                  <a:lnTo>
                    <a:pt x="248" y="462"/>
                  </a:lnTo>
                  <a:lnTo>
                    <a:pt x="248" y="460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48" y="457"/>
                  </a:lnTo>
                  <a:lnTo>
                    <a:pt x="247" y="457"/>
                  </a:lnTo>
                  <a:lnTo>
                    <a:pt x="247" y="457"/>
                  </a:lnTo>
                  <a:lnTo>
                    <a:pt x="247" y="459"/>
                  </a:lnTo>
                  <a:lnTo>
                    <a:pt x="248" y="462"/>
                  </a:lnTo>
                  <a:lnTo>
                    <a:pt x="248" y="462"/>
                  </a:lnTo>
                  <a:close/>
                  <a:moveTo>
                    <a:pt x="422" y="462"/>
                  </a:moveTo>
                  <a:lnTo>
                    <a:pt x="422" y="462"/>
                  </a:lnTo>
                  <a:lnTo>
                    <a:pt x="424" y="462"/>
                  </a:lnTo>
                  <a:lnTo>
                    <a:pt x="424" y="462"/>
                  </a:lnTo>
                  <a:lnTo>
                    <a:pt x="424" y="460"/>
                  </a:lnTo>
                  <a:lnTo>
                    <a:pt x="424" y="459"/>
                  </a:lnTo>
                  <a:lnTo>
                    <a:pt x="422" y="459"/>
                  </a:lnTo>
                  <a:lnTo>
                    <a:pt x="421" y="459"/>
                  </a:lnTo>
                  <a:lnTo>
                    <a:pt x="421" y="459"/>
                  </a:lnTo>
                  <a:lnTo>
                    <a:pt x="422" y="459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close/>
                  <a:moveTo>
                    <a:pt x="146" y="465"/>
                  </a:moveTo>
                  <a:lnTo>
                    <a:pt x="146" y="465"/>
                  </a:lnTo>
                  <a:lnTo>
                    <a:pt x="149" y="465"/>
                  </a:lnTo>
                  <a:lnTo>
                    <a:pt x="151" y="463"/>
                  </a:lnTo>
                  <a:lnTo>
                    <a:pt x="151" y="463"/>
                  </a:lnTo>
                  <a:lnTo>
                    <a:pt x="148" y="460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45" y="462"/>
                  </a:lnTo>
                  <a:lnTo>
                    <a:pt x="146" y="465"/>
                  </a:lnTo>
                  <a:lnTo>
                    <a:pt x="146" y="465"/>
                  </a:lnTo>
                  <a:close/>
                  <a:moveTo>
                    <a:pt x="361" y="465"/>
                  </a:moveTo>
                  <a:lnTo>
                    <a:pt x="361" y="465"/>
                  </a:lnTo>
                  <a:lnTo>
                    <a:pt x="364" y="463"/>
                  </a:lnTo>
                  <a:lnTo>
                    <a:pt x="364" y="462"/>
                  </a:lnTo>
                  <a:lnTo>
                    <a:pt x="364" y="460"/>
                  </a:lnTo>
                  <a:lnTo>
                    <a:pt x="364" y="460"/>
                  </a:lnTo>
                  <a:lnTo>
                    <a:pt x="360" y="459"/>
                  </a:lnTo>
                  <a:lnTo>
                    <a:pt x="360" y="459"/>
                  </a:lnTo>
                  <a:lnTo>
                    <a:pt x="360" y="462"/>
                  </a:lnTo>
                  <a:lnTo>
                    <a:pt x="361" y="465"/>
                  </a:lnTo>
                  <a:lnTo>
                    <a:pt x="361" y="465"/>
                  </a:lnTo>
                  <a:close/>
                  <a:moveTo>
                    <a:pt x="470" y="462"/>
                  </a:moveTo>
                  <a:lnTo>
                    <a:pt x="470" y="462"/>
                  </a:lnTo>
                  <a:lnTo>
                    <a:pt x="470" y="459"/>
                  </a:lnTo>
                  <a:lnTo>
                    <a:pt x="470" y="459"/>
                  </a:lnTo>
                  <a:lnTo>
                    <a:pt x="468" y="459"/>
                  </a:lnTo>
                  <a:lnTo>
                    <a:pt x="468" y="459"/>
                  </a:lnTo>
                  <a:lnTo>
                    <a:pt x="466" y="460"/>
                  </a:lnTo>
                  <a:lnTo>
                    <a:pt x="468" y="462"/>
                  </a:lnTo>
                  <a:lnTo>
                    <a:pt x="470" y="462"/>
                  </a:lnTo>
                  <a:lnTo>
                    <a:pt x="470" y="462"/>
                  </a:lnTo>
                  <a:close/>
                  <a:moveTo>
                    <a:pt x="474" y="460"/>
                  </a:moveTo>
                  <a:lnTo>
                    <a:pt x="474" y="460"/>
                  </a:lnTo>
                  <a:lnTo>
                    <a:pt x="474" y="463"/>
                  </a:lnTo>
                  <a:lnTo>
                    <a:pt x="476" y="465"/>
                  </a:lnTo>
                  <a:lnTo>
                    <a:pt x="476" y="465"/>
                  </a:lnTo>
                  <a:lnTo>
                    <a:pt x="480" y="465"/>
                  </a:lnTo>
                  <a:lnTo>
                    <a:pt x="480" y="465"/>
                  </a:lnTo>
                  <a:lnTo>
                    <a:pt x="480" y="463"/>
                  </a:lnTo>
                  <a:lnTo>
                    <a:pt x="480" y="462"/>
                  </a:lnTo>
                  <a:lnTo>
                    <a:pt x="480" y="462"/>
                  </a:lnTo>
                  <a:lnTo>
                    <a:pt x="477" y="460"/>
                  </a:lnTo>
                  <a:lnTo>
                    <a:pt x="474" y="460"/>
                  </a:lnTo>
                  <a:lnTo>
                    <a:pt x="474" y="460"/>
                  </a:lnTo>
                  <a:close/>
                  <a:moveTo>
                    <a:pt x="514" y="468"/>
                  </a:moveTo>
                  <a:lnTo>
                    <a:pt x="514" y="468"/>
                  </a:lnTo>
                  <a:lnTo>
                    <a:pt x="515" y="469"/>
                  </a:lnTo>
                  <a:lnTo>
                    <a:pt x="518" y="469"/>
                  </a:lnTo>
                  <a:lnTo>
                    <a:pt x="518" y="469"/>
                  </a:lnTo>
                  <a:lnTo>
                    <a:pt x="521" y="465"/>
                  </a:lnTo>
                  <a:lnTo>
                    <a:pt x="524" y="460"/>
                  </a:lnTo>
                  <a:lnTo>
                    <a:pt x="524" y="460"/>
                  </a:lnTo>
                  <a:lnTo>
                    <a:pt x="521" y="460"/>
                  </a:lnTo>
                  <a:lnTo>
                    <a:pt x="518" y="462"/>
                  </a:lnTo>
                  <a:lnTo>
                    <a:pt x="514" y="468"/>
                  </a:lnTo>
                  <a:lnTo>
                    <a:pt x="514" y="468"/>
                  </a:lnTo>
                  <a:close/>
                  <a:moveTo>
                    <a:pt x="404" y="463"/>
                  </a:moveTo>
                  <a:lnTo>
                    <a:pt x="404" y="463"/>
                  </a:lnTo>
                  <a:lnTo>
                    <a:pt x="407" y="463"/>
                  </a:lnTo>
                  <a:lnTo>
                    <a:pt x="407" y="462"/>
                  </a:lnTo>
                  <a:lnTo>
                    <a:pt x="407" y="462"/>
                  </a:lnTo>
                  <a:lnTo>
                    <a:pt x="407" y="460"/>
                  </a:lnTo>
                  <a:lnTo>
                    <a:pt x="406" y="460"/>
                  </a:lnTo>
                  <a:lnTo>
                    <a:pt x="406" y="460"/>
                  </a:lnTo>
                  <a:lnTo>
                    <a:pt x="404" y="462"/>
                  </a:lnTo>
                  <a:lnTo>
                    <a:pt x="404" y="463"/>
                  </a:lnTo>
                  <a:lnTo>
                    <a:pt x="404" y="463"/>
                  </a:lnTo>
                  <a:close/>
                  <a:moveTo>
                    <a:pt x="67" y="506"/>
                  </a:moveTo>
                  <a:lnTo>
                    <a:pt x="67" y="506"/>
                  </a:lnTo>
                  <a:lnTo>
                    <a:pt x="61" y="481"/>
                  </a:lnTo>
                  <a:lnTo>
                    <a:pt x="56" y="471"/>
                  </a:lnTo>
                  <a:lnTo>
                    <a:pt x="50" y="460"/>
                  </a:lnTo>
                  <a:lnTo>
                    <a:pt x="50" y="460"/>
                  </a:lnTo>
                  <a:lnTo>
                    <a:pt x="55" y="472"/>
                  </a:lnTo>
                  <a:lnTo>
                    <a:pt x="58" y="486"/>
                  </a:lnTo>
                  <a:lnTo>
                    <a:pt x="61" y="498"/>
                  </a:lnTo>
                  <a:lnTo>
                    <a:pt x="64" y="503"/>
                  </a:lnTo>
                  <a:lnTo>
                    <a:pt x="67" y="506"/>
                  </a:lnTo>
                  <a:lnTo>
                    <a:pt x="67" y="506"/>
                  </a:lnTo>
                  <a:close/>
                  <a:moveTo>
                    <a:pt x="171" y="466"/>
                  </a:moveTo>
                  <a:lnTo>
                    <a:pt x="171" y="466"/>
                  </a:lnTo>
                  <a:lnTo>
                    <a:pt x="172" y="463"/>
                  </a:lnTo>
                  <a:lnTo>
                    <a:pt x="171" y="462"/>
                  </a:lnTo>
                  <a:lnTo>
                    <a:pt x="169" y="460"/>
                  </a:lnTo>
                  <a:lnTo>
                    <a:pt x="169" y="460"/>
                  </a:lnTo>
                  <a:lnTo>
                    <a:pt x="169" y="463"/>
                  </a:lnTo>
                  <a:lnTo>
                    <a:pt x="169" y="465"/>
                  </a:lnTo>
                  <a:lnTo>
                    <a:pt x="171" y="466"/>
                  </a:lnTo>
                  <a:lnTo>
                    <a:pt x="171" y="466"/>
                  </a:lnTo>
                  <a:close/>
                  <a:moveTo>
                    <a:pt x="250" y="465"/>
                  </a:moveTo>
                  <a:lnTo>
                    <a:pt x="250" y="465"/>
                  </a:lnTo>
                  <a:lnTo>
                    <a:pt x="255" y="465"/>
                  </a:lnTo>
                  <a:lnTo>
                    <a:pt x="256" y="465"/>
                  </a:lnTo>
                  <a:lnTo>
                    <a:pt x="256" y="463"/>
                  </a:lnTo>
                  <a:lnTo>
                    <a:pt x="256" y="463"/>
                  </a:lnTo>
                  <a:lnTo>
                    <a:pt x="255" y="462"/>
                  </a:lnTo>
                  <a:lnTo>
                    <a:pt x="253" y="460"/>
                  </a:lnTo>
                  <a:lnTo>
                    <a:pt x="253" y="460"/>
                  </a:lnTo>
                  <a:lnTo>
                    <a:pt x="252" y="462"/>
                  </a:lnTo>
                  <a:lnTo>
                    <a:pt x="250" y="465"/>
                  </a:lnTo>
                  <a:lnTo>
                    <a:pt x="250" y="465"/>
                  </a:lnTo>
                  <a:close/>
                  <a:moveTo>
                    <a:pt x="392" y="465"/>
                  </a:moveTo>
                  <a:lnTo>
                    <a:pt x="392" y="465"/>
                  </a:lnTo>
                  <a:lnTo>
                    <a:pt x="390" y="463"/>
                  </a:lnTo>
                  <a:lnTo>
                    <a:pt x="389" y="462"/>
                  </a:lnTo>
                  <a:lnTo>
                    <a:pt x="387" y="462"/>
                  </a:lnTo>
                  <a:lnTo>
                    <a:pt x="387" y="462"/>
                  </a:lnTo>
                  <a:lnTo>
                    <a:pt x="389" y="465"/>
                  </a:lnTo>
                  <a:lnTo>
                    <a:pt x="390" y="466"/>
                  </a:lnTo>
                  <a:lnTo>
                    <a:pt x="392" y="465"/>
                  </a:lnTo>
                  <a:lnTo>
                    <a:pt x="392" y="465"/>
                  </a:lnTo>
                  <a:close/>
                  <a:moveTo>
                    <a:pt x="94" y="483"/>
                  </a:moveTo>
                  <a:lnTo>
                    <a:pt x="94" y="483"/>
                  </a:lnTo>
                  <a:lnTo>
                    <a:pt x="94" y="477"/>
                  </a:lnTo>
                  <a:lnTo>
                    <a:pt x="94" y="472"/>
                  </a:lnTo>
                  <a:lnTo>
                    <a:pt x="93" y="466"/>
                  </a:lnTo>
                  <a:lnTo>
                    <a:pt x="91" y="462"/>
                  </a:lnTo>
                  <a:lnTo>
                    <a:pt x="91" y="462"/>
                  </a:lnTo>
                  <a:lnTo>
                    <a:pt x="90" y="468"/>
                  </a:lnTo>
                  <a:lnTo>
                    <a:pt x="91" y="472"/>
                  </a:lnTo>
                  <a:lnTo>
                    <a:pt x="94" y="483"/>
                  </a:lnTo>
                  <a:lnTo>
                    <a:pt x="94" y="483"/>
                  </a:lnTo>
                  <a:close/>
                  <a:moveTo>
                    <a:pt x="541" y="475"/>
                  </a:moveTo>
                  <a:lnTo>
                    <a:pt x="541" y="475"/>
                  </a:lnTo>
                  <a:lnTo>
                    <a:pt x="544" y="475"/>
                  </a:lnTo>
                  <a:lnTo>
                    <a:pt x="544" y="474"/>
                  </a:lnTo>
                  <a:lnTo>
                    <a:pt x="546" y="469"/>
                  </a:lnTo>
                  <a:lnTo>
                    <a:pt x="546" y="465"/>
                  </a:lnTo>
                  <a:lnTo>
                    <a:pt x="543" y="462"/>
                  </a:lnTo>
                  <a:lnTo>
                    <a:pt x="543" y="462"/>
                  </a:lnTo>
                  <a:lnTo>
                    <a:pt x="541" y="465"/>
                  </a:lnTo>
                  <a:lnTo>
                    <a:pt x="541" y="468"/>
                  </a:lnTo>
                  <a:lnTo>
                    <a:pt x="541" y="472"/>
                  </a:lnTo>
                  <a:lnTo>
                    <a:pt x="541" y="475"/>
                  </a:lnTo>
                  <a:lnTo>
                    <a:pt x="541" y="475"/>
                  </a:lnTo>
                  <a:close/>
                  <a:moveTo>
                    <a:pt x="701" y="480"/>
                  </a:moveTo>
                  <a:lnTo>
                    <a:pt x="701" y="480"/>
                  </a:lnTo>
                  <a:lnTo>
                    <a:pt x="704" y="478"/>
                  </a:lnTo>
                  <a:lnTo>
                    <a:pt x="707" y="478"/>
                  </a:lnTo>
                  <a:lnTo>
                    <a:pt x="707" y="478"/>
                  </a:lnTo>
                  <a:lnTo>
                    <a:pt x="707" y="474"/>
                  </a:lnTo>
                  <a:lnTo>
                    <a:pt x="707" y="469"/>
                  </a:lnTo>
                  <a:lnTo>
                    <a:pt x="707" y="465"/>
                  </a:lnTo>
                  <a:lnTo>
                    <a:pt x="706" y="462"/>
                  </a:lnTo>
                  <a:lnTo>
                    <a:pt x="706" y="462"/>
                  </a:lnTo>
                  <a:lnTo>
                    <a:pt x="703" y="471"/>
                  </a:lnTo>
                  <a:lnTo>
                    <a:pt x="701" y="475"/>
                  </a:lnTo>
                  <a:lnTo>
                    <a:pt x="701" y="480"/>
                  </a:lnTo>
                  <a:lnTo>
                    <a:pt x="701" y="480"/>
                  </a:lnTo>
                  <a:close/>
                  <a:moveTo>
                    <a:pt x="30" y="481"/>
                  </a:moveTo>
                  <a:lnTo>
                    <a:pt x="30" y="481"/>
                  </a:lnTo>
                  <a:lnTo>
                    <a:pt x="33" y="480"/>
                  </a:lnTo>
                  <a:lnTo>
                    <a:pt x="35" y="481"/>
                  </a:lnTo>
                  <a:lnTo>
                    <a:pt x="35" y="481"/>
                  </a:lnTo>
                  <a:lnTo>
                    <a:pt x="35" y="475"/>
                  </a:lnTo>
                  <a:lnTo>
                    <a:pt x="33" y="471"/>
                  </a:lnTo>
                  <a:lnTo>
                    <a:pt x="29" y="463"/>
                  </a:lnTo>
                  <a:lnTo>
                    <a:pt x="29" y="463"/>
                  </a:lnTo>
                  <a:lnTo>
                    <a:pt x="30" y="472"/>
                  </a:lnTo>
                  <a:lnTo>
                    <a:pt x="30" y="481"/>
                  </a:lnTo>
                  <a:lnTo>
                    <a:pt x="30" y="481"/>
                  </a:lnTo>
                  <a:close/>
                  <a:moveTo>
                    <a:pt x="201" y="469"/>
                  </a:moveTo>
                  <a:lnTo>
                    <a:pt x="201" y="469"/>
                  </a:lnTo>
                  <a:lnTo>
                    <a:pt x="204" y="469"/>
                  </a:lnTo>
                  <a:lnTo>
                    <a:pt x="206" y="469"/>
                  </a:lnTo>
                  <a:lnTo>
                    <a:pt x="206" y="469"/>
                  </a:lnTo>
                  <a:lnTo>
                    <a:pt x="207" y="465"/>
                  </a:lnTo>
                  <a:lnTo>
                    <a:pt x="207" y="463"/>
                  </a:lnTo>
                  <a:lnTo>
                    <a:pt x="206" y="463"/>
                  </a:lnTo>
                  <a:lnTo>
                    <a:pt x="206" y="463"/>
                  </a:lnTo>
                  <a:lnTo>
                    <a:pt x="204" y="465"/>
                  </a:lnTo>
                  <a:lnTo>
                    <a:pt x="203" y="466"/>
                  </a:lnTo>
                  <a:lnTo>
                    <a:pt x="201" y="468"/>
                  </a:lnTo>
                  <a:lnTo>
                    <a:pt x="201" y="469"/>
                  </a:lnTo>
                  <a:lnTo>
                    <a:pt x="201" y="469"/>
                  </a:lnTo>
                  <a:close/>
                  <a:moveTo>
                    <a:pt x="285" y="465"/>
                  </a:moveTo>
                  <a:lnTo>
                    <a:pt x="285" y="465"/>
                  </a:lnTo>
                  <a:lnTo>
                    <a:pt x="284" y="465"/>
                  </a:lnTo>
                  <a:lnTo>
                    <a:pt x="284" y="463"/>
                  </a:lnTo>
                  <a:lnTo>
                    <a:pt x="280" y="463"/>
                  </a:lnTo>
                  <a:lnTo>
                    <a:pt x="280" y="463"/>
                  </a:lnTo>
                  <a:lnTo>
                    <a:pt x="282" y="465"/>
                  </a:lnTo>
                  <a:lnTo>
                    <a:pt x="285" y="465"/>
                  </a:lnTo>
                  <a:lnTo>
                    <a:pt x="285" y="465"/>
                  </a:lnTo>
                  <a:close/>
                  <a:moveTo>
                    <a:pt x="351" y="466"/>
                  </a:moveTo>
                  <a:lnTo>
                    <a:pt x="351" y="466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5" y="465"/>
                  </a:lnTo>
                  <a:lnTo>
                    <a:pt x="355" y="463"/>
                  </a:lnTo>
                  <a:lnTo>
                    <a:pt x="354" y="463"/>
                  </a:lnTo>
                  <a:lnTo>
                    <a:pt x="354" y="463"/>
                  </a:lnTo>
                  <a:lnTo>
                    <a:pt x="352" y="465"/>
                  </a:lnTo>
                  <a:lnTo>
                    <a:pt x="351" y="466"/>
                  </a:lnTo>
                  <a:lnTo>
                    <a:pt x="351" y="466"/>
                  </a:lnTo>
                  <a:close/>
                  <a:moveTo>
                    <a:pt x="470" y="472"/>
                  </a:moveTo>
                  <a:lnTo>
                    <a:pt x="470" y="472"/>
                  </a:lnTo>
                  <a:lnTo>
                    <a:pt x="470" y="469"/>
                  </a:lnTo>
                  <a:lnTo>
                    <a:pt x="470" y="466"/>
                  </a:lnTo>
                  <a:lnTo>
                    <a:pt x="470" y="466"/>
                  </a:lnTo>
                  <a:lnTo>
                    <a:pt x="466" y="465"/>
                  </a:lnTo>
                  <a:lnTo>
                    <a:pt x="466" y="465"/>
                  </a:lnTo>
                  <a:lnTo>
                    <a:pt x="466" y="468"/>
                  </a:lnTo>
                  <a:lnTo>
                    <a:pt x="470" y="472"/>
                  </a:lnTo>
                  <a:lnTo>
                    <a:pt x="470" y="472"/>
                  </a:lnTo>
                  <a:close/>
                  <a:moveTo>
                    <a:pt x="598" y="474"/>
                  </a:moveTo>
                  <a:lnTo>
                    <a:pt x="598" y="474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4" y="465"/>
                  </a:lnTo>
                  <a:lnTo>
                    <a:pt x="604" y="465"/>
                  </a:lnTo>
                  <a:lnTo>
                    <a:pt x="602" y="465"/>
                  </a:lnTo>
                  <a:lnTo>
                    <a:pt x="598" y="465"/>
                  </a:lnTo>
                  <a:lnTo>
                    <a:pt x="598" y="465"/>
                  </a:lnTo>
                  <a:lnTo>
                    <a:pt x="596" y="469"/>
                  </a:lnTo>
                  <a:lnTo>
                    <a:pt x="596" y="472"/>
                  </a:lnTo>
                  <a:lnTo>
                    <a:pt x="598" y="474"/>
                  </a:lnTo>
                  <a:lnTo>
                    <a:pt x="598" y="474"/>
                  </a:lnTo>
                  <a:close/>
                  <a:moveTo>
                    <a:pt x="611" y="472"/>
                  </a:moveTo>
                  <a:lnTo>
                    <a:pt x="611" y="472"/>
                  </a:lnTo>
                  <a:lnTo>
                    <a:pt x="614" y="468"/>
                  </a:lnTo>
                  <a:lnTo>
                    <a:pt x="616" y="465"/>
                  </a:lnTo>
                  <a:lnTo>
                    <a:pt x="614" y="465"/>
                  </a:lnTo>
                  <a:lnTo>
                    <a:pt x="614" y="465"/>
                  </a:lnTo>
                  <a:lnTo>
                    <a:pt x="611" y="468"/>
                  </a:lnTo>
                  <a:lnTo>
                    <a:pt x="611" y="469"/>
                  </a:lnTo>
                  <a:lnTo>
                    <a:pt x="611" y="472"/>
                  </a:lnTo>
                  <a:lnTo>
                    <a:pt x="611" y="472"/>
                  </a:lnTo>
                  <a:close/>
                  <a:moveTo>
                    <a:pt x="611" y="483"/>
                  </a:moveTo>
                  <a:lnTo>
                    <a:pt x="611" y="483"/>
                  </a:lnTo>
                  <a:lnTo>
                    <a:pt x="614" y="488"/>
                  </a:lnTo>
                  <a:lnTo>
                    <a:pt x="617" y="492"/>
                  </a:lnTo>
                  <a:lnTo>
                    <a:pt x="616" y="497"/>
                  </a:lnTo>
                  <a:lnTo>
                    <a:pt x="614" y="498"/>
                  </a:lnTo>
                  <a:lnTo>
                    <a:pt x="611" y="500"/>
                  </a:lnTo>
                  <a:lnTo>
                    <a:pt x="611" y="500"/>
                  </a:lnTo>
                  <a:lnTo>
                    <a:pt x="616" y="504"/>
                  </a:lnTo>
                  <a:lnTo>
                    <a:pt x="619" y="510"/>
                  </a:lnTo>
                  <a:lnTo>
                    <a:pt x="619" y="510"/>
                  </a:lnTo>
                  <a:lnTo>
                    <a:pt x="622" y="506"/>
                  </a:lnTo>
                  <a:lnTo>
                    <a:pt x="624" y="501"/>
                  </a:lnTo>
                  <a:lnTo>
                    <a:pt x="625" y="489"/>
                  </a:lnTo>
                  <a:lnTo>
                    <a:pt x="624" y="477"/>
                  </a:lnTo>
                  <a:lnTo>
                    <a:pt x="620" y="465"/>
                  </a:lnTo>
                  <a:lnTo>
                    <a:pt x="620" y="465"/>
                  </a:lnTo>
                  <a:lnTo>
                    <a:pt x="611" y="483"/>
                  </a:lnTo>
                  <a:lnTo>
                    <a:pt x="611" y="483"/>
                  </a:lnTo>
                  <a:close/>
                  <a:moveTo>
                    <a:pt x="572" y="478"/>
                  </a:moveTo>
                  <a:lnTo>
                    <a:pt x="572" y="478"/>
                  </a:lnTo>
                  <a:lnTo>
                    <a:pt x="573" y="477"/>
                  </a:lnTo>
                  <a:lnTo>
                    <a:pt x="576" y="474"/>
                  </a:lnTo>
                  <a:lnTo>
                    <a:pt x="578" y="471"/>
                  </a:lnTo>
                  <a:lnTo>
                    <a:pt x="578" y="468"/>
                  </a:lnTo>
                  <a:lnTo>
                    <a:pt x="578" y="468"/>
                  </a:lnTo>
                  <a:lnTo>
                    <a:pt x="575" y="466"/>
                  </a:lnTo>
                  <a:lnTo>
                    <a:pt x="572" y="465"/>
                  </a:lnTo>
                  <a:lnTo>
                    <a:pt x="572" y="465"/>
                  </a:lnTo>
                  <a:lnTo>
                    <a:pt x="572" y="471"/>
                  </a:lnTo>
                  <a:lnTo>
                    <a:pt x="572" y="478"/>
                  </a:lnTo>
                  <a:lnTo>
                    <a:pt x="572" y="478"/>
                  </a:lnTo>
                  <a:close/>
                  <a:moveTo>
                    <a:pt x="450" y="475"/>
                  </a:moveTo>
                  <a:lnTo>
                    <a:pt x="450" y="475"/>
                  </a:lnTo>
                  <a:lnTo>
                    <a:pt x="448" y="471"/>
                  </a:lnTo>
                  <a:lnTo>
                    <a:pt x="447" y="466"/>
                  </a:lnTo>
                  <a:lnTo>
                    <a:pt x="447" y="466"/>
                  </a:lnTo>
                  <a:lnTo>
                    <a:pt x="447" y="472"/>
                  </a:lnTo>
                  <a:lnTo>
                    <a:pt x="447" y="474"/>
                  </a:lnTo>
                  <a:lnTo>
                    <a:pt x="450" y="475"/>
                  </a:lnTo>
                  <a:lnTo>
                    <a:pt x="450" y="475"/>
                  </a:lnTo>
                  <a:close/>
                  <a:moveTo>
                    <a:pt x="694" y="471"/>
                  </a:moveTo>
                  <a:lnTo>
                    <a:pt x="694" y="471"/>
                  </a:lnTo>
                  <a:lnTo>
                    <a:pt x="695" y="471"/>
                  </a:lnTo>
                  <a:lnTo>
                    <a:pt x="695" y="468"/>
                  </a:lnTo>
                  <a:lnTo>
                    <a:pt x="695" y="466"/>
                  </a:lnTo>
                  <a:lnTo>
                    <a:pt x="694" y="466"/>
                  </a:lnTo>
                  <a:lnTo>
                    <a:pt x="694" y="466"/>
                  </a:lnTo>
                  <a:lnTo>
                    <a:pt x="694" y="468"/>
                  </a:lnTo>
                  <a:lnTo>
                    <a:pt x="694" y="471"/>
                  </a:lnTo>
                  <a:lnTo>
                    <a:pt x="694" y="471"/>
                  </a:lnTo>
                  <a:close/>
                  <a:moveTo>
                    <a:pt x="410" y="477"/>
                  </a:moveTo>
                  <a:lnTo>
                    <a:pt x="410" y="477"/>
                  </a:lnTo>
                  <a:lnTo>
                    <a:pt x="409" y="468"/>
                  </a:lnTo>
                  <a:lnTo>
                    <a:pt x="409" y="468"/>
                  </a:lnTo>
                  <a:lnTo>
                    <a:pt x="404" y="468"/>
                  </a:lnTo>
                  <a:lnTo>
                    <a:pt x="399" y="468"/>
                  </a:lnTo>
                  <a:lnTo>
                    <a:pt x="399" y="468"/>
                  </a:lnTo>
                  <a:lnTo>
                    <a:pt x="401" y="472"/>
                  </a:lnTo>
                  <a:lnTo>
                    <a:pt x="402" y="475"/>
                  </a:lnTo>
                  <a:lnTo>
                    <a:pt x="406" y="477"/>
                  </a:lnTo>
                  <a:lnTo>
                    <a:pt x="410" y="477"/>
                  </a:lnTo>
                  <a:lnTo>
                    <a:pt x="410" y="477"/>
                  </a:lnTo>
                  <a:close/>
                  <a:moveTo>
                    <a:pt x="502" y="472"/>
                  </a:moveTo>
                  <a:lnTo>
                    <a:pt x="502" y="472"/>
                  </a:lnTo>
                  <a:lnTo>
                    <a:pt x="500" y="471"/>
                  </a:lnTo>
                  <a:lnTo>
                    <a:pt x="500" y="469"/>
                  </a:lnTo>
                  <a:lnTo>
                    <a:pt x="497" y="468"/>
                  </a:lnTo>
                  <a:lnTo>
                    <a:pt x="497" y="468"/>
                  </a:lnTo>
                  <a:lnTo>
                    <a:pt x="497" y="471"/>
                  </a:lnTo>
                  <a:lnTo>
                    <a:pt x="499" y="472"/>
                  </a:lnTo>
                  <a:lnTo>
                    <a:pt x="502" y="472"/>
                  </a:lnTo>
                  <a:lnTo>
                    <a:pt x="502" y="472"/>
                  </a:lnTo>
                  <a:close/>
                  <a:moveTo>
                    <a:pt x="713" y="488"/>
                  </a:moveTo>
                  <a:lnTo>
                    <a:pt x="713" y="488"/>
                  </a:lnTo>
                  <a:lnTo>
                    <a:pt x="715" y="486"/>
                  </a:lnTo>
                  <a:lnTo>
                    <a:pt x="717" y="483"/>
                  </a:lnTo>
                  <a:lnTo>
                    <a:pt x="717" y="477"/>
                  </a:lnTo>
                  <a:lnTo>
                    <a:pt x="713" y="472"/>
                  </a:lnTo>
                  <a:lnTo>
                    <a:pt x="710" y="468"/>
                  </a:lnTo>
                  <a:lnTo>
                    <a:pt x="710" y="468"/>
                  </a:lnTo>
                  <a:lnTo>
                    <a:pt x="712" y="477"/>
                  </a:lnTo>
                  <a:lnTo>
                    <a:pt x="712" y="483"/>
                  </a:lnTo>
                  <a:lnTo>
                    <a:pt x="713" y="488"/>
                  </a:lnTo>
                  <a:lnTo>
                    <a:pt x="713" y="488"/>
                  </a:lnTo>
                  <a:close/>
                  <a:moveTo>
                    <a:pt x="523" y="471"/>
                  </a:moveTo>
                  <a:lnTo>
                    <a:pt x="523" y="471"/>
                  </a:lnTo>
                  <a:lnTo>
                    <a:pt x="524" y="472"/>
                  </a:lnTo>
                  <a:lnTo>
                    <a:pt x="524" y="472"/>
                  </a:lnTo>
                  <a:lnTo>
                    <a:pt x="524" y="469"/>
                  </a:lnTo>
                  <a:lnTo>
                    <a:pt x="524" y="468"/>
                  </a:lnTo>
                  <a:lnTo>
                    <a:pt x="523" y="468"/>
                  </a:lnTo>
                  <a:lnTo>
                    <a:pt x="523" y="468"/>
                  </a:lnTo>
                  <a:lnTo>
                    <a:pt x="523" y="471"/>
                  </a:lnTo>
                  <a:lnTo>
                    <a:pt x="523" y="471"/>
                  </a:lnTo>
                  <a:close/>
                  <a:moveTo>
                    <a:pt x="69" y="474"/>
                  </a:moveTo>
                  <a:lnTo>
                    <a:pt x="69" y="474"/>
                  </a:lnTo>
                  <a:lnTo>
                    <a:pt x="67" y="481"/>
                  </a:lnTo>
                  <a:lnTo>
                    <a:pt x="69" y="488"/>
                  </a:lnTo>
                  <a:lnTo>
                    <a:pt x="72" y="503"/>
                  </a:lnTo>
                  <a:lnTo>
                    <a:pt x="72" y="503"/>
                  </a:lnTo>
                  <a:lnTo>
                    <a:pt x="76" y="494"/>
                  </a:lnTo>
                  <a:lnTo>
                    <a:pt x="78" y="486"/>
                  </a:lnTo>
                  <a:lnTo>
                    <a:pt x="79" y="469"/>
                  </a:lnTo>
                  <a:lnTo>
                    <a:pt x="79" y="469"/>
                  </a:lnTo>
                  <a:lnTo>
                    <a:pt x="76" y="469"/>
                  </a:lnTo>
                  <a:lnTo>
                    <a:pt x="75" y="471"/>
                  </a:lnTo>
                  <a:lnTo>
                    <a:pt x="69" y="474"/>
                  </a:lnTo>
                  <a:lnTo>
                    <a:pt x="69" y="474"/>
                  </a:lnTo>
                  <a:close/>
                  <a:moveTo>
                    <a:pt x="139" y="480"/>
                  </a:moveTo>
                  <a:lnTo>
                    <a:pt x="139" y="480"/>
                  </a:lnTo>
                  <a:lnTo>
                    <a:pt x="142" y="477"/>
                  </a:lnTo>
                  <a:lnTo>
                    <a:pt x="142" y="475"/>
                  </a:lnTo>
                  <a:lnTo>
                    <a:pt x="142" y="469"/>
                  </a:lnTo>
                  <a:lnTo>
                    <a:pt x="142" y="469"/>
                  </a:lnTo>
                  <a:lnTo>
                    <a:pt x="131" y="469"/>
                  </a:lnTo>
                  <a:lnTo>
                    <a:pt x="131" y="469"/>
                  </a:lnTo>
                  <a:lnTo>
                    <a:pt x="133" y="472"/>
                  </a:lnTo>
                  <a:lnTo>
                    <a:pt x="134" y="475"/>
                  </a:lnTo>
                  <a:lnTo>
                    <a:pt x="136" y="478"/>
                  </a:lnTo>
                  <a:lnTo>
                    <a:pt x="139" y="480"/>
                  </a:lnTo>
                  <a:lnTo>
                    <a:pt x="139" y="480"/>
                  </a:lnTo>
                  <a:close/>
                  <a:moveTo>
                    <a:pt x="146" y="472"/>
                  </a:moveTo>
                  <a:lnTo>
                    <a:pt x="146" y="472"/>
                  </a:lnTo>
                  <a:lnTo>
                    <a:pt x="149" y="472"/>
                  </a:lnTo>
                  <a:lnTo>
                    <a:pt x="149" y="469"/>
                  </a:lnTo>
                  <a:lnTo>
                    <a:pt x="149" y="469"/>
                  </a:lnTo>
                  <a:lnTo>
                    <a:pt x="146" y="469"/>
                  </a:lnTo>
                  <a:lnTo>
                    <a:pt x="146" y="469"/>
                  </a:lnTo>
                  <a:lnTo>
                    <a:pt x="146" y="472"/>
                  </a:lnTo>
                  <a:lnTo>
                    <a:pt x="146" y="472"/>
                  </a:lnTo>
                  <a:close/>
                  <a:moveTo>
                    <a:pt x="252" y="469"/>
                  </a:moveTo>
                  <a:lnTo>
                    <a:pt x="252" y="469"/>
                  </a:lnTo>
                  <a:lnTo>
                    <a:pt x="252" y="472"/>
                  </a:lnTo>
                  <a:lnTo>
                    <a:pt x="253" y="475"/>
                  </a:lnTo>
                  <a:lnTo>
                    <a:pt x="253" y="475"/>
                  </a:lnTo>
                  <a:lnTo>
                    <a:pt x="255" y="474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6" y="472"/>
                  </a:lnTo>
                  <a:lnTo>
                    <a:pt x="256" y="469"/>
                  </a:lnTo>
                  <a:lnTo>
                    <a:pt x="256" y="469"/>
                  </a:lnTo>
                  <a:lnTo>
                    <a:pt x="255" y="469"/>
                  </a:lnTo>
                  <a:lnTo>
                    <a:pt x="252" y="469"/>
                  </a:lnTo>
                  <a:lnTo>
                    <a:pt x="252" y="469"/>
                  </a:lnTo>
                  <a:close/>
                  <a:moveTo>
                    <a:pt x="262" y="469"/>
                  </a:moveTo>
                  <a:lnTo>
                    <a:pt x="262" y="469"/>
                  </a:lnTo>
                  <a:lnTo>
                    <a:pt x="262" y="474"/>
                  </a:lnTo>
                  <a:lnTo>
                    <a:pt x="262" y="474"/>
                  </a:lnTo>
                  <a:lnTo>
                    <a:pt x="267" y="477"/>
                  </a:lnTo>
                  <a:lnTo>
                    <a:pt x="270" y="478"/>
                  </a:lnTo>
                  <a:lnTo>
                    <a:pt x="276" y="484"/>
                  </a:lnTo>
                  <a:lnTo>
                    <a:pt x="276" y="484"/>
                  </a:lnTo>
                  <a:lnTo>
                    <a:pt x="276" y="477"/>
                  </a:lnTo>
                  <a:lnTo>
                    <a:pt x="274" y="469"/>
                  </a:lnTo>
                  <a:lnTo>
                    <a:pt x="274" y="469"/>
                  </a:lnTo>
                  <a:lnTo>
                    <a:pt x="268" y="469"/>
                  </a:lnTo>
                  <a:lnTo>
                    <a:pt x="262" y="469"/>
                  </a:lnTo>
                  <a:lnTo>
                    <a:pt x="262" y="469"/>
                  </a:lnTo>
                  <a:close/>
                  <a:moveTo>
                    <a:pt x="389" y="469"/>
                  </a:moveTo>
                  <a:lnTo>
                    <a:pt x="389" y="469"/>
                  </a:lnTo>
                  <a:lnTo>
                    <a:pt x="389" y="472"/>
                  </a:lnTo>
                  <a:lnTo>
                    <a:pt x="389" y="472"/>
                  </a:lnTo>
                  <a:lnTo>
                    <a:pt x="392" y="471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0" y="469"/>
                  </a:lnTo>
                  <a:lnTo>
                    <a:pt x="389" y="469"/>
                  </a:lnTo>
                  <a:lnTo>
                    <a:pt x="389" y="469"/>
                  </a:lnTo>
                  <a:close/>
                  <a:moveTo>
                    <a:pt x="233" y="471"/>
                  </a:moveTo>
                  <a:lnTo>
                    <a:pt x="233" y="471"/>
                  </a:lnTo>
                  <a:lnTo>
                    <a:pt x="233" y="477"/>
                  </a:lnTo>
                  <a:lnTo>
                    <a:pt x="235" y="478"/>
                  </a:lnTo>
                  <a:lnTo>
                    <a:pt x="236" y="480"/>
                  </a:lnTo>
                  <a:lnTo>
                    <a:pt x="236" y="480"/>
                  </a:lnTo>
                  <a:lnTo>
                    <a:pt x="238" y="477"/>
                  </a:lnTo>
                  <a:lnTo>
                    <a:pt x="239" y="475"/>
                  </a:lnTo>
                  <a:lnTo>
                    <a:pt x="242" y="471"/>
                  </a:lnTo>
                  <a:lnTo>
                    <a:pt x="242" y="471"/>
                  </a:lnTo>
                  <a:lnTo>
                    <a:pt x="238" y="471"/>
                  </a:lnTo>
                  <a:lnTo>
                    <a:pt x="233" y="471"/>
                  </a:lnTo>
                  <a:lnTo>
                    <a:pt x="233" y="471"/>
                  </a:lnTo>
                  <a:close/>
                  <a:moveTo>
                    <a:pt x="241" y="481"/>
                  </a:moveTo>
                  <a:lnTo>
                    <a:pt x="241" y="481"/>
                  </a:lnTo>
                  <a:lnTo>
                    <a:pt x="247" y="483"/>
                  </a:lnTo>
                  <a:lnTo>
                    <a:pt x="252" y="484"/>
                  </a:lnTo>
                  <a:lnTo>
                    <a:pt x="252" y="484"/>
                  </a:lnTo>
                  <a:lnTo>
                    <a:pt x="248" y="477"/>
                  </a:lnTo>
                  <a:lnTo>
                    <a:pt x="247" y="474"/>
                  </a:lnTo>
                  <a:lnTo>
                    <a:pt x="245" y="471"/>
                  </a:lnTo>
                  <a:lnTo>
                    <a:pt x="245" y="471"/>
                  </a:lnTo>
                  <a:lnTo>
                    <a:pt x="244" y="471"/>
                  </a:lnTo>
                  <a:lnTo>
                    <a:pt x="244" y="471"/>
                  </a:lnTo>
                  <a:lnTo>
                    <a:pt x="244" y="474"/>
                  </a:lnTo>
                  <a:lnTo>
                    <a:pt x="244" y="475"/>
                  </a:lnTo>
                  <a:lnTo>
                    <a:pt x="242" y="478"/>
                  </a:lnTo>
                  <a:lnTo>
                    <a:pt x="241" y="481"/>
                  </a:lnTo>
                  <a:lnTo>
                    <a:pt x="241" y="481"/>
                  </a:lnTo>
                  <a:close/>
                  <a:moveTo>
                    <a:pt x="341" y="474"/>
                  </a:moveTo>
                  <a:lnTo>
                    <a:pt x="341" y="474"/>
                  </a:lnTo>
                  <a:lnTo>
                    <a:pt x="343" y="475"/>
                  </a:lnTo>
                  <a:lnTo>
                    <a:pt x="346" y="475"/>
                  </a:lnTo>
                  <a:lnTo>
                    <a:pt x="351" y="471"/>
                  </a:lnTo>
                  <a:lnTo>
                    <a:pt x="351" y="471"/>
                  </a:lnTo>
                  <a:lnTo>
                    <a:pt x="348" y="471"/>
                  </a:lnTo>
                  <a:lnTo>
                    <a:pt x="346" y="471"/>
                  </a:lnTo>
                  <a:lnTo>
                    <a:pt x="341" y="474"/>
                  </a:lnTo>
                  <a:lnTo>
                    <a:pt x="341" y="474"/>
                  </a:lnTo>
                  <a:close/>
                  <a:moveTo>
                    <a:pt x="373" y="478"/>
                  </a:moveTo>
                  <a:lnTo>
                    <a:pt x="373" y="478"/>
                  </a:lnTo>
                  <a:lnTo>
                    <a:pt x="372" y="475"/>
                  </a:lnTo>
                  <a:lnTo>
                    <a:pt x="372" y="472"/>
                  </a:lnTo>
                  <a:lnTo>
                    <a:pt x="372" y="471"/>
                  </a:lnTo>
                  <a:lnTo>
                    <a:pt x="372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9" y="475"/>
                  </a:lnTo>
                  <a:lnTo>
                    <a:pt x="373" y="478"/>
                  </a:lnTo>
                  <a:lnTo>
                    <a:pt x="373" y="478"/>
                  </a:lnTo>
                  <a:close/>
                  <a:moveTo>
                    <a:pt x="474" y="483"/>
                  </a:moveTo>
                  <a:lnTo>
                    <a:pt x="474" y="483"/>
                  </a:lnTo>
                  <a:lnTo>
                    <a:pt x="479" y="483"/>
                  </a:lnTo>
                  <a:lnTo>
                    <a:pt x="483" y="483"/>
                  </a:lnTo>
                  <a:lnTo>
                    <a:pt x="483" y="483"/>
                  </a:lnTo>
                  <a:lnTo>
                    <a:pt x="483" y="475"/>
                  </a:lnTo>
                  <a:lnTo>
                    <a:pt x="482" y="471"/>
                  </a:lnTo>
                  <a:lnTo>
                    <a:pt x="482" y="471"/>
                  </a:lnTo>
                  <a:lnTo>
                    <a:pt x="477" y="472"/>
                  </a:lnTo>
                  <a:lnTo>
                    <a:pt x="476" y="475"/>
                  </a:lnTo>
                  <a:lnTo>
                    <a:pt x="474" y="483"/>
                  </a:lnTo>
                  <a:lnTo>
                    <a:pt x="474" y="483"/>
                  </a:lnTo>
                  <a:close/>
                  <a:moveTo>
                    <a:pt x="639" y="488"/>
                  </a:moveTo>
                  <a:lnTo>
                    <a:pt x="639" y="488"/>
                  </a:lnTo>
                  <a:lnTo>
                    <a:pt x="643" y="486"/>
                  </a:lnTo>
                  <a:lnTo>
                    <a:pt x="649" y="486"/>
                  </a:lnTo>
                  <a:lnTo>
                    <a:pt x="649" y="486"/>
                  </a:lnTo>
                  <a:lnTo>
                    <a:pt x="649" y="478"/>
                  </a:lnTo>
                  <a:lnTo>
                    <a:pt x="649" y="474"/>
                  </a:lnTo>
                  <a:lnTo>
                    <a:pt x="648" y="471"/>
                  </a:lnTo>
                  <a:lnTo>
                    <a:pt x="648" y="471"/>
                  </a:lnTo>
                  <a:lnTo>
                    <a:pt x="643" y="480"/>
                  </a:lnTo>
                  <a:lnTo>
                    <a:pt x="639" y="488"/>
                  </a:lnTo>
                  <a:lnTo>
                    <a:pt x="639" y="488"/>
                  </a:lnTo>
                  <a:close/>
                  <a:moveTo>
                    <a:pt x="229" y="477"/>
                  </a:moveTo>
                  <a:lnTo>
                    <a:pt x="229" y="477"/>
                  </a:lnTo>
                  <a:lnTo>
                    <a:pt x="229" y="475"/>
                  </a:lnTo>
                  <a:lnTo>
                    <a:pt x="229" y="472"/>
                  </a:lnTo>
                  <a:lnTo>
                    <a:pt x="229" y="472"/>
                  </a:lnTo>
                  <a:lnTo>
                    <a:pt x="223" y="471"/>
                  </a:lnTo>
                  <a:lnTo>
                    <a:pt x="223" y="471"/>
                  </a:lnTo>
                  <a:lnTo>
                    <a:pt x="224" y="475"/>
                  </a:lnTo>
                  <a:lnTo>
                    <a:pt x="226" y="477"/>
                  </a:lnTo>
                  <a:lnTo>
                    <a:pt x="229" y="477"/>
                  </a:lnTo>
                  <a:lnTo>
                    <a:pt x="229" y="477"/>
                  </a:lnTo>
                  <a:close/>
                  <a:moveTo>
                    <a:pt x="378" y="477"/>
                  </a:moveTo>
                  <a:lnTo>
                    <a:pt x="378" y="477"/>
                  </a:lnTo>
                  <a:lnTo>
                    <a:pt x="378" y="474"/>
                  </a:lnTo>
                  <a:lnTo>
                    <a:pt x="375" y="471"/>
                  </a:lnTo>
                  <a:lnTo>
                    <a:pt x="375" y="471"/>
                  </a:lnTo>
                  <a:lnTo>
                    <a:pt x="377" y="474"/>
                  </a:lnTo>
                  <a:lnTo>
                    <a:pt x="377" y="475"/>
                  </a:lnTo>
                  <a:lnTo>
                    <a:pt x="378" y="477"/>
                  </a:lnTo>
                  <a:lnTo>
                    <a:pt x="378" y="477"/>
                  </a:lnTo>
                  <a:close/>
                  <a:moveTo>
                    <a:pt x="438" y="474"/>
                  </a:moveTo>
                  <a:lnTo>
                    <a:pt x="438" y="474"/>
                  </a:lnTo>
                  <a:lnTo>
                    <a:pt x="439" y="471"/>
                  </a:lnTo>
                  <a:lnTo>
                    <a:pt x="439" y="471"/>
                  </a:lnTo>
                  <a:lnTo>
                    <a:pt x="436" y="471"/>
                  </a:lnTo>
                  <a:lnTo>
                    <a:pt x="436" y="471"/>
                  </a:lnTo>
                  <a:lnTo>
                    <a:pt x="436" y="474"/>
                  </a:lnTo>
                  <a:lnTo>
                    <a:pt x="438" y="474"/>
                  </a:lnTo>
                  <a:lnTo>
                    <a:pt x="438" y="474"/>
                  </a:lnTo>
                  <a:close/>
                  <a:moveTo>
                    <a:pt x="759" y="488"/>
                  </a:moveTo>
                  <a:lnTo>
                    <a:pt x="759" y="488"/>
                  </a:lnTo>
                  <a:lnTo>
                    <a:pt x="764" y="484"/>
                  </a:lnTo>
                  <a:lnTo>
                    <a:pt x="765" y="480"/>
                  </a:lnTo>
                  <a:lnTo>
                    <a:pt x="764" y="475"/>
                  </a:lnTo>
                  <a:lnTo>
                    <a:pt x="761" y="471"/>
                  </a:lnTo>
                  <a:lnTo>
                    <a:pt x="761" y="471"/>
                  </a:lnTo>
                  <a:lnTo>
                    <a:pt x="761" y="480"/>
                  </a:lnTo>
                  <a:lnTo>
                    <a:pt x="759" y="488"/>
                  </a:lnTo>
                  <a:lnTo>
                    <a:pt x="759" y="488"/>
                  </a:lnTo>
                  <a:close/>
                  <a:moveTo>
                    <a:pt x="155" y="481"/>
                  </a:moveTo>
                  <a:lnTo>
                    <a:pt x="155" y="481"/>
                  </a:lnTo>
                  <a:lnTo>
                    <a:pt x="157" y="480"/>
                  </a:lnTo>
                  <a:lnTo>
                    <a:pt x="157" y="480"/>
                  </a:lnTo>
                  <a:lnTo>
                    <a:pt x="157" y="480"/>
                  </a:lnTo>
                  <a:lnTo>
                    <a:pt x="159" y="475"/>
                  </a:lnTo>
                  <a:lnTo>
                    <a:pt x="159" y="472"/>
                  </a:lnTo>
                  <a:lnTo>
                    <a:pt x="159" y="472"/>
                  </a:lnTo>
                  <a:lnTo>
                    <a:pt x="155" y="472"/>
                  </a:lnTo>
                  <a:lnTo>
                    <a:pt x="154" y="475"/>
                  </a:lnTo>
                  <a:lnTo>
                    <a:pt x="154" y="478"/>
                  </a:lnTo>
                  <a:lnTo>
                    <a:pt x="155" y="481"/>
                  </a:lnTo>
                  <a:lnTo>
                    <a:pt x="155" y="481"/>
                  </a:lnTo>
                  <a:close/>
                  <a:moveTo>
                    <a:pt x="166" y="477"/>
                  </a:moveTo>
                  <a:lnTo>
                    <a:pt x="166" y="477"/>
                  </a:lnTo>
                  <a:lnTo>
                    <a:pt x="166" y="475"/>
                  </a:lnTo>
                  <a:lnTo>
                    <a:pt x="166" y="472"/>
                  </a:lnTo>
                  <a:lnTo>
                    <a:pt x="166" y="472"/>
                  </a:lnTo>
                  <a:lnTo>
                    <a:pt x="163" y="472"/>
                  </a:lnTo>
                  <a:lnTo>
                    <a:pt x="163" y="472"/>
                  </a:lnTo>
                  <a:lnTo>
                    <a:pt x="163" y="475"/>
                  </a:lnTo>
                  <a:lnTo>
                    <a:pt x="165" y="477"/>
                  </a:lnTo>
                  <a:lnTo>
                    <a:pt x="166" y="477"/>
                  </a:lnTo>
                  <a:lnTo>
                    <a:pt x="166" y="477"/>
                  </a:lnTo>
                  <a:close/>
                  <a:moveTo>
                    <a:pt x="305" y="474"/>
                  </a:moveTo>
                  <a:lnTo>
                    <a:pt x="305" y="474"/>
                  </a:lnTo>
                  <a:lnTo>
                    <a:pt x="308" y="474"/>
                  </a:lnTo>
                  <a:lnTo>
                    <a:pt x="309" y="474"/>
                  </a:lnTo>
                  <a:lnTo>
                    <a:pt x="311" y="474"/>
                  </a:lnTo>
                  <a:lnTo>
                    <a:pt x="311" y="474"/>
                  </a:lnTo>
                  <a:lnTo>
                    <a:pt x="309" y="474"/>
                  </a:lnTo>
                  <a:lnTo>
                    <a:pt x="308" y="472"/>
                  </a:lnTo>
                  <a:lnTo>
                    <a:pt x="306" y="472"/>
                  </a:lnTo>
                  <a:lnTo>
                    <a:pt x="305" y="474"/>
                  </a:lnTo>
                  <a:lnTo>
                    <a:pt x="305" y="474"/>
                  </a:lnTo>
                  <a:close/>
                  <a:moveTo>
                    <a:pt x="553" y="472"/>
                  </a:moveTo>
                  <a:lnTo>
                    <a:pt x="553" y="472"/>
                  </a:lnTo>
                  <a:lnTo>
                    <a:pt x="550" y="474"/>
                  </a:lnTo>
                  <a:lnTo>
                    <a:pt x="550" y="478"/>
                  </a:lnTo>
                  <a:lnTo>
                    <a:pt x="550" y="478"/>
                  </a:lnTo>
                  <a:lnTo>
                    <a:pt x="552" y="480"/>
                  </a:lnTo>
                  <a:lnTo>
                    <a:pt x="555" y="480"/>
                  </a:lnTo>
                  <a:lnTo>
                    <a:pt x="555" y="480"/>
                  </a:lnTo>
                  <a:lnTo>
                    <a:pt x="555" y="475"/>
                  </a:lnTo>
                  <a:lnTo>
                    <a:pt x="555" y="472"/>
                  </a:lnTo>
                  <a:lnTo>
                    <a:pt x="553" y="472"/>
                  </a:lnTo>
                  <a:lnTo>
                    <a:pt x="553" y="472"/>
                  </a:lnTo>
                  <a:close/>
                  <a:moveTo>
                    <a:pt x="744" y="498"/>
                  </a:moveTo>
                  <a:lnTo>
                    <a:pt x="744" y="498"/>
                  </a:lnTo>
                  <a:lnTo>
                    <a:pt x="746" y="495"/>
                  </a:lnTo>
                  <a:lnTo>
                    <a:pt x="747" y="492"/>
                  </a:lnTo>
                  <a:lnTo>
                    <a:pt x="746" y="484"/>
                  </a:lnTo>
                  <a:lnTo>
                    <a:pt x="746" y="484"/>
                  </a:lnTo>
                  <a:lnTo>
                    <a:pt x="744" y="472"/>
                  </a:lnTo>
                  <a:lnTo>
                    <a:pt x="744" y="472"/>
                  </a:lnTo>
                  <a:lnTo>
                    <a:pt x="742" y="472"/>
                  </a:lnTo>
                  <a:lnTo>
                    <a:pt x="742" y="472"/>
                  </a:lnTo>
                  <a:lnTo>
                    <a:pt x="741" y="478"/>
                  </a:lnTo>
                  <a:lnTo>
                    <a:pt x="741" y="486"/>
                  </a:lnTo>
                  <a:lnTo>
                    <a:pt x="742" y="492"/>
                  </a:lnTo>
                  <a:lnTo>
                    <a:pt x="744" y="498"/>
                  </a:lnTo>
                  <a:lnTo>
                    <a:pt x="744" y="498"/>
                  </a:lnTo>
                  <a:close/>
                  <a:moveTo>
                    <a:pt x="84" y="472"/>
                  </a:moveTo>
                  <a:lnTo>
                    <a:pt x="84" y="472"/>
                  </a:lnTo>
                  <a:lnTo>
                    <a:pt x="82" y="483"/>
                  </a:lnTo>
                  <a:lnTo>
                    <a:pt x="81" y="491"/>
                  </a:lnTo>
                  <a:lnTo>
                    <a:pt x="78" y="500"/>
                  </a:lnTo>
                  <a:lnTo>
                    <a:pt x="75" y="507"/>
                  </a:lnTo>
                  <a:lnTo>
                    <a:pt x="75" y="507"/>
                  </a:lnTo>
                  <a:lnTo>
                    <a:pt x="75" y="512"/>
                  </a:lnTo>
                  <a:lnTo>
                    <a:pt x="78" y="517"/>
                  </a:lnTo>
                  <a:lnTo>
                    <a:pt x="81" y="521"/>
                  </a:lnTo>
                  <a:lnTo>
                    <a:pt x="84" y="524"/>
                  </a:lnTo>
                  <a:lnTo>
                    <a:pt x="91" y="530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8" y="529"/>
                  </a:lnTo>
                  <a:lnTo>
                    <a:pt x="96" y="524"/>
                  </a:lnTo>
                  <a:lnTo>
                    <a:pt x="93" y="520"/>
                  </a:lnTo>
                  <a:lnTo>
                    <a:pt x="90" y="513"/>
                  </a:lnTo>
                  <a:lnTo>
                    <a:pt x="90" y="513"/>
                  </a:lnTo>
                  <a:lnTo>
                    <a:pt x="91" y="509"/>
                  </a:lnTo>
                  <a:lnTo>
                    <a:pt x="91" y="503"/>
                  </a:lnTo>
                  <a:lnTo>
                    <a:pt x="88" y="492"/>
                  </a:lnTo>
                  <a:lnTo>
                    <a:pt x="88" y="492"/>
                  </a:lnTo>
                  <a:lnTo>
                    <a:pt x="90" y="492"/>
                  </a:lnTo>
                  <a:lnTo>
                    <a:pt x="91" y="492"/>
                  </a:lnTo>
                  <a:lnTo>
                    <a:pt x="91" y="492"/>
                  </a:lnTo>
                  <a:lnTo>
                    <a:pt x="91" y="492"/>
                  </a:lnTo>
                  <a:lnTo>
                    <a:pt x="90" y="489"/>
                  </a:lnTo>
                  <a:lnTo>
                    <a:pt x="88" y="486"/>
                  </a:lnTo>
                  <a:lnTo>
                    <a:pt x="88" y="486"/>
                  </a:lnTo>
                  <a:lnTo>
                    <a:pt x="88" y="486"/>
                  </a:lnTo>
                  <a:lnTo>
                    <a:pt x="88" y="488"/>
                  </a:lnTo>
                  <a:lnTo>
                    <a:pt x="88" y="489"/>
                  </a:lnTo>
                  <a:lnTo>
                    <a:pt x="87" y="491"/>
                  </a:lnTo>
                  <a:lnTo>
                    <a:pt x="87" y="491"/>
                  </a:lnTo>
                  <a:lnTo>
                    <a:pt x="87" y="480"/>
                  </a:lnTo>
                  <a:lnTo>
                    <a:pt x="85" y="475"/>
                  </a:lnTo>
                  <a:lnTo>
                    <a:pt x="85" y="474"/>
                  </a:lnTo>
                  <a:lnTo>
                    <a:pt x="84" y="472"/>
                  </a:lnTo>
                  <a:lnTo>
                    <a:pt x="84" y="472"/>
                  </a:lnTo>
                  <a:close/>
                  <a:moveTo>
                    <a:pt x="390" y="480"/>
                  </a:moveTo>
                  <a:lnTo>
                    <a:pt x="390" y="480"/>
                  </a:lnTo>
                  <a:lnTo>
                    <a:pt x="396" y="480"/>
                  </a:lnTo>
                  <a:lnTo>
                    <a:pt x="401" y="478"/>
                  </a:lnTo>
                  <a:lnTo>
                    <a:pt x="401" y="478"/>
                  </a:lnTo>
                  <a:lnTo>
                    <a:pt x="398" y="474"/>
                  </a:lnTo>
                  <a:lnTo>
                    <a:pt x="395" y="474"/>
                  </a:lnTo>
                  <a:lnTo>
                    <a:pt x="392" y="475"/>
                  </a:lnTo>
                  <a:lnTo>
                    <a:pt x="390" y="480"/>
                  </a:lnTo>
                  <a:lnTo>
                    <a:pt x="390" y="480"/>
                  </a:lnTo>
                  <a:close/>
                  <a:moveTo>
                    <a:pt x="505" y="477"/>
                  </a:moveTo>
                  <a:lnTo>
                    <a:pt x="505" y="477"/>
                  </a:lnTo>
                  <a:lnTo>
                    <a:pt x="509" y="480"/>
                  </a:lnTo>
                  <a:lnTo>
                    <a:pt x="509" y="480"/>
                  </a:lnTo>
                  <a:lnTo>
                    <a:pt x="511" y="477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1" y="472"/>
                  </a:lnTo>
                  <a:lnTo>
                    <a:pt x="508" y="472"/>
                  </a:lnTo>
                  <a:lnTo>
                    <a:pt x="506" y="474"/>
                  </a:lnTo>
                  <a:lnTo>
                    <a:pt x="505" y="477"/>
                  </a:lnTo>
                  <a:lnTo>
                    <a:pt x="505" y="477"/>
                  </a:lnTo>
                  <a:close/>
                  <a:moveTo>
                    <a:pt x="581" y="488"/>
                  </a:moveTo>
                  <a:lnTo>
                    <a:pt x="581" y="488"/>
                  </a:lnTo>
                  <a:lnTo>
                    <a:pt x="584" y="489"/>
                  </a:lnTo>
                  <a:lnTo>
                    <a:pt x="584" y="489"/>
                  </a:lnTo>
                  <a:lnTo>
                    <a:pt x="587" y="481"/>
                  </a:lnTo>
                  <a:lnTo>
                    <a:pt x="587" y="474"/>
                  </a:lnTo>
                  <a:lnTo>
                    <a:pt x="587" y="474"/>
                  </a:lnTo>
                  <a:lnTo>
                    <a:pt x="585" y="472"/>
                  </a:lnTo>
                  <a:lnTo>
                    <a:pt x="582" y="474"/>
                  </a:lnTo>
                  <a:lnTo>
                    <a:pt x="581" y="478"/>
                  </a:lnTo>
                  <a:lnTo>
                    <a:pt x="581" y="488"/>
                  </a:lnTo>
                  <a:lnTo>
                    <a:pt x="581" y="488"/>
                  </a:lnTo>
                  <a:close/>
                  <a:moveTo>
                    <a:pt x="288" y="483"/>
                  </a:moveTo>
                  <a:lnTo>
                    <a:pt x="288" y="483"/>
                  </a:lnTo>
                  <a:lnTo>
                    <a:pt x="290" y="478"/>
                  </a:lnTo>
                  <a:lnTo>
                    <a:pt x="288" y="474"/>
                  </a:lnTo>
                  <a:lnTo>
                    <a:pt x="288" y="474"/>
                  </a:lnTo>
                  <a:lnTo>
                    <a:pt x="287" y="474"/>
                  </a:lnTo>
                  <a:lnTo>
                    <a:pt x="285" y="474"/>
                  </a:lnTo>
                  <a:lnTo>
                    <a:pt x="285" y="474"/>
                  </a:lnTo>
                  <a:lnTo>
                    <a:pt x="285" y="478"/>
                  </a:lnTo>
                  <a:lnTo>
                    <a:pt x="287" y="481"/>
                  </a:lnTo>
                  <a:lnTo>
                    <a:pt x="288" y="483"/>
                  </a:lnTo>
                  <a:lnTo>
                    <a:pt x="288" y="483"/>
                  </a:lnTo>
                  <a:close/>
                  <a:moveTo>
                    <a:pt x="351" y="478"/>
                  </a:moveTo>
                  <a:lnTo>
                    <a:pt x="351" y="478"/>
                  </a:lnTo>
                  <a:lnTo>
                    <a:pt x="355" y="478"/>
                  </a:lnTo>
                  <a:lnTo>
                    <a:pt x="358" y="478"/>
                  </a:lnTo>
                  <a:lnTo>
                    <a:pt x="358" y="478"/>
                  </a:lnTo>
                  <a:lnTo>
                    <a:pt x="358" y="475"/>
                  </a:lnTo>
                  <a:lnTo>
                    <a:pt x="358" y="474"/>
                  </a:lnTo>
                  <a:lnTo>
                    <a:pt x="358" y="474"/>
                  </a:lnTo>
                  <a:lnTo>
                    <a:pt x="355" y="474"/>
                  </a:lnTo>
                  <a:lnTo>
                    <a:pt x="354" y="475"/>
                  </a:lnTo>
                  <a:lnTo>
                    <a:pt x="351" y="478"/>
                  </a:lnTo>
                  <a:lnTo>
                    <a:pt x="351" y="478"/>
                  </a:lnTo>
                  <a:close/>
                  <a:moveTo>
                    <a:pt x="489" y="483"/>
                  </a:moveTo>
                  <a:lnTo>
                    <a:pt x="489" y="483"/>
                  </a:lnTo>
                  <a:lnTo>
                    <a:pt x="492" y="481"/>
                  </a:lnTo>
                  <a:lnTo>
                    <a:pt x="492" y="480"/>
                  </a:lnTo>
                  <a:lnTo>
                    <a:pt x="492" y="474"/>
                  </a:lnTo>
                  <a:lnTo>
                    <a:pt x="492" y="474"/>
                  </a:lnTo>
                  <a:lnTo>
                    <a:pt x="489" y="474"/>
                  </a:lnTo>
                  <a:lnTo>
                    <a:pt x="489" y="474"/>
                  </a:lnTo>
                  <a:lnTo>
                    <a:pt x="489" y="483"/>
                  </a:lnTo>
                  <a:lnTo>
                    <a:pt x="489" y="483"/>
                  </a:lnTo>
                  <a:close/>
                  <a:moveTo>
                    <a:pt x="194" y="475"/>
                  </a:moveTo>
                  <a:lnTo>
                    <a:pt x="194" y="475"/>
                  </a:lnTo>
                  <a:lnTo>
                    <a:pt x="194" y="478"/>
                  </a:lnTo>
                  <a:lnTo>
                    <a:pt x="197" y="480"/>
                  </a:lnTo>
                  <a:lnTo>
                    <a:pt x="201" y="481"/>
                  </a:lnTo>
                  <a:lnTo>
                    <a:pt x="201" y="481"/>
                  </a:lnTo>
                  <a:lnTo>
                    <a:pt x="201" y="477"/>
                  </a:lnTo>
                  <a:lnTo>
                    <a:pt x="201" y="474"/>
                  </a:lnTo>
                  <a:lnTo>
                    <a:pt x="201" y="474"/>
                  </a:lnTo>
                  <a:lnTo>
                    <a:pt x="194" y="475"/>
                  </a:lnTo>
                  <a:lnTo>
                    <a:pt x="194" y="475"/>
                  </a:lnTo>
                  <a:close/>
                  <a:moveTo>
                    <a:pt x="384" y="478"/>
                  </a:moveTo>
                  <a:lnTo>
                    <a:pt x="384" y="478"/>
                  </a:lnTo>
                  <a:lnTo>
                    <a:pt x="386" y="477"/>
                  </a:lnTo>
                  <a:lnTo>
                    <a:pt x="386" y="475"/>
                  </a:lnTo>
                  <a:lnTo>
                    <a:pt x="384" y="475"/>
                  </a:lnTo>
                  <a:lnTo>
                    <a:pt x="384" y="475"/>
                  </a:lnTo>
                  <a:lnTo>
                    <a:pt x="384" y="477"/>
                  </a:lnTo>
                  <a:lnTo>
                    <a:pt x="384" y="478"/>
                  </a:lnTo>
                  <a:lnTo>
                    <a:pt x="384" y="478"/>
                  </a:lnTo>
                  <a:close/>
                  <a:moveTo>
                    <a:pt x="439" y="480"/>
                  </a:moveTo>
                  <a:lnTo>
                    <a:pt x="439" y="480"/>
                  </a:lnTo>
                  <a:lnTo>
                    <a:pt x="444" y="484"/>
                  </a:lnTo>
                  <a:lnTo>
                    <a:pt x="444" y="484"/>
                  </a:lnTo>
                  <a:lnTo>
                    <a:pt x="444" y="480"/>
                  </a:lnTo>
                  <a:lnTo>
                    <a:pt x="442" y="477"/>
                  </a:lnTo>
                  <a:lnTo>
                    <a:pt x="441" y="475"/>
                  </a:lnTo>
                  <a:lnTo>
                    <a:pt x="441" y="475"/>
                  </a:lnTo>
                  <a:lnTo>
                    <a:pt x="439" y="480"/>
                  </a:lnTo>
                  <a:lnTo>
                    <a:pt x="439" y="480"/>
                  </a:lnTo>
                  <a:close/>
                  <a:moveTo>
                    <a:pt x="605" y="480"/>
                  </a:moveTo>
                  <a:lnTo>
                    <a:pt x="605" y="480"/>
                  </a:lnTo>
                  <a:lnTo>
                    <a:pt x="605" y="477"/>
                  </a:lnTo>
                  <a:lnTo>
                    <a:pt x="605" y="475"/>
                  </a:lnTo>
                  <a:lnTo>
                    <a:pt x="604" y="475"/>
                  </a:lnTo>
                  <a:lnTo>
                    <a:pt x="604" y="475"/>
                  </a:lnTo>
                  <a:lnTo>
                    <a:pt x="604" y="478"/>
                  </a:lnTo>
                  <a:lnTo>
                    <a:pt x="605" y="480"/>
                  </a:lnTo>
                  <a:lnTo>
                    <a:pt x="605" y="480"/>
                  </a:lnTo>
                  <a:close/>
                  <a:moveTo>
                    <a:pt x="300" y="481"/>
                  </a:moveTo>
                  <a:lnTo>
                    <a:pt x="300" y="481"/>
                  </a:lnTo>
                  <a:lnTo>
                    <a:pt x="306" y="480"/>
                  </a:lnTo>
                  <a:lnTo>
                    <a:pt x="308" y="480"/>
                  </a:lnTo>
                  <a:lnTo>
                    <a:pt x="309" y="478"/>
                  </a:lnTo>
                  <a:lnTo>
                    <a:pt x="309" y="478"/>
                  </a:lnTo>
                  <a:lnTo>
                    <a:pt x="300" y="477"/>
                  </a:lnTo>
                  <a:lnTo>
                    <a:pt x="300" y="477"/>
                  </a:lnTo>
                  <a:lnTo>
                    <a:pt x="300" y="481"/>
                  </a:lnTo>
                  <a:lnTo>
                    <a:pt x="300" y="481"/>
                  </a:lnTo>
                  <a:close/>
                  <a:moveTo>
                    <a:pt x="146" y="480"/>
                  </a:moveTo>
                  <a:lnTo>
                    <a:pt x="146" y="480"/>
                  </a:lnTo>
                  <a:lnTo>
                    <a:pt x="148" y="481"/>
                  </a:lnTo>
                  <a:lnTo>
                    <a:pt x="148" y="483"/>
                  </a:lnTo>
                  <a:lnTo>
                    <a:pt x="149" y="483"/>
                  </a:lnTo>
                  <a:lnTo>
                    <a:pt x="149" y="483"/>
                  </a:lnTo>
                  <a:lnTo>
                    <a:pt x="151" y="480"/>
                  </a:lnTo>
                  <a:lnTo>
                    <a:pt x="151" y="478"/>
                  </a:lnTo>
                  <a:lnTo>
                    <a:pt x="149" y="478"/>
                  </a:lnTo>
                  <a:lnTo>
                    <a:pt x="149" y="478"/>
                  </a:lnTo>
                  <a:lnTo>
                    <a:pt x="148" y="478"/>
                  </a:lnTo>
                  <a:lnTo>
                    <a:pt x="146" y="480"/>
                  </a:lnTo>
                  <a:lnTo>
                    <a:pt x="146" y="480"/>
                  </a:lnTo>
                  <a:close/>
                  <a:moveTo>
                    <a:pt x="284" y="488"/>
                  </a:moveTo>
                  <a:lnTo>
                    <a:pt x="284" y="488"/>
                  </a:lnTo>
                  <a:lnTo>
                    <a:pt x="284" y="484"/>
                  </a:lnTo>
                  <a:lnTo>
                    <a:pt x="282" y="481"/>
                  </a:lnTo>
                  <a:lnTo>
                    <a:pt x="282" y="480"/>
                  </a:lnTo>
                  <a:lnTo>
                    <a:pt x="280" y="478"/>
                  </a:lnTo>
                  <a:lnTo>
                    <a:pt x="280" y="478"/>
                  </a:lnTo>
                  <a:lnTo>
                    <a:pt x="280" y="481"/>
                  </a:lnTo>
                  <a:lnTo>
                    <a:pt x="280" y="483"/>
                  </a:lnTo>
                  <a:lnTo>
                    <a:pt x="282" y="486"/>
                  </a:lnTo>
                  <a:lnTo>
                    <a:pt x="284" y="488"/>
                  </a:lnTo>
                  <a:lnTo>
                    <a:pt x="284" y="488"/>
                  </a:lnTo>
                  <a:close/>
                  <a:moveTo>
                    <a:pt x="428" y="480"/>
                  </a:moveTo>
                  <a:lnTo>
                    <a:pt x="428" y="480"/>
                  </a:lnTo>
                  <a:lnTo>
                    <a:pt x="428" y="481"/>
                  </a:lnTo>
                  <a:lnTo>
                    <a:pt x="430" y="484"/>
                  </a:lnTo>
                  <a:lnTo>
                    <a:pt x="430" y="484"/>
                  </a:lnTo>
                  <a:lnTo>
                    <a:pt x="431" y="483"/>
                  </a:lnTo>
                  <a:lnTo>
                    <a:pt x="431" y="480"/>
                  </a:lnTo>
                  <a:lnTo>
                    <a:pt x="431" y="478"/>
                  </a:lnTo>
                  <a:lnTo>
                    <a:pt x="428" y="480"/>
                  </a:lnTo>
                  <a:lnTo>
                    <a:pt x="428" y="480"/>
                  </a:lnTo>
                  <a:close/>
                  <a:moveTo>
                    <a:pt x="117" y="486"/>
                  </a:moveTo>
                  <a:lnTo>
                    <a:pt x="117" y="486"/>
                  </a:lnTo>
                  <a:lnTo>
                    <a:pt x="117" y="484"/>
                  </a:lnTo>
                  <a:lnTo>
                    <a:pt x="119" y="481"/>
                  </a:lnTo>
                  <a:lnTo>
                    <a:pt x="119" y="481"/>
                  </a:lnTo>
                  <a:lnTo>
                    <a:pt x="117" y="480"/>
                  </a:lnTo>
                  <a:lnTo>
                    <a:pt x="116" y="478"/>
                  </a:lnTo>
                  <a:lnTo>
                    <a:pt x="116" y="478"/>
                  </a:lnTo>
                  <a:lnTo>
                    <a:pt x="116" y="483"/>
                  </a:lnTo>
                  <a:lnTo>
                    <a:pt x="116" y="486"/>
                  </a:lnTo>
                  <a:lnTo>
                    <a:pt x="117" y="486"/>
                  </a:lnTo>
                  <a:lnTo>
                    <a:pt x="117" y="486"/>
                  </a:lnTo>
                  <a:close/>
                  <a:moveTo>
                    <a:pt x="181" y="486"/>
                  </a:moveTo>
                  <a:lnTo>
                    <a:pt x="181" y="486"/>
                  </a:lnTo>
                  <a:lnTo>
                    <a:pt x="184" y="480"/>
                  </a:lnTo>
                  <a:lnTo>
                    <a:pt x="184" y="480"/>
                  </a:lnTo>
                  <a:lnTo>
                    <a:pt x="186" y="481"/>
                  </a:lnTo>
                  <a:lnTo>
                    <a:pt x="187" y="483"/>
                  </a:lnTo>
                  <a:lnTo>
                    <a:pt x="187" y="483"/>
                  </a:lnTo>
                  <a:lnTo>
                    <a:pt x="187" y="483"/>
                  </a:lnTo>
                  <a:lnTo>
                    <a:pt x="183" y="489"/>
                  </a:lnTo>
                  <a:lnTo>
                    <a:pt x="181" y="492"/>
                  </a:lnTo>
                  <a:lnTo>
                    <a:pt x="183" y="494"/>
                  </a:lnTo>
                  <a:lnTo>
                    <a:pt x="184" y="495"/>
                  </a:lnTo>
                  <a:lnTo>
                    <a:pt x="184" y="495"/>
                  </a:lnTo>
                  <a:lnTo>
                    <a:pt x="187" y="492"/>
                  </a:lnTo>
                  <a:lnTo>
                    <a:pt x="191" y="488"/>
                  </a:lnTo>
                  <a:lnTo>
                    <a:pt x="191" y="488"/>
                  </a:lnTo>
                  <a:lnTo>
                    <a:pt x="189" y="484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4" y="478"/>
                  </a:lnTo>
                  <a:lnTo>
                    <a:pt x="180" y="478"/>
                  </a:lnTo>
                  <a:lnTo>
                    <a:pt x="180" y="478"/>
                  </a:lnTo>
                  <a:lnTo>
                    <a:pt x="180" y="483"/>
                  </a:lnTo>
                  <a:lnTo>
                    <a:pt x="181" y="486"/>
                  </a:lnTo>
                  <a:lnTo>
                    <a:pt x="181" y="486"/>
                  </a:lnTo>
                  <a:close/>
                  <a:moveTo>
                    <a:pt x="218" y="489"/>
                  </a:moveTo>
                  <a:lnTo>
                    <a:pt x="218" y="489"/>
                  </a:lnTo>
                  <a:lnTo>
                    <a:pt x="221" y="489"/>
                  </a:lnTo>
                  <a:lnTo>
                    <a:pt x="224" y="491"/>
                  </a:lnTo>
                  <a:lnTo>
                    <a:pt x="224" y="491"/>
                  </a:lnTo>
                  <a:lnTo>
                    <a:pt x="221" y="483"/>
                  </a:lnTo>
                  <a:lnTo>
                    <a:pt x="219" y="481"/>
                  </a:lnTo>
                  <a:lnTo>
                    <a:pt x="216" y="480"/>
                  </a:lnTo>
                  <a:lnTo>
                    <a:pt x="216" y="480"/>
                  </a:lnTo>
                  <a:lnTo>
                    <a:pt x="218" y="489"/>
                  </a:lnTo>
                  <a:lnTo>
                    <a:pt x="218" y="489"/>
                  </a:lnTo>
                  <a:close/>
                  <a:moveTo>
                    <a:pt x="502" y="491"/>
                  </a:moveTo>
                  <a:lnTo>
                    <a:pt x="502" y="491"/>
                  </a:lnTo>
                  <a:lnTo>
                    <a:pt x="502" y="484"/>
                  </a:lnTo>
                  <a:lnTo>
                    <a:pt x="500" y="481"/>
                  </a:lnTo>
                  <a:lnTo>
                    <a:pt x="499" y="480"/>
                  </a:lnTo>
                  <a:lnTo>
                    <a:pt x="499" y="480"/>
                  </a:lnTo>
                  <a:lnTo>
                    <a:pt x="499" y="486"/>
                  </a:lnTo>
                  <a:lnTo>
                    <a:pt x="500" y="489"/>
                  </a:lnTo>
                  <a:lnTo>
                    <a:pt x="502" y="491"/>
                  </a:lnTo>
                  <a:lnTo>
                    <a:pt x="502" y="491"/>
                  </a:lnTo>
                  <a:close/>
                  <a:moveTo>
                    <a:pt x="177" y="492"/>
                  </a:moveTo>
                  <a:lnTo>
                    <a:pt x="177" y="492"/>
                  </a:lnTo>
                  <a:lnTo>
                    <a:pt x="175" y="484"/>
                  </a:lnTo>
                  <a:lnTo>
                    <a:pt x="175" y="481"/>
                  </a:lnTo>
                  <a:lnTo>
                    <a:pt x="174" y="481"/>
                  </a:lnTo>
                  <a:lnTo>
                    <a:pt x="174" y="481"/>
                  </a:lnTo>
                  <a:lnTo>
                    <a:pt x="175" y="488"/>
                  </a:lnTo>
                  <a:lnTo>
                    <a:pt x="175" y="489"/>
                  </a:lnTo>
                  <a:lnTo>
                    <a:pt x="177" y="492"/>
                  </a:lnTo>
                  <a:lnTo>
                    <a:pt x="177" y="492"/>
                  </a:lnTo>
                  <a:close/>
                  <a:moveTo>
                    <a:pt x="573" y="484"/>
                  </a:moveTo>
                  <a:lnTo>
                    <a:pt x="573" y="484"/>
                  </a:lnTo>
                  <a:lnTo>
                    <a:pt x="575" y="486"/>
                  </a:lnTo>
                  <a:lnTo>
                    <a:pt x="576" y="486"/>
                  </a:lnTo>
                  <a:lnTo>
                    <a:pt x="576" y="486"/>
                  </a:lnTo>
                  <a:lnTo>
                    <a:pt x="576" y="483"/>
                  </a:lnTo>
                  <a:lnTo>
                    <a:pt x="578" y="481"/>
                  </a:lnTo>
                  <a:lnTo>
                    <a:pt x="578" y="481"/>
                  </a:lnTo>
                  <a:lnTo>
                    <a:pt x="575" y="483"/>
                  </a:lnTo>
                  <a:lnTo>
                    <a:pt x="573" y="484"/>
                  </a:lnTo>
                  <a:lnTo>
                    <a:pt x="573" y="484"/>
                  </a:lnTo>
                  <a:close/>
                  <a:moveTo>
                    <a:pt x="163" y="483"/>
                  </a:moveTo>
                  <a:lnTo>
                    <a:pt x="163" y="483"/>
                  </a:lnTo>
                  <a:lnTo>
                    <a:pt x="163" y="489"/>
                  </a:lnTo>
                  <a:lnTo>
                    <a:pt x="165" y="495"/>
                  </a:lnTo>
                  <a:lnTo>
                    <a:pt x="165" y="495"/>
                  </a:lnTo>
                  <a:lnTo>
                    <a:pt x="168" y="495"/>
                  </a:lnTo>
                  <a:lnTo>
                    <a:pt x="172" y="495"/>
                  </a:lnTo>
                  <a:lnTo>
                    <a:pt x="172" y="495"/>
                  </a:lnTo>
                  <a:lnTo>
                    <a:pt x="171" y="491"/>
                  </a:lnTo>
                  <a:lnTo>
                    <a:pt x="169" y="486"/>
                  </a:lnTo>
                  <a:lnTo>
                    <a:pt x="168" y="483"/>
                  </a:lnTo>
                  <a:lnTo>
                    <a:pt x="166" y="481"/>
                  </a:lnTo>
                  <a:lnTo>
                    <a:pt x="163" y="483"/>
                  </a:lnTo>
                  <a:lnTo>
                    <a:pt x="163" y="483"/>
                  </a:lnTo>
                  <a:close/>
                  <a:moveTo>
                    <a:pt x="264" y="489"/>
                  </a:moveTo>
                  <a:lnTo>
                    <a:pt x="264" y="489"/>
                  </a:lnTo>
                  <a:lnTo>
                    <a:pt x="267" y="488"/>
                  </a:lnTo>
                  <a:lnTo>
                    <a:pt x="271" y="489"/>
                  </a:lnTo>
                  <a:lnTo>
                    <a:pt x="271" y="489"/>
                  </a:lnTo>
                  <a:lnTo>
                    <a:pt x="267" y="484"/>
                  </a:lnTo>
                  <a:lnTo>
                    <a:pt x="262" y="481"/>
                  </a:lnTo>
                  <a:lnTo>
                    <a:pt x="262" y="481"/>
                  </a:lnTo>
                  <a:lnTo>
                    <a:pt x="262" y="484"/>
                  </a:lnTo>
                  <a:lnTo>
                    <a:pt x="264" y="489"/>
                  </a:lnTo>
                  <a:lnTo>
                    <a:pt x="264" y="489"/>
                  </a:lnTo>
                  <a:close/>
                  <a:moveTo>
                    <a:pt x="518" y="484"/>
                  </a:moveTo>
                  <a:lnTo>
                    <a:pt x="518" y="484"/>
                  </a:lnTo>
                  <a:lnTo>
                    <a:pt x="518" y="483"/>
                  </a:lnTo>
                  <a:lnTo>
                    <a:pt x="515" y="481"/>
                  </a:lnTo>
                  <a:lnTo>
                    <a:pt x="515" y="481"/>
                  </a:lnTo>
                  <a:lnTo>
                    <a:pt x="515" y="483"/>
                  </a:lnTo>
                  <a:lnTo>
                    <a:pt x="517" y="483"/>
                  </a:lnTo>
                  <a:lnTo>
                    <a:pt x="518" y="484"/>
                  </a:lnTo>
                  <a:lnTo>
                    <a:pt x="518" y="484"/>
                  </a:lnTo>
                  <a:close/>
                  <a:moveTo>
                    <a:pt x="599" y="491"/>
                  </a:moveTo>
                  <a:lnTo>
                    <a:pt x="599" y="491"/>
                  </a:lnTo>
                  <a:lnTo>
                    <a:pt x="602" y="488"/>
                  </a:lnTo>
                  <a:lnTo>
                    <a:pt x="604" y="484"/>
                  </a:lnTo>
                  <a:lnTo>
                    <a:pt x="604" y="484"/>
                  </a:lnTo>
                  <a:lnTo>
                    <a:pt x="601" y="483"/>
                  </a:lnTo>
                  <a:lnTo>
                    <a:pt x="599" y="481"/>
                  </a:lnTo>
                  <a:lnTo>
                    <a:pt x="599" y="481"/>
                  </a:lnTo>
                  <a:lnTo>
                    <a:pt x="598" y="483"/>
                  </a:lnTo>
                  <a:lnTo>
                    <a:pt x="598" y="486"/>
                  </a:lnTo>
                  <a:lnTo>
                    <a:pt x="599" y="491"/>
                  </a:lnTo>
                  <a:lnTo>
                    <a:pt x="599" y="491"/>
                  </a:lnTo>
                  <a:close/>
                  <a:moveTo>
                    <a:pt x="680" y="488"/>
                  </a:moveTo>
                  <a:lnTo>
                    <a:pt x="680" y="488"/>
                  </a:lnTo>
                  <a:lnTo>
                    <a:pt x="680" y="484"/>
                  </a:lnTo>
                  <a:lnTo>
                    <a:pt x="678" y="481"/>
                  </a:lnTo>
                  <a:lnTo>
                    <a:pt x="678" y="481"/>
                  </a:lnTo>
                  <a:lnTo>
                    <a:pt x="678" y="484"/>
                  </a:lnTo>
                  <a:lnTo>
                    <a:pt x="680" y="488"/>
                  </a:lnTo>
                  <a:lnTo>
                    <a:pt x="680" y="488"/>
                  </a:lnTo>
                  <a:close/>
                  <a:moveTo>
                    <a:pt x="409" y="489"/>
                  </a:moveTo>
                  <a:lnTo>
                    <a:pt x="409" y="489"/>
                  </a:lnTo>
                  <a:lnTo>
                    <a:pt x="407" y="488"/>
                  </a:lnTo>
                  <a:lnTo>
                    <a:pt x="406" y="486"/>
                  </a:lnTo>
                  <a:lnTo>
                    <a:pt x="404" y="484"/>
                  </a:lnTo>
                  <a:lnTo>
                    <a:pt x="404" y="483"/>
                  </a:lnTo>
                  <a:lnTo>
                    <a:pt x="404" y="483"/>
                  </a:lnTo>
                  <a:lnTo>
                    <a:pt x="401" y="484"/>
                  </a:lnTo>
                  <a:lnTo>
                    <a:pt x="396" y="484"/>
                  </a:lnTo>
                  <a:lnTo>
                    <a:pt x="390" y="484"/>
                  </a:lnTo>
                  <a:lnTo>
                    <a:pt x="390" y="484"/>
                  </a:lnTo>
                  <a:lnTo>
                    <a:pt x="398" y="488"/>
                  </a:lnTo>
                  <a:lnTo>
                    <a:pt x="409" y="489"/>
                  </a:lnTo>
                  <a:lnTo>
                    <a:pt x="409" y="489"/>
                  </a:lnTo>
                  <a:close/>
                  <a:moveTo>
                    <a:pt x="99" y="483"/>
                  </a:moveTo>
                  <a:lnTo>
                    <a:pt x="99" y="483"/>
                  </a:lnTo>
                  <a:lnTo>
                    <a:pt x="99" y="488"/>
                  </a:lnTo>
                  <a:lnTo>
                    <a:pt x="98" y="491"/>
                  </a:lnTo>
                  <a:lnTo>
                    <a:pt x="96" y="492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94" y="495"/>
                  </a:lnTo>
                  <a:lnTo>
                    <a:pt x="96" y="495"/>
                  </a:lnTo>
                  <a:lnTo>
                    <a:pt x="96" y="494"/>
                  </a:lnTo>
                  <a:lnTo>
                    <a:pt x="96" y="494"/>
                  </a:lnTo>
                  <a:lnTo>
                    <a:pt x="98" y="498"/>
                  </a:lnTo>
                  <a:lnTo>
                    <a:pt x="99" y="503"/>
                  </a:lnTo>
                  <a:lnTo>
                    <a:pt x="99" y="503"/>
                  </a:lnTo>
                  <a:lnTo>
                    <a:pt x="107" y="501"/>
                  </a:lnTo>
                  <a:lnTo>
                    <a:pt x="110" y="500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10" y="497"/>
                  </a:lnTo>
                  <a:lnTo>
                    <a:pt x="108" y="497"/>
                  </a:lnTo>
                  <a:lnTo>
                    <a:pt x="108" y="498"/>
                  </a:lnTo>
                  <a:lnTo>
                    <a:pt x="107" y="497"/>
                  </a:lnTo>
                  <a:lnTo>
                    <a:pt x="107" y="497"/>
                  </a:lnTo>
                  <a:lnTo>
                    <a:pt x="105" y="491"/>
                  </a:lnTo>
                  <a:lnTo>
                    <a:pt x="105" y="483"/>
                  </a:lnTo>
                  <a:lnTo>
                    <a:pt x="105" y="483"/>
                  </a:lnTo>
                  <a:lnTo>
                    <a:pt x="102" y="483"/>
                  </a:lnTo>
                  <a:lnTo>
                    <a:pt x="99" y="483"/>
                  </a:lnTo>
                  <a:lnTo>
                    <a:pt x="99" y="483"/>
                  </a:lnTo>
                  <a:close/>
                  <a:moveTo>
                    <a:pt x="529" y="488"/>
                  </a:moveTo>
                  <a:lnTo>
                    <a:pt x="529" y="488"/>
                  </a:lnTo>
                  <a:lnTo>
                    <a:pt x="531" y="488"/>
                  </a:lnTo>
                  <a:lnTo>
                    <a:pt x="532" y="486"/>
                  </a:lnTo>
                  <a:lnTo>
                    <a:pt x="532" y="484"/>
                  </a:lnTo>
                  <a:lnTo>
                    <a:pt x="531" y="483"/>
                  </a:lnTo>
                  <a:lnTo>
                    <a:pt x="531" y="483"/>
                  </a:lnTo>
                  <a:lnTo>
                    <a:pt x="529" y="488"/>
                  </a:lnTo>
                  <a:lnTo>
                    <a:pt x="529" y="488"/>
                  </a:lnTo>
                  <a:close/>
                  <a:moveTo>
                    <a:pt x="329" y="484"/>
                  </a:moveTo>
                  <a:lnTo>
                    <a:pt x="329" y="484"/>
                  </a:lnTo>
                  <a:lnTo>
                    <a:pt x="328" y="488"/>
                  </a:lnTo>
                  <a:lnTo>
                    <a:pt x="329" y="489"/>
                  </a:lnTo>
                  <a:lnTo>
                    <a:pt x="332" y="492"/>
                  </a:lnTo>
                  <a:lnTo>
                    <a:pt x="332" y="492"/>
                  </a:lnTo>
                  <a:lnTo>
                    <a:pt x="343" y="489"/>
                  </a:lnTo>
                  <a:lnTo>
                    <a:pt x="343" y="489"/>
                  </a:lnTo>
                  <a:lnTo>
                    <a:pt x="341" y="486"/>
                  </a:lnTo>
                  <a:lnTo>
                    <a:pt x="340" y="483"/>
                  </a:lnTo>
                  <a:lnTo>
                    <a:pt x="340" y="483"/>
                  </a:lnTo>
                  <a:lnTo>
                    <a:pt x="334" y="486"/>
                  </a:lnTo>
                  <a:lnTo>
                    <a:pt x="331" y="486"/>
                  </a:lnTo>
                  <a:lnTo>
                    <a:pt x="329" y="484"/>
                  </a:lnTo>
                  <a:lnTo>
                    <a:pt x="329" y="484"/>
                  </a:lnTo>
                  <a:close/>
                  <a:moveTo>
                    <a:pt x="346" y="488"/>
                  </a:moveTo>
                  <a:lnTo>
                    <a:pt x="346" y="488"/>
                  </a:lnTo>
                  <a:lnTo>
                    <a:pt x="349" y="488"/>
                  </a:lnTo>
                  <a:lnTo>
                    <a:pt x="351" y="486"/>
                  </a:lnTo>
                  <a:lnTo>
                    <a:pt x="351" y="486"/>
                  </a:lnTo>
                  <a:lnTo>
                    <a:pt x="348" y="484"/>
                  </a:lnTo>
                  <a:lnTo>
                    <a:pt x="345" y="483"/>
                  </a:lnTo>
                  <a:lnTo>
                    <a:pt x="345" y="483"/>
                  </a:lnTo>
                  <a:lnTo>
                    <a:pt x="346" y="486"/>
                  </a:lnTo>
                  <a:lnTo>
                    <a:pt x="346" y="488"/>
                  </a:lnTo>
                  <a:lnTo>
                    <a:pt x="346" y="488"/>
                  </a:lnTo>
                  <a:close/>
                  <a:moveTo>
                    <a:pt x="424" y="483"/>
                  </a:moveTo>
                  <a:lnTo>
                    <a:pt x="424" y="483"/>
                  </a:lnTo>
                  <a:lnTo>
                    <a:pt x="422" y="484"/>
                  </a:lnTo>
                  <a:lnTo>
                    <a:pt x="421" y="488"/>
                  </a:lnTo>
                  <a:lnTo>
                    <a:pt x="421" y="494"/>
                  </a:lnTo>
                  <a:lnTo>
                    <a:pt x="421" y="494"/>
                  </a:lnTo>
                  <a:lnTo>
                    <a:pt x="422" y="494"/>
                  </a:lnTo>
                  <a:lnTo>
                    <a:pt x="424" y="494"/>
                  </a:lnTo>
                  <a:lnTo>
                    <a:pt x="427" y="491"/>
                  </a:lnTo>
                  <a:lnTo>
                    <a:pt x="427" y="486"/>
                  </a:lnTo>
                  <a:lnTo>
                    <a:pt x="425" y="484"/>
                  </a:lnTo>
                  <a:lnTo>
                    <a:pt x="424" y="483"/>
                  </a:lnTo>
                  <a:lnTo>
                    <a:pt x="424" y="483"/>
                  </a:lnTo>
                  <a:close/>
                  <a:moveTo>
                    <a:pt x="431" y="489"/>
                  </a:moveTo>
                  <a:lnTo>
                    <a:pt x="431" y="489"/>
                  </a:lnTo>
                  <a:lnTo>
                    <a:pt x="433" y="494"/>
                  </a:lnTo>
                  <a:lnTo>
                    <a:pt x="434" y="497"/>
                  </a:lnTo>
                  <a:lnTo>
                    <a:pt x="434" y="497"/>
                  </a:lnTo>
                  <a:lnTo>
                    <a:pt x="438" y="498"/>
                  </a:lnTo>
                  <a:lnTo>
                    <a:pt x="442" y="500"/>
                  </a:lnTo>
                  <a:lnTo>
                    <a:pt x="442" y="500"/>
                  </a:lnTo>
                  <a:lnTo>
                    <a:pt x="439" y="491"/>
                  </a:lnTo>
                  <a:lnTo>
                    <a:pt x="438" y="486"/>
                  </a:lnTo>
                  <a:lnTo>
                    <a:pt x="434" y="483"/>
                  </a:lnTo>
                  <a:lnTo>
                    <a:pt x="434" y="483"/>
                  </a:lnTo>
                  <a:lnTo>
                    <a:pt x="431" y="489"/>
                  </a:lnTo>
                  <a:lnTo>
                    <a:pt x="431" y="489"/>
                  </a:lnTo>
                  <a:close/>
                  <a:moveTo>
                    <a:pt x="451" y="492"/>
                  </a:moveTo>
                  <a:lnTo>
                    <a:pt x="451" y="492"/>
                  </a:lnTo>
                  <a:lnTo>
                    <a:pt x="451" y="488"/>
                  </a:lnTo>
                  <a:lnTo>
                    <a:pt x="451" y="484"/>
                  </a:lnTo>
                  <a:lnTo>
                    <a:pt x="450" y="483"/>
                  </a:lnTo>
                  <a:lnTo>
                    <a:pt x="450" y="483"/>
                  </a:lnTo>
                  <a:lnTo>
                    <a:pt x="451" y="492"/>
                  </a:lnTo>
                  <a:lnTo>
                    <a:pt x="451" y="492"/>
                  </a:lnTo>
                  <a:close/>
                  <a:moveTo>
                    <a:pt x="154" y="486"/>
                  </a:moveTo>
                  <a:lnTo>
                    <a:pt x="154" y="486"/>
                  </a:lnTo>
                  <a:lnTo>
                    <a:pt x="154" y="494"/>
                  </a:lnTo>
                  <a:lnTo>
                    <a:pt x="154" y="494"/>
                  </a:lnTo>
                  <a:lnTo>
                    <a:pt x="157" y="494"/>
                  </a:lnTo>
                  <a:lnTo>
                    <a:pt x="160" y="494"/>
                  </a:lnTo>
                  <a:lnTo>
                    <a:pt x="160" y="494"/>
                  </a:lnTo>
                  <a:lnTo>
                    <a:pt x="160" y="489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57" y="484"/>
                  </a:lnTo>
                  <a:lnTo>
                    <a:pt x="154" y="486"/>
                  </a:lnTo>
                  <a:lnTo>
                    <a:pt x="154" y="486"/>
                  </a:lnTo>
                  <a:close/>
                  <a:moveTo>
                    <a:pt x="555" y="489"/>
                  </a:moveTo>
                  <a:lnTo>
                    <a:pt x="555" y="489"/>
                  </a:lnTo>
                  <a:lnTo>
                    <a:pt x="555" y="484"/>
                  </a:lnTo>
                  <a:lnTo>
                    <a:pt x="555" y="484"/>
                  </a:lnTo>
                  <a:lnTo>
                    <a:pt x="553" y="484"/>
                  </a:lnTo>
                  <a:lnTo>
                    <a:pt x="552" y="484"/>
                  </a:lnTo>
                  <a:lnTo>
                    <a:pt x="552" y="484"/>
                  </a:lnTo>
                  <a:lnTo>
                    <a:pt x="553" y="488"/>
                  </a:lnTo>
                  <a:lnTo>
                    <a:pt x="555" y="489"/>
                  </a:lnTo>
                  <a:lnTo>
                    <a:pt x="555" y="489"/>
                  </a:lnTo>
                  <a:close/>
                  <a:moveTo>
                    <a:pt x="245" y="489"/>
                  </a:moveTo>
                  <a:lnTo>
                    <a:pt x="245" y="489"/>
                  </a:lnTo>
                  <a:lnTo>
                    <a:pt x="244" y="488"/>
                  </a:lnTo>
                  <a:lnTo>
                    <a:pt x="242" y="486"/>
                  </a:lnTo>
                  <a:lnTo>
                    <a:pt x="241" y="486"/>
                  </a:lnTo>
                  <a:lnTo>
                    <a:pt x="238" y="484"/>
                  </a:lnTo>
                  <a:lnTo>
                    <a:pt x="238" y="484"/>
                  </a:lnTo>
                  <a:lnTo>
                    <a:pt x="239" y="488"/>
                  </a:lnTo>
                  <a:lnTo>
                    <a:pt x="241" y="488"/>
                  </a:lnTo>
                  <a:lnTo>
                    <a:pt x="245" y="489"/>
                  </a:lnTo>
                  <a:lnTo>
                    <a:pt x="245" y="489"/>
                  </a:lnTo>
                  <a:close/>
                  <a:moveTo>
                    <a:pt x="300" y="491"/>
                  </a:moveTo>
                  <a:lnTo>
                    <a:pt x="300" y="491"/>
                  </a:lnTo>
                  <a:lnTo>
                    <a:pt x="305" y="491"/>
                  </a:lnTo>
                  <a:lnTo>
                    <a:pt x="308" y="491"/>
                  </a:lnTo>
                  <a:lnTo>
                    <a:pt x="314" y="484"/>
                  </a:lnTo>
                  <a:lnTo>
                    <a:pt x="314" y="484"/>
                  </a:lnTo>
                  <a:lnTo>
                    <a:pt x="312" y="486"/>
                  </a:lnTo>
                  <a:lnTo>
                    <a:pt x="312" y="486"/>
                  </a:lnTo>
                  <a:lnTo>
                    <a:pt x="306" y="488"/>
                  </a:lnTo>
                  <a:lnTo>
                    <a:pt x="303" y="489"/>
                  </a:lnTo>
                  <a:lnTo>
                    <a:pt x="300" y="491"/>
                  </a:lnTo>
                  <a:lnTo>
                    <a:pt x="300" y="491"/>
                  </a:lnTo>
                  <a:close/>
                  <a:moveTo>
                    <a:pt x="491" y="486"/>
                  </a:moveTo>
                  <a:lnTo>
                    <a:pt x="491" y="486"/>
                  </a:lnTo>
                  <a:lnTo>
                    <a:pt x="492" y="488"/>
                  </a:lnTo>
                  <a:lnTo>
                    <a:pt x="492" y="488"/>
                  </a:lnTo>
                  <a:lnTo>
                    <a:pt x="492" y="489"/>
                  </a:lnTo>
                  <a:lnTo>
                    <a:pt x="494" y="489"/>
                  </a:lnTo>
                  <a:lnTo>
                    <a:pt x="494" y="489"/>
                  </a:lnTo>
                  <a:lnTo>
                    <a:pt x="494" y="488"/>
                  </a:lnTo>
                  <a:lnTo>
                    <a:pt x="494" y="484"/>
                  </a:lnTo>
                  <a:lnTo>
                    <a:pt x="494" y="484"/>
                  </a:lnTo>
                  <a:lnTo>
                    <a:pt x="492" y="486"/>
                  </a:lnTo>
                  <a:lnTo>
                    <a:pt x="491" y="486"/>
                  </a:lnTo>
                  <a:lnTo>
                    <a:pt x="491" y="486"/>
                  </a:lnTo>
                  <a:close/>
                  <a:moveTo>
                    <a:pt x="704" y="492"/>
                  </a:moveTo>
                  <a:lnTo>
                    <a:pt x="704" y="492"/>
                  </a:lnTo>
                  <a:lnTo>
                    <a:pt x="704" y="489"/>
                  </a:lnTo>
                  <a:lnTo>
                    <a:pt x="704" y="488"/>
                  </a:lnTo>
                  <a:lnTo>
                    <a:pt x="703" y="486"/>
                  </a:lnTo>
                  <a:lnTo>
                    <a:pt x="701" y="486"/>
                  </a:lnTo>
                  <a:lnTo>
                    <a:pt x="698" y="491"/>
                  </a:lnTo>
                  <a:lnTo>
                    <a:pt x="697" y="494"/>
                  </a:lnTo>
                  <a:lnTo>
                    <a:pt x="698" y="497"/>
                  </a:lnTo>
                  <a:lnTo>
                    <a:pt x="698" y="497"/>
                  </a:lnTo>
                  <a:lnTo>
                    <a:pt x="703" y="495"/>
                  </a:lnTo>
                  <a:lnTo>
                    <a:pt x="704" y="494"/>
                  </a:lnTo>
                  <a:lnTo>
                    <a:pt x="704" y="492"/>
                  </a:lnTo>
                  <a:lnTo>
                    <a:pt x="704" y="492"/>
                  </a:lnTo>
                  <a:close/>
                  <a:moveTo>
                    <a:pt x="730" y="494"/>
                  </a:moveTo>
                  <a:lnTo>
                    <a:pt x="730" y="494"/>
                  </a:lnTo>
                  <a:lnTo>
                    <a:pt x="732" y="489"/>
                  </a:lnTo>
                  <a:lnTo>
                    <a:pt x="732" y="486"/>
                  </a:lnTo>
                  <a:lnTo>
                    <a:pt x="730" y="484"/>
                  </a:lnTo>
                  <a:lnTo>
                    <a:pt x="730" y="484"/>
                  </a:lnTo>
                  <a:lnTo>
                    <a:pt x="730" y="489"/>
                  </a:lnTo>
                  <a:lnTo>
                    <a:pt x="730" y="492"/>
                  </a:lnTo>
                  <a:lnTo>
                    <a:pt x="730" y="494"/>
                  </a:lnTo>
                  <a:lnTo>
                    <a:pt x="730" y="494"/>
                  </a:lnTo>
                  <a:close/>
                  <a:moveTo>
                    <a:pt x="195" y="494"/>
                  </a:moveTo>
                  <a:lnTo>
                    <a:pt x="195" y="494"/>
                  </a:lnTo>
                  <a:lnTo>
                    <a:pt x="198" y="494"/>
                  </a:lnTo>
                  <a:lnTo>
                    <a:pt x="201" y="494"/>
                  </a:lnTo>
                  <a:lnTo>
                    <a:pt x="203" y="492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1"/>
                  </a:lnTo>
                  <a:lnTo>
                    <a:pt x="201" y="488"/>
                  </a:lnTo>
                  <a:lnTo>
                    <a:pt x="201" y="488"/>
                  </a:lnTo>
                  <a:lnTo>
                    <a:pt x="197" y="489"/>
                  </a:lnTo>
                  <a:lnTo>
                    <a:pt x="197" y="491"/>
                  </a:lnTo>
                  <a:lnTo>
                    <a:pt x="195" y="494"/>
                  </a:lnTo>
                  <a:lnTo>
                    <a:pt x="195" y="494"/>
                  </a:lnTo>
                  <a:close/>
                  <a:moveTo>
                    <a:pt x="474" y="492"/>
                  </a:moveTo>
                  <a:lnTo>
                    <a:pt x="474" y="492"/>
                  </a:lnTo>
                  <a:lnTo>
                    <a:pt x="479" y="491"/>
                  </a:lnTo>
                  <a:lnTo>
                    <a:pt x="482" y="488"/>
                  </a:lnTo>
                  <a:lnTo>
                    <a:pt x="482" y="488"/>
                  </a:lnTo>
                  <a:lnTo>
                    <a:pt x="477" y="489"/>
                  </a:lnTo>
                  <a:lnTo>
                    <a:pt x="474" y="492"/>
                  </a:lnTo>
                  <a:lnTo>
                    <a:pt x="474" y="492"/>
                  </a:lnTo>
                  <a:close/>
                  <a:moveTo>
                    <a:pt x="506" y="498"/>
                  </a:moveTo>
                  <a:lnTo>
                    <a:pt x="506" y="498"/>
                  </a:lnTo>
                  <a:lnTo>
                    <a:pt x="509" y="497"/>
                  </a:lnTo>
                  <a:lnTo>
                    <a:pt x="509" y="494"/>
                  </a:lnTo>
                  <a:lnTo>
                    <a:pt x="509" y="491"/>
                  </a:lnTo>
                  <a:lnTo>
                    <a:pt x="508" y="488"/>
                  </a:lnTo>
                  <a:lnTo>
                    <a:pt x="508" y="488"/>
                  </a:lnTo>
                  <a:lnTo>
                    <a:pt x="506" y="489"/>
                  </a:lnTo>
                  <a:lnTo>
                    <a:pt x="506" y="492"/>
                  </a:lnTo>
                  <a:lnTo>
                    <a:pt x="506" y="498"/>
                  </a:lnTo>
                  <a:lnTo>
                    <a:pt x="506" y="498"/>
                  </a:lnTo>
                  <a:close/>
                  <a:moveTo>
                    <a:pt x="44" y="504"/>
                  </a:moveTo>
                  <a:lnTo>
                    <a:pt x="44" y="504"/>
                  </a:lnTo>
                  <a:lnTo>
                    <a:pt x="49" y="503"/>
                  </a:lnTo>
                  <a:lnTo>
                    <a:pt x="49" y="503"/>
                  </a:lnTo>
                  <a:lnTo>
                    <a:pt x="49" y="500"/>
                  </a:lnTo>
                  <a:lnTo>
                    <a:pt x="47" y="495"/>
                  </a:lnTo>
                  <a:lnTo>
                    <a:pt x="47" y="495"/>
                  </a:lnTo>
                  <a:lnTo>
                    <a:pt x="46" y="495"/>
                  </a:lnTo>
                  <a:lnTo>
                    <a:pt x="43" y="495"/>
                  </a:lnTo>
                  <a:lnTo>
                    <a:pt x="43" y="495"/>
                  </a:lnTo>
                  <a:lnTo>
                    <a:pt x="41" y="492"/>
                  </a:lnTo>
                  <a:lnTo>
                    <a:pt x="38" y="489"/>
                  </a:lnTo>
                  <a:lnTo>
                    <a:pt x="38" y="489"/>
                  </a:lnTo>
                  <a:lnTo>
                    <a:pt x="38" y="494"/>
                  </a:lnTo>
                  <a:lnTo>
                    <a:pt x="40" y="497"/>
                  </a:lnTo>
                  <a:lnTo>
                    <a:pt x="44" y="504"/>
                  </a:lnTo>
                  <a:lnTo>
                    <a:pt x="44" y="504"/>
                  </a:lnTo>
                  <a:close/>
                  <a:moveTo>
                    <a:pt x="659" y="501"/>
                  </a:moveTo>
                  <a:lnTo>
                    <a:pt x="659" y="501"/>
                  </a:lnTo>
                  <a:lnTo>
                    <a:pt x="660" y="504"/>
                  </a:lnTo>
                  <a:lnTo>
                    <a:pt x="660" y="509"/>
                  </a:lnTo>
                  <a:lnTo>
                    <a:pt x="662" y="513"/>
                  </a:lnTo>
                  <a:lnTo>
                    <a:pt x="663" y="517"/>
                  </a:lnTo>
                  <a:lnTo>
                    <a:pt x="663" y="517"/>
                  </a:lnTo>
                  <a:lnTo>
                    <a:pt x="668" y="510"/>
                  </a:lnTo>
                  <a:lnTo>
                    <a:pt x="671" y="503"/>
                  </a:lnTo>
                  <a:lnTo>
                    <a:pt x="671" y="495"/>
                  </a:lnTo>
                  <a:lnTo>
                    <a:pt x="671" y="492"/>
                  </a:lnTo>
                  <a:lnTo>
                    <a:pt x="668" y="489"/>
                  </a:lnTo>
                  <a:lnTo>
                    <a:pt x="668" y="489"/>
                  </a:lnTo>
                  <a:lnTo>
                    <a:pt x="659" y="501"/>
                  </a:lnTo>
                  <a:lnTo>
                    <a:pt x="659" y="501"/>
                  </a:lnTo>
                  <a:close/>
                  <a:moveTo>
                    <a:pt x="399" y="498"/>
                  </a:moveTo>
                  <a:lnTo>
                    <a:pt x="399" y="498"/>
                  </a:lnTo>
                  <a:lnTo>
                    <a:pt x="402" y="495"/>
                  </a:lnTo>
                  <a:lnTo>
                    <a:pt x="404" y="494"/>
                  </a:lnTo>
                  <a:lnTo>
                    <a:pt x="404" y="494"/>
                  </a:lnTo>
                  <a:lnTo>
                    <a:pt x="399" y="491"/>
                  </a:lnTo>
                  <a:lnTo>
                    <a:pt x="393" y="489"/>
                  </a:lnTo>
                  <a:lnTo>
                    <a:pt x="393" y="489"/>
                  </a:lnTo>
                  <a:lnTo>
                    <a:pt x="393" y="492"/>
                  </a:lnTo>
                  <a:lnTo>
                    <a:pt x="395" y="494"/>
                  </a:lnTo>
                  <a:lnTo>
                    <a:pt x="398" y="495"/>
                  </a:lnTo>
                  <a:lnTo>
                    <a:pt x="399" y="498"/>
                  </a:lnTo>
                  <a:lnTo>
                    <a:pt x="399" y="498"/>
                  </a:lnTo>
                  <a:close/>
                  <a:moveTo>
                    <a:pt x="518" y="492"/>
                  </a:moveTo>
                  <a:lnTo>
                    <a:pt x="518" y="492"/>
                  </a:lnTo>
                  <a:lnTo>
                    <a:pt x="520" y="492"/>
                  </a:lnTo>
                  <a:lnTo>
                    <a:pt x="521" y="494"/>
                  </a:lnTo>
                  <a:lnTo>
                    <a:pt x="521" y="494"/>
                  </a:lnTo>
                  <a:lnTo>
                    <a:pt x="521" y="491"/>
                  </a:lnTo>
                  <a:lnTo>
                    <a:pt x="520" y="489"/>
                  </a:lnTo>
                  <a:lnTo>
                    <a:pt x="520" y="489"/>
                  </a:lnTo>
                  <a:lnTo>
                    <a:pt x="518" y="492"/>
                  </a:lnTo>
                  <a:lnTo>
                    <a:pt x="518" y="492"/>
                  </a:lnTo>
                  <a:close/>
                  <a:moveTo>
                    <a:pt x="570" y="500"/>
                  </a:moveTo>
                  <a:lnTo>
                    <a:pt x="570" y="500"/>
                  </a:lnTo>
                  <a:lnTo>
                    <a:pt x="573" y="500"/>
                  </a:lnTo>
                  <a:lnTo>
                    <a:pt x="576" y="500"/>
                  </a:lnTo>
                  <a:lnTo>
                    <a:pt x="576" y="500"/>
                  </a:lnTo>
                  <a:lnTo>
                    <a:pt x="576" y="495"/>
                  </a:lnTo>
                  <a:lnTo>
                    <a:pt x="576" y="491"/>
                  </a:lnTo>
                  <a:lnTo>
                    <a:pt x="576" y="491"/>
                  </a:lnTo>
                  <a:lnTo>
                    <a:pt x="570" y="489"/>
                  </a:lnTo>
                  <a:lnTo>
                    <a:pt x="570" y="489"/>
                  </a:lnTo>
                  <a:lnTo>
                    <a:pt x="570" y="495"/>
                  </a:lnTo>
                  <a:lnTo>
                    <a:pt x="570" y="500"/>
                  </a:lnTo>
                  <a:lnTo>
                    <a:pt x="570" y="500"/>
                  </a:lnTo>
                  <a:close/>
                  <a:moveTo>
                    <a:pt x="349" y="494"/>
                  </a:moveTo>
                  <a:lnTo>
                    <a:pt x="349" y="494"/>
                  </a:lnTo>
                  <a:lnTo>
                    <a:pt x="351" y="498"/>
                  </a:lnTo>
                  <a:lnTo>
                    <a:pt x="354" y="503"/>
                  </a:lnTo>
                  <a:lnTo>
                    <a:pt x="357" y="506"/>
                  </a:lnTo>
                  <a:lnTo>
                    <a:pt x="363" y="506"/>
                  </a:lnTo>
                  <a:lnTo>
                    <a:pt x="363" y="506"/>
                  </a:lnTo>
                  <a:lnTo>
                    <a:pt x="361" y="500"/>
                  </a:lnTo>
                  <a:lnTo>
                    <a:pt x="360" y="494"/>
                  </a:lnTo>
                  <a:lnTo>
                    <a:pt x="357" y="492"/>
                  </a:lnTo>
                  <a:lnTo>
                    <a:pt x="355" y="491"/>
                  </a:lnTo>
                  <a:lnTo>
                    <a:pt x="352" y="491"/>
                  </a:lnTo>
                  <a:lnTo>
                    <a:pt x="349" y="494"/>
                  </a:lnTo>
                  <a:lnTo>
                    <a:pt x="349" y="494"/>
                  </a:lnTo>
                  <a:close/>
                  <a:moveTo>
                    <a:pt x="116" y="498"/>
                  </a:moveTo>
                  <a:lnTo>
                    <a:pt x="116" y="498"/>
                  </a:lnTo>
                  <a:lnTo>
                    <a:pt x="119" y="498"/>
                  </a:lnTo>
                  <a:lnTo>
                    <a:pt x="123" y="498"/>
                  </a:lnTo>
                  <a:lnTo>
                    <a:pt x="123" y="498"/>
                  </a:lnTo>
                  <a:lnTo>
                    <a:pt x="123" y="494"/>
                  </a:lnTo>
                  <a:lnTo>
                    <a:pt x="122" y="492"/>
                  </a:lnTo>
                  <a:lnTo>
                    <a:pt x="120" y="491"/>
                  </a:lnTo>
                  <a:lnTo>
                    <a:pt x="120" y="491"/>
                  </a:lnTo>
                  <a:lnTo>
                    <a:pt x="117" y="494"/>
                  </a:lnTo>
                  <a:lnTo>
                    <a:pt x="116" y="495"/>
                  </a:lnTo>
                  <a:lnTo>
                    <a:pt x="116" y="498"/>
                  </a:lnTo>
                  <a:lnTo>
                    <a:pt x="116" y="498"/>
                  </a:lnTo>
                  <a:close/>
                  <a:moveTo>
                    <a:pt x="477" y="498"/>
                  </a:moveTo>
                  <a:lnTo>
                    <a:pt x="477" y="498"/>
                  </a:lnTo>
                  <a:lnTo>
                    <a:pt x="479" y="506"/>
                  </a:lnTo>
                  <a:lnTo>
                    <a:pt x="482" y="513"/>
                  </a:lnTo>
                  <a:lnTo>
                    <a:pt x="482" y="513"/>
                  </a:lnTo>
                  <a:lnTo>
                    <a:pt x="485" y="512"/>
                  </a:lnTo>
                  <a:lnTo>
                    <a:pt x="486" y="510"/>
                  </a:lnTo>
                  <a:lnTo>
                    <a:pt x="488" y="504"/>
                  </a:lnTo>
                  <a:lnTo>
                    <a:pt x="488" y="497"/>
                  </a:lnTo>
                  <a:lnTo>
                    <a:pt x="485" y="492"/>
                  </a:lnTo>
                  <a:lnTo>
                    <a:pt x="485" y="492"/>
                  </a:lnTo>
                  <a:lnTo>
                    <a:pt x="483" y="494"/>
                  </a:lnTo>
                  <a:lnTo>
                    <a:pt x="482" y="495"/>
                  </a:lnTo>
                  <a:lnTo>
                    <a:pt x="477" y="498"/>
                  </a:lnTo>
                  <a:lnTo>
                    <a:pt x="477" y="498"/>
                  </a:lnTo>
                  <a:close/>
                  <a:moveTo>
                    <a:pt x="448" y="500"/>
                  </a:moveTo>
                  <a:lnTo>
                    <a:pt x="448" y="500"/>
                  </a:lnTo>
                  <a:lnTo>
                    <a:pt x="447" y="495"/>
                  </a:lnTo>
                  <a:lnTo>
                    <a:pt x="445" y="494"/>
                  </a:lnTo>
                  <a:lnTo>
                    <a:pt x="444" y="492"/>
                  </a:lnTo>
                  <a:lnTo>
                    <a:pt x="444" y="492"/>
                  </a:lnTo>
                  <a:lnTo>
                    <a:pt x="445" y="497"/>
                  </a:lnTo>
                  <a:lnTo>
                    <a:pt x="448" y="500"/>
                  </a:lnTo>
                  <a:lnTo>
                    <a:pt x="448" y="500"/>
                  </a:lnTo>
                  <a:close/>
                  <a:moveTo>
                    <a:pt x="547" y="503"/>
                  </a:moveTo>
                  <a:lnTo>
                    <a:pt x="547" y="503"/>
                  </a:lnTo>
                  <a:lnTo>
                    <a:pt x="547" y="497"/>
                  </a:lnTo>
                  <a:lnTo>
                    <a:pt x="547" y="495"/>
                  </a:lnTo>
                  <a:lnTo>
                    <a:pt x="546" y="492"/>
                  </a:lnTo>
                  <a:lnTo>
                    <a:pt x="546" y="492"/>
                  </a:lnTo>
                  <a:lnTo>
                    <a:pt x="544" y="498"/>
                  </a:lnTo>
                  <a:lnTo>
                    <a:pt x="546" y="501"/>
                  </a:lnTo>
                  <a:lnTo>
                    <a:pt x="547" y="503"/>
                  </a:lnTo>
                  <a:lnTo>
                    <a:pt x="547" y="503"/>
                  </a:lnTo>
                  <a:close/>
                  <a:moveTo>
                    <a:pt x="631" y="510"/>
                  </a:moveTo>
                  <a:lnTo>
                    <a:pt x="631" y="510"/>
                  </a:lnTo>
                  <a:lnTo>
                    <a:pt x="640" y="503"/>
                  </a:lnTo>
                  <a:lnTo>
                    <a:pt x="648" y="494"/>
                  </a:lnTo>
                  <a:lnTo>
                    <a:pt x="648" y="494"/>
                  </a:lnTo>
                  <a:lnTo>
                    <a:pt x="645" y="494"/>
                  </a:lnTo>
                  <a:lnTo>
                    <a:pt x="642" y="494"/>
                  </a:lnTo>
                  <a:lnTo>
                    <a:pt x="640" y="495"/>
                  </a:lnTo>
                  <a:lnTo>
                    <a:pt x="637" y="498"/>
                  </a:lnTo>
                  <a:lnTo>
                    <a:pt x="631" y="510"/>
                  </a:lnTo>
                  <a:lnTo>
                    <a:pt x="631" y="510"/>
                  </a:lnTo>
                  <a:close/>
                  <a:moveTo>
                    <a:pt x="686" y="506"/>
                  </a:moveTo>
                  <a:lnTo>
                    <a:pt x="686" y="506"/>
                  </a:lnTo>
                  <a:lnTo>
                    <a:pt x="689" y="504"/>
                  </a:lnTo>
                  <a:lnTo>
                    <a:pt x="691" y="500"/>
                  </a:lnTo>
                  <a:lnTo>
                    <a:pt x="692" y="492"/>
                  </a:lnTo>
                  <a:lnTo>
                    <a:pt x="692" y="492"/>
                  </a:lnTo>
                  <a:lnTo>
                    <a:pt x="688" y="498"/>
                  </a:lnTo>
                  <a:lnTo>
                    <a:pt x="688" y="503"/>
                  </a:lnTo>
                  <a:lnTo>
                    <a:pt x="686" y="506"/>
                  </a:lnTo>
                  <a:lnTo>
                    <a:pt x="686" y="506"/>
                  </a:lnTo>
                  <a:close/>
                  <a:moveTo>
                    <a:pt x="713" y="498"/>
                  </a:moveTo>
                  <a:lnTo>
                    <a:pt x="713" y="498"/>
                  </a:lnTo>
                  <a:lnTo>
                    <a:pt x="715" y="495"/>
                  </a:lnTo>
                  <a:lnTo>
                    <a:pt x="715" y="494"/>
                  </a:lnTo>
                  <a:lnTo>
                    <a:pt x="713" y="492"/>
                  </a:lnTo>
                  <a:lnTo>
                    <a:pt x="713" y="492"/>
                  </a:lnTo>
                  <a:lnTo>
                    <a:pt x="712" y="495"/>
                  </a:lnTo>
                  <a:lnTo>
                    <a:pt x="713" y="497"/>
                  </a:lnTo>
                  <a:lnTo>
                    <a:pt x="713" y="498"/>
                  </a:lnTo>
                  <a:lnTo>
                    <a:pt x="713" y="498"/>
                  </a:lnTo>
                  <a:close/>
                  <a:moveTo>
                    <a:pt x="332" y="497"/>
                  </a:moveTo>
                  <a:lnTo>
                    <a:pt x="332" y="497"/>
                  </a:lnTo>
                  <a:lnTo>
                    <a:pt x="340" y="500"/>
                  </a:lnTo>
                  <a:lnTo>
                    <a:pt x="348" y="501"/>
                  </a:lnTo>
                  <a:lnTo>
                    <a:pt x="348" y="501"/>
                  </a:lnTo>
                  <a:lnTo>
                    <a:pt x="346" y="497"/>
                  </a:lnTo>
                  <a:lnTo>
                    <a:pt x="345" y="494"/>
                  </a:lnTo>
                  <a:lnTo>
                    <a:pt x="345" y="494"/>
                  </a:lnTo>
                  <a:lnTo>
                    <a:pt x="338" y="494"/>
                  </a:lnTo>
                  <a:lnTo>
                    <a:pt x="332" y="497"/>
                  </a:lnTo>
                  <a:lnTo>
                    <a:pt x="332" y="497"/>
                  </a:lnTo>
                  <a:close/>
                  <a:moveTo>
                    <a:pt x="288" y="498"/>
                  </a:moveTo>
                  <a:lnTo>
                    <a:pt x="288" y="498"/>
                  </a:lnTo>
                  <a:lnTo>
                    <a:pt x="287" y="495"/>
                  </a:lnTo>
                  <a:lnTo>
                    <a:pt x="287" y="494"/>
                  </a:lnTo>
                  <a:lnTo>
                    <a:pt x="285" y="495"/>
                  </a:lnTo>
                  <a:lnTo>
                    <a:pt x="285" y="495"/>
                  </a:lnTo>
                  <a:lnTo>
                    <a:pt x="287" y="495"/>
                  </a:lnTo>
                  <a:lnTo>
                    <a:pt x="287" y="497"/>
                  </a:lnTo>
                  <a:lnTo>
                    <a:pt x="287" y="498"/>
                  </a:lnTo>
                  <a:lnTo>
                    <a:pt x="288" y="498"/>
                  </a:lnTo>
                  <a:lnTo>
                    <a:pt x="288" y="498"/>
                  </a:lnTo>
                  <a:close/>
                  <a:moveTo>
                    <a:pt x="404" y="501"/>
                  </a:moveTo>
                  <a:lnTo>
                    <a:pt x="404" y="501"/>
                  </a:lnTo>
                  <a:lnTo>
                    <a:pt x="404" y="503"/>
                  </a:lnTo>
                  <a:lnTo>
                    <a:pt x="404" y="503"/>
                  </a:lnTo>
                  <a:lnTo>
                    <a:pt x="407" y="503"/>
                  </a:lnTo>
                  <a:lnTo>
                    <a:pt x="410" y="501"/>
                  </a:lnTo>
                  <a:lnTo>
                    <a:pt x="413" y="498"/>
                  </a:lnTo>
                  <a:lnTo>
                    <a:pt x="413" y="494"/>
                  </a:lnTo>
                  <a:lnTo>
                    <a:pt x="413" y="494"/>
                  </a:lnTo>
                  <a:lnTo>
                    <a:pt x="407" y="497"/>
                  </a:lnTo>
                  <a:lnTo>
                    <a:pt x="404" y="501"/>
                  </a:lnTo>
                  <a:lnTo>
                    <a:pt x="404" y="501"/>
                  </a:lnTo>
                  <a:close/>
                  <a:moveTo>
                    <a:pt x="515" y="500"/>
                  </a:moveTo>
                  <a:lnTo>
                    <a:pt x="515" y="500"/>
                  </a:lnTo>
                  <a:lnTo>
                    <a:pt x="517" y="498"/>
                  </a:lnTo>
                  <a:lnTo>
                    <a:pt x="518" y="498"/>
                  </a:lnTo>
                  <a:lnTo>
                    <a:pt x="518" y="497"/>
                  </a:lnTo>
                  <a:lnTo>
                    <a:pt x="518" y="497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4" y="497"/>
                  </a:lnTo>
                  <a:lnTo>
                    <a:pt x="514" y="498"/>
                  </a:lnTo>
                  <a:lnTo>
                    <a:pt x="515" y="500"/>
                  </a:lnTo>
                  <a:lnTo>
                    <a:pt x="515" y="500"/>
                  </a:lnTo>
                  <a:close/>
                  <a:moveTo>
                    <a:pt x="27" y="495"/>
                  </a:moveTo>
                  <a:lnTo>
                    <a:pt x="27" y="495"/>
                  </a:lnTo>
                  <a:lnTo>
                    <a:pt x="29" y="501"/>
                  </a:lnTo>
                  <a:lnTo>
                    <a:pt x="29" y="503"/>
                  </a:lnTo>
                  <a:lnTo>
                    <a:pt x="32" y="503"/>
                  </a:lnTo>
                  <a:lnTo>
                    <a:pt x="32" y="503"/>
                  </a:lnTo>
                  <a:lnTo>
                    <a:pt x="32" y="500"/>
                  </a:lnTo>
                  <a:lnTo>
                    <a:pt x="32" y="495"/>
                  </a:lnTo>
                  <a:lnTo>
                    <a:pt x="32" y="495"/>
                  </a:lnTo>
                  <a:lnTo>
                    <a:pt x="30" y="495"/>
                  </a:lnTo>
                  <a:lnTo>
                    <a:pt x="27" y="495"/>
                  </a:lnTo>
                  <a:lnTo>
                    <a:pt x="27" y="495"/>
                  </a:lnTo>
                  <a:close/>
                  <a:moveTo>
                    <a:pt x="584" y="509"/>
                  </a:moveTo>
                  <a:lnTo>
                    <a:pt x="584" y="509"/>
                  </a:lnTo>
                  <a:lnTo>
                    <a:pt x="592" y="503"/>
                  </a:lnTo>
                  <a:lnTo>
                    <a:pt x="593" y="500"/>
                  </a:lnTo>
                  <a:lnTo>
                    <a:pt x="593" y="495"/>
                  </a:lnTo>
                  <a:lnTo>
                    <a:pt x="593" y="495"/>
                  </a:lnTo>
                  <a:lnTo>
                    <a:pt x="590" y="497"/>
                  </a:lnTo>
                  <a:lnTo>
                    <a:pt x="587" y="500"/>
                  </a:lnTo>
                  <a:lnTo>
                    <a:pt x="584" y="509"/>
                  </a:lnTo>
                  <a:lnTo>
                    <a:pt x="584" y="509"/>
                  </a:lnTo>
                  <a:close/>
                  <a:moveTo>
                    <a:pt x="212" y="498"/>
                  </a:moveTo>
                  <a:lnTo>
                    <a:pt x="212" y="498"/>
                  </a:lnTo>
                  <a:lnTo>
                    <a:pt x="215" y="498"/>
                  </a:lnTo>
                  <a:lnTo>
                    <a:pt x="215" y="497"/>
                  </a:lnTo>
                  <a:lnTo>
                    <a:pt x="215" y="497"/>
                  </a:lnTo>
                  <a:lnTo>
                    <a:pt x="213" y="495"/>
                  </a:lnTo>
                  <a:lnTo>
                    <a:pt x="212" y="497"/>
                  </a:lnTo>
                  <a:lnTo>
                    <a:pt x="212" y="498"/>
                  </a:lnTo>
                  <a:lnTo>
                    <a:pt x="212" y="498"/>
                  </a:lnTo>
                  <a:close/>
                  <a:moveTo>
                    <a:pt x="303" y="498"/>
                  </a:moveTo>
                  <a:lnTo>
                    <a:pt x="303" y="498"/>
                  </a:lnTo>
                  <a:lnTo>
                    <a:pt x="305" y="498"/>
                  </a:lnTo>
                  <a:lnTo>
                    <a:pt x="306" y="498"/>
                  </a:lnTo>
                  <a:lnTo>
                    <a:pt x="306" y="497"/>
                  </a:lnTo>
                  <a:lnTo>
                    <a:pt x="306" y="497"/>
                  </a:lnTo>
                  <a:lnTo>
                    <a:pt x="305" y="497"/>
                  </a:lnTo>
                  <a:lnTo>
                    <a:pt x="303" y="498"/>
                  </a:lnTo>
                  <a:lnTo>
                    <a:pt x="303" y="498"/>
                  </a:lnTo>
                  <a:close/>
                  <a:moveTo>
                    <a:pt x="459" y="503"/>
                  </a:moveTo>
                  <a:lnTo>
                    <a:pt x="459" y="503"/>
                  </a:lnTo>
                  <a:lnTo>
                    <a:pt x="459" y="500"/>
                  </a:lnTo>
                  <a:lnTo>
                    <a:pt x="459" y="497"/>
                  </a:lnTo>
                  <a:lnTo>
                    <a:pt x="457" y="497"/>
                  </a:lnTo>
                  <a:lnTo>
                    <a:pt x="457" y="497"/>
                  </a:lnTo>
                  <a:lnTo>
                    <a:pt x="457" y="500"/>
                  </a:lnTo>
                  <a:lnTo>
                    <a:pt x="457" y="501"/>
                  </a:lnTo>
                  <a:lnTo>
                    <a:pt x="459" y="503"/>
                  </a:lnTo>
                  <a:lnTo>
                    <a:pt x="459" y="503"/>
                  </a:lnTo>
                  <a:close/>
                  <a:moveTo>
                    <a:pt x="366" y="501"/>
                  </a:moveTo>
                  <a:lnTo>
                    <a:pt x="366" y="501"/>
                  </a:lnTo>
                  <a:lnTo>
                    <a:pt x="367" y="500"/>
                  </a:lnTo>
                  <a:lnTo>
                    <a:pt x="369" y="498"/>
                  </a:lnTo>
                  <a:lnTo>
                    <a:pt x="369" y="498"/>
                  </a:lnTo>
                  <a:lnTo>
                    <a:pt x="366" y="497"/>
                  </a:lnTo>
                  <a:lnTo>
                    <a:pt x="366" y="497"/>
                  </a:lnTo>
                  <a:lnTo>
                    <a:pt x="366" y="501"/>
                  </a:lnTo>
                  <a:lnTo>
                    <a:pt x="366" y="501"/>
                  </a:lnTo>
                  <a:close/>
                  <a:moveTo>
                    <a:pt x="383" y="503"/>
                  </a:moveTo>
                  <a:lnTo>
                    <a:pt x="383" y="503"/>
                  </a:lnTo>
                  <a:lnTo>
                    <a:pt x="386" y="504"/>
                  </a:lnTo>
                  <a:lnTo>
                    <a:pt x="387" y="506"/>
                  </a:lnTo>
                  <a:lnTo>
                    <a:pt x="389" y="506"/>
                  </a:lnTo>
                  <a:lnTo>
                    <a:pt x="389" y="506"/>
                  </a:lnTo>
                  <a:lnTo>
                    <a:pt x="387" y="500"/>
                  </a:lnTo>
                  <a:lnTo>
                    <a:pt x="386" y="498"/>
                  </a:lnTo>
                  <a:lnTo>
                    <a:pt x="384" y="497"/>
                  </a:lnTo>
                  <a:lnTo>
                    <a:pt x="384" y="497"/>
                  </a:lnTo>
                  <a:lnTo>
                    <a:pt x="383" y="503"/>
                  </a:lnTo>
                  <a:lnTo>
                    <a:pt x="383" y="503"/>
                  </a:lnTo>
                  <a:close/>
                  <a:moveTo>
                    <a:pt x="297" y="500"/>
                  </a:moveTo>
                  <a:lnTo>
                    <a:pt x="297" y="500"/>
                  </a:lnTo>
                  <a:lnTo>
                    <a:pt x="296" y="498"/>
                  </a:lnTo>
                  <a:lnTo>
                    <a:pt x="294" y="498"/>
                  </a:lnTo>
                  <a:lnTo>
                    <a:pt x="294" y="500"/>
                  </a:lnTo>
                  <a:lnTo>
                    <a:pt x="294" y="500"/>
                  </a:lnTo>
                  <a:lnTo>
                    <a:pt x="296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7" y="500"/>
                  </a:lnTo>
                  <a:close/>
                  <a:moveTo>
                    <a:pt x="320" y="515"/>
                  </a:moveTo>
                  <a:lnTo>
                    <a:pt x="320" y="515"/>
                  </a:lnTo>
                  <a:lnTo>
                    <a:pt x="323" y="515"/>
                  </a:lnTo>
                  <a:lnTo>
                    <a:pt x="325" y="513"/>
                  </a:lnTo>
                  <a:lnTo>
                    <a:pt x="325" y="513"/>
                  </a:lnTo>
                  <a:lnTo>
                    <a:pt x="325" y="500"/>
                  </a:lnTo>
                  <a:lnTo>
                    <a:pt x="325" y="500"/>
                  </a:lnTo>
                  <a:lnTo>
                    <a:pt x="322" y="498"/>
                  </a:lnTo>
                  <a:lnTo>
                    <a:pt x="320" y="500"/>
                  </a:lnTo>
                  <a:lnTo>
                    <a:pt x="319" y="501"/>
                  </a:lnTo>
                  <a:lnTo>
                    <a:pt x="319" y="503"/>
                  </a:lnTo>
                  <a:lnTo>
                    <a:pt x="320" y="515"/>
                  </a:lnTo>
                  <a:lnTo>
                    <a:pt x="320" y="515"/>
                  </a:lnTo>
                  <a:close/>
                  <a:moveTo>
                    <a:pt x="268" y="503"/>
                  </a:moveTo>
                  <a:lnTo>
                    <a:pt x="268" y="503"/>
                  </a:lnTo>
                  <a:lnTo>
                    <a:pt x="276" y="504"/>
                  </a:lnTo>
                  <a:lnTo>
                    <a:pt x="277" y="504"/>
                  </a:lnTo>
                  <a:lnTo>
                    <a:pt x="279" y="501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3" y="500"/>
                  </a:lnTo>
                  <a:lnTo>
                    <a:pt x="268" y="503"/>
                  </a:lnTo>
                  <a:lnTo>
                    <a:pt x="268" y="503"/>
                  </a:lnTo>
                  <a:close/>
                  <a:moveTo>
                    <a:pt x="239" y="512"/>
                  </a:moveTo>
                  <a:lnTo>
                    <a:pt x="239" y="512"/>
                  </a:lnTo>
                  <a:lnTo>
                    <a:pt x="247" y="510"/>
                  </a:lnTo>
                  <a:lnTo>
                    <a:pt x="250" y="509"/>
                  </a:lnTo>
                  <a:lnTo>
                    <a:pt x="252" y="507"/>
                  </a:lnTo>
                  <a:lnTo>
                    <a:pt x="252" y="507"/>
                  </a:lnTo>
                  <a:lnTo>
                    <a:pt x="250" y="504"/>
                  </a:lnTo>
                  <a:lnTo>
                    <a:pt x="247" y="501"/>
                  </a:lnTo>
                  <a:lnTo>
                    <a:pt x="242" y="500"/>
                  </a:lnTo>
                  <a:lnTo>
                    <a:pt x="238" y="500"/>
                  </a:lnTo>
                  <a:lnTo>
                    <a:pt x="238" y="500"/>
                  </a:lnTo>
                  <a:lnTo>
                    <a:pt x="238" y="507"/>
                  </a:lnTo>
                  <a:lnTo>
                    <a:pt x="239" y="512"/>
                  </a:lnTo>
                  <a:lnTo>
                    <a:pt x="239" y="512"/>
                  </a:lnTo>
                  <a:close/>
                  <a:moveTo>
                    <a:pt x="521" y="520"/>
                  </a:moveTo>
                  <a:lnTo>
                    <a:pt x="521" y="520"/>
                  </a:lnTo>
                  <a:lnTo>
                    <a:pt x="523" y="515"/>
                  </a:lnTo>
                  <a:lnTo>
                    <a:pt x="523" y="510"/>
                  </a:lnTo>
                  <a:lnTo>
                    <a:pt x="523" y="500"/>
                  </a:lnTo>
                  <a:lnTo>
                    <a:pt x="523" y="500"/>
                  </a:lnTo>
                  <a:lnTo>
                    <a:pt x="520" y="501"/>
                  </a:lnTo>
                  <a:lnTo>
                    <a:pt x="518" y="504"/>
                  </a:lnTo>
                  <a:lnTo>
                    <a:pt x="515" y="509"/>
                  </a:lnTo>
                  <a:lnTo>
                    <a:pt x="517" y="515"/>
                  </a:lnTo>
                  <a:lnTo>
                    <a:pt x="518" y="518"/>
                  </a:lnTo>
                  <a:lnTo>
                    <a:pt x="521" y="520"/>
                  </a:lnTo>
                  <a:lnTo>
                    <a:pt x="521" y="520"/>
                  </a:lnTo>
                  <a:close/>
                  <a:moveTo>
                    <a:pt x="305" y="503"/>
                  </a:moveTo>
                  <a:lnTo>
                    <a:pt x="305" y="503"/>
                  </a:lnTo>
                  <a:lnTo>
                    <a:pt x="308" y="507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4" y="513"/>
                  </a:lnTo>
                  <a:lnTo>
                    <a:pt x="314" y="513"/>
                  </a:lnTo>
                  <a:lnTo>
                    <a:pt x="314" y="507"/>
                  </a:lnTo>
                  <a:lnTo>
                    <a:pt x="312" y="501"/>
                  </a:lnTo>
                  <a:lnTo>
                    <a:pt x="312" y="501"/>
                  </a:lnTo>
                  <a:lnTo>
                    <a:pt x="308" y="501"/>
                  </a:lnTo>
                  <a:lnTo>
                    <a:pt x="305" y="503"/>
                  </a:lnTo>
                  <a:lnTo>
                    <a:pt x="305" y="503"/>
                  </a:lnTo>
                  <a:close/>
                  <a:moveTo>
                    <a:pt x="436" y="512"/>
                  </a:moveTo>
                  <a:lnTo>
                    <a:pt x="436" y="512"/>
                  </a:lnTo>
                  <a:lnTo>
                    <a:pt x="436" y="509"/>
                  </a:lnTo>
                  <a:lnTo>
                    <a:pt x="434" y="507"/>
                  </a:lnTo>
                  <a:lnTo>
                    <a:pt x="433" y="504"/>
                  </a:lnTo>
                  <a:lnTo>
                    <a:pt x="433" y="503"/>
                  </a:lnTo>
                  <a:lnTo>
                    <a:pt x="433" y="503"/>
                  </a:lnTo>
                  <a:lnTo>
                    <a:pt x="428" y="501"/>
                  </a:lnTo>
                  <a:lnTo>
                    <a:pt x="424" y="501"/>
                  </a:lnTo>
                  <a:lnTo>
                    <a:pt x="424" y="501"/>
                  </a:lnTo>
                  <a:lnTo>
                    <a:pt x="427" y="504"/>
                  </a:lnTo>
                  <a:lnTo>
                    <a:pt x="430" y="507"/>
                  </a:lnTo>
                  <a:lnTo>
                    <a:pt x="436" y="512"/>
                  </a:lnTo>
                  <a:lnTo>
                    <a:pt x="436" y="512"/>
                  </a:lnTo>
                  <a:close/>
                  <a:moveTo>
                    <a:pt x="532" y="515"/>
                  </a:moveTo>
                  <a:lnTo>
                    <a:pt x="532" y="515"/>
                  </a:lnTo>
                  <a:lnTo>
                    <a:pt x="532" y="507"/>
                  </a:lnTo>
                  <a:lnTo>
                    <a:pt x="532" y="501"/>
                  </a:lnTo>
                  <a:lnTo>
                    <a:pt x="532" y="501"/>
                  </a:lnTo>
                  <a:lnTo>
                    <a:pt x="529" y="501"/>
                  </a:lnTo>
                  <a:lnTo>
                    <a:pt x="529" y="501"/>
                  </a:lnTo>
                  <a:lnTo>
                    <a:pt x="529" y="507"/>
                  </a:lnTo>
                  <a:lnTo>
                    <a:pt x="531" y="512"/>
                  </a:lnTo>
                  <a:lnTo>
                    <a:pt x="532" y="515"/>
                  </a:lnTo>
                  <a:lnTo>
                    <a:pt x="532" y="515"/>
                  </a:lnTo>
                  <a:close/>
                  <a:moveTo>
                    <a:pt x="223" y="507"/>
                  </a:moveTo>
                  <a:lnTo>
                    <a:pt x="223" y="507"/>
                  </a:lnTo>
                  <a:lnTo>
                    <a:pt x="226" y="504"/>
                  </a:lnTo>
                  <a:lnTo>
                    <a:pt x="226" y="501"/>
                  </a:lnTo>
                  <a:lnTo>
                    <a:pt x="226" y="501"/>
                  </a:lnTo>
                  <a:lnTo>
                    <a:pt x="223" y="501"/>
                  </a:lnTo>
                  <a:lnTo>
                    <a:pt x="223" y="501"/>
                  </a:lnTo>
                  <a:lnTo>
                    <a:pt x="223" y="504"/>
                  </a:lnTo>
                  <a:lnTo>
                    <a:pt x="223" y="507"/>
                  </a:lnTo>
                  <a:lnTo>
                    <a:pt x="223" y="507"/>
                  </a:lnTo>
                  <a:close/>
                  <a:moveTo>
                    <a:pt x="184" y="503"/>
                  </a:moveTo>
                  <a:lnTo>
                    <a:pt x="184" y="503"/>
                  </a:lnTo>
                  <a:lnTo>
                    <a:pt x="187" y="504"/>
                  </a:lnTo>
                  <a:lnTo>
                    <a:pt x="189" y="504"/>
                  </a:lnTo>
                  <a:lnTo>
                    <a:pt x="191" y="503"/>
                  </a:lnTo>
                  <a:lnTo>
                    <a:pt x="191" y="503"/>
                  </a:lnTo>
                  <a:lnTo>
                    <a:pt x="186" y="503"/>
                  </a:lnTo>
                  <a:lnTo>
                    <a:pt x="184" y="503"/>
                  </a:lnTo>
                  <a:lnTo>
                    <a:pt x="184" y="503"/>
                  </a:lnTo>
                  <a:lnTo>
                    <a:pt x="184" y="503"/>
                  </a:lnTo>
                  <a:close/>
                  <a:moveTo>
                    <a:pt x="212" y="503"/>
                  </a:moveTo>
                  <a:lnTo>
                    <a:pt x="212" y="503"/>
                  </a:lnTo>
                  <a:lnTo>
                    <a:pt x="212" y="506"/>
                  </a:lnTo>
                  <a:lnTo>
                    <a:pt x="212" y="506"/>
                  </a:lnTo>
                  <a:lnTo>
                    <a:pt x="216" y="509"/>
                  </a:lnTo>
                  <a:lnTo>
                    <a:pt x="219" y="513"/>
                  </a:lnTo>
                  <a:lnTo>
                    <a:pt x="219" y="513"/>
                  </a:lnTo>
                  <a:lnTo>
                    <a:pt x="219" y="510"/>
                  </a:lnTo>
                  <a:lnTo>
                    <a:pt x="218" y="507"/>
                  </a:lnTo>
                  <a:lnTo>
                    <a:pt x="216" y="503"/>
                  </a:lnTo>
                  <a:lnTo>
                    <a:pt x="216" y="503"/>
                  </a:lnTo>
                  <a:lnTo>
                    <a:pt x="215" y="503"/>
                  </a:lnTo>
                  <a:lnTo>
                    <a:pt x="212" y="503"/>
                  </a:lnTo>
                  <a:lnTo>
                    <a:pt x="212" y="503"/>
                  </a:lnTo>
                  <a:close/>
                  <a:moveTo>
                    <a:pt x="558" y="521"/>
                  </a:moveTo>
                  <a:lnTo>
                    <a:pt x="558" y="521"/>
                  </a:lnTo>
                  <a:lnTo>
                    <a:pt x="558" y="510"/>
                  </a:lnTo>
                  <a:lnTo>
                    <a:pt x="556" y="506"/>
                  </a:lnTo>
                  <a:lnTo>
                    <a:pt x="553" y="503"/>
                  </a:lnTo>
                  <a:lnTo>
                    <a:pt x="553" y="503"/>
                  </a:lnTo>
                  <a:lnTo>
                    <a:pt x="555" y="512"/>
                  </a:lnTo>
                  <a:lnTo>
                    <a:pt x="555" y="517"/>
                  </a:lnTo>
                  <a:lnTo>
                    <a:pt x="558" y="521"/>
                  </a:lnTo>
                  <a:lnTo>
                    <a:pt x="558" y="521"/>
                  </a:lnTo>
                  <a:close/>
                  <a:moveTo>
                    <a:pt x="130" y="513"/>
                  </a:moveTo>
                  <a:lnTo>
                    <a:pt x="130" y="513"/>
                  </a:lnTo>
                  <a:lnTo>
                    <a:pt x="136" y="510"/>
                  </a:lnTo>
                  <a:lnTo>
                    <a:pt x="136" y="510"/>
                  </a:lnTo>
                  <a:lnTo>
                    <a:pt x="136" y="507"/>
                  </a:lnTo>
                  <a:lnTo>
                    <a:pt x="134" y="503"/>
                  </a:lnTo>
                  <a:lnTo>
                    <a:pt x="134" y="503"/>
                  </a:lnTo>
                  <a:lnTo>
                    <a:pt x="128" y="503"/>
                  </a:lnTo>
                  <a:lnTo>
                    <a:pt x="128" y="503"/>
                  </a:lnTo>
                  <a:lnTo>
                    <a:pt x="130" y="507"/>
                  </a:lnTo>
                  <a:lnTo>
                    <a:pt x="130" y="513"/>
                  </a:lnTo>
                  <a:lnTo>
                    <a:pt x="130" y="513"/>
                  </a:lnTo>
                  <a:close/>
                  <a:moveTo>
                    <a:pt x="142" y="509"/>
                  </a:moveTo>
                  <a:lnTo>
                    <a:pt x="142" y="509"/>
                  </a:lnTo>
                  <a:lnTo>
                    <a:pt x="143" y="507"/>
                  </a:lnTo>
                  <a:lnTo>
                    <a:pt x="145" y="507"/>
                  </a:lnTo>
                  <a:lnTo>
                    <a:pt x="145" y="507"/>
                  </a:lnTo>
                  <a:lnTo>
                    <a:pt x="143" y="503"/>
                  </a:lnTo>
                  <a:lnTo>
                    <a:pt x="143" y="503"/>
                  </a:lnTo>
                  <a:lnTo>
                    <a:pt x="140" y="503"/>
                  </a:lnTo>
                  <a:lnTo>
                    <a:pt x="140" y="503"/>
                  </a:lnTo>
                  <a:lnTo>
                    <a:pt x="140" y="506"/>
                  </a:lnTo>
                  <a:lnTo>
                    <a:pt x="142" y="509"/>
                  </a:lnTo>
                  <a:lnTo>
                    <a:pt x="142" y="509"/>
                  </a:lnTo>
                  <a:close/>
                  <a:moveTo>
                    <a:pt x="232" y="513"/>
                  </a:moveTo>
                  <a:lnTo>
                    <a:pt x="232" y="513"/>
                  </a:lnTo>
                  <a:lnTo>
                    <a:pt x="232" y="510"/>
                  </a:lnTo>
                  <a:lnTo>
                    <a:pt x="232" y="507"/>
                  </a:lnTo>
                  <a:lnTo>
                    <a:pt x="229" y="503"/>
                  </a:lnTo>
                  <a:lnTo>
                    <a:pt x="229" y="503"/>
                  </a:lnTo>
                  <a:lnTo>
                    <a:pt x="229" y="510"/>
                  </a:lnTo>
                  <a:lnTo>
                    <a:pt x="229" y="512"/>
                  </a:lnTo>
                  <a:lnTo>
                    <a:pt x="232" y="513"/>
                  </a:lnTo>
                  <a:lnTo>
                    <a:pt x="232" y="513"/>
                  </a:lnTo>
                  <a:close/>
                  <a:moveTo>
                    <a:pt x="633" y="529"/>
                  </a:moveTo>
                  <a:lnTo>
                    <a:pt x="633" y="529"/>
                  </a:lnTo>
                  <a:lnTo>
                    <a:pt x="642" y="517"/>
                  </a:lnTo>
                  <a:lnTo>
                    <a:pt x="646" y="510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0" y="515"/>
                  </a:lnTo>
                  <a:lnTo>
                    <a:pt x="636" y="521"/>
                  </a:lnTo>
                  <a:lnTo>
                    <a:pt x="633" y="529"/>
                  </a:lnTo>
                  <a:lnTo>
                    <a:pt x="633" y="529"/>
                  </a:lnTo>
                  <a:close/>
                  <a:moveTo>
                    <a:pt x="117" y="521"/>
                  </a:moveTo>
                  <a:lnTo>
                    <a:pt x="117" y="521"/>
                  </a:lnTo>
                  <a:lnTo>
                    <a:pt x="120" y="520"/>
                  </a:lnTo>
                  <a:lnTo>
                    <a:pt x="122" y="517"/>
                  </a:lnTo>
                  <a:lnTo>
                    <a:pt x="122" y="517"/>
                  </a:lnTo>
                  <a:lnTo>
                    <a:pt x="119" y="510"/>
                  </a:lnTo>
                  <a:lnTo>
                    <a:pt x="117" y="503"/>
                  </a:lnTo>
                  <a:lnTo>
                    <a:pt x="117" y="503"/>
                  </a:lnTo>
                  <a:lnTo>
                    <a:pt x="117" y="507"/>
                  </a:lnTo>
                  <a:lnTo>
                    <a:pt x="116" y="512"/>
                  </a:lnTo>
                  <a:lnTo>
                    <a:pt x="117" y="521"/>
                  </a:lnTo>
                  <a:lnTo>
                    <a:pt x="117" y="521"/>
                  </a:lnTo>
                  <a:close/>
                  <a:moveTo>
                    <a:pt x="297" y="504"/>
                  </a:moveTo>
                  <a:lnTo>
                    <a:pt x="297" y="504"/>
                  </a:lnTo>
                  <a:lnTo>
                    <a:pt x="299" y="506"/>
                  </a:lnTo>
                  <a:lnTo>
                    <a:pt x="302" y="507"/>
                  </a:lnTo>
                  <a:lnTo>
                    <a:pt x="302" y="507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0" y="504"/>
                  </a:lnTo>
                  <a:lnTo>
                    <a:pt x="300" y="503"/>
                  </a:lnTo>
                  <a:lnTo>
                    <a:pt x="300" y="503"/>
                  </a:lnTo>
                  <a:lnTo>
                    <a:pt x="299" y="504"/>
                  </a:lnTo>
                  <a:lnTo>
                    <a:pt x="297" y="504"/>
                  </a:lnTo>
                  <a:lnTo>
                    <a:pt x="297" y="504"/>
                  </a:lnTo>
                  <a:close/>
                  <a:moveTo>
                    <a:pt x="343" y="510"/>
                  </a:moveTo>
                  <a:lnTo>
                    <a:pt x="343" y="510"/>
                  </a:lnTo>
                  <a:lnTo>
                    <a:pt x="348" y="509"/>
                  </a:lnTo>
                  <a:lnTo>
                    <a:pt x="349" y="509"/>
                  </a:lnTo>
                  <a:lnTo>
                    <a:pt x="351" y="507"/>
                  </a:lnTo>
                  <a:lnTo>
                    <a:pt x="351" y="507"/>
                  </a:lnTo>
                  <a:lnTo>
                    <a:pt x="348" y="506"/>
                  </a:lnTo>
                  <a:lnTo>
                    <a:pt x="343" y="506"/>
                  </a:lnTo>
                  <a:lnTo>
                    <a:pt x="341" y="504"/>
                  </a:lnTo>
                  <a:lnTo>
                    <a:pt x="338" y="504"/>
                  </a:lnTo>
                  <a:lnTo>
                    <a:pt x="338" y="504"/>
                  </a:lnTo>
                  <a:lnTo>
                    <a:pt x="340" y="507"/>
                  </a:lnTo>
                  <a:lnTo>
                    <a:pt x="343" y="510"/>
                  </a:lnTo>
                  <a:lnTo>
                    <a:pt x="343" y="510"/>
                  </a:lnTo>
                  <a:close/>
                  <a:moveTo>
                    <a:pt x="706" y="503"/>
                  </a:moveTo>
                  <a:lnTo>
                    <a:pt x="706" y="503"/>
                  </a:lnTo>
                  <a:lnTo>
                    <a:pt x="703" y="512"/>
                  </a:lnTo>
                  <a:lnTo>
                    <a:pt x="700" y="520"/>
                  </a:lnTo>
                  <a:lnTo>
                    <a:pt x="692" y="533"/>
                  </a:lnTo>
                  <a:lnTo>
                    <a:pt x="692" y="533"/>
                  </a:lnTo>
                  <a:lnTo>
                    <a:pt x="700" y="529"/>
                  </a:lnTo>
                  <a:lnTo>
                    <a:pt x="704" y="521"/>
                  </a:lnTo>
                  <a:lnTo>
                    <a:pt x="709" y="513"/>
                  </a:lnTo>
                  <a:lnTo>
                    <a:pt x="710" y="509"/>
                  </a:lnTo>
                  <a:lnTo>
                    <a:pt x="709" y="503"/>
                  </a:lnTo>
                  <a:lnTo>
                    <a:pt x="709" y="503"/>
                  </a:lnTo>
                  <a:lnTo>
                    <a:pt x="706" y="503"/>
                  </a:lnTo>
                  <a:lnTo>
                    <a:pt x="706" y="503"/>
                  </a:lnTo>
                  <a:close/>
                  <a:moveTo>
                    <a:pt x="742" y="510"/>
                  </a:moveTo>
                  <a:lnTo>
                    <a:pt x="742" y="510"/>
                  </a:lnTo>
                  <a:lnTo>
                    <a:pt x="744" y="509"/>
                  </a:lnTo>
                  <a:lnTo>
                    <a:pt x="744" y="507"/>
                  </a:lnTo>
                  <a:lnTo>
                    <a:pt x="744" y="504"/>
                  </a:lnTo>
                  <a:lnTo>
                    <a:pt x="742" y="503"/>
                  </a:lnTo>
                  <a:lnTo>
                    <a:pt x="742" y="503"/>
                  </a:lnTo>
                  <a:lnTo>
                    <a:pt x="742" y="507"/>
                  </a:lnTo>
                  <a:lnTo>
                    <a:pt x="742" y="510"/>
                  </a:lnTo>
                  <a:lnTo>
                    <a:pt x="742" y="510"/>
                  </a:lnTo>
                  <a:close/>
                  <a:moveTo>
                    <a:pt x="768" y="512"/>
                  </a:moveTo>
                  <a:lnTo>
                    <a:pt x="768" y="512"/>
                  </a:lnTo>
                  <a:lnTo>
                    <a:pt x="770" y="507"/>
                  </a:lnTo>
                  <a:lnTo>
                    <a:pt x="770" y="506"/>
                  </a:lnTo>
                  <a:lnTo>
                    <a:pt x="770" y="503"/>
                  </a:lnTo>
                  <a:lnTo>
                    <a:pt x="770" y="503"/>
                  </a:lnTo>
                  <a:lnTo>
                    <a:pt x="768" y="507"/>
                  </a:lnTo>
                  <a:lnTo>
                    <a:pt x="767" y="509"/>
                  </a:lnTo>
                  <a:lnTo>
                    <a:pt x="768" y="512"/>
                  </a:lnTo>
                  <a:lnTo>
                    <a:pt x="768" y="512"/>
                  </a:lnTo>
                  <a:close/>
                  <a:moveTo>
                    <a:pt x="40" y="513"/>
                  </a:moveTo>
                  <a:lnTo>
                    <a:pt x="40" y="513"/>
                  </a:lnTo>
                  <a:lnTo>
                    <a:pt x="40" y="507"/>
                  </a:lnTo>
                  <a:lnTo>
                    <a:pt x="38" y="506"/>
                  </a:lnTo>
                  <a:lnTo>
                    <a:pt x="37" y="504"/>
                  </a:lnTo>
                  <a:lnTo>
                    <a:pt x="37" y="504"/>
                  </a:lnTo>
                  <a:lnTo>
                    <a:pt x="38" y="510"/>
                  </a:lnTo>
                  <a:lnTo>
                    <a:pt x="38" y="512"/>
                  </a:lnTo>
                  <a:lnTo>
                    <a:pt x="40" y="513"/>
                  </a:lnTo>
                  <a:lnTo>
                    <a:pt x="40" y="513"/>
                  </a:lnTo>
                  <a:close/>
                  <a:moveTo>
                    <a:pt x="495" y="509"/>
                  </a:moveTo>
                  <a:lnTo>
                    <a:pt x="495" y="509"/>
                  </a:lnTo>
                  <a:lnTo>
                    <a:pt x="497" y="506"/>
                  </a:lnTo>
                  <a:lnTo>
                    <a:pt x="497" y="506"/>
                  </a:lnTo>
                  <a:lnTo>
                    <a:pt x="495" y="504"/>
                  </a:lnTo>
                  <a:lnTo>
                    <a:pt x="495" y="504"/>
                  </a:lnTo>
                  <a:lnTo>
                    <a:pt x="494" y="506"/>
                  </a:lnTo>
                  <a:lnTo>
                    <a:pt x="494" y="507"/>
                  </a:lnTo>
                  <a:lnTo>
                    <a:pt x="495" y="509"/>
                  </a:lnTo>
                  <a:lnTo>
                    <a:pt x="495" y="509"/>
                  </a:lnTo>
                  <a:close/>
                  <a:moveTo>
                    <a:pt x="602" y="518"/>
                  </a:moveTo>
                  <a:lnTo>
                    <a:pt x="602" y="518"/>
                  </a:lnTo>
                  <a:lnTo>
                    <a:pt x="604" y="510"/>
                  </a:lnTo>
                  <a:lnTo>
                    <a:pt x="604" y="507"/>
                  </a:lnTo>
                  <a:lnTo>
                    <a:pt x="602" y="504"/>
                  </a:lnTo>
                  <a:lnTo>
                    <a:pt x="602" y="504"/>
                  </a:lnTo>
                  <a:lnTo>
                    <a:pt x="601" y="507"/>
                  </a:lnTo>
                  <a:lnTo>
                    <a:pt x="599" y="510"/>
                  </a:lnTo>
                  <a:lnTo>
                    <a:pt x="601" y="515"/>
                  </a:lnTo>
                  <a:lnTo>
                    <a:pt x="602" y="518"/>
                  </a:lnTo>
                  <a:lnTo>
                    <a:pt x="602" y="518"/>
                  </a:lnTo>
                  <a:close/>
                  <a:moveTo>
                    <a:pt x="407" y="507"/>
                  </a:moveTo>
                  <a:lnTo>
                    <a:pt x="407" y="507"/>
                  </a:lnTo>
                  <a:lnTo>
                    <a:pt x="409" y="512"/>
                  </a:lnTo>
                  <a:lnTo>
                    <a:pt x="412" y="513"/>
                  </a:lnTo>
                  <a:lnTo>
                    <a:pt x="412" y="513"/>
                  </a:lnTo>
                  <a:lnTo>
                    <a:pt x="413" y="509"/>
                  </a:lnTo>
                  <a:lnTo>
                    <a:pt x="413" y="507"/>
                  </a:lnTo>
                  <a:lnTo>
                    <a:pt x="413" y="504"/>
                  </a:lnTo>
                  <a:lnTo>
                    <a:pt x="413" y="504"/>
                  </a:lnTo>
                  <a:lnTo>
                    <a:pt x="410" y="506"/>
                  </a:lnTo>
                  <a:lnTo>
                    <a:pt x="407" y="507"/>
                  </a:lnTo>
                  <a:lnTo>
                    <a:pt x="407" y="507"/>
                  </a:lnTo>
                  <a:close/>
                  <a:moveTo>
                    <a:pt x="101" y="507"/>
                  </a:moveTo>
                  <a:lnTo>
                    <a:pt x="101" y="507"/>
                  </a:lnTo>
                  <a:lnTo>
                    <a:pt x="104" y="520"/>
                  </a:lnTo>
                  <a:lnTo>
                    <a:pt x="107" y="524"/>
                  </a:lnTo>
                  <a:lnTo>
                    <a:pt x="111" y="527"/>
                  </a:lnTo>
                  <a:lnTo>
                    <a:pt x="111" y="527"/>
                  </a:lnTo>
                  <a:lnTo>
                    <a:pt x="113" y="523"/>
                  </a:lnTo>
                  <a:lnTo>
                    <a:pt x="113" y="517"/>
                  </a:lnTo>
                  <a:lnTo>
                    <a:pt x="111" y="510"/>
                  </a:lnTo>
                  <a:lnTo>
                    <a:pt x="108" y="506"/>
                  </a:lnTo>
                  <a:lnTo>
                    <a:pt x="108" y="506"/>
                  </a:lnTo>
                  <a:lnTo>
                    <a:pt x="101" y="507"/>
                  </a:lnTo>
                  <a:lnTo>
                    <a:pt x="101" y="507"/>
                  </a:lnTo>
                  <a:close/>
                  <a:moveTo>
                    <a:pt x="165" y="509"/>
                  </a:moveTo>
                  <a:lnTo>
                    <a:pt x="165" y="509"/>
                  </a:lnTo>
                  <a:lnTo>
                    <a:pt x="168" y="509"/>
                  </a:lnTo>
                  <a:lnTo>
                    <a:pt x="171" y="509"/>
                  </a:lnTo>
                  <a:lnTo>
                    <a:pt x="175" y="512"/>
                  </a:lnTo>
                  <a:lnTo>
                    <a:pt x="175" y="512"/>
                  </a:lnTo>
                  <a:lnTo>
                    <a:pt x="175" y="510"/>
                  </a:lnTo>
                  <a:lnTo>
                    <a:pt x="175" y="507"/>
                  </a:lnTo>
                  <a:lnTo>
                    <a:pt x="175" y="507"/>
                  </a:lnTo>
                  <a:lnTo>
                    <a:pt x="172" y="509"/>
                  </a:lnTo>
                  <a:lnTo>
                    <a:pt x="171" y="507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5" y="509"/>
                  </a:lnTo>
                  <a:lnTo>
                    <a:pt x="165" y="509"/>
                  </a:lnTo>
                  <a:close/>
                  <a:moveTo>
                    <a:pt x="393" y="506"/>
                  </a:moveTo>
                  <a:lnTo>
                    <a:pt x="393" y="506"/>
                  </a:lnTo>
                  <a:lnTo>
                    <a:pt x="396" y="513"/>
                  </a:lnTo>
                  <a:lnTo>
                    <a:pt x="401" y="518"/>
                  </a:lnTo>
                  <a:lnTo>
                    <a:pt x="401" y="518"/>
                  </a:lnTo>
                  <a:lnTo>
                    <a:pt x="404" y="518"/>
                  </a:lnTo>
                  <a:lnTo>
                    <a:pt x="404" y="517"/>
                  </a:lnTo>
                  <a:lnTo>
                    <a:pt x="406" y="517"/>
                  </a:lnTo>
                  <a:lnTo>
                    <a:pt x="406" y="517"/>
                  </a:lnTo>
                  <a:lnTo>
                    <a:pt x="402" y="509"/>
                  </a:lnTo>
                  <a:lnTo>
                    <a:pt x="399" y="506"/>
                  </a:lnTo>
                  <a:lnTo>
                    <a:pt x="393" y="506"/>
                  </a:lnTo>
                  <a:lnTo>
                    <a:pt x="393" y="506"/>
                  </a:lnTo>
                  <a:close/>
                  <a:moveTo>
                    <a:pt x="590" y="513"/>
                  </a:moveTo>
                  <a:lnTo>
                    <a:pt x="590" y="513"/>
                  </a:lnTo>
                  <a:lnTo>
                    <a:pt x="590" y="513"/>
                  </a:lnTo>
                  <a:lnTo>
                    <a:pt x="592" y="513"/>
                  </a:lnTo>
                  <a:lnTo>
                    <a:pt x="592" y="513"/>
                  </a:lnTo>
                  <a:lnTo>
                    <a:pt x="593" y="513"/>
                  </a:lnTo>
                  <a:lnTo>
                    <a:pt x="593" y="510"/>
                  </a:lnTo>
                  <a:lnTo>
                    <a:pt x="595" y="507"/>
                  </a:lnTo>
                  <a:lnTo>
                    <a:pt x="593" y="506"/>
                  </a:lnTo>
                  <a:lnTo>
                    <a:pt x="593" y="506"/>
                  </a:lnTo>
                  <a:lnTo>
                    <a:pt x="593" y="507"/>
                  </a:lnTo>
                  <a:lnTo>
                    <a:pt x="592" y="509"/>
                  </a:lnTo>
                  <a:lnTo>
                    <a:pt x="590" y="510"/>
                  </a:lnTo>
                  <a:lnTo>
                    <a:pt x="590" y="513"/>
                  </a:lnTo>
                  <a:lnTo>
                    <a:pt x="590" y="513"/>
                  </a:lnTo>
                  <a:close/>
                  <a:moveTo>
                    <a:pt x="367" y="509"/>
                  </a:moveTo>
                  <a:lnTo>
                    <a:pt x="367" y="509"/>
                  </a:lnTo>
                  <a:lnTo>
                    <a:pt x="375" y="515"/>
                  </a:lnTo>
                  <a:lnTo>
                    <a:pt x="375" y="515"/>
                  </a:lnTo>
                  <a:lnTo>
                    <a:pt x="375" y="510"/>
                  </a:lnTo>
                  <a:lnTo>
                    <a:pt x="373" y="506"/>
                  </a:lnTo>
                  <a:lnTo>
                    <a:pt x="373" y="506"/>
                  </a:lnTo>
                  <a:lnTo>
                    <a:pt x="370" y="507"/>
                  </a:lnTo>
                  <a:lnTo>
                    <a:pt x="367" y="509"/>
                  </a:lnTo>
                  <a:lnTo>
                    <a:pt x="367" y="509"/>
                  </a:lnTo>
                  <a:close/>
                  <a:moveTo>
                    <a:pt x="424" y="521"/>
                  </a:moveTo>
                  <a:lnTo>
                    <a:pt x="424" y="521"/>
                  </a:lnTo>
                  <a:lnTo>
                    <a:pt x="431" y="521"/>
                  </a:lnTo>
                  <a:lnTo>
                    <a:pt x="434" y="520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3" y="515"/>
                  </a:lnTo>
                  <a:lnTo>
                    <a:pt x="430" y="512"/>
                  </a:lnTo>
                  <a:lnTo>
                    <a:pt x="422" y="506"/>
                  </a:lnTo>
                  <a:lnTo>
                    <a:pt x="422" y="506"/>
                  </a:lnTo>
                  <a:lnTo>
                    <a:pt x="424" y="521"/>
                  </a:lnTo>
                  <a:lnTo>
                    <a:pt x="424" y="521"/>
                  </a:lnTo>
                  <a:close/>
                  <a:moveTo>
                    <a:pt x="67" y="512"/>
                  </a:moveTo>
                  <a:lnTo>
                    <a:pt x="67" y="512"/>
                  </a:lnTo>
                  <a:lnTo>
                    <a:pt x="67" y="512"/>
                  </a:lnTo>
                  <a:lnTo>
                    <a:pt x="69" y="513"/>
                  </a:lnTo>
                  <a:lnTo>
                    <a:pt x="69" y="513"/>
                  </a:lnTo>
                  <a:lnTo>
                    <a:pt x="69" y="510"/>
                  </a:lnTo>
                  <a:lnTo>
                    <a:pt x="69" y="509"/>
                  </a:lnTo>
                  <a:lnTo>
                    <a:pt x="67" y="509"/>
                  </a:lnTo>
                  <a:lnTo>
                    <a:pt x="67" y="509"/>
                  </a:lnTo>
                  <a:lnTo>
                    <a:pt x="69" y="510"/>
                  </a:lnTo>
                  <a:lnTo>
                    <a:pt x="67" y="512"/>
                  </a:lnTo>
                  <a:lnTo>
                    <a:pt x="67" y="512"/>
                  </a:lnTo>
                  <a:close/>
                  <a:moveTo>
                    <a:pt x="152" y="509"/>
                  </a:moveTo>
                  <a:lnTo>
                    <a:pt x="152" y="509"/>
                  </a:lnTo>
                  <a:lnTo>
                    <a:pt x="152" y="515"/>
                  </a:lnTo>
                  <a:lnTo>
                    <a:pt x="154" y="517"/>
                  </a:lnTo>
                  <a:lnTo>
                    <a:pt x="155" y="518"/>
                  </a:lnTo>
                  <a:lnTo>
                    <a:pt x="155" y="518"/>
                  </a:lnTo>
                  <a:lnTo>
                    <a:pt x="157" y="515"/>
                  </a:lnTo>
                  <a:lnTo>
                    <a:pt x="157" y="510"/>
                  </a:lnTo>
                  <a:lnTo>
                    <a:pt x="157" y="510"/>
                  </a:lnTo>
                  <a:lnTo>
                    <a:pt x="155" y="509"/>
                  </a:lnTo>
                  <a:lnTo>
                    <a:pt x="152" y="509"/>
                  </a:lnTo>
                  <a:lnTo>
                    <a:pt x="152" y="509"/>
                  </a:lnTo>
                  <a:close/>
                  <a:moveTo>
                    <a:pt x="746" y="517"/>
                  </a:moveTo>
                  <a:lnTo>
                    <a:pt x="746" y="517"/>
                  </a:lnTo>
                  <a:lnTo>
                    <a:pt x="747" y="515"/>
                  </a:lnTo>
                  <a:lnTo>
                    <a:pt x="749" y="513"/>
                  </a:lnTo>
                  <a:lnTo>
                    <a:pt x="750" y="510"/>
                  </a:lnTo>
                  <a:lnTo>
                    <a:pt x="749" y="509"/>
                  </a:lnTo>
                  <a:lnTo>
                    <a:pt x="749" y="509"/>
                  </a:lnTo>
                  <a:lnTo>
                    <a:pt x="747" y="513"/>
                  </a:lnTo>
                  <a:lnTo>
                    <a:pt x="746" y="517"/>
                  </a:lnTo>
                  <a:lnTo>
                    <a:pt x="746" y="517"/>
                  </a:lnTo>
                  <a:close/>
                  <a:moveTo>
                    <a:pt x="50" y="513"/>
                  </a:moveTo>
                  <a:lnTo>
                    <a:pt x="50" y="513"/>
                  </a:lnTo>
                  <a:lnTo>
                    <a:pt x="50" y="512"/>
                  </a:lnTo>
                  <a:lnTo>
                    <a:pt x="50" y="510"/>
                  </a:lnTo>
                  <a:lnTo>
                    <a:pt x="49" y="509"/>
                  </a:lnTo>
                  <a:lnTo>
                    <a:pt x="49" y="509"/>
                  </a:lnTo>
                  <a:lnTo>
                    <a:pt x="49" y="510"/>
                  </a:lnTo>
                  <a:lnTo>
                    <a:pt x="49" y="512"/>
                  </a:lnTo>
                  <a:lnTo>
                    <a:pt x="50" y="513"/>
                  </a:lnTo>
                  <a:lnTo>
                    <a:pt x="50" y="513"/>
                  </a:lnTo>
                  <a:close/>
                  <a:moveTo>
                    <a:pt x="271" y="510"/>
                  </a:moveTo>
                  <a:lnTo>
                    <a:pt x="271" y="510"/>
                  </a:lnTo>
                  <a:lnTo>
                    <a:pt x="276" y="513"/>
                  </a:lnTo>
                  <a:lnTo>
                    <a:pt x="279" y="515"/>
                  </a:lnTo>
                  <a:lnTo>
                    <a:pt x="282" y="513"/>
                  </a:lnTo>
                  <a:lnTo>
                    <a:pt x="282" y="513"/>
                  </a:lnTo>
                  <a:lnTo>
                    <a:pt x="280" y="513"/>
                  </a:lnTo>
                  <a:lnTo>
                    <a:pt x="280" y="512"/>
                  </a:lnTo>
                  <a:lnTo>
                    <a:pt x="280" y="510"/>
                  </a:lnTo>
                  <a:lnTo>
                    <a:pt x="280" y="510"/>
                  </a:lnTo>
                  <a:lnTo>
                    <a:pt x="276" y="509"/>
                  </a:lnTo>
                  <a:lnTo>
                    <a:pt x="273" y="509"/>
                  </a:lnTo>
                  <a:lnTo>
                    <a:pt x="271" y="510"/>
                  </a:lnTo>
                  <a:lnTo>
                    <a:pt x="271" y="510"/>
                  </a:lnTo>
                  <a:close/>
                  <a:moveTo>
                    <a:pt x="567" y="529"/>
                  </a:moveTo>
                  <a:lnTo>
                    <a:pt x="567" y="529"/>
                  </a:lnTo>
                  <a:lnTo>
                    <a:pt x="573" y="520"/>
                  </a:lnTo>
                  <a:lnTo>
                    <a:pt x="576" y="515"/>
                  </a:lnTo>
                  <a:lnTo>
                    <a:pt x="576" y="512"/>
                  </a:lnTo>
                  <a:lnTo>
                    <a:pt x="575" y="509"/>
                  </a:lnTo>
                  <a:lnTo>
                    <a:pt x="575" y="509"/>
                  </a:lnTo>
                  <a:lnTo>
                    <a:pt x="572" y="513"/>
                  </a:lnTo>
                  <a:lnTo>
                    <a:pt x="569" y="518"/>
                  </a:lnTo>
                  <a:lnTo>
                    <a:pt x="567" y="523"/>
                  </a:lnTo>
                  <a:lnTo>
                    <a:pt x="567" y="529"/>
                  </a:lnTo>
                  <a:lnTo>
                    <a:pt x="567" y="529"/>
                  </a:lnTo>
                  <a:close/>
                  <a:moveTo>
                    <a:pt x="782" y="527"/>
                  </a:moveTo>
                  <a:lnTo>
                    <a:pt x="782" y="527"/>
                  </a:lnTo>
                  <a:lnTo>
                    <a:pt x="785" y="524"/>
                  </a:lnTo>
                  <a:lnTo>
                    <a:pt x="787" y="520"/>
                  </a:lnTo>
                  <a:lnTo>
                    <a:pt x="787" y="513"/>
                  </a:lnTo>
                  <a:lnTo>
                    <a:pt x="785" y="509"/>
                  </a:lnTo>
                  <a:lnTo>
                    <a:pt x="785" y="509"/>
                  </a:lnTo>
                  <a:lnTo>
                    <a:pt x="784" y="518"/>
                  </a:lnTo>
                  <a:lnTo>
                    <a:pt x="782" y="527"/>
                  </a:lnTo>
                  <a:lnTo>
                    <a:pt x="782" y="527"/>
                  </a:lnTo>
                  <a:close/>
                  <a:moveTo>
                    <a:pt x="357" y="512"/>
                  </a:moveTo>
                  <a:lnTo>
                    <a:pt x="357" y="512"/>
                  </a:lnTo>
                  <a:lnTo>
                    <a:pt x="358" y="515"/>
                  </a:lnTo>
                  <a:lnTo>
                    <a:pt x="358" y="515"/>
                  </a:lnTo>
                  <a:lnTo>
                    <a:pt x="360" y="513"/>
                  </a:lnTo>
                  <a:lnTo>
                    <a:pt x="360" y="513"/>
                  </a:lnTo>
                  <a:lnTo>
                    <a:pt x="360" y="512"/>
                  </a:lnTo>
                  <a:lnTo>
                    <a:pt x="360" y="512"/>
                  </a:lnTo>
                  <a:lnTo>
                    <a:pt x="358" y="510"/>
                  </a:lnTo>
                  <a:lnTo>
                    <a:pt x="357" y="512"/>
                  </a:lnTo>
                  <a:lnTo>
                    <a:pt x="357" y="512"/>
                  </a:lnTo>
                  <a:close/>
                  <a:moveTo>
                    <a:pt x="287" y="518"/>
                  </a:moveTo>
                  <a:lnTo>
                    <a:pt x="287" y="518"/>
                  </a:lnTo>
                  <a:lnTo>
                    <a:pt x="291" y="518"/>
                  </a:lnTo>
                  <a:lnTo>
                    <a:pt x="296" y="520"/>
                  </a:lnTo>
                  <a:lnTo>
                    <a:pt x="296" y="520"/>
                  </a:lnTo>
                  <a:lnTo>
                    <a:pt x="294" y="517"/>
                  </a:lnTo>
                  <a:lnTo>
                    <a:pt x="293" y="513"/>
                  </a:lnTo>
                  <a:lnTo>
                    <a:pt x="290" y="512"/>
                  </a:lnTo>
                  <a:lnTo>
                    <a:pt x="285" y="512"/>
                  </a:lnTo>
                  <a:lnTo>
                    <a:pt x="285" y="512"/>
                  </a:lnTo>
                  <a:lnTo>
                    <a:pt x="287" y="518"/>
                  </a:lnTo>
                  <a:lnTo>
                    <a:pt x="287" y="518"/>
                  </a:lnTo>
                  <a:close/>
                  <a:moveTo>
                    <a:pt x="453" y="515"/>
                  </a:moveTo>
                  <a:lnTo>
                    <a:pt x="453" y="515"/>
                  </a:lnTo>
                  <a:lnTo>
                    <a:pt x="454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9" y="523"/>
                  </a:lnTo>
                  <a:lnTo>
                    <a:pt x="459" y="523"/>
                  </a:lnTo>
                  <a:lnTo>
                    <a:pt x="462" y="523"/>
                  </a:lnTo>
                  <a:lnTo>
                    <a:pt x="462" y="521"/>
                  </a:lnTo>
                  <a:lnTo>
                    <a:pt x="462" y="517"/>
                  </a:lnTo>
                  <a:lnTo>
                    <a:pt x="457" y="512"/>
                  </a:lnTo>
                  <a:lnTo>
                    <a:pt x="457" y="512"/>
                  </a:lnTo>
                  <a:lnTo>
                    <a:pt x="456" y="512"/>
                  </a:lnTo>
                  <a:lnTo>
                    <a:pt x="454" y="513"/>
                  </a:lnTo>
                  <a:lnTo>
                    <a:pt x="453" y="513"/>
                  </a:lnTo>
                  <a:lnTo>
                    <a:pt x="453" y="515"/>
                  </a:lnTo>
                  <a:lnTo>
                    <a:pt x="453" y="515"/>
                  </a:lnTo>
                  <a:close/>
                  <a:moveTo>
                    <a:pt x="620" y="521"/>
                  </a:moveTo>
                  <a:lnTo>
                    <a:pt x="620" y="521"/>
                  </a:lnTo>
                  <a:lnTo>
                    <a:pt x="624" y="515"/>
                  </a:lnTo>
                  <a:lnTo>
                    <a:pt x="622" y="512"/>
                  </a:lnTo>
                  <a:lnTo>
                    <a:pt x="622" y="512"/>
                  </a:lnTo>
                  <a:lnTo>
                    <a:pt x="620" y="515"/>
                  </a:lnTo>
                  <a:lnTo>
                    <a:pt x="620" y="518"/>
                  </a:lnTo>
                  <a:lnTo>
                    <a:pt x="620" y="521"/>
                  </a:lnTo>
                  <a:lnTo>
                    <a:pt x="620" y="521"/>
                  </a:lnTo>
                  <a:close/>
                  <a:moveTo>
                    <a:pt x="631" y="520"/>
                  </a:moveTo>
                  <a:lnTo>
                    <a:pt x="631" y="520"/>
                  </a:lnTo>
                  <a:lnTo>
                    <a:pt x="634" y="515"/>
                  </a:lnTo>
                  <a:lnTo>
                    <a:pt x="636" y="513"/>
                  </a:lnTo>
                  <a:lnTo>
                    <a:pt x="636" y="512"/>
                  </a:lnTo>
                  <a:lnTo>
                    <a:pt x="636" y="512"/>
                  </a:lnTo>
                  <a:lnTo>
                    <a:pt x="634" y="513"/>
                  </a:lnTo>
                  <a:lnTo>
                    <a:pt x="633" y="515"/>
                  </a:lnTo>
                  <a:lnTo>
                    <a:pt x="631" y="517"/>
                  </a:lnTo>
                  <a:lnTo>
                    <a:pt x="631" y="520"/>
                  </a:lnTo>
                  <a:lnTo>
                    <a:pt x="631" y="520"/>
                  </a:lnTo>
                  <a:close/>
                  <a:moveTo>
                    <a:pt x="142" y="513"/>
                  </a:moveTo>
                  <a:lnTo>
                    <a:pt x="142" y="513"/>
                  </a:lnTo>
                  <a:lnTo>
                    <a:pt x="142" y="517"/>
                  </a:lnTo>
                  <a:lnTo>
                    <a:pt x="142" y="517"/>
                  </a:lnTo>
                  <a:lnTo>
                    <a:pt x="148" y="518"/>
                  </a:lnTo>
                  <a:lnTo>
                    <a:pt x="148" y="518"/>
                  </a:lnTo>
                  <a:lnTo>
                    <a:pt x="146" y="512"/>
                  </a:lnTo>
                  <a:lnTo>
                    <a:pt x="146" y="512"/>
                  </a:lnTo>
                  <a:lnTo>
                    <a:pt x="143" y="512"/>
                  </a:lnTo>
                  <a:lnTo>
                    <a:pt x="142" y="513"/>
                  </a:lnTo>
                  <a:lnTo>
                    <a:pt x="142" y="513"/>
                  </a:lnTo>
                  <a:close/>
                  <a:moveTo>
                    <a:pt x="197" y="518"/>
                  </a:moveTo>
                  <a:lnTo>
                    <a:pt x="197" y="518"/>
                  </a:lnTo>
                  <a:lnTo>
                    <a:pt x="201" y="517"/>
                  </a:lnTo>
                  <a:lnTo>
                    <a:pt x="204" y="517"/>
                  </a:lnTo>
                  <a:lnTo>
                    <a:pt x="206" y="515"/>
                  </a:lnTo>
                  <a:lnTo>
                    <a:pt x="206" y="515"/>
                  </a:lnTo>
                  <a:lnTo>
                    <a:pt x="197" y="512"/>
                  </a:lnTo>
                  <a:lnTo>
                    <a:pt x="197" y="512"/>
                  </a:lnTo>
                  <a:lnTo>
                    <a:pt x="195" y="515"/>
                  </a:lnTo>
                  <a:lnTo>
                    <a:pt x="197" y="518"/>
                  </a:lnTo>
                  <a:lnTo>
                    <a:pt x="197" y="518"/>
                  </a:lnTo>
                  <a:close/>
                  <a:moveTo>
                    <a:pt x="384" y="515"/>
                  </a:moveTo>
                  <a:lnTo>
                    <a:pt x="384" y="515"/>
                  </a:lnTo>
                  <a:lnTo>
                    <a:pt x="386" y="521"/>
                  </a:lnTo>
                  <a:lnTo>
                    <a:pt x="386" y="521"/>
                  </a:lnTo>
                  <a:lnTo>
                    <a:pt x="393" y="521"/>
                  </a:lnTo>
                  <a:lnTo>
                    <a:pt x="393" y="521"/>
                  </a:lnTo>
                  <a:lnTo>
                    <a:pt x="393" y="517"/>
                  </a:lnTo>
                  <a:lnTo>
                    <a:pt x="390" y="513"/>
                  </a:lnTo>
                  <a:lnTo>
                    <a:pt x="386" y="513"/>
                  </a:lnTo>
                  <a:lnTo>
                    <a:pt x="384" y="513"/>
                  </a:lnTo>
                  <a:lnTo>
                    <a:pt x="384" y="515"/>
                  </a:lnTo>
                  <a:lnTo>
                    <a:pt x="384" y="515"/>
                  </a:lnTo>
                  <a:close/>
                  <a:moveTo>
                    <a:pt x="488" y="515"/>
                  </a:moveTo>
                  <a:lnTo>
                    <a:pt x="488" y="515"/>
                  </a:lnTo>
                  <a:lnTo>
                    <a:pt x="489" y="515"/>
                  </a:lnTo>
                  <a:lnTo>
                    <a:pt x="491" y="512"/>
                  </a:lnTo>
                  <a:lnTo>
                    <a:pt x="491" y="512"/>
                  </a:lnTo>
                  <a:lnTo>
                    <a:pt x="488" y="513"/>
                  </a:lnTo>
                  <a:lnTo>
                    <a:pt x="488" y="515"/>
                  </a:lnTo>
                  <a:lnTo>
                    <a:pt x="488" y="515"/>
                  </a:lnTo>
                  <a:close/>
                  <a:moveTo>
                    <a:pt x="509" y="521"/>
                  </a:moveTo>
                  <a:lnTo>
                    <a:pt x="509" y="521"/>
                  </a:lnTo>
                  <a:lnTo>
                    <a:pt x="511" y="521"/>
                  </a:lnTo>
                  <a:lnTo>
                    <a:pt x="512" y="521"/>
                  </a:lnTo>
                  <a:lnTo>
                    <a:pt x="512" y="521"/>
                  </a:lnTo>
                  <a:lnTo>
                    <a:pt x="511" y="515"/>
                  </a:lnTo>
                  <a:lnTo>
                    <a:pt x="508" y="512"/>
                  </a:lnTo>
                  <a:lnTo>
                    <a:pt x="508" y="512"/>
                  </a:lnTo>
                  <a:lnTo>
                    <a:pt x="508" y="515"/>
                  </a:lnTo>
                  <a:lnTo>
                    <a:pt x="508" y="517"/>
                  </a:lnTo>
                  <a:lnTo>
                    <a:pt x="509" y="521"/>
                  </a:lnTo>
                  <a:lnTo>
                    <a:pt x="509" y="521"/>
                  </a:lnTo>
                  <a:close/>
                  <a:moveTo>
                    <a:pt x="30" y="518"/>
                  </a:moveTo>
                  <a:lnTo>
                    <a:pt x="30" y="518"/>
                  </a:lnTo>
                  <a:lnTo>
                    <a:pt x="32" y="517"/>
                  </a:lnTo>
                  <a:lnTo>
                    <a:pt x="33" y="513"/>
                  </a:lnTo>
                  <a:lnTo>
                    <a:pt x="33" y="513"/>
                  </a:lnTo>
                  <a:lnTo>
                    <a:pt x="29" y="513"/>
                  </a:lnTo>
                  <a:lnTo>
                    <a:pt x="29" y="513"/>
                  </a:lnTo>
                  <a:lnTo>
                    <a:pt x="30" y="517"/>
                  </a:lnTo>
                  <a:lnTo>
                    <a:pt x="30" y="518"/>
                  </a:lnTo>
                  <a:lnTo>
                    <a:pt x="30" y="518"/>
                  </a:lnTo>
                  <a:close/>
                  <a:moveTo>
                    <a:pt x="346" y="513"/>
                  </a:moveTo>
                  <a:lnTo>
                    <a:pt x="346" y="513"/>
                  </a:lnTo>
                  <a:lnTo>
                    <a:pt x="348" y="517"/>
                  </a:lnTo>
                  <a:lnTo>
                    <a:pt x="349" y="518"/>
                  </a:lnTo>
                  <a:lnTo>
                    <a:pt x="352" y="518"/>
                  </a:lnTo>
                  <a:lnTo>
                    <a:pt x="354" y="517"/>
                  </a:lnTo>
                  <a:lnTo>
                    <a:pt x="354" y="517"/>
                  </a:lnTo>
                  <a:lnTo>
                    <a:pt x="352" y="513"/>
                  </a:lnTo>
                  <a:lnTo>
                    <a:pt x="352" y="513"/>
                  </a:lnTo>
                  <a:lnTo>
                    <a:pt x="346" y="513"/>
                  </a:lnTo>
                  <a:lnTo>
                    <a:pt x="346" y="513"/>
                  </a:lnTo>
                  <a:close/>
                  <a:moveTo>
                    <a:pt x="361" y="518"/>
                  </a:moveTo>
                  <a:lnTo>
                    <a:pt x="361" y="518"/>
                  </a:lnTo>
                  <a:lnTo>
                    <a:pt x="363" y="518"/>
                  </a:lnTo>
                  <a:lnTo>
                    <a:pt x="363" y="517"/>
                  </a:lnTo>
                  <a:lnTo>
                    <a:pt x="363" y="513"/>
                  </a:lnTo>
                  <a:lnTo>
                    <a:pt x="361" y="513"/>
                  </a:lnTo>
                  <a:lnTo>
                    <a:pt x="361" y="513"/>
                  </a:lnTo>
                  <a:lnTo>
                    <a:pt x="361" y="515"/>
                  </a:lnTo>
                  <a:lnTo>
                    <a:pt x="361" y="518"/>
                  </a:lnTo>
                  <a:lnTo>
                    <a:pt x="361" y="518"/>
                  </a:lnTo>
                  <a:close/>
                  <a:moveTo>
                    <a:pt x="241" y="521"/>
                  </a:moveTo>
                  <a:lnTo>
                    <a:pt x="241" y="521"/>
                  </a:lnTo>
                  <a:lnTo>
                    <a:pt x="242" y="521"/>
                  </a:lnTo>
                  <a:lnTo>
                    <a:pt x="244" y="523"/>
                  </a:lnTo>
                  <a:lnTo>
                    <a:pt x="244" y="523"/>
                  </a:lnTo>
                  <a:lnTo>
                    <a:pt x="245" y="524"/>
                  </a:lnTo>
                  <a:lnTo>
                    <a:pt x="245" y="524"/>
                  </a:lnTo>
                  <a:lnTo>
                    <a:pt x="247" y="524"/>
                  </a:lnTo>
                  <a:lnTo>
                    <a:pt x="248" y="524"/>
                  </a:lnTo>
                  <a:lnTo>
                    <a:pt x="248" y="524"/>
                  </a:lnTo>
                  <a:lnTo>
                    <a:pt x="252" y="524"/>
                  </a:lnTo>
                  <a:lnTo>
                    <a:pt x="253" y="523"/>
                  </a:lnTo>
                  <a:lnTo>
                    <a:pt x="256" y="523"/>
                  </a:lnTo>
                  <a:lnTo>
                    <a:pt x="259" y="523"/>
                  </a:lnTo>
                  <a:lnTo>
                    <a:pt x="259" y="523"/>
                  </a:lnTo>
                  <a:lnTo>
                    <a:pt x="259" y="520"/>
                  </a:lnTo>
                  <a:lnTo>
                    <a:pt x="258" y="517"/>
                  </a:lnTo>
                  <a:lnTo>
                    <a:pt x="256" y="513"/>
                  </a:lnTo>
                  <a:lnTo>
                    <a:pt x="256" y="513"/>
                  </a:lnTo>
                  <a:lnTo>
                    <a:pt x="252" y="515"/>
                  </a:lnTo>
                  <a:lnTo>
                    <a:pt x="247" y="517"/>
                  </a:lnTo>
                  <a:lnTo>
                    <a:pt x="241" y="521"/>
                  </a:lnTo>
                  <a:lnTo>
                    <a:pt x="241" y="521"/>
                  </a:lnTo>
                  <a:close/>
                  <a:moveTo>
                    <a:pt x="552" y="527"/>
                  </a:moveTo>
                  <a:lnTo>
                    <a:pt x="552" y="527"/>
                  </a:lnTo>
                  <a:lnTo>
                    <a:pt x="552" y="520"/>
                  </a:lnTo>
                  <a:lnTo>
                    <a:pt x="549" y="513"/>
                  </a:lnTo>
                  <a:lnTo>
                    <a:pt x="549" y="513"/>
                  </a:lnTo>
                  <a:lnTo>
                    <a:pt x="549" y="521"/>
                  </a:lnTo>
                  <a:lnTo>
                    <a:pt x="550" y="526"/>
                  </a:lnTo>
                  <a:lnTo>
                    <a:pt x="552" y="527"/>
                  </a:lnTo>
                  <a:lnTo>
                    <a:pt x="552" y="527"/>
                  </a:lnTo>
                  <a:close/>
                  <a:moveTo>
                    <a:pt x="64" y="521"/>
                  </a:moveTo>
                  <a:lnTo>
                    <a:pt x="64" y="521"/>
                  </a:lnTo>
                  <a:lnTo>
                    <a:pt x="62" y="517"/>
                  </a:lnTo>
                  <a:lnTo>
                    <a:pt x="59" y="513"/>
                  </a:lnTo>
                  <a:lnTo>
                    <a:pt x="59" y="513"/>
                  </a:lnTo>
                  <a:lnTo>
                    <a:pt x="61" y="518"/>
                  </a:lnTo>
                  <a:lnTo>
                    <a:pt x="61" y="520"/>
                  </a:lnTo>
                  <a:lnTo>
                    <a:pt x="64" y="521"/>
                  </a:lnTo>
                  <a:lnTo>
                    <a:pt x="64" y="521"/>
                  </a:lnTo>
                  <a:close/>
                  <a:moveTo>
                    <a:pt x="169" y="520"/>
                  </a:moveTo>
                  <a:lnTo>
                    <a:pt x="169" y="520"/>
                  </a:lnTo>
                  <a:lnTo>
                    <a:pt x="175" y="520"/>
                  </a:lnTo>
                  <a:lnTo>
                    <a:pt x="175" y="520"/>
                  </a:lnTo>
                  <a:lnTo>
                    <a:pt x="175" y="517"/>
                  </a:lnTo>
                  <a:lnTo>
                    <a:pt x="172" y="517"/>
                  </a:lnTo>
                  <a:lnTo>
                    <a:pt x="166" y="513"/>
                  </a:lnTo>
                  <a:lnTo>
                    <a:pt x="166" y="513"/>
                  </a:lnTo>
                  <a:lnTo>
                    <a:pt x="168" y="517"/>
                  </a:lnTo>
                  <a:lnTo>
                    <a:pt x="169" y="520"/>
                  </a:lnTo>
                  <a:lnTo>
                    <a:pt x="169" y="520"/>
                  </a:lnTo>
                  <a:close/>
                  <a:moveTo>
                    <a:pt x="306" y="518"/>
                  </a:moveTo>
                  <a:lnTo>
                    <a:pt x="306" y="518"/>
                  </a:lnTo>
                  <a:lnTo>
                    <a:pt x="305" y="515"/>
                  </a:lnTo>
                  <a:lnTo>
                    <a:pt x="302" y="513"/>
                  </a:lnTo>
                  <a:lnTo>
                    <a:pt x="302" y="513"/>
                  </a:lnTo>
                  <a:lnTo>
                    <a:pt x="302" y="518"/>
                  </a:lnTo>
                  <a:lnTo>
                    <a:pt x="303" y="518"/>
                  </a:lnTo>
                  <a:lnTo>
                    <a:pt x="306" y="518"/>
                  </a:lnTo>
                  <a:lnTo>
                    <a:pt x="306" y="518"/>
                  </a:lnTo>
                  <a:close/>
                  <a:moveTo>
                    <a:pt x="663" y="529"/>
                  </a:moveTo>
                  <a:lnTo>
                    <a:pt x="663" y="529"/>
                  </a:lnTo>
                  <a:lnTo>
                    <a:pt x="669" y="523"/>
                  </a:lnTo>
                  <a:lnTo>
                    <a:pt x="671" y="518"/>
                  </a:lnTo>
                  <a:lnTo>
                    <a:pt x="671" y="513"/>
                  </a:lnTo>
                  <a:lnTo>
                    <a:pt x="671" y="513"/>
                  </a:lnTo>
                  <a:lnTo>
                    <a:pt x="669" y="518"/>
                  </a:lnTo>
                  <a:lnTo>
                    <a:pt x="666" y="523"/>
                  </a:lnTo>
                  <a:lnTo>
                    <a:pt x="665" y="526"/>
                  </a:lnTo>
                  <a:lnTo>
                    <a:pt x="663" y="529"/>
                  </a:lnTo>
                  <a:lnTo>
                    <a:pt x="663" y="529"/>
                  </a:lnTo>
                  <a:close/>
                  <a:moveTo>
                    <a:pt x="270" y="520"/>
                  </a:moveTo>
                  <a:lnTo>
                    <a:pt x="270" y="520"/>
                  </a:lnTo>
                  <a:lnTo>
                    <a:pt x="274" y="520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3" y="517"/>
                  </a:lnTo>
                  <a:lnTo>
                    <a:pt x="270" y="515"/>
                  </a:lnTo>
                  <a:lnTo>
                    <a:pt x="268" y="515"/>
                  </a:lnTo>
                  <a:lnTo>
                    <a:pt x="268" y="515"/>
                  </a:lnTo>
                  <a:lnTo>
                    <a:pt x="270" y="518"/>
                  </a:lnTo>
                  <a:lnTo>
                    <a:pt x="270" y="520"/>
                  </a:lnTo>
                  <a:lnTo>
                    <a:pt x="270" y="520"/>
                  </a:lnTo>
                  <a:close/>
                  <a:moveTo>
                    <a:pt x="656" y="526"/>
                  </a:moveTo>
                  <a:lnTo>
                    <a:pt x="656" y="526"/>
                  </a:lnTo>
                  <a:lnTo>
                    <a:pt x="657" y="524"/>
                  </a:lnTo>
                  <a:lnTo>
                    <a:pt x="657" y="521"/>
                  </a:lnTo>
                  <a:lnTo>
                    <a:pt x="657" y="515"/>
                  </a:lnTo>
                  <a:lnTo>
                    <a:pt x="657" y="515"/>
                  </a:lnTo>
                  <a:lnTo>
                    <a:pt x="656" y="517"/>
                  </a:lnTo>
                  <a:lnTo>
                    <a:pt x="656" y="520"/>
                  </a:lnTo>
                  <a:lnTo>
                    <a:pt x="656" y="526"/>
                  </a:lnTo>
                  <a:lnTo>
                    <a:pt x="656" y="526"/>
                  </a:lnTo>
                  <a:close/>
                  <a:moveTo>
                    <a:pt x="541" y="530"/>
                  </a:moveTo>
                  <a:lnTo>
                    <a:pt x="541" y="530"/>
                  </a:lnTo>
                  <a:lnTo>
                    <a:pt x="541" y="523"/>
                  </a:lnTo>
                  <a:lnTo>
                    <a:pt x="541" y="520"/>
                  </a:lnTo>
                  <a:lnTo>
                    <a:pt x="538" y="517"/>
                  </a:lnTo>
                  <a:lnTo>
                    <a:pt x="538" y="517"/>
                  </a:lnTo>
                  <a:lnTo>
                    <a:pt x="537" y="524"/>
                  </a:lnTo>
                  <a:lnTo>
                    <a:pt x="537" y="529"/>
                  </a:lnTo>
                  <a:lnTo>
                    <a:pt x="538" y="529"/>
                  </a:lnTo>
                  <a:lnTo>
                    <a:pt x="541" y="530"/>
                  </a:lnTo>
                  <a:lnTo>
                    <a:pt x="541" y="530"/>
                  </a:lnTo>
                  <a:close/>
                  <a:moveTo>
                    <a:pt x="578" y="541"/>
                  </a:moveTo>
                  <a:lnTo>
                    <a:pt x="578" y="541"/>
                  </a:lnTo>
                  <a:lnTo>
                    <a:pt x="582" y="541"/>
                  </a:lnTo>
                  <a:lnTo>
                    <a:pt x="588" y="542"/>
                  </a:lnTo>
                  <a:lnTo>
                    <a:pt x="588" y="542"/>
                  </a:lnTo>
                  <a:lnTo>
                    <a:pt x="588" y="530"/>
                  </a:lnTo>
                  <a:lnTo>
                    <a:pt x="592" y="520"/>
                  </a:lnTo>
                  <a:lnTo>
                    <a:pt x="592" y="520"/>
                  </a:lnTo>
                  <a:lnTo>
                    <a:pt x="587" y="518"/>
                  </a:lnTo>
                  <a:lnTo>
                    <a:pt x="585" y="518"/>
                  </a:lnTo>
                  <a:lnTo>
                    <a:pt x="582" y="520"/>
                  </a:lnTo>
                  <a:lnTo>
                    <a:pt x="581" y="523"/>
                  </a:lnTo>
                  <a:lnTo>
                    <a:pt x="579" y="532"/>
                  </a:lnTo>
                  <a:lnTo>
                    <a:pt x="578" y="541"/>
                  </a:lnTo>
                  <a:lnTo>
                    <a:pt x="578" y="541"/>
                  </a:lnTo>
                  <a:close/>
                  <a:moveTo>
                    <a:pt x="607" y="524"/>
                  </a:moveTo>
                  <a:lnTo>
                    <a:pt x="607" y="524"/>
                  </a:lnTo>
                  <a:lnTo>
                    <a:pt x="608" y="521"/>
                  </a:lnTo>
                  <a:lnTo>
                    <a:pt x="608" y="518"/>
                  </a:lnTo>
                  <a:lnTo>
                    <a:pt x="608" y="517"/>
                  </a:lnTo>
                  <a:lnTo>
                    <a:pt x="608" y="517"/>
                  </a:lnTo>
                  <a:lnTo>
                    <a:pt x="607" y="521"/>
                  </a:lnTo>
                  <a:lnTo>
                    <a:pt x="607" y="524"/>
                  </a:lnTo>
                  <a:lnTo>
                    <a:pt x="607" y="524"/>
                  </a:lnTo>
                  <a:close/>
                  <a:moveTo>
                    <a:pt x="688" y="524"/>
                  </a:moveTo>
                  <a:lnTo>
                    <a:pt x="688" y="524"/>
                  </a:lnTo>
                  <a:lnTo>
                    <a:pt x="689" y="524"/>
                  </a:lnTo>
                  <a:lnTo>
                    <a:pt x="691" y="521"/>
                  </a:lnTo>
                  <a:lnTo>
                    <a:pt x="689" y="517"/>
                  </a:lnTo>
                  <a:lnTo>
                    <a:pt x="689" y="517"/>
                  </a:lnTo>
                  <a:lnTo>
                    <a:pt x="688" y="520"/>
                  </a:lnTo>
                  <a:lnTo>
                    <a:pt x="688" y="524"/>
                  </a:lnTo>
                  <a:lnTo>
                    <a:pt x="688" y="524"/>
                  </a:lnTo>
                  <a:close/>
                  <a:moveTo>
                    <a:pt x="636" y="550"/>
                  </a:moveTo>
                  <a:lnTo>
                    <a:pt x="636" y="550"/>
                  </a:lnTo>
                  <a:lnTo>
                    <a:pt x="639" y="549"/>
                  </a:lnTo>
                  <a:lnTo>
                    <a:pt x="642" y="544"/>
                  </a:lnTo>
                  <a:lnTo>
                    <a:pt x="645" y="536"/>
                  </a:lnTo>
                  <a:lnTo>
                    <a:pt x="648" y="517"/>
                  </a:lnTo>
                  <a:lnTo>
                    <a:pt x="648" y="517"/>
                  </a:lnTo>
                  <a:lnTo>
                    <a:pt x="642" y="524"/>
                  </a:lnTo>
                  <a:lnTo>
                    <a:pt x="637" y="532"/>
                  </a:lnTo>
                  <a:lnTo>
                    <a:pt x="634" y="535"/>
                  </a:lnTo>
                  <a:lnTo>
                    <a:pt x="634" y="539"/>
                  </a:lnTo>
                  <a:lnTo>
                    <a:pt x="634" y="544"/>
                  </a:lnTo>
                  <a:lnTo>
                    <a:pt x="636" y="550"/>
                  </a:lnTo>
                  <a:lnTo>
                    <a:pt x="636" y="550"/>
                  </a:lnTo>
                  <a:close/>
                  <a:moveTo>
                    <a:pt x="444" y="520"/>
                  </a:moveTo>
                  <a:lnTo>
                    <a:pt x="444" y="520"/>
                  </a:lnTo>
                  <a:lnTo>
                    <a:pt x="444" y="521"/>
                  </a:lnTo>
                  <a:lnTo>
                    <a:pt x="445" y="524"/>
                  </a:lnTo>
                  <a:lnTo>
                    <a:pt x="447" y="526"/>
                  </a:lnTo>
                  <a:lnTo>
                    <a:pt x="447" y="527"/>
                  </a:lnTo>
                  <a:lnTo>
                    <a:pt x="447" y="527"/>
                  </a:lnTo>
                  <a:lnTo>
                    <a:pt x="453" y="527"/>
                  </a:lnTo>
                  <a:lnTo>
                    <a:pt x="453" y="527"/>
                  </a:lnTo>
                  <a:lnTo>
                    <a:pt x="451" y="523"/>
                  </a:lnTo>
                  <a:lnTo>
                    <a:pt x="450" y="518"/>
                  </a:lnTo>
                  <a:lnTo>
                    <a:pt x="450" y="518"/>
                  </a:lnTo>
                  <a:lnTo>
                    <a:pt x="447" y="518"/>
                  </a:lnTo>
                  <a:lnTo>
                    <a:pt x="444" y="520"/>
                  </a:lnTo>
                  <a:lnTo>
                    <a:pt x="444" y="520"/>
                  </a:lnTo>
                  <a:close/>
                  <a:moveTo>
                    <a:pt x="73" y="526"/>
                  </a:moveTo>
                  <a:lnTo>
                    <a:pt x="73" y="526"/>
                  </a:lnTo>
                  <a:lnTo>
                    <a:pt x="72" y="521"/>
                  </a:lnTo>
                  <a:lnTo>
                    <a:pt x="69" y="520"/>
                  </a:lnTo>
                  <a:lnTo>
                    <a:pt x="69" y="520"/>
                  </a:lnTo>
                  <a:lnTo>
                    <a:pt x="70" y="523"/>
                  </a:lnTo>
                  <a:lnTo>
                    <a:pt x="72" y="524"/>
                  </a:lnTo>
                  <a:lnTo>
                    <a:pt x="73" y="526"/>
                  </a:lnTo>
                  <a:lnTo>
                    <a:pt x="73" y="526"/>
                  </a:lnTo>
                  <a:close/>
                  <a:moveTo>
                    <a:pt x="58" y="539"/>
                  </a:moveTo>
                  <a:lnTo>
                    <a:pt x="58" y="539"/>
                  </a:lnTo>
                  <a:lnTo>
                    <a:pt x="56" y="533"/>
                  </a:lnTo>
                  <a:lnTo>
                    <a:pt x="55" y="527"/>
                  </a:lnTo>
                  <a:lnTo>
                    <a:pt x="52" y="521"/>
                  </a:lnTo>
                  <a:lnTo>
                    <a:pt x="49" y="520"/>
                  </a:lnTo>
                  <a:lnTo>
                    <a:pt x="46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6" y="527"/>
                  </a:lnTo>
                  <a:lnTo>
                    <a:pt x="49" y="532"/>
                  </a:lnTo>
                  <a:lnTo>
                    <a:pt x="53" y="536"/>
                  </a:lnTo>
                  <a:lnTo>
                    <a:pt x="58" y="539"/>
                  </a:lnTo>
                  <a:lnTo>
                    <a:pt x="58" y="539"/>
                  </a:lnTo>
                  <a:close/>
                  <a:moveTo>
                    <a:pt x="195" y="523"/>
                  </a:moveTo>
                  <a:lnTo>
                    <a:pt x="195" y="523"/>
                  </a:lnTo>
                  <a:lnTo>
                    <a:pt x="197" y="527"/>
                  </a:lnTo>
                  <a:lnTo>
                    <a:pt x="200" y="530"/>
                  </a:lnTo>
                  <a:lnTo>
                    <a:pt x="203" y="533"/>
                  </a:lnTo>
                  <a:lnTo>
                    <a:pt x="207" y="535"/>
                  </a:lnTo>
                  <a:lnTo>
                    <a:pt x="207" y="535"/>
                  </a:lnTo>
                  <a:lnTo>
                    <a:pt x="207" y="527"/>
                  </a:lnTo>
                  <a:lnTo>
                    <a:pt x="207" y="521"/>
                  </a:lnTo>
                  <a:lnTo>
                    <a:pt x="207" y="521"/>
                  </a:lnTo>
                  <a:lnTo>
                    <a:pt x="201" y="521"/>
                  </a:lnTo>
                  <a:lnTo>
                    <a:pt x="198" y="521"/>
                  </a:lnTo>
                  <a:lnTo>
                    <a:pt x="195" y="523"/>
                  </a:lnTo>
                  <a:lnTo>
                    <a:pt x="195" y="523"/>
                  </a:lnTo>
                  <a:close/>
                  <a:moveTo>
                    <a:pt x="213" y="533"/>
                  </a:moveTo>
                  <a:lnTo>
                    <a:pt x="213" y="533"/>
                  </a:lnTo>
                  <a:lnTo>
                    <a:pt x="216" y="533"/>
                  </a:lnTo>
                  <a:lnTo>
                    <a:pt x="219" y="533"/>
                  </a:lnTo>
                  <a:lnTo>
                    <a:pt x="219" y="533"/>
                  </a:lnTo>
                  <a:lnTo>
                    <a:pt x="216" y="527"/>
                  </a:lnTo>
                  <a:lnTo>
                    <a:pt x="213" y="521"/>
                  </a:lnTo>
                  <a:lnTo>
                    <a:pt x="213" y="521"/>
                  </a:lnTo>
                  <a:lnTo>
                    <a:pt x="212" y="527"/>
                  </a:lnTo>
                  <a:lnTo>
                    <a:pt x="213" y="533"/>
                  </a:lnTo>
                  <a:lnTo>
                    <a:pt x="213" y="533"/>
                  </a:lnTo>
                  <a:close/>
                  <a:moveTo>
                    <a:pt x="345" y="523"/>
                  </a:moveTo>
                  <a:lnTo>
                    <a:pt x="345" y="523"/>
                  </a:lnTo>
                  <a:lnTo>
                    <a:pt x="343" y="521"/>
                  </a:lnTo>
                  <a:lnTo>
                    <a:pt x="340" y="521"/>
                  </a:lnTo>
                  <a:lnTo>
                    <a:pt x="340" y="521"/>
                  </a:lnTo>
                  <a:lnTo>
                    <a:pt x="340" y="523"/>
                  </a:lnTo>
                  <a:lnTo>
                    <a:pt x="341" y="523"/>
                  </a:lnTo>
                  <a:lnTo>
                    <a:pt x="345" y="523"/>
                  </a:lnTo>
                  <a:lnTo>
                    <a:pt x="345" y="523"/>
                  </a:lnTo>
                  <a:lnTo>
                    <a:pt x="345" y="523"/>
                  </a:lnTo>
                  <a:close/>
                  <a:moveTo>
                    <a:pt x="120" y="524"/>
                  </a:moveTo>
                  <a:lnTo>
                    <a:pt x="120" y="524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6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29"/>
                  </a:lnTo>
                  <a:lnTo>
                    <a:pt x="128" y="524"/>
                  </a:lnTo>
                  <a:lnTo>
                    <a:pt x="126" y="523"/>
                  </a:lnTo>
                  <a:lnTo>
                    <a:pt x="125" y="523"/>
                  </a:lnTo>
                  <a:lnTo>
                    <a:pt x="123" y="523"/>
                  </a:lnTo>
                  <a:lnTo>
                    <a:pt x="120" y="524"/>
                  </a:lnTo>
                  <a:lnTo>
                    <a:pt x="120" y="524"/>
                  </a:lnTo>
                  <a:close/>
                  <a:moveTo>
                    <a:pt x="137" y="536"/>
                  </a:moveTo>
                  <a:lnTo>
                    <a:pt x="137" y="536"/>
                  </a:lnTo>
                  <a:lnTo>
                    <a:pt x="137" y="530"/>
                  </a:lnTo>
                  <a:lnTo>
                    <a:pt x="137" y="523"/>
                  </a:lnTo>
                  <a:lnTo>
                    <a:pt x="137" y="523"/>
                  </a:lnTo>
                  <a:lnTo>
                    <a:pt x="136" y="521"/>
                  </a:lnTo>
                  <a:lnTo>
                    <a:pt x="133" y="521"/>
                  </a:lnTo>
                  <a:lnTo>
                    <a:pt x="133" y="521"/>
                  </a:lnTo>
                  <a:lnTo>
                    <a:pt x="134" y="530"/>
                  </a:lnTo>
                  <a:lnTo>
                    <a:pt x="134" y="533"/>
                  </a:lnTo>
                  <a:lnTo>
                    <a:pt x="137" y="536"/>
                  </a:lnTo>
                  <a:lnTo>
                    <a:pt x="137" y="536"/>
                  </a:lnTo>
                  <a:close/>
                  <a:moveTo>
                    <a:pt x="235" y="530"/>
                  </a:moveTo>
                  <a:lnTo>
                    <a:pt x="235" y="530"/>
                  </a:lnTo>
                  <a:lnTo>
                    <a:pt x="235" y="529"/>
                  </a:lnTo>
                  <a:lnTo>
                    <a:pt x="235" y="527"/>
                  </a:lnTo>
                  <a:lnTo>
                    <a:pt x="235" y="523"/>
                  </a:lnTo>
                  <a:lnTo>
                    <a:pt x="235" y="523"/>
                  </a:lnTo>
                  <a:lnTo>
                    <a:pt x="232" y="523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29" y="524"/>
                  </a:lnTo>
                  <a:lnTo>
                    <a:pt x="230" y="527"/>
                  </a:lnTo>
                  <a:lnTo>
                    <a:pt x="232" y="529"/>
                  </a:lnTo>
                  <a:lnTo>
                    <a:pt x="235" y="530"/>
                  </a:lnTo>
                  <a:lnTo>
                    <a:pt x="235" y="530"/>
                  </a:lnTo>
                  <a:close/>
                  <a:moveTo>
                    <a:pt x="532" y="527"/>
                  </a:moveTo>
                  <a:lnTo>
                    <a:pt x="532" y="527"/>
                  </a:lnTo>
                  <a:lnTo>
                    <a:pt x="534" y="526"/>
                  </a:lnTo>
                  <a:lnTo>
                    <a:pt x="534" y="524"/>
                  </a:lnTo>
                  <a:lnTo>
                    <a:pt x="534" y="524"/>
                  </a:lnTo>
                  <a:lnTo>
                    <a:pt x="532" y="524"/>
                  </a:lnTo>
                  <a:lnTo>
                    <a:pt x="532" y="523"/>
                  </a:lnTo>
                  <a:lnTo>
                    <a:pt x="532" y="521"/>
                  </a:lnTo>
                  <a:lnTo>
                    <a:pt x="531" y="521"/>
                  </a:lnTo>
                  <a:lnTo>
                    <a:pt x="531" y="521"/>
                  </a:lnTo>
                  <a:lnTo>
                    <a:pt x="531" y="524"/>
                  </a:lnTo>
                  <a:lnTo>
                    <a:pt x="532" y="527"/>
                  </a:lnTo>
                  <a:lnTo>
                    <a:pt x="532" y="527"/>
                  </a:lnTo>
                  <a:close/>
                  <a:moveTo>
                    <a:pt x="357" y="526"/>
                  </a:moveTo>
                  <a:lnTo>
                    <a:pt x="357" y="526"/>
                  </a:lnTo>
                  <a:lnTo>
                    <a:pt x="357" y="524"/>
                  </a:lnTo>
                  <a:lnTo>
                    <a:pt x="355" y="523"/>
                  </a:lnTo>
                  <a:lnTo>
                    <a:pt x="352" y="523"/>
                  </a:lnTo>
                  <a:lnTo>
                    <a:pt x="352" y="523"/>
                  </a:lnTo>
                  <a:lnTo>
                    <a:pt x="352" y="524"/>
                  </a:lnTo>
                  <a:lnTo>
                    <a:pt x="354" y="526"/>
                  </a:lnTo>
                  <a:lnTo>
                    <a:pt x="357" y="526"/>
                  </a:lnTo>
                  <a:lnTo>
                    <a:pt x="357" y="526"/>
                  </a:lnTo>
                  <a:close/>
                  <a:moveTo>
                    <a:pt x="474" y="524"/>
                  </a:moveTo>
                  <a:lnTo>
                    <a:pt x="474" y="524"/>
                  </a:lnTo>
                  <a:lnTo>
                    <a:pt x="476" y="523"/>
                  </a:lnTo>
                  <a:lnTo>
                    <a:pt x="476" y="523"/>
                  </a:lnTo>
                  <a:lnTo>
                    <a:pt x="474" y="523"/>
                  </a:lnTo>
                  <a:lnTo>
                    <a:pt x="473" y="523"/>
                  </a:lnTo>
                  <a:lnTo>
                    <a:pt x="473" y="523"/>
                  </a:lnTo>
                  <a:lnTo>
                    <a:pt x="473" y="524"/>
                  </a:lnTo>
                  <a:lnTo>
                    <a:pt x="474" y="524"/>
                  </a:lnTo>
                  <a:lnTo>
                    <a:pt x="474" y="524"/>
                  </a:lnTo>
                  <a:close/>
                  <a:moveTo>
                    <a:pt x="142" y="535"/>
                  </a:moveTo>
                  <a:lnTo>
                    <a:pt x="142" y="535"/>
                  </a:lnTo>
                  <a:lnTo>
                    <a:pt x="145" y="533"/>
                  </a:lnTo>
                  <a:lnTo>
                    <a:pt x="146" y="530"/>
                  </a:lnTo>
                  <a:lnTo>
                    <a:pt x="146" y="523"/>
                  </a:lnTo>
                  <a:lnTo>
                    <a:pt x="146" y="523"/>
                  </a:lnTo>
                  <a:lnTo>
                    <a:pt x="142" y="523"/>
                  </a:lnTo>
                  <a:lnTo>
                    <a:pt x="142" y="523"/>
                  </a:lnTo>
                  <a:lnTo>
                    <a:pt x="142" y="535"/>
                  </a:lnTo>
                  <a:lnTo>
                    <a:pt x="142" y="535"/>
                  </a:lnTo>
                  <a:close/>
                  <a:moveTo>
                    <a:pt x="49" y="562"/>
                  </a:moveTo>
                  <a:lnTo>
                    <a:pt x="49" y="562"/>
                  </a:lnTo>
                  <a:lnTo>
                    <a:pt x="49" y="555"/>
                  </a:lnTo>
                  <a:lnTo>
                    <a:pt x="52" y="550"/>
                  </a:lnTo>
                  <a:lnTo>
                    <a:pt x="52" y="550"/>
                  </a:lnTo>
                  <a:lnTo>
                    <a:pt x="47" y="544"/>
                  </a:lnTo>
                  <a:lnTo>
                    <a:pt x="43" y="538"/>
                  </a:lnTo>
                  <a:lnTo>
                    <a:pt x="37" y="523"/>
                  </a:lnTo>
                  <a:lnTo>
                    <a:pt x="37" y="523"/>
                  </a:lnTo>
                  <a:lnTo>
                    <a:pt x="35" y="529"/>
                  </a:lnTo>
                  <a:lnTo>
                    <a:pt x="35" y="535"/>
                  </a:lnTo>
                  <a:lnTo>
                    <a:pt x="38" y="545"/>
                  </a:lnTo>
                  <a:lnTo>
                    <a:pt x="43" y="555"/>
                  </a:lnTo>
                  <a:lnTo>
                    <a:pt x="49" y="562"/>
                  </a:lnTo>
                  <a:lnTo>
                    <a:pt x="49" y="562"/>
                  </a:lnTo>
                  <a:close/>
                  <a:moveTo>
                    <a:pt x="174" y="524"/>
                  </a:moveTo>
                  <a:lnTo>
                    <a:pt x="174" y="524"/>
                  </a:lnTo>
                  <a:lnTo>
                    <a:pt x="175" y="530"/>
                  </a:lnTo>
                  <a:lnTo>
                    <a:pt x="178" y="536"/>
                  </a:lnTo>
                  <a:lnTo>
                    <a:pt x="178" y="536"/>
                  </a:lnTo>
                  <a:lnTo>
                    <a:pt x="181" y="536"/>
                  </a:lnTo>
                  <a:lnTo>
                    <a:pt x="186" y="536"/>
                  </a:lnTo>
                  <a:lnTo>
                    <a:pt x="186" y="536"/>
                  </a:lnTo>
                  <a:lnTo>
                    <a:pt x="183" y="530"/>
                  </a:lnTo>
                  <a:lnTo>
                    <a:pt x="180" y="523"/>
                  </a:lnTo>
                  <a:lnTo>
                    <a:pt x="180" y="523"/>
                  </a:lnTo>
                  <a:lnTo>
                    <a:pt x="177" y="524"/>
                  </a:lnTo>
                  <a:lnTo>
                    <a:pt x="174" y="524"/>
                  </a:lnTo>
                  <a:lnTo>
                    <a:pt x="174" y="524"/>
                  </a:lnTo>
                  <a:close/>
                  <a:moveTo>
                    <a:pt x="369" y="527"/>
                  </a:moveTo>
                  <a:lnTo>
                    <a:pt x="369" y="527"/>
                  </a:lnTo>
                  <a:lnTo>
                    <a:pt x="372" y="526"/>
                  </a:lnTo>
                  <a:lnTo>
                    <a:pt x="373" y="523"/>
                  </a:lnTo>
                  <a:lnTo>
                    <a:pt x="373" y="523"/>
                  </a:lnTo>
                  <a:lnTo>
                    <a:pt x="369" y="523"/>
                  </a:lnTo>
                  <a:lnTo>
                    <a:pt x="369" y="523"/>
                  </a:lnTo>
                  <a:lnTo>
                    <a:pt x="369" y="527"/>
                  </a:lnTo>
                  <a:lnTo>
                    <a:pt x="369" y="527"/>
                  </a:lnTo>
                  <a:close/>
                  <a:moveTo>
                    <a:pt x="593" y="539"/>
                  </a:moveTo>
                  <a:lnTo>
                    <a:pt x="593" y="539"/>
                  </a:lnTo>
                  <a:lnTo>
                    <a:pt x="598" y="536"/>
                  </a:lnTo>
                  <a:lnTo>
                    <a:pt x="599" y="533"/>
                  </a:lnTo>
                  <a:lnTo>
                    <a:pt x="598" y="527"/>
                  </a:lnTo>
                  <a:lnTo>
                    <a:pt x="595" y="523"/>
                  </a:lnTo>
                  <a:lnTo>
                    <a:pt x="595" y="523"/>
                  </a:lnTo>
                  <a:lnTo>
                    <a:pt x="593" y="532"/>
                  </a:lnTo>
                  <a:lnTo>
                    <a:pt x="593" y="535"/>
                  </a:lnTo>
                  <a:lnTo>
                    <a:pt x="593" y="539"/>
                  </a:lnTo>
                  <a:lnTo>
                    <a:pt x="593" y="539"/>
                  </a:lnTo>
                  <a:close/>
                  <a:moveTo>
                    <a:pt x="166" y="536"/>
                  </a:moveTo>
                  <a:lnTo>
                    <a:pt x="166" y="536"/>
                  </a:lnTo>
                  <a:lnTo>
                    <a:pt x="168" y="536"/>
                  </a:lnTo>
                  <a:lnTo>
                    <a:pt x="171" y="536"/>
                  </a:lnTo>
                  <a:lnTo>
                    <a:pt x="171" y="536"/>
                  </a:lnTo>
                  <a:lnTo>
                    <a:pt x="169" y="529"/>
                  </a:lnTo>
                  <a:lnTo>
                    <a:pt x="168" y="526"/>
                  </a:lnTo>
                  <a:lnTo>
                    <a:pt x="165" y="524"/>
                  </a:lnTo>
                  <a:lnTo>
                    <a:pt x="165" y="524"/>
                  </a:lnTo>
                  <a:lnTo>
                    <a:pt x="165" y="530"/>
                  </a:lnTo>
                  <a:lnTo>
                    <a:pt x="166" y="536"/>
                  </a:lnTo>
                  <a:lnTo>
                    <a:pt x="166" y="536"/>
                  </a:lnTo>
                  <a:close/>
                  <a:moveTo>
                    <a:pt x="226" y="533"/>
                  </a:moveTo>
                  <a:lnTo>
                    <a:pt x="226" y="533"/>
                  </a:lnTo>
                  <a:lnTo>
                    <a:pt x="224" y="527"/>
                  </a:lnTo>
                  <a:lnTo>
                    <a:pt x="221" y="524"/>
                  </a:lnTo>
                  <a:lnTo>
                    <a:pt x="221" y="524"/>
                  </a:lnTo>
                  <a:lnTo>
                    <a:pt x="223" y="529"/>
                  </a:lnTo>
                  <a:lnTo>
                    <a:pt x="226" y="533"/>
                  </a:lnTo>
                  <a:lnTo>
                    <a:pt x="226" y="533"/>
                  </a:lnTo>
                  <a:close/>
                  <a:moveTo>
                    <a:pt x="287" y="526"/>
                  </a:moveTo>
                  <a:lnTo>
                    <a:pt x="287" y="526"/>
                  </a:lnTo>
                  <a:lnTo>
                    <a:pt x="288" y="529"/>
                  </a:lnTo>
                  <a:lnTo>
                    <a:pt x="287" y="532"/>
                  </a:lnTo>
                  <a:lnTo>
                    <a:pt x="287" y="532"/>
                  </a:lnTo>
                  <a:lnTo>
                    <a:pt x="305" y="535"/>
                  </a:lnTo>
                  <a:lnTo>
                    <a:pt x="305" y="535"/>
                  </a:lnTo>
                  <a:lnTo>
                    <a:pt x="302" y="529"/>
                  </a:lnTo>
                  <a:lnTo>
                    <a:pt x="299" y="526"/>
                  </a:lnTo>
                  <a:lnTo>
                    <a:pt x="294" y="524"/>
                  </a:lnTo>
                  <a:lnTo>
                    <a:pt x="287" y="526"/>
                  </a:lnTo>
                  <a:lnTo>
                    <a:pt x="287" y="526"/>
                  </a:lnTo>
                  <a:close/>
                  <a:moveTo>
                    <a:pt x="675" y="526"/>
                  </a:moveTo>
                  <a:lnTo>
                    <a:pt x="675" y="526"/>
                  </a:lnTo>
                  <a:lnTo>
                    <a:pt x="674" y="530"/>
                  </a:lnTo>
                  <a:lnTo>
                    <a:pt x="672" y="535"/>
                  </a:lnTo>
                  <a:lnTo>
                    <a:pt x="672" y="545"/>
                  </a:lnTo>
                  <a:lnTo>
                    <a:pt x="672" y="545"/>
                  </a:lnTo>
                  <a:lnTo>
                    <a:pt x="675" y="533"/>
                  </a:lnTo>
                  <a:lnTo>
                    <a:pt x="675" y="529"/>
                  </a:lnTo>
                  <a:lnTo>
                    <a:pt x="675" y="526"/>
                  </a:lnTo>
                  <a:lnTo>
                    <a:pt x="675" y="526"/>
                  </a:lnTo>
                  <a:close/>
                  <a:moveTo>
                    <a:pt x="706" y="529"/>
                  </a:moveTo>
                  <a:lnTo>
                    <a:pt x="706" y="529"/>
                  </a:lnTo>
                  <a:lnTo>
                    <a:pt x="709" y="529"/>
                  </a:lnTo>
                  <a:lnTo>
                    <a:pt x="710" y="527"/>
                  </a:lnTo>
                  <a:lnTo>
                    <a:pt x="710" y="526"/>
                  </a:lnTo>
                  <a:lnTo>
                    <a:pt x="710" y="526"/>
                  </a:lnTo>
                  <a:lnTo>
                    <a:pt x="709" y="526"/>
                  </a:lnTo>
                  <a:lnTo>
                    <a:pt x="707" y="526"/>
                  </a:lnTo>
                  <a:lnTo>
                    <a:pt x="706" y="529"/>
                  </a:lnTo>
                  <a:lnTo>
                    <a:pt x="706" y="529"/>
                  </a:lnTo>
                  <a:close/>
                  <a:moveTo>
                    <a:pt x="398" y="529"/>
                  </a:moveTo>
                  <a:lnTo>
                    <a:pt x="398" y="529"/>
                  </a:lnTo>
                  <a:lnTo>
                    <a:pt x="396" y="527"/>
                  </a:lnTo>
                  <a:lnTo>
                    <a:pt x="395" y="526"/>
                  </a:lnTo>
                  <a:lnTo>
                    <a:pt x="389" y="526"/>
                  </a:lnTo>
                  <a:lnTo>
                    <a:pt x="389" y="526"/>
                  </a:lnTo>
                  <a:lnTo>
                    <a:pt x="390" y="529"/>
                  </a:lnTo>
                  <a:lnTo>
                    <a:pt x="392" y="532"/>
                  </a:lnTo>
                  <a:lnTo>
                    <a:pt x="393" y="530"/>
                  </a:lnTo>
                  <a:lnTo>
                    <a:pt x="398" y="529"/>
                  </a:lnTo>
                  <a:lnTo>
                    <a:pt x="398" y="529"/>
                  </a:lnTo>
                  <a:close/>
                  <a:moveTo>
                    <a:pt x="79" y="532"/>
                  </a:moveTo>
                  <a:lnTo>
                    <a:pt x="79" y="532"/>
                  </a:lnTo>
                  <a:lnTo>
                    <a:pt x="84" y="533"/>
                  </a:lnTo>
                  <a:lnTo>
                    <a:pt x="87" y="535"/>
                  </a:lnTo>
                  <a:lnTo>
                    <a:pt x="90" y="538"/>
                  </a:lnTo>
                  <a:lnTo>
                    <a:pt x="93" y="539"/>
                  </a:lnTo>
                  <a:lnTo>
                    <a:pt x="93" y="539"/>
                  </a:lnTo>
                  <a:lnTo>
                    <a:pt x="99" y="545"/>
                  </a:lnTo>
                  <a:lnTo>
                    <a:pt x="99" y="545"/>
                  </a:lnTo>
                  <a:lnTo>
                    <a:pt x="102" y="549"/>
                  </a:lnTo>
                  <a:lnTo>
                    <a:pt x="104" y="550"/>
                  </a:lnTo>
                  <a:lnTo>
                    <a:pt x="105" y="549"/>
                  </a:lnTo>
                  <a:lnTo>
                    <a:pt x="105" y="549"/>
                  </a:lnTo>
                  <a:lnTo>
                    <a:pt x="99" y="542"/>
                  </a:lnTo>
                  <a:lnTo>
                    <a:pt x="93" y="536"/>
                  </a:lnTo>
                  <a:lnTo>
                    <a:pt x="87" y="530"/>
                  </a:lnTo>
                  <a:lnTo>
                    <a:pt x="78" y="526"/>
                  </a:lnTo>
                  <a:lnTo>
                    <a:pt x="78" y="526"/>
                  </a:lnTo>
                  <a:lnTo>
                    <a:pt x="79" y="529"/>
                  </a:lnTo>
                  <a:lnTo>
                    <a:pt x="79" y="532"/>
                  </a:lnTo>
                  <a:lnTo>
                    <a:pt x="79" y="532"/>
                  </a:lnTo>
                  <a:close/>
                  <a:moveTo>
                    <a:pt x="502" y="530"/>
                  </a:moveTo>
                  <a:lnTo>
                    <a:pt x="502" y="530"/>
                  </a:lnTo>
                  <a:lnTo>
                    <a:pt x="500" y="527"/>
                  </a:lnTo>
                  <a:lnTo>
                    <a:pt x="499" y="526"/>
                  </a:lnTo>
                  <a:lnTo>
                    <a:pt x="499" y="526"/>
                  </a:lnTo>
                  <a:lnTo>
                    <a:pt x="499" y="529"/>
                  </a:lnTo>
                  <a:lnTo>
                    <a:pt x="500" y="530"/>
                  </a:lnTo>
                  <a:lnTo>
                    <a:pt x="502" y="530"/>
                  </a:lnTo>
                  <a:lnTo>
                    <a:pt x="502" y="530"/>
                  </a:lnTo>
                  <a:close/>
                  <a:moveTo>
                    <a:pt x="75" y="550"/>
                  </a:moveTo>
                  <a:lnTo>
                    <a:pt x="75" y="550"/>
                  </a:lnTo>
                  <a:lnTo>
                    <a:pt x="73" y="542"/>
                  </a:lnTo>
                  <a:lnTo>
                    <a:pt x="72" y="536"/>
                  </a:lnTo>
                  <a:lnTo>
                    <a:pt x="64" y="527"/>
                  </a:lnTo>
                  <a:lnTo>
                    <a:pt x="64" y="527"/>
                  </a:lnTo>
                  <a:lnTo>
                    <a:pt x="69" y="539"/>
                  </a:lnTo>
                  <a:lnTo>
                    <a:pt x="72" y="545"/>
                  </a:lnTo>
                  <a:lnTo>
                    <a:pt x="75" y="550"/>
                  </a:lnTo>
                  <a:lnTo>
                    <a:pt x="75" y="550"/>
                  </a:lnTo>
                  <a:close/>
                  <a:moveTo>
                    <a:pt x="430" y="529"/>
                  </a:moveTo>
                  <a:lnTo>
                    <a:pt x="430" y="529"/>
                  </a:lnTo>
                  <a:lnTo>
                    <a:pt x="433" y="529"/>
                  </a:lnTo>
                  <a:lnTo>
                    <a:pt x="433" y="527"/>
                  </a:lnTo>
                  <a:lnTo>
                    <a:pt x="433" y="527"/>
                  </a:lnTo>
                  <a:lnTo>
                    <a:pt x="431" y="527"/>
                  </a:lnTo>
                  <a:lnTo>
                    <a:pt x="430" y="529"/>
                  </a:lnTo>
                  <a:lnTo>
                    <a:pt x="430" y="529"/>
                  </a:lnTo>
                  <a:close/>
                  <a:moveTo>
                    <a:pt x="512" y="530"/>
                  </a:moveTo>
                  <a:lnTo>
                    <a:pt x="512" y="530"/>
                  </a:lnTo>
                  <a:lnTo>
                    <a:pt x="514" y="529"/>
                  </a:lnTo>
                  <a:lnTo>
                    <a:pt x="515" y="527"/>
                  </a:lnTo>
                  <a:lnTo>
                    <a:pt x="515" y="527"/>
                  </a:lnTo>
                  <a:lnTo>
                    <a:pt x="511" y="527"/>
                  </a:lnTo>
                  <a:lnTo>
                    <a:pt x="511" y="527"/>
                  </a:lnTo>
                  <a:lnTo>
                    <a:pt x="512" y="530"/>
                  </a:lnTo>
                  <a:lnTo>
                    <a:pt x="512" y="530"/>
                  </a:lnTo>
                  <a:close/>
                  <a:moveTo>
                    <a:pt x="276" y="529"/>
                  </a:moveTo>
                  <a:lnTo>
                    <a:pt x="276" y="529"/>
                  </a:lnTo>
                  <a:lnTo>
                    <a:pt x="279" y="530"/>
                  </a:lnTo>
                  <a:lnTo>
                    <a:pt x="282" y="530"/>
                  </a:lnTo>
                  <a:lnTo>
                    <a:pt x="282" y="530"/>
                  </a:lnTo>
                  <a:lnTo>
                    <a:pt x="282" y="527"/>
                  </a:lnTo>
                  <a:lnTo>
                    <a:pt x="282" y="527"/>
                  </a:lnTo>
                  <a:lnTo>
                    <a:pt x="279" y="527"/>
                  </a:lnTo>
                  <a:lnTo>
                    <a:pt x="276" y="529"/>
                  </a:lnTo>
                  <a:lnTo>
                    <a:pt x="276" y="529"/>
                  </a:lnTo>
                  <a:close/>
                  <a:moveTo>
                    <a:pt x="683" y="536"/>
                  </a:moveTo>
                  <a:lnTo>
                    <a:pt x="683" y="536"/>
                  </a:lnTo>
                  <a:lnTo>
                    <a:pt x="685" y="535"/>
                  </a:lnTo>
                  <a:lnTo>
                    <a:pt x="685" y="532"/>
                  </a:lnTo>
                  <a:lnTo>
                    <a:pt x="685" y="529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3" y="532"/>
                  </a:lnTo>
                  <a:lnTo>
                    <a:pt x="683" y="536"/>
                  </a:lnTo>
                  <a:lnTo>
                    <a:pt x="683" y="536"/>
                  </a:lnTo>
                  <a:close/>
                  <a:moveTo>
                    <a:pt x="316" y="539"/>
                  </a:moveTo>
                  <a:lnTo>
                    <a:pt x="316" y="539"/>
                  </a:lnTo>
                  <a:lnTo>
                    <a:pt x="316" y="535"/>
                  </a:lnTo>
                  <a:lnTo>
                    <a:pt x="314" y="532"/>
                  </a:lnTo>
                  <a:lnTo>
                    <a:pt x="312" y="530"/>
                  </a:lnTo>
                  <a:lnTo>
                    <a:pt x="308" y="529"/>
                  </a:lnTo>
                  <a:lnTo>
                    <a:pt x="308" y="529"/>
                  </a:lnTo>
                  <a:lnTo>
                    <a:pt x="311" y="535"/>
                  </a:lnTo>
                  <a:lnTo>
                    <a:pt x="312" y="538"/>
                  </a:lnTo>
                  <a:lnTo>
                    <a:pt x="316" y="539"/>
                  </a:lnTo>
                  <a:lnTo>
                    <a:pt x="316" y="539"/>
                  </a:lnTo>
                  <a:close/>
                  <a:moveTo>
                    <a:pt x="491" y="545"/>
                  </a:moveTo>
                  <a:lnTo>
                    <a:pt x="491" y="545"/>
                  </a:lnTo>
                  <a:lnTo>
                    <a:pt x="492" y="544"/>
                  </a:lnTo>
                  <a:lnTo>
                    <a:pt x="494" y="542"/>
                  </a:lnTo>
                  <a:lnTo>
                    <a:pt x="494" y="538"/>
                  </a:lnTo>
                  <a:lnTo>
                    <a:pt x="494" y="532"/>
                  </a:lnTo>
                  <a:lnTo>
                    <a:pt x="491" y="529"/>
                  </a:lnTo>
                  <a:lnTo>
                    <a:pt x="491" y="529"/>
                  </a:lnTo>
                  <a:lnTo>
                    <a:pt x="489" y="532"/>
                  </a:lnTo>
                  <a:lnTo>
                    <a:pt x="488" y="536"/>
                  </a:lnTo>
                  <a:lnTo>
                    <a:pt x="488" y="541"/>
                  </a:lnTo>
                  <a:lnTo>
                    <a:pt x="491" y="545"/>
                  </a:lnTo>
                  <a:lnTo>
                    <a:pt x="491" y="545"/>
                  </a:lnTo>
                  <a:close/>
                  <a:moveTo>
                    <a:pt x="148" y="536"/>
                  </a:moveTo>
                  <a:lnTo>
                    <a:pt x="148" y="536"/>
                  </a:lnTo>
                  <a:lnTo>
                    <a:pt x="152" y="536"/>
                  </a:lnTo>
                  <a:lnTo>
                    <a:pt x="152" y="536"/>
                  </a:lnTo>
                  <a:lnTo>
                    <a:pt x="152" y="532"/>
                  </a:lnTo>
                  <a:lnTo>
                    <a:pt x="151" y="530"/>
                  </a:lnTo>
                  <a:lnTo>
                    <a:pt x="149" y="529"/>
                  </a:lnTo>
                  <a:lnTo>
                    <a:pt x="149" y="529"/>
                  </a:lnTo>
                  <a:lnTo>
                    <a:pt x="148" y="533"/>
                  </a:lnTo>
                  <a:lnTo>
                    <a:pt x="148" y="536"/>
                  </a:lnTo>
                  <a:lnTo>
                    <a:pt x="148" y="536"/>
                  </a:lnTo>
                  <a:close/>
                  <a:moveTo>
                    <a:pt x="566" y="533"/>
                  </a:moveTo>
                  <a:lnTo>
                    <a:pt x="566" y="533"/>
                  </a:lnTo>
                  <a:lnTo>
                    <a:pt x="567" y="536"/>
                  </a:lnTo>
                  <a:lnTo>
                    <a:pt x="567" y="538"/>
                  </a:lnTo>
                  <a:lnTo>
                    <a:pt x="569" y="538"/>
                  </a:lnTo>
                  <a:lnTo>
                    <a:pt x="569" y="538"/>
                  </a:lnTo>
                  <a:lnTo>
                    <a:pt x="570" y="533"/>
                  </a:lnTo>
                  <a:lnTo>
                    <a:pt x="572" y="532"/>
                  </a:lnTo>
                  <a:lnTo>
                    <a:pt x="572" y="530"/>
                  </a:lnTo>
                  <a:lnTo>
                    <a:pt x="572" y="530"/>
                  </a:lnTo>
                  <a:lnTo>
                    <a:pt x="569" y="532"/>
                  </a:lnTo>
                  <a:lnTo>
                    <a:pt x="567" y="533"/>
                  </a:lnTo>
                  <a:lnTo>
                    <a:pt x="566" y="533"/>
                  </a:lnTo>
                  <a:lnTo>
                    <a:pt x="566" y="533"/>
                  </a:lnTo>
                  <a:close/>
                  <a:moveTo>
                    <a:pt x="474" y="533"/>
                  </a:moveTo>
                  <a:lnTo>
                    <a:pt x="474" y="533"/>
                  </a:lnTo>
                  <a:lnTo>
                    <a:pt x="476" y="536"/>
                  </a:lnTo>
                  <a:lnTo>
                    <a:pt x="476" y="538"/>
                  </a:lnTo>
                  <a:lnTo>
                    <a:pt x="477" y="539"/>
                  </a:lnTo>
                  <a:lnTo>
                    <a:pt x="477" y="539"/>
                  </a:lnTo>
                  <a:lnTo>
                    <a:pt x="479" y="536"/>
                  </a:lnTo>
                  <a:lnTo>
                    <a:pt x="480" y="533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9" y="530"/>
                  </a:lnTo>
                  <a:lnTo>
                    <a:pt x="477" y="532"/>
                  </a:lnTo>
                  <a:lnTo>
                    <a:pt x="474" y="533"/>
                  </a:lnTo>
                  <a:lnTo>
                    <a:pt x="474" y="533"/>
                  </a:lnTo>
                  <a:close/>
                  <a:moveTo>
                    <a:pt x="527" y="542"/>
                  </a:moveTo>
                  <a:lnTo>
                    <a:pt x="527" y="542"/>
                  </a:lnTo>
                  <a:lnTo>
                    <a:pt x="527" y="536"/>
                  </a:lnTo>
                  <a:lnTo>
                    <a:pt x="526" y="532"/>
                  </a:lnTo>
                  <a:lnTo>
                    <a:pt x="526" y="532"/>
                  </a:lnTo>
                  <a:lnTo>
                    <a:pt x="524" y="538"/>
                  </a:lnTo>
                  <a:lnTo>
                    <a:pt x="526" y="541"/>
                  </a:lnTo>
                  <a:lnTo>
                    <a:pt x="527" y="542"/>
                  </a:lnTo>
                  <a:lnTo>
                    <a:pt x="527" y="542"/>
                  </a:lnTo>
                  <a:close/>
                  <a:moveTo>
                    <a:pt x="110" y="536"/>
                  </a:moveTo>
                  <a:lnTo>
                    <a:pt x="110" y="536"/>
                  </a:lnTo>
                  <a:lnTo>
                    <a:pt x="110" y="533"/>
                  </a:lnTo>
                  <a:lnTo>
                    <a:pt x="108" y="532"/>
                  </a:lnTo>
                  <a:lnTo>
                    <a:pt x="108" y="532"/>
                  </a:lnTo>
                  <a:lnTo>
                    <a:pt x="108" y="535"/>
                  </a:lnTo>
                  <a:lnTo>
                    <a:pt x="110" y="536"/>
                  </a:lnTo>
                  <a:lnTo>
                    <a:pt x="110" y="536"/>
                  </a:lnTo>
                  <a:lnTo>
                    <a:pt x="110" y="536"/>
                  </a:lnTo>
                  <a:close/>
                  <a:moveTo>
                    <a:pt x="450" y="533"/>
                  </a:moveTo>
                  <a:lnTo>
                    <a:pt x="450" y="533"/>
                  </a:lnTo>
                  <a:lnTo>
                    <a:pt x="451" y="535"/>
                  </a:lnTo>
                  <a:lnTo>
                    <a:pt x="451" y="538"/>
                  </a:lnTo>
                  <a:lnTo>
                    <a:pt x="451" y="538"/>
                  </a:lnTo>
                  <a:lnTo>
                    <a:pt x="456" y="536"/>
                  </a:lnTo>
                  <a:lnTo>
                    <a:pt x="456" y="536"/>
                  </a:lnTo>
                  <a:lnTo>
                    <a:pt x="454" y="533"/>
                  </a:lnTo>
                  <a:lnTo>
                    <a:pt x="453" y="532"/>
                  </a:lnTo>
                  <a:lnTo>
                    <a:pt x="450" y="533"/>
                  </a:lnTo>
                  <a:lnTo>
                    <a:pt x="450" y="533"/>
                  </a:lnTo>
                  <a:close/>
                  <a:moveTo>
                    <a:pt x="463" y="532"/>
                  </a:moveTo>
                  <a:lnTo>
                    <a:pt x="463" y="532"/>
                  </a:lnTo>
                  <a:lnTo>
                    <a:pt x="460" y="532"/>
                  </a:lnTo>
                  <a:lnTo>
                    <a:pt x="460" y="532"/>
                  </a:lnTo>
                  <a:lnTo>
                    <a:pt x="460" y="533"/>
                  </a:lnTo>
                  <a:lnTo>
                    <a:pt x="462" y="535"/>
                  </a:lnTo>
                  <a:lnTo>
                    <a:pt x="463" y="533"/>
                  </a:lnTo>
                  <a:lnTo>
                    <a:pt x="463" y="532"/>
                  </a:lnTo>
                  <a:lnTo>
                    <a:pt x="463" y="532"/>
                  </a:lnTo>
                  <a:close/>
                  <a:moveTo>
                    <a:pt x="616" y="536"/>
                  </a:moveTo>
                  <a:lnTo>
                    <a:pt x="616" y="536"/>
                  </a:lnTo>
                  <a:lnTo>
                    <a:pt x="617" y="536"/>
                  </a:lnTo>
                  <a:lnTo>
                    <a:pt x="617" y="535"/>
                  </a:lnTo>
                  <a:lnTo>
                    <a:pt x="617" y="532"/>
                  </a:lnTo>
                  <a:lnTo>
                    <a:pt x="616" y="532"/>
                  </a:lnTo>
                  <a:lnTo>
                    <a:pt x="616" y="532"/>
                  </a:lnTo>
                  <a:lnTo>
                    <a:pt x="616" y="536"/>
                  </a:lnTo>
                  <a:lnTo>
                    <a:pt x="616" y="536"/>
                  </a:lnTo>
                  <a:close/>
                  <a:moveTo>
                    <a:pt x="334" y="535"/>
                  </a:moveTo>
                  <a:lnTo>
                    <a:pt x="334" y="535"/>
                  </a:lnTo>
                  <a:lnTo>
                    <a:pt x="337" y="535"/>
                  </a:lnTo>
                  <a:lnTo>
                    <a:pt x="338" y="535"/>
                  </a:lnTo>
                  <a:lnTo>
                    <a:pt x="340" y="533"/>
                  </a:lnTo>
                  <a:lnTo>
                    <a:pt x="340" y="533"/>
                  </a:lnTo>
                  <a:lnTo>
                    <a:pt x="338" y="533"/>
                  </a:lnTo>
                  <a:lnTo>
                    <a:pt x="337" y="532"/>
                  </a:lnTo>
                  <a:lnTo>
                    <a:pt x="334" y="533"/>
                  </a:lnTo>
                  <a:lnTo>
                    <a:pt x="334" y="533"/>
                  </a:lnTo>
                  <a:lnTo>
                    <a:pt x="334" y="535"/>
                  </a:lnTo>
                  <a:lnTo>
                    <a:pt x="334" y="535"/>
                  </a:lnTo>
                  <a:close/>
                  <a:moveTo>
                    <a:pt x="441" y="538"/>
                  </a:moveTo>
                  <a:lnTo>
                    <a:pt x="441" y="538"/>
                  </a:lnTo>
                  <a:lnTo>
                    <a:pt x="444" y="539"/>
                  </a:lnTo>
                  <a:lnTo>
                    <a:pt x="447" y="539"/>
                  </a:lnTo>
                  <a:lnTo>
                    <a:pt x="447" y="539"/>
                  </a:lnTo>
                  <a:lnTo>
                    <a:pt x="447" y="536"/>
                  </a:lnTo>
                  <a:lnTo>
                    <a:pt x="445" y="533"/>
                  </a:lnTo>
                  <a:lnTo>
                    <a:pt x="445" y="533"/>
                  </a:lnTo>
                  <a:lnTo>
                    <a:pt x="442" y="532"/>
                  </a:lnTo>
                  <a:lnTo>
                    <a:pt x="441" y="533"/>
                  </a:lnTo>
                  <a:lnTo>
                    <a:pt x="441" y="538"/>
                  </a:lnTo>
                  <a:lnTo>
                    <a:pt x="441" y="538"/>
                  </a:lnTo>
                  <a:close/>
                  <a:moveTo>
                    <a:pt x="512" y="536"/>
                  </a:moveTo>
                  <a:lnTo>
                    <a:pt x="512" y="536"/>
                  </a:lnTo>
                  <a:lnTo>
                    <a:pt x="515" y="538"/>
                  </a:lnTo>
                  <a:lnTo>
                    <a:pt x="518" y="538"/>
                  </a:lnTo>
                  <a:lnTo>
                    <a:pt x="518" y="538"/>
                  </a:lnTo>
                  <a:lnTo>
                    <a:pt x="518" y="535"/>
                  </a:lnTo>
                  <a:lnTo>
                    <a:pt x="517" y="533"/>
                  </a:lnTo>
                  <a:lnTo>
                    <a:pt x="514" y="535"/>
                  </a:lnTo>
                  <a:lnTo>
                    <a:pt x="512" y="536"/>
                  </a:lnTo>
                  <a:lnTo>
                    <a:pt x="512" y="536"/>
                  </a:lnTo>
                  <a:close/>
                  <a:moveTo>
                    <a:pt x="537" y="541"/>
                  </a:moveTo>
                  <a:lnTo>
                    <a:pt x="537" y="541"/>
                  </a:lnTo>
                  <a:lnTo>
                    <a:pt x="538" y="539"/>
                  </a:lnTo>
                  <a:lnTo>
                    <a:pt x="540" y="539"/>
                  </a:lnTo>
                  <a:lnTo>
                    <a:pt x="540" y="535"/>
                  </a:lnTo>
                  <a:lnTo>
                    <a:pt x="540" y="535"/>
                  </a:lnTo>
                  <a:lnTo>
                    <a:pt x="538" y="535"/>
                  </a:lnTo>
                  <a:lnTo>
                    <a:pt x="537" y="533"/>
                  </a:lnTo>
                  <a:lnTo>
                    <a:pt x="537" y="533"/>
                  </a:lnTo>
                  <a:lnTo>
                    <a:pt x="537" y="541"/>
                  </a:lnTo>
                  <a:lnTo>
                    <a:pt x="537" y="541"/>
                  </a:lnTo>
                  <a:close/>
                  <a:moveTo>
                    <a:pt x="700" y="542"/>
                  </a:moveTo>
                  <a:lnTo>
                    <a:pt x="700" y="542"/>
                  </a:lnTo>
                  <a:lnTo>
                    <a:pt x="703" y="538"/>
                  </a:lnTo>
                  <a:lnTo>
                    <a:pt x="704" y="536"/>
                  </a:lnTo>
                  <a:lnTo>
                    <a:pt x="704" y="535"/>
                  </a:lnTo>
                  <a:lnTo>
                    <a:pt x="704" y="535"/>
                  </a:lnTo>
                  <a:lnTo>
                    <a:pt x="701" y="539"/>
                  </a:lnTo>
                  <a:lnTo>
                    <a:pt x="700" y="541"/>
                  </a:lnTo>
                  <a:lnTo>
                    <a:pt x="700" y="542"/>
                  </a:lnTo>
                  <a:lnTo>
                    <a:pt x="700" y="542"/>
                  </a:lnTo>
                  <a:close/>
                  <a:moveTo>
                    <a:pt x="380" y="542"/>
                  </a:moveTo>
                  <a:lnTo>
                    <a:pt x="380" y="542"/>
                  </a:lnTo>
                  <a:lnTo>
                    <a:pt x="378" y="539"/>
                  </a:lnTo>
                  <a:lnTo>
                    <a:pt x="375" y="538"/>
                  </a:lnTo>
                  <a:lnTo>
                    <a:pt x="370" y="536"/>
                  </a:lnTo>
                  <a:lnTo>
                    <a:pt x="370" y="536"/>
                  </a:lnTo>
                  <a:lnTo>
                    <a:pt x="372" y="538"/>
                  </a:lnTo>
                  <a:lnTo>
                    <a:pt x="373" y="539"/>
                  </a:lnTo>
                  <a:lnTo>
                    <a:pt x="380" y="542"/>
                  </a:lnTo>
                  <a:lnTo>
                    <a:pt x="380" y="542"/>
                  </a:lnTo>
                  <a:close/>
                  <a:moveTo>
                    <a:pt x="255" y="549"/>
                  </a:moveTo>
                  <a:lnTo>
                    <a:pt x="255" y="549"/>
                  </a:lnTo>
                  <a:lnTo>
                    <a:pt x="258" y="549"/>
                  </a:lnTo>
                  <a:lnTo>
                    <a:pt x="259" y="545"/>
                  </a:lnTo>
                  <a:lnTo>
                    <a:pt x="259" y="538"/>
                  </a:lnTo>
                  <a:lnTo>
                    <a:pt x="259" y="538"/>
                  </a:lnTo>
                  <a:lnTo>
                    <a:pt x="248" y="536"/>
                  </a:lnTo>
                  <a:lnTo>
                    <a:pt x="248" y="536"/>
                  </a:lnTo>
                  <a:lnTo>
                    <a:pt x="255" y="549"/>
                  </a:lnTo>
                  <a:lnTo>
                    <a:pt x="255" y="549"/>
                  </a:lnTo>
                  <a:close/>
                  <a:moveTo>
                    <a:pt x="418" y="539"/>
                  </a:moveTo>
                  <a:lnTo>
                    <a:pt x="418" y="539"/>
                  </a:lnTo>
                  <a:lnTo>
                    <a:pt x="416" y="538"/>
                  </a:lnTo>
                  <a:lnTo>
                    <a:pt x="415" y="536"/>
                  </a:lnTo>
                  <a:lnTo>
                    <a:pt x="415" y="536"/>
                  </a:lnTo>
                  <a:lnTo>
                    <a:pt x="413" y="538"/>
                  </a:lnTo>
                  <a:lnTo>
                    <a:pt x="415" y="541"/>
                  </a:lnTo>
                  <a:lnTo>
                    <a:pt x="416" y="541"/>
                  </a:lnTo>
                  <a:lnTo>
                    <a:pt x="418" y="539"/>
                  </a:lnTo>
                  <a:lnTo>
                    <a:pt x="418" y="539"/>
                  </a:lnTo>
                  <a:close/>
                  <a:moveTo>
                    <a:pt x="596" y="542"/>
                  </a:moveTo>
                  <a:lnTo>
                    <a:pt x="596" y="542"/>
                  </a:lnTo>
                  <a:lnTo>
                    <a:pt x="601" y="539"/>
                  </a:lnTo>
                  <a:lnTo>
                    <a:pt x="602" y="538"/>
                  </a:lnTo>
                  <a:lnTo>
                    <a:pt x="602" y="536"/>
                  </a:lnTo>
                  <a:lnTo>
                    <a:pt x="602" y="536"/>
                  </a:lnTo>
                  <a:lnTo>
                    <a:pt x="599" y="539"/>
                  </a:lnTo>
                  <a:lnTo>
                    <a:pt x="596" y="542"/>
                  </a:lnTo>
                  <a:lnTo>
                    <a:pt x="596" y="542"/>
                  </a:lnTo>
                  <a:close/>
                  <a:moveTo>
                    <a:pt x="131" y="587"/>
                  </a:moveTo>
                  <a:lnTo>
                    <a:pt x="131" y="587"/>
                  </a:lnTo>
                  <a:lnTo>
                    <a:pt x="134" y="579"/>
                  </a:lnTo>
                  <a:lnTo>
                    <a:pt x="134" y="574"/>
                  </a:lnTo>
                  <a:lnTo>
                    <a:pt x="134" y="571"/>
                  </a:lnTo>
                  <a:lnTo>
                    <a:pt x="134" y="571"/>
                  </a:lnTo>
                  <a:lnTo>
                    <a:pt x="133" y="565"/>
                  </a:lnTo>
                  <a:lnTo>
                    <a:pt x="128" y="561"/>
                  </a:lnTo>
                  <a:lnTo>
                    <a:pt x="120" y="555"/>
                  </a:lnTo>
                  <a:lnTo>
                    <a:pt x="120" y="555"/>
                  </a:lnTo>
                  <a:lnTo>
                    <a:pt x="122" y="552"/>
                  </a:lnTo>
                  <a:lnTo>
                    <a:pt x="125" y="550"/>
                  </a:lnTo>
                  <a:lnTo>
                    <a:pt x="125" y="550"/>
                  </a:lnTo>
                  <a:lnTo>
                    <a:pt x="122" y="542"/>
                  </a:lnTo>
                  <a:lnTo>
                    <a:pt x="120" y="539"/>
                  </a:lnTo>
                  <a:lnTo>
                    <a:pt x="117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4" y="544"/>
                  </a:lnTo>
                  <a:lnTo>
                    <a:pt x="114" y="550"/>
                  </a:lnTo>
                  <a:lnTo>
                    <a:pt x="116" y="558"/>
                  </a:lnTo>
                  <a:lnTo>
                    <a:pt x="119" y="564"/>
                  </a:lnTo>
                  <a:lnTo>
                    <a:pt x="131" y="587"/>
                  </a:lnTo>
                  <a:lnTo>
                    <a:pt x="131" y="587"/>
                  </a:lnTo>
                  <a:close/>
                  <a:moveTo>
                    <a:pt x="248" y="550"/>
                  </a:moveTo>
                  <a:lnTo>
                    <a:pt x="248" y="550"/>
                  </a:lnTo>
                  <a:lnTo>
                    <a:pt x="247" y="542"/>
                  </a:lnTo>
                  <a:lnTo>
                    <a:pt x="244" y="539"/>
                  </a:lnTo>
                  <a:lnTo>
                    <a:pt x="241" y="538"/>
                  </a:lnTo>
                  <a:lnTo>
                    <a:pt x="241" y="538"/>
                  </a:lnTo>
                  <a:lnTo>
                    <a:pt x="241" y="542"/>
                  </a:lnTo>
                  <a:lnTo>
                    <a:pt x="242" y="545"/>
                  </a:lnTo>
                  <a:lnTo>
                    <a:pt x="245" y="549"/>
                  </a:lnTo>
                  <a:lnTo>
                    <a:pt x="248" y="550"/>
                  </a:lnTo>
                  <a:lnTo>
                    <a:pt x="248" y="550"/>
                  </a:lnTo>
                  <a:close/>
                  <a:moveTo>
                    <a:pt x="605" y="544"/>
                  </a:moveTo>
                  <a:lnTo>
                    <a:pt x="605" y="544"/>
                  </a:lnTo>
                  <a:lnTo>
                    <a:pt x="608" y="544"/>
                  </a:lnTo>
                  <a:lnTo>
                    <a:pt x="610" y="541"/>
                  </a:lnTo>
                  <a:lnTo>
                    <a:pt x="610" y="539"/>
                  </a:lnTo>
                  <a:lnTo>
                    <a:pt x="608" y="538"/>
                  </a:lnTo>
                  <a:lnTo>
                    <a:pt x="608" y="538"/>
                  </a:lnTo>
                  <a:lnTo>
                    <a:pt x="605" y="541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5" y="544"/>
                  </a:lnTo>
                  <a:close/>
                  <a:moveTo>
                    <a:pt x="704" y="544"/>
                  </a:moveTo>
                  <a:lnTo>
                    <a:pt x="704" y="544"/>
                  </a:lnTo>
                  <a:lnTo>
                    <a:pt x="706" y="544"/>
                  </a:lnTo>
                  <a:lnTo>
                    <a:pt x="707" y="541"/>
                  </a:lnTo>
                  <a:lnTo>
                    <a:pt x="709" y="539"/>
                  </a:lnTo>
                  <a:lnTo>
                    <a:pt x="709" y="538"/>
                  </a:lnTo>
                  <a:lnTo>
                    <a:pt x="709" y="538"/>
                  </a:lnTo>
                  <a:lnTo>
                    <a:pt x="706" y="541"/>
                  </a:lnTo>
                  <a:lnTo>
                    <a:pt x="704" y="542"/>
                  </a:lnTo>
                  <a:lnTo>
                    <a:pt x="704" y="544"/>
                  </a:lnTo>
                  <a:lnTo>
                    <a:pt x="704" y="544"/>
                  </a:lnTo>
                  <a:close/>
                  <a:moveTo>
                    <a:pt x="218" y="553"/>
                  </a:moveTo>
                  <a:lnTo>
                    <a:pt x="218" y="553"/>
                  </a:lnTo>
                  <a:lnTo>
                    <a:pt x="221" y="553"/>
                  </a:lnTo>
                  <a:lnTo>
                    <a:pt x="224" y="553"/>
                  </a:lnTo>
                  <a:lnTo>
                    <a:pt x="227" y="552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27" y="549"/>
                  </a:lnTo>
                  <a:lnTo>
                    <a:pt x="221" y="547"/>
                  </a:lnTo>
                  <a:lnTo>
                    <a:pt x="219" y="545"/>
                  </a:lnTo>
                  <a:lnTo>
                    <a:pt x="216" y="544"/>
                  </a:lnTo>
                  <a:lnTo>
                    <a:pt x="216" y="541"/>
                  </a:lnTo>
                  <a:lnTo>
                    <a:pt x="216" y="538"/>
                  </a:lnTo>
                  <a:lnTo>
                    <a:pt x="216" y="538"/>
                  </a:lnTo>
                  <a:lnTo>
                    <a:pt x="215" y="539"/>
                  </a:lnTo>
                  <a:lnTo>
                    <a:pt x="213" y="541"/>
                  </a:lnTo>
                  <a:lnTo>
                    <a:pt x="212" y="545"/>
                  </a:lnTo>
                  <a:lnTo>
                    <a:pt x="215" y="552"/>
                  </a:lnTo>
                  <a:lnTo>
                    <a:pt x="218" y="553"/>
                  </a:lnTo>
                  <a:lnTo>
                    <a:pt x="218" y="553"/>
                  </a:lnTo>
                  <a:close/>
                  <a:moveTo>
                    <a:pt x="264" y="547"/>
                  </a:moveTo>
                  <a:lnTo>
                    <a:pt x="264" y="547"/>
                  </a:lnTo>
                  <a:lnTo>
                    <a:pt x="267" y="547"/>
                  </a:lnTo>
                  <a:lnTo>
                    <a:pt x="270" y="547"/>
                  </a:lnTo>
                  <a:lnTo>
                    <a:pt x="270" y="547"/>
                  </a:lnTo>
                  <a:lnTo>
                    <a:pt x="268" y="542"/>
                  </a:lnTo>
                  <a:lnTo>
                    <a:pt x="265" y="538"/>
                  </a:lnTo>
                  <a:lnTo>
                    <a:pt x="265" y="538"/>
                  </a:lnTo>
                  <a:lnTo>
                    <a:pt x="264" y="542"/>
                  </a:lnTo>
                  <a:lnTo>
                    <a:pt x="264" y="547"/>
                  </a:lnTo>
                  <a:lnTo>
                    <a:pt x="264" y="547"/>
                  </a:lnTo>
                  <a:close/>
                  <a:moveTo>
                    <a:pt x="401" y="541"/>
                  </a:moveTo>
                  <a:lnTo>
                    <a:pt x="401" y="541"/>
                  </a:lnTo>
                  <a:lnTo>
                    <a:pt x="401" y="538"/>
                  </a:lnTo>
                  <a:lnTo>
                    <a:pt x="401" y="538"/>
                  </a:lnTo>
                  <a:lnTo>
                    <a:pt x="398" y="538"/>
                  </a:lnTo>
                  <a:lnTo>
                    <a:pt x="398" y="538"/>
                  </a:lnTo>
                  <a:lnTo>
                    <a:pt x="398" y="539"/>
                  </a:lnTo>
                  <a:lnTo>
                    <a:pt x="399" y="541"/>
                  </a:lnTo>
                  <a:lnTo>
                    <a:pt x="401" y="541"/>
                  </a:lnTo>
                  <a:lnTo>
                    <a:pt x="401" y="541"/>
                  </a:lnTo>
                  <a:close/>
                  <a:moveTo>
                    <a:pt x="87" y="555"/>
                  </a:moveTo>
                  <a:lnTo>
                    <a:pt x="87" y="555"/>
                  </a:lnTo>
                  <a:lnTo>
                    <a:pt x="96" y="558"/>
                  </a:lnTo>
                  <a:lnTo>
                    <a:pt x="101" y="558"/>
                  </a:lnTo>
                  <a:lnTo>
                    <a:pt x="105" y="558"/>
                  </a:lnTo>
                  <a:lnTo>
                    <a:pt x="105" y="558"/>
                  </a:lnTo>
                  <a:lnTo>
                    <a:pt x="101" y="552"/>
                  </a:lnTo>
                  <a:lnTo>
                    <a:pt x="94" y="547"/>
                  </a:lnTo>
                  <a:lnTo>
                    <a:pt x="88" y="542"/>
                  </a:lnTo>
                  <a:lnTo>
                    <a:pt x="82" y="539"/>
                  </a:lnTo>
                  <a:lnTo>
                    <a:pt x="82" y="539"/>
                  </a:lnTo>
                  <a:lnTo>
                    <a:pt x="85" y="547"/>
                  </a:lnTo>
                  <a:lnTo>
                    <a:pt x="87" y="555"/>
                  </a:lnTo>
                  <a:lnTo>
                    <a:pt x="87" y="555"/>
                  </a:lnTo>
                  <a:close/>
                  <a:moveTo>
                    <a:pt x="285" y="544"/>
                  </a:moveTo>
                  <a:lnTo>
                    <a:pt x="285" y="544"/>
                  </a:lnTo>
                  <a:lnTo>
                    <a:pt x="293" y="542"/>
                  </a:lnTo>
                  <a:lnTo>
                    <a:pt x="296" y="542"/>
                  </a:lnTo>
                  <a:lnTo>
                    <a:pt x="297" y="541"/>
                  </a:lnTo>
                  <a:lnTo>
                    <a:pt x="297" y="541"/>
                  </a:lnTo>
                  <a:lnTo>
                    <a:pt x="296" y="541"/>
                  </a:lnTo>
                  <a:lnTo>
                    <a:pt x="293" y="539"/>
                  </a:lnTo>
                  <a:lnTo>
                    <a:pt x="291" y="539"/>
                  </a:lnTo>
                  <a:lnTo>
                    <a:pt x="287" y="539"/>
                  </a:lnTo>
                  <a:lnTo>
                    <a:pt x="287" y="539"/>
                  </a:lnTo>
                  <a:lnTo>
                    <a:pt x="285" y="544"/>
                  </a:lnTo>
                  <a:lnTo>
                    <a:pt x="285" y="544"/>
                  </a:lnTo>
                  <a:close/>
                  <a:moveTo>
                    <a:pt x="334" y="541"/>
                  </a:moveTo>
                  <a:lnTo>
                    <a:pt x="334" y="541"/>
                  </a:lnTo>
                  <a:lnTo>
                    <a:pt x="334" y="542"/>
                  </a:lnTo>
                  <a:lnTo>
                    <a:pt x="335" y="542"/>
                  </a:lnTo>
                  <a:lnTo>
                    <a:pt x="335" y="542"/>
                  </a:lnTo>
                  <a:lnTo>
                    <a:pt x="335" y="541"/>
                  </a:lnTo>
                  <a:lnTo>
                    <a:pt x="337" y="541"/>
                  </a:lnTo>
                  <a:lnTo>
                    <a:pt x="340" y="542"/>
                  </a:lnTo>
                  <a:lnTo>
                    <a:pt x="343" y="542"/>
                  </a:lnTo>
                  <a:lnTo>
                    <a:pt x="343" y="542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34" y="541"/>
                  </a:lnTo>
                  <a:lnTo>
                    <a:pt x="334" y="541"/>
                  </a:lnTo>
                  <a:close/>
                  <a:moveTo>
                    <a:pt x="364" y="545"/>
                  </a:moveTo>
                  <a:lnTo>
                    <a:pt x="364" y="545"/>
                  </a:lnTo>
                  <a:lnTo>
                    <a:pt x="364" y="541"/>
                  </a:lnTo>
                  <a:lnTo>
                    <a:pt x="364" y="541"/>
                  </a:lnTo>
                  <a:lnTo>
                    <a:pt x="361" y="539"/>
                  </a:lnTo>
                  <a:lnTo>
                    <a:pt x="361" y="539"/>
                  </a:lnTo>
                  <a:lnTo>
                    <a:pt x="363" y="542"/>
                  </a:lnTo>
                  <a:lnTo>
                    <a:pt x="364" y="545"/>
                  </a:lnTo>
                  <a:lnTo>
                    <a:pt x="364" y="545"/>
                  </a:lnTo>
                  <a:close/>
                  <a:moveTo>
                    <a:pt x="430" y="542"/>
                  </a:moveTo>
                  <a:lnTo>
                    <a:pt x="430" y="542"/>
                  </a:lnTo>
                  <a:lnTo>
                    <a:pt x="430" y="541"/>
                  </a:lnTo>
                  <a:lnTo>
                    <a:pt x="428" y="539"/>
                  </a:lnTo>
                  <a:lnTo>
                    <a:pt x="428" y="539"/>
                  </a:lnTo>
                  <a:lnTo>
                    <a:pt x="428" y="539"/>
                  </a:lnTo>
                  <a:lnTo>
                    <a:pt x="428" y="541"/>
                  </a:lnTo>
                  <a:lnTo>
                    <a:pt x="430" y="542"/>
                  </a:lnTo>
                  <a:lnTo>
                    <a:pt x="430" y="542"/>
                  </a:lnTo>
                  <a:close/>
                  <a:moveTo>
                    <a:pt x="206" y="555"/>
                  </a:moveTo>
                  <a:lnTo>
                    <a:pt x="206" y="555"/>
                  </a:lnTo>
                  <a:lnTo>
                    <a:pt x="207" y="550"/>
                  </a:lnTo>
                  <a:lnTo>
                    <a:pt x="206" y="545"/>
                  </a:lnTo>
                  <a:lnTo>
                    <a:pt x="203" y="542"/>
                  </a:lnTo>
                  <a:lnTo>
                    <a:pt x="200" y="539"/>
                  </a:lnTo>
                  <a:lnTo>
                    <a:pt x="200" y="539"/>
                  </a:lnTo>
                  <a:lnTo>
                    <a:pt x="200" y="544"/>
                  </a:lnTo>
                  <a:lnTo>
                    <a:pt x="200" y="549"/>
                  </a:lnTo>
                  <a:lnTo>
                    <a:pt x="203" y="553"/>
                  </a:lnTo>
                  <a:lnTo>
                    <a:pt x="206" y="555"/>
                  </a:lnTo>
                  <a:lnTo>
                    <a:pt x="206" y="555"/>
                  </a:lnTo>
                  <a:close/>
                  <a:moveTo>
                    <a:pt x="349" y="544"/>
                  </a:moveTo>
                  <a:lnTo>
                    <a:pt x="349" y="544"/>
                  </a:lnTo>
                  <a:lnTo>
                    <a:pt x="352" y="544"/>
                  </a:lnTo>
                  <a:lnTo>
                    <a:pt x="355" y="544"/>
                  </a:lnTo>
                  <a:lnTo>
                    <a:pt x="355" y="544"/>
                  </a:lnTo>
                  <a:lnTo>
                    <a:pt x="352" y="542"/>
                  </a:lnTo>
                  <a:lnTo>
                    <a:pt x="348" y="539"/>
                  </a:lnTo>
                  <a:lnTo>
                    <a:pt x="348" y="539"/>
                  </a:lnTo>
                  <a:lnTo>
                    <a:pt x="349" y="544"/>
                  </a:lnTo>
                  <a:lnTo>
                    <a:pt x="349" y="544"/>
                  </a:lnTo>
                  <a:close/>
                  <a:moveTo>
                    <a:pt x="128" y="549"/>
                  </a:moveTo>
                  <a:lnTo>
                    <a:pt x="128" y="549"/>
                  </a:lnTo>
                  <a:lnTo>
                    <a:pt x="131" y="547"/>
                  </a:lnTo>
                  <a:lnTo>
                    <a:pt x="134" y="547"/>
                  </a:lnTo>
                  <a:lnTo>
                    <a:pt x="134" y="547"/>
                  </a:lnTo>
                  <a:lnTo>
                    <a:pt x="134" y="544"/>
                  </a:lnTo>
                  <a:lnTo>
                    <a:pt x="131" y="542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6" y="544"/>
                  </a:lnTo>
                  <a:lnTo>
                    <a:pt x="128" y="549"/>
                  </a:lnTo>
                  <a:lnTo>
                    <a:pt x="128" y="549"/>
                  </a:lnTo>
                  <a:close/>
                  <a:moveTo>
                    <a:pt x="223" y="541"/>
                  </a:moveTo>
                  <a:lnTo>
                    <a:pt x="223" y="541"/>
                  </a:lnTo>
                  <a:lnTo>
                    <a:pt x="224" y="544"/>
                  </a:lnTo>
                  <a:lnTo>
                    <a:pt x="226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4" y="541"/>
                  </a:lnTo>
                  <a:lnTo>
                    <a:pt x="224" y="541"/>
                  </a:lnTo>
                  <a:lnTo>
                    <a:pt x="223" y="541"/>
                  </a:lnTo>
                  <a:lnTo>
                    <a:pt x="223" y="541"/>
                  </a:lnTo>
                  <a:close/>
                  <a:moveTo>
                    <a:pt x="662" y="552"/>
                  </a:moveTo>
                  <a:lnTo>
                    <a:pt x="662" y="552"/>
                  </a:lnTo>
                  <a:lnTo>
                    <a:pt x="665" y="550"/>
                  </a:lnTo>
                  <a:lnTo>
                    <a:pt x="666" y="547"/>
                  </a:lnTo>
                  <a:lnTo>
                    <a:pt x="666" y="542"/>
                  </a:lnTo>
                  <a:lnTo>
                    <a:pt x="666" y="541"/>
                  </a:lnTo>
                  <a:lnTo>
                    <a:pt x="666" y="541"/>
                  </a:lnTo>
                  <a:lnTo>
                    <a:pt x="663" y="545"/>
                  </a:lnTo>
                  <a:lnTo>
                    <a:pt x="662" y="549"/>
                  </a:lnTo>
                  <a:lnTo>
                    <a:pt x="662" y="552"/>
                  </a:lnTo>
                  <a:lnTo>
                    <a:pt x="662" y="552"/>
                  </a:lnTo>
                  <a:close/>
                  <a:moveTo>
                    <a:pt x="152" y="541"/>
                  </a:moveTo>
                  <a:lnTo>
                    <a:pt x="152" y="541"/>
                  </a:lnTo>
                  <a:lnTo>
                    <a:pt x="146" y="541"/>
                  </a:lnTo>
                  <a:lnTo>
                    <a:pt x="146" y="541"/>
                  </a:lnTo>
                  <a:lnTo>
                    <a:pt x="146" y="542"/>
                  </a:lnTo>
                  <a:lnTo>
                    <a:pt x="149" y="544"/>
                  </a:lnTo>
                  <a:lnTo>
                    <a:pt x="151" y="542"/>
                  </a:lnTo>
                  <a:lnTo>
                    <a:pt x="152" y="541"/>
                  </a:lnTo>
                  <a:lnTo>
                    <a:pt x="152" y="541"/>
                  </a:lnTo>
                  <a:close/>
                  <a:moveTo>
                    <a:pt x="181" y="542"/>
                  </a:moveTo>
                  <a:lnTo>
                    <a:pt x="181" y="542"/>
                  </a:lnTo>
                  <a:lnTo>
                    <a:pt x="184" y="555"/>
                  </a:lnTo>
                  <a:lnTo>
                    <a:pt x="184" y="555"/>
                  </a:lnTo>
                  <a:lnTo>
                    <a:pt x="189" y="556"/>
                  </a:lnTo>
                  <a:lnTo>
                    <a:pt x="192" y="555"/>
                  </a:lnTo>
                  <a:lnTo>
                    <a:pt x="192" y="555"/>
                  </a:lnTo>
                  <a:lnTo>
                    <a:pt x="189" y="544"/>
                  </a:lnTo>
                  <a:lnTo>
                    <a:pt x="187" y="542"/>
                  </a:lnTo>
                  <a:lnTo>
                    <a:pt x="186" y="541"/>
                  </a:lnTo>
                  <a:lnTo>
                    <a:pt x="184" y="541"/>
                  </a:lnTo>
                  <a:lnTo>
                    <a:pt x="181" y="542"/>
                  </a:lnTo>
                  <a:lnTo>
                    <a:pt x="181" y="542"/>
                  </a:lnTo>
                  <a:close/>
                  <a:moveTo>
                    <a:pt x="389" y="547"/>
                  </a:moveTo>
                  <a:lnTo>
                    <a:pt x="389" y="547"/>
                  </a:lnTo>
                  <a:lnTo>
                    <a:pt x="390" y="544"/>
                  </a:lnTo>
                  <a:lnTo>
                    <a:pt x="390" y="542"/>
                  </a:lnTo>
                  <a:lnTo>
                    <a:pt x="390" y="542"/>
                  </a:lnTo>
                  <a:lnTo>
                    <a:pt x="389" y="541"/>
                  </a:lnTo>
                  <a:lnTo>
                    <a:pt x="386" y="541"/>
                  </a:lnTo>
                  <a:lnTo>
                    <a:pt x="386" y="541"/>
                  </a:lnTo>
                  <a:lnTo>
                    <a:pt x="386" y="545"/>
                  </a:lnTo>
                  <a:lnTo>
                    <a:pt x="387" y="547"/>
                  </a:lnTo>
                  <a:lnTo>
                    <a:pt x="389" y="547"/>
                  </a:lnTo>
                  <a:lnTo>
                    <a:pt x="389" y="547"/>
                  </a:lnTo>
                  <a:close/>
                  <a:moveTo>
                    <a:pt x="622" y="573"/>
                  </a:moveTo>
                  <a:lnTo>
                    <a:pt x="622" y="573"/>
                  </a:lnTo>
                  <a:lnTo>
                    <a:pt x="630" y="567"/>
                  </a:lnTo>
                  <a:lnTo>
                    <a:pt x="633" y="564"/>
                  </a:lnTo>
                  <a:lnTo>
                    <a:pt x="634" y="559"/>
                  </a:lnTo>
                  <a:lnTo>
                    <a:pt x="634" y="559"/>
                  </a:lnTo>
                  <a:lnTo>
                    <a:pt x="633" y="555"/>
                  </a:lnTo>
                  <a:lnTo>
                    <a:pt x="631" y="550"/>
                  </a:lnTo>
                  <a:lnTo>
                    <a:pt x="630" y="545"/>
                  </a:lnTo>
                  <a:lnTo>
                    <a:pt x="628" y="541"/>
                  </a:lnTo>
                  <a:lnTo>
                    <a:pt x="628" y="541"/>
                  </a:lnTo>
                  <a:lnTo>
                    <a:pt x="625" y="544"/>
                  </a:lnTo>
                  <a:lnTo>
                    <a:pt x="622" y="547"/>
                  </a:lnTo>
                  <a:lnTo>
                    <a:pt x="620" y="555"/>
                  </a:lnTo>
                  <a:lnTo>
                    <a:pt x="622" y="562"/>
                  </a:lnTo>
                  <a:lnTo>
                    <a:pt x="622" y="573"/>
                  </a:lnTo>
                  <a:lnTo>
                    <a:pt x="622" y="573"/>
                  </a:lnTo>
                  <a:close/>
                  <a:moveTo>
                    <a:pt x="453" y="542"/>
                  </a:moveTo>
                  <a:lnTo>
                    <a:pt x="453" y="542"/>
                  </a:lnTo>
                  <a:lnTo>
                    <a:pt x="454" y="544"/>
                  </a:lnTo>
                  <a:lnTo>
                    <a:pt x="454" y="545"/>
                  </a:lnTo>
                  <a:lnTo>
                    <a:pt x="454" y="545"/>
                  </a:lnTo>
                  <a:lnTo>
                    <a:pt x="456" y="544"/>
                  </a:lnTo>
                  <a:lnTo>
                    <a:pt x="456" y="542"/>
                  </a:lnTo>
                  <a:lnTo>
                    <a:pt x="454" y="542"/>
                  </a:lnTo>
                  <a:lnTo>
                    <a:pt x="454" y="542"/>
                  </a:lnTo>
                  <a:lnTo>
                    <a:pt x="453" y="542"/>
                  </a:lnTo>
                  <a:lnTo>
                    <a:pt x="453" y="542"/>
                  </a:lnTo>
                  <a:close/>
                  <a:moveTo>
                    <a:pt x="436" y="545"/>
                  </a:moveTo>
                  <a:lnTo>
                    <a:pt x="436" y="545"/>
                  </a:lnTo>
                  <a:lnTo>
                    <a:pt x="436" y="544"/>
                  </a:lnTo>
                  <a:lnTo>
                    <a:pt x="434" y="542"/>
                  </a:lnTo>
                  <a:lnTo>
                    <a:pt x="434" y="542"/>
                  </a:lnTo>
                  <a:lnTo>
                    <a:pt x="433" y="542"/>
                  </a:lnTo>
                  <a:lnTo>
                    <a:pt x="433" y="542"/>
                  </a:lnTo>
                  <a:lnTo>
                    <a:pt x="433" y="542"/>
                  </a:lnTo>
                  <a:lnTo>
                    <a:pt x="433" y="545"/>
                  </a:lnTo>
                  <a:lnTo>
                    <a:pt x="434" y="545"/>
                  </a:lnTo>
                  <a:lnTo>
                    <a:pt x="436" y="545"/>
                  </a:lnTo>
                  <a:lnTo>
                    <a:pt x="436" y="545"/>
                  </a:lnTo>
                  <a:close/>
                  <a:moveTo>
                    <a:pt x="515" y="550"/>
                  </a:moveTo>
                  <a:lnTo>
                    <a:pt x="515" y="550"/>
                  </a:lnTo>
                  <a:lnTo>
                    <a:pt x="517" y="550"/>
                  </a:lnTo>
                  <a:lnTo>
                    <a:pt x="518" y="549"/>
                  </a:lnTo>
                  <a:lnTo>
                    <a:pt x="518" y="544"/>
                  </a:lnTo>
                  <a:lnTo>
                    <a:pt x="518" y="544"/>
                  </a:lnTo>
                  <a:lnTo>
                    <a:pt x="517" y="544"/>
                  </a:lnTo>
                  <a:lnTo>
                    <a:pt x="517" y="542"/>
                  </a:lnTo>
                  <a:lnTo>
                    <a:pt x="515" y="542"/>
                  </a:lnTo>
                  <a:lnTo>
                    <a:pt x="514" y="542"/>
                  </a:lnTo>
                  <a:lnTo>
                    <a:pt x="514" y="542"/>
                  </a:lnTo>
                  <a:lnTo>
                    <a:pt x="515" y="547"/>
                  </a:lnTo>
                  <a:lnTo>
                    <a:pt x="515" y="550"/>
                  </a:lnTo>
                  <a:lnTo>
                    <a:pt x="515" y="550"/>
                  </a:lnTo>
                  <a:close/>
                  <a:moveTo>
                    <a:pt x="59" y="549"/>
                  </a:moveTo>
                  <a:lnTo>
                    <a:pt x="59" y="549"/>
                  </a:lnTo>
                  <a:lnTo>
                    <a:pt x="58" y="545"/>
                  </a:lnTo>
                  <a:lnTo>
                    <a:pt x="56" y="545"/>
                  </a:lnTo>
                  <a:lnTo>
                    <a:pt x="53" y="542"/>
                  </a:lnTo>
                  <a:lnTo>
                    <a:pt x="53" y="542"/>
                  </a:lnTo>
                  <a:lnTo>
                    <a:pt x="55" y="547"/>
                  </a:lnTo>
                  <a:lnTo>
                    <a:pt x="59" y="549"/>
                  </a:lnTo>
                  <a:lnTo>
                    <a:pt x="59" y="549"/>
                  </a:lnTo>
                  <a:close/>
                  <a:moveTo>
                    <a:pt x="165" y="544"/>
                  </a:moveTo>
                  <a:lnTo>
                    <a:pt x="165" y="544"/>
                  </a:lnTo>
                  <a:lnTo>
                    <a:pt x="166" y="549"/>
                  </a:lnTo>
                  <a:lnTo>
                    <a:pt x="169" y="550"/>
                  </a:lnTo>
                  <a:lnTo>
                    <a:pt x="174" y="552"/>
                  </a:lnTo>
                  <a:lnTo>
                    <a:pt x="178" y="553"/>
                  </a:lnTo>
                  <a:lnTo>
                    <a:pt x="178" y="553"/>
                  </a:lnTo>
                  <a:lnTo>
                    <a:pt x="175" y="542"/>
                  </a:lnTo>
                  <a:lnTo>
                    <a:pt x="175" y="542"/>
                  </a:lnTo>
                  <a:lnTo>
                    <a:pt x="165" y="544"/>
                  </a:lnTo>
                  <a:lnTo>
                    <a:pt x="165" y="544"/>
                  </a:lnTo>
                  <a:close/>
                  <a:moveTo>
                    <a:pt x="401" y="547"/>
                  </a:moveTo>
                  <a:lnTo>
                    <a:pt x="401" y="547"/>
                  </a:lnTo>
                  <a:lnTo>
                    <a:pt x="401" y="544"/>
                  </a:lnTo>
                  <a:lnTo>
                    <a:pt x="401" y="544"/>
                  </a:lnTo>
                  <a:lnTo>
                    <a:pt x="399" y="544"/>
                  </a:lnTo>
                  <a:lnTo>
                    <a:pt x="396" y="542"/>
                  </a:lnTo>
                  <a:lnTo>
                    <a:pt x="396" y="542"/>
                  </a:lnTo>
                  <a:lnTo>
                    <a:pt x="398" y="547"/>
                  </a:lnTo>
                  <a:lnTo>
                    <a:pt x="399" y="547"/>
                  </a:lnTo>
                  <a:lnTo>
                    <a:pt x="401" y="547"/>
                  </a:lnTo>
                  <a:lnTo>
                    <a:pt x="401" y="547"/>
                  </a:lnTo>
                  <a:close/>
                  <a:moveTo>
                    <a:pt x="570" y="550"/>
                  </a:moveTo>
                  <a:lnTo>
                    <a:pt x="570" y="550"/>
                  </a:lnTo>
                  <a:lnTo>
                    <a:pt x="570" y="549"/>
                  </a:lnTo>
                  <a:lnTo>
                    <a:pt x="570" y="547"/>
                  </a:lnTo>
                  <a:lnTo>
                    <a:pt x="572" y="545"/>
                  </a:lnTo>
                  <a:lnTo>
                    <a:pt x="572" y="544"/>
                  </a:lnTo>
                  <a:lnTo>
                    <a:pt x="572" y="544"/>
                  </a:lnTo>
                  <a:lnTo>
                    <a:pt x="570" y="544"/>
                  </a:lnTo>
                  <a:lnTo>
                    <a:pt x="569" y="542"/>
                  </a:lnTo>
                  <a:lnTo>
                    <a:pt x="569" y="542"/>
                  </a:lnTo>
                  <a:lnTo>
                    <a:pt x="569" y="547"/>
                  </a:lnTo>
                  <a:lnTo>
                    <a:pt x="570" y="550"/>
                  </a:lnTo>
                  <a:lnTo>
                    <a:pt x="570" y="550"/>
                  </a:lnTo>
                  <a:close/>
                  <a:moveTo>
                    <a:pt x="291" y="547"/>
                  </a:moveTo>
                  <a:lnTo>
                    <a:pt x="291" y="547"/>
                  </a:lnTo>
                  <a:lnTo>
                    <a:pt x="293" y="549"/>
                  </a:lnTo>
                  <a:lnTo>
                    <a:pt x="296" y="550"/>
                  </a:lnTo>
                  <a:lnTo>
                    <a:pt x="300" y="550"/>
                  </a:lnTo>
                  <a:lnTo>
                    <a:pt x="306" y="550"/>
                  </a:lnTo>
                  <a:lnTo>
                    <a:pt x="312" y="550"/>
                  </a:lnTo>
                  <a:lnTo>
                    <a:pt x="312" y="550"/>
                  </a:lnTo>
                  <a:lnTo>
                    <a:pt x="311" y="547"/>
                  </a:lnTo>
                  <a:lnTo>
                    <a:pt x="309" y="545"/>
                  </a:lnTo>
                  <a:lnTo>
                    <a:pt x="308" y="544"/>
                  </a:lnTo>
                  <a:lnTo>
                    <a:pt x="305" y="544"/>
                  </a:lnTo>
                  <a:lnTo>
                    <a:pt x="297" y="547"/>
                  </a:lnTo>
                  <a:lnTo>
                    <a:pt x="291" y="547"/>
                  </a:lnTo>
                  <a:lnTo>
                    <a:pt x="291" y="547"/>
                  </a:lnTo>
                  <a:close/>
                  <a:moveTo>
                    <a:pt x="317" y="550"/>
                  </a:moveTo>
                  <a:lnTo>
                    <a:pt x="317" y="550"/>
                  </a:lnTo>
                  <a:lnTo>
                    <a:pt x="323" y="550"/>
                  </a:lnTo>
                  <a:lnTo>
                    <a:pt x="326" y="550"/>
                  </a:lnTo>
                  <a:lnTo>
                    <a:pt x="328" y="550"/>
                  </a:lnTo>
                  <a:lnTo>
                    <a:pt x="328" y="550"/>
                  </a:lnTo>
                  <a:lnTo>
                    <a:pt x="328" y="547"/>
                  </a:lnTo>
                  <a:lnTo>
                    <a:pt x="326" y="545"/>
                  </a:lnTo>
                  <a:lnTo>
                    <a:pt x="326" y="545"/>
                  </a:lnTo>
                  <a:lnTo>
                    <a:pt x="322" y="545"/>
                  </a:lnTo>
                  <a:lnTo>
                    <a:pt x="316" y="544"/>
                  </a:lnTo>
                  <a:lnTo>
                    <a:pt x="316" y="544"/>
                  </a:lnTo>
                  <a:lnTo>
                    <a:pt x="317" y="547"/>
                  </a:lnTo>
                  <a:lnTo>
                    <a:pt x="317" y="550"/>
                  </a:lnTo>
                  <a:lnTo>
                    <a:pt x="317" y="550"/>
                  </a:lnTo>
                  <a:close/>
                  <a:moveTo>
                    <a:pt x="373" y="549"/>
                  </a:moveTo>
                  <a:lnTo>
                    <a:pt x="373" y="549"/>
                  </a:lnTo>
                  <a:lnTo>
                    <a:pt x="373" y="547"/>
                  </a:lnTo>
                  <a:lnTo>
                    <a:pt x="375" y="547"/>
                  </a:lnTo>
                  <a:lnTo>
                    <a:pt x="377" y="547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5" y="545"/>
                  </a:lnTo>
                  <a:lnTo>
                    <a:pt x="370" y="544"/>
                  </a:lnTo>
                  <a:lnTo>
                    <a:pt x="370" y="544"/>
                  </a:lnTo>
                  <a:lnTo>
                    <a:pt x="370" y="545"/>
                  </a:lnTo>
                  <a:lnTo>
                    <a:pt x="372" y="547"/>
                  </a:lnTo>
                  <a:lnTo>
                    <a:pt x="373" y="549"/>
                  </a:lnTo>
                  <a:lnTo>
                    <a:pt x="373" y="549"/>
                  </a:lnTo>
                  <a:close/>
                  <a:moveTo>
                    <a:pt x="453" y="552"/>
                  </a:moveTo>
                  <a:lnTo>
                    <a:pt x="453" y="552"/>
                  </a:lnTo>
                  <a:lnTo>
                    <a:pt x="450" y="544"/>
                  </a:lnTo>
                  <a:lnTo>
                    <a:pt x="450" y="544"/>
                  </a:lnTo>
                  <a:lnTo>
                    <a:pt x="447" y="544"/>
                  </a:lnTo>
                  <a:lnTo>
                    <a:pt x="447" y="544"/>
                  </a:lnTo>
                  <a:lnTo>
                    <a:pt x="448" y="549"/>
                  </a:lnTo>
                  <a:lnTo>
                    <a:pt x="451" y="550"/>
                  </a:lnTo>
                  <a:lnTo>
                    <a:pt x="453" y="552"/>
                  </a:lnTo>
                  <a:lnTo>
                    <a:pt x="453" y="552"/>
                  </a:lnTo>
                  <a:close/>
                  <a:moveTo>
                    <a:pt x="575" y="555"/>
                  </a:moveTo>
                  <a:lnTo>
                    <a:pt x="575" y="555"/>
                  </a:lnTo>
                  <a:lnTo>
                    <a:pt x="581" y="552"/>
                  </a:lnTo>
                  <a:lnTo>
                    <a:pt x="584" y="547"/>
                  </a:lnTo>
                  <a:lnTo>
                    <a:pt x="584" y="547"/>
                  </a:lnTo>
                  <a:lnTo>
                    <a:pt x="578" y="545"/>
                  </a:lnTo>
                  <a:lnTo>
                    <a:pt x="578" y="545"/>
                  </a:lnTo>
                  <a:lnTo>
                    <a:pt x="575" y="555"/>
                  </a:lnTo>
                  <a:lnTo>
                    <a:pt x="575" y="555"/>
                  </a:lnTo>
                  <a:close/>
                  <a:moveTo>
                    <a:pt x="733" y="550"/>
                  </a:moveTo>
                  <a:lnTo>
                    <a:pt x="733" y="550"/>
                  </a:lnTo>
                  <a:lnTo>
                    <a:pt x="735" y="549"/>
                  </a:lnTo>
                  <a:lnTo>
                    <a:pt x="736" y="545"/>
                  </a:lnTo>
                  <a:lnTo>
                    <a:pt x="736" y="545"/>
                  </a:lnTo>
                  <a:lnTo>
                    <a:pt x="733" y="545"/>
                  </a:lnTo>
                  <a:lnTo>
                    <a:pt x="733" y="545"/>
                  </a:lnTo>
                  <a:lnTo>
                    <a:pt x="733" y="549"/>
                  </a:lnTo>
                  <a:lnTo>
                    <a:pt x="733" y="550"/>
                  </a:lnTo>
                  <a:lnTo>
                    <a:pt x="733" y="550"/>
                  </a:lnTo>
                  <a:lnTo>
                    <a:pt x="733" y="550"/>
                  </a:lnTo>
                  <a:close/>
                  <a:moveTo>
                    <a:pt x="598" y="549"/>
                  </a:moveTo>
                  <a:lnTo>
                    <a:pt x="598" y="549"/>
                  </a:lnTo>
                  <a:lnTo>
                    <a:pt x="595" y="553"/>
                  </a:lnTo>
                  <a:lnTo>
                    <a:pt x="593" y="556"/>
                  </a:lnTo>
                  <a:lnTo>
                    <a:pt x="595" y="561"/>
                  </a:lnTo>
                  <a:lnTo>
                    <a:pt x="596" y="565"/>
                  </a:lnTo>
                  <a:lnTo>
                    <a:pt x="596" y="565"/>
                  </a:lnTo>
                  <a:lnTo>
                    <a:pt x="601" y="561"/>
                  </a:lnTo>
                  <a:lnTo>
                    <a:pt x="605" y="558"/>
                  </a:lnTo>
                  <a:lnTo>
                    <a:pt x="610" y="552"/>
                  </a:lnTo>
                  <a:lnTo>
                    <a:pt x="611" y="549"/>
                  </a:lnTo>
                  <a:lnTo>
                    <a:pt x="611" y="545"/>
                  </a:lnTo>
                  <a:lnTo>
                    <a:pt x="611" y="545"/>
                  </a:lnTo>
                  <a:lnTo>
                    <a:pt x="610" y="549"/>
                  </a:lnTo>
                  <a:lnTo>
                    <a:pt x="605" y="550"/>
                  </a:lnTo>
                  <a:lnTo>
                    <a:pt x="598" y="549"/>
                  </a:lnTo>
                  <a:lnTo>
                    <a:pt x="598" y="549"/>
                  </a:lnTo>
                  <a:close/>
                  <a:moveTo>
                    <a:pt x="753" y="558"/>
                  </a:moveTo>
                  <a:lnTo>
                    <a:pt x="753" y="558"/>
                  </a:lnTo>
                  <a:lnTo>
                    <a:pt x="758" y="553"/>
                  </a:lnTo>
                  <a:lnTo>
                    <a:pt x="761" y="550"/>
                  </a:lnTo>
                  <a:lnTo>
                    <a:pt x="759" y="545"/>
                  </a:lnTo>
                  <a:lnTo>
                    <a:pt x="759" y="545"/>
                  </a:lnTo>
                  <a:lnTo>
                    <a:pt x="753" y="558"/>
                  </a:lnTo>
                  <a:lnTo>
                    <a:pt x="753" y="558"/>
                  </a:lnTo>
                  <a:close/>
                  <a:moveTo>
                    <a:pt x="502" y="552"/>
                  </a:moveTo>
                  <a:lnTo>
                    <a:pt x="502" y="552"/>
                  </a:lnTo>
                  <a:lnTo>
                    <a:pt x="502" y="553"/>
                  </a:lnTo>
                  <a:lnTo>
                    <a:pt x="502" y="552"/>
                  </a:lnTo>
                  <a:lnTo>
                    <a:pt x="502" y="549"/>
                  </a:lnTo>
                  <a:lnTo>
                    <a:pt x="502" y="547"/>
                  </a:lnTo>
                  <a:lnTo>
                    <a:pt x="502" y="547"/>
                  </a:lnTo>
                  <a:lnTo>
                    <a:pt x="500" y="549"/>
                  </a:lnTo>
                  <a:lnTo>
                    <a:pt x="502" y="552"/>
                  </a:lnTo>
                  <a:lnTo>
                    <a:pt x="502" y="552"/>
                  </a:lnTo>
                  <a:close/>
                  <a:moveTo>
                    <a:pt x="334" y="552"/>
                  </a:moveTo>
                  <a:lnTo>
                    <a:pt x="334" y="552"/>
                  </a:lnTo>
                  <a:lnTo>
                    <a:pt x="341" y="552"/>
                  </a:lnTo>
                  <a:lnTo>
                    <a:pt x="345" y="552"/>
                  </a:lnTo>
                  <a:lnTo>
                    <a:pt x="346" y="552"/>
                  </a:lnTo>
                  <a:lnTo>
                    <a:pt x="346" y="552"/>
                  </a:lnTo>
                  <a:lnTo>
                    <a:pt x="334" y="547"/>
                  </a:lnTo>
                  <a:lnTo>
                    <a:pt x="334" y="547"/>
                  </a:lnTo>
                  <a:lnTo>
                    <a:pt x="334" y="552"/>
                  </a:lnTo>
                  <a:lnTo>
                    <a:pt x="334" y="552"/>
                  </a:lnTo>
                  <a:close/>
                  <a:moveTo>
                    <a:pt x="637" y="568"/>
                  </a:moveTo>
                  <a:lnTo>
                    <a:pt x="637" y="568"/>
                  </a:lnTo>
                  <a:lnTo>
                    <a:pt x="646" y="559"/>
                  </a:lnTo>
                  <a:lnTo>
                    <a:pt x="651" y="553"/>
                  </a:lnTo>
                  <a:lnTo>
                    <a:pt x="651" y="550"/>
                  </a:lnTo>
                  <a:lnTo>
                    <a:pt x="651" y="547"/>
                  </a:lnTo>
                  <a:lnTo>
                    <a:pt x="651" y="547"/>
                  </a:lnTo>
                  <a:lnTo>
                    <a:pt x="643" y="558"/>
                  </a:lnTo>
                  <a:lnTo>
                    <a:pt x="640" y="562"/>
                  </a:lnTo>
                  <a:lnTo>
                    <a:pt x="637" y="568"/>
                  </a:lnTo>
                  <a:lnTo>
                    <a:pt x="637" y="568"/>
                  </a:lnTo>
                  <a:close/>
                  <a:moveTo>
                    <a:pt x="142" y="550"/>
                  </a:moveTo>
                  <a:lnTo>
                    <a:pt x="142" y="550"/>
                  </a:lnTo>
                  <a:lnTo>
                    <a:pt x="142" y="553"/>
                  </a:lnTo>
                  <a:lnTo>
                    <a:pt x="142" y="556"/>
                  </a:lnTo>
                  <a:lnTo>
                    <a:pt x="142" y="556"/>
                  </a:lnTo>
                  <a:lnTo>
                    <a:pt x="155" y="558"/>
                  </a:lnTo>
                  <a:lnTo>
                    <a:pt x="155" y="558"/>
                  </a:lnTo>
                  <a:lnTo>
                    <a:pt x="155" y="553"/>
                  </a:lnTo>
                  <a:lnTo>
                    <a:pt x="154" y="549"/>
                  </a:lnTo>
                  <a:lnTo>
                    <a:pt x="154" y="549"/>
                  </a:lnTo>
                  <a:lnTo>
                    <a:pt x="148" y="549"/>
                  </a:lnTo>
                  <a:lnTo>
                    <a:pt x="142" y="550"/>
                  </a:lnTo>
                  <a:lnTo>
                    <a:pt x="142" y="550"/>
                  </a:lnTo>
                  <a:close/>
                  <a:moveTo>
                    <a:pt x="279" y="552"/>
                  </a:moveTo>
                  <a:lnTo>
                    <a:pt x="279" y="552"/>
                  </a:lnTo>
                  <a:lnTo>
                    <a:pt x="284" y="552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84" y="549"/>
                  </a:lnTo>
                  <a:lnTo>
                    <a:pt x="282" y="549"/>
                  </a:lnTo>
                  <a:lnTo>
                    <a:pt x="279" y="552"/>
                  </a:lnTo>
                  <a:lnTo>
                    <a:pt x="279" y="552"/>
                  </a:lnTo>
                  <a:close/>
                  <a:moveTo>
                    <a:pt x="524" y="552"/>
                  </a:moveTo>
                  <a:lnTo>
                    <a:pt x="524" y="552"/>
                  </a:lnTo>
                  <a:lnTo>
                    <a:pt x="524" y="553"/>
                  </a:lnTo>
                  <a:lnTo>
                    <a:pt x="524" y="553"/>
                  </a:lnTo>
                  <a:lnTo>
                    <a:pt x="527" y="553"/>
                  </a:lnTo>
                  <a:lnTo>
                    <a:pt x="527" y="552"/>
                  </a:lnTo>
                  <a:lnTo>
                    <a:pt x="524" y="549"/>
                  </a:lnTo>
                  <a:lnTo>
                    <a:pt x="524" y="549"/>
                  </a:lnTo>
                  <a:lnTo>
                    <a:pt x="526" y="550"/>
                  </a:lnTo>
                  <a:lnTo>
                    <a:pt x="527" y="553"/>
                  </a:lnTo>
                  <a:lnTo>
                    <a:pt x="527" y="553"/>
                  </a:lnTo>
                  <a:lnTo>
                    <a:pt x="524" y="552"/>
                  </a:lnTo>
                  <a:lnTo>
                    <a:pt x="524" y="552"/>
                  </a:lnTo>
                  <a:close/>
                  <a:moveTo>
                    <a:pt x="694" y="558"/>
                  </a:moveTo>
                  <a:lnTo>
                    <a:pt x="694" y="558"/>
                  </a:lnTo>
                  <a:lnTo>
                    <a:pt x="695" y="558"/>
                  </a:lnTo>
                  <a:lnTo>
                    <a:pt x="698" y="556"/>
                  </a:lnTo>
                  <a:lnTo>
                    <a:pt x="700" y="555"/>
                  </a:lnTo>
                  <a:lnTo>
                    <a:pt x="701" y="553"/>
                  </a:lnTo>
                  <a:lnTo>
                    <a:pt x="701" y="553"/>
                  </a:lnTo>
                  <a:lnTo>
                    <a:pt x="700" y="553"/>
                  </a:lnTo>
                  <a:lnTo>
                    <a:pt x="700" y="552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8" y="552"/>
                  </a:lnTo>
                  <a:lnTo>
                    <a:pt x="695" y="553"/>
                  </a:lnTo>
                  <a:lnTo>
                    <a:pt x="695" y="555"/>
                  </a:lnTo>
                  <a:lnTo>
                    <a:pt x="694" y="558"/>
                  </a:lnTo>
                  <a:lnTo>
                    <a:pt x="694" y="558"/>
                  </a:lnTo>
                  <a:close/>
                  <a:moveTo>
                    <a:pt x="492" y="550"/>
                  </a:moveTo>
                  <a:lnTo>
                    <a:pt x="492" y="550"/>
                  </a:lnTo>
                  <a:lnTo>
                    <a:pt x="492" y="556"/>
                  </a:lnTo>
                  <a:lnTo>
                    <a:pt x="495" y="561"/>
                  </a:lnTo>
                  <a:lnTo>
                    <a:pt x="495" y="561"/>
                  </a:lnTo>
                  <a:lnTo>
                    <a:pt x="495" y="555"/>
                  </a:lnTo>
                  <a:lnTo>
                    <a:pt x="495" y="550"/>
                  </a:lnTo>
                  <a:lnTo>
                    <a:pt x="495" y="550"/>
                  </a:lnTo>
                  <a:lnTo>
                    <a:pt x="494" y="550"/>
                  </a:lnTo>
                  <a:lnTo>
                    <a:pt x="492" y="550"/>
                  </a:lnTo>
                  <a:lnTo>
                    <a:pt x="492" y="550"/>
                  </a:lnTo>
                  <a:close/>
                  <a:moveTo>
                    <a:pt x="415" y="553"/>
                  </a:moveTo>
                  <a:lnTo>
                    <a:pt x="415" y="553"/>
                  </a:lnTo>
                  <a:lnTo>
                    <a:pt x="410" y="550"/>
                  </a:lnTo>
                  <a:lnTo>
                    <a:pt x="410" y="550"/>
                  </a:lnTo>
                  <a:lnTo>
                    <a:pt x="412" y="555"/>
                  </a:lnTo>
                  <a:lnTo>
                    <a:pt x="413" y="555"/>
                  </a:lnTo>
                  <a:lnTo>
                    <a:pt x="415" y="553"/>
                  </a:lnTo>
                  <a:lnTo>
                    <a:pt x="415" y="553"/>
                  </a:lnTo>
                  <a:close/>
                  <a:moveTo>
                    <a:pt x="704" y="562"/>
                  </a:moveTo>
                  <a:lnTo>
                    <a:pt x="704" y="562"/>
                  </a:lnTo>
                  <a:lnTo>
                    <a:pt x="707" y="559"/>
                  </a:lnTo>
                  <a:lnTo>
                    <a:pt x="710" y="556"/>
                  </a:lnTo>
                  <a:lnTo>
                    <a:pt x="712" y="553"/>
                  </a:lnTo>
                  <a:lnTo>
                    <a:pt x="712" y="550"/>
                  </a:lnTo>
                  <a:lnTo>
                    <a:pt x="712" y="550"/>
                  </a:lnTo>
                  <a:lnTo>
                    <a:pt x="707" y="555"/>
                  </a:lnTo>
                  <a:lnTo>
                    <a:pt x="704" y="558"/>
                  </a:lnTo>
                  <a:lnTo>
                    <a:pt x="704" y="562"/>
                  </a:lnTo>
                  <a:lnTo>
                    <a:pt x="704" y="562"/>
                  </a:lnTo>
                  <a:close/>
                  <a:moveTo>
                    <a:pt x="131" y="555"/>
                  </a:moveTo>
                  <a:lnTo>
                    <a:pt x="131" y="555"/>
                  </a:lnTo>
                  <a:lnTo>
                    <a:pt x="131" y="556"/>
                  </a:lnTo>
                  <a:lnTo>
                    <a:pt x="131" y="556"/>
                  </a:lnTo>
                  <a:lnTo>
                    <a:pt x="137" y="556"/>
                  </a:lnTo>
                  <a:lnTo>
                    <a:pt x="137" y="556"/>
                  </a:lnTo>
                  <a:lnTo>
                    <a:pt x="137" y="553"/>
                  </a:lnTo>
                  <a:lnTo>
                    <a:pt x="136" y="552"/>
                  </a:lnTo>
                  <a:lnTo>
                    <a:pt x="136" y="552"/>
                  </a:lnTo>
                  <a:lnTo>
                    <a:pt x="136" y="552"/>
                  </a:lnTo>
                  <a:lnTo>
                    <a:pt x="134" y="552"/>
                  </a:lnTo>
                  <a:lnTo>
                    <a:pt x="133" y="552"/>
                  </a:lnTo>
                  <a:lnTo>
                    <a:pt x="131" y="553"/>
                  </a:lnTo>
                  <a:lnTo>
                    <a:pt x="131" y="555"/>
                  </a:lnTo>
                  <a:lnTo>
                    <a:pt x="131" y="555"/>
                  </a:lnTo>
                  <a:close/>
                  <a:moveTo>
                    <a:pt x="267" y="553"/>
                  </a:moveTo>
                  <a:lnTo>
                    <a:pt x="267" y="553"/>
                  </a:lnTo>
                  <a:lnTo>
                    <a:pt x="268" y="552"/>
                  </a:lnTo>
                  <a:lnTo>
                    <a:pt x="270" y="553"/>
                  </a:lnTo>
                  <a:lnTo>
                    <a:pt x="271" y="553"/>
                  </a:lnTo>
                  <a:lnTo>
                    <a:pt x="273" y="552"/>
                  </a:lnTo>
                  <a:lnTo>
                    <a:pt x="273" y="552"/>
                  </a:lnTo>
                  <a:lnTo>
                    <a:pt x="271" y="552"/>
                  </a:lnTo>
                  <a:lnTo>
                    <a:pt x="270" y="552"/>
                  </a:lnTo>
                  <a:lnTo>
                    <a:pt x="267" y="553"/>
                  </a:lnTo>
                  <a:lnTo>
                    <a:pt x="267" y="553"/>
                  </a:lnTo>
                  <a:close/>
                  <a:moveTo>
                    <a:pt x="569" y="567"/>
                  </a:moveTo>
                  <a:lnTo>
                    <a:pt x="569" y="567"/>
                  </a:lnTo>
                  <a:lnTo>
                    <a:pt x="572" y="567"/>
                  </a:lnTo>
                  <a:lnTo>
                    <a:pt x="575" y="567"/>
                  </a:lnTo>
                  <a:lnTo>
                    <a:pt x="579" y="562"/>
                  </a:lnTo>
                  <a:lnTo>
                    <a:pt x="584" y="558"/>
                  </a:lnTo>
                  <a:lnTo>
                    <a:pt x="588" y="553"/>
                  </a:lnTo>
                  <a:lnTo>
                    <a:pt x="588" y="553"/>
                  </a:lnTo>
                  <a:lnTo>
                    <a:pt x="588" y="552"/>
                  </a:lnTo>
                  <a:lnTo>
                    <a:pt x="587" y="552"/>
                  </a:lnTo>
                  <a:lnTo>
                    <a:pt x="587" y="552"/>
                  </a:lnTo>
                  <a:lnTo>
                    <a:pt x="582" y="555"/>
                  </a:lnTo>
                  <a:lnTo>
                    <a:pt x="578" y="559"/>
                  </a:lnTo>
                  <a:lnTo>
                    <a:pt x="569" y="567"/>
                  </a:lnTo>
                  <a:lnTo>
                    <a:pt x="569" y="567"/>
                  </a:lnTo>
                  <a:close/>
                  <a:moveTo>
                    <a:pt x="680" y="555"/>
                  </a:moveTo>
                  <a:lnTo>
                    <a:pt x="680" y="555"/>
                  </a:lnTo>
                  <a:lnTo>
                    <a:pt x="678" y="559"/>
                  </a:lnTo>
                  <a:lnTo>
                    <a:pt x="678" y="564"/>
                  </a:lnTo>
                  <a:lnTo>
                    <a:pt x="678" y="564"/>
                  </a:lnTo>
                  <a:lnTo>
                    <a:pt x="683" y="559"/>
                  </a:lnTo>
                  <a:lnTo>
                    <a:pt x="688" y="552"/>
                  </a:lnTo>
                  <a:lnTo>
                    <a:pt x="688" y="552"/>
                  </a:lnTo>
                  <a:lnTo>
                    <a:pt x="683" y="552"/>
                  </a:lnTo>
                  <a:lnTo>
                    <a:pt x="680" y="555"/>
                  </a:lnTo>
                  <a:lnTo>
                    <a:pt x="680" y="555"/>
                  </a:lnTo>
                  <a:close/>
                  <a:moveTo>
                    <a:pt x="377" y="558"/>
                  </a:moveTo>
                  <a:lnTo>
                    <a:pt x="377" y="558"/>
                  </a:lnTo>
                  <a:lnTo>
                    <a:pt x="378" y="556"/>
                  </a:lnTo>
                  <a:lnTo>
                    <a:pt x="380" y="556"/>
                  </a:lnTo>
                  <a:lnTo>
                    <a:pt x="380" y="553"/>
                  </a:lnTo>
                  <a:lnTo>
                    <a:pt x="380" y="553"/>
                  </a:lnTo>
                  <a:lnTo>
                    <a:pt x="378" y="552"/>
                  </a:lnTo>
                  <a:lnTo>
                    <a:pt x="375" y="552"/>
                  </a:lnTo>
                  <a:lnTo>
                    <a:pt x="375" y="552"/>
                  </a:lnTo>
                  <a:lnTo>
                    <a:pt x="377" y="555"/>
                  </a:lnTo>
                  <a:lnTo>
                    <a:pt x="377" y="558"/>
                  </a:lnTo>
                  <a:lnTo>
                    <a:pt x="377" y="558"/>
                  </a:lnTo>
                  <a:close/>
                  <a:moveTo>
                    <a:pt x="390" y="556"/>
                  </a:moveTo>
                  <a:lnTo>
                    <a:pt x="390" y="556"/>
                  </a:lnTo>
                  <a:lnTo>
                    <a:pt x="390" y="553"/>
                  </a:lnTo>
                  <a:lnTo>
                    <a:pt x="389" y="552"/>
                  </a:lnTo>
                  <a:lnTo>
                    <a:pt x="387" y="552"/>
                  </a:lnTo>
                  <a:lnTo>
                    <a:pt x="387" y="552"/>
                  </a:lnTo>
                  <a:lnTo>
                    <a:pt x="387" y="553"/>
                  </a:lnTo>
                  <a:lnTo>
                    <a:pt x="387" y="555"/>
                  </a:lnTo>
                  <a:lnTo>
                    <a:pt x="389" y="556"/>
                  </a:lnTo>
                  <a:lnTo>
                    <a:pt x="390" y="556"/>
                  </a:lnTo>
                  <a:lnTo>
                    <a:pt x="390" y="556"/>
                  </a:lnTo>
                  <a:close/>
                  <a:moveTo>
                    <a:pt x="303" y="555"/>
                  </a:moveTo>
                  <a:lnTo>
                    <a:pt x="303" y="555"/>
                  </a:lnTo>
                  <a:lnTo>
                    <a:pt x="314" y="556"/>
                  </a:lnTo>
                  <a:lnTo>
                    <a:pt x="314" y="556"/>
                  </a:lnTo>
                  <a:lnTo>
                    <a:pt x="312" y="553"/>
                  </a:lnTo>
                  <a:lnTo>
                    <a:pt x="309" y="553"/>
                  </a:lnTo>
                  <a:lnTo>
                    <a:pt x="303" y="555"/>
                  </a:lnTo>
                  <a:lnTo>
                    <a:pt x="303" y="555"/>
                  </a:lnTo>
                  <a:close/>
                  <a:moveTo>
                    <a:pt x="322" y="555"/>
                  </a:moveTo>
                  <a:lnTo>
                    <a:pt x="322" y="555"/>
                  </a:lnTo>
                  <a:lnTo>
                    <a:pt x="322" y="556"/>
                  </a:lnTo>
                  <a:lnTo>
                    <a:pt x="325" y="556"/>
                  </a:lnTo>
                  <a:lnTo>
                    <a:pt x="326" y="556"/>
                  </a:lnTo>
                  <a:lnTo>
                    <a:pt x="326" y="555"/>
                  </a:lnTo>
                  <a:lnTo>
                    <a:pt x="326" y="555"/>
                  </a:lnTo>
                  <a:lnTo>
                    <a:pt x="323" y="555"/>
                  </a:lnTo>
                  <a:lnTo>
                    <a:pt x="322" y="555"/>
                  </a:lnTo>
                  <a:lnTo>
                    <a:pt x="322" y="555"/>
                  </a:lnTo>
                  <a:close/>
                  <a:moveTo>
                    <a:pt x="602" y="573"/>
                  </a:moveTo>
                  <a:lnTo>
                    <a:pt x="602" y="573"/>
                  </a:lnTo>
                  <a:lnTo>
                    <a:pt x="605" y="576"/>
                  </a:lnTo>
                  <a:lnTo>
                    <a:pt x="607" y="579"/>
                  </a:lnTo>
                  <a:lnTo>
                    <a:pt x="608" y="582"/>
                  </a:lnTo>
                  <a:lnTo>
                    <a:pt x="611" y="585"/>
                  </a:lnTo>
                  <a:lnTo>
                    <a:pt x="611" y="585"/>
                  </a:lnTo>
                  <a:lnTo>
                    <a:pt x="614" y="570"/>
                  </a:lnTo>
                  <a:lnTo>
                    <a:pt x="614" y="562"/>
                  </a:lnTo>
                  <a:lnTo>
                    <a:pt x="614" y="555"/>
                  </a:lnTo>
                  <a:lnTo>
                    <a:pt x="614" y="555"/>
                  </a:lnTo>
                  <a:lnTo>
                    <a:pt x="602" y="573"/>
                  </a:lnTo>
                  <a:lnTo>
                    <a:pt x="602" y="573"/>
                  </a:lnTo>
                  <a:close/>
                  <a:moveTo>
                    <a:pt x="76" y="588"/>
                  </a:moveTo>
                  <a:lnTo>
                    <a:pt x="76" y="588"/>
                  </a:lnTo>
                  <a:lnTo>
                    <a:pt x="82" y="587"/>
                  </a:lnTo>
                  <a:lnTo>
                    <a:pt x="88" y="588"/>
                  </a:lnTo>
                  <a:lnTo>
                    <a:pt x="102" y="593"/>
                  </a:lnTo>
                  <a:lnTo>
                    <a:pt x="102" y="593"/>
                  </a:lnTo>
                  <a:lnTo>
                    <a:pt x="101" y="588"/>
                  </a:lnTo>
                  <a:lnTo>
                    <a:pt x="99" y="587"/>
                  </a:lnTo>
                  <a:lnTo>
                    <a:pt x="91" y="582"/>
                  </a:lnTo>
                  <a:lnTo>
                    <a:pt x="91" y="582"/>
                  </a:lnTo>
                  <a:lnTo>
                    <a:pt x="87" y="585"/>
                  </a:lnTo>
                  <a:lnTo>
                    <a:pt x="84" y="587"/>
                  </a:lnTo>
                  <a:lnTo>
                    <a:pt x="81" y="585"/>
                  </a:lnTo>
                  <a:lnTo>
                    <a:pt x="78" y="582"/>
                  </a:lnTo>
                  <a:lnTo>
                    <a:pt x="73" y="573"/>
                  </a:lnTo>
                  <a:lnTo>
                    <a:pt x="69" y="565"/>
                  </a:lnTo>
                  <a:lnTo>
                    <a:pt x="69" y="565"/>
                  </a:lnTo>
                  <a:lnTo>
                    <a:pt x="61" y="559"/>
                  </a:lnTo>
                  <a:lnTo>
                    <a:pt x="55" y="556"/>
                  </a:lnTo>
                  <a:lnTo>
                    <a:pt x="55" y="556"/>
                  </a:lnTo>
                  <a:lnTo>
                    <a:pt x="55" y="562"/>
                  </a:lnTo>
                  <a:lnTo>
                    <a:pt x="56" y="567"/>
                  </a:lnTo>
                  <a:lnTo>
                    <a:pt x="58" y="571"/>
                  </a:lnTo>
                  <a:lnTo>
                    <a:pt x="61" y="574"/>
                  </a:lnTo>
                  <a:lnTo>
                    <a:pt x="69" y="582"/>
                  </a:lnTo>
                  <a:lnTo>
                    <a:pt x="76" y="588"/>
                  </a:lnTo>
                  <a:lnTo>
                    <a:pt x="76" y="588"/>
                  </a:lnTo>
                  <a:close/>
                  <a:moveTo>
                    <a:pt x="73" y="562"/>
                  </a:moveTo>
                  <a:lnTo>
                    <a:pt x="73" y="562"/>
                  </a:lnTo>
                  <a:lnTo>
                    <a:pt x="78" y="565"/>
                  </a:lnTo>
                  <a:lnTo>
                    <a:pt x="82" y="570"/>
                  </a:lnTo>
                  <a:lnTo>
                    <a:pt x="87" y="573"/>
                  </a:lnTo>
                  <a:lnTo>
                    <a:pt x="93" y="574"/>
                  </a:lnTo>
                  <a:lnTo>
                    <a:pt x="93" y="574"/>
                  </a:lnTo>
                  <a:lnTo>
                    <a:pt x="88" y="568"/>
                  </a:lnTo>
                  <a:lnTo>
                    <a:pt x="84" y="564"/>
                  </a:lnTo>
                  <a:lnTo>
                    <a:pt x="70" y="556"/>
                  </a:lnTo>
                  <a:lnTo>
                    <a:pt x="70" y="556"/>
                  </a:lnTo>
                  <a:lnTo>
                    <a:pt x="70" y="558"/>
                  </a:lnTo>
                  <a:lnTo>
                    <a:pt x="72" y="559"/>
                  </a:lnTo>
                  <a:lnTo>
                    <a:pt x="73" y="562"/>
                  </a:lnTo>
                  <a:lnTo>
                    <a:pt x="73" y="562"/>
                  </a:lnTo>
                  <a:close/>
                  <a:moveTo>
                    <a:pt x="442" y="558"/>
                  </a:moveTo>
                  <a:lnTo>
                    <a:pt x="442" y="558"/>
                  </a:lnTo>
                  <a:lnTo>
                    <a:pt x="444" y="571"/>
                  </a:lnTo>
                  <a:lnTo>
                    <a:pt x="444" y="571"/>
                  </a:lnTo>
                  <a:lnTo>
                    <a:pt x="451" y="573"/>
                  </a:lnTo>
                  <a:lnTo>
                    <a:pt x="457" y="576"/>
                  </a:lnTo>
                  <a:lnTo>
                    <a:pt x="457" y="576"/>
                  </a:lnTo>
                  <a:lnTo>
                    <a:pt x="454" y="571"/>
                  </a:lnTo>
                  <a:lnTo>
                    <a:pt x="451" y="567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4" y="556"/>
                  </a:lnTo>
                  <a:lnTo>
                    <a:pt x="442" y="558"/>
                  </a:lnTo>
                  <a:lnTo>
                    <a:pt x="442" y="558"/>
                  </a:lnTo>
                  <a:close/>
                  <a:moveTo>
                    <a:pt x="564" y="562"/>
                  </a:moveTo>
                  <a:lnTo>
                    <a:pt x="564" y="562"/>
                  </a:lnTo>
                  <a:lnTo>
                    <a:pt x="567" y="562"/>
                  </a:lnTo>
                  <a:lnTo>
                    <a:pt x="569" y="562"/>
                  </a:lnTo>
                  <a:lnTo>
                    <a:pt x="569" y="562"/>
                  </a:lnTo>
                  <a:lnTo>
                    <a:pt x="567" y="559"/>
                  </a:lnTo>
                  <a:lnTo>
                    <a:pt x="566" y="558"/>
                  </a:lnTo>
                  <a:lnTo>
                    <a:pt x="566" y="558"/>
                  </a:lnTo>
                  <a:lnTo>
                    <a:pt x="566" y="561"/>
                  </a:lnTo>
                  <a:lnTo>
                    <a:pt x="564" y="562"/>
                  </a:lnTo>
                  <a:lnTo>
                    <a:pt x="564" y="562"/>
                  </a:lnTo>
                  <a:close/>
                  <a:moveTo>
                    <a:pt x="253" y="564"/>
                  </a:moveTo>
                  <a:lnTo>
                    <a:pt x="253" y="564"/>
                  </a:lnTo>
                  <a:lnTo>
                    <a:pt x="253" y="565"/>
                  </a:lnTo>
                  <a:lnTo>
                    <a:pt x="255" y="570"/>
                  </a:lnTo>
                  <a:lnTo>
                    <a:pt x="255" y="570"/>
                  </a:lnTo>
                  <a:lnTo>
                    <a:pt x="267" y="571"/>
                  </a:lnTo>
                  <a:lnTo>
                    <a:pt x="273" y="573"/>
                  </a:lnTo>
                  <a:lnTo>
                    <a:pt x="279" y="573"/>
                  </a:lnTo>
                  <a:lnTo>
                    <a:pt x="279" y="573"/>
                  </a:lnTo>
                  <a:lnTo>
                    <a:pt x="279" y="565"/>
                  </a:lnTo>
                  <a:lnTo>
                    <a:pt x="277" y="562"/>
                  </a:lnTo>
                  <a:lnTo>
                    <a:pt x="274" y="559"/>
                  </a:lnTo>
                  <a:lnTo>
                    <a:pt x="270" y="559"/>
                  </a:lnTo>
                  <a:lnTo>
                    <a:pt x="261" y="561"/>
                  </a:lnTo>
                  <a:lnTo>
                    <a:pt x="253" y="564"/>
                  </a:lnTo>
                  <a:lnTo>
                    <a:pt x="253" y="564"/>
                  </a:lnTo>
                  <a:close/>
                  <a:moveTo>
                    <a:pt x="505" y="565"/>
                  </a:moveTo>
                  <a:lnTo>
                    <a:pt x="505" y="565"/>
                  </a:lnTo>
                  <a:lnTo>
                    <a:pt x="508" y="567"/>
                  </a:lnTo>
                  <a:lnTo>
                    <a:pt x="512" y="567"/>
                  </a:lnTo>
                  <a:lnTo>
                    <a:pt x="512" y="567"/>
                  </a:lnTo>
                  <a:lnTo>
                    <a:pt x="509" y="562"/>
                  </a:lnTo>
                  <a:lnTo>
                    <a:pt x="508" y="559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2"/>
                  </a:lnTo>
                  <a:lnTo>
                    <a:pt x="505" y="565"/>
                  </a:lnTo>
                  <a:lnTo>
                    <a:pt x="505" y="565"/>
                  </a:lnTo>
                  <a:close/>
                  <a:moveTo>
                    <a:pt x="221" y="562"/>
                  </a:moveTo>
                  <a:lnTo>
                    <a:pt x="221" y="562"/>
                  </a:lnTo>
                  <a:lnTo>
                    <a:pt x="224" y="564"/>
                  </a:lnTo>
                  <a:lnTo>
                    <a:pt x="229" y="565"/>
                  </a:lnTo>
                  <a:lnTo>
                    <a:pt x="233" y="564"/>
                  </a:lnTo>
                  <a:lnTo>
                    <a:pt x="235" y="564"/>
                  </a:lnTo>
                  <a:lnTo>
                    <a:pt x="235" y="562"/>
                  </a:lnTo>
                  <a:lnTo>
                    <a:pt x="235" y="562"/>
                  </a:lnTo>
                  <a:lnTo>
                    <a:pt x="235" y="559"/>
                  </a:lnTo>
                  <a:lnTo>
                    <a:pt x="235" y="559"/>
                  </a:lnTo>
                  <a:lnTo>
                    <a:pt x="227" y="559"/>
                  </a:lnTo>
                  <a:lnTo>
                    <a:pt x="224" y="559"/>
                  </a:lnTo>
                  <a:lnTo>
                    <a:pt x="221" y="562"/>
                  </a:lnTo>
                  <a:lnTo>
                    <a:pt x="221" y="562"/>
                  </a:lnTo>
                  <a:close/>
                  <a:moveTo>
                    <a:pt x="284" y="570"/>
                  </a:moveTo>
                  <a:lnTo>
                    <a:pt x="284" y="570"/>
                  </a:lnTo>
                  <a:lnTo>
                    <a:pt x="287" y="570"/>
                  </a:lnTo>
                  <a:lnTo>
                    <a:pt x="288" y="570"/>
                  </a:lnTo>
                  <a:lnTo>
                    <a:pt x="288" y="570"/>
                  </a:lnTo>
                  <a:lnTo>
                    <a:pt x="288" y="571"/>
                  </a:lnTo>
                  <a:lnTo>
                    <a:pt x="290" y="573"/>
                  </a:lnTo>
                  <a:lnTo>
                    <a:pt x="290" y="573"/>
                  </a:lnTo>
                  <a:lnTo>
                    <a:pt x="305" y="574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1"/>
                  </a:lnTo>
                  <a:lnTo>
                    <a:pt x="314" y="567"/>
                  </a:lnTo>
                  <a:lnTo>
                    <a:pt x="309" y="564"/>
                  </a:lnTo>
                  <a:lnTo>
                    <a:pt x="303" y="562"/>
                  </a:lnTo>
                  <a:lnTo>
                    <a:pt x="293" y="561"/>
                  </a:lnTo>
                  <a:lnTo>
                    <a:pt x="282" y="559"/>
                  </a:lnTo>
                  <a:lnTo>
                    <a:pt x="282" y="559"/>
                  </a:lnTo>
                  <a:lnTo>
                    <a:pt x="284" y="564"/>
                  </a:lnTo>
                  <a:lnTo>
                    <a:pt x="284" y="570"/>
                  </a:lnTo>
                  <a:lnTo>
                    <a:pt x="284" y="570"/>
                  </a:lnTo>
                  <a:close/>
                  <a:moveTo>
                    <a:pt x="576" y="571"/>
                  </a:moveTo>
                  <a:lnTo>
                    <a:pt x="576" y="571"/>
                  </a:lnTo>
                  <a:lnTo>
                    <a:pt x="578" y="574"/>
                  </a:lnTo>
                  <a:lnTo>
                    <a:pt x="576" y="579"/>
                  </a:lnTo>
                  <a:lnTo>
                    <a:pt x="576" y="579"/>
                  </a:lnTo>
                  <a:lnTo>
                    <a:pt x="582" y="576"/>
                  </a:lnTo>
                  <a:lnTo>
                    <a:pt x="588" y="571"/>
                  </a:lnTo>
                  <a:lnTo>
                    <a:pt x="590" y="568"/>
                  </a:lnTo>
                  <a:lnTo>
                    <a:pt x="590" y="567"/>
                  </a:lnTo>
                  <a:lnTo>
                    <a:pt x="590" y="562"/>
                  </a:lnTo>
                  <a:lnTo>
                    <a:pt x="587" y="559"/>
                  </a:lnTo>
                  <a:lnTo>
                    <a:pt x="587" y="559"/>
                  </a:lnTo>
                  <a:lnTo>
                    <a:pt x="576" y="571"/>
                  </a:lnTo>
                  <a:lnTo>
                    <a:pt x="576" y="571"/>
                  </a:lnTo>
                  <a:close/>
                  <a:moveTo>
                    <a:pt x="357" y="561"/>
                  </a:moveTo>
                  <a:lnTo>
                    <a:pt x="357" y="561"/>
                  </a:lnTo>
                  <a:lnTo>
                    <a:pt x="358" y="567"/>
                  </a:lnTo>
                  <a:lnTo>
                    <a:pt x="361" y="573"/>
                  </a:lnTo>
                  <a:lnTo>
                    <a:pt x="361" y="573"/>
                  </a:lnTo>
                  <a:lnTo>
                    <a:pt x="364" y="571"/>
                  </a:lnTo>
                  <a:lnTo>
                    <a:pt x="366" y="56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61" y="561"/>
                  </a:lnTo>
                  <a:lnTo>
                    <a:pt x="357" y="561"/>
                  </a:lnTo>
                  <a:lnTo>
                    <a:pt x="357" y="561"/>
                  </a:lnTo>
                  <a:close/>
                  <a:moveTo>
                    <a:pt x="395" y="565"/>
                  </a:moveTo>
                  <a:lnTo>
                    <a:pt x="395" y="565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0" y="561"/>
                  </a:lnTo>
                  <a:lnTo>
                    <a:pt x="390" y="561"/>
                  </a:lnTo>
                  <a:lnTo>
                    <a:pt x="392" y="564"/>
                  </a:lnTo>
                  <a:lnTo>
                    <a:pt x="395" y="565"/>
                  </a:lnTo>
                  <a:lnTo>
                    <a:pt x="395" y="565"/>
                  </a:lnTo>
                  <a:close/>
                  <a:moveTo>
                    <a:pt x="172" y="562"/>
                  </a:moveTo>
                  <a:lnTo>
                    <a:pt x="172" y="562"/>
                  </a:lnTo>
                  <a:lnTo>
                    <a:pt x="174" y="564"/>
                  </a:lnTo>
                  <a:lnTo>
                    <a:pt x="177" y="564"/>
                  </a:lnTo>
                  <a:lnTo>
                    <a:pt x="178" y="564"/>
                  </a:lnTo>
                  <a:lnTo>
                    <a:pt x="180" y="562"/>
                  </a:lnTo>
                  <a:lnTo>
                    <a:pt x="180" y="562"/>
                  </a:lnTo>
                  <a:lnTo>
                    <a:pt x="175" y="561"/>
                  </a:lnTo>
                  <a:lnTo>
                    <a:pt x="174" y="562"/>
                  </a:lnTo>
                  <a:lnTo>
                    <a:pt x="172" y="562"/>
                  </a:lnTo>
                  <a:lnTo>
                    <a:pt x="172" y="562"/>
                  </a:lnTo>
                  <a:close/>
                  <a:moveTo>
                    <a:pt x="332" y="564"/>
                  </a:moveTo>
                  <a:lnTo>
                    <a:pt x="332" y="564"/>
                  </a:lnTo>
                  <a:lnTo>
                    <a:pt x="334" y="565"/>
                  </a:lnTo>
                  <a:lnTo>
                    <a:pt x="337" y="565"/>
                  </a:lnTo>
                  <a:lnTo>
                    <a:pt x="337" y="565"/>
                  </a:lnTo>
                  <a:lnTo>
                    <a:pt x="335" y="562"/>
                  </a:lnTo>
                  <a:lnTo>
                    <a:pt x="335" y="561"/>
                  </a:lnTo>
                  <a:lnTo>
                    <a:pt x="334" y="561"/>
                  </a:lnTo>
                  <a:lnTo>
                    <a:pt x="334" y="561"/>
                  </a:lnTo>
                  <a:lnTo>
                    <a:pt x="332" y="562"/>
                  </a:lnTo>
                  <a:lnTo>
                    <a:pt x="332" y="564"/>
                  </a:lnTo>
                  <a:lnTo>
                    <a:pt x="332" y="564"/>
                  </a:lnTo>
                  <a:close/>
                  <a:moveTo>
                    <a:pt x="355" y="573"/>
                  </a:moveTo>
                  <a:lnTo>
                    <a:pt x="355" y="573"/>
                  </a:lnTo>
                  <a:lnTo>
                    <a:pt x="354" y="567"/>
                  </a:lnTo>
                  <a:lnTo>
                    <a:pt x="351" y="562"/>
                  </a:lnTo>
                  <a:lnTo>
                    <a:pt x="351" y="562"/>
                  </a:lnTo>
                  <a:lnTo>
                    <a:pt x="346" y="561"/>
                  </a:lnTo>
                  <a:lnTo>
                    <a:pt x="341" y="561"/>
                  </a:lnTo>
                  <a:lnTo>
                    <a:pt x="341" y="561"/>
                  </a:lnTo>
                  <a:lnTo>
                    <a:pt x="343" y="565"/>
                  </a:lnTo>
                  <a:lnTo>
                    <a:pt x="346" y="568"/>
                  </a:lnTo>
                  <a:lnTo>
                    <a:pt x="355" y="573"/>
                  </a:lnTo>
                  <a:lnTo>
                    <a:pt x="355" y="573"/>
                  </a:lnTo>
                  <a:close/>
                  <a:moveTo>
                    <a:pt x="404" y="567"/>
                  </a:moveTo>
                  <a:lnTo>
                    <a:pt x="404" y="567"/>
                  </a:lnTo>
                  <a:lnTo>
                    <a:pt x="402" y="564"/>
                  </a:lnTo>
                  <a:lnTo>
                    <a:pt x="399" y="561"/>
                  </a:lnTo>
                  <a:lnTo>
                    <a:pt x="399" y="561"/>
                  </a:lnTo>
                  <a:lnTo>
                    <a:pt x="401" y="565"/>
                  </a:lnTo>
                  <a:lnTo>
                    <a:pt x="401" y="567"/>
                  </a:lnTo>
                  <a:lnTo>
                    <a:pt x="404" y="567"/>
                  </a:lnTo>
                  <a:lnTo>
                    <a:pt x="404" y="567"/>
                  </a:lnTo>
                  <a:close/>
                  <a:moveTo>
                    <a:pt x="140" y="577"/>
                  </a:moveTo>
                  <a:lnTo>
                    <a:pt x="140" y="577"/>
                  </a:lnTo>
                  <a:lnTo>
                    <a:pt x="142" y="577"/>
                  </a:lnTo>
                  <a:lnTo>
                    <a:pt x="143" y="579"/>
                  </a:lnTo>
                  <a:lnTo>
                    <a:pt x="143" y="579"/>
                  </a:lnTo>
                  <a:lnTo>
                    <a:pt x="148" y="574"/>
                  </a:lnTo>
                  <a:lnTo>
                    <a:pt x="152" y="573"/>
                  </a:lnTo>
                  <a:lnTo>
                    <a:pt x="157" y="570"/>
                  </a:lnTo>
                  <a:lnTo>
                    <a:pt x="160" y="567"/>
                  </a:lnTo>
                  <a:lnTo>
                    <a:pt x="160" y="567"/>
                  </a:lnTo>
                  <a:lnTo>
                    <a:pt x="159" y="565"/>
                  </a:lnTo>
                  <a:lnTo>
                    <a:pt x="159" y="562"/>
                  </a:lnTo>
                  <a:lnTo>
                    <a:pt x="159" y="562"/>
                  </a:lnTo>
                  <a:lnTo>
                    <a:pt x="151" y="562"/>
                  </a:lnTo>
                  <a:lnTo>
                    <a:pt x="142" y="562"/>
                  </a:lnTo>
                  <a:lnTo>
                    <a:pt x="142" y="562"/>
                  </a:lnTo>
                  <a:lnTo>
                    <a:pt x="140" y="570"/>
                  </a:lnTo>
                  <a:lnTo>
                    <a:pt x="140" y="577"/>
                  </a:lnTo>
                  <a:lnTo>
                    <a:pt x="140" y="577"/>
                  </a:lnTo>
                  <a:close/>
                  <a:moveTo>
                    <a:pt x="165" y="567"/>
                  </a:moveTo>
                  <a:lnTo>
                    <a:pt x="165" y="567"/>
                  </a:lnTo>
                  <a:lnTo>
                    <a:pt x="166" y="567"/>
                  </a:lnTo>
                  <a:lnTo>
                    <a:pt x="168" y="567"/>
                  </a:lnTo>
                  <a:lnTo>
                    <a:pt x="168" y="567"/>
                  </a:lnTo>
                  <a:lnTo>
                    <a:pt x="166" y="562"/>
                  </a:lnTo>
                  <a:lnTo>
                    <a:pt x="166" y="562"/>
                  </a:lnTo>
                  <a:lnTo>
                    <a:pt x="165" y="562"/>
                  </a:lnTo>
                  <a:lnTo>
                    <a:pt x="165" y="562"/>
                  </a:lnTo>
                  <a:lnTo>
                    <a:pt x="165" y="567"/>
                  </a:lnTo>
                  <a:lnTo>
                    <a:pt x="165" y="567"/>
                  </a:lnTo>
                  <a:close/>
                  <a:moveTo>
                    <a:pt x="378" y="571"/>
                  </a:moveTo>
                  <a:lnTo>
                    <a:pt x="378" y="571"/>
                  </a:lnTo>
                  <a:lnTo>
                    <a:pt x="378" y="570"/>
                  </a:lnTo>
                  <a:lnTo>
                    <a:pt x="378" y="568"/>
                  </a:lnTo>
                  <a:lnTo>
                    <a:pt x="377" y="567"/>
                  </a:lnTo>
                  <a:lnTo>
                    <a:pt x="377" y="564"/>
                  </a:lnTo>
                  <a:lnTo>
                    <a:pt x="377" y="564"/>
                  </a:lnTo>
                  <a:lnTo>
                    <a:pt x="375" y="562"/>
                  </a:lnTo>
                  <a:lnTo>
                    <a:pt x="373" y="562"/>
                  </a:lnTo>
                  <a:lnTo>
                    <a:pt x="372" y="562"/>
                  </a:lnTo>
                  <a:lnTo>
                    <a:pt x="372" y="562"/>
                  </a:lnTo>
                  <a:lnTo>
                    <a:pt x="373" y="565"/>
                  </a:lnTo>
                  <a:lnTo>
                    <a:pt x="375" y="568"/>
                  </a:lnTo>
                  <a:lnTo>
                    <a:pt x="375" y="570"/>
                  </a:lnTo>
                  <a:lnTo>
                    <a:pt x="378" y="571"/>
                  </a:lnTo>
                  <a:lnTo>
                    <a:pt x="378" y="571"/>
                  </a:lnTo>
                  <a:close/>
                  <a:moveTo>
                    <a:pt x="526" y="564"/>
                  </a:moveTo>
                  <a:lnTo>
                    <a:pt x="526" y="564"/>
                  </a:lnTo>
                  <a:lnTo>
                    <a:pt x="526" y="571"/>
                  </a:lnTo>
                  <a:lnTo>
                    <a:pt x="526" y="571"/>
                  </a:lnTo>
                  <a:lnTo>
                    <a:pt x="527" y="570"/>
                  </a:lnTo>
                  <a:lnTo>
                    <a:pt x="529" y="567"/>
                  </a:lnTo>
                  <a:lnTo>
                    <a:pt x="529" y="565"/>
                  </a:lnTo>
                  <a:lnTo>
                    <a:pt x="527" y="562"/>
                  </a:lnTo>
                  <a:lnTo>
                    <a:pt x="527" y="562"/>
                  </a:lnTo>
                  <a:lnTo>
                    <a:pt x="527" y="564"/>
                  </a:lnTo>
                  <a:lnTo>
                    <a:pt x="526" y="564"/>
                  </a:lnTo>
                  <a:lnTo>
                    <a:pt x="526" y="564"/>
                  </a:lnTo>
                  <a:close/>
                  <a:moveTo>
                    <a:pt x="552" y="567"/>
                  </a:moveTo>
                  <a:lnTo>
                    <a:pt x="552" y="567"/>
                  </a:lnTo>
                  <a:lnTo>
                    <a:pt x="553" y="565"/>
                  </a:lnTo>
                  <a:lnTo>
                    <a:pt x="553" y="562"/>
                  </a:lnTo>
                  <a:lnTo>
                    <a:pt x="553" y="562"/>
                  </a:lnTo>
                  <a:lnTo>
                    <a:pt x="552" y="562"/>
                  </a:lnTo>
                  <a:lnTo>
                    <a:pt x="552" y="562"/>
                  </a:lnTo>
                  <a:lnTo>
                    <a:pt x="552" y="564"/>
                  </a:lnTo>
                  <a:lnTo>
                    <a:pt x="552" y="567"/>
                  </a:lnTo>
                  <a:lnTo>
                    <a:pt x="552" y="567"/>
                  </a:lnTo>
                  <a:close/>
                  <a:moveTo>
                    <a:pt x="686" y="568"/>
                  </a:moveTo>
                  <a:lnTo>
                    <a:pt x="686" y="568"/>
                  </a:lnTo>
                  <a:lnTo>
                    <a:pt x="689" y="565"/>
                  </a:lnTo>
                  <a:lnTo>
                    <a:pt x="689" y="564"/>
                  </a:lnTo>
                  <a:lnTo>
                    <a:pt x="688" y="562"/>
                  </a:lnTo>
                  <a:lnTo>
                    <a:pt x="688" y="562"/>
                  </a:lnTo>
                  <a:lnTo>
                    <a:pt x="688" y="564"/>
                  </a:lnTo>
                  <a:lnTo>
                    <a:pt x="686" y="565"/>
                  </a:lnTo>
                  <a:lnTo>
                    <a:pt x="685" y="567"/>
                  </a:lnTo>
                  <a:lnTo>
                    <a:pt x="686" y="568"/>
                  </a:lnTo>
                  <a:lnTo>
                    <a:pt x="686" y="568"/>
                  </a:lnTo>
                  <a:close/>
                  <a:moveTo>
                    <a:pt x="96" y="567"/>
                  </a:moveTo>
                  <a:lnTo>
                    <a:pt x="96" y="567"/>
                  </a:lnTo>
                  <a:lnTo>
                    <a:pt x="107" y="577"/>
                  </a:lnTo>
                  <a:lnTo>
                    <a:pt x="113" y="584"/>
                  </a:lnTo>
                  <a:lnTo>
                    <a:pt x="119" y="587"/>
                  </a:lnTo>
                  <a:lnTo>
                    <a:pt x="119" y="587"/>
                  </a:lnTo>
                  <a:lnTo>
                    <a:pt x="114" y="574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07" y="564"/>
                  </a:lnTo>
                  <a:lnTo>
                    <a:pt x="104" y="565"/>
                  </a:lnTo>
                  <a:lnTo>
                    <a:pt x="101" y="565"/>
                  </a:lnTo>
                  <a:lnTo>
                    <a:pt x="96" y="567"/>
                  </a:lnTo>
                  <a:lnTo>
                    <a:pt x="96" y="567"/>
                  </a:lnTo>
                  <a:close/>
                  <a:moveTo>
                    <a:pt x="203" y="570"/>
                  </a:moveTo>
                  <a:lnTo>
                    <a:pt x="203" y="570"/>
                  </a:lnTo>
                  <a:lnTo>
                    <a:pt x="204" y="568"/>
                  </a:lnTo>
                  <a:lnTo>
                    <a:pt x="204" y="567"/>
                  </a:lnTo>
                  <a:lnTo>
                    <a:pt x="203" y="562"/>
                  </a:lnTo>
                  <a:lnTo>
                    <a:pt x="203" y="562"/>
                  </a:lnTo>
                  <a:lnTo>
                    <a:pt x="200" y="562"/>
                  </a:lnTo>
                  <a:lnTo>
                    <a:pt x="200" y="562"/>
                  </a:lnTo>
                  <a:lnTo>
                    <a:pt x="201" y="567"/>
                  </a:lnTo>
                  <a:lnTo>
                    <a:pt x="203" y="570"/>
                  </a:lnTo>
                  <a:lnTo>
                    <a:pt x="203" y="570"/>
                  </a:lnTo>
                  <a:close/>
                  <a:moveTo>
                    <a:pt x="651" y="565"/>
                  </a:moveTo>
                  <a:lnTo>
                    <a:pt x="651" y="565"/>
                  </a:lnTo>
                  <a:lnTo>
                    <a:pt x="654" y="565"/>
                  </a:lnTo>
                  <a:lnTo>
                    <a:pt x="654" y="564"/>
                  </a:lnTo>
                  <a:lnTo>
                    <a:pt x="654" y="564"/>
                  </a:lnTo>
                  <a:lnTo>
                    <a:pt x="654" y="564"/>
                  </a:lnTo>
                  <a:lnTo>
                    <a:pt x="653" y="564"/>
                  </a:lnTo>
                  <a:lnTo>
                    <a:pt x="651" y="565"/>
                  </a:lnTo>
                  <a:lnTo>
                    <a:pt x="651" y="565"/>
                  </a:lnTo>
                  <a:close/>
                  <a:moveTo>
                    <a:pt x="742" y="573"/>
                  </a:moveTo>
                  <a:lnTo>
                    <a:pt x="742" y="573"/>
                  </a:lnTo>
                  <a:lnTo>
                    <a:pt x="750" y="570"/>
                  </a:lnTo>
                  <a:lnTo>
                    <a:pt x="752" y="567"/>
                  </a:lnTo>
                  <a:lnTo>
                    <a:pt x="753" y="564"/>
                  </a:lnTo>
                  <a:lnTo>
                    <a:pt x="753" y="564"/>
                  </a:lnTo>
                  <a:lnTo>
                    <a:pt x="750" y="564"/>
                  </a:lnTo>
                  <a:lnTo>
                    <a:pt x="747" y="567"/>
                  </a:lnTo>
                  <a:lnTo>
                    <a:pt x="742" y="573"/>
                  </a:lnTo>
                  <a:lnTo>
                    <a:pt x="742" y="573"/>
                  </a:lnTo>
                  <a:close/>
                  <a:moveTo>
                    <a:pt x="186" y="567"/>
                  </a:moveTo>
                  <a:lnTo>
                    <a:pt x="186" y="567"/>
                  </a:lnTo>
                  <a:lnTo>
                    <a:pt x="186" y="577"/>
                  </a:lnTo>
                  <a:lnTo>
                    <a:pt x="186" y="587"/>
                  </a:lnTo>
                  <a:lnTo>
                    <a:pt x="186" y="587"/>
                  </a:lnTo>
                  <a:lnTo>
                    <a:pt x="198" y="584"/>
                  </a:lnTo>
                  <a:lnTo>
                    <a:pt x="212" y="581"/>
                  </a:lnTo>
                  <a:lnTo>
                    <a:pt x="212" y="581"/>
                  </a:lnTo>
                  <a:lnTo>
                    <a:pt x="212" y="579"/>
                  </a:lnTo>
                  <a:lnTo>
                    <a:pt x="210" y="577"/>
                  </a:lnTo>
                  <a:lnTo>
                    <a:pt x="209" y="573"/>
                  </a:lnTo>
                  <a:lnTo>
                    <a:pt x="209" y="573"/>
                  </a:lnTo>
                  <a:lnTo>
                    <a:pt x="207" y="577"/>
                  </a:lnTo>
                  <a:lnTo>
                    <a:pt x="206" y="579"/>
                  </a:lnTo>
                  <a:lnTo>
                    <a:pt x="203" y="579"/>
                  </a:lnTo>
                  <a:lnTo>
                    <a:pt x="201" y="577"/>
                  </a:lnTo>
                  <a:lnTo>
                    <a:pt x="197" y="571"/>
                  </a:lnTo>
                  <a:lnTo>
                    <a:pt x="195" y="564"/>
                  </a:lnTo>
                  <a:lnTo>
                    <a:pt x="195" y="564"/>
                  </a:lnTo>
                  <a:lnTo>
                    <a:pt x="191" y="565"/>
                  </a:lnTo>
                  <a:lnTo>
                    <a:pt x="186" y="567"/>
                  </a:lnTo>
                  <a:lnTo>
                    <a:pt x="186" y="567"/>
                  </a:lnTo>
                  <a:close/>
                  <a:moveTo>
                    <a:pt x="468" y="573"/>
                  </a:moveTo>
                  <a:lnTo>
                    <a:pt x="468" y="573"/>
                  </a:lnTo>
                  <a:lnTo>
                    <a:pt x="468" y="570"/>
                  </a:lnTo>
                  <a:lnTo>
                    <a:pt x="468" y="565"/>
                  </a:lnTo>
                  <a:lnTo>
                    <a:pt x="468" y="565"/>
                  </a:lnTo>
                  <a:lnTo>
                    <a:pt x="465" y="564"/>
                  </a:lnTo>
                  <a:lnTo>
                    <a:pt x="465" y="564"/>
                  </a:lnTo>
                  <a:lnTo>
                    <a:pt x="465" y="570"/>
                  </a:lnTo>
                  <a:lnTo>
                    <a:pt x="466" y="573"/>
                  </a:lnTo>
                  <a:lnTo>
                    <a:pt x="468" y="573"/>
                  </a:lnTo>
                  <a:lnTo>
                    <a:pt x="468" y="573"/>
                  </a:lnTo>
                  <a:close/>
                  <a:moveTo>
                    <a:pt x="535" y="573"/>
                  </a:moveTo>
                  <a:lnTo>
                    <a:pt x="535" y="573"/>
                  </a:lnTo>
                  <a:lnTo>
                    <a:pt x="540" y="573"/>
                  </a:lnTo>
                  <a:lnTo>
                    <a:pt x="540" y="573"/>
                  </a:lnTo>
                  <a:lnTo>
                    <a:pt x="540" y="568"/>
                  </a:lnTo>
                  <a:lnTo>
                    <a:pt x="538" y="565"/>
                  </a:lnTo>
                  <a:lnTo>
                    <a:pt x="537" y="564"/>
                  </a:lnTo>
                  <a:lnTo>
                    <a:pt x="537" y="564"/>
                  </a:lnTo>
                  <a:lnTo>
                    <a:pt x="535" y="568"/>
                  </a:lnTo>
                  <a:lnTo>
                    <a:pt x="535" y="573"/>
                  </a:lnTo>
                  <a:lnTo>
                    <a:pt x="535" y="573"/>
                  </a:lnTo>
                  <a:close/>
                  <a:moveTo>
                    <a:pt x="549" y="576"/>
                  </a:moveTo>
                  <a:lnTo>
                    <a:pt x="549" y="576"/>
                  </a:lnTo>
                  <a:lnTo>
                    <a:pt x="549" y="570"/>
                  </a:lnTo>
                  <a:lnTo>
                    <a:pt x="547" y="567"/>
                  </a:lnTo>
                  <a:lnTo>
                    <a:pt x="546" y="564"/>
                  </a:lnTo>
                  <a:lnTo>
                    <a:pt x="544" y="564"/>
                  </a:lnTo>
                  <a:lnTo>
                    <a:pt x="544" y="564"/>
                  </a:lnTo>
                  <a:lnTo>
                    <a:pt x="544" y="571"/>
                  </a:lnTo>
                  <a:lnTo>
                    <a:pt x="546" y="574"/>
                  </a:lnTo>
                  <a:lnTo>
                    <a:pt x="549" y="576"/>
                  </a:lnTo>
                  <a:lnTo>
                    <a:pt x="549" y="576"/>
                  </a:lnTo>
                  <a:close/>
                  <a:moveTo>
                    <a:pt x="216" y="576"/>
                  </a:moveTo>
                  <a:lnTo>
                    <a:pt x="216" y="576"/>
                  </a:lnTo>
                  <a:lnTo>
                    <a:pt x="219" y="573"/>
                  </a:lnTo>
                  <a:lnTo>
                    <a:pt x="219" y="573"/>
                  </a:lnTo>
                  <a:lnTo>
                    <a:pt x="216" y="567"/>
                  </a:lnTo>
                  <a:lnTo>
                    <a:pt x="216" y="567"/>
                  </a:lnTo>
                  <a:lnTo>
                    <a:pt x="213" y="567"/>
                  </a:lnTo>
                  <a:lnTo>
                    <a:pt x="212" y="565"/>
                  </a:lnTo>
                  <a:lnTo>
                    <a:pt x="212" y="565"/>
                  </a:lnTo>
                  <a:lnTo>
                    <a:pt x="212" y="568"/>
                  </a:lnTo>
                  <a:lnTo>
                    <a:pt x="213" y="571"/>
                  </a:lnTo>
                  <a:lnTo>
                    <a:pt x="216" y="576"/>
                  </a:lnTo>
                  <a:lnTo>
                    <a:pt x="216" y="576"/>
                  </a:lnTo>
                  <a:close/>
                  <a:moveTo>
                    <a:pt x="492" y="576"/>
                  </a:moveTo>
                  <a:lnTo>
                    <a:pt x="492" y="576"/>
                  </a:lnTo>
                  <a:lnTo>
                    <a:pt x="492" y="573"/>
                  </a:lnTo>
                  <a:lnTo>
                    <a:pt x="491" y="568"/>
                  </a:lnTo>
                  <a:lnTo>
                    <a:pt x="488" y="567"/>
                  </a:lnTo>
                  <a:lnTo>
                    <a:pt x="485" y="565"/>
                  </a:lnTo>
                  <a:lnTo>
                    <a:pt x="483" y="567"/>
                  </a:lnTo>
                  <a:lnTo>
                    <a:pt x="483" y="567"/>
                  </a:lnTo>
                  <a:lnTo>
                    <a:pt x="488" y="573"/>
                  </a:lnTo>
                  <a:lnTo>
                    <a:pt x="489" y="574"/>
                  </a:lnTo>
                  <a:lnTo>
                    <a:pt x="492" y="576"/>
                  </a:lnTo>
                  <a:lnTo>
                    <a:pt x="492" y="576"/>
                  </a:lnTo>
                  <a:close/>
                  <a:moveTo>
                    <a:pt x="730" y="571"/>
                  </a:moveTo>
                  <a:lnTo>
                    <a:pt x="730" y="571"/>
                  </a:lnTo>
                  <a:lnTo>
                    <a:pt x="732" y="568"/>
                  </a:lnTo>
                  <a:lnTo>
                    <a:pt x="733" y="567"/>
                  </a:lnTo>
                  <a:lnTo>
                    <a:pt x="732" y="567"/>
                  </a:lnTo>
                  <a:lnTo>
                    <a:pt x="732" y="567"/>
                  </a:lnTo>
                  <a:lnTo>
                    <a:pt x="730" y="570"/>
                  </a:lnTo>
                  <a:lnTo>
                    <a:pt x="730" y="570"/>
                  </a:lnTo>
                  <a:lnTo>
                    <a:pt x="730" y="571"/>
                  </a:lnTo>
                  <a:lnTo>
                    <a:pt x="730" y="571"/>
                  </a:lnTo>
                  <a:close/>
                  <a:moveTo>
                    <a:pt x="175" y="568"/>
                  </a:moveTo>
                  <a:lnTo>
                    <a:pt x="175" y="568"/>
                  </a:lnTo>
                  <a:lnTo>
                    <a:pt x="178" y="574"/>
                  </a:lnTo>
                  <a:lnTo>
                    <a:pt x="181" y="577"/>
                  </a:lnTo>
                  <a:lnTo>
                    <a:pt x="181" y="577"/>
                  </a:lnTo>
                  <a:lnTo>
                    <a:pt x="181" y="571"/>
                  </a:lnTo>
                  <a:lnTo>
                    <a:pt x="181" y="570"/>
                  </a:lnTo>
                  <a:lnTo>
                    <a:pt x="180" y="567"/>
                  </a:lnTo>
                  <a:lnTo>
                    <a:pt x="180" y="567"/>
                  </a:lnTo>
                  <a:lnTo>
                    <a:pt x="178" y="568"/>
                  </a:lnTo>
                  <a:lnTo>
                    <a:pt x="175" y="568"/>
                  </a:lnTo>
                  <a:lnTo>
                    <a:pt x="175" y="568"/>
                  </a:lnTo>
                  <a:close/>
                  <a:moveTo>
                    <a:pt x="345" y="576"/>
                  </a:moveTo>
                  <a:lnTo>
                    <a:pt x="345" y="576"/>
                  </a:lnTo>
                  <a:lnTo>
                    <a:pt x="341" y="573"/>
                  </a:lnTo>
                  <a:lnTo>
                    <a:pt x="335" y="570"/>
                  </a:lnTo>
                  <a:lnTo>
                    <a:pt x="329" y="568"/>
                  </a:lnTo>
                  <a:lnTo>
                    <a:pt x="323" y="568"/>
                  </a:lnTo>
                  <a:lnTo>
                    <a:pt x="323" y="568"/>
                  </a:lnTo>
                  <a:lnTo>
                    <a:pt x="328" y="571"/>
                  </a:lnTo>
                  <a:lnTo>
                    <a:pt x="334" y="574"/>
                  </a:lnTo>
                  <a:lnTo>
                    <a:pt x="338" y="577"/>
                  </a:lnTo>
                  <a:lnTo>
                    <a:pt x="341" y="577"/>
                  </a:lnTo>
                  <a:lnTo>
                    <a:pt x="345" y="576"/>
                  </a:lnTo>
                  <a:lnTo>
                    <a:pt x="345" y="576"/>
                  </a:lnTo>
                  <a:close/>
                  <a:moveTo>
                    <a:pt x="392" y="584"/>
                  </a:moveTo>
                  <a:lnTo>
                    <a:pt x="392" y="584"/>
                  </a:lnTo>
                  <a:lnTo>
                    <a:pt x="392" y="584"/>
                  </a:lnTo>
                  <a:lnTo>
                    <a:pt x="393" y="584"/>
                  </a:lnTo>
                  <a:lnTo>
                    <a:pt x="393" y="584"/>
                  </a:lnTo>
                  <a:lnTo>
                    <a:pt x="392" y="574"/>
                  </a:lnTo>
                  <a:lnTo>
                    <a:pt x="390" y="571"/>
                  </a:lnTo>
                  <a:lnTo>
                    <a:pt x="387" y="568"/>
                  </a:lnTo>
                  <a:lnTo>
                    <a:pt x="387" y="568"/>
                  </a:lnTo>
                  <a:lnTo>
                    <a:pt x="386" y="573"/>
                  </a:lnTo>
                  <a:lnTo>
                    <a:pt x="387" y="577"/>
                  </a:lnTo>
                  <a:lnTo>
                    <a:pt x="389" y="581"/>
                  </a:lnTo>
                  <a:lnTo>
                    <a:pt x="392" y="584"/>
                  </a:lnTo>
                  <a:lnTo>
                    <a:pt x="392" y="584"/>
                  </a:lnTo>
                  <a:close/>
                  <a:moveTo>
                    <a:pt x="226" y="574"/>
                  </a:moveTo>
                  <a:lnTo>
                    <a:pt x="226" y="574"/>
                  </a:lnTo>
                  <a:lnTo>
                    <a:pt x="236" y="574"/>
                  </a:lnTo>
                  <a:lnTo>
                    <a:pt x="245" y="573"/>
                  </a:lnTo>
                  <a:lnTo>
                    <a:pt x="245" y="573"/>
                  </a:lnTo>
                  <a:lnTo>
                    <a:pt x="241" y="571"/>
                  </a:lnTo>
                  <a:lnTo>
                    <a:pt x="235" y="570"/>
                  </a:lnTo>
                  <a:lnTo>
                    <a:pt x="230" y="571"/>
                  </a:lnTo>
                  <a:lnTo>
                    <a:pt x="227" y="573"/>
                  </a:lnTo>
                  <a:lnTo>
                    <a:pt x="226" y="574"/>
                  </a:lnTo>
                  <a:lnTo>
                    <a:pt x="226" y="574"/>
                  </a:lnTo>
                  <a:close/>
                  <a:moveTo>
                    <a:pt x="563" y="576"/>
                  </a:moveTo>
                  <a:lnTo>
                    <a:pt x="563" y="576"/>
                  </a:lnTo>
                  <a:lnTo>
                    <a:pt x="566" y="576"/>
                  </a:lnTo>
                  <a:lnTo>
                    <a:pt x="567" y="574"/>
                  </a:lnTo>
                  <a:lnTo>
                    <a:pt x="569" y="573"/>
                  </a:lnTo>
                  <a:lnTo>
                    <a:pt x="569" y="573"/>
                  </a:lnTo>
                  <a:lnTo>
                    <a:pt x="567" y="571"/>
                  </a:lnTo>
                  <a:lnTo>
                    <a:pt x="564" y="570"/>
                  </a:lnTo>
                  <a:lnTo>
                    <a:pt x="564" y="570"/>
                  </a:lnTo>
                  <a:lnTo>
                    <a:pt x="563" y="576"/>
                  </a:lnTo>
                  <a:lnTo>
                    <a:pt x="563" y="576"/>
                  </a:lnTo>
                  <a:close/>
                  <a:moveTo>
                    <a:pt x="166" y="590"/>
                  </a:moveTo>
                  <a:lnTo>
                    <a:pt x="166" y="590"/>
                  </a:lnTo>
                  <a:lnTo>
                    <a:pt x="172" y="590"/>
                  </a:lnTo>
                  <a:lnTo>
                    <a:pt x="180" y="590"/>
                  </a:lnTo>
                  <a:lnTo>
                    <a:pt x="180" y="590"/>
                  </a:lnTo>
                  <a:lnTo>
                    <a:pt x="178" y="585"/>
                  </a:lnTo>
                  <a:lnTo>
                    <a:pt x="175" y="581"/>
                  </a:lnTo>
                  <a:lnTo>
                    <a:pt x="171" y="571"/>
                  </a:lnTo>
                  <a:lnTo>
                    <a:pt x="171" y="571"/>
                  </a:lnTo>
                  <a:lnTo>
                    <a:pt x="168" y="571"/>
                  </a:lnTo>
                  <a:lnTo>
                    <a:pt x="165" y="571"/>
                  </a:lnTo>
                  <a:lnTo>
                    <a:pt x="165" y="571"/>
                  </a:lnTo>
                  <a:lnTo>
                    <a:pt x="166" y="581"/>
                  </a:lnTo>
                  <a:lnTo>
                    <a:pt x="166" y="590"/>
                  </a:lnTo>
                  <a:lnTo>
                    <a:pt x="166" y="590"/>
                  </a:lnTo>
                  <a:close/>
                  <a:moveTo>
                    <a:pt x="688" y="571"/>
                  </a:moveTo>
                  <a:lnTo>
                    <a:pt x="688" y="571"/>
                  </a:lnTo>
                  <a:lnTo>
                    <a:pt x="678" y="582"/>
                  </a:lnTo>
                  <a:lnTo>
                    <a:pt x="674" y="588"/>
                  </a:lnTo>
                  <a:lnTo>
                    <a:pt x="669" y="593"/>
                  </a:lnTo>
                  <a:lnTo>
                    <a:pt x="669" y="593"/>
                  </a:lnTo>
                  <a:lnTo>
                    <a:pt x="683" y="585"/>
                  </a:lnTo>
                  <a:lnTo>
                    <a:pt x="688" y="579"/>
                  </a:lnTo>
                  <a:lnTo>
                    <a:pt x="691" y="571"/>
                  </a:lnTo>
                  <a:lnTo>
                    <a:pt x="691" y="571"/>
                  </a:lnTo>
                  <a:lnTo>
                    <a:pt x="688" y="571"/>
                  </a:lnTo>
                  <a:lnTo>
                    <a:pt x="688" y="571"/>
                  </a:lnTo>
                  <a:close/>
                  <a:moveTo>
                    <a:pt x="401" y="584"/>
                  </a:moveTo>
                  <a:lnTo>
                    <a:pt x="401" y="584"/>
                  </a:lnTo>
                  <a:lnTo>
                    <a:pt x="399" y="577"/>
                  </a:lnTo>
                  <a:lnTo>
                    <a:pt x="398" y="574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8" y="579"/>
                  </a:lnTo>
                  <a:lnTo>
                    <a:pt x="401" y="584"/>
                  </a:lnTo>
                  <a:lnTo>
                    <a:pt x="401" y="584"/>
                  </a:lnTo>
                  <a:close/>
                  <a:moveTo>
                    <a:pt x="503" y="585"/>
                  </a:moveTo>
                  <a:lnTo>
                    <a:pt x="503" y="585"/>
                  </a:lnTo>
                  <a:lnTo>
                    <a:pt x="505" y="590"/>
                  </a:lnTo>
                  <a:lnTo>
                    <a:pt x="506" y="593"/>
                  </a:lnTo>
                  <a:lnTo>
                    <a:pt x="509" y="600"/>
                  </a:lnTo>
                  <a:lnTo>
                    <a:pt x="509" y="600"/>
                  </a:lnTo>
                  <a:lnTo>
                    <a:pt x="514" y="597"/>
                  </a:lnTo>
                  <a:lnTo>
                    <a:pt x="517" y="596"/>
                  </a:lnTo>
                  <a:lnTo>
                    <a:pt x="517" y="596"/>
                  </a:lnTo>
                  <a:lnTo>
                    <a:pt x="515" y="582"/>
                  </a:lnTo>
                  <a:lnTo>
                    <a:pt x="515" y="577"/>
                  </a:lnTo>
                  <a:lnTo>
                    <a:pt x="512" y="573"/>
                  </a:lnTo>
                  <a:lnTo>
                    <a:pt x="512" y="573"/>
                  </a:lnTo>
                  <a:lnTo>
                    <a:pt x="511" y="576"/>
                  </a:lnTo>
                  <a:lnTo>
                    <a:pt x="508" y="579"/>
                  </a:lnTo>
                  <a:lnTo>
                    <a:pt x="505" y="582"/>
                  </a:lnTo>
                  <a:lnTo>
                    <a:pt x="503" y="585"/>
                  </a:lnTo>
                  <a:lnTo>
                    <a:pt x="503" y="585"/>
                  </a:lnTo>
                  <a:close/>
                  <a:moveTo>
                    <a:pt x="625" y="597"/>
                  </a:moveTo>
                  <a:lnTo>
                    <a:pt x="625" y="597"/>
                  </a:lnTo>
                  <a:lnTo>
                    <a:pt x="631" y="593"/>
                  </a:lnTo>
                  <a:lnTo>
                    <a:pt x="637" y="587"/>
                  </a:lnTo>
                  <a:lnTo>
                    <a:pt x="642" y="581"/>
                  </a:lnTo>
                  <a:lnTo>
                    <a:pt x="648" y="574"/>
                  </a:lnTo>
                  <a:lnTo>
                    <a:pt x="648" y="574"/>
                  </a:lnTo>
                  <a:lnTo>
                    <a:pt x="648" y="573"/>
                  </a:lnTo>
                  <a:lnTo>
                    <a:pt x="646" y="573"/>
                  </a:lnTo>
                  <a:lnTo>
                    <a:pt x="646" y="573"/>
                  </a:lnTo>
                  <a:lnTo>
                    <a:pt x="634" y="582"/>
                  </a:lnTo>
                  <a:lnTo>
                    <a:pt x="628" y="588"/>
                  </a:lnTo>
                  <a:lnTo>
                    <a:pt x="627" y="593"/>
                  </a:lnTo>
                  <a:lnTo>
                    <a:pt x="625" y="597"/>
                  </a:lnTo>
                  <a:lnTo>
                    <a:pt x="625" y="597"/>
                  </a:lnTo>
                  <a:close/>
                  <a:moveTo>
                    <a:pt x="428" y="577"/>
                  </a:moveTo>
                  <a:lnTo>
                    <a:pt x="428" y="577"/>
                  </a:lnTo>
                  <a:lnTo>
                    <a:pt x="430" y="577"/>
                  </a:lnTo>
                  <a:lnTo>
                    <a:pt x="433" y="579"/>
                  </a:lnTo>
                  <a:lnTo>
                    <a:pt x="433" y="579"/>
                  </a:lnTo>
                  <a:lnTo>
                    <a:pt x="431" y="574"/>
                  </a:lnTo>
                  <a:lnTo>
                    <a:pt x="428" y="573"/>
                  </a:lnTo>
                  <a:lnTo>
                    <a:pt x="428" y="573"/>
                  </a:lnTo>
                  <a:lnTo>
                    <a:pt x="428" y="577"/>
                  </a:lnTo>
                  <a:lnTo>
                    <a:pt x="428" y="577"/>
                  </a:lnTo>
                  <a:close/>
                  <a:moveTo>
                    <a:pt x="146" y="584"/>
                  </a:moveTo>
                  <a:lnTo>
                    <a:pt x="146" y="584"/>
                  </a:lnTo>
                  <a:lnTo>
                    <a:pt x="152" y="587"/>
                  </a:lnTo>
                  <a:lnTo>
                    <a:pt x="160" y="588"/>
                  </a:lnTo>
                  <a:lnTo>
                    <a:pt x="160" y="588"/>
                  </a:lnTo>
                  <a:lnTo>
                    <a:pt x="162" y="581"/>
                  </a:lnTo>
                  <a:lnTo>
                    <a:pt x="160" y="577"/>
                  </a:lnTo>
                  <a:lnTo>
                    <a:pt x="159" y="574"/>
                  </a:lnTo>
                  <a:lnTo>
                    <a:pt x="159" y="574"/>
                  </a:lnTo>
                  <a:lnTo>
                    <a:pt x="152" y="577"/>
                  </a:lnTo>
                  <a:lnTo>
                    <a:pt x="149" y="581"/>
                  </a:lnTo>
                  <a:lnTo>
                    <a:pt x="146" y="584"/>
                  </a:lnTo>
                  <a:lnTo>
                    <a:pt x="146" y="584"/>
                  </a:lnTo>
                  <a:close/>
                  <a:moveTo>
                    <a:pt x="384" y="585"/>
                  </a:moveTo>
                  <a:lnTo>
                    <a:pt x="384" y="585"/>
                  </a:lnTo>
                  <a:lnTo>
                    <a:pt x="383" y="579"/>
                  </a:lnTo>
                  <a:lnTo>
                    <a:pt x="380" y="574"/>
                  </a:lnTo>
                  <a:lnTo>
                    <a:pt x="380" y="574"/>
                  </a:lnTo>
                  <a:lnTo>
                    <a:pt x="380" y="582"/>
                  </a:lnTo>
                  <a:lnTo>
                    <a:pt x="381" y="584"/>
                  </a:lnTo>
                  <a:lnTo>
                    <a:pt x="384" y="585"/>
                  </a:lnTo>
                  <a:lnTo>
                    <a:pt x="384" y="585"/>
                  </a:lnTo>
                  <a:close/>
                  <a:moveTo>
                    <a:pt x="329" y="579"/>
                  </a:moveTo>
                  <a:lnTo>
                    <a:pt x="329" y="579"/>
                  </a:lnTo>
                  <a:lnTo>
                    <a:pt x="328" y="576"/>
                  </a:lnTo>
                  <a:lnTo>
                    <a:pt x="325" y="576"/>
                  </a:lnTo>
                  <a:lnTo>
                    <a:pt x="325" y="576"/>
                  </a:lnTo>
                  <a:lnTo>
                    <a:pt x="326" y="577"/>
                  </a:lnTo>
                  <a:lnTo>
                    <a:pt x="326" y="577"/>
                  </a:lnTo>
                  <a:lnTo>
                    <a:pt x="329" y="579"/>
                  </a:lnTo>
                  <a:lnTo>
                    <a:pt x="329" y="579"/>
                  </a:lnTo>
                  <a:close/>
                  <a:moveTo>
                    <a:pt x="576" y="585"/>
                  </a:moveTo>
                  <a:lnTo>
                    <a:pt x="576" y="585"/>
                  </a:lnTo>
                  <a:lnTo>
                    <a:pt x="579" y="591"/>
                  </a:lnTo>
                  <a:lnTo>
                    <a:pt x="582" y="596"/>
                  </a:lnTo>
                  <a:lnTo>
                    <a:pt x="582" y="596"/>
                  </a:lnTo>
                  <a:lnTo>
                    <a:pt x="585" y="591"/>
                  </a:lnTo>
                  <a:lnTo>
                    <a:pt x="587" y="587"/>
                  </a:lnTo>
                  <a:lnTo>
                    <a:pt x="588" y="581"/>
                  </a:lnTo>
                  <a:lnTo>
                    <a:pt x="592" y="576"/>
                  </a:lnTo>
                  <a:lnTo>
                    <a:pt x="592" y="576"/>
                  </a:lnTo>
                  <a:lnTo>
                    <a:pt x="584" y="581"/>
                  </a:lnTo>
                  <a:lnTo>
                    <a:pt x="576" y="585"/>
                  </a:lnTo>
                  <a:lnTo>
                    <a:pt x="576" y="585"/>
                  </a:lnTo>
                  <a:close/>
                  <a:moveTo>
                    <a:pt x="640" y="591"/>
                  </a:moveTo>
                  <a:lnTo>
                    <a:pt x="640" y="591"/>
                  </a:lnTo>
                  <a:lnTo>
                    <a:pt x="648" y="585"/>
                  </a:lnTo>
                  <a:lnTo>
                    <a:pt x="651" y="581"/>
                  </a:lnTo>
                  <a:lnTo>
                    <a:pt x="651" y="579"/>
                  </a:lnTo>
                  <a:lnTo>
                    <a:pt x="651" y="576"/>
                  </a:lnTo>
                  <a:lnTo>
                    <a:pt x="651" y="576"/>
                  </a:lnTo>
                  <a:lnTo>
                    <a:pt x="648" y="579"/>
                  </a:lnTo>
                  <a:lnTo>
                    <a:pt x="645" y="584"/>
                  </a:lnTo>
                  <a:lnTo>
                    <a:pt x="640" y="587"/>
                  </a:lnTo>
                  <a:lnTo>
                    <a:pt x="640" y="591"/>
                  </a:lnTo>
                  <a:lnTo>
                    <a:pt x="640" y="591"/>
                  </a:lnTo>
                  <a:close/>
                  <a:moveTo>
                    <a:pt x="87" y="581"/>
                  </a:moveTo>
                  <a:lnTo>
                    <a:pt x="87" y="581"/>
                  </a:lnTo>
                  <a:lnTo>
                    <a:pt x="84" y="577"/>
                  </a:lnTo>
                  <a:lnTo>
                    <a:pt x="81" y="576"/>
                  </a:lnTo>
                  <a:lnTo>
                    <a:pt x="81" y="576"/>
                  </a:lnTo>
                  <a:lnTo>
                    <a:pt x="82" y="579"/>
                  </a:lnTo>
                  <a:lnTo>
                    <a:pt x="87" y="581"/>
                  </a:lnTo>
                  <a:lnTo>
                    <a:pt x="87" y="581"/>
                  </a:lnTo>
                  <a:close/>
                  <a:moveTo>
                    <a:pt x="256" y="577"/>
                  </a:moveTo>
                  <a:lnTo>
                    <a:pt x="256" y="577"/>
                  </a:lnTo>
                  <a:lnTo>
                    <a:pt x="258" y="581"/>
                  </a:lnTo>
                  <a:lnTo>
                    <a:pt x="259" y="584"/>
                  </a:lnTo>
                  <a:lnTo>
                    <a:pt x="262" y="585"/>
                  </a:lnTo>
                  <a:lnTo>
                    <a:pt x="265" y="585"/>
                  </a:lnTo>
                  <a:lnTo>
                    <a:pt x="273" y="587"/>
                  </a:lnTo>
                  <a:lnTo>
                    <a:pt x="280" y="585"/>
                  </a:lnTo>
                  <a:lnTo>
                    <a:pt x="280" y="585"/>
                  </a:lnTo>
                  <a:lnTo>
                    <a:pt x="279" y="577"/>
                  </a:lnTo>
                  <a:lnTo>
                    <a:pt x="279" y="577"/>
                  </a:lnTo>
                  <a:lnTo>
                    <a:pt x="268" y="577"/>
                  </a:lnTo>
                  <a:lnTo>
                    <a:pt x="256" y="577"/>
                  </a:lnTo>
                  <a:lnTo>
                    <a:pt x="256" y="577"/>
                  </a:lnTo>
                  <a:close/>
                  <a:moveTo>
                    <a:pt x="229" y="582"/>
                  </a:moveTo>
                  <a:lnTo>
                    <a:pt x="229" y="582"/>
                  </a:lnTo>
                  <a:lnTo>
                    <a:pt x="233" y="585"/>
                  </a:lnTo>
                  <a:lnTo>
                    <a:pt x="239" y="587"/>
                  </a:lnTo>
                  <a:lnTo>
                    <a:pt x="252" y="588"/>
                  </a:lnTo>
                  <a:lnTo>
                    <a:pt x="252" y="588"/>
                  </a:lnTo>
                  <a:lnTo>
                    <a:pt x="252" y="582"/>
                  </a:lnTo>
                  <a:lnTo>
                    <a:pt x="252" y="579"/>
                  </a:lnTo>
                  <a:lnTo>
                    <a:pt x="250" y="577"/>
                  </a:lnTo>
                  <a:lnTo>
                    <a:pt x="250" y="577"/>
                  </a:lnTo>
                  <a:lnTo>
                    <a:pt x="247" y="579"/>
                  </a:lnTo>
                  <a:lnTo>
                    <a:pt x="244" y="577"/>
                  </a:lnTo>
                  <a:lnTo>
                    <a:pt x="244" y="577"/>
                  </a:lnTo>
                  <a:lnTo>
                    <a:pt x="242" y="577"/>
                  </a:lnTo>
                  <a:lnTo>
                    <a:pt x="241" y="579"/>
                  </a:lnTo>
                  <a:lnTo>
                    <a:pt x="236" y="579"/>
                  </a:lnTo>
                  <a:lnTo>
                    <a:pt x="232" y="581"/>
                  </a:lnTo>
                  <a:lnTo>
                    <a:pt x="229" y="582"/>
                  </a:lnTo>
                  <a:lnTo>
                    <a:pt x="229" y="582"/>
                  </a:lnTo>
                  <a:close/>
                  <a:moveTo>
                    <a:pt x="105" y="582"/>
                  </a:moveTo>
                  <a:lnTo>
                    <a:pt x="105" y="582"/>
                  </a:lnTo>
                  <a:lnTo>
                    <a:pt x="102" y="579"/>
                  </a:lnTo>
                  <a:lnTo>
                    <a:pt x="101" y="577"/>
                  </a:lnTo>
                  <a:lnTo>
                    <a:pt x="99" y="579"/>
                  </a:lnTo>
                  <a:lnTo>
                    <a:pt x="99" y="579"/>
                  </a:lnTo>
                  <a:lnTo>
                    <a:pt x="102" y="582"/>
                  </a:lnTo>
                  <a:lnTo>
                    <a:pt x="104" y="582"/>
                  </a:lnTo>
                  <a:lnTo>
                    <a:pt x="105" y="582"/>
                  </a:lnTo>
                  <a:lnTo>
                    <a:pt x="105" y="582"/>
                  </a:lnTo>
                  <a:close/>
                  <a:moveTo>
                    <a:pt x="285" y="584"/>
                  </a:moveTo>
                  <a:lnTo>
                    <a:pt x="285" y="584"/>
                  </a:lnTo>
                  <a:lnTo>
                    <a:pt x="288" y="584"/>
                  </a:lnTo>
                  <a:lnTo>
                    <a:pt x="291" y="582"/>
                  </a:lnTo>
                  <a:lnTo>
                    <a:pt x="291" y="582"/>
                  </a:lnTo>
                  <a:lnTo>
                    <a:pt x="290" y="581"/>
                  </a:lnTo>
                  <a:lnTo>
                    <a:pt x="288" y="577"/>
                  </a:lnTo>
                  <a:lnTo>
                    <a:pt x="288" y="577"/>
                  </a:lnTo>
                  <a:lnTo>
                    <a:pt x="285" y="577"/>
                  </a:lnTo>
                  <a:lnTo>
                    <a:pt x="285" y="577"/>
                  </a:lnTo>
                  <a:lnTo>
                    <a:pt x="285" y="584"/>
                  </a:lnTo>
                  <a:lnTo>
                    <a:pt x="285" y="584"/>
                  </a:lnTo>
                  <a:close/>
                  <a:moveTo>
                    <a:pt x="534" y="585"/>
                  </a:moveTo>
                  <a:lnTo>
                    <a:pt x="534" y="585"/>
                  </a:lnTo>
                  <a:lnTo>
                    <a:pt x="535" y="585"/>
                  </a:lnTo>
                  <a:lnTo>
                    <a:pt x="538" y="584"/>
                  </a:lnTo>
                  <a:lnTo>
                    <a:pt x="541" y="582"/>
                  </a:lnTo>
                  <a:lnTo>
                    <a:pt x="541" y="582"/>
                  </a:lnTo>
                  <a:lnTo>
                    <a:pt x="540" y="579"/>
                  </a:lnTo>
                  <a:lnTo>
                    <a:pt x="538" y="579"/>
                  </a:lnTo>
                  <a:lnTo>
                    <a:pt x="534" y="577"/>
                  </a:lnTo>
                  <a:lnTo>
                    <a:pt x="534" y="577"/>
                  </a:lnTo>
                  <a:lnTo>
                    <a:pt x="534" y="581"/>
                  </a:lnTo>
                  <a:lnTo>
                    <a:pt x="534" y="585"/>
                  </a:lnTo>
                  <a:lnTo>
                    <a:pt x="534" y="585"/>
                  </a:lnTo>
                  <a:close/>
                  <a:moveTo>
                    <a:pt x="733" y="587"/>
                  </a:moveTo>
                  <a:lnTo>
                    <a:pt x="733" y="587"/>
                  </a:lnTo>
                  <a:lnTo>
                    <a:pt x="736" y="587"/>
                  </a:lnTo>
                  <a:lnTo>
                    <a:pt x="739" y="584"/>
                  </a:lnTo>
                  <a:lnTo>
                    <a:pt x="742" y="581"/>
                  </a:lnTo>
                  <a:lnTo>
                    <a:pt x="742" y="581"/>
                  </a:lnTo>
                  <a:lnTo>
                    <a:pt x="741" y="579"/>
                  </a:lnTo>
                  <a:lnTo>
                    <a:pt x="741" y="579"/>
                  </a:lnTo>
                  <a:lnTo>
                    <a:pt x="736" y="582"/>
                  </a:lnTo>
                  <a:lnTo>
                    <a:pt x="735" y="584"/>
                  </a:lnTo>
                  <a:lnTo>
                    <a:pt x="733" y="587"/>
                  </a:lnTo>
                  <a:lnTo>
                    <a:pt x="733" y="587"/>
                  </a:lnTo>
                  <a:close/>
                  <a:moveTo>
                    <a:pt x="602" y="594"/>
                  </a:moveTo>
                  <a:lnTo>
                    <a:pt x="602" y="594"/>
                  </a:lnTo>
                  <a:lnTo>
                    <a:pt x="605" y="593"/>
                  </a:lnTo>
                  <a:lnTo>
                    <a:pt x="607" y="591"/>
                  </a:lnTo>
                  <a:lnTo>
                    <a:pt x="607" y="591"/>
                  </a:lnTo>
                  <a:lnTo>
                    <a:pt x="604" y="584"/>
                  </a:lnTo>
                  <a:lnTo>
                    <a:pt x="602" y="581"/>
                  </a:lnTo>
                  <a:lnTo>
                    <a:pt x="599" y="579"/>
                  </a:lnTo>
                  <a:lnTo>
                    <a:pt x="599" y="579"/>
                  </a:lnTo>
                  <a:lnTo>
                    <a:pt x="601" y="588"/>
                  </a:lnTo>
                  <a:lnTo>
                    <a:pt x="602" y="594"/>
                  </a:lnTo>
                  <a:lnTo>
                    <a:pt x="602" y="594"/>
                  </a:lnTo>
                  <a:close/>
                  <a:moveTo>
                    <a:pt x="134" y="594"/>
                  </a:moveTo>
                  <a:lnTo>
                    <a:pt x="134" y="594"/>
                  </a:lnTo>
                  <a:lnTo>
                    <a:pt x="137" y="597"/>
                  </a:lnTo>
                  <a:lnTo>
                    <a:pt x="140" y="602"/>
                  </a:lnTo>
                  <a:lnTo>
                    <a:pt x="143" y="606"/>
                  </a:lnTo>
                  <a:lnTo>
                    <a:pt x="148" y="610"/>
                  </a:lnTo>
                  <a:lnTo>
                    <a:pt x="148" y="610"/>
                  </a:lnTo>
                  <a:lnTo>
                    <a:pt x="149" y="605"/>
                  </a:lnTo>
                  <a:lnTo>
                    <a:pt x="149" y="600"/>
                  </a:lnTo>
                  <a:lnTo>
                    <a:pt x="149" y="600"/>
                  </a:lnTo>
                  <a:lnTo>
                    <a:pt x="137" y="581"/>
                  </a:lnTo>
                  <a:lnTo>
                    <a:pt x="137" y="581"/>
                  </a:lnTo>
                  <a:lnTo>
                    <a:pt x="136" y="587"/>
                  </a:lnTo>
                  <a:lnTo>
                    <a:pt x="134" y="594"/>
                  </a:lnTo>
                  <a:lnTo>
                    <a:pt x="134" y="594"/>
                  </a:lnTo>
                  <a:close/>
                  <a:moveTo>
                    <a:pt x="303" y="581"/>
                  </a:moveTo>
                  <a:lnTo>
                    <a:pt x="303" y="581"/>
                  </a:lnTo>
                  <a:lnTo>
                    <a:pt x="299" y="581"/>
                  </a:lnTo>
                  <a:lnTo>
                    <a:pt x="296" y="581"/>
                  </a:lnTo>
                  <a:lnTo>
                    <a:pt x="294" y="581"/>
                  </a:lnTo>
                  <a:lnTo>
                    <a:pt x="294" y="581"/>
                  </a:lnTo>
                  <a:lnTo>
                    <a:pt x="296" y="582"/>
                  </a:lnTo>
                  <a:lnTo>
                    <a:pt x="299" y="584"/>
                  </a:lnTo>
                  <a:lnTo>
                    <a:pt x="302" y="582"/>
                  </a:lnTo>
                  <a:lnTo>
                    <a:pt x="303" y="581"/>
                  </a:lnTo>
                  <a:lnTo>
                    <a:pt x="303" y="581"/>
                  </a:lnTo>
                  <a:close/>
                  <a:moveTo>
                    <a:pt x="494" y="587"/>
                  </a:moveTo>
                  <a:lnTo>
                    <a:pt x="494" y="587"/>
                  </a:lnTo>
                  <a:lnTo>
                    <a:pt x="495" y="587"/>
                  </a:lnTo>
                  <a:lnTo>
                    <a:pt x="497" y="585"/>
                  </a:lnTo>
                  <a:lnTo>
                    <a:pt x="497" y="585"/>
                  </a:lnTo>
                  <a:lnTo>
                    <a:pt x="497" y="582"/>
                  </a:lnTo>
                  <a:lnTo>
                    <a:pt x="495" y="581"/>
                  </a:lnTo>
                  <a:lnTo>
                    <a:pt x="494" y="581"/>
                  </a:lnTo>
                  <a:lnTo>
                    <a:pt x="494" y="581"/>
                  </a:lnTo>
                  <a:lnTo>
                    <a:pt x="492" y="582"/>
                  </a:lnTo>
                  <a:lnTo>
                    <a:pt x="492" y="584"/>
                  </a:lnTo>
                  <a:lnTo>
                    <a:pt x="494" y="585"/>
                  </a:lnTo>
                  <a:lnTo>
                    <a:pt x="494" y="587"/>
                  </a:lnTo>
                  <a:lnTo>
                    <a:pt x="494" y="587"/>
                  </a:lnTo>
                  <a:close/>
                  <a:moveTo>
                    <a:pt x="546" y="582"/>
                  </a:moveTo>
                  <a:lnTo>
                    <a:pt x="546" y="582"/>
                  </a:lnTo>
                  <a:lnTo>
                    <a:pt x="547" y="588"/>
                  </a:lnTo>
                  <a:lnTo>
                    <a:pt x="547" y="590"/>
                  </a:lnTo>
                  <a:lnTo>
                    <a:pt x="549" y="593"/>
                  </a:lnTo>
                  <a:lnTo>
                    <a:pt x="549" y="593"/>
                  </a:lnTo>
                  <a:lnTo>
                    <a:pt x="552" y="591"/>
                  </a:lnTo>
                  <a:lnTo>
                    <a:pt x="553" y="590"/>
                  </a:lnTo>
                  <a:lnTo>
                    <a:pt x="558" y="584"/>
                  </a:lnTo>
                  <a:lnTo>
                    <a:pt x="558" y="584"/>
                  </a:lnTo>
                  <a:lnTo>
                    <a:pt x="555" y="582"/>
                  </a:lnTo>
                  <a:lnTo>
                    <a:pt x="552" y="582"/>
                  </a:lnTo>
                  <a:lnTo>
                    <a:pt x="549" y="582"/>
                  </a:lnTo>
                  <a:lnTo>
                    <a:pt x="546" y="582"/>
                  </a:lnTo>
                  <a:lnTo>
                    <a:pt x="546" y="582"/>
                  </a:lnTo>
                  <a:close/>
                  <a:moveTo>
                    <a:pt x="701" y="593"/>
                  </a:moveTo>
                  <a:lnTo>
                    <a:pt x="701" y="593"/>
                  </a:lnTo>
                  <a:lnTo>
                    <a:pt x="703" y="593"/>
                  </a:lnTo>
                  <a:lnTo>
                    <a:pt x="703" y="593"/>
                  </a:lnTo>
                  <a:lnTo>
                    <a:pt x="706" y="594"/>
                  </a:lnTo>
                  <a:lnTo>
                    <a:pt x="706" y="594"/>
                  </a:lnTo>
                  <a:lnTo>
                    <a:pt x="709" y="588"/>
                  </a:lnTo>
                  <a:lnTo>
                    <a:pt x="710" y="585"/>
                  </a:lnTo>
                  <a:lnTo>
                    <a:pt x="709" y="582"/>
                  </a:lnTo>
                  <a:lnTo>
                    <a:pt x="709" y="582"/>
                  </a:lnTo>
                  <a:lnTo>
                    <a:pt x="704" y="587"/>
                  </a:lnTo>
                  <a:lnTo>
                    <a:pt x="703" y="588"/>
                  </a:lnTo>
                  <a:lnTo>
                    <a:pt x="701" y="593"/>
                  </a:lnTo>
                  <a:lnTo>
                    <a:pt x="701" y="593"/>
                  </a:lnTo>
                  <a:close/>
                  <a:moveTo>
                    <a:pt x="460" y="602"/>
                  </a:moveTo>
                  <a:lnTo>
                    <a:pt x="460" y="602"/>
                  </a:lnTo>
                  <a:lnTo>
                    <a:pt x="459" y="603"/>
                  </a:lnTo>
                  <a:lnTo>
                    <a:pt x="456" y="606"/>
                  </a:lnTo>
                  <a:lnTo>
                    <a:pt x="456" y="606"/>
                  </a:lnTo>
                  <a:lnTo>
                    <a:pt x="460" y="617"/>
                  </a:lnTo>
                  <a:lnTo>
                    <a:pt x="463" y="622"/>
                  </a:lnTo>
                  <a:lnTo>
                    <a:pt x="466" y="626"/>
                  </a:lnTo>
                  <a:lnTo>
                    <a:pt x="466" y="626"/>
                  </a:lnTo>
                  <a:lnTo>
                    <a:pt x="468" y="619"/>
                  </a:lnTo>
                  <a:lnTo>
                    <a:pt x="470" y="611"/>
                  </a:lnTo>
                  <a:lnTo>
                    <a:pt x="470" y="603"/>
                  </a:lnTo>
                  <a:lnTo>
                    <a:pt x="468" y="597"/>
                  </a:lnTo>
                  <a:lnTo>
                    <a:pt x="465" y="591"/>
                  </a:lnTo>
                  <a:lnTo>
                    <a:pt x="460" y="587"/>
                  </a:lnTo>
                  <a:lnTo>
                    <a:pt x="454" y="584"/>
                  </a:lnTo>
                  <a:lnTo>
                    <a:pt x="447" y="582"/>
                  </a:lnTo>
                  <a:lnTo>
                    <a:pt x="447" y="582"/>
                  </a:lnTo>
                  <a:lnTo>
                    <a:pt x="448" y="585"/>
                  </a:lnTo>
                  <a:lnTo>
                    <a:pt x="450" y="588"/>
                  </a:lnTo>
                  <a:lnTo>
                    <a:pt x="454" y="591"/>
                  </a:lnTo>
                  <a:lnTo>
                    <a:pt x="459" y="594"/>
                  </a:lnTo>
                  <a:lnTo>
                    <a:pt x="460" y="597"/>
                  </a:lnTo>
                  <a:lnTo>
                    <a:pt x="460" y="602"/>
                  </a:lnTo>
                  <a:lnTo>
                    <a:pt x="460" y="602"/>
                  </a:lnTo>
                  <a:close/>
                  <a:moveTo>
                    <a:pt x="357" y="585"/>
                  </a:moveTo>
                  <a:lnTo>
                    <a:pt x="357" y="585"/>
                  </a:lnTo>
                  <a:lnTo>
                    <a:pt x="360" y="587"/>
                  </a:lnTo>
                  <a:lnTo>
                    <a:pt x="364" y="587"/>
                  </a:lnTo>
                  <a:lnTo>
                    <a:pt x="369" y="587"/>
                  </a:lnTo>
                  <a:lnTo>
                    <a:pt x="370" y="585"/>
                  </a:lnTo>
                  <a:lnTo>
                    <a:pt x="370" y="585"/>
                  </a:lnTo>
                  <a:lnTo>
                    <a:pt x="364" y="584"/>
                  </a:lnTo>
                  <a:lnTo>
                    <a:pt x="360" y="584"/>
                  </a:lnTo>
                  <a:lnTo>
                    <a:pt x="357" y="585"/>
                  </a:lnTo>
                  <a:lnTo>
                    <a:pt x="357" y="585"/>
                  </a:lnTo>
                  <a:close/>
                  <a:moveTo>
                    <a:pt x="328" y="590"/>
                  </a:moveTo>
                  <a:lnTo>
                    <a:pt x="328" y="590"/>
                  </a:lnTo>
                  <a:lnTo>
                    <a:pt x="343" y="588"/>
                  </a:lnTo>
                  <a:lnTo>
                    <a:pt x="343" y="588"/>
                  </a:lnTo>
                  <a:lnTo>
                    <a:pt x="340" y="587"/>
                  </a:lnTo>
                  <a:lnTo>
                    <a:pt x="337" y="585"/>
                  </a:lnTo>
                  <a:lnTo>
                    <a:pt x="328" y="584"/>
                  </a:lnTo>
                  <a:lnTo>
                    <a:pt x="328" y="584"/>
                  </a:lnTo>
                  <a:lnTo>
                    <a:pt x="328" y="585"/>
                  </a:lnTo>
                  <a:lnTo>
                    <a:pt x="328" y="590"/>
                  </a:lnTo>
                  <a:lnTo>
                    <a:pt x="328" y="590"/>
                  </a:lnTo>
                  <a:close/>
                  <a:moveTo>
                    <a:pt x="485" y="584"/>
                  </a:moveTo>
                  <a:lnTo>
                    <a:pt x="485" y="584"/>
                  </a:lnTo>
                  <a:lnTo>
                    <a:pt x="485" y="587"/>
                  </a:lnTo>
                  <a:lnTo>
                    <a:pt x="486" y="590"/>
                  </a:lnTo>
                  <a:lnTo>
                    <a:pt x="488" y="593"/>
                  </a:lnTo>
                  <a:lnTo>
                    <a:pt x="491" y="594"/>
                  </a:lnTo>
                  <a:lnTo>
                    <a:pt x="491" y="594"/>
                  </a:lnTo>
                  <a:lnTo>
                    <a:pt x="491" y="591"/>
                  </a:lnTo>
                  <a:lnTo>
                    <a:pt x="489" y="588"/>
                  </a:lnTo>
                  <a:lnTo>
                    <a:pt x="488" y="585"/>
                  </a:lnTo>
                  <a:lnTo>
                    <a:pt x="485" y="584"/>
                  </a:lnTo>
                  <a:lnTo>
                    <a:pt x="485" y="584"/>
                  </a:lnTo>
                  <a:close/>
                  <a:moveTo>
                    <a:pt x="561" y="587"/>
                  </a:moveTo>
                  <a:lnTo>
                    <a:pt x="561" y="587"/>
                  </a:lnTo>
                  <a:lnTo>
                    <a:pt x="564" y="585"/>
                  </a:lnTo>
                  <a:lnTo>
                    <a:pt x="564" y="585"/>
                  </a:lnTo>
                  <a:lnTo>
                    <a:pt x="564" y="584"/>
                  </a:lnTo>
                  <a:lnTo>
                    <a:pt x="564" y="584"/>
                  </a:lnTo>
                  <a:lnTo>
                    <a:pt x="563" y="585"/>
                  </a:lnTo>
                  <a:lnTo>
                    <a:pt x="561" y="587"/>
                  </a:lnTo>
                  <a:lnTo>
                    <a:pt x="561" y="587"/>
                  </a:lnTo>
                  <a:close/>
                  <a:moveTo>
                    <a:pt x="195" y="591"/>
                  </a:moveTo>
                  <a:lnTo>
                    <a:pt x="195" y="591"/>
                  </a:lnTo>
                  <a:lnTo>
                    <a:pt x="218" y="590"/>
                  </a:lnTo>
                  <a:lnTo>
                    <a:pt x="218" y="590"/>
                  </a:lnTo>
                  <a:lnTo>
                    <a:pt x="216" y="587"/>
                  </a:lnTo>
                  <a:lnTo>
                    <a:pt x="215" y="584"/>
                  </a:lnTo>
                  <a:lnTo>
                    <a:pt x="215" y="584"/>
                  </a:lnTo>
                  <a:lnTo>
                    <a:pt x="204" y="585"/>
                  </a:lnTo>
                  <a:lnTo>
                    <a:pt x="200" y="588"/>
                  </a:lnTo>
                  <a:lnTo>
                    <a:pt x="195" y="591"/>
                  </a:lnTo>
                  <a:lnTo>
                    <a:pt x="195" y="591"/>
                  </a:lnTo>
                  <a:close/>
                  <a:moveTo>
                    <a:pt x="299" y="587"/>
                  </a:moveTo>
                  <a:lnTo>
                    <a:pt x="299" y="587"/>
                  </a:lnTo>
                  <a:lnTo>
                    <a:pt x="300" y="588"/>
                  </a:lnTo>
                  <a:lnTo>
                    <a:pt x="303" y="590"/>
                  </a:lnTo>
                  <a:lnTo>
                    <a:pt x="309" y="591"/>
                  </a:lnTo>
                  <a:lnTo>
                    <a:pt x="323" y="590"/>
                  </a:lnTo>
                  <a:lnTo>
                    <a:pt x="323" y="590"/>
                  </a:lnTo>
                  <a:lnTo>
                    <a:pt x="322" y="587"/>
                  </a:lnTo>
                  <a:lnTo>
                    <a:pt x="322" y="584"/>
                  </a:lnTo>
                  <a:lnTo>
                    <a:pt x="322" y="584"/>
                  </a:lnTo>
                  <a:lnTo>
                    <a:pt x="299" y="587"/>
                  </a:lnTo>
                  <a:lnTo>
                    <a:pt x="299" y="587"/>
                  </a:lnTo>
                  <a:close/>
                  <a:moveTo>
                    <a:pt x="653" y="593"/>
                  </a:moveTo>
                  <a:lnTo>
                    <a:pt x="653" y="593"/>
                  </a:lnTo>
                  <a:lnTo>
                    <a:pt x="657" y="590"/>
                  </a:lnTo>
                  <a:lnTo>
                    <a:pt x="659" y="588"/>
                  </a:lnTo>
                  <a:lnTo>
                    <a:pt x="660" y="585"/>
                  </a:lnTo>
                  <a:lnTo>
                    <a:pt x="660" y="585"/>
                  </a:lnTo>
                  <a:lnTo>
                    <a:pt x="657" y="587"/>
                  </a:lnTo>
                  <a:lnTo>
                    <a:pt x="654" y="588"/>
                  </a:lnTo>
                  <a:lnTo>
                    <a:pt x="653" y="591"/>
                  </a:lnTo>
                  <a:lnTo>
                    <a:pt x="653" y="593"/>
                  </a:lnTo>
                  <a:lnTo>
                    <a:pt x="653" y="593"/>
                  </a:lnTo>
                  <a:close/>
                  <a:moveTo>
                    <a:pt x="410" y="587"/>
                  </a:moveTo>
                  <a:lnTo>
                    <a:pt x="410" y="587"/>
                  </a:lnTo>
                  <a:lnTo>
                    <a:pt x="413" y="596"/>
                  </a:lnTo>
                  <a:lnTo>
                    <a:pt x="418" y="605"/>
                  </a:lnTo>
                  <a:lnTo>
                    <a:pt x="418" y="605"/>
                  </a:lnTo>
                  <a:lnTo>
                    <a:pt x="415" y="596"/>
                  </a:lnTo>
                  <a:lnTo>
                    <a:pt x="413" y="587"/>
                  </a:lnTo>
                  <a:lnTo>
                    <a:pt x="413" y="587"/>
                  </a:lnTo>
                  <a:lnTo>
                    <a:pt x="412" y="587"/>
                  </a:lnTo>
                  <a:lnTo>
                    <a:pt x="410" y="587"/>
                  </a:lnTo>
                  <a:lnTo>
                    <a:pt x="410" y="587"/>
                  </a:lnTo>
                  <a:close/>
                  <a:moveTo>
                    <a:pt x="541" y="587"/>
                  </a:moveTo>
                  <a:lnTo>
                    <a:pt x="541" y="587"/>
                  </a:lnTo>
                  <a:lnTo>
                    <a:pt x="538" y="588"/>
                  </a:lnTo>
                  <a:lnTo>
                    <a:pt x="535" y="590"/>
                  </a:lnTo>
                  <a:lnTo>
                    <a:pt x="535" y="590"/>
                  </a:lnTo>
                  <a:lnTo>
                    <a:pt x="537" y="594"/>
                  </a:lnTo>
                  <a:lnTo>
                    <a:pt x="538" y="597"/>
                  </a:lnTo>
                  <a:lnTo>
                    <a:pt x="538" y="597"/>
                  </a:lnTo>
                  <a:lnTo>
                    <a:pt x="541" y="597"/>
                  </a:lnTo>
                  <a:lnTo>
                    <a:pt x="543" y="597"/>
                  </a:lnTo>
                  <a:lnTo>
                    <a:pt x="544" y="594"/>
                  </a:lnTo>
                  <a:lnTo>
                    <a:pt x="543" y="590"/>
                  </a:lnTo>
                  <a:lnTo>
                    <a:pt x="541" y="587"/>
                  </a:lnTo>
                  <a:lnTo>
                    <a:pt x="541" y="587"/>
                  </a:lnTo>
                  <a:close/>
                  <a:moveTo>
                    <a:pt x="587" y="605"/>
                  </a:moveTo>
                  <a:lnTo>
                    <a:pt x="587" y="605"/>
                  </a:lnTo>
                  <a:lnTo>
                    <a:pt x="599" y="600"/>
                  </a:lnTo>
                  <a:lnTo>
                    <a:pt x="599" y="600"/>
                  </a:lnTo>
                  <a:lnTo>
                    <a:pt x="598" y="596"/>
                  </a:lnTo>
                  <a:lnTo>
                    <a:pt x="598" y="593"/>
                  </a:lnTo>
                  <a:lnTo>
                    <a:pt x="595" y="587"/>
                  </a:lnTo>
                  <a:lnTo>
                    <a:pt x="595" y="587"/>
                  </a:lnTo>
                  <a:lnTo>
                    <a:pt x="590" y="596"/>
                  </a:lnTo>
                  <a:lnTo>
                    <a:pt x="587" y="605"/>
                  </a:lnTo>
                  <a:lnTo>
                    <a:pt x="587" y="605"/>
                  </a:lnTo>
                  <a:close/>
                  <a:moveTo>
                    <a:pt x="393" y="590"/>
                  </a:moveTo>
                  <a:lnTo>
                    <a:pt x="393" y="590"/>
                  </a:lnTo>
                  <a:lnTo>
                    <a:pt x="396" y="596"/>
                  </a:lnTo>
                  <a:lnTo>
                    <a:pt x="401" y="603"/>
                  </a:lnTo>
                  <a:lnTo>
                    <a:pt x="406" y="610"/>
                  </a:lnTo>
                  <a:lnTo>
                    <a:pt x="407" y="611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04" y="600"/>
                  </a:lnTo>
                  <a:lnTo>
                    <a:pt x="398" y="588"/>
                  </a:lnTo>
                  <a:lnTo>
                    <a:pt x="398" y="588"/>
                  </a:lnTo>
                  <a:lnTo>
                    <a:pt x="395" y="588"/>
                  </a:lnTo>
                  <a:lnTo>
                    <a:pt x="393" y="588"/>
                  </a:lnTo>
                  <a:lnTo>
                    <a:pt x="393" y="590"/>
                  </a:lnTo>
                  <a:lnTo>
                    <a:pt x="393" y="590"/>
                  </a:lnTo>
                  <a:close/>
                  <a:moveTo>
                    <a:pt x="572" y="588"/>
                  </a:moveTo>
                  <a:lnTo>
                    <a:pt x="572" y="588"/>
                  </a:lnTo>
                  <a:lnTo>
                    <a:pt x="567" y="594"/>
                  </a:lnTo>
                  <a:lnTo>
                    <a:pt x="564" y="602"/>
                  </a:lnTo>
                  <a:lnTo>
                    <a:pt x="561" y="620"/>
                  </a:lnTo>
                  <a:lnTo>
                    <a:pt x="561" y="620"/>
                  </a:lnTo>
                  <a:lnTo>
                    <a:pt x="567" y="619"/>
                  </a:lnTo>
                  <a:lnTo>
                    <a:pt x="570" y="616"/>
                  </a:lnTo>
                  <a:lnTo>
                    <a:pt x="573" y="611"/>
                  </a:lnTo>
                  <a:lnTo>
                    <a:pt x="576" y="606"/>
                  </a:lnTo>
                  <a:lnTo>
                    <a:pt x="578" y="602"/>
                  </a:lnTo>
                  <a:lnTo>
                    <a:pt x="576" y="597"/>
                  </a:lnTo>
                  <a:lnTo>
                    <a:pt x="575" y="593"/>
                  </a:lnTo>
                  <a:lnTo>
                    <a:pt x="572" y="588"/>
                  </a:lnTo>
                  <a:lnTo>
                    <a:pt x="572" y="588"/>
                  </a:lnTo>
                  <a:close/>
                  <a:moveTo>
                    <a:pt x="389" y="599"/>
                  </a:moveTo>
                  <a:lnTo>
                    <a:pt x="389" y="599"/>
                  </a:lnTo>
                  <a:lnTo>
                    <a:pt x="390" y="600"/>
                  </a:lnTo>
                  <a:lnTo>
                    <a:pt x="393" y="602"/>
                  </a:lnTo>
                  <a:lnTo>
                    <a:pt x="393" y="602"/>
                  </a:lnTo>
                  <a:lnTo>
                    <a:pt x="390" y="594"/>
                  </a:lnTo>
                  <a:lnTo>
                    <a:pt x="387" y="591"/>
                  </a:lnTo>
                  <a:lnTo>
                    <a:pt x="384" y="590"/>
                  </a:lnTo>
                  <a:lnTo>
                    <a:pt x="384" y="590"/>
                  </a:lnTo>
                  <a:lnTo>
                    <a:pt x="387" y="594"/>
                  </a:lnTo>
                  <a:lnTo>
                    <a:pt x="389" y="596"/>
                  </a:lnTo>
                  <a:lnTo>
                    <a:pt x="389" y="599"/>
                  </a:lnTo>
                  <a:lnTo>
                    <a:pt x="389" y="599"/>
                  </a:lnTo>
                  <a:close/>
                  <a:moveTo>
                    <a:pt x="433" y="599"/>
                  </a:moveTo>
                  <a:lnTo>
                    <a:pt x="433" y="599"/>
                  </a:lnTo>
                  <a:lnTo>
                    <a:pt x="430" y="593"/>
                  </a:lnTo>
                  <a:lnTo>
                    <a:pt x="428" y="591"/>
                  </a:lnTo>
                  <a:lnTo>
                    <a:pt x="425" y="590"/>
                  </a:lnTo>
                  <a:lnTo>
                    <a:pt x="425" y="590"/>
                  </a:lnTo>
                  <a:lnTo>
                    <a:pt x="427" y="591"/>
                  </a:lnTo>
                  <a:lnTo>
                    <a:pt x="428" y="594"/>
                  </a:lnTo>
                  <a:lnTo>
                    <a:pt x="433" y="599"/>
                  </a:lnTo>
                  <a:lnTo>
                    <a:pt x="433" y="599"/>
                  </a:lnTo>
                  <a:close/>
                  <a:moveTo>
                    <a:pt x="434" y="591"/>
                  </a:moveTo>
                  <a:lnTo>
                    <a:pt x="434" y="591"/>
                  </a:lnTo>
                  <a:lnTo>
                    <a:pt x="438" y="594"/>
                  </a:lnTo>
                  <a:lnTo>
                    <a:pt x="439" y="600"/>
                  </a:lnTo>
                  <a:lnTo>
                    <a:pt x="441" y="603"/>
                  </a:lnTo>
                  <a:lnTo>
                    <a:pt x="442" y="605"/>
                  </a:lnTo>
                  <a:lnTo>
                    <a:pt x="445" y="606"/>
                  </a:lnTo>
                  <a:lnTo>
                    <a:pt x="445" y="606"/>
                  </a:lnTo>
                  <a:lnTo>
                    <a:pt x="442" y="597"/>
                  </a:lnTo>
                  <a:lnTo>
                    <a:pt x="436" y="590"/>
                  </a:lnTo>
                  <a:lnTo>
                    <a:pt x="436" y="590"/>
                  </a:lnTo>
                  <a:lnTo>
                    <a:pt x="436" y="590"/>
                  </a:lnTo>
                  <a:lnTo>
                    <a:pt x="434" y="591"/>
                  </a:lnTo>
                  <a:lnTo>
                    <a:pt x="434" y="591"/>
                  </a:lnTo>
                  <a:close/>
                  <a:moveTo>
                    <a:pt x="500" y="603"/>
                  </a:moveTo>
                  <a:lnTo>
                    <a:pt x="500" y="603"/>
                  </a:lnTo>
                  <a:lnTo>
                    <a:pt x="503" y="602"/>
                  </a:lnTo>
                  <a:lnTo>
                    <a:pt x="503" y="602"/>
                  </a:lnTo>
                  <a:lnTo>
                    <a:pt x="502" y="594"/>
                  </a:lnTo>
                  <a:lnTo>
                    <a:pt x="500" y="591"/>
                  </a:lnTo>
                  <a:lnTo>
                    <a:pt x="499" y="590"/>
                  </a:lnTo>
                  <a:lnTo>
                    <a:pt x="499" y="590"/>
                  </a:lnTo>
                  <a:lnTo>
                    <a:pt x="497" y="593"/>
                  </a:lnTo>
                  <a:lnTo>
                    <a:pt x="497" y="596"/>
                  </a:lnTo>
                  <a:lnTo>
                    <a:pt x="500" y="603"/>
                  </a:lnTo>
                  <a:lnTo>
                    <a:pt x="500" y="603"/>
                  </a:lnTo>
                  <a:close/>
                  <a:moveTo>
                    <a:pt x="372" y="591"/>
                  </a:moveTo>
                  <a:lnTo>
                    <a:pt x="372" y="591"/>
                  </a:lnTo>
                  <a:lnTo>
                    <a:pt x="378" y="594"/>
                  </a:lnTo>
                  <a:lnTo>
                    <a:pt x="378" y="594"/>
                  </a:lnTo>
                  <a:lnTo>
                    <a:pt x="378" y="593"/>
                  </a:lnTo>
                  <a:lnTo>
                    <a:pt x="378" y="591"/>
                  </a:lnTo>
                  <a:lnTo>
                    <a:pt x="377" y="590"/>
                  </a:lnTo>
                  <a:lnTo>
                    <a:pt x="377" y="590"/>
                  </a:lnTo>
                  <a:lnTo>
                    <a:pt x="373" y="590"/>
                  </a:lnTo>
                  <a:lnTo>
                    <a:pt x="372" y="590"/>
                  </a:lnTo>
                  <a:lnTo>
                    <a:pt x="372" y="591"/>
                  </a:lnTo>
                  <a:lnTo>
                    <a:pt x="372" y="591"/>
                  </a:lnTo>
                  <a:close/>
                  <a:moveTo>
                    <a:pt x="117" y="596"/>
                  </a:moveTo>
                  <a:lnTo>
                    <a:pt x="117" y="596"/>
                  </a:lnTo>
                  <a:lnTo>
                    <a:pt x="117" y="593"/>
                  </a:lnTo>
                  <a:lnTo>
                    <a:pt x="116" y="593"/>
                  </a:lnTo>
                  <a:lnTo>
                    <a:pt x="110" y="591"/>
                  </a:lnTo>
                  <a:lnTo>
                    <a:pt x="110" y="591"/>
                  </a:lnTo>
                  <a:lnTo>
                    <a:pt x="113" y="594"/>
                  </a:lnTo>
                  <a:lnTo>
                    <a:pt x="117" y="596"/>
                  </a:lnTo>
                  <a:lnTo>
                    <a:pt x="117" y="596"/>
                  </a:lnTo>
                  <a:close/>
                  <a:moveTo>
                    <a:pt x="152" y="597"/>
                  </a:moveTo>
                  <a:lnTo>
                    <a:pt x="152" y="597"/>
                  </a:lnTo>
                  <a:lnTo>
                    <a:pt x="157" y="596"/>
                  </a:lnTo>
                  <a:lnTo>
                    <a:pt x="160" y="596"/>
                  </a:lnTo>
                  <a:lnTo>
                    <a:pt x="160" y="593"/>
                  </a:lnTo>
                  <a:lnTo>
                    <a:pt x="160" y="593"/>
                  </a:lnTo>
                  <a:lnTo>
                    <a:pt x="155" y="591"/>
                  </a:lnTo>
                  <a:lnTo>
                    <a:pt x="149" y="591"/>
                  </a:lnTo>
                  <a:lnTo>
                    <a:pt x="149" y="591"/>
                  </a:lnTo>
                  <a:lnTo>
                    <a:pt x="151" y="594"/>
                  </a:lnTo>
                  <a:lnTo>
                    <a:pt x="152" y="597"/>
                  </a:lnTo>
                  <a:lnTo>
                    <a:pt x="152" y="597"/>
                  </a:lnTo>
                  <a:close/>
                  <a:moveTo>
                    <a:pt x="482" y="596"/>
                  </a:moveTo>
                  <a:lnTo>
                    <a:pt x="482" y="596"/>
                  </a:lnTo>
                  <a:lnTo>
                    <a:pt x="480" y="594"/>
                  </a:lnTo>
                  <a:lnTo>
                    <a:pt x="480" y="591"/>
                  </a:lnTo>
                  <a:lnTo>
                    <a:pt x="480" y="591"/>
                  </a:lnTo>
                  <a:lnTo>
                    <a:pt x="479" y="591"/>
                  </a:lnTo>
                  <a:lnTo>
                    <a:pt x="479" y="591"/>
                  </a:lnTo>
                  <a:lnTo>
                    <a:pt x="479" y="594"/>
                  </a:lnTo>
                  <a:lnTo>
                    <a:pt x="482" y="596"/>
                  </a:lnTo>
                  <a:lnTo>
                    <a:pt x="482" y="596"/>
                  </a:lnTo>
                  <a:close/>
                  <a:moveTo>
                    <a:pt x="166" y="594"/>
                  </a:moveTo>
                  <a:lnTo>
                    <a:pt x="166" y="594"/>
                  </a:lnTo>
                  <a:lnTo>
                    <a:pt x="171" y="596"/>
                  </a:lnTo>
                  <a:lnTo>
                    <a:pt x="174" y="596"/>
                  </a:lnTo>
                  <a:lnTo>
                    <a:pt x="175" y="594"/>
                  </a:lnTo>
                  <a:lnTo>
                    <a:pt x="175" y="594"/>
                  </a:lnTo>
                  <a:lnTo>
                    <a:pt x="169" y="593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66" y="594"/>
                  </a:lnTo>
                  <a:lnTo>
                    <a:pt x="166" y="594"/>
                  </a:lnTo>
                  <a:close/>
                  <a:moveTo>
                    <a:pt x="328" y="593"/>
                  </a:moveTo>
                  <a:lnTo>
                    <a:pt x="328" y="593"/>
                  </a:lnTo>
                  <a:lnTo>
                    <a:pt x="335" y="596"/>
                  </a:lnTo>
                  <a:lnTo>
                    <a:pt x="341" y="599"/>
                  </a:lnTo>
                  <a:lnTo>
                    <a:pt x="351" y="600"/>
                  </a:lnTo>
                  <a:lnTo>
                    <a:pt x="357" y="602"/>
                  </a:lnTo>
                  <a:lnTo>
                    <a:pt x="357" y="602"/>
                  </a:lnTo>
                  <a:lnTo>
                    <a:pt x="355" y="599"/>
                  </a:lnTo>
                  <a:lnTo>
                    <a:pt x="352" y="596"/>
                  </a:lnTo>
                  <a:lnTo>
                    <a:pt x="349" y="594"/>
                  </a:lnTo>
                  <a:lnTo>
                    <a:pt x="346" y="593"/>
                  </a:lnTo>
                  <a:lnTo>
                    <a:pt x="338" y="593"/>
                  </a:lnTo>
                  <a:lnTo>
                    <a:pt x="328" y="593"/>
                  </a:lnTo>
                  <a:lnTo>
                    <a:pt x="328" y="593"/>
                  </a:lnTo>
                  <a:close/>
                  <a:moveTo>
                    <a:pt x="369" y="605"/>
                  </a:moveTo>
                  <a:lnTo>
                    <a:pt x="369" y="605"/>
                  </a:lnTo>
                  <a:lnTo>
                    <a:pt x="366" y="602"/>
                  </a:lnTo>
                  <a:lnTo>
                    <a:pt x="361" y="597"/>
                  </a:lnTo>
                  <a:lnTo>
                    <a:pt x="358" y="594"/>
                  </a:lnTo>
                  <a:lnTo>
                    <a:pt x="355" y="593"/>
                  </a:lnTo>
                  <a:lnTo>
                    <a:pt x="355" y="593"/>
                  </a:lnTo>
                  <a:lnTo>
                    <a:pt x="358" y="596"/>
                  </a:lnTo>
                  <a:lnTo>
                    <a:pt x="361" y="600"/>
                  </a:lnTo>
                  <a:lnTo>
                    <a:pt x="364" y="603"/>
                  </a:lnTo>
                  <a:lnTo>
                    <a:pt x="369" y="605"/>
                  </a:lnTo>
                  <a:lnTo>
                    <a:pt x="369" y="605"/>
                  </a:lnTo>
                  <a:close/>
                  <a:moveTo>
                    <a:pt x="87" y="594"/>
                  </a:moveTo>
                  <a:lnTo>
                    <a:pt x="87" y="594"/>
                  </a:lnTo>
                  <a:lnTo>
                    <a:pt x="104" y="603"/>
                  </a:lnTo>
                  <a:lnTo>
                    <a:pt x="113" y="608"/>
                  </a:lnTo>
                  <a:lnTo>
                    <a:pt x="123" y="610"/>
                  </a:lnTo>
                  <a:lnTo>
                    <a:pt x="123" y="610"/>
                  </a:lnTo>
                  <a:lnTo>
                    <a:pt x="114" y="605"/>
                  </a:lnTo>
                  <a:lnTo>
                    <a:pt x="105" y="599"/>
                  </a:lnTo>
                  <a:lnTo>
                    <a:pt x="96" y="594"/>
                  </a:lnTo>
                  <a:lnTo>
                    <a:pt x="90" y="594"/>
                  </a:lnTo>
                  <a:lnTo>
                    <a:pt x="87" y="594"/>
                  </a:lnTo>
                  <a:lnTo>
                    <a:pt x="87" y="594"/>
                  </a:lnTo>
                  <a:close/>
                  <a:moveTo>
                    <a:pt x="271" y="593"/>
                  </a:moveTo>
                  <a:lnTo>
                    <a:pt x="271" y="593"/>
                  </a:lnTo>
                  <a:lnTo>
                    <a:pt x="273" y="596"/>
                  </a:lnTo>
                  <a:lnTo>
                    <a:pt x="274" y="596"/>
                  </a:lnTo>
                  <a:lnTo>
                    <a:pt x="277" y="594"/>
                  </a:lnTo>
                  <a:lnTo>
                    <a:pt x="277" y="593"/>
                  </a:lnTo>
                  <a:lnTo>
                    <a:pt x="277" y="593"/>
                  </a:lnTo>
                  <a:lnTo>
                    <a:pt x="276" y="594"/>
                  </a:lnTo>
                  <a:lnTo>
                    <a:pt x="276" y="594"/>
                  </a:lnTo>
                  <a:lnTo>
                    <a:pt x="274" y="593"/>
                  </a:lnTo>
                  <a:lnTo>
                    <a:pt x="274" y="593"/>
                  </a:lnTo>
                  <a:lnTo>
                    <a:pt x="274" y="594"/>
                  </a:lnTo>
                  <a:lnTo>
                    <a:pt x="273" y="594"/>
                  </a:lnTo>
                  <a:lnTo>
                    <a:pt x="271" y="593"/>
                  </a:lnTo>
                  <a:lnTo>
                    <a:pt x="271" y="593"/>
                  </a:lnTo>
                  <a:close/>
                  <a:moveTo>
                    <a:pt x="377" y="603"/>
                  </a:moveTo>
                  <a:lnTo>
                    <a:pt x="377" y="603"/>
                  </a:lnTo>
                  <a:lnTo>
                    <a:pt x="378" y="602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2" y="596"/>
                  </a:lnTo>
                  <a:lnTo>
                    <a:pt x="364" y="593"/>
                  </a:lnTo>
                  <a:lnTo>
                    <a:pt x="364" y="593"/>
                  </a:lnTo>
                  <a:lnTo>
                    <a:pt x="369" y="599"/>
                  </a:lnTo>
                  <a:lnTo>
                    <a:pt x="372" y="602"/>
                  </a:lnTo>
                  <a:lnTo>
                    <a:pt x="377" y="603"/>
                  </a:lnTo>
                  <a:lnTo>
                    <a:pt x="377" y="603"/>
                  </a:lnTo>
                  <a:close/>
                  <a:moveTo>
                    <a:pt x="613" y="599"/>
                  </a:moveTo>
                  <a:lnTo>
                    <a:pt x="613" y="599"/>
                  </a:lnTo>
                  <a:lnTo>
                    <a:pt x="614" y="605"/>
                  </a:lnTo>
                  <a:lnTo>
                    <a:pt x="614" y="605"/>
                  </a:lnTo>
                  <a:lnTo>
                    <a:pt x="617" y="603"/>
                  </a:lnTo>
                  <a:lnTo>
                    <a:pt x="619" y="600"/>
                  </a:lnTo>
                  <a:lnTo>
                    <a:pt x="620" y="596"/>
                  </a:lnTo>
                  <a:lnTo>
                    <a:pt x="619" y="593"/>
                  </a:lnTo>
                  <a:lnTo>
                    <a:pt x="619" y="593"/>
                  </a:lnTo>
                  <a:lnTo>
                    <a:pt x="613" y="599"/>
                  </a:lnTo>
                  <a:lnTo>
                    <a:pt x="613" y="599"/>
                  </a:lnTo>
                  <a:close/>
                  <a:moveTo>
                    <a:pt x="628" y="603"/>
                  </a:moveTo>
                  <a:lnTo>
                    <a:pt x="628" y="603"/>
                  </a:lnTo>
                  <a:lnTo>
                    <a:pt x="630" y="610"/>
                  </a:lnTo>
                  <a:lnTo>
                    <a:pt x="630" y="610"/>
                  </a:lnTo>
                  <a:lnTo>
                    <a:pt x="634" y="606"/>
                  </a:lnTo>
                  <a:lnTo>
                    <a:pt x="637" y="602"/>
                  </a:lnTo>
                  <a:lnTo>
                    <a:pt x="645" y="593"/>
                  </a:lnTo>
                  <a:lnTo>
                    <a:pt x="645" y="593"/>
                  </a:lnTo>
                  <a:lnTo>
                    <a:pt x="636" y="597"/>
                  </a:lnTo>
                  <a:lnTo>
                    <a:pt x="628" y="603"/>
                  </a:lnTo>
                  <a:lnTo>
                    <a:pt x="628" y="603"/>
                  </a:lnTo>
                  <a:close/>
                  <a:moveTo>
                    <a:pt x="645" y="610"/>
                  </a:moveTo>
                  <a:lnTo>
                    <a:pt x="645" y="610"/>
                  </a:lnTo>
                  <a:lnTo>
                    <a:pt x="651" y="606"/>
                  </a:lnTo>
                  <a:lnTo>
                    <a:pt x="657" y="603"/>
                  </a:lnTo>
                  <a:lnTo>
                    <a:pt x="660" y="597"/>
                  </a:lnTo>
                  <a:lnTo>
                    <a:pt x="662" y="596"/>
                  </a:lnTo>
                  <a:lnTo>
                    <a:pt x="660" y="593"/>
                  </a:lnTo>
                  <a:lnTo>
                    <a:pt x="660" y="593"/>
                  </a:lnTo>
                  <a:lnTo>
                    <a:pt x="653" y="600"/>
                  </a:lnTo>
                  <a:lnTo>
                    <a:pt x="648" y="605"/>
                  </a:lnTo>
                  <a:lnTo>
                    <a:pt x="645" y="610"/>
                  </a:lnTo>
                  <a:lnTo>
                    <a:pt x="645" y="610"/>
                  </a:lnTo>
                  <a:close/>
                  <a:moveTo>
                    <a:pt x="755" y="599"/>
                  </a:moveTo>
                  <a:lnTo>
                    <a:pt x="755" y="599"/>
                  </a:lnTo>
                  <a:lnTo>
                    <a:pt x="758" y="597"/>
                  </a:lnTo>
                  <a:lnTo>
                    <a:pt x="761" y="594"/>
                  </a:lnTo>
                  <a:lnTo>
                    <a:pt x="761" y="594"/>
                  </a:lnTo>
                  <a:lnTo>
                    <a:pt x="759" y="593"/>
                  </a:lnTo>
                  <a:lnTo>
                    <a:pt x="759" y="593"/>
                  </a:lnTo>
                  <a:lnTo>
                    <a:pt x="756" y="596"/>
                  </a:lnTo>
                  <a:lnTo>
                    <a:pt x="755" y="597"/>
                  </a:lnTo>
                  <a:lnTo>
                    <a:pt x="755" y="599"/>
                  </a:lnTo>
                  <a:lnTo>
                    <a:pt x="755" y="599"/>
                  </a:lnTo>
                  <a:close/>
                  <a:moveTo>
                    <a:pt x="191" y="596"/>
                  </a:moveTo>
                  <a:lnTo>
                    <a:pt x="191" y="596"/>
                  </a:lnTo>
                  <a:lnTo>
                    <a:pt x="207" y="600"/>
                  </a:lnTo>
                  <a:lnTo>
                    <a:pt x="215" y="602"/>
                  </a:lnTo>
                  <a:lnTo>
                    <a:pt x="223" y="602"/>
                  </a:lnTo>
                  <a:lnTo>
                    <a:pt x="223" y="602"/>
                  </a:lnTo>
                  <a:lnTo>
                    <a:pt x="224" y="599"/>
                  </a:lnTo>
                  <a:lnTo>
                    <a:pt x="224" y="597"/>
                  </a:lnTo>
                  <a:lnTo>
                    <a:pt x="224" y="596"/>
                  </a:lnTo>
                  <a:lnTo>
                    <a:pt x="224" y="596"/>
                  </a:lnTo>
                  <a:lnTo>
                    <a:pt x="216" y="594"/>
                  </a:lnTo>
                  <a:lnTo>
                    <a:pt x="207" y="594"/>
                  </a:lnTo>
                  <a:lnTo>
                    <a:pt x="191" y="596"/>
                  </a:lnTo>
                  <a:lnTo>
                    <a:pt x="191" y="596"/>
                  </a:lnTo>
                  <a:close/>
                  <a:moveTo>
                    <a:pt x="235" y="599"/>
                  </a:moveTo>
                  <a:lnTo>
                    <a:pt x="235" y="599"/>
                  </a:lnTo>
                  <a:lnTo>
                    <a:pt x="244" y="599"/>
                  </a:lnTo>
                  <a:lnTo>
                    <a:pt x="248" y="597"/>
                  </a:lnTo>
                  <a:lnTo>
                    <a:pt x="253" y="596"/>
                  </a:lnTo>
                  <a:lnTo>
                    <a:pt x="253" y="596"/>
                  </a:lnTo>
                  <a:lnTo>
                    <a:pt x="248" y="594"/>
                  </a:lnTo>
                  <a:lnTo>
                    <a:pt x="244" y="596"/>
                  </a:lnTo>
                  <a:lnTo>
                    <a:pt x="235" y="599"/>
                  </a:lnTo>
                  <a:lnTo>
                    <a:pt x="235" y="599"/>
                  </a:lnTo>
                  <a:close/>
                  <a:moveTo>
                    <a:pt x="258" y="596"/>
                  </a:moveTo>
                  <a:lnTo>
                    <a:pt x="258" y="596"/>
                  </a:lnTo>
                  <a:lnTo>
                    <a:pt x="261" y="596"/>
                  </a:lnTo>
                  <a:lnTo>
                    <a:pt x="262" y="596"/>
                  </a:lnTo>
                  <a:lnTo>
                    <a:pt x="264" y="594"/>
                  </a:lnTo>
                  <a:lnTo>
                    <a:pt x="264" y="594"/>
                  </a:lnTo>
                  <a:lnTo>
                    <a:pt x="261" y="594"/>
                  </a:lnTo>
                  <a:lnTo>
                    <a:pt x="259" y="594"/>
                  </a:lnTo>
                  <a:lnTo>
                    <a:pt x="258" y="596"/>
                  </a:lnTo>
                  <a:lnTo>
                    <a:pt x="258" y="596"/>
                  </a:lnTo>
                  <a:close/>
                  <a:moveTo>
                    <a:pt x="669" y="602"/>
                  </a:moveTo>
                  <a:lnTo>
                    <a:pt x="669" y="602"/>
                  </a:lnTo>
                  <a:lnTo>
                    <a:pt x="677" y="599"/>
                  </a:lnTo>
                  <a:lnTo>
                    <a:pt x="680" y="597"/>
                  </a:lnTo>
                  <a:lnTo>
                    <a:pt x="681" y="594"/>
                  </a:lnTo>
                  <a:lnTo>
                    <a:pt x="681" y="594"/>
                  </a:lnTo>
                  <a:lnTo>
                    <a:pt x="669" y="602"/>
                  </a:lnTo>
                  <a:lnTo>
                    <a:pt x="669" y="602"/>
                  </a:lnTo>
                  <a:close/>
                  <a:moveTo>
                    <a:pt x="76" y="596"/>
                  </a:moveTo>
                  <a:lnTo>
                    <a:pt x="76" y="596"/>
                  </a:lnTo>
                  <a:lnTo>
                    <a:pt x="76" y="597"/>
                  </a:lnTo>
                  <a:lnTo>
                    <a:pt x="76" y="597"/>
                  </a:lnTo>
                  <a:lnTo>
                    <a:pt x="84" y="605"/>
                  </a:lnTo>
                  <a:lnTo>
                    <a:pt x="93" y="613"/>
                  </a:lnTo>
                  <a:lnTo>
                    <a:pt x="102" y="619"/>
                  </a:lnTo>
                  <a:lnTo>
                    <a:pt x="111" y="623"/>
                  </a:lnTo>
                  <a:lnTo>
                    <a:pt x="111" y="623"/>
                  </a:lnTo>
                  <a:lnTo>
                    <a:pt x="111" y="620"/>
                  </a:lnTo>
                  <a:lnTo>
                    <a:pt x="114" y="619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105" y="610"/>
                  </a:lnTo>
                  <a:lnTo>
                    <a:pt x="96" y="605"/>
                  </a:lnTo>
                  <a:lnTo>
                    <a:pt x="85" y="600"/>
                  </a:lnTo>
                  <a:lnTo>
                    <a:pt x="76" y="596"/>
                  </a:lnTo>
                  <a:lnTo>
                    <a:pt x="76" y="596"/>
                  </a:lnTo>
                  <a:close/>
                  <a:moveTo>
                    <a:pt x="134" y="613"/>
                  </a:moveTo>
                  <a:lnTo>
                    <a:pt x="134" y="613"/>
                  </a:lnTo>
                  <a:lnTo>
                    <a:pt x="140" y="613"/>
                  </a:lnTo>
                  <a:lnTo>
                    <a:pt x="146" y="614"/>
                  </a:lnTo>
                  <a:lnTo>
                    <a:pt x="146" y="614"/>
                  </a:lnTo>
                  <a:lnTo>
                    <a:pt x="142" y="610"/>
                  </a:lnTo>
                  <a:lnTo>
                    <a:pt x="139" y="605"/>
                  </a:lnTo>
                  <a:lnTo>
                    <a:pt x="130" y="597"/>
                  </a:lnTo>
                  <a:lnTo>
                    <a:pt x="130" y="597"/>
                  </a:lnTo>
                  <a:lnTo>
                    <a:pt x="130" y="600"/>
                  </a:lnTo>
                  <a:lnTo>
                    <a:pt x="131" y="605"/>
                  </a:lnTo>
                  <a:lnTo>
                    <a:pt x="133" y="608"/>
                  </a:lnTo>
                  <a:lnTo>
                    <a:pt x="134" y="613"/>
                  </a:lnTo>
                  <a:lnTo>
                    <a:pt x="134" y="613"/>
                  </a:lnTo>
                  <a:close/>
                  <a:moveTo>
                    <a:pt x="704" y="614"/>
                  </a:moveTo>
                  <a:lnTo>
                    <a:pt x="704" y="614"/>
                  </a:lnTo>
                  <a:lnTo>
                    <a:pt x="709" y="616"/>
                  </a:lnTo>
                  <a:lnTo>
                    <a:pt x="709" y="616"/>
                  </a:lnTo>
                  <a:lnTo>
                    <a:pt x="720" y="608"/>
                  </a:lnTo>
                  <a:lnTo>
                    <a:pt x="729" y="597"/>
                  </a:lnTo>
                  <a:lnTo>
                    <a:pt x="729" y="597"/>
                  </a:lnTo>
                  <a:lnTo>
                    <a:pt x="721" y="599"/>
                  </a:lnTo>
                  <a:lnTo>
                    <a:pt x="715" y="603"/>
                  </a:lnTo>
                  <a:lnTo>
                    <a:pt x="704" y="614"/>
                  </a:lnTo>
                  <a:lnTo>
                    <a:pt x="704" y="614"/>
                  </a:lnTo>
                  <a:close/>
                  <a:moveTo>
                    <a:pt x="160" y="613"/>
                  </a:moveTo>
                  <a:lnTo>
                    <a:pt x="160" y="613"/>
                  </a:lnTo>
                  <a:lnTo>
                    <a:pt x="165" y="613"/>
                  </a:lnTo>
                  <a:lnTo>
                    <a:pt x="168" y="614"/>
                  </a:lnTo>
                  <a:lnTo>
                    <a:pt x="172" y="613"/>
                  </a:lnTo>
                  <a:lnTo>
                    <a:pt x="175" y="611"/>
                  </a:lnTo>
                  <a:lnTo>
                    <a:pt x="175" y="611"/>
                  </a:lnTo>
                  <a:lnTo>
                    <a:pt x="172" y="606"/>
                  </a:lnTo>
                  <a:lnTo>
                    <a:pt x="172" y="603"/>
                  </a:lnTo>
                  <a:lnTo>
                    <a:pt x="172" y="600"/>
                  </a:lnTo>
                  <a:lnTo>
                    <a:pt x="172" y="600"/>
                  </a:lnTo>
                  <a:lnTo>
                    <a:pt x="169" y="599"/>
                  </a:lnTo>
                  <a:lnTo>
                    <a:pt x="166" y="600"/>
                  </a:lnTo>
                  <a:lnTo>
                    <a:pt x="163" y="603"/>
                  </a:lnTo>
                  <a:lnTo>
                    <a:pt x="160" y="613"/>
                  </a:lnTo>
                  <a:lnTo>
                    <a:pt x="160" y="613"/>
                  </a:lnTo>
                  <a:close/>
                  <a:moveTo>
                    <a:pt x="277" y="600"/>
                  </a:moveTo>
                  <a:lnTo>
                    <a:pt x="277" y="600"/>
                  </a:lnTo>
                  <a:lnTo>
                    <a:pt x="279" y="603"/>
                  </a:lnTo>
                  <a:lnTo>
                    <a:pt x="280" y="603"/>
                  </a:lnTo>
                  <a:lnTo>
                    <a:pt x="280" y="603"/>
                  </a:lnTo>
                  <a:lnTo>
                    <a:pt x="280" y="600"/>
                  </a:lnTo>
                  <a:lnTo>
                    <a:pt x="280" y="600"/>
                  </a:lnTo>
                  <a:lnTo>
                    <a:pt x="279" y="600"/>
                  </a:lnTo>
                  <a:lnTo>
                    <a:pt x="277" y="600"/>
                  </a:lnTo>
                  <a:lnTo>
                    <a:pt x="277" y="600"/>
                  </a:lnTo>
                  <a:close/>
                  <a:moveTo>
                    <a:pt x="285" y="608"/>
                  </a:moveTo>
                  <a:lnTo>
                    <a:pt x="285" y="608"/>
                  </a:lnTo>
                  <a:lnTo>
                    <a:pt x="288" y="611"/>
                  </a:lnTo>
                  <a:lnTo>
                    <a:pt x="291" y="613"/>
                  </a:lnTo>
                  <a:lnTo>
                    <a:pt x="299" y="614"/>
                  </a:lnTo>
                  <a:lnTo>
                    <a:pt x="306" y="614"/>
                  </a:lnTo>
                  <a:lnTo>
                    <a:pt x="314" y="613"/>
                  </a:lnTo>
                  <a:lnTo>
                    <a:pt x="314" y="613"/>
                  </a:lnTo>
                  <a:lnTo>
                    <a:pt x="309" y="606"/>
                  </a:lnTo>
                  <a:lnTo>
                    <a:pt x="303" y="602"/>
                  </a:lnTo>
                  <a:lnTo>
                    <a:pt x="296" y="599"/>
                  </a:lnTo>
                  <a:lnTo>
                    <a:pt x="285" y="600"/>
                  </a:lnTo>
                  <a:lnTo>
                    <a:pt x="285" y="600"/>
                  </a:lnTo>
                  <a:lnTo>
                    <a:pt x="285" y="605"/>
                  </a:lnTo>
                  <a:lnTo>
                    <a:pt x="285" y="608"/>
                  </a:lnTo>
                  <a:lnTo>
                    <a:pt x="285" y="608"/>
                  </a:lnTo>
                  <a:close/>
                  <a:moveTo>
                    <a:pt x="430" y="610"/>
                  </a:moveTo>
                  <a:lnTo>
                    <a:pt x="430" y="610"/>
                  </a:lnTo>
                  <a:lnTo>
                    <a:pt x="428" y="605"/>
                  </a:lnTo>
                  <a:lnTo>
                    <a:pt x="427" y="602"/>
                  </a:lnTo>
                  <a:lnTo>
                    <a:pt x="424" y="600"/>
                  </a:lnTo>
                  <a:lnTo>
                    <a:pt x="424" y="600"/>
                  </a:lnTo>
                  <a:lnTo>
                    <a:pt x="425" y="605"/>
                  </a:lnTo>
                  <a:lnTo>
                    <a:pt x="427" y="608"/>
                  </a:lnTo>
                  <a:lnTo>
                    <a:pt x="430" y="610"/>
                  </a:lnTo>
                  <a:lnTo>
                    <a:pt x="430" y="610"/>
                  </a:lnTo>
                  <a:close/>
                  <a:moveTo>
                    <a:pt x="123" y="603"/>
                  </a:moveTo>
                  <a:lnTo>
                    <a:pt x="123" y="603"/>
                  </a:lnTo>
                  <a:lnTo>
                    <a:pt x="123" y="600"/>
                  </a:lnTo>
                  <a:lnTo>
                    <a:pt x="123" y="600"/>
                  </a:lnTo>
                  <a:lnTo>
                    <a:pt x="119" y="600"/>
                  </a:lnTo>
                  <a:lnTo>
                    <a:pt x="119" y="600"/>
                  </a:lnTo>
                  <a:lnTo>
                    <a:pt x="120" y="602"/>
                  </a:lnTo>
                  <a:lnTo>
                    <a:pt x="120" y="602"/>
                  </a:lnTo>
                  <a:lnTo>
                    <a:pt x="123" y="603"/>
                  </a:lnTo>
                  <a:lnTo>
                    <a:pt x="123" y="603"/>
                  </a:lnTo>
                  <a:close/>
                  <a:moveTo>
                    <a:pt x="157" y="603"/>
                  </a:moveTo>
                  <a:lnTo>
                    <a:pt x="157" y="603"/>
                  </a:lnTo>
                  <a:lnTo>
                    <a:pt x="157" y="605"/>
                  </a:lnTo>
                  <a:lnTo>
                    <a:pt x="159" y="603"/>
                  </a:lnTo>
                  <a:lnTo>
                    <a:pt x="160" y="603"/>
                  </a:lnTo>
                  <a:lnTo>
                    <a:pt x="160" y="600"/>
                  </a:lnTo>
                  <a:lnTo>
                    <a:pt x="160" y="600"/>
                  </a:lnTo>
                  <a:lnTo>
                    <a:pt x="157" y="600"/>
                  </a:lnTo>
                  <a:lnTo>
                    <a:pt x="157" y="603"/>
                  </a:lnTo>
                  <a:lnTo>
                    <a:pt x="157" y="603"/>
                  </a:lnTo>
                  <a:close/>
                  <a:moveTo>
                    <a:pt x="178" y="605"/>
                  </a:moveTo>
                  <a:lnTo>
                    <a:pt x="178" y="605"/>
                  </a:lnTo>
                  <a:lnTo>
                    <a:pt x="180" y="603"/>
                  </a:lnTo>
                  <a:lnTo>
                    <a:pt x="180" y="600"/>
                  </a:lnTo>
                  <a:lnTo>
                    <a:pt x="180" y="600"/>
                  </a:lnTo>
                  <a:lnTo>
                    <a:pt x="177" y="600"/>
                  </a:lnTo>
                  <a:lnTo>
                    <a:pt x="177" y="600"/>
                  </a:lnTo>
                  <a:lnTo>
                    <a:pt x="177" y="603"/>
                  </a:lnTo>
                  <a:lnTo>
                    <a:pt x="178" y="605"/>
                  </a:lnTo>
                  <a:lnTo>
                    <a:pt x="178" y="605"/>
                  </a:lnTo>
                  <a:close/>
                  <a:moveTo>
                    <a:pt x="258" y="602"/>
                  </a:moveTo>
                  <a:lnTo>
                    <a:pt x="258" y="602"/>
                  </a:lnTo>
                  <a:lnTo>
                    <a:pt x="256" y="611"/>
                  </a:lnTo>
                  <a:lnTo>
                    <a:pt x="256" y="611"/>
                  </a:lnTo>
                  <a:lnTo>
                    <a:pt x="267" y="613"/>
                  </a:lnTo>
                  <a:lnTo>
                    <a:pt x="279" y="614"/>
                  </a:lnTo>
                  <a:lnTo>
                    <a:pt x="279" y="614"/>
                  </a:lnTo>
                  <a:lnTo>
                    <a:pt x="282" y="610"/>
                  </a:lnTo>
                  <a:lnTo>
                    <a:pt x="282" y="610"/>
                  </a:lnTo>
                  <a:lnTo>
                    <a:pt x="276" y="605"/>
                  </a:lnTo>
                  <a:lnTo>
                    <a:pt x="271" y="602"/>
                  </a:lnTo>
                  <a:lnTo>
                    <a:pt x="265" y="600"/>
                  </a:lnTo>
                  <a:lnTo>
                    <a:pt x="261" y="600"/>
                  </a:lnTo>
                  <a:lnTo>
                    <a:pt x="258" y="602"/>
                  </a:lnTo>
                  <a:lnTo>
                    <a:pt x="258" y="602"/>
                  </a:lnTo>
                  <a:close/>
                  <a:moveTo>
                    <a:pt x="322" y="613"/>
                  </a:moveTo>
                  <a:lnTo>
                    <a:pt x="322" y="613"/>
                  </a:lnTo>
                  <a:lnTo>
                    <a:pt x="322" y="608"/>
                  </a:lnTo>
                  <a:lnTo>
                    <a:pt x="323" y="602"/>
                  </a:lnTo>
                  <a:lnTo>
                    <a:pt x="323" y="602"/>
                  </a:lnTo>
                  <a:lnTo>
                    <a:pt x="309" y="600"/>
                  </a:lnTo>
                  <a:lnTo>
                    <a:pt x="309" y="600"/>
                  </a:lnTo>
                  <a:lnTo>
                    <a:pt x="314" y="608"/>
                  </a:lnTo>
                  <a:lnTo>
                    <a:pt x="317" y="611"/>
                  </a:lnTo>
                  <a:lnTo>
                    <a:pt x="322" y="613"/>
                  </a:lnTo>
                  <a:lnTo>
                    <a:pt x="322" y="613"/>
                  </a:lnTo>
                  <a:close/>
                  <a:moveTo>
                    <a:pt x="184" y="610"/>
                  </a:moveTo>
                  <a:lnTo>
                    <a:pt x="184" y="610"/>
                  </a:lnTo>
                  <a:lnTo>
                    <a:pt x="189" y="611"/>
                  </a:lnTo>
                  <a:lnTo>
                    <a:pt x="192" y="611"/>
                  </a:lnTo>
                  <a:lnTo>
                    <a:pt x="197" y="610"/>
                  </a:lnTo>
                  <a:lnTo>
                    <a:pt x="197" y="610"/>
                  </a:lnTo>
                  <a:lnTo>
                    <a:pt x="195" y="606"/>
                  </a:lnTo>
                  <a:lnTo>
                    <a:pt x="194" y="605"/>
                  </a:lnTo>
                  <a:lnTo>
                    <a:pt x="189" y="602"/>
                  </a:lnTo>
                  <a:lnTo>
                    <a:pt x="189" y="602"/>
                  </a:lnTo>
                  <a:lnTo>
                    <a:pt x="184" y="602"/>
                  </a:lnTo>
                  <a:lnTo>
                    <a:pt x="184" y="602"/>
                  </a:lnTo>
                  <a:lnTo>
                    <a:pt x="184" y="605"/>
                  </a:lnTo>
                  <a:lnTo>
                    <a:pt x="184" y="610"/>
                  </a:lnTo>
                  <a:lnTo>
                    <a:pt x="184" y="610"/>
                  </a:lnTo>
                  <a:close/>
                  <a:moveTo>
                    <a:pt x="694" y="603"/>
                  </a:moveTo>
                  <a:lnTo>
                    <a:pt x="694" y="603"/>
                  </a:lnTo>
                  <a:lnTo>
                    <a:pt x="697" y="603"/>
                  </a:lnTo>
                  <a:lnTo>
                    <a:pt x="698" y="602"/>
                  </a:lnTo>
                  <a:lnTo>
                    <a:pt x="698" y="602"/>
                  </a:lnTo>
                  <a:lnTo>
                    <a:pt x="695" y="602"/>
                  </a:lnTo>
                  <a:lnTo>
                    <a:pt x="694" y="603"/>
                  </a:lnTo>
                  <a:lnTo>
                    <a:pt x="694" y="603"/>
                  </a:lnTo>
                  <a:close/>
                  <a:moveTo>
                    <a:pt x="197" y="602"/>
                  </a:moveTo>
                  <a:lnTo>
                    <a:pt x="197" y="602"/>
                  </a:lnTo>
                  <a:lnTo>
                    <a:pt x="198" y="603"/>
                  </a:lnTo>
                  <a:lnTo>
                    <a:pt x="198" y="605"/>
                  </a:lnTo>
                  <a:lnTo>
                    <a:pt x="200" y="605"/>
                  </a:lnTo>
                  <a:lnTo>
                    <a:pt x="200" y="606"/>
                  </a:lnTo>
                  <a:lnTo>
                    <a:pt x="200" y="606"/>
                  </a:lnTo>
                  <a:lnTo>
                    <a:pt x="204" y="606"/>
                  </a:lnTo>
                  <a:lnTo>
                    <a:pt x="207" y="605"/>
                  </a:lnTo>
                  <a:lnTo>
                    <a:pt x="207" y="605"/>
                  </a:lnTo>
                  <a:lnTo>
                    <a:pt x="203" y="603"/>
                  </a:lnTo>
                  <a:lnTo>
                    <a:pt x="200" y="602"/>
                  </a:lnTo>
                  <a:lnTo>
                    <a:pt x="197" y="602"/>
                  </a:lnTo>
                  <a:lnTo>
                    <a:pt x="197" y="602"/>
                  </a:lnTo>
                  <a:close/>
                  <a:moveTo>
                    <a:pt x="236" y="605"/>
                  </a:moveTo>
                  <a:lnTo>
                    <a:pt x="236" y="605"/>
                  </a:lnTo>
                  <a:lnTo>
                    <a:pt x="239" y="608"/>
                  </a:lnTo>
                  <a:lnTo>
                    <a:pt x="244" y="608"/>
                  </a:lnTo>
                  <a:lnTo>
                    <a:pt x="252" y="611"/>
                  </a:lnTo>
                  <a:lnTo>
                    <a:pt x="252" y="611"/>
                  </a:lnTo>
                  <a:lnTo>
                    <a:pt x="253" y="606"/>
                  </a:lnTo>
                  <a:lnTo>
                    <a:pt x="253" y="603"/>
                  </a:lnTo>
                  <a:lnTo>
                    <a:pt x="252" y="602"/>
                  </a:lnTo>
                  <a:lnTo>
                    <a:pt x="252" y="602"/>
                  </a:lnTo>
                  <a:lnTo>
                    <a:pt x="248" y="603"/>
                  </a:lnTo>
                  <a:lnTo>
                    <a:pt x="244" y="603"/>
                  </a:lnTo>
                  <a:lnTo>
                    <a:pt x="239" y="603"/>
                  </a:lnTo>
                  <a:lnTo>
                    <a:pt x="236" y="605"/>
                  </a:lnTo>
                  <a:lnTo>
                    <a:pt x="236" y="605"/>
                  </a:lnTo>
                  <a:close/>
                  <a:moveTo>
                    <a:pt x="326" y="613"/>
                  </a:moveTo>
                  <a:lnTo>
                    <a:pt x="326" y="613"/>
                  </a:lnTo>
                  <a:lnTo>
                    <a:pt x="334" y="614"/>
                  </a:lnTo>
                  <a:lnTo>
                    <a:pt x="334" y="614"/>
                  </a:lnTo>
                  <a:lnTo>
                    <a:pt x="337" y="613"/>
                  </a:lnTo>
                  <a:lnTo>
                    <a:pt x="341" y="611"/>
                  </a:lnTo>
                  <a:lnTo>
                    <a:pt x="354" y="610"/>
                  </a:lnTo>
                  <a:lnTo>
                    <a:pt x="354" y="610"/>
                  </a:lnTo>
                  <a:lnTo>
                    <a:pt x="348" y="606"/>
                  </a:lnTo>
                  <a:lnTo>
                    <a:pt x="341" y="605"/>
                  </a:lnTo>
                  <a:lnTo>
                    <a:pt x="328" y="602"/>
                  </a:lnTo>
                  <a:lnTo>
                    <a:pt x="328" y="602"/>
                  </a:lnTo>
                  <a:lnTo>
                    <a:pt x="328" y="608"/>
                  </a:lnTo>
                  <a:lnTo>
                    <a:pt x="326" y="613"/>
                  </a:lnTo>
                  <a:lnTo>
                    <a:pt x="326" y="613"/>
                  </a:lnTo>
                  <a:close/>
                  <a:moveTo>
                    <a:pt x="384" y="610"/>
                  </a:moveTo>
                  <a:lnTo>
                    <a:pt x="384" y="610"/>
                  </a:lnTo>
                  <a:lnTo>
                    <a:pt x="389" y="611"/>
                  </a:lnTo>
                  <a:lnTo>
                    <a:pt x="393" y="613"/>
                  </a:lnTo>
                  <a:lnTo>
                    <a:pt x="393" y="613"/>
                  </a:lnTo>
                  <a:lnTo>
                    <a:pt x="393" y="608"/>
                  </a:lnTo>
                  <a:lnTo>
                    <a:pt x="390" y="606"/>
                  </a:lnTo>
                  <a:lnTo>
                    <a:pt x="387" y="603"/>
                  </a:lnTo>
                  <a:lnTo>
                    <a:pt x="384" y="602"/>
                  </a:lnTo>
                  <a:lnTo>
                    <a:pt x="384" y="602"/>
                  </a:lnTo>
                  <a:lnTo>
                    <a:pt x="383" y="606"/>
                  </a:lnTo>
                  <a:lnTo>
                    <a:pt x="384" y="610"/>
                  </a:lnTo>
                  <a:lnTo>
                    <a:pt x="384" y="610"/>
                  </a:lnTo>
                  <a:close/>
                  <a:moveTo>
                    <a:pt x="529" y="613"/>
                  </a:moveTo>
                  <a:lnTo>
                    <a:pt x="529" y="613"/>
                  </a:lnTo>
                  <a:lnTo>
                    <a:pt x="529" y="603"/>
                  </a:lnTo>
                  <a:lnTo>
                    <a:pt x="529" y="603"/>
                  </a:lnTo>
                  <a:lnTo>
                    <a:pt x="524" y="602"/>
                  </a:lnTo>
                  <a:lnTo>
                    <a:pt x="524" y="602"/>
                  </a:lnTo>
                  <a:lnTo>
                    <a:pt x="523" y="606"/>
                  </a:lnTo>
                  <a:lnTo>
                    <a:pt x="524" y="608"/>
                  </a:lnTo>
                  <a:lnTo>
                    <a:pt x="526" y="611"/>
                  </a:lnTo>
                  <a:lnTo>
                    <a:pt x="529" y="613"/>
                  </a:lnTo>
                  <a:lnTo>
                    <a:pt x="529" y="613"/>
                  </a:lnTo>
                  <a:close/>
                  <a:moveTo>
                    <a:pt x="677" y="614"/>
                  </a:moveTo>
                  <a:lnTo>
                    <a:pt x="677" y="614"/>
                  </a:lnTo>
                  <a:lnTo>
                    <a:pt x="681" y="613"/>
                  </a:lnTo>
                  <a:lnTo>
                    <a:pt x="686" y="610"/>
                  </a:lnTo>
                  <a:lnTo>
                    <a:pt x="688" y="606"/>
                  </a:lnTo>
                  <a:lnTo>
                    <a:pt x="689" y="602"/>
                  </a:lnTo>
                  <a:lnTo>
                    <a:pt x="689" y="602"/>
                  </a:lnTo>
                  <a:lnTo>
                    <a:pt x="678" y="606"/>
                  </a:lnTo>
                  <a:lnTo>
                    <a:pt x="675" y="610"/>
                  </a:lnTo>
                  <a:lnTo>
                    <a:pt x="675" y="611"/>
                  </a:lnTo>
                  <a:lnTo>
                    <a:pt x="677" y="614"/>
                  </a:lnTo>
                  <a:lnTo>
                    <a:pt x="677" y="614"/>
                  </a:lnTo>
                  <a:close/>
                  <a:moveTo>
                    <a:pt x="532" y="613"/>
                  </a:moveTo>
                  <a:lnTo>
                    <a:pt x="532" y="613"/>
                  </a:lnTo>
                  <a:lnTo>
                    <a:pt x="535" y="611"/>
                  </a:lnTo>
                  <a:lnTo>
                    <a:pt x="537" y="610"/>
                  </a:lnTo>
                  <a:lnTo>
                    <a:pt x="535" y="603"/>
                  </a:lnTo>
                  <a:lnTo>
                    <a:pt x="535" y="603"/>
                  </a:lnTo>
                  <a:lnTo>
                    <a:pt x="534" y="603"/>
                  </a:lnTo>
                  <a:lnTo>
                    <a:pt x="534" y="603"/>
                  </a:lnTo>
                  <a:lnTo>
                    <a:pt x="532" y="613"/>
                  </a:lnTo>
                  <a:lnTo>
                    <a:pt x="532" y="613"/>
                  </a:lnTo>
                  <a:close/>
                  <a:moveTo>
                    <a:pt x="479" y="605"/>
                  </a:moveTo>
                  <a:lnTo>
                    <a:pt x="479" y="605"/>
                  </a:lnTo>
                  <a:lnTo>
                    <a:pt x="480" y="613"/>
                  </a:lnTo>
                  <a:lnTo>
                    <a:pt x="485" y="620"/>
                  </a:lnTo>
                  <a:lnTo>
                    <a:pt x="485" y="620"/>
                  </a:lnTo>
                  <a:lnTo>
                    <a:pt x="485" y="616"/>
                  </a:lnTo>
                  <a:lnTo>
                    <a:pt x="483" y="613"/>
                  </a:lnTo>
                  <a:lnTo>
                    <a:pt x="479" y="605"/>
                  </a:lnTo>
                  <a:lnTo>
                    <a:pt x="479" y="605"/>
                  </a:lnTo>
                  <a:close/>
                  <a:moveTo>
                    <a:pt x="546" y="628"/>
                  </a:moveTo>
                  <a:lnTo>
                    <a:pt x="546" y="628"/>
                  </a:lnTo>
                  <a:lnTo>
                    <a:pt x="550" y="626"/>
                  </a:lnTo>
                  <a:lnTo>
                    <a:pt x="552" y="623"/>
                  </a:lnTo>
                  <a:lnTo>
                    <a:pt x="552" y="623"/>
                  </a:lnTo>
                  <a:lnTo>
                    <a:pt x="550" y="619"/>
                  </a:lnTo>
                  <a:lnTo>
                    <a:pt x="549" y="614"/>
                  </a:lnTo>
                  <a:lnTo>
                    <a:pt x="547" y="610"/>
                  </a:lnTo>
                  <a:lnTo>
                    <a:pt x="544" y="605"/>
                  </a:lnTo>
                  <a:lnTo>
                    <a:pt x="544" y="605"/>
                  </a:lnTo>
                  <a:lnTo>
                    <a:pt x="543" y="610"/>
                  </a:lnTo>
                  <a:lnTo>
                    <a:pt x="543" y="616"/>
                  </a:lnTo>
                  <a:lnTo>
                    <a:pt x="546" y="628"/>
                  </a:lnTo>
                  <a:lnTo>
                    <a:pt x="546" y="628"/>
                  </a:lnTo>
                  <a:close/>
                  <a:moveTo>
                    <a:pt x="553" y="611"/>
                  </a:moveTo>
                  <a:lnTo>
                    <a:pt x="553" y="611"/>
                  </a:lnTo>
                  <a:lnTo>
                    <a:pt x="553" y="606"/>
                  </a:lnTo>
                  <a:lnTo>
                    <a:pt x="552" y="605"/>
                  </a:lnTo>
                  <a:lnTo>
                    <a:pt x="552" y="605"/>
                  </a:lnTo>
                  <a:lnTo>
                    <a:pt x="552" y="608"/>
                  </a:lnTo>
                  <a:lnTo>
                    <a:pt x="553" y="610"/>
                  </a:lnTo>
                  <a:lnTo>
                    <a:pt x="553" y="611"/>
                  </a:lnTo>
                  <a:lnTo>
                    <a:pt x="553" y="611"/>
                  </a:lnTo>
                  <a:close/>
                  <a:moveTo>
                    <a:pt x="206" y="611"/>
                  </a:moveTo>
                  <a:lnTo>
                    <a:pt x="206" y="611"/>
                  </a:lnTo>
                  <a:lnTo>
                    <a:pt x="207" y="613"/>
                  </a:lnTo>
                  <a:lnTo>
                    <a:pt x="209" y="614"/>
                  </a:lnTo>
                  <a:lnTo>
                    <a:pt x="215" y="616"/>
                  </a:lnTo>
                  <a:lnTo>
                    <a:pt x="229" y="616"/>
                  </a:lnTo>
                  <a:lnTo>
                    <a:pt x="229" y="616"/>
                  </a:lnTo>
                  <a:lnTo>
                    <a:pt x="227" y="610"/>
                  </a:lnTo>
                  <a:lnTo>
                    <a:pt x="227" y="610"/>
                  </a:lnTo>
                  <a:lnTo>
                    <a:pt x="216" y="608"/>
                  </a:lnTo>
                  <a:lnTo>
                    <a:pt x="210" y="610"/>
                  </a:lnTo>
                  <a:lnTo>
                    <a:pt x="206" y="611"/>
                  </a:lnTo>
                  <a:lnTo>
                    <a:pt x="206" y="611"/>
                  </a:lnTo>
                  <a:close/>
                  <a:moveTo>
                    <a:pt x="502" y="608"/>
                  </a:moveTo>
                  <a:lnTo>
                    <a:pt x="502" y="608"/>
                  </a:lnTo>
                  <a:lnTo>
                    <a:pt x="502" y="611"/>
                  </a:lnTo>
                  <a:lnTo>
                    <a:pt x="502" y="613"/>
                  </a:lnTo>
                  <a:lnTo>
                    <a:pt x="502" y="613"/>
                  </a:lnTo>
                  <a:lnTo>
                    <a:pt x="502" y="613"/>
                  </a:lnTo>
                  <a:lnTo>
                    <a:pt x="503" y="608"/>
                  </a:lnTo>
                  <a:lnTo>
                    <a:pt x="503" y="608"/>
                  </a:lnTo>
                  <a:lnTo>
                    <a:pt x="502" y="608"/>
                  </a:lnTo>
                  <a:lnTo>
                    <a:pt x="502" y="608"/>
                  </a:lnTo>
                  <a:close/>
                  <a:moveTo>
                    <a:pt x="617" y="617"/>
                  </a:moveTo>
                  <a:lnTo>
                    <a:pt x="617" y="617"/>
                  </a:lnTo>
                  <a:lnTo>
                    <a:pt x="620" y="617"/>
                  </a:lnTo>
                  <a:lnTo>
                    <a:pt x="622" y="614"/>
                  </a:lnTo>
                  <a:lnTo>
                    <a:pt x="622" y="610"/>
                  </a:lnTo>
                  <a:lnTo>
                    <a:pt x="620" y="608"/>
                  </a:lnTo>
                  <a:lnTo>
                    <a:pt x="620" y="608"/>
                  </a:lnTo>
                  <a:lnTo>
                    <a:pt x="619" y="613"/>
                  </a:lnTo>
                  <a:lnTo>
                    <a:pt x="617" y="617"/>
                  </a:lnTo>
                  <a:lnTo>
                    <a:pt x="617" y="617"/>
                  </a:lnTo>
                  <a:close/>
                  <a:moveTo>
                    <a:pt x="514" y="619"/>
                  </a:moveTo>
                  <a:lnTo>
                    <a:pt x="514" y="619"/>
                  </a:lnTo>
                  <a:lnTo>
                    <a:pt x="515" y="614"/>
                  </a:lnTo>
                  <a:lnTo>
                    <a:pt x="517" y="610"/>
                  </a:lnTo>
                  <a:lnTo>
                    <a:pt x="517" y="610"/>
                  </a:lnTo>
                  <a:lnTo>
                    <a:pt x="514" y="610"/>
                  </a:lnTo>
                  <a:lnTo>
                    <a:pt x="512" y="608"/>
                  </a:lnTo>
                  <a:lnTo>
                    <a:pt x="512" y="608"/>
                  </a:lnTo>
                  <a:lnTo>
                    <a:pt x="512" y="614"/>
                  </a:lnTo>
                  <a:lnTo>
                    <a:pt x="514" y="619"/>
                  </a:lnTo>
                  <a:lnTo>
                    <a:pt x="514" y="619"/>
                  </a:lnTo>
                  <a:close/>
                  <a:moveTo>
                    <a:pt x="453" y="626"/>
                  </a:moveTo>
                  <a:lnTo>
                    <a:pt x="453" y="626"/>
                  </a:lnTo>
                  <a:lnTo>
                    <a:pt x="451" y="623"/>
                  </a:lnTo>
                  <a:lnTo>
                    <a:pt x="451" y="620"/>
                  </a:lnTo>
                  <a:lnTo>
                    <a:pt x="453" y="620"/>
                  </a:lnTo>
                  <a:lnTo>
                    <a:pt x="453" y="620"/>
                  </a:lnTo>
                  <a:lnTo>
                    <a:pt x="451" y="617"/>
                  </a:lnTo>
                  <a:lnTo>
                    <a:pt x="450" y="614"/>
                  </a:lnTo>
                  <a:lnTo>
                    <a:pt x="448" y="613"/>
                  </a:lnTo>
                  <a:lnTo>
                    <a:pt x="445" y="611"/>
                  </a:lnTo>
                  <a:lnTo>
                    <a:pt x="445" y="611"/>
                  </a:lnTo>
                  <a:lnTo>
                    <a:pt x="445" y="614"/>
                  </a:lnTo>
                  <a:lnTo>
                    <a:pt x="447" y="619"/>
                  </a:lnTo>
                  <a:lnTo>
                    <a:pt x="453" y="626"/>
                  </a:lnTo>
                  <a:lnTo>
                    <a:pt x="453" y="626"/>
                  </a:lnTo>
                  <a:close/>
                  <a:moveTo>
                    <a:pt x="491" y="614"/>
                  </a:moveTo>
                  <a:lnTo>
                    <a:pt x="491" y="614"/>
                  </a:lnTo>
                  <a:lnTo>
                    <a:pt x="492" y="616"/>
                  </a:lnTo>
                  <a:lnTo>
                    <a:pt x="494" y="616"/>
                  </a:lnTo>
                  <a:lnTo>
                    <a:pt x="495" y="616"/>
                  </a:lnTo>
                  <a:lnTo>
                    <a:pt x="495" y="616"/>
                  </a:lnTo>
                  <a:lnTo>
                    <a:pt x="495" y="614"/>
                  </a:lnTo>
                  <a:lnTo>
                    <a:pt x="494" y="613"/>
                  </a:lnTo>
                  <a:lnTo>
                    <a:pt x="491" y="611"/>
                  </a:lnTo>
                  <a:lnTo>
                    <a:pt x="491" y="611"/>
                  </a:lnTo>
                  <a:lnTo>
                    <a:pt x="491" y="613"/>
                  </a:lnTo>
                  <a:lnTo>
                    <a:pt x="491" y="614"/>
                  </a:lnTo>
                  <a:lnTo>
                    <a:pt x="491" y="614"/>
                  </a:lnTo>
                  <a:close/>
                  <a:moveTo>
                    <a:pt x="601" y="617"/>
                  </a:moveTo>
                  <a:lnTo>
                    <a:pt x="601" y="617"/>
                  </a:lnTo>
                  <a:lnTo>
                    <a:pt x="602" y="616"/>
                  </a:lnTo>
                  <a:lnTo>
                    <a:pt x="602" y="614"/>
                  </a:lnTo>
                  <a:lnTo>
                    <a:pt x="604" y="611"/>
                  </a:lnTo>
                  <a:lnTo>
                    <a:pt x="602" y="611"/>
                  </a:lnTo>
                  <a:lnTo>
                    <a:pt x="602" y="611"/>
                  </a:lnTo>
                  <a:lnTo>
                    <a:pt x="602" y="613"/>
                  </a:lnTo>
                  <a:lnTo>
                    <a:pt x="601" y="614"/>
                  </a:lnTo>
                  <a:lnTo>
                    <a:pt x="599" y="616"/>
                  </a:lnTo>
                  <a:lnTo>
                    <a:pt x="601" y="617"/>
                  </a:lnTo>
                  <a:lnTo>
                    <a:pt x="601" y="617"/>
                  </a:lnTo>
                  <a:close/>
                  <a:moveTo>
                    <a:pt x="665" y="613"/>
                  </a:moveTo>
                  <a:lnTo>
                    <a:pt x="665" y="613"/>
                  </a:lnTo>
                  <a:lnTo>
                    <a:pt x="666" y="613"/>
                  </a:lnTo>
                  <a:lnTo>
                    <a:pt x="668" y="611"/>
                  </a:lnTo>
                  <a:lnTo>
                    <a:pt x="668" y="611"/>
                  </a:lnTo>
                  <a:lnTo>
                    <a:pt x="665" y="611"/>
                  </a:lnTo>
                  <a:lnTo>
                    <a:pt x="665" y="613"/>
                  </a:lnTo>
                  <a:lnTo>
                    <a:pt x="665" y="613"/>
                  </a:lnTo>
                  <a:close/>
                  <a:moveTo>
                    <a:pt x="689" y="616"/>
                  </a:moveTo>
                  <a:lnTo>
                    <a:pt x="689" y="616"/>
                  </a:lnTo>
                  <a:lnTo>
                    <a:pt x="692" y="613"/>
                  </a:lnTo>
                  <a:lnTo>
                    <a:pt x="695" y="611"/>
                  </a:lnTo>
                  <a:lnTo>
                    <a:pt x="695" y="611"/>
                  </a:lnTo>
                  <a:lnTo>
                    <a:pt x="691" y="613"/>
                  </a:lnTo>
                  <a:lnTo>
                    <a:pt x="689" y="616"/>
                  </a:lnTo>
                  <a:lnTo>
                    <a:pt x="689" y="616"/>
                  </a:lnTo>
                  <a:close/>
                  <a:moveTo>
                    <a:pt x="233" y="617"/>
                  </a:moveTo>
                  <a:lnTo>
                    <a:pt x="233" y="617"/>
                  </a:lnTo>
                  <a:lnTo>
                    <a:pt x="238" y="617"/>
                  </a:lnTo>
                  <a:lnTo>
                    <a:pt x="241" y="617"/>
                  </a:lnTo>
                  <a:lnTo>
                    <a:pt x="241" y="617"/>
                  </a:lnTo>
                  <a:lnTo>
                    <a:pt x="241" y="616"/>
                  </a:lnTo>
                  <a:lnTo>
                    <a:pt x="239" y="614"/>
                  </a:lnTo>
                  <a:lnTo>
                    <a:pt x="235" y="613"/>
                  </a:lnTo>
                  <a:lnTo>
                    <a:pt x="235" y="613"/>
                  </a:lnTo>
                  <a:lnTo>
                    <a:pt x="233" y="614"/>
                  </a:lnTo>
                  <a:lnTo>
                    <a:pt x="233" y="617"/>
                  </a:lnTo>
                  <a:lnTo>
                    <a:pt x="233" y="617"/>
                  </a:lnTo>
                  <a:close/>
                  <a:moveTo>
                    <a:pt x="354" y="616"/>
                  </a:moveTo>
                  <a:lnTo>
                    <a:pt x="354" y="616"/>
                  </a:lnTo>
                  <a:lnTo>
                    <a:pt x="361" y="614"/>
                  </a:lnTo>
                  <a:lnTo>
                    <a:pt x="367" y="614"/>
                  </a:lnTo>
                  <a:lnTo>
                    <a:pt x="367" y="614"/>
                  </a:lnTo>
                  <a:lnTo>
                    <a:pt x="364" y="613"/>
                  </a:lnTo>
                  <a:lnTo>
                    <a:pt x="360" y="613"/>
                  </a:lnTo>
                  <a:lnTo>
                    <a:pt x="355" y="614"/>
                  </a:lnTo>
                  <a:lnTo>
                    <a:pt x="354" y="616"/>
                  </a:lnTo>
                  <a:lnTo>
                    <a:pt x="354" y="616"/>
                  </a:lnTo>
                  <a:close/>
                  <a:moveTo>
                    <a:pt x="471" y="631"/>
                  </a:moveTo>
                  <a:lnTo>
                    <a:pt x="471" y="631"/>
                  </a:lnTo>
                  <a:lnTo>
                    <a:pt x="476" y="631"/>
                  </a:lnTo>
                  <a:lnTo>
                    <a:pt x="480" y="632"/>
                  </a:lnTo>
                  <a:lnTo>
                    <a:pt x="480" y="632"/>
                  </a:lnTo>
                  <a:lnTo>
                    <a:pt x="479" y="628"/>
                  </a:lnTo>
                  <a:lnTo>
                    <a:pt x="477" y="622"/>
                  </a:lnTo>
                  <a:lnTo>
                    <a:pt x="477" y="617"/>
                  </a:lnTo>
                  <a:lnTo>
                    <a:pt x="474" y="613"/>
                  </a:lnTo>
                  <a:lnTo>
                    <a:pt x="474" y="613"/>
                  </a:lnTo>
                  <a:lnTo>
                    <a:pt x="473" y="620"/>
                  </a:lnTo>
                  <a:lnTo>
                    <a:pt x="471" y="631"/>
                  </a:lnTo>
                  <a:lnTo>
                    <a:pt x="471" y="631"/>
                  </a:lnTo>
                  <a:close/>
                  <a:moveTo>
                    <a:pt x="436" y="625"/>
                  </a:moveTo>
                  <a:lnTo>
                    <a:pt x="436" y="625"/>
                  </a:lnTo>
                  <a:lnTo>
                    <a:pt x="434" y="619"/>
                  </a:lnTo>
                  <a:lnTo>
                    <a:pt x="433" y="616"/>
                  </a:lnTo>
                  <a:lnTo>
                    <a:pt x="430" y="613"/>
                  </a:lnTo>
                  <a:lnTo>
                    <a:pt x="430" y="613"/>
                  </a:lnTo>
                  <a:lnTo>
                    <a:pt x="433" y="620"/>
                  </a:lnTo>
                  <a:lnTo>
                    <a:pt x="436" y="625"/>
                  </a:lnTo>
                  <a:lnTo>
                    <a:pt x="436" y="625"/>
                  </a:lnTo>
                  <a:close/>
                  <a:moveTo>
                    <a:pt x="654" y="620"/>
                  </a:moveTo>
                  <a:lnTo>
                    <a:pt x="654" y="620"/>
                  </a:lnTo>
                  <a:lnTo>
                    <a:pt x="656" y="620"/>
                  </a:lnTo>
                  <a:lnTo>
                    <a:pt x="657" y="619"/>
                  </a:lnTo>
                  <a:lnTo>
                    <a:pt x="659" y="616"/>
                  </a:lnTo>
                  <a:lnTo>
                    <a:pt x="659" y="616"/>
                  </a:lnTo>
                  <a:lnTo>
                    <a:pt x="656" y="617"/>
                  </a:lnTo>
                  <a:lnTo>
                    <a:pt x="654" y="620"/>
                  </a:lnTo>
                  <a:lnTo>
                    <a:pt x="654" y="620"/>
                  </a:lnTo>
                  <a:close/>
                  <a:moveTo>
                    <a:pt x="535" y="620"/>
                  </a:moveTo>
                  <a:lnTo>
                    <a:pt x="535" y="620"/>
                  </a:lnTo>
                  <a:lnTo>
                    <a:pt x="535" y="619"/>
                  </a:lnTo>
                  <a:lnTo>
                    <a:pt x="535" y="617"/>
                  </a:lnTo>
                  <a:lnTo>
                    <a:pt x="535" y="617"/>
                  </a:lnTo>
                  <a:lnTo>
                    <a:pt x="535" y="617"/>
                  </a:lnTo>
                  <a:lnTo>
                    <a:pt x="534" y="619"/>
                  </a:lnTo>
                  <a:lnTo>
                    <a:pt x="534" y="620"/>
                  </a:lnTo>
                  <a:lnTo>
                    <a:pt x="535" y="620"/>
                  </a:lnTo>
                  <a:lnTo>
                    <a:pt x="535" y="620"/>
                  </a:lnTo>
                  <a:close/>
                  <a:moveTo>
                    <a:pt x="570" y="635"/>
                  </a:moveTo>
                  <a:lnTo>
                    <a:pt x="570" y="635"/>
                  </a:lnTo>
                  <a:lnTo>
                    <a:pt x="575" y="632"/>
                  </a:lnTo>
                  <a:lnTo>
                    <a:pt x="576" y="628"/>
                  </a:lnTo>
                  <a:lnTo>
                    <a:pt x="581" y="617"/>
                  </a:lnTo>
                  <a:lnTo>
                    <a:pt x="581" y="617"/>
                  </a:lnTo>
                  <a:lnTo>
                    <a:pt x="576" y="620"/>
                  </a:lnTo>
                  <a:lnTo>
                    <a:pt x="575" y="625"/>
                  </a:lnTo>
                  <a:lnTo>
                    <a:pt x="570" y="635"/>
                  </a:lnTo>
                  <a:lnTo>
                    <a:pt x="570" y="635"/>
                  </a:lnTo>
                  <a:close/>
                  <a:moveTo>
                    <a:pt x="117" y="622"/>
                  </a:moveTo>
                  <a:lnTo>
                    <a:pt x="117" y="622"/>
                  </a:lnTo>
                  <a:lnTo>
                    <a:pt x="117" y="626"/>
                  </a:lnTo>
                  <a:lnTo>
                    <a:pt x="117" y="626"/>
                  </a:lnTo>
                  <a:lnTo>
                    <a:pt x="130" y="632"/>
                  </a:lnTo>
                  <a:lnTo>
                    <a:pt x="143" y="637"/>
                  </a:lnTo>
                  <a:lnTo>
                    <a:pt x="143" y="637"/>
                  </a:lnTo>
                  <a:lnTo>
                    <a:pt x="142" y="634"/>
                  </a:lnTo>
                  <a:lnTo>
                    <a:pt x="140" y="632"/>
                  </a:lnTo>
                  <a:lnTo>
                    <a:pt x="136" y="628"/>
                  </a:lnTo>
                  <a:lnTo>
                    <a:pt x="133" y="623"/>
                  </a:lnTo>
                  <a:lnTo>
                    <a:pt x="131" y="620"/>
                  </a:lnTo>
                  <a:lnTo>
                    <a:pt x="133" y="617"/>
                  </a:lnTo>
                  <a:lnTo>
                    <a:pt x="133" y="617"/>
                  </a:lnTo>
                  <a:lnTo>
                    <a:pt x="123" y="619"/>
                  </a:lnTo>
                  <a:lnTo>
                    <a:pt x="117" y="622"/>
                  </a:lnTo>
                  <a:lnTo>
                    <a:pt x="117" y="622"/>
                  </a:lnTo>
                  <a:close/>
                  <a:moveTo>
                    <a:pt x="511" y="629"/>
                  </a:moveTo>
                  <a:lnTo>
                    <a:pt x="511" y="629"/>
                  </a:lnTo>
                  <a:lnTo>
                    <a:pt x="509" y="623"/>
                  </a:lnTo>
                  <a:lnTo>
                    <a:pt x="508" y="617"/>
                  </a:lnTo>
                  <a:lnTo>
                    <a:pt x="508" y="617"/>
                  </a:lnTo>
                  <a:lnTo>
                    <a:pt x="506" y="623"/>
                  </a:lnTo>
                  <a:lnTo>
                    <a:pt x="508" y="626"/>
                  </a:lnTo>
                  <a:lnTo>
                    <a:pt x="511" y="629"/>
                  </a:lnTo>
                  <a:lnTo>
                    <a:pt x="511" y="629"/>
                  </a:lnTo>
                  <a:close/>
                  <a:moveTo>
                    <a:pt x="524" y="628"/>
                  </a:moveTo>
                  <a:lnTo>
                    <a:pt x="524" y="628"/>
                  </a:lnTo>
                  <a:lnTo>
                    <a:pt x="526" y="625"/>
                  </a:lnTo>
                  <a:lnTo>
                    <a:pt x="527" y="622"/>
                  </a:lnTo>
                  <a:lnTo>
                    <a:pt x="527" y="622"/>
                  </a:lnTo>
                  <a:lnTo>
                    <a:pt x="526" y="619"/>
                  </a:lnTo>
                  <a:lnTo>
                    <a:pt x="523" y="617"/>
                  </a:lnTo>
                  <a:lnTo>
                    <a:pt x="523" y="617"/>
                  </a:lnTo>
                  <a:lnTo>
                    <a:pt x="524" y="620"/>
                  </a:lnTo>
                  <a:lnTo>
                    <a:pt x="524" y="623"/>
                  </a:lnTo>
                  <a:lnTo>
                    <a:pt x="524" y="625"/>
                  </a:lnTo>
                  <a:lnTo>
                    <a:pt x="524" y="628"/>
                  </a:lnTo>
                  <a:lnTo>
                    <a:pt x="524" y="628"/>
                  </a:lnTo>
                  <a:close/>
                  <a:moveTo>
                    <a:pt x="177" y="622"/>
                  </a:moveTo>
                  <a:lnTo>
                    <a:pt x="177" y="622"/>
                  </a:lnTo>
                  <a:lnTo>
                    <a:pt x="177" y="620"/>
                  </a:lnTo>
                  <a:lnTo>
                    <a:pt x="175" y="619"/>
                  </a:lnTo>
                  <a:lnTo>
                    <a:pt x="172" y="619"/>
                  </a:lnTo>
                  <a:lnTo>
                    <a:pt x="172" y="619"/>
                  </a:lnTo>
                  <a:lnTo>
                    <a:pt x="174" y="622"/>
                  </a:lnTo>
                  <a:lnTo>
                    <a:pt x="175" y="622"/>
                  </a:lnTo>
                  <a:lnTo>
                    <a:pt x="177" y="622"/>
                  </a:lnTo>
                  <a:lnTo>
                    <a:pt x="177" y="622"/>
                  </a:lnTo>
                  <a:close/>
                  <a:moveTo>
                    <a:pt x="343" y="622"/>
                  </a:moveTo>
                  <a:lnTo>
                    <a:pt x="343" y="622"/>
                  </a:lnTo>
                  <a:lnTo>
                    <a:pt x="343" y="622"/>
                  </a:lnTo>
                  <a:lnTo>
                    <a:pt x="343" y="622"/>
                  </a:lnTo>
                  <a:lnTo>
                    <a:pt x="343" y="622"/>
                  </a:lnTo>
                  <a:lnTo>
                    <a:pt x="334" y="620"/>
                  </a:lnTo>
                  <a:lnTo>
                    <a:pt x="329" y="620"/>
                  </a:lnTo>
                  <a:lnTo>
                    <a:pt x="326" y="622"/>
                  </a:lnTo>
                  <a:lnTo>
                    <a:pt x="326" y="622"/>
                  </a:lnTo>
                  <a:lnTo>
                    <a:pt x="329" y="622"/>
                  </a:lnTo>
                  <a:lnTo>
                    <a:pt x="334" y="623"/>
                  </a:lnTo>
                  <a:lnTo>
                    <a:pt x="343" y="622"/>
                  </a:lnTo>
                  <a:lnTo>
                    <a:pt x="343" y="622"/>
                  </a:lnTo>
                  <a:close/>
                  <a:moveTo>
                    <a:pt x="689" y="626"/>
                  </a:moveTo>
                  <a:lnTo>
                    <a:pt x="689" y="626"/>
                  </a:lnTo>
                  <a:lnTo>
                    <a:pt x="697" y="625"/>
                  </a:lnTo>
                  <a:lnTo>
                    <a:pt x="701" y="622"/>
                  </a:lnTo>
                  <a:lnTo>
                    <a:pt x="701" y="622"/>
                  </a:lnTo>
                  <a:lnTo>
                    <a:pt x="700" y="622"/>
                  </a:lnTo>
                  <a:lnTo>
                    <a:pt x="700" y="620"/>
                  </a:lnTo>
                  <a:lnTo>
                    <a:pt x="698" y="620"/>
                  </a:lnTo>
                  <a:lnTo>
                    <a:pt x="697" y="619"/>
                  </a:lnTo>
                  <a:lnTo>
                    <a:pt x="697" y="619"/>
                  </a:lnTo>
                  <a:lnTo>
                    <a:pt x="689" y="626"/>
                  </a:lnTo>
                  <a:lnTo>
                    <a:pt x="689" y="626"/>
                  </a:lnTo>
                  <a:close/>
                  <a:moveTo>
                    <a:pt x="171" y="632"/>
                  </a:moveTo>
                  <a:lnTo>
                    <a:pt x="171" y="632"/>
                  </a:lnTo>
                  <a:lnTo>
                    <a:pt x="168" y="626"/>
                  </a:lnTo>
                  <a:lnTo>
                    <a:pt x="162" y="622"/>
                  </a:lnTo>
                  <a:lnTo>
                    <a:pt x="154" y="620"/>
                  </a:lnTo>
                  <a:lnTo>
                    <a:pt x="143" y="620"/>
                  </a:lnTo>
                  <a:lnTo>
                    <a:pt x="143" y="620"/>
                  </a:lnTo>
                  <a:lnTo>
                    <a:pt x="145" y="623"/>
                  </a:lnTo>
                  <a:lnTo>
                    <a:pt x="148" y="626"/>
                  </a:lnTo>
                  <a:lnTo>
                    <a:pt x="155" y="629"/>
                  </a:lnTo>
                  <a:lnTo>
                    <a:pt x="163" y="632"/>
                  </a:lnTo>
                  <a:lnTo>
                    <a:pt x="171" y="632"/>
                  </a:lnTo>
                  <a:lnTo>
                    <a:pt x="171" y="632"/>
                  </a:lnTo>
                  <a:close/>
                  <a:moveTo>
                    <a:pt x="180" y="623"/>
                  </a:moveTo>
                  <a:lnTo>
                    <a:pt x="180" y="623"/>
                  </a:lnTo>
                  <a:lnTo>
                    <a:pt x="181" y="625"/>
                  </a:lnTo>
                  <a:lnTo>
                    <a:pt x="183" y="625"/>
                  </a:lnTo>
                  <a:lnTo>
                    <a:pt x="184" y="628"/>
                  </a:lnTo>
                  <a:lnTo>
                    <a:pt x="184" y="628"/>
                  </a:lnTo>
                  <a:lnTo>
                    <a:pt x="187" y="626"/>
                  </a:lnTo>
                  <a:lnTo>
                    <a:pt x="192" y="628"/>
                  </a:lnTo>
                  <a:lnTo>
                    <a:pt x="200" y="631"/>
                  </a:lnTo>
                  <a:lnTo>
                    <a:pt x="209" y="632"/>
                  </a:lnTo>
                  <a:lnTo>
                    <a:pt x="212" y="631"/>
                  </a:lnTo>
                  <a:lnTo>
                    <a:pt x="215" y="629"/>
                  </a:lnTo>
                  <a:lnTo>
                    <a:pt x="215" y="629"/>
                  </a:lnTo>
                  <a:lnTo>
                    <a:pt x="206" y="628"/>
                  </a:lnTo>
                  <a:lnTo>
                    <a:pt x="197" y="625"/>
                  </a:lnTo>
                  <a:lnTo>
                    <a:pt x="181" y="620"/>
                  </a:lnTo>
                  <a:lnTo>
                    <a:pt x="181" y="620"/>
                  </a:lnTo>
                  <a:lnTo>
                    <a:pt x="180" y="623"/>
                  </a:lnTo>
                  <a:lnTo>
                    <a:pt x="180" y="623"/>
                  </a:lnTo>
                  <a:close/>
                  <a:moveTo>
                    <a:pt x="229" y="622"/>
                  </a:moveTo>
                  <a:lnTo>
                    <a:pt x="229" y="622"/>
                  </a:lnTo>
                  <a:lnTo>
                    <a:pt x="223" y="620"/>
                  </a:lnTo>
                  <a:lnTo>
                    <a:pt x="216" y="622"/>
                  </a:lnTo>
                  <a:lnTo>
                    <a:pt x="216" y="622"/>
                  </a:lnTo>
                  <a:lnTo>
                    <a:pt x="223" y="625"/>
                  </a:lnTo>
                  <a:lnTo>
                    <a:pt x="226" y="623"/>
                  </a:lnTo>
                  <a:lnTo>
                    <a:pt x="229" y="622"/>
                  </a:lnTo>
                  <a:lnTo>
                    <a:pt x="229" y="622"/>
                  </a:lnTo>
                  <a:close/>
                  <a:moveTo>
                    <a:pt x="299" y="622"/>
                  </a:moveTo>
                  <a:lnTo>
                    <a:pt x="299" y="622"/>
                  </a:lnTo>
                  <a:lnTo>
                    <a:pt x="290" y="622"/>
                  </a:lnTo>
                  <a:lnTo>
                    <a:pt x="285" y="622"/>
                  </a:lnTo>
                  <a:lnTo>
                    <a:pt x="282" y="625"/>
                  </a:lnTo>
                  <a:lnTo>
                    <a:pt x="282" y="625"/>
                  </a:lnTo>
                  <a:lnTo>
                    <a:pt x="299" y="625"/>
                  </a:lnTo>
                  <a:lnTo>
                    <a:pt x="312" y="623"/>
                  </a:lnTo>
                  <a:lnTo>
                    <a:pt x="312" y="623"/>
                  </a:lnTo>
                  <a:lnTo>
                    <a:pt x="309" y="623"/>
                  </a:lnTo>
                  <a:lnTo>
                    <a:pt x="306" y="623"/>
                  </a:lnTo>
                  <a:lnTo>
                    <a:pt x="299" y="622"/>
                  </a:lnTo>
                  <a:lnTo>
                    <a:pt x="299" y="622"/>
                  </a:lnTo>
                  <a:close/>
                  <a:moveTo>
                    <a:pt x="316" y="623"/>
                  </a:moveTo>
                  <a:lnTo>
                    <a:pt x="316" y="623"/>
                  </a:lnTo>
                  <a:lnTo>
                    <a:pt x="323" y="623"/>
                  </a:lnTo>
                  <a:lnTo>
                    <a:pt x="323" y="623"/>
                  </a:lnTo>
                  <a:lnTo>
                    <a:pt x="322" y="622"/>
                  </a:lnTo>
                  <a:lnTo>
                    <a:pt x="320" y="622"/>
                  </a:lnTo>
                  <a:lnTo>
                    <a:pt x="320" y="622"/>
                  </a:lnTo>
                  <a:lnTo>
                    <a:pt x="320" y="622"/>
                  </a:lnTo>
                  <a:lnTo>
                    <a:pt x="319" y="623"/>
                  </a:lnTo>
                  <a:lnTo>
                    <a:pt x="316" y="623"/>
                  </a:lnTo>
                  <a:lnTo>
                    <a:pt x="316" y="623"/>
                  </a:lnTo>
                  <a:close/>
                  <a:moveTo>
                    <a:pt x="592" y="632"/>
                  </a:moveTo>
                  <a:lnTo>
                    <a:pt x="592" y="632"/>
                  </a:lnTo>
                  <a:lnTo>
                    <a:pt x="595" y="626"/>
                  </a:lnTo>
                  <a:lnTo>
                    <a:pt x="596" y="623"/>
                  </a:lnTo>
                  <a:lnTo>
                    <a:pt x="596" y="622"/>
                  </a:lnTo>
                  <a:lnTo>
                    <a:pt x="596" y="622"/>
                  </a:lnTo>
                  <a:lnTo>
                    <a:pt x="593" y="623"/>
                  </a:lnTo>
                  <a:lnTo>
                    <a:pt x="590" y="626"/>
                  </a:lnTo>
                  <a:lnTo>
                    <a:pt x="590" y="629"/>
                  </a:lnTo>
                  <a:lnTo>
                    <a:pt x="590" y="631"/>
                  </a:lnTo>
                  <a:lnTo>
                    <a:pt x="592" y="632"/>
                  </a:lnTo>
                  <a:lnTo>
                    <a:pt x="592" y="632"/>
                  </a:lnTo>
                  <a:close/>
                  <a:moveTo>
                    <a:pt x="424" y="643"/>
                  </a:moveTo>
                  <a:lnTo>
                    <a:pt x="424" y="643"/>
                  </a:lnTo>
                  <a:lnTo>
                    <a:pt x="410" y="625"/>
                  </a:lnTo>
                  <a:lnTo>
                    <a:pt x="410" y="625"/>
                  </a:lnTo>
                  <a:lnTo>
                    <a:pt x="404" y="625"/>
                  </a:lnTo>
                  <a:lnTo>
                    <a:pt x="399" y="623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409" y="634"/>
                  </a:lnTo>
                  <a:lnTo>
                    <a:pt x="416" y="638"/>
                  </a:lnTo>
                  <a:lnTo>
                    <a:pt x="424" y="643"/>
                  </a:lnTo>
                  <a:lnTo>
                    <a:pt x="424" y="643"/>
                  </a:lnTo>
                  <a:close/>
                  <a:moveTo>
                    <a:pt x="276" y="622"/>
                  </a:moveTo>
                  <a:lnTo>
                    <a:pt x="276" y="622"/>
                  </a:lnTo>
                  <a:lnTo>
                    <a:pt x="274" y="622"/>
                  </a:lnTo>
                  <a:lnTo>
                    <a:pt x="273" y="622"/>
                  </a:lnTo>
                  <a:lnTo>
                    <a:pt x="271" y="623"/>
                  </a:lnTo>
                  <a:lnTo>
                    <a:pt x="271" y="623"/>
                  </a:lnTo>
                  <a:lnTo>
                    <a:pt x="274" y="625"/>
                  </a:lnTo>
                  <a:lnTo>
                    <a:pt x="276" y="623"/>
                  </a:lnTo>
                  <a:lnTo>
                    <a:pt x="276" y="622"/>
                  </a:lnTo>
                  <a:lnTo>
                    <a:pt x="276" y="622"/>
                  </a:lnTo>
                  <a:close/>
                  <a:moveTo>
                    <a:pt x="656" y="637"/>
                  </a:moveTo>
                  <a:lnTo>
                    <a:pt x="656" y="637"/>
                  </a:lnTo>
                  <a:lnTo>
                    <a:pt x="671" y="632"/>
                  </a:lnTo>
                  <a:lnTo>
                    <a:pt x="677" y="629"/>
                  </a:lnTo>
                  <a:lnTo>
                    <a:pt x="680" y="626"/>
                  </a:lnTo>
                  <a:lnTo>
                    <a:pt x="680" y="622"/>
                  </a:lnTo>
                  <a:lnTo>
                    <a:pt x="680" y="622"/>
                  </a:lnTo>
                  <a:lnTo>
                    <a:pt x="666" y="628"/>
                  </a:lnTo>
                  <a:lnTo>
                    <a:pt x="659" y="631"/>
                  </a:lnTo>
                  <a:lnTo>
                    <a:pt x="657" y="634"/>
                  </a:lnTo>
                  <a:lnTo>
                    <a:pt x="656" y="637"/>
                  </a:lnTo>
                  <a:lnTo>
                    <a:pt x="656" y="637"/>
                  </a:lnTo>
                  <a:close/>
                  <a:moveTo>
                    <a:pt x="238" y="625"/>
                  </a:moveTo>
                  <a:lnTo>
                    <a:pt x="238" y="625"/>
                  </a:lnTo>
                  <a:lnTo>
                    <a:pt x="239" y="626"/>
                  </a:lnTo>
                  <a:lnTo>
                    <a:pt x="241" y="626"/>
                  </a:lnTo>
                  <a:lnTo>
                    <a:pt x="244" y="626"/>
                  </a:lnTo>
                  <a:lnTo>
                    <a:pt x="244" y="626"/>
                  </a:lnTo>
                  <a:lnTo>
                    <a:pt x="245" y="623"/>
                  </a:lnTo>
                  <a:lnTo>
                    <a:pt x="245" y="623"/>
                  </a:lnTo>
                  <a:lnTo>
                    <a:pt x="241" y="625"/>
                  </a:lnTo>
                  <a:lnTo>
                    <a:pt x="238" y="625"/>
                  </a:lnTo>
                  <a:lnTo>
                    <a:pt x="238" y="625"/>
                  </a:lnTo>
                  <a:close/>
                  <a:moveTo>
                    <a:pt x="602" y="623"/>
                  </a:moveTo>
                  <a:lnTo>
                    <a:pt x="602" y="623"/>
                  </a:lnTo>
                  <a:lnTo>
                    <a:pt x="602" y="626"/>
                  </a:lnTo>
                  <a:lnTo>
                    <a:pt x="602" y="626"/>
                  </a:lnTo>
                  <a:lnTo>
                    <a:pt x="607" y="623"/>
                  </a:lnTo>
                  <a:lnTo>
                    <a:pt x="607" y="623"/>
                  </a:lnTo>
                  <a:lnTo>
                    <a:pt x="605" y="625"/>
                  </a:lnTo>
                  <a:lnTo>
                    <a:pt x="602" y="623"/>
                  </a:lnTo>
                  <a:lnTo>
                    <a:pt x="602" y="623"/>
                  </a:lnTo>
                  <a:close/>
                  <a:moveTo>
                    <a:pt x="502" y="640"/>
                  </a:moveTo>
                  <a:lnTo>
                    <a:pt x="502" y="640"/>
                  </a:lnTo>
                  <a:lnTo>
                    <a:pt x="502" y="635"/>
                  </a:lnTo>
                  <a:lnTo>
                    <a:pt x="500" y="631"/>
                  </a:lnTo>
                  <a:lnTo>
                    <a:pt x="497" y="626"/>
                  </a:lnTo>
                  <a:lnTo>
                    <a:pt x="494" y="625"/>
                  </a:lnTo>
                  <a:lnTo>
                    <a:pt x="494" y="625"/>
                  </a:lnTo>
                  <a:lnTo>
                    <a:pt x="497" y="632"/>
                  </a:lnTo>
                  <a:lnTo>
                    <a:pt x="502" y="640"/>
                  </a:lnTo>
                  <a:lnTo>
                    <a:pt x="502" y="640"/>
                  </a:lnTo>
                  <a:close/>
                  <a:moveTo>
                    <a:pt x="561" y="629"/>
                  </a:moveTo>
                  <a:lnTo>
                    <a:pt x="561" y="629"/>
                  </a:lnTo>
                  <a:lnTo>
                    <a:pt x="564" y="628"/>
                  </a:lnTo>
                  <a:lnTo>
                    <a:pt x="564" y="625"/>
                  </a:lnTo>
                  <a:lnTo>
                    <a:pt x="564" y="625"/>
                  </a:lnTo>
                  <a:lnTo>
                    <a:pt x="563" y="625"/>
                  </a:lnTo>
                  <a:lnTo>
                    <a:pt x="563" y="625"/>
                  </a:lnTo>
                  <a:lnTo>
                    <a:pt x="563" y="626"/>
                  </a:lnTo>
                  <a:lnTo>
                    <a:pt x="563" y="628"/>
                  </a:lnTo>
                  <a:lnTo>
                    <a:pt x="563" y="628"/>
                  </a:lnTo>
                  <a:lnTo>
                    <a:pt x="561" y="629"/>
                  </a:lnTo>
                  <a:lnTo>
                    <a:pt x="561" y="629"/>
                  </a:lnTo>
                  <a:close/>
                  <a:moveTo>
                    <a:pt x="637" y="628"/>
                  </a:moveTo>
                  <a:lnTo>
                    <a:pt x="637" y="628"/>
                  </a:lnTo>
                  <a:lnTo>
                    <a:pt x="640" y="628"/>
                  </a:lnTo>
                  <a:lnTo>
                    <a:pt x="643" y="626"/>
                  </a:lnTo>
                  <a:lnTo>
                    <a:pt x="643" y="626"/>
                  </a:lnTo>
                  <a:lnTo>
                    <a:pt x="640" y="626"/>
                  </a:lnTo>
                  <a:lnTo>
                    <a:pt x="637" y="628"/>
                  </a:lnTo>
                  <a:lnTo>
                    <a:pt x="637" y="628"/>
                  </a:lnTo>
                  <a:close/>
                  <a:moveTo>
                    <a:pt x="335" y="628"/>
                  </a:moveTo>
                  <a:lnTo>
                    <a:pt x="335" y="628"/>
                  </a:lnTo>
                  <a:lnTo>
                    <a:pt x="354" y="629"/>
                  </a:lnTo>
                  <a:lnTo>
                    <a:pt x="372" y="629"/>
                  </a:lnTo>
                  <a:lnTo>
                    <a:pt x="372" y="629"/>
                  </a:lnTo>
                  <a:lnTo>
                    <a:pt x="363" y="628"/>
                  </a:lnTo>
                  <a:lnTo>
                    <a:pt x="354" y="626"/>
                  </a:lnTo>
                  <a:lnTo>
                    <a:pt x="343" y="628"/>
                  </a:lnTo>
                  <a:lnTo>
                    <a:pt x="335" y="628"/>
                  </a:lnTo>
                  <a:lnTo>
                    <a:pt x="335" y="628"/>
                  </a:lnTo>
                  <a:close/>
                  <a:moveTo>
                    <a:pt x="305" y="631"/>
                  </a:moveTo>
                  <a:lnTo>
                    <a:pt x="305" y="631"/>
                  </a:lnTo>
                  <a:lnTo>
                    <a:pt x="311" y="631"/>
                  </a:lnTo>
                  <a:lnTo>
                    <a:pt x="317" y="631"/>
                  </a:lnTo>
                  <a:lnTo>
                    <a:pt x="331" y="631"/>
                  </a:lnTo>
                  <a:lnTo>
                    <a:pt x="331" y="631"/>
                  </a:lnTo>
                  <a:lnTo>
                    <a:pt x="328" y="629"/>
                  </a:lnTo>
                  <a:lnTo>
                    <a:pt x="325" y="628"/>
                  </a:lnTo>
                  <a:lnTo>
                    <a:pt x="319" y="628"/>
                  </a:lnTo>
                  <a:lnTo>
                    <a:pt x="311" y="629"/>
                  </a:lnTo>
                  <a:lnTo>
                    <a:pt x="305" y="631"/>
                  </a:lnTo>
                  <a:lnTo>
                    <a:pt x="305" y="631"/>
                  </a:lnTo>
                  <a:close/>
                  <a:moveTo>
                    <a:pt x="628" y="631"/>
                  </a:moveTo>
                  <a:lnTo>
                    <a:pt x="628" y="631"/>
                  </a:lnTo>
                  <a:lnTo>
                    <a:pt x="631" y="631"/>
                  </a:lnTo>
                  <a:lnTo>
                    <a:pt x="633" y="629"/>
                  </a:lnTo>
                  <a:lnTo>
                    <a:pt x="633" y="629"/>
                  </a:lnTo>
                  <a:lnTo>
                    <a:pt x="630" y="629"/>
                  </a:lnTo>
                  <a:lnTo>
                    <a:pt x="628" y="631"/>
                  </a:lnTo>
                  <a:lnTo>
                    <a:pt x="628" y="631"/>
                  </a:lnTo>
                  <a:close/>
                  <a:moveTo>
                    <a:pt x="183" y="632"/>
                  </a:moveTo>
                  <a:lnTo>
                    <a:pt x="183" y="632"/>
                  </a:lnTo>
                  <a:lnTo>
                    <a:pt x="177" y="629"/>
                  </a:lnTo>
                  <a:lnTo>
                    <a:pt x="177" y="629"/>
                  </a:lnTo>
                  <a:lnTo>
                    <a:pt x="178" y="631"/>
                  </a:lnTo>
                  <a:lnTo>
                    <a:pt x="180" y="632"/>
                  </a:lnTo>
                  <a:lnTo>
                    <a:pt x="181" y="632"/>
                  </a:lnTo>
                  <a:lnTo>
                    <a:pt x="183" y="632"/>
                  </a:lnTo>
                  <a:lnTo>
                    <a:pt x="183" y="632"/>
                  </a:lnTo>
                  <a:close/>
                  <a:moveTo>
                    <a:pt x="686" y="635"/>
                  </a:moveTo>
                  <a:lnTo>
                    <a:pt x="686" y="635"/>
                  </a:lnTo>
                  <a:lnTo>
                    <a:pt x="689" y="635"/>
                  </a:lnTo>
                  <a:lnTo>
                    <a:pt x="694" y="634"/>
                  </a:lnTo>
                  <a:lnTo>
                    <a:pt x="695" y="632"/>
                  </a:lnTo>
                  <a:lnTo>
                    <a:pt x="697" y="629"/>
                  </a:lnTo>
                  <a:lnTo>
                    <a:pt x="697" y="629"/>
                  </a:lnTo>
                  <a:lnTo>
                    <a:pt x="691" y="631"/>
                  </a:lnTo>
                  <a:lnTo>
                    <a:pt x="688" y="632"/>
                  </a:lnTo>
                  <a:lnTo>
                    <a:pt x="686" y="635"/>
                  </a:lnTo>
                  <a:lnTo>
                    <a:pt x="686" y="635"/>
                  </a:lnTo>
                  <a:close/>
                  <a:moveTo>
                    <a:pt x="244" y="631"/>
                  </a:moveTo>
                  <a:lnTo>
                    <a:pt x="244" y="631"/>
                  </a:lnTo>
                  <a:lnTo>
                    <a:pt x="247" y="634"/>
                  </a:lnTo>
                  <a:lnTo>
                    <a:pt x="250" y="635"/>
                  </a:lnTo>
                  <a:lnTo>
                    <a:pt x="258" y="640"/>
                  </a:lnTo>
                  <a:lnTo>
                    <a:pt x="258" y="640"/>
                  </a:lnTo>
                  <a:lnTo>
                    <a:pt x="268" y="635"/>
                  </a:lnTo>
                  <a:lnTo>
                    <a:pt x="276" y="631"/>
                  </a:lnTo>
                  <a:lnTo>
                    <a:pt x="276" y="631"/>
                  </a:lnTo>
                  <a:lnTo>
                    <a:pt x="244" y="631"/>
                  </a:lnTo>
                  <a:lnTo>
                    <a:pt x="244" y="631"/>
                  </a:lnTo>
                  <a:close/>
                  <a:moveTo>
                    <a:pt x="216" y="634"/>
                  </a:moveTo>
                  <a:lnTo>
                    <a:pt x="216" y="634"/>
                  </a:lnTo>
                  <a:lnTo>
                    <a:pt x="226" y="637"/>
                  </a:lnTo>
                  <a:lnTo>
                    <a:pt x="226" y="637"/>
                  </a:lnTo>
                  <a:lnTo>
                    <a:pt x="227" y="634"/>
                  </a:lnTo>
                  <a:lnTo>
                    <a:pt x="226" y="631"/>
                  </a:lnTo>
                  <a:lnTo>
                    <a:pt x="226" y="631"/>
                  </a:lnTo>
                  <a:lnTo>
                    <a:pt x="223" y="631"/>
                  </a:lnTo>
                  <a:lnTo>
                    <a:pt x="221" y="632"/>
                  </a:lnTo>
                  <a:lnTo>
                    <a:pt x="216" y="634"/>
                  </a:lnTo>
                  <a:lnTo>
                    <a:pt x="216" y="634"/>
                  </a:lnTo>
                  <a:close/>
                  <a:moveTo>
                    <a:pt x="136" y="648"/>
                  </a:moveTo>
                  <a:lnTo>
                    <a:pt x="136" y="648"/>
                  </a:lnTo>
                  <a:lnTo>
                    <a:pt x="126" y="643"/>
                  </a:lnTo>
                  <a:lnTo>
                    <a:pt x="119" y="638"/>
                  </a:lnTo>
                  <a:lnTo>
                    <a:pt x="113" y="635"/>
                  </a:lnTo>
                  <a:lnTo>
                    <a:pt x="105" y="632"/>
                  </a:lnTo>
                  <a:lnTo>
                    <a:pt x="105" y="632"/>
                  </a:lnTo>
                  <a:lnTo>
                    <a:pt x="119" y="642"/>
                  </a:lnTo>
                  <a:lnTo>
                    <a:pt x="126" y="646"/>
                  </a:lnTo>
                  <a:lnTo>
                    <a:pt x="136" y="648"/>
                  </a:lnTo>
                  <a:lnTo>
                    <a:pt x="136" y="648"/>
                  </a:lnTo>
                  <a:close/>
                  <a:moveTo>
                    <a:pt x="546" y="632"/>
                  </a:moveTo>
                  <a:lnTo>
                    <a:pt x="546" y="632"/>
                  </a:lnTo>
                  <a:lnTo>
                    <a:pt x="546" y="635"/>
                  </a:lnTo>
                  <a:lnTo>
                    <a:pt x="547" y="638"/>
                  </a:lnTo>
                  <a:lnTo>
                    <a:pt x="547" y="638"/>
                  </a:lnTo>
                  <a:lnTo>
                    <a:pt x="549" y="635"/>
                  </a:lnTo>
                  <a:lnTo>
                    <a:pt x="549" y="634"/>
                  </a:lnTo>
                  <a:lnTo>
                    <a:pt x="549" y="632"/>
                  </a:lnTo>
                  <a:lnTo>
                    <a:pt x="549" y="632"/>
                  </a:lnTo>
                  <a:lnTo>
                    <a:pt x="547" y="632"/>
                  </a:lnTo>
                  <a:lnTo>
                    <a:pt x="546" y="632"/>
                  </a:lnTo>
                  <a:lnTo>
                    <a:pt x="546" y="632"/>
                  </a:lnTo>
                  <a:close/>
                  <a:moveTo>
                    <a:pt x="232" y="638"/>
                  </a:moveTo>
                  <a:lnTo>
                    <a:pt x="232" y="638"/>
                  </a:lnTo>
                  <a:lnTo>
                    <a:pt x="239" y="640"/>
                  </a:lnTo>
                  <a:lnTo>
                    <a:pt x="248" y="640"/>
                  </a:lnTo>
                  <a:lnTo>
                    <a:pt x="248" y="640"/>
                  </a:lnTo>
                  <a:lnTo>
                    <a:pt x="239" y="634"/>
                  </a:lnTo>
                  <a:lnTo>
                    <a:pt x="236" y="634"/>
                  </a:lnTo>
                  <a:lnTo>
                    <a:pt x="233" y="634"/>
                  </a:lnTo>
                  <a:lnTo>
                    <a:pt x="232" y="635"/>
                  </a:lnTo>
                  <a:lnTo>
                    <a:pt x="232" y="638"/>
                  </a:lnTo>
                  <a:lnTo>
                    <a:pt x="232" y="638"/>
                  </a:lnTo>
                  <a:close/>
                  <a:moveTo>
                    <a:pt x="552" y="661"/>
                  </a:moveTo>
                  <a:lnTo>
                    <a:pt x="552" y="661"/>
                  </a:lnTo>
                  <a:lnTo>
                    <a:pt x="553" y="646"/>
                  </a:lnTo>
                  <a:lnTo>
                    <a:pt x="555" y="638"/>
                  </a:lnTo>
                  <a:lnTo>
                    <a:pt x="553" y="632"/>
                  </a:lnTo>
                  <a:lnTo>
                    <a:pt x="553" y="632"/>
                  </a:lnTo>
                  <a:lnTo>
                    <a:pt x="550" y="648"/>
                  </a:lnTo>
                  <a:lnTo>
                    <a:pt x="549" y="655"/>
                  </a:lnTo>
                  <a:lnTo>
                    <a:pt x="550" y="658"/>
                  </a:lnTo>
                  <a:lnTo>
                    <a:pt x="552" y="661"/>
                  </a:lnTo>
                  <a:lnTo>
                    <a:pt x="552" y="661"/>
                  </a:lnTo>
                  <a:close/>
                  <a:moveTo>
                    <a:pt x="619" y="637"/>
                  </a:moveTo>
                  <a:lnTo>
                    <a:pt x="619" y="637"/>
                  </a:lnTo>
                  <a:lnTo>
                    <a:pt x="620" y="640"/>
                  </a:lnTo>
                  <a:lnTo>
                    <a:pt x="622" y="640"/>
                  </a:lnTo>
                  <a:lnTo>
                    <a:pt x="628" y="640"/>
                  </a:lnTo>
                  <a:lnTo>
                    <a:pt x="633" y="637"/>
                  </a:lnTo>
                  <a:lnTo>
                    <a:pt x="637" y="634"/>
                  </a:lnTo>
                  <a:lnTo>
                    <a:pt x="637" y="634"/>
                  </a:lnTo>
                  <a:lnTo>
                    <a:pt x="633" y="634"/>
                  </a:lnTo>
                  <a:lnTo>
                    <a:pt x="628" y="634"/>
                  </a:lnTo>
                  <a:lnTo>
                    <a:pt x="619" y="637"/>
                  </a:lnTo>
                  <a:lnTo>
                    <a:pt x="619" y="637"/>
                  </a:lnTo>
                  <a:close/>
                  <a:moveTo>
                    <a:pt x="152" y="638"/>
                  </a:moveTo>
                  <a:lnTo>
                    <a:pt x="152" y="638"/>
                  </a:lnTo>
                  <a:lnTo>
                    <a:pt x="155" y="642"/>
                  </a:lnTo>
                  <a:lnTo>
                    <a:pt x="160" y="642"/>
                  </a:lnTo>
                  <a:lnTo>
                    <a:pt x="165" y="642"/>
                  </a:lnTo>
                  <a:lnTo>
                    <a:pt x="166" y="640"/>
                  </a:lnTo>
                  <a:lnTo>
                    <a:pt x="166" y="638"/>
                  </a:lnTo>
                  <a:lnTo>
                    <a:pt x="166" y="638"/>
                  </a:lnTo>
                  <a:lnTo>
                    <a:pt x="160" y="637"/>
                  </a:lnTo>
                  <a:lnTo>
                    <a:pt x="152" y="634"/>
                  </a:lnTo>
                  <a:lnTo>
                    <a:pt x="152" y="634"/>
                  </a:lnTo>
                  <a:lnTo>
                    <a:pt x="152" y="637"/>
                  </a:lnTo>
                  <a:lnTo>
                    <a:pt x="152" y="638"/>
                  </a:lnTo>
                  <a:lnTo>
                    <a:pt x="152" y="638"/>
                  </a:lnTo>
                  <a:close/>
                  <a:moveTo>
                    <a:pt x="207" y="638"/>
                  </a:moveTo>
                  <a:lnTo>
                    <a:pt x="207" y="638"/>
                  </a:lnTo>
                  <a:lnTo>
                    <a:pt x="206" y="637"/>
                  </a:lnTo>
                  <a:lnTo>
                    <a:pt x="203" y="635"/>
                  </a:lnTo>
                  <a:lnTo>
                    <a:pt x="197" y="634"/>
                  </a:lnTo>
                  <a:lnTo>
                    <a:pt x="197" y="634"/>
                  </a:lnTo>
                  <a:lnTo>
                    <a:pt x="198" y="637"/>
                  </a:lnTo>
                  <a:lnTo>
                    <a:pt x="201" y="638"/>
                  </a:lnTo>
                  <a:lnTo>
                    <a:pt x="207" y="638"/>
                  </a:lnTo>
                  <a:lnTo>
                    <a:pt x="207" y="638"/>
                  </a:lnTo>
                  <a:close/>
                  <a:moveTo>
                    <a:pt x="450" y="637"/>
                  </a:moveTo>
                  <a:lnTo>
                    <a:pt x="450" y="637"/>
                  </a:lnTo>
                  <a:lnTo>
                    <a:pt x="451" y="637"/>
                  </a:lnTo>
                  <a:lnTo>
                    <a:pt x="454" y="638"/>
                  </a:lnTo>
                  <a:lnTo>
                    <a:pt x="454" y="638"/>
                  </a:lnTo>
                  <a:lnTo>
                    <a:pt x="453" y="637"/>
                  </a:lnTo>
                  <a:lnTo>
                    <a:pt x="451" y="634"/>
                  </a:lnTo>
                  <a:lnTo>
                    <a:pt x="451" y="634"/>
                  </a:lnTo>
                  <a:lnTo>
                    <a:pt x="450" y="637"/>
                  </a:lnTo>
                  <a:lnTo>
                    <a:pt x="450" y="637"/>
                  </a:lnTo>
                  <a:close/>
                  <a:moveTo>
                    <a:pt x="305" y="638"/>
                  </a:moveTo>
                  <a:lnTo>
                    <a:pt x="305" y="638"/>
                  </a:lnTo>
                  <a:lnTo>
                    <a:pt x="326" y="638"/>
                  </a:lnTo>
                  <a:lnTo>
                    <a:pt x="348" y="638"/>
                  </a:lnTo>
                  <a:lnTo>
                    <a:pt x="348" y="638"/>
                  </a:lnTo>
                  <a:lnTo>
                    <a:pt x="338" y="635"/>
                  </a:lnTo>
                  <a:lnTo>
                    <a:pt x="328" y="635"/>
                  </a:lnTo>
                  <a:lnTo>
                    <a:pt x="316" y="637"/>
                  </a:lnTo>
                  <a:lnTo>
                    <a:pt x="305" y="638"/>
                  </a:lnTo>
                  <a:lnTo>
                    <a:pt x="305" y="638"/>
                  </a:lnTo>
                  <a:close/>
                  <a:moveTo>
                    <a:pt x="531" y="675"/>
                  </a:moveTo>
                  <a:lnTo>
                    <a:pt x="531" y="675"/>
                  </a:lnTo>
                  <a:lnTo>
                    <a:pt x="532" y="671"/>
                  </a:lnTo>
                  <a:lnTo>
                    <a:pt x="532" y="666"/>
                  </a:lnTo>
                  <a:lnTo>
                    <a:pt x="532" y="652"/>
                  </a:lnTo>
                  <a:lnTo>
                    <a:pt x="532" y="652"/>
                  </a:lnTo>
                  <a:lnTo>
                    <a:pt x="534" y="642"/>
                  </a:lnTo>
                  <a:lnTo>
                    <a:pt x="534" y="638"/>
                  </a:lnTo>
                  <a:lnTo>
                    <a:pt x="532" y="635"/>
                  </a:lnTo>
                  <a:lnTo>
                    <a:pt x="532" y="635"/>
                  </a:lnTo>
                  <a:lnTo>
                    <a:pt x="529" y="638"/>
                  </a:lnTo>
                  <a:lnTo>
                    <a:pt x="526" y="643"/>
                  </a:lnTo>
                  <a:lnTo>
                    <a:pt x="524" y="648"/>
                  </a:lnTo>
                  <a:lnTo>
                    <a:pt x="524" y="654"/>
                  </a:lnTo>
                  <a:lnTo>
                    <a:pt x="524" y="664"/>
                  </a:lnTo>
                  <a:lnTo>
                    <a:pt x="527" y="671"/>
                  </a:lnTo>
                  <a:lnTo>
                    <a:pt x="531" y="675"/>
                  </a:lnTo>
                  <a:lnTo>
                    <a:pt x="531" y="675"/>
                  </a:lnTo>
                  <a:close/>
                  <a:moveTo>
                    <a:pt x="678" y="635"/>
                  </a:moveTo>
                  <a:lnTo>
                    <a:pt x="678" y="635"/>
                  </a:lnTo>
                  <a:lnTo>
                    <a:pt x="669" y="642"/>
                  </a:lnTo>
                  <a:lnTo>
                    <a:pt x="659" y="649"/>
                  </a:lnTo>
                  <a:lnTo>
                    <a:pt x="653" y="651"/>
                  </a:lnTo>
                  <a:lnTo>
                    <a:pt x="648" y="651"/>
                  </a:lnTo>
                  <a:lnTo>
                    <a:pt x="642" y="651"/>
                  </a:lnTo>
                  <a:lnTo>
                    <a:pt x="639" y="646"/>
                  </a:lnTo>
                  <a:lnTo>
                    <a:pt x="639" y="646"/>
                  </a:lnTo>
                  <a:lnTo>
                    <a:pt x="624" y="657"/>
                  </a:lnTo>
                  <a:lnTo>
                    <a:pt x="624" y="657"/>
                  </a:lnTo>
                  <a:lnTo>
                    <a:pt x="619" y="658"/>
                  </a:lnTo>
                  <a:lnTo>
                    <a:pt x="616" y="660"/>
                  </a:lnTo>
                  <a:lnTo>
                    <a:pt x="616" y="663"/>
                  </a:lnTo>
                  <a:lnTo>
                    <a:pt x="616" y="663"/>
                  </a:lnTo>
                  <a:lnTo>
                    <a:pt x="634" y="660"/>
                  </a:lnTo>
                  <a:lnTo>
                    <a:pt x="653" y="655"/>
                  </a:lnTo>
                  <a:lnTo>
                    <a:pt x="669" y="649"/>
                  </a:lnTo>
                  <a:lnTo>
                    <a:pt x="685" y="642"/>
                  </a:lnTo>
                  <a:lnTo>
                    <a:pt x="685" y="642"/>
                  </a:lnTo>
                  <a:lnTo>
                    <a:pt x="678" y="635"/>
                  </a:lnTo>
                  <a:lnTo>
                    <a:pt x="678" y="635"/>
                  </a:lnTo>
                  <a:close/>
                  <a:moveTo>
                    <a:pt x="506" y="645"/>
                  </a:moveTo>
                  <a:lnTo>
                    <a:pt x="506" y="645"/>
                  </a:lnTo>
                  <a:lnTo>
                    <a:pt x="508" y="645"/>
                  </a:lnTo>
                  <a:lnTo>
                    <a:pt x="508" y="642"/>
                  </a:lnTo>
                  <a:lnTo>
                    <a:pt x="506" y="637"/>
                  </a:lnTo>
                  <a:lnTo>
                    <a:pt x="506" y="637"/>
                  </a:lnTo>
                  <a:lnTo>
                    <a:pt x="506" y="645"/>
                  </a:lnTo>
                  <a:lnTo>
                    <a:pt x="506" y="645"/>
                  </a:lnTo>
                  <a:close/>
                  <a:moveTo>
                    <a:pt x="485" y="655"/>
                  </a:moveTo>
                  <a:lnTo>
                    <a:pt x="485" y="655"/>
                  </a:lnTo>
                  <a:lnTo>
                    <a:pt x="482" y="642"/>
                  </a:lnTo>
                  <a:lnTo>
                    <a:pt x="482" y="642"/>
                  </a:lnTo>
                  <a:lnTo>
                    <a:pt x="477" y="638"/>
                  </a:lnTo>
                  <a:lnTo>
                    <a:pt x="473" y="637"/>
                  </a:lnTo>
                  <a:lnTo>
                    <a:pt x="473" y="637"/>
                  </a:lnTo>
                  <a:lnTo>
                    <a:pt x="477" y="648"/>
                  </a:lnTo>
                  <a:lnTo>
                    <a:pt x="480" y="652"/>
                  </a:lnTo>
                  <a:lnTo>
                    <a:pt x="485" y="655"/>
                  </a:lnTo>
                  <a:lnTo>
                    <a:pt x="485" y="655"/>
                  </a:lnTo>
                  <a:close/>
                  <a:moveTo>
                    <a:pt x="537" y="666"/>
                  </a:moveTo>
                  <a:lnTo>
                    <a:pt x="537" y="666"/>
                  </a:lnTo>
                  <a:lnTo>
                    <a:pt x="538" y="664"/>
                  </a:lnTo>
                  <a:lnTo>
                    <a:pt x="540" y="660"/>
                  </a:lnTo>
                  <a:lnTo>
                    <a:pt x="541" y="652"/>
                  </a:lnTo>
                  <a:lnTo>
                    <a:pt x="540" y="645"/>
                  </a:lnTo>
                  <a:lnTo>
                    <a:pt x="538" y="638"/>
                  </a:lnTo>
                  <a:lnTo>
                    <a:pt x="538" y="638"/>
                  </a:lnTo>
                  <a:lnTo>
                    <a:pt x="537" y="666"/>
                  </a:lnTo>
                  <a:lnTo>
                    <a:pt x="537" y="666"/>
                  </a:lnTo>
                  <a:close/>
                  <a:moveTo>
                    <a:pt x="582" y="648"/>
                  </a:moveTo>
                  <a:lnTo>
                    <a:pt x="582" y="648"/>
                  </a:lnTo>
                  <a:lnTo>
                    <a:pt x="585" y="646"/>
                  </a:lnTo>
                  <a:lnTo>
                    <a:pt x="585" y="645"/>
                  </a:lnTo>
                  <a:lnTo>
                    <a:pt x="585" y="638"/>
                  </a:lnTo>
                  <a:lnTo>
                    <a:pt x="585" y="638"/>
                  </a:lnTo>
                  <a:lnTo>
                    <a:pt x="582" y="638"/>
                  </a:lnTo>
                  <a:lnTo>
                    <a:pt x="582" y="638"/>
                  </a:lnTo>
                  <a:lnTo>
                    <a:pt x="582" y="643"/>
                  </a:lnTo>
                  <a:lnTo>
                    <a:pt x="582" y="648"/>
                  </a:lnTo>
                  <a:lnTo>
                    <a:pt x="582" y="648"/>
                  </a:lnTo>
                  <a:close/>
                  <a:moveTo>
                    <a:pt x="172" y="640"/>
                  </a:moveTo>
                  <a:lnTo>
                    <a:pt x="172" y="640"/>
                  </a:lnTo>
                  <a:lnTo>
                    <a:pt x="169" y="643"/>
                  </a:lnTo>
                  <a:lnTo>
                    <a:pt x="166" y="646"/>
                  </a:lnTo>
                  <a:lnTo>
                    <a:pt x="163" y="646"/>
                  </a:lnTo>
                  <a:lnTo>
                    <a:pt x="160" y="646"/>
                  </a:lnTo>
                  <a:lnTo>
                    <a:pt x="152" y="645"/>
                  </a:lnTo>
                  <a:lnTo>
                    <a:pt x="145" y="643"/>
                  </a:lnTo>
                  <a:lnTo>
                    <a:pt x="145" y="643"/>
                  </a:lnTo>
                  <a:lnTo>
                    <a:pt x="172" y="654"/>
                  </a:lnTo>
                  <a:lnTo>
                    <a:pt x="186" y="657"/>
                  </a:lnTo>
                  <a:lnTo>
                    <a:pt x="194" y="657"/>
                  </a:lnTo>
                  <a:lnTo>
                    <a:pt x="200" y="655"/>
                  </a:lnTo>
                  <a:lnTo>
                    <a:pt x="200" y="655"/>
                  </a:lnTo>
                  <a:lnTo>
                    <a:pt x="194" y="652"/>
                  </a:lnTo>
                  <a:lnTo>
                    <a:pt x="187" y="648"/>
                  </a:lnTo>
                  <a:lnTo>
                    <a:pt x="180" y="643"/>
                  </a:lnTo>
                  <a:lnTo>
                    <a:pt x="172" y="640"/>
                  </a:lnTo>
                  <a:lnTo>
                    <a:pt x="172" y="640"/>
                  </a:lnTo>
                  <a:close/>
                  <a:moveTo>
                    <a:pt x="372" y="642"/>
                  </a:moveTo>
                  <a:lnTo>
                    <a:pt x="372" y="642"/>
                  </a:lnTo>
                  <a:lnTo>
                    <a:pt x="375" y="642"/>
                  </a:lnTo>
                  <a:lnTo>
                    <a:pt x="377" y="643"/>
                  </a:lnTo>
                  <a:lnTo>
                    <a:pt x="378" y="643"/>
                  </a:lnTo>
                  <a:lnTo>
                    <a:pt x="381" y="642"/>
                  </a:lnTo>
                  <a:lnTo>
                    <a:pt x="381" y="642"/>
                  </a:lnTo>
                  <a:lnTo>
                    <a:pt x="380" y="642"/>
                  </a:lnTo>
                  <a:lnTo>
                    <a:pt x="380" y="640"/>
                  </a:lnTo>
                  <a:lnTo>
                    <a:pt x="380" y="640"/>
                  </a:lnTo>
                  <a:lnTo>
                    <a:pt x="375" y="640"/>
                  </a:lnTo>
                  <a:lnTo>
                    <a:pt x="373" y="640"/>
                  </a:lnTo>
                  <a:lnTo>
                    <a:pt x="372" y="642"/>
                  </a:lnTo>
                  <a:lnTo>
                    <a:pt x="372" y="642"/>
                  </a:lnTo>
                  <a:close/>
                  <a:moveTo>
                    <a:pt x="447" y="655"/>
                  </a:moveTo>
                  <a:lnTo>
                    <a:pt x="447" y="655"/>
                  </a:lnTo>
                  <a:lnTo>
                    <a:pt x="447" y="652"/>
                  </a:lnTo>
                  <a:lnTo>
                    <a:pt x="445" y="649"/>
                  </a:lnTo>
                  <a:lnTo>
                    <a:pt x="444" y="642"/>
                  </a:lnTo>
                  <a:lnTo>
                    <a:pt x="444" y="642"/>
                  </a:lnTo>
                  <a:lnTo>
                    <a:pt x="441" y="640"/>
                  </a:lnTo>
                  <a:lnTo>
                    <a:pt x="439" y="640"/>
                  </a:lnTo>
                  <a:lnTo>
                    <a:pt x="439" y="640"/>
                  </a:lnTo>
                  <a:lnTo>
                    <a:pt x="442" y="648"/>
                  </a:lnTo>
                  <a:lnTo>
                    <a:pt x="447" y="655"/>
                  </a:lnTo>
                  <a:lnTo>
                    <a:pt x="447" y="655"/>
                  </a:lnTo>
                  <a:close/>
                  <a:moveTo>
                    <a:pt x="645" y="645"/>
                  </a:moveTo>
                  <a:lnTo>
                    <a:pt x="645" y="645"/>
                  </a:lnTo>
                  <a:lnTo>
                    <a:pt x="649" y="646"/>
                  </a:lnTo>
                  <a:lnTo>
                    <a:pt x="654" y="645"/>
                  </a:lnTo>
                  <a:lnTo>
                    <a:pt x="663" y="642"/>
                  </a:lnTo>
                  <a:lnTo>
                    <a:pt x="663" y="642"/>
                  </a:lnTo>
                  <a:lnTo>
                    <a:pt x="660" y="640"/>
                  </a:lnTo>
                  <a:lnTo>
                    <a:pt x="654" y="642"/>
                  </a:lnTo>
                  <a:lnTo>
                    <a:pt x="648" y="643"/>
                  </a:lnTo>
                  <a:lnTo>
                    <a:pt x="645" y="645"/>
                  </a:lnTo>
                  <a:lnTo>
                    <a:pt x="645" y="645"/>
                  </a:lnTo>
                  <a:close/>
                  <a:moveTo>
                    <a:pt x="570" y="642"/>
                  </a:moveTo>
                  <a:lnTo>
                    <a:pt x="570" y="642"/>
                  </a:lnTo>
                  <a:lnTo>
                    <a:pt x="570" y="645"/>
                  </a:lnTo>
                  <a:lnTo>
                    <a:pt x="570" y="646"/>
                  </a:lnTo>
                  <a:lnTo>
                    <a:pt x="572" y="648"/>
                  </a:lnTo>
                  <a:lnTo>
                    <a:pt x="573" y="649"/>
                  </a:lnTo>
                  <a:lnTo>
                    <a:pt x="573" y="649"/>
                  </a:lnTo>
                  <a:lnTo>
                    <a:pt x="573" y="645"/>
                  </a:lnTo>
                  <a:lnTo>
                    <a:pt x="575" y="642"/>
                  </a:lnTo>
                  <a:lnTo>
                    <a:pt x="575" y="642"/>
                  </a:lnTo>
                  <a:lnTo>
                    <a:pt x="573" y="640"/>
                  </a:lnTo>
                  <a:lnTo>
                    <a:pt x="572" y="642"/>
                  </a:lnTo>
                  <a:lnTo>
                    <a:pt x="570" y="642"/>
                  </a:lnTo>
                  <a:lnTo>
                    <a:pt x="570" y="642"/>
                  </a:lnTo>
                  <a:close/>
                  <a:moveTo>
                    <a:pt x="393" y="646"/>
                  </a:moveTo>
                  <a:lnTo>
                    <a:pt x="393" y="646"/>
                  </a:lnTo>
                  <a:lnTo>
                    <a:pt x="393" y="645"/>
                  </a:lnTo>
                  <a:lnTo>
                    <a:pt x="392" y="643"/>
                  </a:lnTo>
                  <a:lnTo>
                    <a:pt x="390" y="643"/>
                  </a:lnTo>
                  <a:lnTo>
                    <a:pt x="389" y="643"/>
                  </a:lnTo>
                  <a:lnTo>
                    <a:pt x="389" y="643"/>
                  </a:lnTo>
                  <a:lnTo>
                    <a:pt x="390" y="645"/>
                  </a:lnTo>
                  <a:lnTo>
                    <a:pt x="393" y="646"/>
                  </a:lnTo>
                  <a:lnTo>
                    <a:pt x="393" y="646"/>
                  </a:lnTo>
                  <a:close/>
                  <a:moveTo>
                    <a:pt x="305" y="646"/>
                  </a:moveTo>
                  <a:lnTo>
                    <a:pt x="305" y="646"/>
                  </a:lnTo>
                  <a:lnTo>
                    <a:pt x="309" y="646"/>
                  </a:lnTo>
                  <a:lnTo>
                    <a:pt x="314" y="646"/>
                  </a:lnTo>
                  <a:lnTo>
                    <a:pt x="325" y="646"/>
                  </a:lnTo>
                  <a:lnTo>
                    <a:pt x="325" y="646"/>
                  </a:lnTo>
                  <a:lnTo>
                    <a:pt x="320" y="645"/>
                  </a:lnTo>
                  <a:lnTo>
                    <a:pt x="314" y="645"/>
                  </a:lnTo>
                  <a:lnTo>
                    <a:pt x="305" y="646"/>
                  </a:lnTo>
                  <a:lnTo>
                    <a:pt x="305" y="646"/>
                  </a:lnTo>
                  <a:close/>
                  <a:moveTo>
                    <a:pt x="453" y="652"/>
                  </a:moveTo>
                  <a:lnTo>
                    <a:pt x="453" y="652"/>
                  </a:lnTo>
                  <a:lnTo>
                    <a:pt x="454" y="652"/>
                  </a:lnTo>
                  <a:lnTo>
                    <a:pt x="454" y="652"/>
                  </a:lnTo>
                  <a:lnTo>
                    <a:pt x="454" y="649"/>
                  </a:lnTo>
                  <a:lnTo>
                    <a:pt x="454" y="648"/>
                  </a:lnTo>
                  <a:lnTo>
                    <a:pt x="450" y="643"/>
                  </a:lnTo>
                  <a:lnTo>
                    <a:pt x="450" y="643"/>
                  </a:lnTo>
                  <a:lnTo>
                    <a:pt x="451" y="649"/>
                  </a:lnTo>
                  <a:lnTo>
                    <a:pt x="453" y="652"/>
                  </a:lnTo>
                  <a:lnTo>
                    <a:pt x="453" y="652"/>
                  </a:lnTo>
                  <a:close/>
                  <a:moveTo>
                    <a:pt x="514" y="664"/>
                  </a:moveTo>
                  <a:lnTo>
                    <a:pt x="514" y="664"/>
                  </a:lnTo>
                  <a:lnTo>
                    <a:pt x="514" y="655"/>
                  </a:lnTo>
                  <a:lnTo>
                    <a:pt x="514" y="651"/>
                  </a:lnTo>
                  <a:lnTo>
                    <a:pt x="512" y="646"/>
                  </a:lnTo>
                  <a:lnTo>
                    <a:pt x="512" y="646"/>
                  </a:lnTo>
                  <a:lnTo>
                    <a:pt x="509" y="652"/>
                  </a:lnTo>
                  <a:lnTo>
                    <a:pt x="508" y="658"/>
                  </a:lnTo>
                  <a:lnTo>
                    <a:pt x="509" y="663"/>
                  </a:lnTo>
                  <a:lnTo>
                    <a:pt x="511" y="664"/>
                  </a:lnTo>
                  <a:lnTo>
                    <a:pt x="514" y="664"/>
                  </a:lnTo>
                  <a:lnTo>
                    <a:pt x="514" y="664"/>
                  </a:lnTo>
                  <a:close/>
                  <a:moveTo>
                    <a:pt x="216" y="649"/>
                  </a:moveTo>
                  <a:lnTo>
                    <a:pt x="216" y="649"/>
                  </a:lnTo>
                  <a:lnTo>
                    <a:pt x="209" y="648"/>
                  </a:lnTo>
                  <a:lnTo>
                    <a:pt x="209" y="648"/>
                  </a:lnTo>
                  <a:lnTo>
                    <a:pt x="210" y="651"/>
                  </a:lnTo>
                  <a:lnTo>
                    <a:pt x="212" y="652"/>
                  </a:lnTo>
                  <a:lnTo>
                    <a:pt x="215" y="651"/>
                  </a:lnTo>
                  <a:lnTo>
                    <a:pt x="216" y="649"/>
                  </a:lnTo>
                  <a:lnTo>
                    <a:pt x="216" y="649"/>
                  </a:lnTo>
                  <a:close/>
                  <a:moveTo>
                    <a:pt x="345" y="649"/>
                  </a:moveTo>
                  <a:lnTo>
                    <a:pt x="345" y="649"/>
                  </a:lnTo>
                  <a:lnTo>
                    <a:pt x="337" y="651"/>
                  </a:lnTo>
                  <a:lnTo>
                    <a:pt x="329" y="652"/>
                  </a:lnTo>
                  <a:lnTo>
                    <a:pt x="329" y="652"/>
                  </a:lnTo>
                  <a:lnTo>
                    <a:pt x="349" y="652"/>
                  </a:lnTo>
                  <a:lnTo>
                    <a:pt x="367" y="652"/>
                  </a:lnTo>
                  <a:lnTo>
                    <a:pt x="367" y="652"/>
                  </a:lnTo>
                  <a:lnTo>
                    <a:pt x="363" y="649"/>
                  </a:lnTo>
                  <a:lnTo>
                    <a:pt x="357" y="648"/>
                  </a:lnTo>
                  <a:lnTo>
                    <a:pt x="345" y="649"/>
                  </a:lnTo>
                  <a:lnTo>
                    <a:pt x="345" y="649"/>
                  </a:lnTo>
                  <a:close/>
                  <a:moveTo>
                    <a:pt x="412" y="652"/>
                  </a:moveTo>
                  <a:lnTo>
                    <a:pt x="412" y="652"/>
                  </a:lnTo>
                  <a:lnTo>
                    <a:pt x="412" y="651"/>
                  </a:lnTo>
                  <a:lnTo>
                    <a:pt x="410" y="649"/>
                  </a:lnTo>
                  <a:lnTo>
                    <a:pt x="409" y="651"/>
                  </a:lnTo>
                  <a:lnTo>
                    <a:pt x="409" y="651"/>
                  </a:lnTo>
                  <a:lnTo>
                    <a:pt x="410" y="651"/>
                  </a:lnTo>
                  <a:lnTo>
                    <a:pt x="412" y="652"/>
                  </a:lnTo>
                  <a:lnTo>
                    <a:pt x="412" y="652"/>
                  </a:lnTo>
                  <a:close/>
                  <a:moveTo>
                    <a:pt x="326" y="652"/>
                  </a:moveTo>
                  <a:lnTo>
                    <a:pt x="326" y="652"/>
                  </a:lnTo>
                  <a:lnTo>
                    <a:pt x="316" y="652"/>
                  </a:lnTo>
                  <a:lnTo>
                    <a:pt x="309" y="652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16" y="654"/>
                  </a:lnTo>
                  <a:lnTo>
                    <a:pt x="322" y="654"/>
                  </a:lnTo>
                  <a:lnTo>
                    <a:pt x="326" y="652"/>
                  </a:lnTo>
                  <a:lnTo>
                    <a:pt x="326" y="652"/>
                  </a:lnTo>
                  <a:close/>
                  <a:moveTo>
                    <a:pt x="402" y="660"/>
                  </a:moveTo>
                  <a:lnTo>
                    <a:pt x="402" y="660"/>
                  </a:lnTo>
                  <a:lnTo>
                    <a:pt x="406" y="658"/>
                  </a:lnTo>
                  <a:lnTo>
                    <a:pt x="409" y="657"/>
                  </a:lnTo>
                  <a:lnTo>
                    <a:pt x="409" y="657"/>
                  </a:lnTo>
                  <a:lnTo>
                    <a:pt x="402" y="654"/>
                  </a:lnTo>
                  <a:lnTo>
                    <a:pt x="401" y="652"/>
                  </a:lnTo>
                  <a:lnTo>
                    <a:pt x="396" y="652"/>
                  </a:lnTo>
                  <a:lnTo>
                    <a:pt x="396" y="652"/>
                  </a:lnTo>
                  <a:lnTo>
                    <a:pt x="399" y="655"/>
                  </a:lnTo>
                  <a:lnTo>
                    <a:pt x="402" y="660"/>
                  </a:lnTo>
                  <a:lnTo>
                    <a:pt x="402" y="660"/>
                  </a:lnTo>
                  <a:close/>
                  <a:moveTo>
                    <a:pt x="491" y="689"/>
                  </a:moveTo>
                  <a:lnTo>
                    <a:pt x="491" y="689"/>
                  </a:lnTo>
                  <a:lnTo>
                    <a:pt x="489" y="683"/>
                  </a:lnTo>
                  <a:lnTo>
                    <a:pt x="489" y="675"/>
                  </a:lnTo>
                  <a:lnTo>
                    <a:pt x="489" y="675"/>
                  </a:lnTo>
                  <a:lnTo>
                    <a:pt x="483" y="671"/>
                  </a:lnTo>
                  <a:lnTo>
                    <a:pt x="480" y="664"/>
                  </a:lnTo>
                  <a:lnTo>
                    <a:pt x="476" y="658"/>
                  </a:lnTo>
                  <a:lnTo>
                    <a:pt x="471" y="652"/>
                  </a:lnTo>
                  <a:lnTo>
                    <a:pt x="471" y="652"/>
                  </a:lnTo>
                  <a:lnTo>
                    <a:pt x="471" y="660"/>
                  </a:lnTo>
                  <a:lnTo>
                    <a:pt x="474" y="664"/>
                  </a:lnTo>
                  <a:lnTo>
                    <a:pt x="479" y="674"/>
                  </a:lnTo>
                  <a:lnTo>
                    <a:pt x="485" y="681"/>
                  </a:lnTo>
                  <a:lnTo>
                    <a:pt x="491" y="689"/>
                  </a:lnTo>
                  <a:lnTo>
                    <a:pt x="491" y="689"/>
                  </a:lnTo>
                  <a:close/>
                  <a:moveTo>
                    <a:pt x="384" y="658"/>
                  </a:moveTo>
                  <a:lnTo>
                    <a:pt x="384" y="658"/>
                  </a:lnTo>
                  <a:lnTo>
                    <a:pt x="380" y="660"/>
                  </a:lnTo>
                  <a:lnTo>
                    <a:pt x="373" y="660"/>
                  </a:lnTo>
                  <a:lnTo>
                    <a:pt x="360" y="661"/>
                  </a:lnTo>
                  <a:lnTo>
                    <a:pt x="360" y="661"/>
                  </a:lnTo>
                  <a:lnTo>
                    <a:pt x="369" y="664"/>
                  </a:lnTo>
                  <a:lnTo>
                    <a:pt x="369" y="664"/>
                  </a:lnTo>
                  <a:lnTo>
                    <a:pt x="372" y="663"/>
                  </a:lnTo>
                  <a:lnTo>
                    <a:pt x="375" y="661"/>
                  </a:lnTo>
                  <a:lnTo>
                    <a:pt x="381" y="661"/>
                  </a:lnTo>
                  <a:lnTo>
                    <a:pt x="389" y="661"/>
                  </a:lnTo>
                  <a:lnTo>
                    <a:pt x="396" y="660"/>
                  </a:lnTo>
                  <a:lnTo>
                    <a:pt x="396" y="660"/>
                  </a:lnTo>
                  <a:lnTo>
                    <a:pt x="393" y="657"/>
                  </a:lnTo>
                  <a:lnTo>
                    <a:pt x="392" y="654"/>
                  </a:lnTo>
                  <a:lnTo>
                    <a:pt x="392" y="654"/>
                  </a:lnTo>
                  <a:lnTo>
                    <a:pt x="384" y="654"/>
                  </a:lnTo>
                  <a:lnTo>
                    <a:pt x="384" y="654"/>
                  </a:lnTo>
                  <a:lnTo>
                    <a:pt x="384" y="655"/>
                  </a:lnTo>
                  <a:lnTo>
                    <a:pt x="384" y="658"/>
                  </a:lnTo>
                  <a:lnTo>
                    <a:pt x="384" y="658"/>
                  </a:lnTo>
                  <a:close/>
                  <a:moveTo>
                    <a:pt x="226" y="655"/>
                  </a:moveTo>
                  <a:lnTo>
                    <a:pt x="226" y="655"/>
                  </a:lnTo>
                  <a:lnTo>
                    <a:pt x="232" y="658"/>
                  </a:lnTo>
                  <a:lnTo>
                    <a:pt x="238" y="661"/>
                  </a:lnTo>
                  <a:lnTo>
                    <a:pt x="245" y="661"/>
                  </a:lnTo>
                  <a:lnTo>
                    <a:pt x="253" y="660"/>
                  </a:lnTo>
                  <a:lnTo>
                    <a:pt x="253" y="660"/>
                  </a:lnTo>
                  <a:lnTo>
                    <a:pt x="247" y="657"/>
                  </a:lnTo>
                  <a:lnTo>
                    <a:pt x="241" y="655"/>
                  </a:lnTo>
                  <a:lnTo>
                    <a:pt x="226" y="655"/>
                  </a:lnTo>
                  <a:lnTo>
                    <a:pt x="226" y="655"/>
                  </a:lnTo>
                  <a:close/>
                  <a:moveTo>
                    <a:pt x="453" y="658"/>
                  </a:moveTo>
                  <a:lnTo>
                    <a:pt x="453" y="658"/>
                  </a:lnTo>
                  <a:lnTo>
                    <a:pt x="456" y="658"/>
                  </a:lnTo>
                  <a:lnTo>
                    <a:pt x="456" y="657"/>
                  </a:lnTo>
                  <a:lnTo>
                    <a:pt x="456" y="657"/>
                  </a:lnTo>
                  <a:lnTo>
                    <a:pt x="454" y="655"/>
                  </a:lnTo>
                  <a:lnTo>
                    <a:pt x="454" y="655"/>
                  </a:lnTo>
                  <a:lnTo>
                    <a:pt x="453" y="657"/>
                  </a:lnTo>
                  <a:lnTo>
                    <a:pt x="453" y="657"/>
                  </a:lnTo>
                  <a:lnTo>
                    <a:pt x="454" y="657"/>
                  </a:lnTo>
                  <a:lnTo>
                    <a:pt x="453" y="658"/>
                  </a:lnTo>
                  <a:lnTo>
                    <a:pt x="453" y="658"/>
                  </a:lnTo>
                  <a:close/>
                  <a:moveTo>
                    <a:pt x="572" y="666"/>
                  </a:moveTo>
                  <a:lnTo>
                    <a:pt x="572" y="666"/>
                  </a:lnTo>
                  <a:lnTo>
                    <a:pt x="576" y="664"/>
                  </a:lnTo>
                  <a:lnTo>
                    <a:pt x="581" y="661"/>
                  </a:lnTo>
                  <a:lnTo>
                    <a:pt x="581" y="661"/>
                  </a:lnTo>
                  <a:lnTo>
                    <a:pt x="579" y="660"/>
                  </a:lnTo>
                  <a:lnTo>
                    <a:pt x="579" y="658"/>
                  </a:lnTo>
                  <a:lnTo>
                    <a:pt x="579" y="657"/>
                  </a:lnTo>
                  <a:lnTo>
                    <a:pt x="578" y="657"/>
                  </a:lnTo>
                  <a:lnTo>
                    <a:pt x="578" y="657"/>
                  </a:lnTo>
                  <a:lnTo>
                    <a:pt x="575" y="660"/>
                  </a:lnTo>
                  <a:lnTo>
                    <a:pt x="573" y="663"/>
                  </a:lnTo>
                  <a:lnTo>
                    <a:pt x="572" y="666"/>
                  </a:lnTo>
                  <a:lnTo>
                    <a:pt x="572" y="666"/>
                  </a:lnTo>
                  <a:close/>
                  <a:moveTo>
                    <a:pt x="166" y="658"/>
                  </a:moveTo>
                  <a:lnTo>
                    <a:pt x="166" y="658"/>
                  </a:lnTo>
                  <a:lnTo>
                    <a:pt x="165" y="658"/>
                  </a:lnTo>
                  <a:lnTo>
                    <a:pt x="166" y="660"/>
                  </a:lnTo>
                  <a:lnTo>
                    <a:pt x="166" y="660"/>
                  </a:lnTo>
                  <a:lnTo>
                    <a:pt x="192" y="667"/>
                  </a:lnTo>
                  <a:lnTo>
                    <a:pt x="218" y="674"/>
                  </a:lnTo>
                  <a:lnTo>
                    <a:pt x="218" y="674"/>
                  </a:lnTo>
                  <a:lnTo>
                    <a:pt x="215" y="671"/>
                  </a:lnTo>
                  <a:lnTo>
                    <a:pt x="213" y="669"/>
                  </a:lnTo>
                  <a:lnTo>
                    <a:pt x="213" y="666"/>
                  </a:lnTo>
                  <a:lnTo>
                    <a:pt x="213" y="666"/>
                  </a:lnTo>
                  <a:lnTo>
                    <a:pt x="187" y="663"/>
                  </a:lnTo>
                  <a:lnTo>
                    <a:pt x="166" y="658"/>
                  </a:lnTo>
                  <a:lnTo>
                    <a:pt x="166" y="658"/>
                  </a:lnTo>
                  <a:close/>
                  <a:moveTo>
                    <a:pt x="595" y="664"/>
                  </a:moveTo>
                  <a:lnTo>
                    <a:pt x="595" y="664"/>
                  </a:lnTo>
                  <a:lnTo>
                    <a:pt x="598" y="666"/>
                  </a:lnTo>
                  <a:lnTo>
                    <a:pt x="599" y="666"/>
                  </a:lnTo>
                  <a:lnTo>
                    <a:pt x="601" y="664"/>
                  </a:lnTo>
                  <a:lnTo>
                    <a:pt x="601" y="664"/>
                  </a:lnTo>
                  <a:lnTo>
                    <a:pt x="598" y="661"/>
                  </a:lnTo>
                  <a:lnTo>
                    <a:pt x="599" y="658"/>
                  </a:lnTo>
                  <a:lnTo>
                    <a:pt x="599" y="658"/>
                  </a:lnTo>
                  <a:lnTo>
                    <a:pt x="596" y="658"/>
                  </a:lnTo>
                  <a:lnTo>
                    <a:pt x="596" y="658"/>
                  </a:lnTo>
                  <a:lnTo>
                    <a:pt x="595" y="664"/>
                  </a:lnTo>
                  <a:lnTo>
                    <a:pt x="595" y="664"/>
                  </a:lnTo>
                  <a:close/>
                  <a:moveTo>
                    <a:pt x="221" y="661"/>
                  </a:moveTo>
                  <a:lnTo>
                    <a:pt x="221" y="661"/>
                  </a:lnTo>
                  <a:lnTo>
                    <a:pt x="215" y="658"/>
                  </a:lnTo>
                  <a:lnTo>
                    <a:pt x="212" y="658"/>
                  </a:lnTo>
                  <a:lnTo>
                    <a:pt x="209" y="660"/>
                  </a:lnTo>
                  <a:lnTo>
                    <a:pt x="209" y="660"/>
                  </a:lnTo>
                  <a:lnTo>
                    <a:pt x="215" y="661"/>
                  </a:lnTo>
                  <a:lnTo>
                    <a:pt x="218" y="663"/>
                  </a:lnTo>
                  <a:lnTo>
                    <a:pt x="221" y="661"/>
                  </a:lnTo>
                  <a:lnTo>
                    <a:pt x="221" y="661"/>
                  </a:lnTo>
                  <a:close/>
                  <a:moveTo>
                    <a:pt x="604" y="660"/>
                  </a:moveTo>
                  <a:lnTo>
                    <a:pt x="604" y="660"/>
                  </a:lnTo>
                  <a:lnTo>
                    <a:pt x="604" y="661"/>
                  </a:lnTo>
                  <a:lnTo>
                    <a:pt x="605" y="661"/>
                  </a:lnTo>
                  <a:lnTo>
                    <a:pt x="608" y="663"/>
                  </a:lnTo>
                  <a:lnTo>
                    <a:pt x="608" y="663"/>
                  </a:lnTo>
                  <a:lnTo>
                    <a:pt x="608" y="660"/>
                  </a:lnTo>
                  <a:lnTo>
                    <a:pt x="607" y="658"/>
                  </a:lnTo>
                  <a:lnTo>
                    <a:pt x="607" y="658"/>
                  </a:lnTo>
                  <a:lnTo>
                    <a:pt x="607" y="658"/>
                  </a:lnTo>
                  <a:lnTo>
                    <a:pt x="605" y="658"/>
                  </a:lnTo>
                  <a:lnTo>
                    <a:pt x="605" y="658"/>
                  </a:lnTo>
                  <a:lnTo>
                    <a:pt x="604" y="660"/>
                  </a:lnTo>
                  <a:lnTo>
                    <a:pt x="604" y="660"/>
                  </a:lnTo>
                  <a:close/>
                  <a:moveTo>
                    <a:pt x="564" y="666"/>
                  </a:moveTo>
                  <a:lnTo>
                    <a:pt x="564" y="666"/>
                  </a:lnTo>
                  <a:lnTo>
                    <a:pt x="566" y="666"/>
                  </a:lnTo>
                  <a:lnTo>
                    <a:pt x="567" y="663"/>
                  </a:lnTo>
                  <a:lnTo>
                    <a:pt x="567" y="661"/>
                  </a:lnTo>
                  <a:lnTo>
                    <a:pt x="564" y="660"/>
                  </a:lnTo>
                  <a:lnTo>
                    <a:pt x="564" y="660"/>
                  </a:lnTo>
                  <a:lnTo>
                    <a:pt x="564" y="663"/>
                  </a:lnTo>
                  <a:lnTo>
                    <a:pt x="564" y="666"/>
                  </a:lnTo>
                  <a:lnTo>
                    <a:pt x="564" y="666"/>
                  </a:lnTo>
                  <a:close/>
                  <a:moveTo>
                    <a:pt x="486" y="666"/>
                  </a:moveTo>
                  <a:lnTo>
                    <a:pt x="486" y="666"/>
                  </a:lnTo>
                  <a:lnTo>
                    <a:pt x="486" y="663"/>
                  </a:lnTo>
                  <a:lnTo>
                    <a:pt x="485" y="663"/>
                  </a:lnTo>
                  <a:lnTo>
                    <a:pt x="483" y="663"/>
                  </a:lnTo>
                  <a:lnTo>
                    <a:pt x="483" y="663"/>
                  </a:lnTo>
                  <a:lnTo>
                    <a:pt x="485" y="664"/>
                  </a:lnTo>
                  <a:lnTo>
                    <a:pt x="486" y="666"/>
                  </a:lnTo>
                  <a:lnTo>
                    <a:pt x="486" y="666"/>
                  </a:lnTo>
                  <a:close/>
                  <a:moveTo>
                    <a:pt x="505" y="686"/>
                  </a:moveTo>
                  <a:lnTo>
                    <a:pt x="505" y="686"/>
                  </a:lnTo>
                  <a:lnTo>
                    <a:pt x="505" y="672"/>
                  </a:lnTo>
                  <a:lnTo>
                    <a:pt x="503" y="666"/>
                  </a:lnTo>
                  <a:lnTo>
                    <a:pt x="500" y="661"/>
                  </a:lnTo>
                  <a:lnTo>
                    <a:pt x="500" y="661"/>
                  </a:lnTo>
                  <a:lnTo>
                    <a:pt x="502" y="675"/>
                  </a:lnTo>
                  <a:lnTo>
                    <a:pt x="503" y="681"/>
                  </a:lnTo>
                  <a:lnTo>
                    <a:pt x="505" y="686"/>
                  </a:lnTo>
                  <a:lnTo>
                    <a:pt x="505" y="686"/>
                  </a:lnTo>
                  <a:close/>
                  <a:moveTo>
                    <a:pt x="497" y="680"/>
                  </a:moveTo>
                  <a:lnTo>
                    <a:pt x="497" y="680"/>
                  </a:lnTo>
                  <a:lnTo>
                    <a:pt x="494" y="664"/>
                  </a:lnTo>
                  <a:lnTo>
                    <a:pt x="494" y="664"/>
                  </a:lnTo>
                  <a:lnTo>
                    <a:pt x="492" y="664"/>
                  </a:lnTo>
                  <a:lnTo>
                    <a:pt x="492" y="664"/>
                  </a:lnTo>
                  <a:lnTo>
                    <a:pt x="494" y="674"/>
                  </a:lnTo>
                  <a:lnTo>
                    <a:pt x="495" y="677"/>
                  </a:lnTo>
                  <a:lnTo>
                    <a:pt x="497" y="680"/>
                  </a:lnTo>
                  <a:lnTo>
                    <a:pt x="497" y="680"/>
                  </a:lnTo>
                  <a:close/>
                  <a:moveTo>
                    <a:pt x="253" y="669"/>
                  </a:moveTo>
                  <a:lnTo>
                    <a:pt x="253" y="669"/>
                  </a:lnTo>
                  <a:lnTo>
                    <a:pt x="248" y="667"/>
                  </a:lnTo>
                  <a:lnTo>
                    <a:pt x="245" y="667"/>
                  </a:lnTo>
                  <a:lnTo>
                    <a:pt x="242" y="667"/>
                  </a:lnTo>
                  <a:lnTo>
                    <a:pt x="242" y="667"/>
                  </a:lnTo>
                  <a:lnTo>
                    <a:pt x="248" y="669"/>
                  </a:lnTo>
                  <a:lnTo>
                    <a:pt x="250" y="669"/>
                  </a:lnTo>
                  <a:lnTo>
                    <a:pt x="253" y="669"/>
                  </a:lnTo>
                  <a:lnTo>
                    <a:pt x="253" y="669"/>
                  </a:lnTo>
                  <a:close/>
                  <a:moveTo>
                    <a:pt x="413" y="669"/>
                  </a:moveTo>
                  <a:lnTo>
                    <a:pt x="413" y="669"/>
                  </a:lnTo>
                  <a:lnTo>
                    <a:pt x="416" y="671"/>
                  </a:lnTo>
                  <a:lnTo>
                    <a:pt x="421" y="671"/>
                  </a:lnTo>
                  <a:lnTo>
                    <a:pt x="421" y="671"/>
                  </a:lnTo>
                  <a:lnTo>
                    <a:pt x="419" y="669"/>
                  </a:lnTo>
                  <a:lnTo>
                    <a:pt x="419" y="667"/>
                  </a:lnTo>
                  <a:lnTo>
                    <a:pt x="419" y="667"/>
                  </a:lnTo>
                  <a:lnTo>
                    <a:pt x="413" y="669"/>
                  </a:lnTo>
                  <a:lnTo>
                    <a:pt x="413" y="669"/>
                  </a:lnTo>
                  <a:close/>
                  <a:moveTo>
                    <a:pt x="466" y="672"/>
                  </a:moveTo>
                  <a:lnTo>
                    <a:pt x="466" y="672"/>
                  </a:lnTo>
                  <a:lnTo>
                    <a:pt x="465" y="669"/>
                  </a:lnTo>
                  <a:lnTo>
                    <a:pt x="462" y="667"/>
                  </a:lnTo>
                  <a:lnTo>
                    <a:pt x="462" y="667"/>
                  </a:lnTo>
                  <a:lnTo>
                    <a:pt x="463" y="671"/>
                  </a:lnTo>
                  <a:lnTo>
                    <a:pt x="463" y="672"/>
                  </a:lnTo>
                  <a:lnTo>
                    <a:pt x="466" y="672"/>
                  </a:lnTo>
                  <a:lnTo>
                    <a:pt x="466" y="672"/>
                  </a:lnTo>
                  <a:close/>
                  <a:moveTo>
                    <a:pt x="518" y="672"/>
                  </a:moveTo>
                  <a:lnTo>
                    <a:pt x="518" y="672"/>
                  </a:lnTo>
                  <a:lnTo>
                    <a:pt x="518" y="675"/>
                  </a:lnTo>
                  <a:lnTo>
                    <a:pt x="520" y="675"/>
                  </a:lnTo>
                  <a:lnTo>
                    <a:pt x="523" y="677"/>
                  </a:lnTo>
                  <a:lnTo>
                    <a:pt x="523" y="677"/>
                  </a:lnTo>
                  <a:lnTo>
                    <a:pt x="523" y="67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0" y="671"/>
                  </a:lnTo>
                  <a:lnTo>
                    <a:pt x="518" y="672"/>
                  </a:lnTo>
                  <a:lnTo>
                    <a:pt x="518" y="672"/>
                  </a:lnTo>
                  <a:close/>
                  <a:moveTo>
                    <a:pt x="572" y="672"/>
                  </a:moveTo>
                  <a:lnTo>
                    <a:pt x="572" y="672"/>
                  </a:lnTo>
                  <a:lnTo>
                    <a:pt x="573" y="677"/>
                  </a:lnTo>
                  <a:lnTo>
                    <a:pt x="572" y="681"/>
                  </a:lnTo>
                  <a:lnTo>
                    <a:pt x="572" y="681"/>
                  </a:lnTo>
                  <a:lnTo>
                    <a:pt x="578" y="675"/>
                  </a:lnTo>
                  <a:lnTo>
                    <a:pt x="579" y="672"/>
                  </a:lnTo>
                  <a:lnTo>
                    <a:pt x="579" y="669"/>
                  </a:lnTo>
                  <a:lnTo>
                    <a:pt x="579" y="669"/>
                  </a:lnTo>
                  <a:lnTo>
                    <a:pt x="578" y="671"/>
                  </a:lnTo>
                  <a:lnTo>
                    <a:pt x="575" y="671"/>
                  </a:lnTo>
                  <a:lnTo>
                    <a:pt x="573" y="672"/>
                  </a:lnTo>
                  <a:lnTo>
                    <a:pt x="572" y="672"/>
                  </a:lnTo>
                  <a:lnTo>
                    <a:pt x="572" y="672"/>
                  </a:lnTo>
                  <a:close/>
                  <a:moveTo>
                    <a:pt x="267" y="671"/>
                  </a:moveTo>
                  <a:lnTo>
                    <a:pt x="267" y="671"/>
                  </a:lnTo>
                  <a:lnTo>
                    <a:pt x="262" y="669"/>
                  </a:lnTo>
                  <a:lnTo>
                    <a:pt x="258" y="671"/>
                  </a:lnTo>
                  <a:lnTo>
                    <a:pt x="258" y="671"/>
                  </a:lnTo>
                  <a:lnTo>
                    <a:pt x="262" y="671"/>
                  </a:lnTo>
                  <a:lnTo>
                    <a:pt x="265" y="671"/>
                  </a:lnTo>
                  <a:lnTo>
                    <a:pt x="267" y="671"/>
                  </a:lnTo>
                  <a:lnTo>
                    <a:pt x="267" y="671"/>
                  </a:lnTo>
                  <a:close/>
                  <a:moveTo>
                    <a:pt x="270" y="672"/>
                  </a:moveTo>
                  <a:lnTo>
                    <a:pt x="270" y="672"/>
                  </a:lnTo>
                  <a:lnTo>
                    <a:pt x="273" y="671"/>
                  </a:lnTo>
                  <a:lnTo>
                    <a:pt x="277" y="672"/>
                  </a:lnTo>
                  <a:lnTo>
                    <a:pt x="277" y="672"/>
                  </a:lnTo>
                  <a:lnTo>
                    <a:pt x="276" y="669"/>
                  </a:lnTo>
                  <a:lnTo>
                    <a:pt x="273" y="669"/>
                  </a:lnTo>
                  <a:lnTo>
                    <a:pt x="271" y="671"/>
                  </a:lnTo>
                  <a:lnTo>
                    <a:pt x="270" y="672"/>
                  </a:lnTo>
                  <a:lnTo>
                    <a:pt x="270" y="672"/>
                  </a:lnTo>
                  <a:close/>
                  <a:moveTo>
                    <a:pt x="558" y="681"/>
                  </a:moveTo>
                  <a:lnTo>
                    <a:pt x="558" y="681"/>
                  </a:lnTo>
                  <a:lnTo>
                    <a:pt x="559" y="677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58" y="671"/>
                  </a:lnTo>
                  <a:lnTo>
                    <a:pt x="556" y="669"/>
                  </a:lnTo>
                  <a:lnTo>
                    <a:pt x="556" y="669"/>
                  </a:lnTo>
                  <a:lnTo>
                    <a:pt x="556" y="677"/>
                  </a:lnTo>
                  <a:lnTo>
                    <a:pt x="556" y="680"/>
                  </a:lnTo>
                  <a:lnTo>
                    <a:pt x="558" y="681"/>
                  </a:lnTo>
                  <a:lnTo>
                    <a:pt x="558" y="681"/>
                  </a:lnTo>
                  <a:close/>
                  <a:moveTo>
                    <a:pt x="587" y="681"/>
                  </a:moveTo>
                  <a:lnTo>
                    <a:pt x="587" y="681"/>
                  </a:lnTo>
                  <a:lnTo>
                    <a:pt x="588" y="678"/>
                  </a:lnTo>
                  <a:lnTo>
                    <a:pt x="588" y="675"/>
                  </a:lnTo>
                  <a:lnTo>
                    <a:pt x="588" y="672"/>
                  </a:lnTo>
                  <a:lnTo>
                    <a:pt x="588" y="669"/>
                  </a:lnTo>
                  <a:lnTo>
                    <a:pt x="588" y="669"/>
                  </a:lnTo>
                  <a:lnTo>
                    <a:pt x="585" y="671"/>
                  </a:lnTo>
                  <a:lnTo>
                    <a:pt x="585" y="674"/>
                  </a:lnTo>
                  <a:lnTo>
                    <a:pt x="587" y="681"/>
                  </a:lnTo>
                  <a:lnTo>
                    <a:pt x="587" y="681"/>
                  </a:lnTo>
                  <a:close/>
                  <a:moveTo>
                    <a:pt x="601" y="696"/>
                  </a:moveTo>
                  <a:lnTo>
                    <a:pt x="601" y="696"/>
                  </a:lnTo>
                  <a:lnTo>
                    <a:pt x="605" y="692"/>
                  </a:lnTo>
                  <a:lnTo>
                    <a:pt x="608" y="686"/>
                  </a:lnTo>
                  <a:lnTo>
                    <a:pt x="608" y="678"/>
                  </a:lnTo>
                  <a:lnTo>
                    <a:pt x="608" y="671"/>
                  </a:lnTo>
                  <a:lnTo>
                    <a:pt x="608" y="671"/>
                  </a:lnTo>
                  <a:lnTo>
                    <a:pt x="602" y="671"/>
                  </a:lnTo>
                  <a:lnTo>
                    <a:pt x="596" y="671"/>
                  </a:lnTo>
                  <a:lnTo>
                    <a:pt x="596" y="671"/>
                  </a:lnTo>
                  <a:lnTo>
                    <a:pt x="601" y="681"/>
                  </a:lnTo>
                  <a:lnTo>
                    <a:pt x="601" y="689"/>
                  </a:lnTo>
                  <a:lnTo>
                    <a:pt x="601" y="696"/>
                  </a:lnTo>
                  <a:lnTo>
                    <a:pt x="601" y="696"/>
                  </a:lnTo>
                  <a:close/>
                  <a:moveTo>
                    <a:pt x="389" y="674"/>
                  </a:moveTo>
                  <a:lnTo>
                    <a:pt x="389" y="674"/>
                  </a:lnTo>
                  <a:lnTo>
                    <a:pt x="404" y="675"/>
                  </a:lnTo>
                  <a:lnTo>
                    <a:pt x="404" y="675"/>
                  </a:lnTo>
                  <a:lnTo>
                    <a:pt x="401" y="674"/>
                  </a:lnTo>
                  <a:lnTo>
                    <a:pt x="396" y="672"/>
                  </a:lnTo>
                  <a:lnTo>
                    <a:pt x="392" y="672"/>
                  </a:lnTo>
                  <a:lnTo>
                    <a:pt x="389" y="674"/>
                  </a:lnTo>
                  <a:lnTo>
                    <a:pt x="389" y="674"/>
                  </a:lnTo>
                  <a:close/>
                  <a:moveTo>
                    <a:pt x="454" y="681"/>
                  </a:moveTo>
                  <a:lnTo>
                    <a:pt x="454" y="681"/>
                  </a:lnTo>
                  <a:lnTo>
                    <a:pt x="450" y="675"/>
                  </a:lnTo>
                  <a:lnTo>
                    <a:pt x="448" y="672"/>
                  </a:lnTo>
                  <a:lnTo>
                    <a:pt x="448" y="672"/>
                  </a:lnTo>
                  <a:lnTo>
                    <a:pt x="447" y="672"/>
                  </a:lnTo>
                  <a:lnTo>
                    <a:pt x="447" y="672"/>
                  </a:lnTo>
                  <a:lnTo>
                    <a:pt x="448" y="675"/>
                  </a:lnTo>
                  <a:lnTo>
                    <a:pt x="450" y="678"/>
                  </a:lnTo>
                  <a:lnTo>
                    <a:pt x="453" y="680"/>
                  </a:lnTo>
                  <a:lnTo>
                    <a:pt x="454" y="681"/>
                  </a:lnTo>
                  <a:lnTo>
                    <a:pt x="454" y="681"/>
                  </a:lnTo>
                  <a:close/>
                  <a:moveTo>
                    <a:pt x="538" y="695"/>
                  </a:moveTo>
                  <a:lnTo>
                    <a:pt x="538" y="695"/>
                  </a:lnTo>
                  <a:lnTo>
                    <a:pt x="540" y="690"/>
                  </a:lnTo>
                  <a:lnTo>
                    <a:pt x="541" y="684"/>
                  </a:lnTo>
                  <a:lnTo>
                    <a:pt x="541" y="678"/>
                  </a:lnTo>
                  <a:lnTo>
                    <a:pt x="540" y="672"/>
                  </a:lnTo>
                  <a:lnTo>
                    <a:pt x="540" y="672"/>
                  </a:lnTo>
                  <a:lnTo>
                    <a:pt x="538" y="674"/>
                  </a:lnTo>
                  <a:lnTo>
                    <a:pt x="537" y="675"/>
                  </a:lnTo>
                  <a:lnTo>
                    <a:pt x="538" y="681"/>
                  </a:lnTo>
                  <a:lnTo>
                    <a:pt x="538" y="689"/>
                  </a:lnTo>
                  <a:lnTo>
                    <a:pt x="538" y="695"/>
                  </a:lnTo>
                  <a:lnTo>
                    <a:pt x="538" y="695"/>
                  </a:lnTo>
                  <a:close/>
                  <a:moveTo>
                    <a:pt x="431" y="681"/>
                  </a:moveTo>
                  <a:lnTo>
                    <a:pt x="431" y="681"/>
                  </a:lnTo>
                  <a:lnTo>
                    <a:pt x="433" y="686"/>
                  </a:lnTo>
                  <a:lnTo>
                    <a:pt x="436" y="690"/>
                  </a:lnTo>
                  <a:lnTo>
                    <a:pt x="441" y="693"/>
                  </a:lnTo>
                  <a:lnTo>
                    <a:pt x="447" y="693"/>
                  </a:lnTo>
                  <a:lnTo>
                    <a:pt x="447" y="693"/>
                  </a:lnTo>
                  <a:lnTo>
                    <a:pt x="447" y="690"/>
                  </a:lnTo>
                  <a:lnTo>
                    <a:pt x="447" y="687"/>
                  </a:lnTo>
                  <a:lnTo>
                    <a:pt x="444" y="683"/>
                  </a:lnTo>
                  <a:lnTo>
                    <a:pt x="439" y="678"/>
                  </a:lnTo>
                  <a:lnTo>
                    <a:pt x="434" y="674"/>
                  </a:lnTo>
                  <a:lnTo>
                    <a:pt x="434" y="674"/>
                  </a:lnTo>
                  <a:lnTo>
                    <a:pt x="433" y="678"/>
                  </a:lnTo>
                  <a:lnTo>
                    <a:pt x="431" y="681"/>
                  </a:lnTo>
                  <a:lnTo>
                    <a:pt x="431" y="681"/>
                  </a:lnTo>
                  <a:close/>
                  <a:moveTo>
                    <a:pt x="268" y="681"/>
                  </a:moveTo>
                  <a:lnTo>
                    <a:pt x="268" y="681"/>
                  </a:lnTo>
                  <a:lnTo>
                    <a:pt x="268" y="680"/>
                  </a:lnTo>
                  <a:lnTo>
                    <a:pt x="265" y="680"/>
                  </a:lnTo>
                  <a:lnTo>
                    <a:pt x="261" y="680"/>
                  </a:lnTo>
                  <a:lnTo>
                    <a:pt x="261" y="680"/>
                  </a:lnTo>
                  <a:lnTo>
                    <a:pt x="245" y="678"/>
                  </a:lnTo>
                  <a:lnTo>
                    <a:pt x="232" y="677"/>
                  </a:lnTo>
                  <a:lnTo>
                    <a:pt x="232" y="677"/>
                  </a:lnTo>
                  <a:lnTo>
                    <a:pt x="250" y="680"/>
                  </a:lnTo>
                  <a:lnTo>
                    <a:pt x="268" y="681"/>
                  </a:lnTo>
                  <a:lnTo>
                    <a:pt x="268" y="681"/>
                  </a:lnTo>
                  <a:close/>
                  <a:moveTo>
                    <a:pt x="489" y="698"/>
                  </a:moveTo>
                  <a:lnTo>
                    <a:pt x="489" y="698"/>
                  </a:lnTo>
                  <a:lnTo>
                    <a:pt x="482" y="686"/>
                  </a:lnTo>
                  <a:lnTo>
                    <a:pt x="474" y="677"/>
                  </a:lnTo>
                  <a:lnTo>
                    <a:pt x="474" y="677"/>
                  </a:lnTo>
                  <a:lnTo>
                    <a:pt x="476" y="684"/>
                  </a:lnTo>
                  <a:lnTo>
                    <a:pt x="479" y="692"/>
                  </a:lnTo>
                  <a:lnTo>
                    <a:pt x="482" y="696"/>
                  </a:lnTo>
                  <a:lnTo>
                    <a:pt x="485" y="698"/>
                  </a:lnTo>
                  <a:lnTo>
                    <a:pt x="489" y="698"/>
                  </a:lnTo>
                  <a:lnTo>
                    <a:pt x="489" y="698"/>
                  </a:lnTo>
                  <a:close/>
                  <a:moveTo>
                    <a:pt x="340" y="680"/>
                  </a:moveTo>
                  <a:lnTo>
                    <a:pt x="340" y="680"/>
                  </a:lnTo>
                  <a:lnTo>
                    <a:pt x="346" y="680"/>
                  </a:lnTo>
                  <a:lnTo>
                    <a:pt x="349" y="678"/>
                  </a:lnTo>
                  <a:lnTo>
                    <a:pt x="349" y="678"/>
                  </a:lnTo>
                  <a:lnTo>
                    <a:pt x="345" y="678"/>
                  </a:lnTo>
                  <a:lnTo>
                    <a:pt x="341" y="678"/>
                  </a:lnTo>
                  <a:lnTo>
                    <a:pt x="340" y="680"/>
                  </a:lnTo>
                  <a:lnTo>
                    <a:pt x="340" y="680"/>
                  </a:lnTo>
                  <a:close/>
                  <a:moveTo>
                    <a:pt x="463" y="680"/>
                  </a:moveTo>
                  <a:lnTo>
                    <a:pt x="463" y="680"/>
                  </a:lnTo>
                  <a:lnTo>
                    <a:pt x="465" y="683"/>
                  </a:lnTo>
                  <a:lnTo>
                    <a:pt x="466" y="686"/>
                  </a:lnTo>
                  <a:lnTo>
                    <a:pt x="468" y="686"/>
                  </a:lnTo>
                  <a:lnTo>
                    <a:pt x="468" y="686"/>
                  </a:lnTo>
                  <a:lnTo>
                    <a:pt x="468" y="683"/>
                  </a:lnTo>
                  <a:lnTo>
                    <a:pt x="470" y="681"/>
                  </a:lnTo>
                  <a:lnTo>
                    <a:pt x="470" y="680"/>
                  </a:lnTo>
                  <a:lnTo>
                    <a:pt x="470" y="678"/>
                  </a:lnTo>
                  <a:lnTo>
                    <a:pt x="470" y="678"/>
                  </a:lnTo>
                  <a:lnTo>
                    <a:pt x="466" y="678"/>
                  </a:lnTo>
                  <a:lnTo>
                    <a:pt x="465" y="678"/>
                  </a:lnTo>
                  <a:lnTo>
                    <a:pt x="463" y="680"/>
                  </a:lnTo>
                  <a:lnTo>
                    <a:pt x="463" y="680"/>
                  </a:lnTo>
                  <a:close/>
                  <a:moveTo>
                    <a:pt x="335" y="680"/>
                  </a:moveTo>
                  <a:lnTo>
                    <a:pt x="335" y="680"/>
                  </a:lnTo>
                  <a:lnTo>
                    <a:pt x="331" y="680"/>
                  </a:lnTo>
                  <a:lnTo>
                    <a:pt x="331" y="680"/>
                  </a:lnTo>
                  <a:lnTo>
                    <a:pt x="338" y="680"/>
                  </a:lnTo>
                  <a:lnTo>
                    <a:pt x="338" y="680"/>
                  </a:lnTo>
                  <a:lnTo>
                    <a:pt x="337" y="678"/>
                  </a:lnTo>
                  <a:lnTo>
                    <a:pt x="335" y="680"/>
                  </a:lnTo>
                  <a:lnTo>
                    <a:pt x="335" y="680"/>
                  </a:lnTo>
                  <a:close/>
                  <a:moveTo>
                    <a:pt x="534" y="686"/>
                  </a:moveTo>
                  <a:lnTo>
                    <a:pt x="534" y="686"/>
                  </a:lnTo>
                  <a:lnTo>
                    <a:pt x="532" y="686"/>
                  </a:lnTo>
                  <a:lnTo>
                    <a:pt x="532" y="683"/>
                  </a:lnTo>
                  <a:lnTo>
                    <a:pt x="532" y="680"/>
                  </a:lnTo>
                  <a:lnTo>
                    <a:pt x="532" y="680"/>
                  </a:lnTo>
                  <a:lnTo>
                    <a:pt x="531" y="680"/>
                  </a:lnTo>
                  <a:lnTo>
                    <a:pt x="531" y="680"/>
                  </a:lnTo>
                  <a:lnTo>
                    <a:pt x="532" y="684"/>
                  </a:lnTo>
                  <a:lnTo>
                    <a:pt x="532" y="686"/>
                  </a:lnTo>
                  <a:lnTo>
                    <a:pt x="534" y="686"/>
                  </a:lnTo>
                  <a:lnTo>
                    <a:pt x="534" y="686"/>
                  </a:lnTo>
                  <a:close/>
                  <a:moveTo>
                    <a:pt x="529" y="730"/>
                  </a:moveTo>
                  <a:lnTo>
                    <a:pt x="529" y="730"/>
                  </a:lnTo>
                  <a:lnTo>
                    <a:pt x="531" y="725"/>
                  </a:lnTo>
                  <a:lnTo>
                    <a:pt x="531" y="721"/>
                  </a:lnTo>
                  <a:lnTo>
                    <a:pt x="531" y="721"/>
                  </a:lnTo>
                  <a:lnTo>
                    <a:pt x="532" y="718"/>
                  </a:lnTo>
                  <a:lnTo>
                    <a:pt x="532" y="713"/>
                  </a:lnTo>
                  <a:lnTo>
                    <a:pt x="531" y="703"/>
                  </a:lnTo>
                  <a:lnTo>
                    <a:pt x="526" y="681"/>
                  </a:lnTo>
                  <a:lnTo>
                    <a:pt x="526" y="681"/>
                  </a:lnTo>
                  <a:lnTo>
                    <a:pt x="523" y="681"/>
                  </a:lnTo>
                  <a:lnTo>
                    <a:pt x="518" y="681"/>
                  </a:lnTo>
                  <a:lnTo>
                    <a:pt x="518" y="681"/>
                  </a:lnTo>
                  <a:lnTo>
                    <a:pt x="520" y="693"/>
                  </a:lnTo>
                  <a:lnTo>
                    <a:pt x="523" y="706"/>
                  </a:lnTo>
                  <a:lnTo>
                    <a:pt x="529" y="730"/>
                  </a:lnTo>
                  <a:lnTo>
                    <a:pt x="529" y="730"/>
                  </a:lnTo>
                  <a:close/>
                  <a:moveTo>
                    <a:pt x="544" y="712"/>
                  </a:moveTo>
                  <a:lnTo>
                    <a:pt x="544" y="712"/>
                  </a:lnTo>
                  <a:lnTo>
                    <a:pt x="547" y="706"/>
                  </a:lnTo>
                  <a:lnTo>
                    <a:pt x="550" y="696"/>
                  </a:lnTo>
                  <a:lnTo>
                    <a:pt x="550" y="689"/>
                  </a:lnTo>
                  <a:lnTo>
                    <a:pt x="549" y="681"/>
                  </a:lnTo>
                  <a:lnTo>
                    <a:pt x="549" y="681"/>
                  </a:lnTo>
                  <a:lnTo>
                    <a:pt x="547" y="687"/>
                  </a:lnTo>
                  <a:lnTo>
                    <a:pt x="546" y="695"/>
                  </a:lnTo>
                  <a:lnTo>
                    <a:pt x="544" y="712"/>
                  </a:lnTo>
                  <a:lnTo>
                    <a:pt x="544" y="712"/>
                  </a:lnTo>
                  <a:close/>
                  <a:moveTo>
                    <a:pt x="572" y="706"/>
                  </a:moveTo>
                  <a:lnTo>
                    <a:pt x="572" y="706"/>
                  </a:lnTo>
                  <a:lnTo>
                    <a:pt x="573" y="701"/>
                  </a:lnTo>
                  <a:lnTo>
                    <a:pt x="576" y="695"/>
                  </a:lnTo>
                  <a:lnTo>
                    <a:pt x="578" y="689"/>
                  </a:lnTo>
                  <a:lnTo>
                    <a:pt x="578" y="683"/>
                  </a:lnTo>
                  <a:lnTo>
                    <a:pt x="578" y="683"/>
                  </a:lnTo>
                  <a:lnTo>
                    <a:pt x="573" y="693"/>
                  </a:lnTo>
                  <a:lnTo>
                    <a:pt x="572" y="698"/>
                  </a:lnTo>
                  <a:lnTo>
                    <a:pt x="572" y="706"/>
                  </a:lnTo>
                  <a:lnTo>
                    <a:pt x="572" y="706"/>
                  </a:lnTo>
                  <a:close/>
                  <a:moveTo>
                    <a:pt x="558" y="701"/>
                  </a:moveTo>
                  <a:lnTo>
                    <a:pt x="558" y="701"/>
                  </a:lnTo>
                  <a:lnTo>
                    <a:pt x="558" y="698"/>
                  </a:lnTo>
                  <a:lnTo>
                    <a:pt x="559" y="693"/>
                  </a:lnTo>
                  <a:lnTo>
                    <a:pt x="561" y="689"/>
                  </a:lnTo>
                  <a:lnTo>
                    <a:pt x="559" y="684"/>
                  </a:lnTo>
                  <a:lnTo>
                    <a:pt x="559" y="684"/>
                  </a:lnTo>
                  <a:lnTo>
                    <a:pt x="556" y="693"/>
                  </a:lnTo>
                  <a:lnTo>
                    <a:pt x="556" y="696"/>
                  </a:lnTo>
                  <a:lnTo>
                    <a:pt x="558" y="701"/>
                  </a:lnTo>
                  <a:lnTo>
                    <a:pt x="558" y="701"/>
                  </a:lnTo>
                  <a:close/>
                  <a:moveTo>
                    <a:pt x="566" y="696"/>
                  </a:moveTo>
                  <a:lnTo>
                    <a:pt x="566" y="696"/>
                  </a:lnTo>
                  <a:lnTo>
                    <a:pt x="569" y="690"/>
                  </a:lnTo>
                  <a:lnTo>
                    <a:pt x="569" y="687"/>
                  </a:lnTo>
                  <a:lnTo>
                    <a:pt x="567" y="686"/>
                  </a:lnTo>
                  <a:lnTo>
                    <a:pt x="567" y="686"/>
                  </a:lnTo>
                  <a:lnTo>
                    <a:pt x="566" y="692"/>
                  </a:lnTo>
                  <a:lnTo>
                    <a:pt x="566" y="695"/>
                  </a:lnTo>
                  <a:lnTo>
                    <a:pt x="566" y="696"/>
                  </a:lnTo>
                  <a:lnTo>
                    <a:pt x="566" y="696"/>
                  </a:lnTo>
                  <a:close/>
                  <a:moveTo>
                    <a:pt x="457" y="693"/>
                  </a:moveTo>
                  <a:lnTo>
                    <a:pt x="457" y="693"/>
                  </a:lnTo>
                  <a:lnTo>
                    <a:pt x="456" y="692"/>
                  </a:lnTo>
                  <a:lnTo>
                    <a:pt x="456" y="690"/>
                  </a:lnTo>
                  <a:lnTo>
                    <a:pt x="456" y="689"/>
                  </a:lnTo>
                  <a:lnTo>
                    <a:pt x="454" y="689"/>
                  </a:lnTo>
                  <a:lnTo>
                    <a:pt x="454" y="689"/>
                  </a:lnTo>
                  <a:lnTo>
                    <a:pt x="456" y="692"/>
                  </a:lnTo>
                  <a:lnTo>
                    <a:pt x="456" y="693"/>
                  </a:lnTo>
                  <a:lnTo>
                    <a:pt x="457" y="693"/>
                  </a:lnTo>
                  <a:lnTo>
                    <a:pt x="457" y="693"/>
                  </a:lnTo>
                  <a:close/>
                  <a:moveTo>
                    <a:pt x="451" y="696"/>
                  </a:moveTo>
                  <a:lnTo>
                    <a:pt x="451" y="696"/>
                  </a:lnTo>
                  <a:lnTo>
                    <a:pt x="450" y="699"/>
                  </a:lnTo>
                  <a:lnTo>
                    <a:pt x="445" y="699"/>
                  </a:lnTo>
                  <a:lnTo>
                    <a:pt x="445" y="699"/>
                  </a:lnTo>
                  <a:lnTo>
                    <a:pt x="447" y="704"/>
                  </a:lnTo>
                  <a:lnTo>
                    <a:pt x="451" y="707"/>
                  </a:lnTo>
                  <a:lnTo>
                    <a:pt x="454" y="710"/>
                  </a:lnTo>
                  <a:lnTo>
                    <a:pt x="457" y="713"/>
                  </a:lnTo>
                  <a:lnTo>
                    <a:pt x="457" y="713"/>
                  </a:lnTo>
                  <a:lnTo>
                    <a:pt x="456" y="704"/>
                  </a:lnTo>
                  <a:lnTo>
                    <a:pt x="454" y="699"/>
                  </a:lnTo>
                  <a:lnTo>
                    <a:pt x="451" y="696"/>
                  </a:lnTo>
                  <a:lnTo>
                    <a:pt x="451" y="696"/>
                  </a:lnTo>
                  <a:close/>
                  <a:moveTo>
                    <a:pt x="512" y="735"/>
                  </a:moveTo>
                  <a:lnTo>
                    <a:pt x="512" y="735"/>
                  </a:lnTo>
                  <a:lnTo>
                    <a:pt x="511" y="725"/>
                  </a:lnTo>
                  <a:lnTo>
                    <a:pt x="512" y="715"/>
                  </a:lnTo>
                  <a:lnTo>
                    <a:pt x="512" y="706"/>
                  </a:lnTo>
                  <a:lnTo>
                    <a:pt x="511" y="701"/>
                  </a:lnTo>
                  <a:lnTo>
                    <a:pt x="509" y="698"/>
                  </a:lnTo>
                  <a:lnTo>
                    <a:pt x="509" y="698"/>
                  </a:lnTo>
                  <a:lnTo>
                    <a:pt x="508" y="718"/>
                  </a:lnTo>
                  <a:lnTo>
                    <a:pt x="508" y="727"/>
                  </a:lnTo>
                  <a:lnTo>
                    <a:pt x="509" y="730"/>
                  </a:lnTo>
                  <a:lnTo>
                    <a:pt x="512" y="735"/>
                  </a:lnTo>
                  <a:lnTo>
                    <a:pt x="512" y="735"/>
                  </a:lnTo>
                  <a:close/>
                  <a:moveTo>
                    <a:pt x="582" y="707"/>
                  </a:moveTo>
                  <a:lnTo>
                    <a:pt x="582" y="707"/>
                  </a:lnTo>
                  <a:lnTo>
                    <a:pt x="585" y="706"/>
                  </a:lnTo>
                  <a:lnTo>
                    <a:pt x="585" y="704"/>
                  </a:lnTo>
                  <a:lnTo>
                    <a:pt x="585" y="703"/>
                  </a:lnTo>
                  <a:lnTo>
                    <a:pt x="584" y="701"/>
                  </a:lnTo>
                  <a:lnTo>
                    <a:pt x="584" y="701"/>
                  </a:lnTo>
                  <a:lnTo>
                    <a:pt x="582" y="704"/>
                  </a:lnTo>
                  <a:lnTo>
                    <a:pt x="582" y="707"/>
                  </a:lnTo>
                  <a:lnTo>
                    <a:pt x="582" y="707"/>
                  </a:lnTo>
                  <a:close/>
                  <a:moveTo>
                    <a:pt x="494" y="710"/>
                  </a:moveTo>
                  <a:lnTo>
                    <a:pt x="494" y="710"/>
                  </a:lnTo>
                  <a:lnTo>
                    <a:pt x="492" y="707"/>
                  </a:lnTo>
                  <a:lnTo>
                    <a:pt x="489" y="706"/>
                  </a:lnTo>
                  <a:lnTo>
                    <a:pt x="482" y="703"/>
                  </a:lnTo>
                  <a:lnTo>
                    <a:pt x="482" y="703"/>
                  </a:lnTo>
                  <a:lnTo>
                    <a:pt x="483" y="706"/>
                  </a:lnTo>
                  <a:lnTo>
                    <a:pt x="486" y="707"/>
                  </a:lnTo>
                  <a:lnTo>
                    <a:pt x="494" y="710"/>
                  </a:lnTo>
                  <a:lnTo>
                    <a:pt x="494" y="710"/>
                  </a:lnTo>
                  <a:close/>
                  <a:moveTo>
                    <a:pt x="598" y="710"/>
                  </a:moveTo>
                  <a:lnTo>
                    <a:pt x="598" y="710"/>
                  </a:lnTo>
                  <a:lnTo>
                    <a:pt x="598" y="706"/>
                  </a:lnTo>
                  <a:lnTo>
                    <a:pt x="598" y="704"/>
                  </a:lnTo>
                  <a:lnTo>
                    <a:pt x="596" y="703"/>
                  </a:lnTo>
                  <a:lnTo>
                    <a:pt x="596" y="703"/>
                  </a:lnTo>
                  <a:lnTo>
                    <a:pt x="596" y="707"/>
                  </a:lnTo>
                  <a:lnTo>
                    <a:pt x="598" y="710"/>
                  </a:lnTo>
                  <a:lnTo>
                    <a:pt x="598" y="710"/>
                  </a:lnTo>
                  <a:close/>
                  <a:moveTo>
                    <a:pt x="520" y="712"/>
                  </a:moveTo>
                  <a:lnTo>
                    <a:pt x="520" y="712"/>
                  </a:lnTo>
                  <a:lnTo>
                    <a:pt x="518" y="707"/>
                  </a:lnTo>
                  <a:lnTo>
                    <a:pt x="518" y="706"/>
                  </a:lnTo>
                  <a:lnTo>
                    <a:pt x="517" y="704"/>
                  </a:lnTo>
                  <a:lnTo>
                    <a:pt x="517" y="704"/>
                  </a:lnTo>
                  <a:lnTo>
                    <a:pt x="518" y="707"/>
                  </a:lnTo>
                  <a:lnTo>
                    <a:pt x="520" y="712"/>
                  </a:lnTo>
                  <a:lnTo>
                    <a:pt x="520" y="712"/>
                  </a:lnTo>
                  <a:close/>
                  <a:moveTo>
                    <a:pt x="575" y="713"/>
                  </a:moveTo>
                  <a:lnTo>
                    <a:pt x="575" y="713"/>
                  </a:lnTo>
                  <a:lnTo>
                    <a:pt x="576" y="713"/>
                  </a:lnTo>
                  <a:lnTo>
                    <a:pt x="578" y="710"/>
                  </a:lnTo>
                  <a:lnTo>
                    <a:pt x="578" y="707"/>
                  </a:lnTo>
                  <a:lnTo>
                    <a:pt x="578" y="704"/>
                  </a:lnTo>
                  <a:lnTo>
                    <a:pt x="578" y="704"/>
                  </a:lnTo>
                  <a:lnTo>
                    <a:pt x="576" y="709"/>
                  </a:lnTo>
                  <a:lnTo>
                    <a:pt x="575" y="713"/>
                  </a:lnTo>
                  <a:lnTo>
                    <a:pt x="575" y="713"/>
                  </a:lnTo>
                  <a:close/>
                  <a:moveTo>
                    <a:pt x="602" y="718"/>
                  </a:moveTo>
                  <a:lnTo>
                    <a:pt x="602" y="718"/>
                  </a:lnTo>
                  <a:lnTo>
                    <a:pt x="604" y="712"/>
                  </a:lnTo>
                  <a:lnTo>
                    <a:pt x="605" y="706"/>
                  </a:lnTo>
                  <a:lnTo>
                    <a:pt x="605" y="706"/>
                  </a:lnTo>
                  <a:lnTo>
                    <a:pt x="602" y="706"/>
                  </a:lnTo>
                  <a:lnTo>
                    <a:pt x="602" y="706"/>
                  </a:lnTo>
                  <a:lnTo>
                    <a:pt x="602" y="713"/>
                  </a:lnTo>
                  <a:lnTo>
                    <a:pt x="602" y="716"/>
                  </a:lnTo>
                  <a:lnTo>
                    <a:pt x="602" y="718"/>
                  </a:lnTo>
                  <a:lnTo>
                    <a:pt x="602" y="718"/>
                  </a:lnTo>
                  <a:close/>
                  <a:moveTo>
                    <a:pt x="546" y="736"/>
                  </a:moveTo>
                  <a:lnTo>
                    <a:pt x="546" y="736"/>
                  </a:lnTo>
                  <a:lnTo>
                    <a:pt x="549" y="730"/>
                  </a:lnTo>
                  <a:lnTo>
                    <a:pt x="552" y="722"/>
                  </a:lnTo>
                  <a:lnTo>
                    <a:pt x="553" y="715"/>
                  </a:lnTo>
                  <a:lnTo>
                    <a:pt x="552" y="712"/>
                  </a:lnTo>
                  <a:lnTo>
                    <a:pt x="552" y="707"/>
                  </a:lnTo>
                  <a:lnTo>
                    <a:pt x="552" y="707"/>
                  </a:lnTo>
                  <a:lnTo>
                    <a:pt x="549" y="715"/>
                  </a:lnTo>
                  <a:lnTo>
                    <a:pt x="546" y="722"/>
                  </a:lnTo>
                  <a:lnTo>
                    <a:pt x="544" y="728"/>
                  </a:lnTo>
                  <a:lnTo>
                    <a:pt x="544" y="733"/>
                  </a:lnTo>
                  <a:lnTo>
                    <a:pt x="546" y="736"/>
                  </a:lnTo>
                  <a:lnTo>
                    <a:pt x="546" y="736"/>
                  </a:lnTo>
                  <a:close/>
                  <a:moveTo>
                    <a:pt x="494" y="727"/>
                  </a:moveTo>
                  <a:lnTo>
                    <a:pt x="494" y="727"/>
                  </a:lnTo>
                  <a:lnTo>
                    <a:pt x="495" y="727"/>
                  </a:lnTo>
                  <a:lnTo>
                    <a:pt x="497" y="725"/>
                  </a:lnTo>
                  <a:lnTo>
                    <a:pt x="499" y="725"/>
                  </a:lnTo>
                  <a:lnTo>
                    <a:pt x="499" y="725"/>
                  </a:lnTo>
                  <a:lnTo>
                    <a:pt x="497" y="719"/>
                  </a:lnTo>
                  <a:lnTo>
                    <a:pt x="495" y="715"/>
                  </a:lnTo>
                  <a:lnTo>
                    <a:pt x="495" y="715"/>
                  </a:lnTo>
                  <a:lnTo>
                    <a:pt x="492" y="715"/>
                  </a:lnTo>
                  <a:lnTo>
                    <a:pt x="489" y="715"/>
                  </a:lnTo>
                  <a:lnTo>
                    <a:pt x="485" y="712"/>
                  </a:lnTo>
                  <a:lnTo>
                    <a:pt x="485" y="712"/>
                  </a:lnTo>
                  <a:lnTo>
                    <a:pt x="486" y="716"/>
                  </a:lnTo>
                  <a:lnTo>
                    <a:pt x="488" y="721"/>
                  </a:lnTo>
                  <a:lnTo>
                    <a:pt x="494" y="727"/>
                  </a:lnTo>
                  <a:lnTo>
                    <a:pt x="494" y="727"/>
                  </a:lnTo>
                  <a:close/>
                  <a:moveTo>
                    <a:pt x="470" y="730"/>
                  </a:moveTo>
                  <a:lnTo>
                    <a:pt x="470" y="730"/>
                  </a:lnTo>
                  <a:lnTo>
                    <a:pt x="466" y="722"/>
                  </a:lnTo>
                  <a:lnTo>
                    <a:pt x="462" y="715"/>
                  </a:lnTo>
                  <a:lnTo>
                    <a:pt x="462" y="715"/>
                  </a:lnTo>
                  <a:lnTo>
                    <a:pt x="463" y="719"/>
                  </a:lnTo>
                  <a:lnTo>
                    <a:pt x="465" y="724"/>
                  </a:lnTo>
                  <a:lnTo>
                    <a:pt x="466" y="727"/>
                  </a:lnTo>
                  <a:lnTo>
                    <a:pt x="470" y="730"/>
                  </a:lnTo>
                  <a:lnTo>
                    <a:pt x="470" y="730"/>
                  </a:lnTo>
                  <a:close/>
                  <a:moveTo>
                    <a:pt x="561" y="735"/>
                  </a:moveTo>
                  <a:lnTo>
                    <a:pt x="561" y="735"/>
                  </a:lnTo>
                  <a:lnTo>
                    <a:pt x="563" y="725"/>
                  </a:lnTo>
                  <a:lnTo>
                    <a:pt x="563" y="721"/>
                  </a:lnTo>
                  <a:lnTo>
                    <a:pt x="561" y="718"/>
                  </a:lnTo>
                  <a:lnTo>
                    <a:pt x="561" y="718"/>
                  </a:lnTo>
                  <a:lnTo>
                    <a:pt x="559" y="725"/>
                  </a:lnTo>
                  <a:lnTo>
                    <a:pt x="559" y="730"/>
                  </a:lnTo>
                  <a:lnTo>
                    <a:pt x="561" y="735"/>
                  </a:lnTo>
                  <a:lnTo>
                    <a:pt x="561" y="735"/>
                  </a:lnTo>
                  <a:close/>
                  <a:moveTo>
                    <a:pt x="488" y="754"/>
                  </a:moveTo>
                  <a:lnTo>
                    <a:pt x="488" y="754"/>
                  </a:lnTo>
                  <a:lnTo>
                    <a:pt x="486" y="745"/>
                  </a:lnTo>
                  <a:lnTo>
                    <a:pt x="483" y="736"/>
                  </a:lnTo>
                  <a:lnTo>
                    <a:pt x="480" y="727"/>
                  </a:lnTo>
                  <a:lnTo>
                    <a:pt x="476" y="721"/>
                  </a:lnTo>
                  <a:lnTo>
                    <a:pt x="476" y="721"/>
                  </a:lnTo>
                  <a:lnTo>
                    <a:pt x="480" y="738"/>
                  </a:lnTo>
                  <a:lnTo>
                    <a:pt x="483" y="747"/>
                  </a:lnTo>
                  <a:lnTo>
                    <a:pt x="488" y="754"/>
                  </a:lnTo>
                  <a:lnTo>
                    <a:pt x="488" y="754"/>
                  </a:lnTo>
                  <a:close/>
                  <a:moveTo>
                    <a:pt x="523" y="748"/>
                  </a:moveTo>
                  <a:lnTo>
                    <a:pt x="523" y="748"/>
                  </a:lnTo>
                  <a:lnTo>
                    <a:pt x="523" y="742"/>
                  </a:lnTo>
                  <a:lnTo>
                    <a:pt x="521" y="736"/>
                  </a:lnTo>
                  <a:lnTo>
                    <a:pt x="517" y="724"/>
                  </a:lnTo>
                  <a:lnTo>
                    <a:pt x="517" y="724"/>
                  </a:lnTo>
                  <a:lnTo>
                    <a:pt x="517" y="741"/>
                  </a:lnTo>
                  <a:lnTo>
                    <a:pt x="517" y="744"/>
                  </a:lnTo>
                  <a:lnTo>
                    <a:pt x="518" y="747"/>
                  </a:lnTo>
                  <a:lnTo>
                    <a:pt x="520" y="748"/>
                  </a:lnTo>
                  <a:lnTo>
                    <a:pt x="523" y="748"/>
                  </a:lnTo>
                  <a:lnTo>
                    <a:pt x="523" y="748"/>
                  </a:lnTo>
                  <a:close/>
                  <a:moveTo>
                    <a:pt x="570" y="765"/>
                  </a:moveTo>
                  <a:lnTo>
                    <a:pt x="570" y="765"/>
                  </a:lnTo>
                  <a:lnTo>
                    <a:pt x="576" y="744"/>
                  </a:lnTo>
                  <a:lnTo>
                    <a:pt x="578" y="733"/>
                  </a:lnTo>
                  <a:lnTo>
                    <a:pt x="578" y="728"/>
                  </a:lnTo>
                  <a:lnTo>
                    <a:pt x="576" y="724"/>
                  </a:lnTo>
                  <a:lnTo>
                    <a:pt x="576" y="724"/>
                  </a:lnTo>
                  <a:lnTo>
                    <a:pt x="570" y="744"/>
                  </a:lnTo>
                  <a:lnTo>
                    <a:pt x="569" y="753"/>
                  </a:lnTo>
                  <a:lnTo>
                    <a:pt x="570" y="765"/>
                  </a:lnTo>
                  <a:lnTo>
                    <a:pt x="570" y="765"/>
                  </a:lnTo>
                  <a:close/>
                  <a:moveTo>
                    <a:pt x="585" y="738"/>
                  </a:moveTo>
                  <a:lnTo>
                    <a:pt x="585" y="738"/>
                  </a:lnTo>
                  <a:lnTo>
                    <a:pt x="587" y="731"/>
                  </a:lnTo>
                  <a:lnTo>
                    <a:pt x="587" y="728"/>
                  </a:lnTo>
                  <a:lnTo>
                    <a:pt x="585" y="725"/>
                  </a:lnTo>
                  <a:lnTo>
                    <a:pt x="585" y="725"/>
                  </a:lnTo>
                  <a:lnTo>
                    <a:pt x="584" y="731"/>
                  </a:lnTo>
                  <a:lnTo>
                    <a:pt x="584" y="735"/>
                  </a:lnTo>
                  <a:lnTo>
                    <a:pt x="585" y="738"/>
                  </a:lnTo>
                  <a:lnTo>
                    <a:pt x="585" y="738"/>
                  </a:lnTo>
                  <a:close/>
                  <a:moveTo>
                    <a:pt x="492" y="747"/>
                  </a:moveTo>
                  <a:lnTo>
                    <a:pt x="492" y="747"/>
                  </a:lnTo>
                  <a:lnTo>
                    <a:pt x="492" y="741"/>
                  </a:lnTo>
                  <a:lnTo>
                    <a:pt x="491" y="736"/>
                  </a:lnTo>
                  <a:lnTo>
                    <a:pt x="489" y="731"/>
                  </a:lnTo>
                  <a:lnTo>
                    <a:pt x="485" y="728"/>
                  </a:lnTo>
                  <a:lnTo>
                    <a:pt x="485" y="728"/>
                  </a:lnTo>
                  <a:lnTo>
                    <a:pt x="492" y="747"/>
                  </a:lnTo>
                  <a:lnTo>
                    <a:pt x="492" y="747"/>
                  </a:lnTo>
                  <a:close/>
                  <a:moveTo>
                    <a:pt x="477" y="747"/>
                  </a:moveTo>
                  <a:lnTo>
                    <a:pt x="477" y="747"/>
                  </a:lnTo>
                  <a:lnTo>
                    <a:pt x="474" y="738"/>
                  </a:lnTo>
                  <a:lnTo>
                    <a:pt x="471" y="735"/>
                  </a:lnTo>
                  <a:lnTo>
                    <a:pt x="470" y="731"/>
                  </a:lnTo>
                  <a:lnTo>
                    <a:pt x="470" y="731"/>
                  </a:lnTo>
                  <a:lnTo>
                    <a:pt x="473" y="739"/>
                  </a:lnTo>
                  <a:lnTo>
                    <a:pt x="477" y="747"/>
                  </a:lnTo>
                  <a:lnTo>
                    <a:pt x="477" y="747"/>
                  </a:lnTo>
                  <a:close/>
                  <a:moveTo>
                    <a:pt x="592" y="748"/>
                  </a:moveTo>
                  <a:lnTo>
                    <a:pt x="592" y="748"/>
                  </a:lnTo>
                  <a:lnTo>
                    <a:pt x="595" y="733"/>
                  </a:lnTo>
                  <a:lnTo>
                    <a:pt x="595" y="733"/>
                  </a:lnTo>
                  <a:lnTo>
                    <a:pt x="592" y="733"/>
                  </a:lnTo>
                  <a:lnTo>
                    <a:pt x="592" y="733"/>
                  </a:lnTo>
                  <a:lnTo>
                    <a:pt x="592" y="748"/>
                  </a:lnTo>
                  <a:lnTo>
                    <a:pt x="592" y="748"/>
                  </a:lnTo>
                  <a:close/>
                  <a:moveTo>
                    <a:pt x="503" y="748"/>
                  </a:moveTo>
                  <a:lnTo>
                    <a:pt x="503" y="748"/>
                  </a:lnTo>
                  <a:lnTo>
                    <a:pt x="502" y="741"/>
                  </a:lnTo>
                  <a:lnTo>
                    <a:pt x="500" y="738"/>
                  </a:lnTo>
                  <a:lnTo>
                    <a:pt x="499" y="736"/>
                  </a:lnTo>
                  <a:lnTo>
                    <a:pt x="499" y="736"/>
                  </a:lnTo>
                  <a:lnTo>
                    <a:pt x="500" y="742"/>
                  </a:lnTo>
                  <a:lnTo>
                    <a:pt x="503" y="748"/>
                  </a:lnTo>
                  <a:lnTo>
                    <a:pt x="503" y="748"/>
                  </a:lnTo>
                  <a:close/>
                  <a:moveTo>
                    <a:pt x="534" y="754"/>
                  </a:moveTo>
                  <a:lnTo>
                    <a:pt x="534" y="754"/>
                  </a:lnTo>
                  <a:lnTo>
                    <a:pt x="535" y="745"/>
                  </a:lnTo>
                  <a:lnTo>
                    <a:pt x="537" y="741"/>
                  </a:lnTo>
                  <a:lnTo>
                    <a:pt x="535" y="738"/>
                  </a:lnTo>
                  <a:lnTo>
                    <a:pt x="535" y="738"/>
                  </a:lnTo>
                  <a:lnTo>
                    <a:pt x="532" y="747"/>
                  </a:lnTo>
                  <a:lnTo>
                    <a:pt x="531" y="751"/>
                  </a:lnTo>
                  <a:lnTo>
                    <a:pt x="532" y="753"/>
                  </a:lnTo>
                  <a:lnTo>
                    <a:pt x="534" y="754"/>
                  </a:lnTo>
                  <a:lnTo>
                    <a:pt x="534" y="754"/>
                  </a:lnTo>
                  <a:close/>
                  <a:moveTo>
                    <a:pt x="550" y="751"/>
                  </a:moveTo>
                  <a:lnTo>
                    <a:pt x="550" y="751"/>
                  </a:lnTo>
                  <a:lnTo>
                    <a:pt x="552" y="745"/>
                  </a:lnTo>
                  <a:lnTo>
                    <a:pt x="553" y="742"/>
                  </a:lnTo>
                  <a:lnTo>
                    <a:pt x="552" y="739"/>
                  </a:lnTo>
                  <a:lnTo>
                    <a:pt x="552" y="739"/>
                  </a:lnTo>
                  <a:lnTo>
                    <a:pt x="552" y="742"/>
                  </a:lnTo>
                  <a:lnTo>
                    <a:pt x="550" y="745"/>
                  </a:lnTo>
                  <a:lnTo>
                    <a:pt x="550" y="748"/>
                  </a:lnTo>
                  <a:lnTo>
                    <a:pt x="550" y="751"/>
                  </a:lnTo>
                  <a:lnTo>
                    <a:pt x="550" y="751"/>
                  </a:lnTo>
                  <a:close/>
                  <a:moveTo>
                    <a:pt x="543" y="748"/>
                  </a:moveTo>
                  <a:lnTo>
                    <a:pt x="543" y="748"/>
                  </a:lnTo>
                  <a:lnTo>
                    <a:pt x="544" y="745"/>
                  </a:lnTo>
                  <a:lnTo>
                    <a:pt x="543" y="745"/>
                  </a:lnTo>
                  <a:lnTo>
                    <a:pt x="541" y="744"/>
                  </a:lnTo>
                  <a:lnTo>
                    <a:pt x="541" y="744"/>
                  </a:lnTo>
                  <a:lnTo>
                    <a:pt x="543" y="747"/>
                  </a:lnTo>
                  <a:lnTo>
                    <a:pt x="543" y="748"/>
                  </a:lnTo>
                  <a:lnTo>
                    <a:pt x="543" y="748"/>
                  </a:lnTo>
                  <a:close/>
                  <a:moveTo>
                    <a:pt x="570" y="783"/>
                  </a:moveTo>
                  <a:lnTo>
                    <a:pt x="570" y="783"/>
                  </a:lnTo>
                  <a:lnTo>
                    <a:pt x="570" y="782"/>
                  </a:lnTo>
                  <a:lnTo>
                    <a:pt x="570" y="782"/>
                  </a:lnTo>
                  <a:lnTo>
                    <a:pt x="578" y="764"/>
                  </a:lnTo>
                  <a:lnTo>
                    <a:pt x="581" y="754"/>
                  </a:lnTo>
                  <a:lnTo>
                    <a:pt x="581" y="747"/>
                  </a:lnTo>
                  <a:lnTo>
                    <a:pt x="581" y="747"/>
                  </a:lnTo>
                  <a:lnTo>
                    <a:pt x="573" y="765"/>
                  </a:lnTo>
                  <a:lnTo>
                    <a:pt x="570" y="776"/>
                  </a:lnTo>
                  <a:lnTo>
                    <a:pt x="570" y="783"/>
                  </a:lnTo>
                  <a:lnTo>
                    <a:pt x="570" y="783"/>
                  </a:lnTo>
                  <a:close/>
                  <a:moveTo>
                    <a:pt x="503" y="783"/>
                  </a:moveTo>
                  <a:lnTo>
                    <a:pt x="503" y="783"/>
                  </a:lnTo>
                  <a:lnTo>
                    <a:pt x="505" y="783"/>
                  </a:lnTo>
                  <a:lnTo>
                    <a:pt x="505" y="783"/>
                  </a:lnTo>
                  <a:lnTo>
                    <a:pt x="505" y="774"/>
                  </a:lnTo>
                  <a:lnTo>
                    <a:pt x="503" y="765"/>
                  </a:lnTo>
                  <a:lnTo>
                    <a:pt x="500" y="756"/>
                  </a:lnTo>
                  <a:lnTo>
                    <a:pt x="497" y="750"/>
                  </a:lnTo>
                  <a:lnTo>
                    <a:pt x="497" y="750"/>
                  </a:lnTo>
                  <a:lnTo>
                    <a:pt x="497" y="757"/>
                  </a:lnTo>
                  <a:lnTo>
                    <a:pt x="495" y="768"/>
                  </a:lnTo>
                  <a:lnTo>
                    <a:pt x="497" y="777"/>
                  </a:lnTo>
                  <a:lnTo>
                    <a:pt x="500" y="782"/>
                  </a:lnTo>
                  <a:lnTo>
                    <a:pt x="503" y="783"/>
                  </a:lnTo>
                  <a:lnTo>
                    <a:pt x="503" y="783"/>
                  </a:lnTo>
                  <a:close/>
                  <a:moveTo>
                    <a:pt x="520" y="770"/>
                  </a:moveTo>
                  <a:lnTo>
                    <a:pt x="520" y="770"/>
                  </a:lnTo>
                  <a:lnTo>
                    <a:pt x="520" y="765"/>
                  </a:lnTo>
                  <a:lnTo>
                    <a:pt x="521" y="762"/>
                  </a:lnTo>
                  <a:lnTo>
                    <a:pt x="521" y="753"/>
                  </a:lnTo>
                  <a:lnTo>
                    <a:pt x="521" y="753"/>
                  </a:lnTo>
                  <a:lnTo>
                    <a:pt x="520" y="753"/>
                  </a:lnTo>
                  <a:lnTo>
                    <a:pt x="517" y="753"/>
                  </a:lnTo>
                  <a:lnTo>
                    <a:pt x="517" y="753"/>
                  </a:lnTo>
                  <a:lnTo>
                    <a:pt x="517" y="757"/>
                  </a:lnTo>
                  <a:lnTo>
                    <a:pt x="517" y="762"/>
                  </a:lnTo>
                  <a:lnTo>
                    <a:pt x="518" y="765"/>
                  </a:lnTo>
                  <a:lnTo>
                    <a:pt x="520" y="770"/>
                  </a:lnTo>
                  <a:lnTo>
                    <a:pt x="520" y="770"/>
                  </a:lnTo>
                  <a:close/>
                  <a:moveTo>
                    <a:pt x="492" y="792"/>
                  </a:moveTo>
                  <a:lnTo>
                    <a:pt x="492" y="792"/>
                  </a:lnTo>
                  <a:lnTo>
                    <a:pt x="494" y="786"/>
                  </a:lnTo>
                  <a:lnTo>
                    <a:pt x="492" y="780"/>
                  </a:lnTo>
                  <a:lnTo>
                    <a:pt x="491" y="776"/>
                  </a:lnTo>
                  <a:lnTo>
                    <a:pt x="489" y="770"/>
                  </a:lnTo>
                  <a:lnTo>
                    <a:pt x="489" y="770"/>
                  </a:lnTo>
                  <a:lnTo>
                    <a:pt x="486" y="767"/>
                  </a:lnTo>
                  <a:lnTo>
                    <a:pt x="485" y="764"/>
                  </a:lnTo>
                  <a:lnTo>
                    <a:pt x="483" y="759"/>
                  </a:lnTo>
                  <a:lnTo>
                    <a:pt x="480" y="756"/>
                  </a:lnTo>
                  <a:lnTo>
                    <a:pt x="480" y="756"/>
                  </a:lnTo>
                  <a:lnTo>
                    <a:pt x="486" y="774"/>
                  </a:lnTo>
                  <a:lnTo>
                    <a:pt x="492" y="792"/>
                  </a:lnTo>
                  <a:lnTo>
                    <a:pt x="492" y="792"/>
                  </a:lnTo>
                  <a:close/>
                  <a:moveTo>
                    <a:pt x="537" y="767"/>
                  </a:moveTo>
                  <a:lnTo>
                    <a:pt x="537" y="767"/>
                  </a:lnTo>
                  <a:lnTo>
                    <a:pt x="538" y="764"/>
                  </a:lnTo>
                  <a:lnTo>
                    <a:pt x="538" y="762"/>
                  </a:lnTo>
                  <a:lnTo>
                    <a:pt x="538" y="759"/>
                  </a:lnTo>
                  <a:lnTo>
                    <a:pt x="538" y="756"/>
                  </a:lnTo>
                  <a:lnTo>
                    <a:pt x="538" y="756"/>
                  </a:lnTo>
                  <a:lnTo>
                    <a:pt x="537" y="760"/>
                  </a:lnTo>
                  <a:lnTo>
                    <a:pt x="537" y="767"/>
                  </a:lnTo>
                  <a:lnTo>
                    <a:pt x="537" y="767"/>
                  </a:lnTo>
                  <a:close/>
                  <a:moveTo>
                    <a:pt x="572" y="803"/>
                  </a:moveTo>
                  <a:lnTo>
                    <a:pt x="572" y="803"/>
                  </a:lnTo>
                  <a:lnTo>
                    <a:pt x="578" y="794"/>
                  </a:lnTo>
                  <a:lnTo>
                    <a:pt x="582" y="782"/>
                  </a:lnTo>
                  <a:lnTo>
                    <a:pt x="584" y="770"/>
                  </a:lnTo>
                  <a:lnTo>
                    <a:pt x="584" y="757"/>
                  </a:lnTo>
                  <a:lnTo>
                    <a:pt x="584" y="757"/>
                  </a:lnTo>
                  <a:lnTo>
                    <a:pt x="581" y="770"/>
                  </a:lnTo>
                  <a:lnTo>
                    <a:pt x="576" y="780"/>
                  </a:lnTo>
                  <a:lnTo>
                    <a:pt x="572" y="791"/>
                  </a:lnTo>
                  <a:lnTo>
                    <a:pt x="572" y="797"/>
                  </a:lnTo>
                  <a:lnTo>
                    <a:pt x="572" y="803"/>
                  </a:lnTo>
                  <a:lnTo>
                    <a:pt x="572" y="803"/>
                  </a:lnTo>
                  <a:close/>
                  <a:moveTo>
                    <a:pt x="546" y="776"/>
                  </a:moveTo>
                  <a:lnTo>
                    <a:pt x="546" y="776"/>
                  </a:lnTo>
                  <a:lnTo>
                    <a:pt x="549" y="773"/>
                  </a:lnTo>
                  <a:lnTo>
                    <a:pt x="549" y="767"/>
                  </a:lnTo>
                  <a:lnTo>
                    <a:pt x="549" y="762"/>
                  </a:lnTo>
                  <a:lnTo>
                    <a:pt x="547" y="760"/>
                  </a:lnTo>
                  <a:lnTo>
                    <a:pt x="546" y="759"/>
                  </a:lnTo>
                  <a:lnTo>
                    <a:pt x="546" y="759"/>
                  </a:lnTo>
                  <a:lnTo>
                    <a:pt x="544" y="762"/>
                  </a:lnTo>
                  <a:lnTo>
                    <a:pt x="544" y="768"/>
                  </a:lnTo>
                  <a:lnTo>
                    <a:pt x="544" y="773"/>
                  </a:lnTo>
                  <a:lnTo>
                    <a:pt x="546" y="776"/>
                  </a:lnTo>
                  <a:lnTo>
                    <a:pt x="546" y="776"/>
                  </a:lnTo>
                  <a:close/>
                  <a:moveTo>
                    <a:pt x="552" y="806"/>
                  </a:moveTo>
                  <a:lnTo>
                    <a:pt x="552" y="806"/>
                  </a:lnTo>
                  <a:lnTo>
                    <a:pt x="555" y="797"/>
                  </a:lnTo>
                  <a:lnTo>
                    <a:pt x="558" y="786"/>
                  </a:lnTo>
                  <a:lnTo>
                    <a:pt x="559" y="776"/>
                  </a:lnTo>
                  <a:lnTo>
                    <a:pt x="559" y="765"/>
                  </a:lnTo>
                  <a:lnTo>
                    <a:pt x="559" y="765"/>
                  </a:lnTo>
                  <a:lnTo>
                    <a:pt x="553" y="785"/>
                  </a:lnTo>
                  <a:lnTo>
                    <a:pt x="552" y="796"/>
                  </a:lnTo>
                  <a:lnTo>
                    <a:pt x="552" y="806"/>
                  </a:lnTo>
                  <a:lnTo>
                    <a:pt x="552" y="806"/>
                  </a:lnTo>
                  <a:close/>
                  <a:moveTo>
                    <a:pt x="535" y="799"/>
                  </a:moveTo>
                  <a:lnTo>
                    <a:pt x="535" y="799"/>
                  </a:lnTo>
                  <a:lnTo>
                    <a:pt x="538" y="796"/>
                  </a:lnTo>
                  <a:lnTo>
                    <a:pt x="540" y="791"/>
                  </a:lnTo>
                  <a:lnTo>
                    <a:pt x="541" y="782"/>
                  </a:lnTo>
                  <a:lnTo>
                    <a:pt x="541" y="782"/>
                  </a:lnTo>
                  <a:lnTo>
                    <a:pt x="538" y="782"/>
                  </a:lnTo>
                  <a:lnTo>
                    <a:pt x="538" y="782"/>
                  </a:lnTo>
                  <a:lnTo>
                    <a:pt x="537" y="789"/>
                  </a:lnTo>
                  <a:lnTo>
                    <a:pt x="535" y="799"/>
                  </a:lnTo>
                  <a:lnTo>
                    <a:pt x="535" y="799"/>
                  </a:lnTo>
                  <a:close/>
                  <a:moveTo>
                    <a:pt x="521" y="800"/>
                  </a:moveTo>
                  <a:lnTo>
                    <a:pt x="521" y="800"/>
                  </a:lnTo>
                  <a:lnTo>
                    <a:pt x="523" y="794"/>
                  </a:lnTo>
                  <a:lnTo>
                    <a:pt x="524" y="786"/>
                  </a:lnTo>
                  <a:lnTo>
                    <a:pt x="524" y="786"/>
                  </a:lnTo>
                  <a:lnTo>
                    <a:pt x="521" y="786"/>
                  </a:lnTo>
                  <a:lnTo>
                    <a:pt x="520" y="786"/>
                  </a:lnTo>
                  <a:lnTo>
                    <a:pt x="520" y="791"/>
                  </a:lnTo>
                  <a:lnTo>
                    <a:pt x="521" y="800"/>
                  </a:lnTo>
                  <a:lnTo>
                    <a:pt x="521" y="800"/>
                  </a:lnTo>
                  <a:close/>
                  <a:moveTo>
                    <a:pt x="559" y="811"/>
                  </a:moveTo>
                  <a:lnTo>
                    <a:pt x="559" y="811"/>
                  </a:lnTo>
                  <a:lnTo>
                    <a:pt x="561" y="806"/>
                  </a:lnTo>
                  <a:lnTo>
                    <a:pt x="563" y="802"/>
                  </a:lnTo>
                  <a:lnTo>
                    <a:pt x="564" y="797"/>
                  </a:lnTo>
                  <a:lnTo>
                    <a:pt x="564" y="791"/>
                  </a:lnTo>
                  <a:lnTo>
                    <a:pt x="564" y="791"/>
                  </a:lnTo>
                  <a:lnTo>
                    <a:pt x="559" y="802"/>
                  </a:lnTo>
                  <a:lnTo>
                    <a:pt x="558" y="808"/>
                  </a:lnTo>
                  <a:lnTo>
                    <a:pt x="559" y="811"/>
                  </a:lnTo>
                  <a:lnTo>
                    <a:pt x="559" y="811"/>
                  </a:lnTo>
                  <a:close/>
                  <a:moveTo>
                    <a:pt x="506" y="834"/>
                  </a:moveTo>
                  <a:lnTo>
                    <a:pt x="506" y="834"/>
                  </a:lnTo>
                  <a:lnTo>
                    <a:pt x="509" y="823"/>
                  </a:lnTo>
                  <a:lnTo>
                    <a:pt x="509" y="812"/>
                  </a:lnTo>
                  <a:lnTo>
                    <a:pt x="506" y="802"/>
                  </a:lnTo>
                  <a:lnTo>
                    <a:pt x="503" y="799"/>
                  </a:lnTo>
                  <a:lnTo>
                    <a:pt x="500" y="796"/>
                  </a:lnTo>
                  <a:lnTo>
                    <a:pt x="500" y="796"/>
                  </a:lnTo>
                  <a:lnTo>
                    <a:pt x="502" y="815"/>
                  </a:lnTo>
                  <a:lnTo>
                    <a:pt x="505" y="824"/>
                  </a:lnTo>
                  <a:lnTo>
                    <a:pt x="506" y="834"/>
                  </a:lnTo>
                  <a:lnTo>
                    <a:pt x="506" y="834"/>
                  </a:lnTo>
                  <a:close/>
                  <a:moveTo>
                    <a:pt x="535" y="820"/>
                  </a:moveTo>
                  <a:lnTo>
                    <a:pt x="535" y="820"/>
                  </a:lnTo>
                  <a:lnTo>
                    <a:pt x="540" y="808"/>
                  </a:lnTo>
                  <a:lnTo>
                    <a:pt x="543" y="802"/>
                  </a:lnTo>
                  <a:lnTo>
                    <a:pt x="543" y="796"/>
                  </a:lnTo>
                  <a:lnTo>
                    <a:pt x="543" y="796"/>
                  </a:lnTo>
                  <a:lnTo>
                    <a:pt x="540" y="802"/>
                  </a:lnTo>
                  <a:lnTo>
                    <a:pt x="537" y="808"/>
                  </a:lnTo>
                  <a:lnTo>
                    <a:pt x="534" y="814"/>
                  </a:lnTo>
                  <a:lnTo>
                    <a:pt x="534" y="817"/>
                  </a:lnTo>
                  <a:lnTo>
                    <a:pt x="535" y="820"/>
                  </a:lnTo>
                  <a:lnTo>
                    <a:pt x="535" y="820"/>
                  </a:lnTo>
                  <a:close/>
                  <a:moveTo>
                    <a:pt x="494" y="832"/>
                  </a:moveTo>
                  <a:lnTo>
                    <a:pt x="494" y="832"/>
                  </a:lnTo>
                  <a:lnTo>
                    <a:pt x="502" y="837"/>
                  </a:lnTo>
                  <a:lnTo>
                    <a:pt x="502" y="837"/>
                  </a:lnTo>
                  <a:lnTo>
                    <a:pt x="499" y="820"/>
                  </a:lnTo>
                  <a:lnTo>
                    <a:pt x="497" y="812"/>
                  </a:lnTo>
                  <a:lnTo>
                    <a:pt x="494" y="805"/>
                  </a:lnTo>
                  <a:lnTo>
                    <a:pt x="494" y="805"/>
                  </a:lnTo>
                  <a:lnTo>
                    <a:pt x="495" y="818"/>
                  </a:lnTo>
                  <a:lnTo>
                    <a:pt x="494" y="832"/>
                  </a:lnTo>
                  <a:lnTo>
                    <a:pt x="494" y="832"/>
                  </a:lnTo>
                  <a:close/>
                  <a:moveTo>
                    <a:pt x="553" y="838"/>
                  </a:moveTo>
                  <a:lnTo>
                    <a:pt x="553" y="838"/>
                  </a:lnTo>
                  <a:lnTo>
                    <a:pt x="559" y="835"/>
                  </a:lnTo>
                  <a:lnTo>
                    <a:pt x="564" y="829"/>
                  </a:lnTo>
                  <a:lnTo>
                    <a:pt x="567" y="821"/>
                  </a:lnTo>
                  <a:lnTo>
                    <a:pt x="570" y="814"/>
                  </a:lnTo>
                  <a:lnTo>
                    <a:pt x="570" y="814"/>
                  </a:lnTo>
                  <a:lnTo>
                    <a:pt x="569" y="812"/>
                  </a:lnTo>
                  <a:lnTo>
                    <a:pt x="567" y="809"/>
                  </a:lnTo>
                  <a:lnTo>
                    <a:pt x="567" y="808"/>
                  </a:lnTo>
                  <a:lnTo>
                    <a:pt x="566" y="806"/>
                  </a:lnTo>
                  <a:lnTo>
                    <a:pt x="566" y="806"/>
                  </a:lnTo>
                  <a:lnTo>
                    <a:pt x="558" y="821"/>
                  </a:lnTo>
                  <a:lnTo>
                    <a:pt x="555" y="829"/>
                  </a:lnTo>
                  <a:lnTo>
                    <a:pt x="553" y="838"/>
                  </a:lnTo>
                  <a:lnTo>
                    <a:pt x="553" y="838"/>
                  </a:lnTo>
                  <a:close/>
                  <a:moveTo>
                    <a:pt x="534" y="840"/>
                  </a:moveTo>
                  <a:lnTo>
                    <a:pt x="534" y="840"/>
                  </a:lnTo>
                  <a:lnTo>
                    <a:pt x="538" y="835"/>
                  </a:lnTo>
                  <a:lnTo>
                    <a:pt x="541" y="828"/>
                  </a:lnTo>
                  <a:lnTo>
                    <a:pt x="543" y="818"/>
                  </a:lnTo>
                  <a:lnTo>
                    <a:pt x="541" y="812"/>
                  </a:lnTo>
                  <a:lnTo>
                    <a:pt x="541" y="812"/>
                  </a:lnTo>
                  <a:lnTo>
                    <a:pt x="540" y="820"/>
                  </a:lnTo>
                  <a:lnTo>
                    <a:pt x="537" y="826"/>
                  </a:lnTo>
                  <a:lnTo>
                    <a:pt x="535" y="832"/>
                  </a:lnTo>
                  <a:lnTo>
                    <a:pt x="534" y="840"/>
                  </a:lnTo>
                  <a:lnTo>
                    <a:pt x="534" y="840"/>
                  </a:lnTo>
                  <a:close/>
                  <a:moveTo>
                    <a:pt x="494" y="873"/>
                  </a:moveTo>
                  <a:lnTo>
                    <a:pt x="494" y="873"/>
                  </a:lnTo>
                  <a:lnTo>
                    <a:pt x="495" y="864"/>
                  </a:lnTo>
                  <a:lnTo>
                    <a:pt x="499" y="855"/>
                  </a:lnTo>
                  <a:lnTo>
                    <a:pt x="500" y="850"/>
                  </a:lnTo>
                  <a:lnTo>
                    <a:pt x="500" y="847"/>
                  </a:lnTo>
                  <a:lnTo>
                    <a:pt x="497" y="843"/>
                  </a:lnTo>
                  <a:lnTo>
                    <a:pt x="494" y="840"/>
                  </a:lnTo>
                  <a:lnTo>
                    <a:pt x="494" y="840"/>
                  </a:lnTo>
                  <a:lnTo>
                    <a:pt x="494" y="849"/>
                  </a:lnTo>
                  <a:lnTo>
                    <a:pt x="492" y="857"/>
                  </a:lnTo>
                  <a:lnTo>
                    <a:pt x="492" y="866"/>
                  </a:lnTo>
                  <a:lnTo>
                    <a:pt x="494" y="873"/>
                  </a:lnTo>
                  <a:lnTo>
                    <a:pt x="494" y="873"/>
                  </a:lnTo>
                  <a:close/>
                  <a:moveTo>
                    <a:pt x="524" y="852"/>
                  </a:moveTo>
                  <a:lnTo>
                    <a:pt x="524" y="852"/>
                  </a:lnTo>
                  <a:lnTo>
                    <a:pt x="526" y="847"/>
                  </a:lnTo>
                  <a:lnTo>
                    <a:pt x="526" y="844"/>
                  </a:lnTo>
                  <a:lnTo>
                    <a:pt x="524" y="841"/>
                  </a:lnTo>
                  <a:lnTo>
                    <a:pt x="524" y="841"/>
                  </a:lnTo>
                  <a:lnTo>
                    <a:pt x="524" y="847"/>
                  </a:lnTo>
                  <a:lnTo>
                    <a:pt x="523" y="850"/>
                  </a:lnTo>
                  <a:lnTo>
                    <a:pt x="524" y="852"/>
                  </a:lnTo>
                  <a:lnTo>
                    <a:pt x="524" y="852"/>
                  </a:lnTo>
                  <a:close/>
                  <a:moveTo>
                    <a:pt x="534" y="852"/>
                  </a:moveTo>
                  <a:lnTo>
                    <a:pt x="534" y="852"/>
                  </a:lnTo>
                  <a:lnTo>
                    <a:pt x="535" y="852"/>
                  </a:lnTo>
                  <a:lnTo>
                    <a:pt x="537" y="850"/>
                  </a:lnTo>
                  <a:lnTo>
                    <a:pt x="537" y="847"/>
                  </a:lnTo>
                  <a:lnTo>
                    <a:pt x="537" y="847"/>
                  </a:lnTo>
                  <a:lnTo>
                    <a:pt x="535" y="849"/>
                  </a:lnTo>
                  <a:lnTo>
                    <a:pt x="534" y="852"/>
                  </a:lnTo>
                  <a:lnTo>
                    <a:pt x="534" y="852"/>
                  </a:lnTo>
                  <a:close/>
                  <a:moveTo>
                    <a:pt x="506" y="904"/>
                  </a:moveTo>
                  <a:lnTo>
                    <a:pt x="506" y="904"/>
                  </a:lnTo>
                  <a:lnTo>
                    <a:pt x="509" y="898"/>
                  </a:lnTo>
                  <a:lnTo>
                    <a:pt x="511" y="893"/>
                  </a:lnTo>
                  <a:lnTo>
                    <a:pt x="512" y="879"/>
                  </a:lnTo>
                  <a:lnTo>
                    <a:pt x="514" y="853"/>
                  </a:lnTo>
                  <a:lnTo>
                    <a:pt x="514" y="853"/>
                  </a:lnTo>
                  <a:lnTo>
                    <a:pt x="512" y="853"/>
                  </a:lnTo>
                  <a:lnTo>
                    <a:pt x="512" y="853"/>
                  </a:lnTo>
                  <a:lnTo>
                    <a:pt x="511" y="866"/>
                  </a:lnTo>
                  <a:lnTo>
                    <a:pt x="509" y="878"/>
                  </a:lnTo>
                  <a:lnTo>
                    <a:pt x="506" y="892"/>
                  </a:lnTo>
                  <a:lnTo>
                    <a:pt x="506" y="904"/>
                  </a:lnTo>
                  <a:lnTo>
                    <a:pt x="506" y="904"/>
                  </a:lnTo>
                  <a:close/>
                  <a:moveTo>
                    <a:pt x="524" y="879"/>
                  </a:moveTo>
                  <a:lnTo>
                    <a:pt x="524" y="879"/>
                  </a:lnTo>
                  <a:lnTo>
                    <a:pt x="527" y="875"/>
                  </a:lnTo>
                  <a:lnTo>
                    <a:pt x="529" y="870"/>
                  </a:lnTo>
                  <a:lnTo>
                    <a:pt x="531" y="864"/>
                  </a:lnTo>
                  <a:lnTo>
                    <a:pt x="529" y="860"/>
                  </a:lnTo>
                  <a:lnTo>
                    <a:pt x="529" y="860"/>
                  </a:lnTo>
                  <a:lnTo>
                    <a:pt x="526" y="869"/>
                  </a:lnTo>
                  <a:lnTo>
                    <a:pt x="524" y="875"/>
                  </a:lnTo>
                  <a:lnTo>
                    <a:pt x="524" y="879"/>
                  </a:lnTo>
                  <a:lnTo>
                    <a:pt x="524" y="879"/>
                  </a:lnTo>
                  <a:close/>
                  <a:moveTo>
                    <a:pt x="488" y="885"/>
                  </a:moveTo>
                  <a:lnTo>
                    <a:pt x="488" y="885"/>
                  </a:lnTo>
                  <a:lnTo>
                    <a:pt x="489" y="884"/>
                  </a:lnTo>
                  <a:lnTo>
                    <a:pt x="491" y="881"/>
                  </a:lnTo>
                  <a:lnTo>
                    <a:pt x="488" y="876"/>
                  </a:lnTo>
                  <a:lnTo>
                    <a:pt x="488" y="876"/>
                  </a:lnTo>
                  <a:lnTo>
                    <a:pt x="488" y="881"/>
                  </a:lnTo>
                  <a:lnTo>
                    <a:pt x="488" y="885"/>
                  </a:lnTo>
                  <a:lnTo>
                    <a:pt x="488" y="885"/>
                  </a:lnTo>
                  <a:close/>
                  <a:moveTo>
                    <a:pt x="479" y="901"/>
                  </a:moveTo>
                  <a:lnTo>
                    <a:pt x="479" y="901"/>
                  </a:lnTo>
                  <a:lnTo>
                    <a:pt x="482" y="895"/>
                  </a:lnTo>
                  <a:lnTo>
                    <a:pt x="483" y="892"/>
                  </a:lnTo>
                  <a:lnTo>
                    <a:pt x="483" y="887"/>
                  </a:lnTo>
                  <a:lnTo>
                    <a:pt x="483" y="887"/>
                  </a:lnTo>
                  <a:lnTo>
                    <a:pt x="480" y="895"/>
                  </a:lnTo>
                  <a:lnTo>
                    <a:pt x="479" y="898"/>
                  </a:lnTo>
                  <a:lnTo>
                    <a:pt x="479" y="901"/>
                  </a:lnTo>
                  <a:lnTo>
                    <a:pt x="479" y="901"/>
                  </a:lnTo>
                  <a:close/>
                  <a:moveTo>
                    <a:pt x="479" y="925"/>
                  </a:moveTo>
                  <a:lnTo>
                    <a:pt x="479" y="925"/>
                  </a:lnTo>
                  <a:lnTo>
                    <a:pt x="482" y="919"/>
                  </a:lnTo>
                  <a:lnTo>
                    <a:pt x="485" y="913"/>
                  </a:lnTo>
                  <a:lnTo>
                    <a:pt x="486" y="907"/>
                  </a:lnTo>
                  <a:lnTo>
                    <a:pt x="486" y="899"/>
                  </a:lnTo>
                  <a:lnTo>
                    <a:pt x="486" y="899"/>
                  </a:lnTo>
                  <a:lnTo>
                    <a:pt x="483" y="905"/>
                  </a:lnTo>
                  <a:lnTo>
                    <a:pt x="482" y="911"/>
                  </a:lnTo>
                  <a:lnTo>
                    <a:pt x="479" y="925"/>
                  </a:lnTo>
                  <a:lnTo>
                    <a:pt x="479" y="92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98997923-9394-429F-AE32-BFBAE9061BC7}"/>
                </a:ext>
              </a:extLst>
            </p:cNvPr>
            <p:cNvSpPr txBox="1"/>
            <p:nvPr/>
          </p:nvSpPr>
          <p:spPr>
            <a:xfrm>
              <a:off x="5964339" y="3171883"/>
              <a:ext cx="1163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替换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5E734ED-5E35-4070-B6A0-C5B89EE636BB}"/>
              </a:ext>
            </a:extLst>
          </p:cNvPr>
          <p:cNvGrpSpPr/>
          <p:nvPr/>
        </p:nvGrpSpPr>
        <p:grpSpPr>
          <a:xfrm>
            <a:off x="3620903" y="3599054"/>
            <a:ext cx="1688884" cy="1367264"/>
            <a:chOff x="3620903" y="3599054"/>
            <a:chExt cx="1688884" cy="1367264"/>
          </a:xfrm>
        </p:grpSpPr>
        <p:sp>
          <p:nvSpPr>
            <p:cNvPr id="113" name="Freeform 1808"/>
            <p:cNvSpPr>
              <a:spLocks noEditPoints="1"/>
            </p:cNvSpPr>
            <p:nvPr/>
          </p:nvSpPr>
          <p:spPr bwMode="auto">
            <a:xfrm>
              <a:off x="3620903" y="3599054"/>
              <a:ext cx="1688884" cy="1367264"/>
            </a:xfrm>
            <a:custGeom>
              <a:avLst/>
              <a:gdLst/>
              <a:ahLst/>
              <a:cxnLst>
                <a:cxn ang="0">
                  <a:pos x="393" y="12"/>
                </a:cxn>
                <a:cxn ang="0">
                  <a:pos x="157" y="55"/>
                </a:cxn>
                <a:cxn ang="0">
                  <a:pos x="524" y="61"/>
                </a:cxn>
                <a:cxn ang="0">
                  <a:pos x="320" y="79"/>
                </a:cxn>
                <a:cxn ang="0">
                  <a:pos x="733" y="109"/>
                </a:cxn>
                <a:cxn ang="0">
                  <a:pos x="470" y="116"/>
                </a:cxn>
                <a:cxn ang="0">
                  <a:pos x="194" y="119"/>
                </a:cxn>
                <a:cxn ang="0">
                  <a:pos x="416" y="138"/>
                </a:cxn>
                <a:cxn ang="0">
                  <a:pos x="535" y="137"/>
                </a:cxn>
                <a:cxn ang="0">
                  <a:pos x="604" y="148"/>
                </a:cxn>
                <a:cxn ang="0">
                  <a:pos x="79" y="158"/>
                </a:cxn>
                <a:cxn ang="0">
                  <a:pos x="427" y="175"/>
                </a:cxn>
                <a:cxn ang="0">
                  <a:pos x="413" y="181"/>
                </a:cxn>
                <a:cxn ang="0">
                  <a:pos x="238" y="187"/>
                </a:cxn>
                <a:cxn ang="0">
                  <a:pos x="255" y="193"/>
                </a:cxn>
                <a:cxn ang="0">
                  <a:pos x="250" y="213"/>
                </a:cxn>
                <a:cxn ang="0">
                  <a:pos x="569" y="213"/>
                </a:cxn>
                <a:cxn ang="0">
                  <a:pos x="366" y="231"/>
                </a:cxn>
                <a:cxn ang="0">
                  <a:pos x="139" y="227"/>
                </a:cxn>
                <a:cxn ang="0">
                  <a:pos x="422" y="244"/>
                </a:cxn>
                <a:cxn ang="0">
                  <a:pos x="181" y="256"/>
                </a:cxn>
                <a:cxn ang="0">
                  <a:pos x="280" y="253"/>
                </a:cxn>
                <a:cxn ang="0">
                  <a:pos x="145" y="273"/>
                </a:cxn>
                <a:cxn ang="0">
                  <a:pos x="434" y="271"/>
                </a:cxn>
                <a:cxn ang="0">
                  <a:pos x="204" y="283"/>
                </a:cxn>
                <a:cxn ang="0">
                  <a:pos x="209" y="297"/>
                </a:cxn>
                <a:cxn ang="0">
                  <a:pos x="453" y="306"/>
                </a:cxn>
                <a:cxn ang="0">
                  <a:pos x="204" y="312"/>
                </a:cxn>
                <a:cxn ang="0">
                  <a:pos x="685" y="321"/>
                </a:cxn>
                <a:cxn ang="0">
                  <a:pos x="573" y="327"/>
                </a:cxn>
                <a:cxn ang="0">
                  <a:pos x="236" y="335"/>
                </a:cxn>
                <a:cxn ang="0">
                  <a:pos x="343" y="352"/>
                </a:cxn>
                <a:cxn ang="0">
                  <a:pos x="348" y="356"/>
                </a:cxn>
                <a:cxn ang="0">
                  <a:pos x="142" y="367"/>
                </a:cxn>
                <a:cxn ang="0">
                  <a:pos x="390" y="372"/>
                </a:cxn>
                <a:cxn ang="0">
                  <a:pos x="564" y="385"/>
                </a:cxn>
                <a:cxn ang="0">
                  <a:pos x="305" y="396"/>
                </a:cxn>
                <a:cxn ang="0">
                  <a:pos x="691" y="431"/>
                </a:cxn>
                <a:cxn ang="0">
                  <a:pos x="378" y="425"/>
                </a:cxn>
                <a:cxn ang="0">
                  <a:pos x="166" y="433"/>
                </a:cxn>
                <a:cxn ang="0">
                  <a:pos x="611" y="439"/>
                </a:cxn>
                <a:cxn ang="0">
                  <a:pos x="653" y="449"/>
                </a:cxn>
                <a:cxn ang="0">
                  <a:pos x="497" y="463"/>
                </a:cxn>
                <a:cxn ang="0">
                  <a:pos x="169" y="460"/>
                </a:cxn>
                <a:cxn ang="0">
                  <a:pos x="252" y="484"/>
                </a:cxn>
                <a:cxn ang="0">
                  <a:pos x="280" y="478"/>
                </a:cxn>
                <a:cxn ang="0">
                  <a:pos x="704" y="492"/>
                </a:cxn>
                <a:cxn ang="0">
                  <a:pos x="323" y="515"/>
                </a:cxn>
                <a:cxn ang="0">
                  <a:pos x="590" y="513"/>
                </a:cxn>
                <a:cxn ang="0">
                  <a:pos x="663" y="529"/>
                </a:cxn>
                <a:cxn ang="0">
                  <a:pos x="710" y="526"/>
                </a:cxn>
                <a:cxn ang="0">
                  <a:pos x="608" y="544"/>
                </a:cxn>
                <a:cxn ang="0">
                  <a:pos x="316" y="544"/>
                </a:cxn>
                <a:cxn ang="0">
                  <a:pos x="442" y="558"/>
                </a:cxn>
                <a:cxn ang="0">
                  <a:pos x="549" y="576"/>
                </a:cxn>
                <a:cxn ang="0">
                  <a:pos x="607" y="591"/>
                </a:cxn>
                <a:cxn ang="0">
                  <a:pos x="479" y="594"/>
                </a:cxn>
                <a:cxn ang="0">
                  <a:pos x="697" y="603"/>
                </a:cxn>
                <a:cxn ang="0">
                  <a:pos x="523" y="617"/>
                </a:cxn>
                <a:cxn ang="0">
                  <a:pos x="160" y="642"/>
                </a:cxn>
                <a:cxn ang="0">
                  <a:pos x="226" y="655"/>
                </a:cxn>
                <a:cxn ang="0">
                  <a:pos x="335" y="680"/>
                </a:cxn>
                <a:cxn ang="0">
                  <a:pos x="570" y="782"/>
                </a:cxn>
              </a:cxnLst>
              <a:rect l="0" t="0" r="r" b="b"/>
              <a:pathLst>
                <a:path w="806" h="946">
                  <a:moveTo>
                    <a:pt x="32" y="161"/>
                  </a:moveTo>
                  <a:lnTo>
                    <a:pt x="32" y="161"/>
                  </a:lnTo>
                  <a:lnTo>
                    <a:pt x="32" y="161"/>
                  </a:lnTo>
                  <a:lnTo>
                    <a:pt x="32" y="158"/>
                  </a:lnTo>
                  <a:lnTo>
                    <a:pt x="33" y="152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52" y="122"/>
                  </a:lnTo>
                  <a:lnTo>
                    <a:pt x="52" y="122"/>
                  </a:lnTo>
                  <a:lnTo>
                    <a:pt x="61" y="105"/>
                  </a:lnTo>
                  <a:lnTo>
                    <a:pt x="64" y="97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79" y="82"/>
                  </a:lnTo>
                  <a:lnTo>
                    <a:pt x="91" y="73"/>
                  </a:lnTo>
                  <a:lnTo>
                    <a:pt x="119" y="59"/>
                  </a:lnTo>
                  <a:lnTo>
                    <a:pt x="119" y="59"/>
                  </a:lnTo>
                  <a:lnTo>
                    <a:pt x="146" y="44"/>
                  </a:lnTo>
                  <a:lnTo>
                    <a:pt x="160" y="38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97" y="23"/>
                  </a:lnTo>
                  <a:lnTo>
                    <a:pt x="219" y="15"/>
                  </a:lnTo>
                  <a:lnTo>
                    <a:pt x="245" y="10"/>
                  </a:lnTo>
                  <a:lnTo>
                    <a:pt x="273" y="9"/>
                  </a:lnTo>
                  <a:lnTo>
                    <a:pt x="273" y="9"/>
                  </a:lnTo>
                  <a:lnTo>
                    <a:pt x="288" y="9"/>
                  </a:lnTo>
                  <a:lnTo>
                    <a:pt x="305" y="7"/>
                  </a:lnTo>
                  <a:lnTo>
                    <a:pt x="305" y="7"/>
                  </a:lnTo>
                  <a:lnTo>
                    <a:pt x="317" y="6"/>
                  </a:lnTo>
                  <a:lnTo>
                    <a:pt x="328" y="4"/>
                  </a:lnTo>
                  <a:lnTo>
                    <a:pt x="328" y="4"/>
                  </a:lnTo>
                  <a:lnTo>
                    <a:pt x="340" y="4"/>
                  </a:lnTo>
                  <a:lnTo>
                    <a:pt x="352" y="4"/>
                  </a:lnTo>
                  <a:lnTo>
                    <a:pt x="378" y="6"/>
                  </a:lnTo>
                  <a:lnTo>
                    <a:pt x="378" y="6"/>
                  </a:lnTo>
                  <a:lnTo>
                    <a:pt x="387" y="6"/>
                  </a:lnTo>
                  <a:lnTo>
                    <a:pt x="395" y="6"/>
                  </a:lnTo>
                  <a:lnTo>
                    <a:pt x="395" y="6"/>
                  </a:lnTo>
                  <a:lnTo>
                    <a:pt x="401" y="4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47" y="0"/>
                  </a:lnTo>
                  <a:lnTo>
                    <a:pt x="447" y="0"/>
                  </a:lnTo>
                  <a:lnTo>
                    <a:pt x="465" y="1"/>
                  </a:lnTo>
                  <a:lnTo>
                    <a:pt x="483" y="3"/>
                  </a:lnTo>
                  <a:lnTo>
                    <a:pt x="483" y="3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553" y="3"/>
                  </a:lnTo>
                  <a:lnTo>
                    <a:pt x="592" y="6"/>
                  </a:lnTo>
                  <a:lnTo>
                    <a:pt x="592" y="6"/>
                  </a:lnTo>
                  <a:lnTo>
                    <a:pt x="634" y="9"/>
                  </a:lnTo>
                  <a:lnTo>
                    <a:pt x="656" y="12"/>
                  </a:lnTo>
                  <a:lnTo>
                    <a:pt x="665" y="13"/>
                  </a:lnTo>
                  <a:lnTo>
                    <a:pt x="672" y="18"/>
                  </a:lnTo>
                  <a:lnTo>
                    <a:pt x="672" y="18"/>
                  </a:lnTo>
                  <a:lnTo>
                    <a:pt x="680" y="21"/>
                  </a:lnTo>
                  <a:lnTo>
                    <a:pt x="683" y="24"/>
                  </a:lnTo>
                  <a:lnTo>
                    <a:pt x="688" y="26"/>
                  </a:lnTo>
                  <a:lnTo>
                    <a:pt x="688" y="26"/>
                  </a:lnTo>
                  <a:lnTo>
                    <a:pt x="694" y="26"/>
                  </a:lnTo>
                  <a:lnTo>
                    <a:pt x="700" y="26"/>
                  </a:lnTo>
                  <a:lnTo>
                    <a:pt x="706" y="27"/>
                  </a:lnTo>
                  <a:lnTo>
                    <a:pt x="712" y="29"/>
                  </a:lnTo>
                  <a:lnTo>
                    <a:pt x="712" y="29"/>
                  </a:lnTo>
                  <a:lnTo>
                    <a:pt x="720" y="35"/>
                  </a:lnTo>
                  <a:lnTo>
                    <a:pt x="726" y="42"/>
                  </a:lnTo>
                  <a:lnTo>
                    <a:pt x="738" y="59"/>
                  </a:lnTo>
                  <a:lnTo>
                    <a:pt x="738" y="59"/>
                  </a:lnTo>
                  <a:lnTo>
                    <a:pt x="747" y="76"/>
                  </a:lnTo>
                  <a:lnTo>
                    <a:pt x="756" y="94"/>
                  </a:lnTo>
                  <a:lnTo>
                    <a:pt x="762" y="114"/>
                  </a:lnTo>
                  <a:lnTo>
                    <a:pt x="768" y="135"/>
                  </a:lnTo>
                  <a:lnTo>
                    <a:pt x="768" y="135"/>
                  </a:lnTo>
                  <a:lnTo>
                    <a:pt x="773" y="157"/>
                  </a:lnTo>
                  <a:lnTo>
                    <a:pt x="773" y="157"/>
                  </a:lnTo>
                  <a:lnTo>
                    <a:pt x="776" y="180"/>
                  </a:lnTo>
                  <a:lnTo>
                    <a:pt x="776" y="180"/>
                  </a:lnTo>
                  <a:lnTo>
                    <a:pt x="779" y="189"/>
                  </a:lnTo>
                  <a:lnTo>
                    <a:pt x="782" y="198"/>
                  </a:lnTo>
                  <a:lnTo>
                    <a:pt x="782" y="198"/>
                  </a:lnTo>
                  <a:lnTo>
                    <a:pt x="787" y="213"/>
                  </a:lnTo>
                  <a:lnTo>
                    <a:pt x="790" y="228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97" y="285"/>
                  </a:lnTo>
                  <a:lnTo>
                    <a:pt x="802" y="311"/>
                  </a:lnTo>
                  <a:lnTo>
                    <a:pt x="802" y="311"/>
                  </a:lnTo>
                  <a:lnTo>
                    <a:pt x="803" y="337"/>
                  </a:lnTo>
                  <a:lnTo>
                    <a:pt x="805" y="364"/>
                  </a:lnTo>
                  <a:lnTo>
                    <a:pt x="805" y="364"/>
                  </a:lnTo>
                  <a:lnTo>
                    <a:pt x="806" y="414"/>
                  </a:lnTo>
                  <a:lnTo>
                    <a:pt x="808" y="440"/>
                  </a:lnTo>
                  <a:lnTo>
                    <a:pt x="808" y="466"/>
                  </a:lnTo>
                  <a:lnTo>
                    <a:pt x="808" y="466"/>
                  </a:lnTo>
                  <a:lnTo>
                    <a:pt x="808" y="491"/>
                  </a:lnTo>
                  <a:lnTo>
                    <a:pt x="808" y="503"/>
                  </a:lnTo>
                  <a:lnTo>
                    <a:pt x="806" y="513"/>
                  </a:lnTo>
                  <a:lnTo>
                    <a:pt x="806" y="513"/>
                  </a:lnTo>
                  <a:lnTo>
                    <a:pt x="803" y="526"/>
                  </a:lnTo>
                  <a:lnTo>
                    <a:pt x="803" y="526"/>
                  </a:lnTo>
                  <a:lnTo>
                    <a:pt x="802" y="533"/>
                  </a:lnTo>
                  <a:lnTo>
                    <a:pt x="800" y="541"/>
                  </a:lnTo>
                  <a:lnTo>
                    <a:pt x="800" y="541"/>
                  </a:lnTo>
                  <a:lnTo>
                    <a:pt x="793" y="559"/>
                  </a:lnTo>
                  <a:lnTo>
                    <a:pt x="793" y="559"/>
                  </a:lnTo>
                  <a:lnTo>
                    <a:pt x="784" y="574"/>
                  </a:lnTo>
                  <a:lnTo>
                    <a:pt x="784" y="574"/>
                  </a:lnTo>
                  <a:lnTo>
                    <a:pt x="782" y="579"/>
                  </a:lnTo>
                  <a:lnTo>
                    <a:pt x="781" y="584"/>
                  </a:lnTo>
                  <a:lnTo>
                    <a:pt x="781" y="584"/>
                  </a:lnTo>
                  <a:lnTo>
                    <a:pt x="778" y="588"/>
                  </a:lnTo>
                  <a:lnTo>
                    <a:pt x="771" y="594"/>
                  </a:lnTo>
                  <a:lnTo>
                    <a:pt x="759" y="602"/>
                  </a:lnTo>
                  <a:lnTo>
                    <a:pt x="759" y="602"/>
                  </a:lnTo>
                  <a:lnTo>
                    <a:pt x="746" y="610"/>
                  </a:lnTo>
                  <a:lnTo>
                    <a:pt x="732" y="617"/>
                  </a:lnTo>
                  <a:lnTo>
                    <a:pt x="732" y="617"/>
                  </a:lnTo>
                  <a:lnTo>
                    <a:pt x="726" y="622"/>
                  </a:lnTo>
                  <a:lnTo>
                    <a:pt x="720" y="626"/>
                  </a:lnTo>
                  <a:lnTo>
                    <a:pt x="707" y="635"/>
                  </a:lnTo>
                  <a:lnTo>
                    <a:pt x="707" y="635"/>
                  </a:lnTo>
                  <a:lnTo>
                    <a:pt x="694" y="643"/>
                  </a:lnTo>
                  <a:lnTo>
                    <a:pt x="678" y="651"/>
                  </a:lnTo>
                  <a:lnTo>
                    <a:pt x="678" y="651"/>
                  </a:lnTo>
                  <a:lnTo>
                    <a:pt x="665" y="657"/>
                  </a:lnTo>
                  <a:lnTo>
                    <a:pt x="649" y="663"/>
                  </a:lnTo>
                  <a:lnTo>
                    <a:pt x="649" y="663"/>
                  </a:lnTo>
                  <a:lnTo>
                    <a:pt x="633" y="667"/>
                  </a:lnTo>
                  <a:lnTo>
                    <a:pt x="616" y="671"/>
                  </a:lnTo>
                  <a:lnTo>
                    <a:pt x="616" y="671"/>
                  </a:lnTo>
                  <a:lnTo>
                    <a:pt x="613" y="687"/>
                  </a:lnTo>
                  <a:lnTo>
                    <a:pt x="610" y="707"/>
                  </a:lnTo>
                  <a:lnTo>
                    <a:pt x="610" y="707"/>
                  </a:lnTo>
                  <a:lnTo>
                    <a:pt x="607" y="725"/>
                  </a:lnTo>
                  <a:lnTo>
                    <a:pt x="602" y="742"/>
                  </a:lnTo>
                  <a:lnTo>
                    <a:pt x="601" y="744"/>
                  </a:lnTo>
                  <a:lnTo>
                    <a:pt x="601" y="744"/>
                  </a:lnTo>
                  <a:lnTo>
                    <a:pt x="596" y="754"/>
                  </a:lnTo>
                  <a:lnTo>
                    <a:pt x="593" y="765"/>
                  </a:lnTo>
                  <a:lnTo>
                    <a:pt x="593" y="765"/>
                  </a:lnTo>
                  <a:lnTo>
                    <a:pt x="585" y="791"/>
                  </a:lnTo>
                  <a:lnTo>
                    <a:pt x="575" y="815"/>
                  </a:lnTo>
                  <a:lnTo>
                    <a:pt x="575" y="815"/>
                  </a:lnTo>
                  <a:lnTo>
                    <a:pt x="572" y="826"/>
                  </a:lnTo>
                  <a:lnTo>
                    <a:pt x="566" y="835"/>
                  </a:lnTo>
                  <a:lnTo>
                    <a:pt x="563" y="840"/>
                  </a:lnTo>
                  <a:lnTo>
                    <a:pt x="559" y="843"/>
                  </a:lnTo>
                  <a:lnTo>
                    <a:pt x="553" y="844"/>
                  </a:lnTo>
                  <a:lnTo>
                    <a:pt x="549" y="844"/>
                  </a:lnTo>
                  <a:lnTo>
                    <a:pt x="549" y="844"/>
                  </a:lnTo>
                  <a:lnTo>
                    <a:pt x="546" y="853"/>
                  </a:lnTo>
                  <a:lnTo>
                    <a:pt x="543" y="861"/>
                  </a:lnTo>
                  <a:lnTo>
                    <a:pt x="534" y="875"/>
                  </a:lnTo>
                  <a:lnTo>
                    <a:pt x="534" y="875"/>
                  </a:lnTo>
                  <a:lnTo>
                    <a:pt x="527" y="885"/>
                  </a:lnTo>
                  <a:lnTo>
                    <a:pt x="523" y="890"/>
                  </a:lnTo>
                  <a:lnTo>
                    <a:pt x="518" y="893"/>
                  </a:lnTo>
                  <a:lnTo>
                    <a:pt x="518" y="893"/>
                  </a:lnTo>
                  <a:lnTo>
                    <a:pt x="515" y="901"/>
                  </a:lnTo>
                  <a:lnTo>
                    <a:pt x="512" y="908"/>
                  </a:lnTo>
                  <a:lnTo>
                    <a:pt x="508" y="914"/>
                  </a:lnTo>
                  <a:lnTo>
                    <a:pt x="502" y="921"/>
                  </a:lnTo>
                  <a:lnTo>
                    <a:pt x="502" y="921"/>
                  </a:lnTo>
                  <a:lnTo>
                    <a:pt x="499" y="922"/>
                  </a:lnTo>
                  <a:lnTo>
                    <a:pt x="494" y="921"/>
                  </a:lnTo>
                  <a:lnTo>
                    <a:pt x="494" y="921"/>
                  </a:lnTo>
                  <a:lnTo>
                    <a:pt x="491" y="925"/>
                  </a:lnTo>
                  <a:lnTo>
                    <a:pt x="489" y="930"/>
                  </a:lnTo>
                  <a:lnTo>
                    <a:pt x="488" y="934"/>
                  </a:lnTo>
                  <a:lnTo>
                    <a:pt x="483" y="937"/>
                  </a:lnTo>
                  <a:lnTo>
                    <a:pt x="483" y="937"/>
                  </a:lnTo>
                  <a:lnTo>
                    <a:pt x="480" y="939"/>
                  </a:lnTo>
                  <a:lnTo>
                    <a:pt x="476" y="940"/>
                  </a:lnTo>
                  <a:lnTo>
                    <a:pt x="476" y="940"/>
                  </a:lnTo>
                  <a:lnTo>
                    <a:pt x="470" y="945"/>
                  </a:lnTo>
                  <a:lnTo>
                    <a:pt x="465" y="946"/>
                  </a:lnTo>
                  <a:lnTo>
                    <a:pt x="462" y="948"/>
                  </a:lnTo>
                  <a:lnTo>
                    <a:pt x="462" y="948"/>
                  </a:lnTo>
                  <a:lnTo>
                    <a:pt x="462" y="936"/>
                  </a:lnTo>
                  <a:lnTo>
                    <a:pt x="463" y="924"/>
                  </a:lnTo>
                  <a:lnTo>
                    <a:pt x="463" y="924"/>
                  </a:lnTo>
                  <a:lnTo>
                    <a:pt x="466" y="918"/>
                  </a:lnTo>
                  <a:lnTo>
                    <a:pt x="470" y="910"/>
                  </a:lnTo>
                  <a:lnTo>
                    <a:pt x="470" y="910"/>
                  </a:lnTo>
                  <a:lnTo>
                    <a:pt x="471" y="904"/>
                  </a:lnTo>
                  <a:lnTo>
                    <a:pt x="473" y="896"/>
                  </a:lnTo>
                  <a:lnTo>
                    <a:pt x="473" y="896"/>
                  </a:lnTo>
                  <a:lnTo>
                    <a:pt x="474" y="890"/>
                  </a:lnTo>
                  <a:lnTo>
                    <a:pt x="477" y="884"/>
                  </a:lnTo>
                  <a:lnTo>
                    <a:pt x="482" y="878"/>
                  </a:lnTo>
                  <a:lnTo>
                    <a:pt x="483" y="872"/>
                  </a:lnTo>
                  <a:lnTo>
                    <a:pt x="483" y="872"/>
                  </a:lnTo>
                  <a:lnTo>
                    <a:pt x="483" y="857"/>
                  </a:lnTo>
                  <a:lnTo>
                    <a:pt x="485" y="841"/>
                  </a:lnTo>
                  <a:lnTo>
                    <a:pt x="486" y="826"/>
                  </a:lnTo>
                  <a:lnTo>
                    <a:pt x="486" y="811"/>
                  </a:lnTo>
                  <a:lnTo>
                    <a:pt x="486" y="811"/>
                  </a:lnTo>
                  <a:lnTo>
                    <a:pt x="486" y="800"/>
                  </a:lnTo>
                  <a:lnTo>
                    <a:pt x="485" y="789"/>
                  </a:lnTo>
                  <a:lnTo>
                    <a:pt x="477" y="768"/>
                  </a:lnTo>
                  <a:lnTo>
                    <a:pt x="470" y="748"/>
                  </a:lnTo>
                  <a:lnTo>
                    <a:pt x="460" y="730"/>
                  </a:lnTo>
                  <a:lnTo>
                    <a:pt x="460" y="730"/>
                  </a:lnTo>
                  <a:lnTo>
                    <a:pt x="456" y="727"/>
                  </a:lnTo>
                  <a:lnTo>
                    <a:pt x="453" y="722"/>
                  </a:lnTo>
                  <a:lnTo>
                    <a:pt x="445" y="713"/>
                  </a:lnTo>
                  <a:lnTo>
                    <a:pt x="439" y="703"/>
                  </a:lnTo>
                  <a:lnTo>
                    <a:pt x="433" y="695"/>
                  </a:lnTo>
                  <a:lnTo>
                    <a:pt x="433" y="695"/>
                  </a:lnTo>
                  <a:lnTo>
                    <a:pt x="425" y="690"/>
                  </a:lnTo>
                  <a:lnTo>
                    <a:pt x="422" y="690"/>
                  </a:lnTo>
                  <a:lnTo>
                    <a:pt x="418" y="690"/>
                  </a:lnTo>
                  <a:lnTo>
                    <a:pt x="418" y="690"/>
                  </a:lnTo>
                  <a:lnTo>
                    <a:pt x="418" y="687"/>
                  </a:lnTo>
                  <a:lnTo>
                    <a:pt x="415" y="686"/>
                  </a:lnTo>
                  <a:lnTo>
                    <a:pt x="415" y="686"/>
                  </a:lnTo>
                  <a:lnTo>
                    <a:pt x="409" y="686"/>
                  </a:lnTo>
                  <a:lnTo>
                    <a:pt x="401" y="686"/>
                  </a:lnTo>
                  <a:lnTo>
                    <a:pt x="395" y="684"/>
                  </a:lnTo>
                  <a:lnTo>
                    <a:pt x="389" y="683"/>
                  </a:lnTo>
                  <a:lnTo>
                    <a:pt x="389" y="683"/>
                  </a:lnTo>
                  <a:lnTo>
                    <a:pt x="384" y="686"/>
                  </a:lnTo>
                  <a:lnTo>
                    <a:pt x="380" y="689"/>
                  </a:lnTo>
                  <a:lnTo>
                    <a:pt x="380" y="689"/>
                  </a:lnTo>
                  <a:lnTo>
                    <a:pt x="369" y="690"/>
                  </a:lnTo>
                  <a:lnTo>
                    <a:pt x="358" y="689"/>
                  </a:lnTo>
                  <a:lnTo>
                    <a:pt x="337" y="686"/>
                  </a:lnTo>
                  <a:lnTo>
                    <a:pt x="337" y="686"/>
                  </a:lnTo>
                  <a:lnTo>
                    <a:pt x="297" y="687"/>
                  </a:lnTo>
                  <a:lnTo>
                    <a:pt x="276" y="687"/>
                  </a:lnTo>
                  <a:lnTo>
                    <a:pt x="255" y="686"/>
                  </a:lnTo>
                  <a:lnTo>
                    <a:pt x="255" y="686"/>
                  </a:lnTo>
                  <a:lnTo>
                    <a:pt x="242" y="684"/>
                  </a:lnTo>
                  <a:lnTo>
                    <a:pt x="232" y="683"/>
                  </a:lnTo>
                  <a:lnTo>
                    <a:pt x="207" y="677"/>
                  </a:lnTo>
                  <a:lnTo>
                    <a:pt x="207" y="677"/>
                  </a:lnTo>
                  <a:lnTo>
                    <a:pt x="186" y="671"/>
                  </a:lnTo>
                  <a:lnTo>
                    <a:pt x="165" y="664"/>
                  </a:lnTo>
                  <a:lnTo>
                    <a:pt x="165" y="664"/>
                  </a:lnTo>
                  <a:lnTo>
                    <a:pt x="148" y="658"/>
                  </a:lnTo>
                  <a:lnTo>
                    <a:pt x="131" y="654"/>
                  </a:lnTo>
                  <a:lnTo>
                    <a:pt x="117" y="648"/>
                  </a:lnTo>
                  <a:lnTo>
                    <a:pt x="104" y="642"/>
                  </a:lnTo>
                  <a:lnTo>
                    <a:pt x="104" y="642"/>
                  </a:lnTo>
                  <a:lnTo>
                    <a:pt x="96" y="634"/>
                  </a:lnTo>
                  <a:lnTo>
                    <a:pt x="88" y="626"/>
                  </a:lnTo>
                  <a:lnTo>
                    <a:pt x="88" y="626"/>
                  </a:lnTo>
                  <a:lnTo>
                    <a:pt x="73" y="613"/>
                  </a:lnTo>
                  <a:lnTo>
                    <a:pt x="73" y="613"/>
                  </a:lnTo>
                  <a:lnTo>
                    <a:pt x="59" y="599"/>
                  </a:lnTo>
                  <a:lnTo>
                    <a:pt x="59" y="599"/>
                  </a:lnTo>
                  <a:lnTo>
                    <a:pt x="53" y="591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4" y="577"/>
                  </a:lnTo>
                  <a:lnTo>
                    <a:pt x="43" y="573"/>
                  </a:lnTo>
                  <a:lnTo>
                    <a:pt x="43" y="573"/>
                  </a:lnTo>
                  <a:lnTo>
                    <a:pt x="35" y="553"/>
                  </a:lnTo>
                  <a:lnTo>
                    <a:pt x="35" y="553"/>
                  </a:lnTo>
                  <a:lnTo>
                    <a:pt x="30" y="545"/>
                  </a:lnTo>
                  <a:lnTo>
                    <a:pt x="30" y="545"/>
                  </a:lnTo>
                  <a:lnTo>
                    <a:pt x="29" y="541"/>
                  </a:lnTo>
                  <a:lnTo>
                    <a:pt x="29" y="535"/>
                  </a:lnTo>
                  <a:lnTo>
                    <a:pt x="29" y="535"/>
                  </a:lnTo>
                  <a:lnTo>
                    <a:pt x="23" y="513"/>
                  </a:lnTo>
                  <a:lnTo>
                    <a:pt x="23" y="513"/>
                  </a:lnTo>
                  <a:lnTo>
                    <a:pt x="20" y="492"/>
                  </a:lnTo>
                  <a:lnTo>
                    <a:pt x="20" y="492"/>
                  </a:lnTo>
                  <a:lnTo>
                    <a:pt x="18" y="483"/>
                  </a:lnTo>
                  <a:lnTo>
                    <a:pt x="18" y="483"/>
                  </a:lnTo>
                  <a:lnTo>
                    <a:pt x="18" y="478"/>
                  </a:lnTo>
                  <a:lnTo>
                    <a:pt x="18" y="474"/>
                  </a:lnTo>
                  <a:lnTo>
                    <a:pt x="18" y="474"/>
                  </a:lnTo>
                  <a:lnTo>
                    <a:pt x="15" y="468"/>
                  </a:lnTo>
                  <a:lnTo>
                    <a:pt x="14" y="463"/>
                  </a:lnTo>
                  <a:lnTo>
                    <a:pt x="14" y="463"/>
                  </a:lnTo>
                  <a:lnTo>
                    <a:pt x="12" y="459"/>
                  </a:lnTo>
                  <a:lnTo>
                    <a:pt x="12" y="454"/>
                  </a:lnTo>
                  <a:lnTo>
                    <a:pt x="12" y="443"/>
                  </a:lnTo>
                  <a:lnTo>
                    <a:pt x="12" y="443"/>
                  </a:lnTo>
                  <a:lnTo>
                    <a:pt x="11" y="439"/>
                  </a:lnTo>
                  <a:lnTo>
                    <a:pt x="8" y="434"/>
                  </a:lnTo>
                  <a:lnTo>
                    <a:pt x="8" y="434"/>
                  </a:lnTo>
                  <a:lnTo>
                    <a:pt x="8" y="424"/>
                  </a:lnTo>
                  <a:lnTo>
                    <a:pt x="6" y="411"/>
                  </a:lnTo>
                  <a:lnTo>
                    <a:pt x="6" y="399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5" y="384"/>
                  </a:lnTo>
                  <a:lnTo>
                    <a:pt x="8" y="381"/>
                  </a:lnTo>
                  <a:lnTo>
                    <a:pt x="8" y="381"/>
                  </a:lnTo>
                  <a:lnTo>
                    <a:pt x="6" y="370"/>
                  </a:lnTo>
                  <a:lnTo>
                    <a:pt x="6" y="359"/>
                  </a:lnTo>
                  <a:lnTo>
                    <a:pt x="6" y="341"/>
                  </a:lnTo>
                  <a:lnTo>
                    <a:pt x="6" y="341"/>
                  </a:lnTo>
                  <a:lnTo>
                    <a:pt x="3" y="329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7"/>
                  </a:lnTo>
                  <a:lnTo>
                    <a:pt x="1" y="277"/>
                  </a:lnTo>
                  <a:lnTo>
                    <a:pt x="5" y="257"/>
                  </a:lnTo>
                  <a:lnTo>
                    <a:pt x="8" y="237"/>
                  </a:lnTo>
                  <a:lnTo>
                    <a:pt x="8" y="237"/>
                  </a:lnTo>
                  <a:lnTo>
                    <a:pt x="15" y="199"/>
                  </a:lnTo>
                  <a:lnTo>
                    <a:pt x="21" y="183"/>
                  </a:lnTo>
                  <a:lnTo>
                    <a:pt x="27" y="166"/>
                  </a:lnTo>
                  <a:lnTo>
                    <a:pt x="27" y="166"/>
                  </a:lnTo>
                  <a:lnTo>
                    <a:pt x="30" y="164"/>
                  </a:lnTo>
                  <a:lnTo>
                    <a:pt x="32" y="161"/>
                  </a:lnTo>
                  <a:lnTo>
                    <a:pt x="32" y="161"/>
                  </a:lnTo>
                  <a:close/>
                  <a:moveTo>
                    <a:pt x="32" y="163"/>
                  </a:moveTo>
                  <a:lnTo>
                    <a:pt x="32" y="163"/>
                  </a:lnTo>
                  <a:lnTo>
                    <a:pt x="35" y="163"/>
                  </a:lnTo>
                  <a:lnTo>
                    <a:pt x="37" y="164"/>
                  </a:lnTo>
                  <a:lnTo>
                    <a:pt x="37" y="164"/>
                  </a:lnTo>
                  <a:lnTo>
                    <a:pt x="38" y="158"/>
                  </a:lnTo>
                  <a:lnTo>
                    <a:pt x="41" y="152"/>
                  </a:lnTo>
                  <a:lnTo>
                    <a:pt x="43" y="146"/>
                  </a:lnTo>
                  <a:lnTo>
                    <a:pt x="44" y="141"/>
                  </a:lnTo>
                  <a:lnTo>
                    <a:pt x="44" y="141"/>
                  </a:lnTo>
                  <a:lnTo>
                    <a:pt x="38" y="151"/>
                  </a:lnTo>
                  <a:lnTo>
                    <a:pt x="32" y="163"/>
                  </a:lnTo>
                  <a:lnTo>
                    <a:pt x="32" y="163"/>
                  </a:lnTo>
                  <a:close/>
                  <a:moveTo>
                    <a:pt x="338" y="13"/>
                  </a:moveTo>
                  <a:lnTo>
                    <a:pt x="338" y="13"/>
                  </a:lnTo>
                  <a:lnTo>
                    <a:pt x="340" y="16"/>
                  </a:lnTo>
                  <a:lnTo>
                    <a:pt x="338" y="19"/>
                  </a:lnTo>
                  <a:lnTo>
                    <a:pt x="338" y="19"/>
                  </a:lnTo>
                  <a:lnTo>
                    <a:pt x="393" y="12"/>
                  </a:lnTo>
                  <a:lnTo>
                    <a:pt x="393" y="12"/>
                  </a:lnTo>
                  <a:lnTo>
                    <a:pt x="381" y="10"/>
                  </a:lnTo>
                  <a:lnTo>
                    <a:pt x="367" y="10"/>
                  </a:lnTo>
                  <a:lnTo>
                    <a:pt x="354" y="12"/>
                  </a:lnTo>
                  <a:lnTo>
                    <a:pt x="338" y="13"/>
                  </a:lnTo>
                  <a:lnTo>
                    <a:pt x="338" y="13"/>
                  </a:lnTo>
                  <a:close/>
                  <a:moveTo>
                    <a:pt x="213" y="23"/>
                  </a:moveTo>
                  <a:lnTo>
                    <a:pt x="213" y="23"/>
                  </a:lnTo>
                  <a:lnTo>
                    <a:pt x="242" y="19"/>
                  </a:lnTo>
                  <a:lnTo>
                    <a:pt x="256" y="18"/>
                  </a:lnTo>
                  <a:lnTo>
                    <a:pt x="270" y="13"/>
                  </a:lnTo>
                  <a:lnTo>
                    <a:pt x="270" y="13"/>
                  </a:lnTo>
                  <a:lnTo>
                    <a:pt x="242" y="16"/>
                  </a:lnTo>
                  <a:lnTo>
                    <a:pt x="227" y="19"/>
                  </a:lnTo>
                  <a:lnTo>
                    <a:pt x="213" y="23"/>
                  </a:lnTo>
                  <a:lnTo>
                    <a:pt x="213" y="23"/>
                  </a:lnTo>
                  <a:close/>
                  <a:moveTo>
                    <a:pt x="277" y="19"/>
                  </a:moveTo>
                  <a:lnTo>
                    <a:pt x="277" y="19"/>
                  </a:lnTo>
                  <a:lnTo>
                    <a:pt x="279" y="23"/>
                  </a:lnTo>
                  <a:lnTo>
                    <a:pt x="279" y="26"/>
                  </a:lnTo>
                  <a:lnTo>
                    <a:pt x="277" y="29"/>
                  </a:lnTo>
                  <a:lnTo>
                    <a:pt x="277" y="30"/>
                  </a:lnTo>
                  <a:lnTo>
                    <a:pt x="277" y="30"/>
                  </a:lnTo>
                  <a:lnTo>
                    <a:pt x="297" y="27"/>
                  </a:lnTo>
                  <a:lnTo>
                    <a:pt x="306" y="27"/>
                  </a:lnTo>
                  <a:lnTo>
                    <a:pt x="314" y="24"/>
                  </a:lnTo>
                  <a:lnTo>
                    <a:pt x="314" y="24"/>
                  </a:lnTo>
                  <a:lnTo>
                    <a:pt x="308" y="24"/>
                  </a:lnTo>
                  <a:lnTo>
                    <a:pt x="306" y="23"/>
                  </a:lnTo>
                  <a:lnTo>
                    <a:pt x="303" y="21"/>
                  </a:lnTo>
                  <a:lnTo>
                    <a:pt x="303" y="21"/>
                  </a:lnTo>
                  <a:lnTo>
                    <a:pt x="305" y="19"/>
                  </a:lnTo>
                  <a:lnTo>
                    <a:pt x="306" y="16"/>
                  </a:lnTo>
                  <a:lnTo>
                    <a:pt x="309" y="15"/>
                  </a:lnTo>
                  <a:lnTo>
                    <a:pt x="314" y="15"/>
                  </a:lnTo>
                  <a:lnTo>
                    <a:pt x="314" y="15"/>
                  </a:lnTo>
                  <a:lnTo>
                    <a:pt x="305" y="15"/>
                  </a:lnTo>
                  <a:lnTo>
                    <a:pt x="296" y="16"/>
                  </a:lnTo>
                  <a:lnTo>
                    <a:pt x="287" y="18"/>
                  </a:lnTo>
                  <a:lnTo>
                    <a:pt x="277" y="19"/>
                  </a:lnTo>
                  <a:lnTo>
                    <a:pt x="277" y="19"/>
                  </a:lnTo>
                  <a:close/>
                  <a:moveTo>
                    <a:pt x="625" y="15"/>
                  </a:moveTo>
                  <a:lnTo>
                    <a:pt x="625" y="15"/>
                  </a:lnTo>
                  <a:lnTo>
                    <a:pt x="627" y="16"/>
                  </a:lnTo>
                  <a:lnTo>
                    <a:pt x="625" y="19"/>
                  </a:lnTo>
                  <a:lnTo>
                    <a:pt x="625" y="19"/>
                  </a:lnTo>
                  <a:lnTo>
                    <a:pt x="634" y="19"/>
                  </a:lnTo>
                  <a:lnTo>
                    <a:pt x="643" y="21"/>
                  </a:lnTo>
                  <a:lnTo>
                    <a:pt x="651" y="21"/>
                  </a:lnTo>
                  <a:lnTo>
                    <a:pt x="654" y="21"/>
                  </a:lnTo>
                  <a:lnTo>
                    <a:pt x="657" y="19"/>
                  </a:lnTo>
                  <a:lnTo>
                    <a:pt x="657" y="19"/>
                  </a:lnTo>
                  <a:lnTo>
                    <a:pt x="642" y="15"/>
                  </a:lnTo>
                  <a:lnTo>
                    <a:pt x="633" y="15"/>
                  </a:lnTo>
                  <a:lnTo>
                    <a:pt x="625" y="15"/>
                  </a:lnTo>
                  <a:lnTo>
                    <a:pt x="625" y="15"/>
                  </a:lnTo>
                  <a:close/>
                  <a:moveTo>
                    <a:pt x="322" y="19"/>
                  </a:moveTo>
                  <a:lnTo>
                    <a:pt x="322" y="19"/>
                  </a:lnTo>
                  <a:lnTo>
                    <a:pt x="325" y="19"/>
                  </a:lnTo>
                  <a:lnTo>
                    <a:pt x="328" y="19"/>
                  </a:lnTo>
                  <a:lnTo>
                    <a:pt x="331" y="18"/>
                  </a:lnTo>
                  <a:lnTo>
                    <a:pt x="332" y="16"/>
                  </a:lnTo>
                  <a:lnTo>
                    <a:pt x="332" y="16"/>
                  </a:lnTo>
                  <a:lnTo>
                    <a:pt x="326" y="16"/>
                  </a:lnTo>
                  <a:lnTo>
                    <a:pt x="322" y="19"/>
                  </a:lnTo>
                  <a:lnTo>
                    <a:pt x="322" y="19"/>
                  </a:lnTo>
                  <a:close/>
                  <a:moveTo>
                    <a:pt x="404" y="21"/>
                  </a:moveTo>
                  <a:lnTo>
                    <a:pt x="404" y="21"/>
                  </a:lnTo>
                  <a:lnTo>
                    <a:pt x="407" y="21"/>
                  </a:lnTo>
                  <a:lnTo>
                    <a:pt x="410" y="19"/>
                  </a:lnTo>
                  <a:lnTo>
                    <a:pt x="410" y="19"/>
                  </a:lnTo>
                  <a:lnTo>
                    <a:pt x="407" y="19"/>
                  </a:lnTo>
                  <a:lnTo>
                    <a:pt x="406" y="21"/>
                  </a:lnTo>
                  <a:lnTo>
                    <a:pt x="404" y="21"/>
                  </a:lnTo>
                  <a:lnTo>
                    <a:pt x="404" y="21"/>
                  </a:lnTo>
                  <a:close/>
                  <a:moveTo>
                    <a:pt x="421" y="21"/>
                  </a:moveTo>
                  <a:lnTo>
                    <a:pt x="421" y="21"/>
                  </a:lnTo>
                  <a:lnTo>
                    <a:pt x="421" y="23"/>
                  </a:lnTo>
                  <a:lnTo>
                    <a:pt x="422" y="23"/>
                  </a:lnTo>
                  <a:lnTo>
                    <a:pt x="422" y="23"/>
                  </a:lnTo>
                  <a:lnTo>
                    <a:pt x="428" y="21"/>
                  </a:lnTo>
                  <a:lnTo>
                    <a:pt x="433" y="23"/>
                  </a:lnTo>
                  <a:lnTo>
                    <a:pt x="439" y="23"/>
                  </a:lnTo>
                  <a:lnTo>
                    <a:pt x="444" y="21"/>
                  </a:lnTo>
                  <a:lnTo>
                    <a:pt x="444" y="21"/>
                  </a:lnTo>
                  <a:lnTo>
                    <a:pt x="421" y="21"/>
                  </a:lnTo>
                  <a:lnTo>
                    <a:pt x="421" y="21"/>
                  </a:lnTo>
                  <a:close/>
                  <a:moveTo>
                    <a:pt x="445" y="21"/>
                  </a:moveTo>
                  <a:lnTo>
                    <a:pt x="445" y="21"/>
                  </a:lnTo>
                  <a:lnTo>
                    <a:pt x="450" y="21"/>
                  </a:lnTo>
                  <a:lnTo>
                    <a:pt x="453" y="21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48" y="21"/>
                  </a:lnTo>
                  <a:lnTo>
                    <a:pt x="447" y="21"/>
                  </a:lnTo>
                  <a:lnTo>
                    <a:pt x="445" y="21"/>
                  </a:lnTo>
                  <a:lnTo>
                    <a:pt x="445" y="21"/>
                  </a:lnTo>
                  <a:close/>
                  <a:moveTo>
                    <a:pt x="216" y="32"/>
                  </a:moveTo>
                  <a:lnTo>
                    <a:pt x="216" y="32"/>
                  </a:lnTo>
                  <a:lnTo>
                    <a:pt x="218" y="32"/>
                  </a:lnTo>
                  <a:lnTo>
                    <a:pt x="218" y="32"/>
                  </a:lnTo>
                  <a:lnTo>
                    <a:pt x="218" y="32"/>
                  </a:lnTo>
                  <a:lnTo>
                    <a:pt x="192" y="41"/>
                  </a:lnTo>
                  <a:lnTo>
                    <a:pt x="180" y="47"/>
                  </a:lnTo>
                  <a:lnTo>
                    <a:pt x="168" y="55"/>
                  </a:lnTo>
                  <a:lnTo>
                    <a:pt x="168" y="55"/>
                  </a:lnTo>
                  <a:lnTo>
                    <a:pt x="180" y="53"/>
                  </a:lnTo>
                  <a:lnTo>
                    <a:pt x="191" y="50"/>
                  </a:lnTo>
                  <a:lnTo>
                    <a:pt x="191" y="50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45" y="36"/>
                  </a:lnTo>
                  <a:lnTo>
                    <a:pt x="261" y="32"/>
                  </a:lnTo>
                  <a:lnTo>
                    <a:pt x="267" y="29"/>
                  </a:lnTo>
                  <a:lnTo>
                    <a:pt x="273" y="26"/>
                  </a:lnTo>
                  <a:lnTo>
                    <a:pt x="273" y="26"/>
                  </a:lnTo>
                  <a:lnTo>
                    <a:pt x="264" y="24"/>
                  </a:lnTo>
                  <a:lnTo>
                    <a:pt x="255" y="24"/>
                  </a:lnTo>
                  <a:lnTo>
                    <a:pt x="245" y="27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29"/>
                  </a:lnTo>
                  <a:lnTo>
                    <a:pt x="239" y="29"/>
                  </a:lnTo>
                  <a:lnTo>
                    <a:pt x="233" y="29"/>
                  </a:lnTo>
                  <a:lnTo>
                    <a:pt x="227" y="30"/>
                  </a:lnTo>
                  <a:lnTo>
                    <a:pt x="223" y="32"/>
                  </a:lnTo>
                  <a:lnTo>
                    <a:pt x="216" y="32"/>
                  </a:lnTo>
                  <a:lnTo>
                    <a:pt x="216" y="32"/>
                  </a:lnTo>
                  <a:close/>
                  <a:moveTo>
                    <a:pt x="450" y="29"/>
                  </a:moveTo>
                  <a:lnTo>
                    <a:pt x="450" y="29"/>
                  </a:lnTo>
                  <a:lnTo>
                    <a:pt x="450" y="27"/>
                  </a:lnTo>
                  <a:lnTo>
                    <a:pt x="447" y="26"/>
                  </a:lnTo>
                  <a:lnTo>
                    <a:pt x="445" y="26"/>
                  </a:lnTo>
                  <a:lnTo>
                    <a:pt x="444" y="27"/>
                  </a:lnTo>
                  <a:lnTo>
                    <a:pt x="444" y="27"/>
                  </a:lnTo>
                  <a:lnTo>
                    <a:pt x="447" y="29"/>
                  </a:lnTo>
                  <a:lnTo>
                    <a:pt x="450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5" y="32"/>
                  </a:lnTo>
                  <a:lnTo>
                    <a:pt x="470" y="30"/>
                  </a:lnTo>
                  <a:lnTo>
                    <a:pt x="476" y="29"/>
                  </a:lnTo>
                  <a:lnTo>
                    <a:pt x="480" y="26"/>
                  </a:lnTo>
                  <a:lnTo>
                    <a:pt x="480" y="26"/>
                  </a:lnTo>
                  <a:lnTo>
                    <a:pt x="465" y="26"/>
                  </a:lnTo>
                  <a:lnTo>
                    <a:pt x="450" y="29"/>
                  </a:lnTo>
                  <a:lnTo>
                    <a:pt x="450" y="29"/>
                  </a:lnTo>
                  <a:close/>
                  <a:moveTo>
                    <a:pt x="506" y="27"/>
                  </a:moveTo>
                  <a:lnTo>
                    <a:pt x="506" y="27"/>
                  </a:lnTo>
                  <a:lnTo>
                    <a:pt x="497" y="27"/>
                  </a:lnTo>
                  <a:lnTo>
                    <a:pt x="488" y="29"/>
                  </a:lnTo>
                  <a:lnTo>
                    <a:pt x="471" y="35"/>
                  </a:lnTo>
                  <a:lnTo>
                    <a:pt x="471" y="35"/>
                  </a:lnTo>
                  <a:lnTo>
                    <a:pt x="512" y="39"/>
                  </a:lnTo>
                  <a:lnTo>
                    <a:pt x="535" y="41"/>
                  </a:lnTo>
                  <a:lnTo>
                    <a:pt x="558" y="39"/>
                  </a:lnTo>
                  <a:lnTo>
                    <a:pt x="558" y="39"/>
                  </a:lnTo>
                  <a:lnTo>
                    <a:pt x="561" y="36"/>
                  </a:lnTo>
                  <a:lnTo>
                    <a:pt x="563" y="33"/>
                  </a:lnTo>
                  <a:lnTo>
                    <a:pt x="563" y="33"/>
                  </a:lnTo>
                  <a:lnTo>
                    <a:pt x="549" y="33"/>
                  </a:lnTo>
                  <a:lnTo>
                    <a:pt x="534" y="30"/>
                  </a:lnTo>
                  <a:lnTo>
                    <a:pt x="520" y="29"/>
                  </a:lnTo>
                  <a:lnTo>
                    <a:pt x="506" y="27"/>
                  </a:lnTo>
                  <a:lnTo>
                    <a:pt x="506" y="27"/>
                  </a:lnTo>
                  <a:close/>
                  <a:moveTo>
                    <a:pt x="610" y="30"/>
                  </a:moveTo>
                  <a:lnTo>
                    <a:pt x="610" y="30"/>
                  </a:lnTo>
                  <a:lnTo>
                    <a:pt x="581" y="27"/>
                  </a:lnTo>
                  <a:lnTo>
                    <a:pt x="567" y="26"/>
                  </a:lnTo>
                  <a:lnTo>
                    <a:pt x="552" y="27"/>
                  </a:lnTo>
                  <a:lnTo>
                    <a:pt x="552" y="27"/>
                  </a:lnTo>
                  <a:lnTo>
                    <a:pt x="581" y="30"/>
                  </a:lnTo>
                  <a:lnTo>
                    <a:pt x="596" y="30"/>
                  </a:lnTo>
                  <a:lnTo>
                    <a:pt x="610" y="30"/>
                  </a:lnTo>
                  <a:lnTo>
                    <a:pt x="610" y="30"/>
                  </a:lnTo>
                  <a:close/>
                  <a:moveTo>
                    <a:pt x="165" y="42"/>
                  </a:moveTo>
                  <a:lnTo>
                    <a:pt x="165" y="42"/>
                  </a:lnTo>
                  <a:lnTo>
                    <a:pt x="186" y="36"/>
                  </a:lnTo>
                  <a:lnTo>
                    <a:pt x="207" y="29"/>
                  </a:lnTo>
                  <a:lnTo>
                    <a:pt x="207" y="29"/>
                  </a:lnTo>
                  <a:lnTo>
                    <a:pt x="184" y="35"/>
                  </a:lnTo>
                  <a:lnTo>
                    <a:pt x="174" y="38"/>
                  </a:lnTo>
                  <a:lnTo>
                    <a:pt x="165" y="42"/>
                  </a:lnTo>
                  <a:lnTo>
                    <a:pt x="165" y="42"/>
                  </a:lnTo>
                  <a:close/>
                  <a:moveTo>
                    <a:pt x="424" y="33"/>
                  </a:moveTo>
                  <a:lnTo>
                    <a:pt x="424" y="33"/>
                  </a:lnTo>
                  <a:lnTo>
                    <a:pt x="425" y="35"/>
                  </a:lnTo>
                  <a:lnTo>
                    <a:pt x="427" y="33"/>
                  </a:lnTo>
                  <a:lnTo>
                    <a:pt x="430" y="32"/>
                  </a:lnTo>
                  <a:lnTo>
                    <a:pt x="430" y="32"/>
                  </a:lnTo>
                  <a:lnTo>
                    <a:pt x="425" y="32"/>
                  </a:lnTo>
                  <a:lnTo>
                    <a:pt x="424" y="33"/>
                  </a:lnTo>
                  <a:lnTo>
                    <a:pt x="424" y="33"/>
                  </a:lnTo>
                  <a:close/>
                  <a:moveTo>
                    <a:pt x="258" y="39"/>
                  </a:moveTo>
                  <a:lnTo>
                    <a:pt x="258" y="39"/>
                  </a:lnTo>
                  <a:lnTo>
                    <a:pt x="274" y="38"/>
                  </a:lnTo>
                  <a:lnTo>
                    <a:pt x="284" y="36"/>
                  </a:lnTo>
                  <a:lnTo>
                    <a:pt x="291" y="33"/>
                  </a:lnTo>
                  <a:lnTo>
                    <a:pt x="291" y="33"/>
                  </a:lnTo>
                  <a:lnTo>
                    <a:pt x="273" y="35"/>
                  </a:lnTo>
                  <a:lnTo>
                    <a:pt x="264" y="36"/>
                  </a:lnTo>
                  <a:lnTo>
                    <a:pt x="258" y="39"/>
                  </a:lnTo>
                  <a:lnTo>
                    <a:pt x="258" y="39"/>
                  </a:lnTo>
                  <a:close/>
                  <a:moveTo>
                    <a:pt x="416" y="35"/>
                  </a:moveTo>
                  <a:lnTo>
                    <a:pt x="416" y="35"/>
                  </a:lnTo>
                  <a:lnTo>
                    <a:pt x="421" y="35"/>
                  </a:lnTo>
                  <a:lnTo>
                    <a:pt x="422" y="35"/>
                  </a:lnTo>
                  <a:lnTo>
                    <a:pt x="422" y="33"/>
                  </a:lnTo>
                  <a:lnTo>
                    <a:pt x="422" y="33"/>
                  </a:lnTo>
                  <a:lnTo>
                    <a:pt x="419" y="33"/>
                  </a:lnTo>
                  <a:lnTo>
                    <a:pt x="416" y="35"/>
                  </a:lnTo>
                  <a:lnTo>
                    <a:pt x="416" y="35"/>
                  </a:lnTo>
                  <a:close/>
                  <a:moveTo>
                    <a:pt x="698" y="42"/>
                  </a:moveTo>
                  <a:lnTo>
                    <a:pt x="698" y="42"/>
                  </a:lnTo>
                  <a:lnTo>
                    <a:pt x="694" y="38"/>
                  </a:lnTo>
                  <a:lnTo>
                    <a:pt x="691" y="38"/>
                  </a:lnTo>
                  <a:lnTo>
                    <a:pt x="688" y="36"/>
                  </a:lnTo>
                  <a:lnTo>
                    <a:pt x="688" y="36"/>
                  </a:lnTo>
                  <a:lnTo>
                    <a:pt x="689" y="39"/>
                  </a:lnTo>
                  <a:lnTo>
                    <a:pt x="692" y="41"/>
                  </a:lnTo>
                  <a:lnTo>
                    <a:pt x="698" y="42"/>
                  </a:lnTo>
                  <a:lnTo>
                    <a:pt x="698" y="42"/>
                  </a:lnTo>
                  <a:close/>
                  <a:moveTo>
                    <a:pt x="335" y="39"/>
                  </a:moveTo>
                  <a:lnTo>
                    <a:pt x="335" y="39"/>
                  </a:lnTo>
                  <a:lnTo>
                    <a:pt x="343" y="39"/>
                  </a:lnTo>
                  <a:lnTo>
                    <a:pt x="345" y="38"/>
                  </a:lnTo>
                  <a:lnTo>
                    <a:pt x="346" y="38"/>
                  </a:lnTo>
                  <a:lnTo>
                    <a:pt x="346" y="38"/>
                  </a:lnTo>
                  <a:lnTo>
                    <a:pt x="340" y="38"/>
                  </a:lnTo>
                  <a:lnTo>
                    <a:pt x="337" y="38"/>
                  </a:lnTo>
                  <a:lnTo>
                    <a:pt x="335" y="39"/>
                  </a:lnTo>
                  <a:lnTo>
                    <a:pt x="335" y="39"/>
                  </a:lnTo>
                  <a:close/>
                  <a:moveTo>
                    <a:pt x="361" y="39"/>
                  </a:moveTo>
                  <a:lnTo>
                    <a:pt x="361" y="39"/>
                  </a:lnTo>
                  <a:lnTo>
                    <a:pt x="360" y="38"/>
                  </a:lnTo>
                  <a:lnTo>
                    <a:pt x="355" y="36"/>
                  </a:lnTo>
                  <a:lnTo>
                    <a:pt x="348" y="38"/>
                  </a:lnTo>
                  <a:lnTo>
                    <a:pt x="348" y="38"/>
                  </a:lnTo>
                  <a:lnTo>
                    <a:pt x="349" y="39"/>
                  </a:lnTo>
                  <a:lnTo>
                    <a:pt x="352" y="39"/>
                  </a:lnTo>
                  <a:lnTo>
                    <a:pt x="357" y="38"/>
                  </a:lnTo>
                  <a:lnTo>
                    <a:pt x="361" y="39"/>
                  </a:lnTo>
                  <a:lnTo>
                    <a:pt x="361" y="39"/>
                  </a:lnTo>
                  <a:close/>
                  <a:moveTo>
                    <a:pt x="570" y="39"/>
                  </a:moveTo>
                  <a:lnTo>
                    <a:pt x="570" y="39"/>
                  </a:lnTo>
                  <a:lnTo>
                    <a:pt x="587" y="41"/>
                  </a:lnTo>
                  <a:lnTo>
                    <a:pt x="601" y="39"/>
                  </a:lnTo>
                  <a:lnTo>
                    <a:pt x="601" y="39"/>
                  </a:lnTo>
                  <a:lnTo>
                    <a:pt x="585" y="36"/>
                  </a:lnTo>
                  <a:lnTo>
                    <a:pt x="576" y="38"/>
                  </a:lnTo>
                  <a:lnTo>
                    <a:pt x="572" y="38"/>
                  </a:lnTo>
                  <a:lnTo>
                    <a:pt x="570" y="39"/>
                  </a:lnTo>
                  <a:lnTo>
                    <a:pt x="570" y="39"/>
                  </a:lnTo>
                  <a:close/>
                  <a:moveTo>
                    <a:pt x="631" y="39"/>
                  </a:moveTo>
                  <a:lnTo>
                    <a:pt x="631" y="39"/>
                  </a:lnTo>
                  <a:lnTo>
                    <a:pt x="634" y="41"/>
                  </a:lnTo>
                  <a:lnTo>
                    <a:pt x="636" y="39"/>
                  </a:lnTo>
                  <a:lnTo>
                    <a:pt x="637" y="39"/>
                  </a:lnTo>
                  <a:lnTo>
                    <a:pt x="637" y="39"/>
                  </a:lnTo>
                  <a:lnTo>
                    <a:pt x="633" y="38"/>
                  </a:lnTo>
                  <a:lnTo>
                    <a:pt x="631" y="38"/>
                  </a:lnTo>
                  <a:lnTo>
                    <a:pt x="631" y="39"/>
                  </a:lnTo>
                  <a:lnTo>
                    <a:pt x="631" y="39"/>
                  </a:lnTo>
                  <a:close/>
                  <a:moveTo>
                    <a:pt x="297" y="42"/>
                  </a:moveTo>
                  <a:lnTo>
                    <a:pt x="297" y="42"/>
                  </a:lnTo>
                  <a:lnTo>
                    <a:pt x="308" y="41"/>
                  </a:lnTo>
                  <a:lnTo>
                    <a:pt x="317" y="39"/>
                  </a:lnTo>
                  <a:lnTo>
                    <a:pt x="317" y="39"/>
                  </a:lnTo>
                  <a:lnTo>
                    <a:pt x="312" y="39"/>
                  </a:lnTo>
                  <a:lnTo>
                    <a:pt x="306" y="39"/>
                  </a:lnTo>
                  <a:lnTo>
                    <a:pt x="297" y="42"/>
                  </a:lnTo>
                  <a:lnTo>
                    <a:pt x="297" y="42"/>
                  </a:lnTo>
                  <a:close/>
                  <a:moveTo>
                    <a:pt x="459" y="41"/>
                  </a:moveTo>
                  <a:lnTo>
                    <a:pt x="459" y="41"/>
                  </a:lnTo>
                  <a:lnTo>
                    <a:pt x="463" y="42"/>
                  </a:lnTo>
                  <a:lnTo>
                    <a:pt x="466" y="42"/>
                  </a:lnTo>
                  <a:lnTo>
                    <a:pt x="468" y="39"/>
                  </a:lnTo>
                  <a:lnTo>
                    <a:pt x="468" y="39"/>
                  </a:lnTo>
                  <a:lnTo>
                    <a:pt x="463" y="39"/>
                  </a:lnTo>
                  <a:lnTo>
                    <a:pt x="460" y="39"/>
                  </a:lnTo>
                  <a:lnTo>
                    <a:pt x="459" y="41"/>
                  </a:lnTo>
                  <a:lnTo>
                    <a:pt x="459" y="41"/>
                  </a:lnTo>
                  <a:close/>
                  <a:moveTo>
                    <a:pt x="474" y="44"/>
                  </a:moveTo>
                  <a:lnTo>
                    <a:pt x="474" y="44"/>
                  </a:lnTo>
                  <a:lnTo>
                    <a:pt x="488" y="44"/>
                  </a:lnTo>
                  <a:lnTo>
                    <a:pt x="500" y="42"/>
                  </a:lnTo>
                  <a:lnTo>
                    <a:pt x="500" y="42"/>
                  </a:lnTo>
                  <a:lnTo>
                    <a:pt x="488" y="41"/>
                  </a:lnTo>
                  <a:lnTo>
                    <a:pt x="474" y="39"/>
                  </a:lnTo>
                  <a:lnTo>
                    <a:pt x="474" y="39"/>
                  </a:lnTo>
                  <a:lnTo>
                    <a:pt x="474" y="44"/>
                  </a:lnTo>
                  <a:lnTo>
                    <a:pt x="474" y="44"/>
                  </a:lnTo>
                  <a:close/>
                  <a:moveTo>
                    <a:pt x="707" y="48"/>
                  </a:moveTo>
                  <a:lnTo>
                    <a:pt x="707" y="48"/>
                  </a:lnTo>
                  <a:lnTo>
                    <a:pt x="707" y="47"/>
                  </a:lnTo>
                  <a:lnTo>
                    <a:pt x="707" y="45"/>
                  </a:lnTo>
                  <a:lnTo>
                    <a:pt x="707" y="44"/>
                  </a:lnTo>
                  <a:lnTo>
                    <a:pt x="707" y="42"/>
                  </a:lnTo>
                  <a:lnTo>
                    <a:pt x="707" y="42"/>
                  </a:lnTo>
                  <a:lnTo>
                    <a:pt x="706" y="42"/>
                  </a:lnTo>
                  <a:lnTo>
                    <a:pt x="706" y="42"/>
                  </a:lnTo>
                  <a:lnTo>
                    <a:pt x="704" y="42"/>
                  </a:lnTo>
                  <a:lnTo>
                    <a:pt x="704" y="42"/>
                  </a:lnTo>
                  <a:lnTo>
                    <a:pt x="706" y="44"/>
                  </a:lnTo>
                  <a:lnTo>
                    <a:pt x="706" y="45"/>
                  </a:lnTo>
                  <a:lnTo>
                    <a:pt x="706" y="47"/>
                  </a:lnTo>
                  <a:lnTo>
                    <a:pt x="707" y="48"/>
                  </a:lnTo>
                  <a:lnTo>
                    <a:pt x="707" y="48"/>
                  </a:lnTo>
                  <a:close/>
                  <a:moveTo>
                    <a:pt x="303" y="50"/>
                  </a:moveTo>
                  <a:lnTo>
                    <a:pt x="303" y="50"/>
                  </a:lnTo>
                  <a:lnTo>
                    <a:pt x="316" y="51"/>
                  </a:lnTo>
                  <a:lnTo>
                    <a:pt x="328" y="51"/>
                  </a:lnTo>
                  <a:lnTo>
                    <a:pt x="338" y="48"/>
                  </a:lnTo>
                  <a:lnTo>
                    <a:pt x="348" y="44"/>
                  </a:lnTo>
                  <a:lnTo>
                    <a:pt x="348" y="44"/>
                  </a:lnTo>
                  <a:lnTo>
                    <a:pt x="323" y="44"/>
                  </a:lnTo>
                  <a:lnTo>
                    <a:pt x="312" y="47"/>
                  </a:lnTo>
                  <a:lnTo>
                    <a:pt x="303" y="50"/>
                  </a:lnTo>
                  <a:lnTo>
                    <a:pt x="303" y="50"/>
                  </a:lnTo>
                  <a:close/>
                  <a:moveTo>
                    <a:pt x="348" y="51"/>
                  </a:moveTo>
                  <a:lnTo>
                    <a:pt x="348" y="51"/>
                  </a:lnTo>
                  <a:lnTo>
                    <a:pt x="354" y="50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4" y="44"/>
                  </a:lnTo>
                  <a:lnTo>
                    <a:pt x="364" y="44"/>
                  </a:lnTo>
                  <a:lnTo>
                    <a:pt x="355" y="47"/>
                  </a:lnTo>
                  <a:lnTo>
                    <a:pt x="351" y="48"/>
                  </a:lnTo>
                  <a:lnTo>
                    <a:pt x="348" y="51"/>
                  </a:lnTo>
                  <a:lnTo>
                    <a:pt x="348" y="51"/>
                  </a:lnTo>
                  <a:close/>
                  <a:moveTo>
                    <a:pt x="148" y="55"/>
                  </a:moveTo>
                  <a:lnTo>
                    <a:pt x="148" y="55"/>
                  </a:lnTo>
                  <a:lnTo>
                    <a:pt x="157" y="55"/>
                  </a:lnTo>
                  <a:lnTo>
                    <a:pt x="163" y="51"/>
                  </a:lnTo>
                  <a:lnTo>
                    <a:pt x="175" y="45"/>
                  </a:lnTo>
                  <a:lnTo>
                    <a:pt x="175" y="45"/>
                  </a:lnTo>
                  <a:lnTo>
                    <a:pt x="160" y="50"/>
                  </a:lnTo>
                  <a:lnTo>
                    <a:pt x="148" y="55"/>
                  </a:lnTo>
                  <a:lnTo>
                    <a:pt x="148" y="55"/>
                  </a:lnTo>
                  <a:close/>
                  <a:moveTo>
                    <a:pt x="216" y="47"/>
                  </a:moveTo>
                  <a:lnTo>
                    <a:pt x="216" y="47"/>
                  </a:lnTo>
                  <a:lnTo>
                    <a:pt x="221" y="47"/>
                  </a:lnTo>
                  <a:lnTo>
                    <a:pt x="223" y="45"/>
                  </a:lnTo>
                  <a:lnTo>
                    <a:pt x="221" y="45"/>
                  </a:lnTo>
                  <a:lnTo>
                    <a:pt x="221" y="45"/>
                  </a:lnTo>
                  <a:lnTo>
                    <a:pt x="221" y="45"/>
                  </a:lnTo>
                  <a:lnTo>
                    <a:pt x="219" y="47"/>
                  </a:lnTo>
                  <a:lnTo>
                    <a:pt x="216" y="47"/>
                  </a:lnTo>
                  <a:lnTo>
                    <a:pt x="216" y="47"/>
                  </a:lnTo>
                  <a:close/>
                  <a:moveTo>
                    <a:pt x="428" y="47"/>
                  </a:moveTo>
                  <a:lnTo>
                    <a:pt x="428" y="47"/>
                  </a:lnTo>
                  <a:lnTo>
                    <a:pt x="425" y="45"/>
                  </a:lnTo>
                  <a:lnTo>
                    <a:pt x="419" y="45"/>
                  </a:lnTo>
                  <a:lnTo>
                    <a:pt x="407" y="45"/>
                  </a:lnTo>
                  <a:lnTo>
                    <a:pt x="407" y="45"/>
                  </a:lnTo>
                  <a:lnTo>
                    <a:pt x="412" y="47"/>
                  </a:lnTo>
                  <a:lnTo>
                    <a:pt x="418" y="47"/>
                  </a:lnTo>
                  <a:lnTo>
                    <a:pt x="428" y="47"/>
                  </a:lnTo>
                  <a:lnTo>
                    <a:pt x="428" y="47"/>
                  </a:lnTo>
                  <a:close/>
                  <a:moveTo>
                    <a:pt x="628" y="55"/>
                  </a:moveTo>
                  <a:lnTo>
                    <a:pt x="628" y="55"/>
                  </a:lnTo>
                  <a:lnTo>
                    <a:pt x="633" y="53"/>
                  </a:lnTo>
                  <a:lnTo>
                    <a:pt x="639" y="53"/>
                  </a:lnTo>
                  <a:lnTo>
                    <a:pt x="645" y="53"/>
                  </a:lnTo>
                  <a:lnTo>
                    <a:pt x="649" y="51"/>
                  </a:lnTo>
                  <a:lnTo>
                    <a:pt x="649" y="51"/>
                  </a:lnTo>
                  <a:lnTo>
                    <a:pt x="640" y="47"/>
                  </a:lnTo>
                  <a:lnTo>
                    <a:pt x="628" y="45"/>
                  </a:lnTo>
                  <a:lnTo>
                    <a:pt x="628" y="45"/>
                  </a:lnTo>
                  <a:lnTo>
                    <a:pt x="628" y="55"/>
                  </a:lnTo>
                  <a:lnTo>
                    <a:pt x="628" y="55"/>
                  </a:lnTo>
                  <a:close/>
                  <a:moveTo>
                    <a:pt x="219" y="53"/>
                  </a:moveTo>
                  <a:lnTo>
                    <a:pt x="219" y="53"/>
                  </a:lnTo>
                  <a:lnTo>
                    <a:pt x="236" y="50"/>
                  </a:lnTo>
                  <a:lnTo>
                    <a:pt x="244" y="48"/>
                  </a:lnTo>
                  <a:lnTo>
                    <a:pt x="252" y="45"/>
                  </a:lnTo>
                  <a:lnTo>
                    <a:pt x="252" y="45"/>
                  </a:lnTo>
                  <a:lnTo>
                    <a:pt x="235" y="48"/>
                  </a:lnTo>
                  <a:lnTo>
                    <a:pt x="227" y="50"/>
                  </a:lnTo>
                  <a:lnTo>
                    <a:pt x="219" y="53"/>
                  </a:lnTo>
                  <a:lnTo>
                    <a:pt x="219" y="53"/>
                  </a:lnTo>
                  <a:close/>
                  <a:moveTo>
                    <a:pt x="581" y="48"/>
                  </a:moveTo>
                  <a:lnTo>
                    <a:pt x="581" y="48"/>
                  </a:lnTo>
                  <a:lnTo>
                    <a:pt x="601" y="53"/>
                  </a:lnTo>
                  <a:lnTo>
                    <a:pt x="622" y="55"/>
                  </a:lnTo>
                  <a:lnTo>
                    <a:pt x="622" y="55"/>
                  </a:lnTo>
                  <a:lnTo>
                    <a:pt x="622" y="50"/>
                  </a:lnTo>
                  <a:lnTo>
                    <a:pt x="622" y="45"/>
                  </a:lnTo>
                  <a:lnTo>
                    <a:pt x="622" y="45"/>
                  </a:lnTo>
                  <a:lnTo>
                    <a:pt x="599" y="47"/>
                  </a:lnTo>
                  <a:lnTo>
                    <a:pt x="588" y="47"/>
                  </a:lnTo>
                  <a:lnTo>
                    <a:pt x="581" y="48"/>
                  </a:lnTo>
                  <a:lnTo>
                    <a:pt x="581" y="48"/>
                  </a:lnTo>
                  <a:close/>
                  <a:moveTo>
                    <a:pt x="381" y="50"/>
                  </a:moveTo>
                  <a:lnTo>
                    <a:pt x="381" y="50"/>
                  </a:lnTo>
                  <a:lnTo>
                    <a:pt x="389" y="50"/>
                  </a:lnTo>
                  <a:lnTo>
                    <a:pt x="395" y="48"/>
                  </a:lnTo>
                  <a:lnTo>
                    <a:pt x="395" y="48"/>
                  </a:lnTo>
                  <a:lnTo>
                    <a:pt x="392" y="47"/>
                  </a:lnTo>
                  <a:lnTo>
                    <a:pt x="389" y="47"/>
                  </a:lnTo>
                  <a:lnTo>
                    <a:pt x="381" y="50"/>
                  </a:lnTo>
                  <a:lnTo>
                    <a:pt x="381" y="50"/>
                  </a:lnTo>
                  <a:close/>
                  <a:moveTo>
                    <a:pt x="204" y="50"/>
                  </a:moveTo>
                  <a:lnTo>
                    <a:pt x="204" y="50"/>
                  </a:lnTo>
                  <a:lnTo>
                    <a:pt x="207" y="50"/>
                  </a:lnTo>
                  <a:lnTo>
                    <a:pt x="209" y="48"/>
                  </a:lnTo>
                  <a:lnTo>
                    <a:pt x="209" y="48"/>
                  </a:lnTo>
                  <a:lnTo>
                    <a:pt x="206" y="50"/>
                  </a:lnTo>
                  <a:lnTo>
                    <a:pt x="204" y="50"/>
                  </a:lnTo>
                  <a:lnTo>
                    <a:pt x="204" y="50"/>
                  </a:lnTo>
                  <a:close/>
                  <a:moveTo>
                    <a:pt x="233" y="65"/>
                  </a:moveTo>
                  <a:lnTo>
                    <a:pt x="233" y="65"/>
                  </a:lnTo>
                  <a:lnTo>
                    <a:pt x="235" y="64"/>
                  </a:lnTo>
                  <a:lnTo>
                    <a:pt x="235" y="65"/>
                  </a:lnTo>
                  <a:lnTo>
                    <a:pt x="233" y="68"/>
                  </a:lnTo>
                  <a:lnTo>
                    <a:pt x="233" y="68"/>
                  </a:lnTo>
                  <a:lnTo>
                    <a:pt x="259" y="61"/>
                  </a:lnTo>
                  <a:lnTo>
                    <a:pt x="271" y="56"/>
                  </a:lnTo>
                  <a:lnTo>
                    <a:pt x="284" y="50"/>
                  </a:lnTo>
                  <a:lnTo>
                    <a:pt x="284" y="50"/>
                  </a:lnTo>
                  <a:lnTo>
                    <a:pt x="270" y="51"/>
                  </a:lnTo>
                  <a:lnTo>
                    <a:pt x="256" y="55"/>
                  </a:lnTo>
                  <a:lnTo>
                    <a:pt x="242" y="58"/>
                  </a:lnTo>
                  <a:lnTo>
                    <a:pt x="238" y="61"/>
                  </a:lnTo>
                  <a:lnTo>
                    <a:pt x="233" y="65"/>
                  </a:lnTo>
                  <a:lnTo>
                    <a:pt x="233" y="65"/>
                  </a:lnTo>
                  <a:close/>
                  <a:moveTo>
                    <a:pt x="535" y="51"/>
                  </a:moveTo>
                  <a:lnTo>
                    <a:pt x="535" y="51"/>
                  </a:lnTo>
                  <a:lnTo>
                    <a:pt x="538" y="51"/>
                  </a:lnTo>
                  <a:lnTo>
                    <a:pt x="540" y="51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37" y="50"/>
                  </a:lnTo>
                  <a:lnTo>
                    <a:pt x="535" y="51"/>
                  </a:lnTo>
                  <a:lnTo>
                    <a:pt x="535" y="51"/>
                  </a:lnTo>
                  <a:close/>
                  <a:moveTo>
                    <a:pt x="451" y="55"/>
                  </a:moveTo>
                  <a:lnTo>
                    <a:pt x="451" y="55"/>
                  </a:lnTo>
                  <a:lnTo>
                    <a:pt x="468" y="59"/>
                  </a:lnTo>
                  <a:lnTo>
                    <a:pt x="488" y="62"/>
                  </a:lnTo>
                  <a:lnTo>
                    <a:pt x="488" y="62"/>
                  </a:lnTo>
                  <a:lnTo>
                    <a:pt x="489" y="58"/>
                  </a:lnTo>
                  <a:lnTo>
                    <a:pt x="488" y="55"/>
                  </a:lnTo>
                  <a:lnTo>
                    <a:pt x="486" y="53"/>
                  </a:lnTo>
                  <a:lnTo>
                    <a:pt x="482" y="53"/>
                  </a:lnTo>
                  <a:lnTo>
                    <a:pt x="471" y="53"/>
                  </a:lnTo>
                  <a:lnTo>
                    <a:pt x="466" y="51"/>
                  </a:lnTo>
                  <a:lnTo>
                    <a:pt x="463" y="50"/>
                  </a:lnTo>
                  <a:lnTo>
                    <a:pt x="463" y="50"/>
                  </a:lnTo>
                  <a:lnTo>
                    <a:pt x="460" y="53"/>
                  </a:lnTo>
                  <a:lnTo>
                    <a:pt x="457" y="53"/>
                  </a:lnTo>
                  <a:lnTo>
                    <a:pt x="454" y="53"/>
                  </a:lnTo>
                  <a:lnTo>
                    <a:pt x="451" y="55"/>
                  </a:lnTo>
                  <a:lnTo>
                    <a:pt x="451" y="55"/>
                  </a:lnTo>
                  <a:close/>
                  <a:moveTo>
                    <a:pt x="518" y="53"/>
                  </a:moveTo>
                  <a:lnTo>
                    <a:pt x="518" y="53"/>
                  </a:lnTo>
                  <a:lnTo>
                    <a:pt x="523" y="53"/>
                  </a:lnTo>
                  <a:lnTo>
                    <a:pt x="524" y="53"/>
                  </a:lnTo>
                  <a:lnTo>
                    <a:pt x="526" y="51"/>
                  </a:lnTo>
                  <a:lnTo>
                    <a:pt x="526" y="51"/>
                  </a:lnTo>
                  <a:lnTo>
                    <a:pt x="524" y="51"/>
                  </a:lnTo>
                  <a:lnTo>
                    <a:pt x="521" y="51"/>
                  </a:lnTo>
                  <a:lnTo>
                    <a:pt x="518" y="53"/>
                  </a:lnTo>
                  <a:lnTo>
                    <a:pt x="518" y="53"/>
                  </a:lnTo>
                  <a:close/>
                  <a:moveTo>
                    <a:pt x="558" y="53"/>
                  </a:moveTo>
                  <a:lnTo>
                    <a:pt x="558" y="53"/>
                  </a:lnTo>
                  <a:lnTo>
                    <a:pt x="558" y="51"/>
                  </a:lnTo>
                  <a:lnTo>
                    <a:pt x="556" y="51"/>
                  </a:lnTo>
                  <a:lnTo>
                    <a:pt x="555" y="51"/>
                  </a:lnTo>
                  <a:lnTo>
                    <a:pt x="556" y="50"/>
                  </a:lnTo>
                  <a:lnTo>
                    <a:pt x="556" y="50"/>
                  </a:lnTo>
                  <a:lnTo>
                    <a:pt x="549" y="51"/>
                  </a:lnTo>
                  <a:lnTo>
                    <a:pt x="546" y="50"/>
                  </a:lnTo>
                  <a:lnTo>
                    <a:pt x="541" y="51"/>
                  </a:lnTo>
                  <a:lnTo>
                    <a:pt x="541" y="51"/>
                  </a:lnTo>
                  <a:lnTo>
                    <a:pt x="549" y="51"/>
                  </a:lnTo>
                  <a:lnTo>
                    <a:pt x="558" y="53"/>
                  </a:lnTo>
                  <a:lnTo>
                    <a:pt x="558" y="53"/>
                  </a:lnTo>
                  <a:close/>
                  <a:moveTo>
                    <a:pt x="700" y="56"/>
                  </a:moveTo>
                  <a:lnTo>
                    <a:pt x="700" y="56"/>
                  </a:lnTo>
                  <a:lnTo>
                    <a:pt x="686" y="50"/>
                  </a:lnTo>
                  <a:lnTo>
                    <a:pt x="686" y="50"/>
                  </a:lnTo>
                  <a:lnTo>
                    <a:pt x="689" y="55"/>
                  </a:lnTo>
                  <a:lnTo>
                    <a:pt x="692" y="58"/>
                  </a:lnTo>
                  <a:lnTo>
                    <a:pt x="697" y="58"/>
                  </a:lnTo>
                  <a:lnTo>
                    <a:pt x="698" y="58"/>
                  </a:lnTo>
                  <a:lnTo>
                    <a:pt x="700" y="56"/>
                  </a:lnTo>
                  <a:lnTo>
                    <a:pt x="700" y="56"/>
                  </a:lnTo>
                  <a:close/>
                  <a:moveTo>
                    <a:pt x="378" y="59"/>
                  </a:moveTo>
                  <a:lnTo>
                    <a:pt x="378" y="59"/>
                  </a:lnTo>
                  <a:lnTo>
                    <a:pt x="384" y="62"/>
                  </a:lnTo>
                  <a:lnTo>
                    <a:pt x="390" y="62"/>
                  </a:lnTo>
                  <a:lnTo>
                    <a:pt x="398" y="62"/>
                  </a:lnTo>
                  <a:lnTo>
                    <a:pt x="404" y="61"/>
                  </a:lnTo>
                  <a:lnTo>
                    <a:pt x="418" y="56"/>
                  </a:lnTo>
                  <a:lnTo>
                    <a:pt x="431" y="53"/>
                  </a:lnTo>
                  <a:lnTo>
                    <a:pt x="431" y="53"/>
                  </a:lnTo>
                  <a:lnTo>
                    <a:pt x="425" y="51"/>
                  </a:lnTo>
                  <a:lnTo>
                    <a:pt x="419" y="53"/>
                  </a:lnTo>
                  <a:lnTo>
                    <a:pt x="406" y="55"/>
                  </a:lnTo>
                  <a:lnTo>
                    <a:pt x="392" y="58"/>
                  </a:lnTo>
                  <a:lnTo>
                    <a:pt x="378" y="59"/>
                  </a:lnTo>
                  <a:lnTo>
                    <a:pt x="378" y="59"/>
                  </a:lnTo>
                  <a:close/>
                  <a:moveTo>
                    <a:pt x="718" y="56"/>
                  </a:moveTo>
                  <a:lnTo>
                    <a:pt x="718" y="56"/>
                  </a:lnTo>
                  <a:lnTo>
                    <a:pt x="720" y="56"/>
                  </a:lnTo>
                  <a:lnTo>
                    <a:pt x="721" y="55"/>
                  </a:lnTo>
                  <a:lnTo>
                    <a:pt x="721" y="53"/>
                  </a:lnTo>
                  <a:lnTo>
                    <a:pt x="720" y="51"/>
                  </a:lnTo>
                  <a:lnTo>
                    <a:pt x="720" y="51"/>
                  </a:lnTo>
                  <a:lnTo>
                    <a:pt x="718" y="53"/>
                  </a:lnTo>
                  <a:lnTo>
                    <a:pt x="718" y="56"/>
                  </a:lnTo>
                  <a:lnTo>
                    <a:pt x="718" y="56"/>
                  </a:lnTo>
                  <a:close/>
                  <a:moveTo>
                    <a:pt x="187" y="56"/>
                  </a:moveTo>
                  <a:lnTo>
                    <a:pt x="187" y="56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191" y="53"/>
                  </a:lnTo>
                  <a:lnTo>
                    <a:pt x="189" y="55"/>
                  </a:lnTo>
                  <a:lnTo>
                    <a:pt x="187" y="56"/>
                  </a:lnTo>
                  <a:lnTo>
                    <a:pt x="187" y="56"/>
                  </a:lnTo>
                  <a:close/>
                  <a:moveTo>
                    <a:pt x="291" y="53"/>
                  </a:moveTo>
                  <a:lnTo>
                    <a:pt x="291" y="53"/>
                  </a:lnTo>
                  <a:lnTo>
                    <a:pt x="276" y="59"/>
                  </a:lnTo>
                  <a:lnTo>
                    <a:pt x="268" y="62"/>
                  </a:lnTo>
                  <a:lnTo>
                    <a:pt x="259" y="64"/>
                  </a:lnTo>
                  <a:lnTo>
                    <a:pt x="259" y="64"/>
                  </a:lnTo>
                  <a:lnTo>
                    <a:pt x="255" y="67"/>
                  </a:lnTo>
                  <a:lnTo>
                    <a:pt x="247" y="70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5" y="74"/>
                  </a:lnTo>
                  <a:lnTo>
                    <a:pt x="236" y="76"/>
                  </a:lnTo>
                  <a:lnTo>
                    <a:pt x="238" y="76"/>
                  </a:lnTo>
                  <a:lnTo>
                    <a:pt x="238" y="77"/>
                  </a:lnTo>
                  <a:lnTo>
                    <a:pt x="238" y="77"/>
                  </a:lnTo>
                  <a:lnTo>
                    <a:pt x="277" y="68"/>
                  </a:lnTo>
                  <a:lnTo>
                    <a:pt x="296" y="62"/>
                  </a:lnTo>
                  <a:lnTo>
                    <a:pt x="314" y="56"/>
                  </a:lnTo>
                  <a:lnTo>
                    <a:pt x="314" y="56"/>
                  </a:lnTo>
                  <a:lnTo>
                    <a:pt x="303" y="55"/>
                  </a:lnTo>
                  <a:lnTo>
                    <a:pt x="291" y="53"/>
                  </a:lnTo>
                  <a:lnTo>
                    <a:pt x="291" y="53"/>
                  </a:lnTo>
                  <a:close/>
                  <a:moveTo>
                    <a:pt x="494" y="64"/>
                  </a:moveTo>
                  <a:lnTo>
                    <a:pt x="494" y="64"/>
                  </a:lnTo>
                  <a:lnTo>
                    <a:pt x="502" y="64"/>
                  </a:lnTo>
                  <a:lnTo>
                    <a:pt x="502" y="64"/>
                  </a:lnTo>
                  <a:lnTo>
                    <a:pt x="503" y="59"/>
                  </a:lnTo>
                  <a:lnTo>
                    <a:pt x="505" y="56"/>
                  </a:lnTo>
                  <a:lnTo>
                    <a:pt x="505" y="56"/>
                  </a:lnTo>
                  <a:lnTo>
                    <a:pt x="500" y="55"/>
                  </a:lnTo>
                  <a:lnTo>
                    <a:pt x="495" y="53"/>
                  </a:lnTo>
                  <a:lnTo>
                    <a:pt x="495" y="53"/>
                  </a:lnTo>
                  <a:lnTo>
                    <a:pt x="495" y="56"/>
                  </a:lnTo>
                  <a:lnTo>
                    <a:pt x="495" y="59"/>
                  </a:lnTo>
                  <a:lnTo>
                    <a:pt x="494" y="64"/>
                  </a:lnTo>
                  <a:lnTo>
                    <a:pt x="494" y="64"/>
                  </a:lnTo>
                  <a:close/>
                  <a:moveTo>
                    <a:pt x="364" y="58"/>
                  </a:moveTo>
                  <a:lnTo>
                    <a:pt x="364" y="58"/>
                  </a:lnTo>
                  <a:lnTo>
                    <a:pt x="372" y="58"/>
                  </a:lnTo>
                  <a:lnTo>
                    <a:pt x="375" y="56"/>
                  </a:lnTo>
                  <a:lnTo>
                    <a:pt x="377" y="55"/>
                  </a:lnTo>
                  <a:lnTo>
                    <a:pt x="377" y="55"/>
                  </a:lnTo>
                  <a:lnTo>
                    <a:pt x="370" y="55"/>
                  </a:lnTo>
                  <a:lnTo>
                    <a:pt x="367" y="56"/>
                  </a:lnTo>
                  <a:lnTo>
                    <a:pt x="364" y="58"/>
                  </a:lnTo>
                  <a:lnTo>
                    <a:pt x="364" y="58"/>
                  </a:lnTo>
                  <a:close/>
                  <a:moveTo>
                    <a:pt x="178" y="59"/>
                  </a:moveTo>
                  <a:lnTo>
                    <a:pt x="178" y="59"/>
                  </a:lnTo>
                  <a:lnTo>
                    <a:pt x="183" y="58"/>
                  </a:lnTo>
                  <a:lnTo>
                    <a:pt x="184" y="56"/>
                  </a:lnTo>
                  <a:lnTo>
                    <a:pt x="186" y="55"/>
                  </a:lnTo>
                  <a:lnTo>
                    <a:pt x="186" y="55"/>
                  </a:lnTo>
                  <a:lnTo>
                    <a:pt x="181" y="56"/>
                  </a:lnTo>
                  <a:lnTo>
                    <a:pt x="180" y="58"/>
                  </a:lnTo>
                  <a:lnTo>
                    <a:pt x="178" y="59"/>
                  </a:lnTo>
                  <a:lnTo>
                    <a:pt x="178" y="59"/>
                  </a:lnTo>
                  <a:close/>
                  <a:moveTo>
                    <a:pt x="444" y="56"/>
                  </a:moveTo>
                  <a:lnTo>
                    <a:pt x="444" y="56"/>
                  </a:lnTo>
                  <a:lnTo>
                    <a:pt x="422" y="61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21" y="67"/>
                  </a:lnTo>
                  <a:lnTo>
                    <a:pt x="438" y="67"/>
                  </a:lnTo>
                  <a:lnTo>
                    <a:pt x="473" y="64"/>
                  </a:lnTo>
                  <a:lnTo>
                    <a:pt x="473" y="64"/>
                  </a:lnTo>
                  <a:lnTo>
                    <a:pt x="457" y="61"/>
                  </a:lnTo>
                  <a:lnTo>
                    <a:pt x="450" y="59"/>
                  </a:lnTo>
                  <a:lnTo>
                    <a:pt x="444" y="56"/>
                  </a:lnTo>
                  <a:lnTo>
                    <a:pt x="444" y="56"/>
                  </a:lnTo>
                  <a:close/>
                  <a:moveTo>
                    <a:pt x="532" y="58"/>
                  </a:moveTo>
                  <a:lnTo>
                    <a:pt x="532" y="58"/>
                  </a:lnTo>
                  <a:lnTo>
                    <a:pt x="535" y="59"/>
                  </a:lnTo>
                  <a:lnTo>
                    <a:pt x="538" y="59"/>
                  </a:lnTo>
                  <a:lnTo>
                    <a:pt x="547" y="59"/>
                  </a:lnTo>
                  <a:lnTo>
                    <a:pt x="563" y="58"/>
                  </a:lnTo>
                  <a:lnTo>
                    <a:pt x="563" y="58"/>
                  </a:lnTo>
                  <a:lnTo>
                    <a:pt x="547" y="56"/>
                  </a:lnTo>
                  <a:lnTo>
                    <a:pt x="540" y="56"/>
                  </a:lnTo>
                  <a:lnTo>
                    <a:pt x="532" y="58"/>
                  </a:lnTo>
                  <a:lnTo>
                    <a:pt x="532" y="58"/>
                  </a:lnTo>
                  <a:close/>
                  <a:moveTo>
                    <a:pt x="335" y="61"/>
                  </a:moveTo>
                  <a:lnTo>
                    <a:pt x="335" y="61"/>
                  </a:lnTo>
                  <a:lnTo>
                    <a:pt x="341" y="62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9" y="61"/>
                  </a:lnTo>
                  <a:lnTo>
                    <a:pt x="351" y="58"/>
                  </a:lnTo>
                  <a:lnTo>
                    <a:pt x="351" y="58"/>
                  </a:lnTo>
                  <a:lnTo>
                    <a:pt x="341" y="59"/>
                  </a:lnTo>
                  <a:lnTo>
                    <a:pt x="338" y="59"/>
                  </a:lnTo>
                  <a:lnTo>
                    <a:pt x="335" y="61"/>
                  </a:lnTo>
                  <a:lnTo>
                    <a:pt x="335" y="61"/>
                  </a:lnTo>
                  <a:close/>
                  <a:moveTo>
                    <a:pt x="649" y="59"/>
                  </a:moveTo>
                  <a:lnTo>
                    <a:pt x="649" y="59"/>
                  </a:lnTo>
                  <a:lnTo>
                    <a:pt x="653" y="61"/>
                  </a:lnTo>
                  <a:lnTo>
                    <a:pt x="653" y="61"/>
                  </a:lnTo>
                  <a:lnTo>
                    <a:pt x="654" y="61"/>
                  </a:lnTo>
                  <a:lnTo>
                    <a:pt x="654" y="61"/>
                  </a:lnTo>
                  <a:lnTo>
                    <a:pt x="654" y="58"/>
                  </a:lnTo>
                  <a:lnTo>
                    <a:pt x="654" y="58"/>
                  </a:lnTo>
                  <a:lnTo>
                    <a:pt x="653" y="58"/>
                  </a:lnTo>
                  <a:lnTo>
                    <a:pt x="649" y="59"/>
                  </a:lnTo>
                  <a:lnTo>
                    <a:pt x="649" y="59"/>
                  </a:lnTo>
                  <a:close/>
                  <a:moveTo>
                    <a:pt x="660" y="62"/>
                  </a:moveTo>
                  <a:lnTo>
                    <a:pt x="660" y="62"/>
                  </a:lnTo>
                  <a:lnTo>
                    <a:pt x="666" y="62"/>
                  </a:lnTo>
                  <a:lnTo>
                    <a:pt x="669" y="62"/>
                  </a:lnTo>
                  <a:lnTo>
                    <a:pt x="671" y="61"/>
                  </a:lnTo>
                  <a:lnTo>
                    <a:pt x="671" y="61"/>
                  </a:lnTo>
                  <a:lnTo>
                    <a:pt x="666" y="59"/>
                  </a:lnTo>
                  <a:lnTo>
                    <a:pt x="660" y="58"/>
                  </a:lnTo>
                  <a:lnTo>
                    <a:pt x="660" y="58"/>
                  </a:lnTo>
                  <a:lnTo>
                    <a:pt x="660" y="62"/>
                  </a:lnTo>
                  <a:lnTo>
                    <a:pt x="660" y="62"/>
                  </a:lnTo>
                  <a:close/>
                  <a:moveTo>
                    <a:pt x="354" y="62"/>
                  </a:moveTo>
                  <a:lnTo>
                    <a:pt x="354" y="62"/>
                  </a:lnTo>
                  <a:lnTo>
                    <a:pt x="357" y="61"/>
                  </a:lnTo>
                  <a:lnTo>
                    <a:pt x="361" y="61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60" y="58"/>
                  </a:lnTo>
                  <a:lnTo>
                    <a:pt x="357" y="59"/>
                  </a:lnTo>
                  <a:lnTo>
                    <a:pt x="354" y="62"/>
                  </a:lnTo>
                  <a:lnTo>
                    <a:pt x="354" y="62"/>
                  </a:lnTo>
                  <a:close/>
                  <a:moveTo>
                    <a:pt x="605" y="59"/>
                  </a:moveTo>
                  <a:lnTo>
                    <a:pt x="605" y="59"/>
                  </a:lnTo>
                  <a:lnTo>
                    <a:pt x="610" y="61"/>
                  </a:lnTo>
                  <a:lnTo>
                    <a:pt x="614" y="62"/>
                  </a:lnTo>
                  <a:lnTo>
                    <a:pt x="614" y="62"/>
                  </a:lnTo>
                  <a:lnTo>
                    <a:pt x="616" y="61"/>
                  </a:lnTo>
                  <a:lnTo>
                    <a:pt x="616" y="61"/>
                  </a:lnTo>
                  <a:lnTo>
                    <a:pt x="614" y="61"/>
                  </a:lnTo>
                  <a:lnTo>
                    <a:pt x="614" y="59"/>
                  </a:lnTo>
                  <a:lnTo>
                    <a:pt x="614" y="59"/>
                  </a:lnTo>
                  <a:lnTo>
                    <a:pt x="616" y="59"/>
                  </a:lnTo>
                  <a:lnTo>
                    <a:pt x="614" y="58"/>
                  </a:lnTo>
                  <a:lnTo>
                    <a:pt x="614" y="58"/>
                  </a:lnTo>
                  <a:lnTo>
                    <a:pt x="613" y="59"/>
                  </a:lnTo>
                  <a:lnTo>
                    <a:pt x="610" y="59"/>
                  </a:lnTo>
                  <a:lnTo>
                    <a:pt x="608" y="59"/>
                  </a:lnTo>
                  <a:lnTo>
                    <a:pt x="605" y="59"/>
                  </a:lnTo>
                  <a:lnTo>
                    <a:pt x="605" y="59"/>
                  </a:lnTo>
                  <a:close/>
                  <a:moveTo>
                    <a:pt x="520" y="61"/>
                  </a:moveTo>
                  <a:lnTo>
                    <a:pt x="520" y="61"/>
                  </a:lnTo>
                  <a:lnTo>
                    <a:pt x="524" y="61"/>
                  </a:lnTo>
                  <a:lnTo>
                    <a:pt x="527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3" y="59"/>
                  </a:lnTo>
                  <a:lnTo>
                    <a:pt x="521" y="59"/>
                  </a:lnTo>
                  <a:lnTo>
                    <a:pt x="520" y="61"/>
                  </a:lnTo>
                  <a:lnTo>
                    <a:pt x="520" y="61"/>
                  </a:lnTo>
                  <a:close/>
                  <a:moveTo>
                    <a:pt x="114" y="79"/>
                  </a:moveTo>
                  <a:lnTo>
                    <a:pt x="114" y="79"/>
                  </a:lnTo>
                  <a:lnTo>
                    <a:pt x="120" y="79"/>
                  </a:lnTo>
                  <a:lnTo>
                    <a:pt x="125" y="79"/>
                  </a:lnTo>
                  <a:lnTo>
                    <a:pt x="130" y="76"/>
                  </a:lnTo>
                  <a:lnTo>
                    <a:pt x="134" y="73"/>
                  </a:lnTo>
                  <a:lnTo>
                    <a:pt x="142" y="67"/>
                  </a:lnTo>
                  <a:lnTo>
                    <a:pt x="149" y="61"/>
                  </a:lnTo>
                  <a:lnTo>
                    <a:pt x="149" y="61"/>
                  </a:lnTo>
                  <a:lnTo>
                    <a:pt x="137" y="62"/>
                  </a:lnTo>
                  <a:lnTo>
                    <a:pt x="126" y="65"/>
                  </a:lnTo>
                  <a:lnTo>
                    <a:pt x="119" y="71"/>
                  </a:lnTo>
                  <a:lnTo>
                    <a:pt x="116" y="74"/>
                  </a:lnTo>
                  <a:lnTo>
                    <a:pt x="114" y="79"/>
                  </a:lnTo>
                  <a:lnTo>
                    <a:pt x="114" y="79"/>
                  </a:lnTo>
                  <a:close/>
                  <a:moveTo>
                    <a:pt x="166" y="85"/>
                  </a:moveTo>
                  <a:lnTo>
                    <a:pt x="166" y="85"/>
                  </a:lnTo>
                  <a:lnTo>
                    <a:pt x="168" y="87"/>
                  </a:lnTo>
                  <a:lnTo>
                    <a:pt x="169" y="88"/>
                  </a:lnTo>
                  <a:lnTo>
                    <a:pt x="169" y="88"/>
                  </a:lnTo>
                  <a:lnTo>
                    <a:pt x="184" y="85"/>
                  </a:lnTo>
                  <a:lnTo>
                    <a:pt x="198" y="80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9" y="65"/>
                  </a:lnTo>
                  <a:lnTo>
                    <a:pt x="232" y="61"/>
                  </a:lnTo>
                  <a:lnTo>
                    <a:pt x="232" y="61"/>
                  </a:lnTo>
                  <a:lnTo>
                    <a:pt x="198" y="71"/>
                  </a:lnTo>
                  <a:lnTo>
                    <a:pt x="166" y="85"/>
                  </a:lnTo>
                  <a:lnTo>
                    <a:pt x="166" y="85"/>
                  </a:lnTo>
                  <a:close/>
                  <a:moveTo>
                    <a:pt x="558" y="64"/>
                  </a:moveTo>
                  <a:lnTo>
                    <a:pt x="558" y="64"/>
                  </a:lnTo>
                  <a:lnTo>
                    <a:pt x="561" y="65"/>
                  </a:lnTo>
                  <a:lnTo>
                    <a:pt x="564" y="67"/>
                  </a:lnTo>
                  <a:lnTo>
                    <a:pt x="573" y="68"/>
                  </a:lnTo>
                  <a:lnTo>
                    <a:pt x="595" y="67"/>
                  </a:lnTo>
                  <a:lnTo>
                    <a:pt x="595" y="67"/>
                  </a:lnTo>
                  <a:lnTo>
                    <a:pt x="585" y="62"/>
                  </a:lnTo>
                  <a:lnTo>
                    <a:pt x="576" y="61"/>
                  </a:lnTo>
                  <a:lnTo>
                    <a:pt x="567" y="62"/>
                  </a:lnTo>
                  <a:lnTo>
                    <a:pt x="558" y="64"/>
                  </a:lnTo>
                  <a:lnTo>
                    <a:pt x="558" y="64"/>
                  </a:lnTo>
                  <a:close/>
                  <a:moveTo>
                    <a:pt x="723" y="62"/>
                  </a:moveTo>
                  <a:lnTo>
                    <a:pt x="723" y="62"/>
                  </a:lnTo>
                  <a:lnTo>
                    <a:pt x="726" y="65"/>
                  </a:lnTo>
                  <a:lnTo>
                    <a:pt x="729" y="68"/>
                  </a:lnTo>
                  <a:lnTo>
                    <a:pt x="729" y="68"/>
                  </a:lnTo>
                  <a:lnTo>
                    <a:pt x="727" y="64"/>
                  </a:lnTo>
                  <a:lnTo>
                    <a:pt x="724" y="61"/>
                  </a:lnTo>
                  <a:lnTo>
                    <a:pt x="724" y="61"/>
                  </a:lnTo>
                  <a:lnTo>
                    <a:pt x="724" y="61"/>
                  </a:lnTo>
                  <a:lnTo>
                    <a:pt x="723" y="62"/>
                  </a:lnTo>
                  <a:lnTo>
                    <a:pt x="723" y="62"/>
                  </a:lnTo>
                  <a:close/>
                  <a:moveTo>
                    <a:pt x="326" y="62"/>
                  </a:moveTo>
                  <a:lnTo>
                    <a:pt x="326" y="62"/>
                  </a:lnTo>
                  <a:lnTo>
                    <a:pt x="300" y="68"/>
                  </a:lnTo>
                  <a:lnTo>
                    <a:pt x="287" y="71"/>
                  </a:lnTo>
                  <a:lnTo>
                    <a:pt x="274" y="74"/>
                  </a:lnTo>
                  <a:lnTo>
                    <a:pt x="274" y="74"/>
                  </a:lnTo>
                  <a:lnTo>
                    <a:pt x="299" y="74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8" y="73"/>
                  </a:lnTo>
                  <a:lnTo>
                    <a:pt x="332" y="70"/>
                  </a:lnTo>
                  <a:lnTo>
                    <a:pt x="337" y="68"/>
                  </a:lnTo>
                  <a:lnTo>
                    <a:pt x="340" y="65"/>
                  </a:lnTo>
                  <a:lnTo>
                    <a:pt x="340" y="65"/>
                  </a:lnTo>
                  <a:lnTo>
                    <a:pt x="334" y="64"/>
                  </a:lnTo>
                  <a:lnTo>
                    <a:pt x="331" y="64"/>
                  </a:lnTo>
                  <a:lnTo>
                    <a:pt x="326" y="62"/>
                  </a:lnTo>
                  <a:lnTo>
                    <a:pt x="326" y="62"/>
                  </a:lnTo>
                  <a:close/>
                  <a:moveTo>
                    <a:pt x="377" y="65"/>
                  </a:moveTo>
                  <a:lnTo>
                    <a:pt x="377" y="65"/>
                  </a:lnTo>
                  <a:lnTo>
                    <a:pt x="372" y="64"/>
                  </a:lnTo>
                  <a:lnTo>
                    <a:pt x="367" y="64"/>
                  </a:lnTo>
                  <a:lnTo>
                    <a:pt x="363" y="64"/>
                  </a:lnTo>
                  <a:lnTo>
                    <a:pt x="360" y="65"/>
                  </a:lnTo>
                  <a:lnTo>
                    <a:pt x="360" y="65"/>
                  </a:lnTo>
                  <a:lnTo>
                    <a:pt x="367" y="67"/>
                  </a:lnTo>
                  <a:lnTo>
                    <a:pt x="373" y="67"/>
                  </a:lnTo>
                  <a:lnTo>
                    <a:pt x="377" y="65"/>
                  </a:lnTo>
                  <a:lnTo>
                    <a:pt x="377" y="65"/>
                  </a:lnTo>
                  <a:close/>
                  <a:moveTo>
                    <a:pt x="630" y="65"/>
                  </a:moveTo>
                  <a:lnTo>
                    <a:pt x="630" y="65"/>
                  </a:lnTo>
                  <a:lnTo>
                    <a:pt x="633" y="65"/>
                  </a:lnTo>
                  <a:lnTo>
                    <a:pt x="637" y="64"/>
                  </a:lnTo>
                  <a:lnTo>
                    <a:pt x="637" y="64"/>
                  </a:lnTo>
                  <a:lnTo>
                    <a:pt x="633" y="64"/>
                  </a:lnTo>
                  <a:lnTo>
                    <a:pt x="630" y="62"/>
                  </a:lnTo>
                  <a:lnTo>
                    <a:pt x="630" y="62"/>
                  </a:lnTo>
                  <a:lnTo>
                    <a:pt x="630" y="65"/>
                  </a:lnTo>
                  <a:lnTo>
                    <a:pt x="630" y="65"/>
                  </a:lnTo>
                  <a:close/>
                  <a:moveTo>
                    <a:pt x="540" y="65"/>
                  </a:moveTo>
                  <a:lnTo>
                    <a:pt x="540" y="67"/>
                  </a:lnTo>
                  <a:lnTo>
                    <a:pt x="540" y="67"/>
                  </a:lnTo>
                  <a:lnTo>
                    <a:pt x="540" y="67"/>
                  </a:lnTo>
                  <a:lnTo>
                    <a:pt x="541" y="67"/>
                  </a:lnTo>
                  <a:lnTo>
                    <a:pt x="541" y="64"/>
                  </a:lnTo>
                  <a:lnTo>
                    <a:pt x="541" y="64"/>
                  </a:lnTo>
                  <a:lnTo>
                    <a:pt x="540" y="65"/>
                  </a:lnTo>
                  <a:lnTo>
                    <a:pt x="540" y="65"/>
                  </a:lnTo>
                  <a:close/>
                  <a:moveTo>
                    <a:pt x="686" y="65"/>
                  </a:moveTo>
                  <a:lnTo>
                    <a:pt x="686" y="65"/>
                  </a:lnTo>
                  <a:lnTo>
                    <a:pt x="689" y="65"/>
                  </a:lnTo>
                  <a:lnTo>
                    <a:pt x="691" y="65"/>
                  </a:lnTo>
                  <a:lnTo>
                    <a:pt x="691" y="64"/>
                  </a:lnTo>
                  <a:lnTo>
                    <a:pt x="691" y="64"/>
                  </a:lnTo>
                  <a:lnTo>
                    <a:pt x="691" y="65"/>
                  </a:lnTo>
                  <a:lnTo>
                    <a:pt x="689" y="65"/>
                  </a:lnTo>
                  <a:lnTo>
                    <a:pt x="688" y="65"/>
                  </a:lnTo>
                  <a:lnTo>
                    <a:pt x="686" y="65"/>
                  </a:lnTo>
                  <a:lnTo>
                    <a:pt x="686" y="65"/>
                  </a:lnTo>
                  <a:close/>
                  <a:moveTo>
                    <a:pt x="489" y="70"/>
                  </a:moveTo>
                  <a:lnTo>
                    <a:pt x="489" y="70"/>
                  </a:lnTo>
                  <a:lnTo>
                    <a:pt x="492" y="70"/>
                  </a:lnTo>
                  <a:lnTo>
                    <a:pt x="497" y="68"/>
                  </a:lnTo>
                  <a:lnTo>
                    <a:pt x="497" y="68"/>
                  </a:lnTo>
                  <a:lnTo>
                    <a:pt x="497" y="68"/>
                  </a:lnTo>
                  <a:lnTo>
                    <a:pt x="497" y="67"/>
                  </a:lnTo>
                  <a:lnTo>
                    <a:pt x="497" y="67"/>
                  </a:lnTo>
                  <a:lnTo>
                    <a:pt x="495" y="68"/>
                  </a:lnTo>
                  <a:lnTo>
                    <a:pt x="492" y="68"/>
                  </a:lnTo>
                  <a:lnTo>
                    <a:pt x="491" y="68"/>
                  </a:lnTo>
                  <a:lnTo>
                    <a:pt x="489" y="70"/>
                  </a:lnTo>
                  <a:lnTo>
                    <a:pt x="489" y="70"/>
                  </a:lnTo>
                  <a:close/>
                  <a:moveTo>
                    <a:pt x="335" y="76"/>
                  </a:moveTo>
                  <a:lnTo>
                    <a:pt x="335" y="76"/>
                  </a:lnTo>
                  <a:lnTo>
                    <a:pt x="341" y="76"/>
                  </a:lnTo>
                  <a:lnTo>
                    <a:pt x="348" y="74"/>
                  </a:lnTo>
                  <a:lnTo>
                    <a:pt x="360" y="71"/>
                  </a:lnTo>
                  <a:lnTo>
                    <a:pt x="360" y="71"/>
                  </a:lnTo>
                  <a:lnTo>
                    <a:pt x="357" y="70"/>
                  </a:lnTo>
                  <a:lnTo>
                    <a:pt x="354" y="68"/>
                  </a:lnTo>
                  <a:lnTo>
                    <a:pt x="348" y="68"/>
                  </a:lnTo>
                  <a:lnTo>
                    <a:pt x="340" y="71"/>
                  </a:lnTo>
                  <a:lnTo>
                    <a:pt x="335" y="76"/>
                  </a:lnTo>
                  <a:lnTo>
                    <a:pt x="335" y="76"/>
                  </a:lnTo>
                  <a:close/>
                  <a:moveTo>
                    <a:pt x="459" y="70"/>
                  </a:moveTo>
                  <a:lnTo>
                    <a:pt x="459" y="70"/>
                  </a:lnTo>
                  <a:lnTo>
                    <a:pt x="453" y="70"/>
                  </a:lnTo>
                  <a:lnTo>
                    <a:pt x="453" y="70"/>
                  </a:lnTo>
                  <a:lnTo>
                    <a:pt x="456" y="71"/>
                  </a:lnTo>
                  <a:lnTo>
                    <a:pt x="459" y="71"/>
                  </a:lnTo>
                  <a:lnTo>
                    <a:pt x="459" y="70"/>
                  </a:lnTo>
                  <a:lnTo>
                    <a:pt x="459" y="70"/>
                  </a:lnTo>
                  <a:close/>
                  <a:moveTo>
                    <a:pt x="441" y="74"/>
                  </a:moveTo>
                  <a:lnTo>
                    <a:pt x="441" y="74"/>
                  </a:lnTo>
                  <a:lnTo>
                    <a:pt x="442" y="73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1" y="70"/>
                  </a:lnTo>
                  <a:lnTo>
                    <a:pt x="439" y="70"/>
                  </a:lnTo>
                  <a:lnTo>
                    <a:pt x="439" y="71"/>
                  </a:lnTo>
                  <a:lnTo>
                    <a:pt x="439" y="71"/>
                  </a:lnTo>
                  <a:lnTo>
                    <a:pt x="441" y="71"/>
                  </a:lnTo>
                  <a:lnTo>
                    <a:pt x="442" y="73"/>
                  </a:lnTo>
                  <a:lnTo>
                    <a:pt x="442" y="73"/>
                  </a:lnTo>
                  <a:lnTo>
                    <a:pt x="441" y="73"/>
                  </a:lnTo>
                  <a:lnTo>
                    <a:pt x="441" y="74"/>
                  </a:lnTo>
                  <a:lnTo>
                    <a:pt x="441" y="74"/>
                  </a:lnTo>
                  <a:close/>
                  <a:moveTo>
                    <a:pt x="713" y="76"/>
                  </a:moveTo>
                  <a:lnTo>
                    <a:pt x="713" y="76"/>
                  </a:lnTo>
                  <a:lnTo>
                    <a:pt x="712" y="73"/>
                  </a:lnTo>
                  <a:lnTo>
                    <a:pt x="712" y="71"/>
                  </a:lnTo>
                  <a:lnTo>
                    <a:pt x="710" y="71"/>
                  </a:lnTo>
                  <a:lnTo>
                    <a:pt x="710" y="71"/>
                  </a:lnTo>
                  <a:lnTo>
                    <a:pt x="710" y="76"/>
                  </a:lnTo>
                  <a:lnTo>
                    <a:pt x="712" y="76"/>
                  </a:lnTo>
                  <a:lnTo>
                    <a:pt x="713" y="76"/>
                  </a:lnTo>
                  <a:lnTo>
                    <a:pt x="713" y="76"/>
                  </a:lnTo>
                  <a:close/>
                  <a:moveTo>
                    <a:pt x="735" y="83"/>
                  </a:moveTo>
                  <a:lnTo>
                    <a:pt x="735" y="83"/>
                  </a:lnTo>
                  <a:lnTo>
                    <a:pt x="741" y="93"/>
                  </a:lnTo>
                  <a:lnTo>
                    <a:pt x="747" y="102"/>
                  </a:lnTo>
                  <a:lnTo>
                    <a:pt x="758" y="119"/>
                  </a:lnTo>
                  <a:lnTo>
                    <a:pt x="758" y="119"/>
                  </a:lnTo>
                  <a:lnTo>
                    <a:pt x="753" y="106"/>
                  </a:lnTo>
                  <a:lnTo>
                    <a:pt x="749" y="93"/>
                  </a:lnTo>
                  <a:lnTo>
                    <a:pt x="742" y="82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5" y="74"/>
                  </a:lnTo>
                  <a:lnTo>
                    <a:pt x="735" y="77"/>
                  </a:lnTo>
                  <a:lnTo>
                    <a:pt x="735" y="80"/>
                  </a:lnTo>
                  <a:lnTo>
                    <a:pt x="735" y="83"/>
                  </a:lnTo>
                  <a:lnTo>
                    <a:pt x="735" y="83"/>
                  </a:lnTo>
                  <a:close/>
                  <a:moveTo>
                    <a:pt x="537" y="71"/>
                  </a:moveTo>
                  <a:lnTo>
                    <a:pt x="537" y="71"/>
                  </a:lnTo>
                  <a:lnTo>
                    <a:pt x="531" y="71"/>
                  </a:lnTo>
                  <a:lnTo>
                    <a:pt x="531" y="71"/>
                  </a:lnTo>
                  <a:lnTo>
                    <a:pt x="531" y="73"/>
                  </a:lnTo>
                  <a:lnTo>
                    <a:pt x="534" y="74"/>
                  </a:lnTo>
                  <a:lnTo>
                    <a:pt x="535" y="74"/>
                  </a:lnTo>
                  <a:lnTo>
                    <a:pt x="537" y="71"/>
                  </a:lnTo>
                  <a:lnTo>
                    <a:pt x="537" y="71"/>
                  </a:lnTo>
                  <a:close/>
                  <a:moveTo>
                    <a:pt x="101" y="74"/>
                  </a:moveTo>
                  <a:lnTo>
                    <a:pt x="101" y="74"/>
                  </a:lnTo>
                  <a:lnTo>
                    <a:pt x="99" y="76"/>
                  </a:lnTo>
                  <a:lnTo>
                    <a:pt x="96" y="79"/>
                  </a:lnTo>
                  <a:lnTo>
                    <a:pt x="93" y="82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8" y="83"/>
                  </a:lnTo>
                  <a:lnTo>
                    <a:pt x="88" y="83"/>
                  </a:lnTo>
                  <a:lnTo>
                    <a:pt x="88" y="85"/>
                  </a:lnTo>
                  <a:lnTo>
                    <a:pt x="88" y="87"/>
                  </a:lnTo>
                  <a:lnTo>
                    <a:pt x="88" y="87"/>
                  </a:lnTo>
                  <a:lnTo>
                    <a:pt x="87" y="87"/>
                  </a:lnTo>
                  <a:lnTo>
                    <a:pt x="85" y="88"/>
                  </a:lnTo>
                  <a:lnTo>
                    <a:pt x="82" y="94"/>
                  </a:lnTo>
                  <a:lnTo>
                    <a:pt x="82" y="94"/>
                  </a:lnTo>
                  <a:lnTo>
                    <a:pt x="90" y="90"/>
                  </a:lnTo>
                  <a:lnTo>
                    <a:pt x="96" y="85"/>
                  </a:lnTo>
                  <a:lnTo>
                    <a:pt x="102" y="79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4" y="74"/>
                  </a:lnTo>
                  <a:lnTo>
                    <a:pt x="102" y="74"/>
                  </a:lnTo>
                  <a:lnTo>
                    <a:pt x="101" y="74"/>
                  </a:lnTo>
                  <a:lnTo>
                    <a:pt x="101" y="74"/>
                  </a:lnTo>
                  <a:close/>
                  <a:moveTo>
                    <a:pt x="506" y="74"/>
                  </a:moveTo>
                  <a:lnTo>
                    <a:pt x="506" y="74"/>
                  </a:lnTo>
                  <a:lnTo>
                    <a:pt x="514" y="74"/>
                  </a:lnTo>
                  <a:lnTo>
                    <a:pt x="518" y="74"/>
                  </a:lnTo>
                  <a:lnTo>
                    <a:pt x="521" y="73"/>
                  </a:lnTo>
                  <a:lnTo>
                    <a:pt x="521" y="73"/>
                  </a:lnTo>
                  <a:lnTo>
                    <a:pt x="514" y="73"/>
                  </a:lnTo>
                  <a:lnTo>
                    <a:pt x="509" y="73"/>
                  </a:lnTo>
                  <a:lnTo>
                    <a:pt x="506" y="74"/>
                  </a:lnTo>
                  <a:lnTo>
                    <a:pt x="506" y="74"/>
                  </a:lnTo>
                  <a:close/>
                  <a:moveTo>
                    <a:pt x="685" y="80"/>
                  </a:moveTo>
                  <a:lnTo>
                    <a:pt x="685" y="80"/>
                  </a:lnTo>
                  <a:lnTo>
                    <a:pt x="683" y="79"/>
                  </a:lnTo>
                  <a:lnTo>
                    <a:pt x="683" y="77"/>
                  </a:lnTo>
                  <a:lnTo>
                    <a:pt x="683" y="77"/>
                  </a:lnTo>
                  <a:lnTo>
                    <a:pt x="675" y="74"/>
                  </a:lnTo>
                  <a:lnTo>
                    <a:pt x="672" y="73"/>
                  </a:lnTo>
                  <a:lnTo>
                    <a:pt x="669" y="74"/>
                  </a:lnTo>
                  <a:lnTo>
                    <a:pt x="669" y="74"/>
                  </a:lnTo>
                  <a:lnTo>
                    <a:pt x="672" y="77"/>
                  </a:lnTo>
                  <a:lnTo>
                    <a:pt x="675" y="79"/>
                  </a:lnTo>
                  <a:lnTo>
                    <a:pt x="678" y="80"/>
                  </a:lnTo>
                  <a:lnTo>
                    <a:pt x="685" y="80"/>
                  </a:lnTo>
                  <a:lnTo>
                    <a:pt x="685" y="80"/>
                  </a:lnTo>
                  <a:close/>
                  <a:moveTo>
                    <a:pt x="155" y="82"/>
                  </a:moveTo>
                  <a:lnTo>
                    <a:pt x="155" y="82"/>
                  </a:lnTo>
                  <a:lnTo>
                    <a:pt x="160" y="82"/>
                  </a:lnTo>
                  <a:lnTo>
                    <a:pt x="166" y="80"/>
                  </a:lnTo>
                  <a:lnTo>
                    <a:pt x="174" y="76"/>
                  </a:lnTo>
                  <a:lnTo>
                    <a:pt x="174" y="76"/>
                  </a:lnTo>
                  <a:lnTo>
                    <a:pt x="163" y="77"/>
                  </a:lnTo>
                  <a:lnTo>
                    <a:pt x="159" y="79"/>
                  </a:lnTo>
                  <a:lnTo>
                    <a:pt x="155" y="82"/>
                  </a:lnTo>
                  <a:lnTo>
                    <a:pt x="155" y="82"/>
                  </a:lnTo>
                  <a:close/>
                  <a:moveTo>
                    <a:pt x="221" y="79"/>
                  </a:moveTo>
                  <a:lnTo>
                    <a:pt x="221" y="79"/>
                  </a:lnTo>
                  <a:lnTo>
                    <a:pt x="226" y="79"/>
                  </a:lnTo>
                  <a:lnTo>
                    <a:pt x="227" y="77"/>
                  </a:lnTo>
                  <a:lnTo>
                    <a:pt x="229" y="77"/>
                  </a:lnTo>
                  <a:lnTo>
                    <a:pt x="229" y="77"/>
                  </a:lnTo>
                  <a:lnTo>
                    <a:pt x="229" y="76"/>
                  </a:lnTo>
                  <a:lnTo>
                    <a:pt x="227" y="76"/>
                  </a:lnTo>
                  <a:lnTo>
                    <a:pt x="227" y="76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3" y="77"/>
                  </a:lnTo>
                  <a:lnTo>
                    <a:pt x="221" y="79"/>
                  </a:lnTo>
                  <a:lnTo>
                    <a:pt x="221" y="79"/>
                  </a:lnTo>
                  <a:close/>
                  <a:moveTo>
                    <a:pt x="378" y="76"/>
                  </a:moveTo>
                  <a:lnTo>
                    <a:pt x="378" y="76"/>
                  </a:lnTo>
                  <a:lnTo>
                    <a:pt x="380" y="77"/>
                  </a:lnTo>
                  <a:lnTo>
                    <a:pt x="383" y="79"/>
                  </a:lnTo>
                  <a:lnTo>
                    <a:pt x="389" y="77"/>
                  </a:lnTo>
                  <a:lnTo>
                    <a:pt x="389" y="77"/>
                  </a:lnTo>
                  <a:lnTo>
                    <a:pt x="387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8" y="76"/>
                  </a:lnTo>
                  <a:close/>
                  <a:moveTo>
                    <a:pt x="665" y="79"/>
                  </a:moveTo>
                  <a:lnTo>
                    <a:pt x="665" y="79"/>
                  </a:lnTo>
                  <a:lnTo>
                    <a:pt x="663" y="76"/>
                  </a:lnTo>
                  <a:lnTo>
                    <a:pt x="662" y="76"/>
                  </a:lnTo>
                  <a:lnTo>
                    <a:pt x="662" y="76"/>
                  </a:lnTo>
                  <a:lnTo>
                    <a:pt x="662" y="77"/>
                  </a:lnTo>
                  <a:lnTo>
                    <a:pt x="665" y="79"/>
                  </a:lnTo>
                  <a:lnTo>
                    <a:pt x="665" y="79"/>
                  </a:lnTo>
                  <a:close/>
                  <a:moveTo>
                    <a:pt x="579" y="77"/>
                  </a:moveTo>
                  <a:lnTo>
                    <a:pt x="579" y="77"/>
                  </a:lnTo>
                  <a:lnTo>
                    <a:pt x="578" y="79"/>
                  </a:lnTo>
                  <a:lnTo>
                    <a:pt x="578" y="80"/>
                  </a:lnTo>
                  <a:lnTo>
                    <a:pt x="576" y="79"/>
                  </a:lnTo>
                  <a:lnTo>
                    <a:pt x="576" y="79"/>
                  </a:lnTo>
                  <a:lnTo>
                    <a:pt x="579" y="87"/>
                  </a:lnTo>
                  <a:lnTo>
                    <a:pt x="579" y="87"/>
                  </a:lnTo>
                  <a:lnTo>
                    <a:pt x="585" y="88"/>
                  </a:lnTo>
                  <a:lnTo>
                    <a:pt x="590" y="90"/>
                  </a:lnTo>
                  <a:lnTo>
                    <a:pt x="590" y="90"/>
                  </a:lnTo>
                  <a:lnTo>
                    <a:pt x="595" y="85"/>
                  </a:lnTo>
                  <a:lnTo>
                    <a:pt x="599" y="80"/>
                  </a:lnTo>
                  <a:lnTo>
                    <a:pt x="599" y="80"/>
                  </a:lnTo>
                  <a:lnTo>
                    <a:pt x="598" y="80"/>
                  </a:lnTo>
                  <a:lnTo>
                    <a:pt x="596" y="79"/>
                  </a:lnTo>
                  <a:lnTo>
                    <a:pt x="593" y="77"/>
                  </a:lnTo>
                  <a:lnTo>
                    <a:pt x="593" y="77"/>
                  </a:lnTo>
                  <a:lnTo>
                    <a:pt x="590" y="77"/>
                  </a:lnTo>
                  <a:lnTo>
                    <a:pt x="587" y="77"/>
                  </a:lnTo>
                  <a:lnTo>
                    <a:pt x="584" y="77"/>
                  </a:lnTo>
                  <a:lnTo>
                    <a:pt x="579" y="77"/>
                  </a:lnTo>
                  <a:lnTo>
                    <a:pt x="579" y="77"/>
                  </a:lnTo>
                  <a:close/>
                  <a:moveTo>
                    <a:pt x="622" y="80"/>
                  </a:moveTo>
                  <a:lnTo>
                    <a:pt x="622" y="80"/>
                  </a:lnTo>
                  <a:lnTo>
                    <a:pt x="627" y="82"/>
                  </a:lnTo>
                  <a:lnTo>
                    <a:pt x="627" y="82"/>
                  </a:lnTo>
                  <a:lnTo>
                    <a:pt x="625" y="77"/>
                  </a:lnTo>
                  <a:lnTo>
                    <a:pt x="622" y="77"/>
                  </a:lnTo>
                  <a:lnTo>
                    <a:pt x="622" y="77"/>
                  </a:lnTo>
                  <a:lnTo>
                    <a:pt x="622" y="80"/>
                  </a:lnTo>
                  <a:lnTo>
                    <a:pt x="622" y="80"/>
                  </a:lnTo>
                  <a:close/>
                  <a:moveTo>
                    <a:pt x="265" y="80"/>
                  </a:moveTo>
                  <a:lnTo>
                    <a:pt x="265" y="80"/>
                  </a:lnTo>
                  <a:lnTo>
                    <a:pt x="282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309" y="82"/>
                  </a:lnTo>
                  <a:lnTo>
                    <a:pt x="314" y="80"/>
                  </a:lnTo>
                  <a:lnTo>
                    <a:pt x="320" y="79"/>
                  </a:lnTo>
                  <a:lnTo>
                    <a:pt x="320" y="79"/>
                  </a:lnTo>
                  <a:lnTo>
                    <a:pt x="293" y="79"/>
                  </a:lnTo>
                  <a:lnTo>
                    <a:pt x="277" y="79"/>
                  </a:lnTo>
                  <a:lnTo>
                    <a:pt x="265" y="80"/>
                  </a:lnTo>
                  <a:lnTo>
                    <a:pt x="265" y="80"/>
                  </a:lnTo>
                  <a:close/>
                  <a:moveTo>
                    <a:pt x="660" y="91"/>
                  </a:moveTo>
                  <a:lnTo>
                    <a:pt x="660" y="91"/>
                  </a:lnTo>
                  <a:lnTo>
                    <a:pt x="659" y="83"/>
                  </a:lnTo>
                  <a:lnTo>
                    <a:pt x="659" y="83"/>
                  </a:lnTo>
                  <a:lnTo>
                    <a:pt x="651" y="80"/>
                  </a:lnTo>
                  <a:lnTo>
                    <a:pt x="642" y="79"/>
                  </a:lnTo>
                  <a:lnTo>
                    <a:pt x="642" y="79"/>
                  </a:lnTo>
                  <a:lnTo>
                    <a:pt x="645" y="82"/>
                  </a:lnTo>
                  <a:lnTo>
                    <a:pt x="649" y="85"/>
                  </a:lnTo>
                  <a:lnTo>
                    <a:pt x="656" y="88"/>
                  </a:lnTo>
                  <a:lnTo>
                    <a:pt x="660" y="91"/>
                  </a:lnTo>
                  <a:lnTo>
                    <a:pt x="660" y="91"/>
                  </a:lnTo>
                  <a:close/>
                  <a:moveTo>
                    <a:pt x="503" y="82"/>
                  </a:moveTo>
                  <a:lnTo>
                    <a:pt x="503" y="82"/>
                  </a:lnTo>
                  <a:lnTo>
                    <a:pt x="509" y="82"/>
                  </a:lnTo>
                  <a:lnTo>
                    <a:pt x="515" y="83"/>
                  </a:lnTo>
                  <a:lnTo>
                    <a:pt x="521" y="83"/>
                  </a:lnTo>
                  <a:lnTo>
                    <a:pt x="526" y="83"/>
                  </a:lnTo>
                  <a:lnTo>
                    <a:pt x="526" y="83"/>
                  </a:lnTo>
                  <a:lnTo>
                    <a:pt x="524" y="82"/>
                  </a:lnTo>
                  <a:lnTo>
                    <a:pt x="524" y="80"/>
                  </a:lnTo>
                  <a:lnTo>
                    <a:pt x="524" y="80"/>
                  </a:lnTo>
                  <a:lnTo>
                    <a:pt x="514" y="80"/>
                  </a:lnTo>
                  <a:lnTo>
                    <a:pt x="509" y="80"/>
                  </a:lnTo>
                  <a:lnTo>
                    <a:pt x="503" y="82"/>
                  </a:lnTo>
                  <a:lnTo>
                    <a:pt x="503" y="82"/>
                  </a:lnTo>
                  <a:close/>
                  <a:moveTo>
                    <a:pt x="549" y="87"/>
                  </a:moveTo>
                  <a:lnTo>
                    <a:pt x="549" y="87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7" y="83"/>
                  </a:lnTo>
                  <a:lnTo>
                    <a:pt x="535" y="85"/>
                  </a:lnTo>
                  <a:lnTo>
                    <a:pt x="535" y="85"/>
                  </a:lnTo>
                  <a:lnTo>
                    <a:pt x="549" y="87"/>
                  </a:lnTo>
                  <a:lnTo>
                    <a:pt x="549" y="87"/>
                  </a:lnTo>
                  <a:close/>
                  <a:moveTo>
                    <a:pt x="107" y="87"/>
                  </a:moveTo>
                  <a:lnTo>
                    <a:pt x="107" y="87"/>
                  </a:lnTo>
                  <a:lnTo>
                    <a:pt x="113" y="87"/>
                  </a:lnTo>
                  <a:lnTo>
                    <a:pt x="117" y="85"/>
                  </a:lnTo>
                  <a:lnTo>
                    <a:pt x="117" y="85"/>
                  </a:lnTo>
                  <a:lnTo>
                    <a:pt x="111" y="83"/>
                  </a:lnTo>
                  <a:lnTo>
                    <a:pt x="110" y="82"/>
                  </a:lnTo>
                  <a:lnTo>
                    <a:pt x="107" y="83"/>
                  </a:lnTo>
                  <a:lnTo>
                    <a:pt x="107" y="83"/>
                  </a:lnTo>
                  <a:lnTo>
                    <a:pt x="108" y="83"/>
                  </a:lnTo>
                  <a:lnTo>
                    <a:pt x="108" y="85"/>
                  </a:lnTo>
                  <a:lnTo>
                    <a:pt x="107" y="87"/>
                  </a:lnTo>
                  <a:lnTo>
                    <a:pt x="107" y="87"/>
                  </a:lnTo>
                  <a:close/>
                  <a:moveTo>
                    <a:pt x="133" y="88"/>
                  </a:moveTo>
                  <a:lnTo>
                    <a:pt x="133" y="88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36" y="83"/>
                  </a:lnTo>
                  <a:lnTo>
                    <a:pt x="133" y="88"/>
                  </a:lnTo>
                  <a:lnTo>
                    <a:pt x="133" y="88"/>
                  </a:lnTo>
                  <a:close/>
                  <a:moveTo>
                    <a:pt x="226" y="87"/>
                  </a:moveTo>
                  <a:lnTo>
                    <a:pt x="226" y="87"/>
                  </a:lnTo>
                  <a:lnTo>
                    <a:pt x="229" y="90"/>
                  </a:lnTo>
                  <a:lnTo>
                    <a:pt x="232" y="91"/>
                  </a:lnTo>
                  <a:lnTo>
                    <a:pt x="239" y="90"/>
                  </a:lnTo>
                  <a:lnTo>
                    <a:pt x="248" y="90"/>
                  </a:lnTo>
                  <a:lnTo>
                    <a:pt x="252" y="91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74" y="90"/>
                  </a:lnTo>
                  <a:lnTo>
                    <a:pt x="284" y="88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74" y="85"/>
                  </a:lnTo>
                  <a:lnTo>
                    <a:pt x="258" y="83"/>
                  </a:lnTo>
                  <a:lnTo>
                    <a:pt x="242" y="83"/>
                  </a:lnTo>
                  <a:lnTo>
                    <a:pt x="235" y="85"/>
                  </a:lnTo>
                  <a:lnTo>
                    <a:pt x="226" y="87"/>
                  </a:lnTo>
                  <a:lnTo>
                    <a:pt x="226" y="87"/>
                  </a:lnTo>
                  <a:close/>
                  <a:moveTo>
                    <a:pt x="323" y="91"/>
                  </a:moveTo>
                  <a:lnTo>
                    <a:pt x="323" y="91"/>
                  </a:lnTo>
                  <a:lnTo>
                    <a:pt x="341" y="88"/>
                  </a:lnTo>
                  <a:lnTo>
                    <a:pt x="351" y="87"/>
                  </a:lnTo>
                  <a:lnTo>
                    <a:pt x="357" y="85"/>
                  </a:lnTo>
                  <a:lnTo>
                    <a:pt x="357" y="85"/>
                  </a:lnTo>
                  <a:lnTo>
                    <a:pt x="348" y="85"/>
                  </a:lnTo>
                  <a:lnTo>
                    <a:pt x="340" y="85"/>
                  </a:lnTo>
                  <a:lnTo>
                    <a:pt x="331" y="88"/>
                  </a:lnTo>
                  <a:lnTo>
                    <a:pt x="323" y="91"/>
                  </a:lnTo>
                  <a:lnTo>
                    <a:pt x="323" y="91"/>
                  </a:lnTo>
                  <a:close/>
                  <a:moveTo>
                    <a:pt x="402" y="100"/>
                  </a:moveTo>
                  <a:lnTo>
                    <a:pt x="402" y="100"/>
                  </a:lnTo>
                  <a:lnTo>
                    <a:pt x="410" y="100"/>
                  </a:lnTo>
                  <a:lnTo>
                    <a:pt x="418" y="99"/>
                  </a:lnTo>
                  <a:lnTo>
                    <a:pt x="418" y="99"/>
                  </a:lnTo>
                  <a:lnTo>
                    <a:pt x="419" y="93"/>
                  </a:lnTo>
                  <a:lnTo>
                    <a:pt x="421" y="85"/>
                  </a:lnTo>
                  <a:lnTo>
                    <a:pt x="421" y="85"/>
                  </a:lnTo>
                  <a:lnTo>
                    <a:pt x="416" y="85"/>
                  </a:lnTo>
                  <a:lnTo>
                    <a:pt x="413" y="83"/>
                  </a:lnTo>
                  <a:lnTo>
                    <a:pt x="413" y="83"/>
                  </a:lnTo>
                  <a:lnTo>
                    <a:pt x="409" y="87"/>
                  </a:lnTo>
                  <a:lnTo>
                    <a:pt x="406" y="90"/>
                  </a:lnTo>
                  <a:lnTo>
                    <a:pt x="402" y="96"/>
                  </a:lnTo>
                  <a:lnTo>
                    <a:pt x="402" y="100"/>
                  </a:lnTo>
                  <a:lnTo>
                    <a:pt x="402" y="100"/>
                  </a:lnTo>
                  <a:close/>
                  <a:moveTo>
                    <a:pt x="450" y="85"/>
                  </a:moveTo>
                  <a:lnTo>
                    <a:pt x="450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85"/>
                  </a:lnTo>
                  <a:lnTo>
                    <a:pt x="447" y="87"/>
                  </a:lnTo>
                  <a:lnTo>
                    <a:pt x="448" y="87"/>
                  </a:lnTo>
                  <a:lnTo>
                    <a:pt x="450" y="85"/>
                  </a:lnTo>
                  <a:lnTo>
                    <a:pt x="450" y="85"/>
                  </a:lnTo>
                  <a:close/>
                  <a:moveTo>
                    <a:pt x="596" y="93"/>
                  </a:moveTo>
                  <a:lnTo>
                    <a:pt x="596" y="93"/>
                  </a:lnTo>
                  <a:lnTo>
                    <a:pt x="599" y="94"/>
                  </a:lnTo>
                  <a:lnTo>
                    <a:pt x="604" y="94"/>
                  </a:lnTo>
                  <a:lnTo>
                    <a:pt x="611" y="96"/>
                  </a:lnTo>
                  <a:lnTo>
                    <a:pt x="611" y="96"/>
                  </a:lnTo>
                  <a:lnTo>
                    <a:pt x="611" y="91"/>
                  </a:lnTo>
                  <a:lnTo>
                    <a:pt x="611" y="90"/>
                  </a:lnTo>
                  <a:lnTo>
                    <a:pt x="608" y="87"/>
                  </a:lnTo>
                  <a:lnTo>
                    <a:pt x="607" y="87"/>
                  </a:lnTo>
                  <a:lnTo>
                    <a:pt x="604" y="87"/>
                  </a:lnTo>
                  <a:lnTo>
                    <a:pt x="601" y="88"/>
                  </a:lnTo>
                  <a:lnTo>
                    <a:pt x="598" y="90"/>
                  </a:lnTo>
                  <a:lnTo>
                    <a:pt x="596" y="93"/>
                  </a:lnTo>
                  <a:lnTo>
                    <a:pt x="596" y="93"/>
                  </a:lnTo>
                  <a:close/>
                  <a:moveTo>
                    <a:pt x="680" y="87"/>
                  </a:moveTo>
                  <a:lnTo>
                    <a:pt x="680" y="87"/>
                  </a:lnTo>
                  <a:lnTo>
                    <a:pt x="685" y="91"/>
                  </a:lnTo>
                  <a:lnTo>
                    <a:pt x="689" y="97"/>
                  </a:lnTo>
                  <a:lnTo>
                    <a:pt x="689" y="97"/>
                  </a:lnTo>
                  <a:lnTo>
                    <a:pt x="689" y="96"/>
                  </a:lnTo>
                  <a:lnTo>
                    <a:pt x="688" y="93"/>
                  </a:lnTo>
                  <a:lnTo>
                    <a:pt x="686" y="90"/>
                  </a:lnTo>
                  <a:lnTo>
                    <a:pt x="686" y="88"/>
                  </a:lnTo>
                  <a:lnTo>
                    <a:pt x="686" y="88"/>
                  </a:lnTo>
                  <a:lnTo>
                    <a:pt x="683" y="85"/>
                  </a:lnTo>
                  <a:lnTo>
                    <a:pt x="680" y="85"/>
                  </a:lnTo>
                  <a:lnTo>
                    <a:pt x="680" y="87"/>
                  </a:lnTo>
                  <a:lnTo>
                    <a:pt x="680" y="87"/>
                  </a:lnTo>
                  <a:close/>
                  <a:moveTo>
                    <a:pt x="302" y="90"/>
                  </a:moveTo>
                  <a:lnTo>
                    <a:pt x="302" y="90"/>
                  </a:lnTo>
                  <a:lnTo>
                    <a:pt x="305" y="91"/>
                  </a:lnTo>
                  <a:lnTo>
                    <a:pt x="309" y="91"/>
                  </a:lnTo>
                  <a:lnTo>
                    <a:pt x="316" y="87"/>
                  </a:lnTo>
                  <a:lnTo>
                    <a:pt x="316" y="87"/>
                  </a:lnTo>
                  <a:lnTo>
                    <a:pt x="308" y="88"/>
                  </a:lnTo>
                  <a:lnTo>
                    <a:pt x="305" y="88"/>
                  </a:lnTo>
                  <a:lnTo>
                    <a:pt x="302" y="90"/>
                  </a:lnTo>
                  <a:lnTo>
                    <a:pt x="302" y="90"/>
                  </a:lnTo>
                  <a:close/>
                  <a:moveTo>
                    <a:pt x="462" y="88"/>
                  </a:moveTo>
                  <a:lnTo>
                    <a:pt x="462" y="88"/>
                  </a:lnTo>
                  <a:lnTo>
                    <a:pt x="466" y="90"/>
                  </a:lnTo>
                  <a:lnTo>
                    <a:pt x="470" y="90"/>
                  </a:lnTo>
                  <a:lnTo>
                    <a:pt x="471" y="88"/>
                  </a:lnTo>
                  <a:lnTo>
                    <a:pt x="471" y="88"/>
                  </a:lnTo>
                  <a:lnTo>
                    <a:pt x="470" y="87"/>
                  </a:lnTo>
                  <a:lnTo>
                    <a:pt x="466" y="87"/>
                  </a:lnTo>
                  <a:lnTo>
                    <a:pt x="463" y="87"/>
                  </a:lnTo>
                  <a:lnTo>
                    <a:pt x="462" y="88"/>
                  </a:lnTo>
                  <a:lnTo>
                    <a:pt x="462" y="88"/>
                  </a:lnTo>
                  <a:close/>
                  <a:moveTo>
                    <a:pt x="526" y="94"/>
                  </a:moveTo>
                  <a:lnTo>
                    <a:pt x="526" y="94"/>
                  </a:lnTo>
                  <a:lnTo>
                    <a:pt x="526" y="93"/>
                  </a:lnTo>
                  <a:lnTo>
                    <a:pt x="526" y="88"/>
                  </a:lnTo>
                  <a:lnTo>
                    <a:pt x="526" y="88"/>
                  </a:lnTo>
                  <a:lnTo>
                    <a:pt x="514" y="88"/>
                  </a:lnTo>
                  <a:lnTo>
                    <a:pt x="506" y="87"/>
                  </a:lnTo>
                  <a:lnTo>
                    <a:pt x="500" y="88"/>
                  </a:lnTo>
                  <a:lnTo>
                    <a:pt x="500" y="88"/>
                  </a:lnTo>
                  <a:lnTo>
                    <a:pt x="512" y="91"/>
                  </a:lnTo>
                  <a:lnTo>
                    <a:pt x="526" y="94"/>
                  </a:lnTo>
                  <a:lnTo>
                    <a:pt x="526" y="94"/>
                  </a:lnTo>
                  <a:close/>
                  <a:moveTo>
                    <a:pt x="491" y="94"/>
                  </a:moveTo>
                  <a:lnTo>
                    <a:pt x="491" y="94"/>
                  </a:lnTo>
                  <a:lnTo>
                    <a:pt x="491" y="93"/>
                  </a:lnTo>
                  <a:lnTo>
                    <a:pt x="491" y="90"/>
                  </a:lnTo>
                  <a:lnTo>
                    <a:pt x="491" y="90"/>
                  </a:lnTo>
                  <a:lnTo>
                    <a:pt x="479" y="88"/>
                  </a:lnTo>
                  <a:lnTo>
                    <a:pt x="479" y="88"/>
                  </a:lnTo>
                  <a:lnTo>
                    <a:pt x="483" y="91"/>
                  </a:lnTo>
                  <a:lnTo>
                    <a:pt x="491" y="94"/>
                  </a:lnTo>
                  <a:lnTo>
                    <a:pt x="491" y="94"/>
                  </a:lnTo>
                  <a:close/>
                  <a:moveTo>
                    <a:pt x="691" y="90"/>
                  </a:moveTo>
                  <a:lnTo>
                    <a:pt x="691" y="90"/>
                  </a:lnTo>
                  <a:lnTo>
                    <a:pt x="695" y="102"/>
                  </a:lnTo>
                  <a:lnTo>
                    <a:pt x="695" y="102"/>
                  </a:lnTo>
                  <a:lnTo>
                    <a:pt x="697" y="106"/>
                  </a:lnTo>
                  <a:lnTo>
                    <a:pt x="700" y="109"/>
                  </a:lnTo>
                  <a:lnTo>
                    <a:pt x="701" y="109"/>
                  </a:lnTo>
                  <a:lnTo>
                    <a:pt x="701" y="109"/>
                  </a:lnTo>
                  <a:lnTo>
                    <a:pt x="698" y="97"/>
                  </a:lnTo>
                  <a:lnTo>
                    <a:pt x="695" y="91"/>
                  </a:lnTo>
                  <a:lnTo>
                    <a:pt x="691" y="88"/>
                  </a:lnTo>
                  <a:lnTo>
                    <a:pt x="691" y="88"/>
                  </a:lnTo>
                  <a:lnTo>
                    <a:pt x="691" y="90"/>
                  </a:lnTo>
                  <a:lnTo>
                    <a:pt x="691" y="90"/>
                  </a:lnTo>
                  <a:close/>
                  <a:moveTo>
                    <a:pt x="422" y="100"/>
                  </a:moveTo>
                  <a:lnTo>
                    <a:pt x="422" y="100"/>
                  </a:lnTo>
                  <a:lnTo>
                    <a:pt x="428" y="100"/>
                  </a:lnTo>
                  <a:lnTo>
                    <a:pt x="433" y="99"/>
                  </a:lnTo>
                  <a:lnTo>
                    <a:pt x="433" y="99"/>
                  </a:lnTo>
                  <a:lnTo>
                    <a:pt x="433" y="96"/>
                  </a:lnTo>
                  <a:lnTo>
                    <a:pt x="431" y="94"/>
                  </a:lnTo>
                  <a:lnTo>
                    <a:pt x="430" y="91"/>
                  </a:lnTo>
                  <a:lnTo>
                    <a:pt x="430" y="88"/>
                  </a:lnTo>
                  <a:lnTo>
                    <a:pt x="430" y="88"/>
                  </a:lnTo>
                  <a:lnTo>
                    <a:pt x="427" y="88"/>
                  </a:lnTo>
                  <a:lnTo>
                    <a:pt x="425" y="90"/>
                  </a:lnTo>
                  <a:lnTo>
                    <a:pt x="424" y="93"/>
                  </a:lnTo>
                  <a:lnTo>
                    <a:pt x="424" y="97"/>
                  </a:lnTo>
                  <a:lnTo>
                    <a:pt x="422" y="100"/>
                  </a:lnTo>
                  <a:lnTo>
                    <a:pt x="422" y="100"/>
                  </a:lnTo>
                  <a:close/>
                  <a:moveTo>
                    <a:pt x="637" y="100"/>
                  </a:moveTo>
                  <a:lnTo>
                    <a:pt x="637" y="100"/>
                  </a:lnTo>
                  <a:lnTo>
                    <a:pt x="646" y="102"/>
                  </a:lnTo>
                  <a:lnTo>
                    <a:pt x="646" y="102"/>
                  </a:lnTo>
                  <a:lnTo>
                    <a:pt x="645" y="96"/>
                  </a:lnTo>
                  <a:lnTo>
                    <a:pt x="642" y="90"/>
                  </a:lnTo>
                  <a:lnTo>
                    <a:pt x="642" y="90"/>
                  </a:lnTo>
                  <a:lnTo>
                    <a:pt x="637" y="90"/>
                  </a:lnTo>
                  <a:lnTo>
                    <a:pt x="633" y="88"/>
                  </a:lnTo>
                  <a:lnTo>
                    <a:pt x="633" y="88"/>
                  </a:lnTo>
                  <a:lnTo>
                    <a:pt x="634" y="96"/>
                  </a:lnTo>
                  <a:lnTo>
                    <a:pt x="637" y="100"/>
                  </a:lnTo>
                  <a:lnTo>
                    <a:pt x="637" y="100"/>
                  </a:lnTo>
                  <a:close/>
                  <a:moveTo>
                    <a:pt x="136" y="94"/>
                  </a:moveTo>
                  <a:lnTo>
                    <a:pt x="136" y="94"/>
                  </a:lnTo>
                  <a:lnTo>
                    <a:pt x="139" y="94"/>
                  </a:lnTo>
                  <a:lnTo>
                    <a:pt x="142" y="94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48" y="88"/>
                  </a:lnTo>
                  <a:lnTo>
                    <a:pt x="140" y="91"/>
                  </a:lnTo>
                  <a:lnTo>
                    <a:pt x="136" y="94"/>
                  </a:lnTo>
                  <a:lnTo>
                    <a:pt x="136" y="94"/>
                  </a:lnTo>
                  <a:close/>
                  <a:moveTo>
                    <a:pt x="155" y="93"/>
                  </a:moveTo>
                  <a:lnTo>
                    <a:pt x="155" y="93"/>
                  </a:lnTo>
                  <a:lnTo>
                    <a:pt x="159" y="91"/>
                  </a:lnTo>
                  <a:lnTo>
                    <a:pt x="160" y="91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0" y="90"/>
                  </a:lnTo>
                  <a:lnTo>
                    <a:pt x="157" y="90"/>
                  </a:lnTo>
                  <a:lnTo>
                    <a:pt x="155" y="91"/>
                  </a:lnTo>
                  <a:lnTo>
                    <a:pt x="155" y="93"/>
                  </a:lnTo>
                  <a:lnTo>
                    <a:pt x="155" y="93"/>
                  </a:lnTo>
                  <a:close/>
                  <a:moveTo>
                    <a:pt x="395" y="96"/>
                  </a:moveTo>
                  <a:lnTo>
                    <a:pt x="395" y="96"/>
                  </a:lnTo>
                  <a:lnTo>
                    <a:pt x="395" y="93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0" y="88"/>
                  </a:lnTo>
                  <a:lnTo>
                    <a:pt x="390" y="88"/>
                  </a:lnTo>
                  <a:lnTo>
                    <a:pt x="392" y="94"/>
                  </a:lnTo>
                  <a:lnTo>
                    <a:pt x="393" y="96"/>
                  </a:lnTo>
                  <a:lnTo>
                    <a:pt x="395" y="96"/>
                  </a:lnTo>
                  <a:lnTo>
                    <a:pt x="395" y="96"/>
                  </a:lnTo>
                  <a:close/>
                  <a:moveTo>
                    <a:pt x="445" y="90"/>
                  </a:moveTo>
                  <a:lnTo>
                    <a:pt x="445" y="90"/>
                  </a:lnTo>
                  <a:lnTo>
                    <a:pt x="445" y="94"/>
                  </a:lnTo>
                  <a:lnTo>
                    <a:pt x="447" y="100"/>
                  </a:lnTo>
                  <a:lnTo>
                    <a:pt x="447" y="100"/>
                  </a:lnTo>
                  <a:lnTo>
                    <a:pt x="454" y="100"/>
                  </a:lnTo>
                  <a:lnTo>
                    <a:pt x="457" y="99"/>
                  </a:lnTo>
                  <a:lnTo>
                    <a:pt x="459" y="96"/>
                  </a:lnTo>
                  <a:lnTo>
                    <a:pt x="459" y="96"/>
                  </a:lnTo>
                  <a:lnTo>
                    <a:pt x="456" y="93"/>
                  </a:lnTo>
                  <a:lnTo>
                    <a:pt x="453" y="91"/>
                  </a:lnTo>
                  <a:lnTo>
                    <a:pt x="445" y="90"/>
                  </a:lnTo>
                  <a:lnTo>
                    <a:pt x="445" y="90"/>
                  </a:lnTo>
                  <a:close/>
                  <a:moveTo>
                    <a:pt x="546" y="102"/>
                  </a:moveTo>
                  <a:lnTo>
                    <a:pt x="546" y="102"/>
                  </a:lnTo>
                  <a:lnTo>
                    <a:pt x="549" y="97"/>
                  </a:lnTo>
                  <a:lnTo>
                    <a:pt x="549" y="94"/>
                  </a:lnTo>
                  <a:lnTo>
                    <a:pt x="550" y="91"/>
                  </a:lnTo>
                  <a:lnTo>
                    <a:pt x="550" y="91"/>
                  </a:lnTo>
                  <a:lnTo>
                    <a:pt x="534" y="90"/>
                  </a:lnTo>
                  <a:lnTo>
                    <a:pt x="534" y="90"/>
                  </a:lnTo>
                  <a:lnTo>
                    <a:pt x="535" y="96"/>
                  </a:lnTo>
                  <a:lnTo>
                    <a:pt x="537" y="99"/>
                  </a:lnTo>
                  <a:lnTo>
                    <a:pt x="541" y="100"/>
                  </a:lnTo>
                  <a:lnTo>
                    <a:pt x="546" y="102"/>
                  </a:lnTo>
                  <a:lnTo>
                    <a:pt x="546" y="102"/>
                  </a:lnTo>
                  <a:close/>
                  <a:moveTo>
                    <a:pt x="710" y="108"/>
                  </a:moveTo>
                  <a:lnTo>
                    <a:pt x="710" y="108"/>
                  </a:lnTo>
                  <a:lnTo>
                    <a:pt x="712" y="108"/>
                  </a:lnTo>
                  <a:lnTo>
                    <a:pt x="713" y="108"/>
                  </a:lnTo>
                  <a:lnTo>
                    <a:pt x="713" y="108"/>
                  </a:lnTo>
                  <a:lnTo>
                    <a:pt x="709" y="91"/>
                  </a:lnTo>
                  <a:lnTo>
                    <a:pt x="709" y="91"/>
                  </a:lnTo>
                  <a:lnTo>
                    <a:pt x="704" y="90"/>
                  </a:lnTo>
                  <a:lnTo>
                    <a:pt x="703" y="90"/>
                  </a:lnTo>
                  <a:lnTo>
                    <a:pt x="700" y="90"/>
                  </a:lnTo>
                  <a:lnTo>
                    <a:pt x="700" y="90"/>
                  </a:lnTo>
                  <a:lnTo>
                    <a:pt x="704" y="100"/>
                  </a:lnTo>
                  <a:lnTo>
                    <a:pt x="710" y="108"/>
                  </a:lnTo>
                  <a:lnTo>
                    <a:pt x="710" y="108"/>
                  </a:lnTo>
                  <a:close/>
                  <a:moveTo>
                    <a:pt x="91" y="103"/>
                  </a:moveTo>
                  <a:lnTo>
                    <a:pt x="91" y="103"/>
                  </a:lnTo>
                  <a:lnTo>
                    <a:pt x="105" y="100"/>
                  </a:lnTo>
                  <a:lnTo>
                    <a:pt x="111" y="97"/>
                  </a:lnTo>
                  <a:lnTo>
                    <a:pt x="113" y="94"/>
                  </a:lnTo>
                  <a:lnTo>
                    <a:pt x="114" y="91"/>
                  </a:lnTo>
                  <a:lnTo>
                    <a:pt x="114" y="91"/>
                  </a:lnTo>
                  <a:lnTo>
                    <a:pt x="105" y="91"/>
                  </a:lnTo>
                  <a:lnTo>
                    <a:pt x="99" y="93"/>
                  </a:lnTo>
                  <a:lnTo>
                    <a:pt x="94" y="97"/>
                  </a:lnTo>
                  <a:lnTo>
                    <a:pt x="91" y="103"/>
                  </a:lnTo>
                  <a:lnTo>
                    <a:pt x="91" y="103"/>
                  </a:lnTo>
                  <a:close/>
                  <a:moveTo>
                    <a:pt x="369" y="105"/>
                  </a:moveTo>
                  <a:lnTo>
                    <a:pt x="369" y="105"/>
                  </a:lnTo>
                  <a:lnTo>
                    <a:pt x="373" y="103"/>
                  </a:lnTo>
                  <a:lnTo>
                    <a:pt x="378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96"/>
                  </a:lnTo>
                  <a:lnTo>
                    <a:pt x="384" y="90"/>
                  </a:lnTo>
                  <a:lnTo>
                    <a:pt x="384" y="90"/>
                  </a:lnTo>
                  <a:lnTo>
                    <a:pt x="377" y="91"/>
                  </a:lnTo>
                  <a:lnTo>
                    <a:pt x="369" y="93"/>
                  </a:lnTo>
                  <a:lnTo>
                    <a:pt x="369" y="93"/>
                  </a:lnTo>
                  <a:lnTo>
                    <a:pt x="367" y="99"/>
                  </a:lnTo>
                  <a:lnTo>
                    <a:pt x="364" y="103"/>
                  </a:lnTo>
                  <a:lnTo>
                    <a:pt x="364" y="103"/>
                  </a:lnTo>
                  <a:lnTo>
                    <a:pt x="369" y="103"/>
                  </a:lnTo>
                  <a:lnTo>
                    <a:pt x="370" y="103"/>
                  </a:lnTo>
                  <a:lnTo>
                    <a:pt x="369" y="105"/>
                  </a:lnTo>
                  <a:lnTo>
                    <a:pt x="369" y="105"/>
                  </a:lnTo>
                  <a:close/>
                  <a:moveTo>
                    <a:pt x="733" y="109"/>
                  </a:moveTo>
                  <a:lnTo>
                    <a:pt x="733" y="109"/>
                  </a:lnTo>
                  <a:lnTo>
                    <a:pt x="729" y="99"/>
                  </a:lnTo>
                  <a:lnTo>
                    <a:pt x="726" y="94"/>
                  </a:lnTo>
                  <a:lnTo>
                    <a:pt x="723" y="91"/>
                  </a:lnTo>
                  <a:lnTo>
                    <a:pt x="723" y="91"/>
                  </a:lnTo>
                  <a:lnTo>
                    <a:pt x="724" y="96"/>
                  </a:lnTo>
                  <a:lnTo>
                    <a:pt x="727" y="102"/>
                  </a:lnTo>
                  <a:lnTo>
                    <a:pt x="733" y="109"/>
                  </a:lnTo>
                  <a:lnTo>
                    <a:pt x="733" y="109"/>
                  </a:lnTo>
                  <a:close/>
                  <a:moveTo>
                    <a:pt x="556" y="91"/>
                  </a:moveTo>
                  <a:lnTo>
                    <a:pt x="556" y="91"/>
                  </a:lnTo>
                  <a:lnTo>
                    <a:pt x="553" y="97"/>
                  </a:lnTo>
                  <a:lnTo>
                    <a:pt x="552" y="105"/>
                  </a:lnTo>
                  <a:lnTo>
                    <a:pt x="552" y="105"/>
                  </a:lnTo>
                  <a:lnTo>
                    <a:pt x="556" y="106"/>
                  </a:lnTo>
                  <a:lnTo>
                    <a:pt x="561" y="108"/>
                  </a:lnTo>
                  <a:lnTo>
                    <a:pt x="573" y="109"/>
                  </a:lnTo>
                  <a:lnTo>
                    <a:pt x="573" y="109"/>
                  </a:lnTo>
                  <a:lnTo>
                    <a:pt x="572" y="102"/>
                  </a:lnTo>
                  <a:lnTo>
                    <a:pt x="570" y="94"/>
                  </a:lnTo>
                  <a:lnTo>
                    <a:pt x="570" y="94"/>
                  </a:lnTo>
                  <a:lnTo>
                    <a:pt x="564" y="93"/>
                  </a:lnTo>
                  <a:lnTo>
                    <a:pt x="556" y="91"/>
                  </a:lnTo>
                  <a:lnTo>
                    <a:pt x="556" y="91"/>
                  </a:lnTo>
                  <a:close/>
                  <a:moveTo>
                    <a:pt x="627" y="99"/>
                  </a:moveTo>
                  <a:lnTo>
                    <a:pt x="627" y="99"/>
                  </a:lnTo>
                  <a:lnTo>
                    <a:pt x="628" y="99"/>
                  </a:lnTo>
                  <a:lnTo>
                    <a:pt x="631" y="99"/>
                  </a:lnTo>
                  <a:lnTo>
                    <a:pt x="631" y="99"/>
                  </a:lnTo>
                  <a:lnTo>
                    <a:pt x="630" y="96"/>
                  </a:lnTo>
                  <a:lnTo>
                    <a:pt x="628" y="91"/>
                  </a:lnTo>
                  <a:lnTo>
                    <a:pt x="628" y="91"/>
                  </a:lnTo>
                  <a:lnTo>
                    <a:pt x="627" y="96"/>
                  </a:lnTo>
                  <a:lnTo>
                    <a:pt x="627" y="99"/>
                  </a:lnTo>
                  <a:lnTo>
                    <a:pt x="627" y="99"/>
                  </a:lnTo>
                  <a:close/>
                  <a:moveTo>
                    <a:pt x="675" y="97"/>
                  </a:moveTo>
                  <a:lnTo>
                    <a:pt x="675" y="97"/>
                  </a:lnTo>
                  <a:lnTo>
                    <a:pt x="674" y="93"/>
                  </a:lnTo>
                  <a:lnTo>
                    <a:pt x="672" y="91"/>
                  </a:lnTo>
                  <a:lnTo>
                    <a:pt x="672" y="91"/>
                  </a:lnTo>
                  <a:lnTo>
                    <a:pt x="672" y="94"/>
                  </a:lnTo>
                  <a:lnTo>
                    <a:pt x="675" y="97"/>
                  </a:lnTo>
                  <a:lnTo>
                    <a:pt x="675" y="97"/>
                  </a:lnTo>
                  <a:close/>
                  <a:moveTo>
                    <a:pt x="259" y="99"/>
                  </a:moveTo>
                  <a:lnTo>
                    <a:pt x="259" y="99"/>
                  </a:lnTo>
                  <a:lnTo>
                    <a:pt x="265" y="97"/>
                  </a:lnTo>
                  <a:lnTo>
                    <a:pt x="270" y="97"/>
                  </a:lnTo>
                  <a:lnTo>
                    <a:pt x="279" y="100"/>
                  </a:lnTo>
                  <a:lnTo>
                    <a:pt x="279" y="100"/>
                  </a:lnTo>
                  <a:lnTo>
                    <a:pt x="284" y="97"/>
                  </a:lnTo>
                  <a:lnTo>
                    <a:pt x="287" y="93"/>
                  </a:lnTo>
                  <a:lnTo>
                    <a:pt x="287" y="93"/>
                  </a:lnTo>
                  <a:lnTo>
                    <a:pt x="271" y="94"/>
                  </a:lnTo>
                  <a:lnTo>
                    <a:pt x="265" y="96"/>
                  </a:lnTo>
                  <a:lnTo>
                    <a:pt x="259" y="99"/>
                  </a:lnTo>
                  <a:lnTo>
                    <a:pt x="259" y="99"/>
                  </a:lnTo>
                  <a:close/>
                  <a:moveTo>
                    <a:pt x="497" y="96"/>
                  </a:moveTo>
                  <a:lnTo>
                    <a:pt x="497" y="96"/>
                  </a:lnTo>
                  <a:lnTo>
                    <a:pt x="511" y="99"/>
                  </a:lnTo>
                  <a:lnTo>
                    <a:pt x="521" y="103"/>
                  </a:lnTo>
                  <a:lnTo>
                    <a:pt x="521" y="103"/>
                  </a:lnTo>
                  <a:lnTo>
                    <a:pt x="523" y="99"/>
                  </a:lnTo>
                  <a:lnTo>
                    <a:pt x="523" y="99"/>
                  </a:lnTo>
                  <a:lnTo>
                    <a:pt x="512" y="96"/>
                  </a:lnTo>
                  <a:lnTo>
                    <a:pt x="499" y="93"/>
                  </a:lnTo>
                  <a:lnTo>
                    <a:pt x="499" y="93"/>
                  </a:lnTo>
                  <a:lnTo>
                    <a:pt x="499" y="94"/>
                  </a:lnTo>
                  <a:lnTo>
                    <a:pt x="497" y="96"/>
                  </a:lnTo>
                  <a:lnTo>
                    <a:pt x="497" y="96"/>
                  </a:lnTo>
                  <a:close/>
                  <a:moveTo>
                    <a:pt x="660" y="106"/>
                  </a:moveTo>
                  <a:lnTo>
                    <a:pt x="660" y="106"/>
                  </a:lnTo>
                  <a:lnTo>
                    <a:pt x="660" y="102"/>
                  </a:lnTo>
                  <a:lnTo>
                    <a:pt x="660" y="97"/>
                  </a:lnTo>
                  <a:lnTo>
                    <a:pt x="660" y="97"/>
                  </a:lnTo>
                  <a:lnTo>
                    <a:pt x="656" y="94"/>
                  </a:lnTo>
                  <a:lnTo>
                    <a:pt x="649" y="93"/>
                  </a:lnTo>
                  <a:lnTo>
                    <a:pt x="649" y="93"/>
                  </a:lnTo>
                  <a:lnTo>
                    <a:pt x="653" y="102"/>
                  </a:lnTo>
                  <a:lnTo>
                    <a:pt x="656" y="105"/>
                  </a:lnTo>
                  <a:lnTo>
                    <a:pt x="660" y="106"/>
                  </a:lnTo>
                  <a:lnTo>
                    <a:pt x="660" y="106"/>
                  </a:lnTo>
                  <a:close/>
                  <a:moveTo>
                    <a:pt x="67" y="106"/>
                  </a:moveTo>
                  <a:lnTo>
                    <a:pt x="67" y="106"/>
                  </a:lnTo>
                  <a:lnTo>
                    <a:pt x="70" y="103"/>
                  </a:lnTo>
                  <a:lnTo>
                    <a:pt x="73" y="100"/>
                  </a:lnTo>
                  <a:lnTo>
                    <a:pt x="75" y="96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100"/>
                  </a:lnTo>
                  <a:lnTo>
                    <a:pt x="69" y="103"/>
                  </a:lnTo>
                  <a:lnTo>
                    <a:pt x="67" y="106"/>
                  </a:lnTo>
                  <a:lnTo>
                    <a:pt x="67" y="106"/>
                  </a:lnTo>
                  <a:close/>
                  <a:moveTo>
                    <a:pt x="332" y="96"/>
                  </a:moveTo>
                  <a:lnTo>
                    <a:pt x="332" y="96"/>
                  </a:lnTo>
                  <a:lnTo>
                    <a:pt x="335" y="94"/>
                  </a:lnTo>
                  <a:lnTo>
                    <a:pt x="338" y="94"/>
                  </a:lnTo>
                  <a:lnTo>
                    <a:pt x="338" y="93"/>
                  </a:lnTo>
                  <a:lnTo>
                    <a:pt x="338" y="93"/>
                  </a:lnTo>
                  <a:lnTo>
                    <a:pt x="335" y="94"/>
                  </a:lnTo>
                  <a:lnTo>
                    <a:pt x="332" y="94"/>
                  </a:lnTo>
                  <a:lnTo>
                    <a:pt x="332" y="96"/>
                  </a:lnTo>
                  <a:lnTo>
                    <a:pt x="332" y="96"/>
                  </a:lnTo>
                  <a:close/>
                  <a:moveTo>
                    <a:pt x="177" y="99"/>
                  </a:moveTo>
                  <a:lnTo>
                    <a:pt x="177" y="99"/>
                  </a:lnTo>
                  <a:lnTo>
                    <a:pt x="178" y="100"/>
                  </a:lnTo>
                  <a:lnTo>
                    <a:pt x="180" y="102"/>
                  </a:lnTo>
                  <a:lnTo>
                    <a:pt x="183" y="102"/>
                  </a:lnTo>
                  <a:lnTo>
                    <a:pt x="189" y="102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8" y="99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1" y="96"/>
                  </a:lnTo>
                  <a:lnTo>
                    <a:pt x="177" y="99"/>
                  </a:lnTo>
                  <a:lnTo>
                    <a:pt x="177" y="99"/>
                  </a:lnTo>
                  <a:close/>
                  <a:moveTo>
                    <a:pt x="206" y="99"/>
                  </a:moveTo>
                  <a:lnTo>
                    <a:pt x="206" y="99"/>
                  </a:lnTo>
                  <a:lnTo>
                    <a:pt x="216" y="99"/>
                  </a:lnTo>
                  <a:lnTo>
                    <a:pt x="223" y="97"/>
                  </a:lnTo>
                  <a:lnTo>
                    <a:pt x="227" y="96"/>
                  </a:lnTo>
                  <a:lnTo>
                    <a:pt x="227" y="96"/>
                  </a:lnTo>
                  <a:lnTo>
                    <a:pt x="221" y="94"/>
                  </a:lnTo>
                  <a:lnTo>
                    <a:pt x="215" y="94"/>
                  </a:lnTo>
                  <a:lnTo>
                    <a:pt x="210" y="96"/>
                  </a:lnTo>
                  <a:lnTo>
                    <a:pt x="206" y="99"/>
                  </a:lnTo>
                  <a:lnTo>
                    <a:pt x="206" y="99"/>
                  </a:lnTo>
                  <a:close/>
                  <a:moveTo>
                    <a:pt x="354" y="102"/>
                  </a:moveTo>
                  <a:lnTo>
                    <a:pt x="354" y="102"/>
                  </a:lnTo>
                  <a:lnTo>
                    <a:pt x="357" y="102"/>
                  </a:lnTo>
                  <a:lnTo>
                    <a:pt x="360" y="103"/>
                  </a:lnTo>
                  <a:lnTo>
                    <a:pt x="360" y="103"/>
                  </a:lnTo>
                  <a:lnTo>
                    <a:pt x="361" y="99"/>
                  </a:lnTo>
                  <a:lnTo>
                    <a:pt x="363" y="96"/>
                  </a:lnTo>
                  <a:lnTo>
                    <a:pt x="363" y="96"/>
                  </a:lnTo>
                  <a:lnTo>
                    <a:pt x="358" y="94"/>
                  </a:lnTo>
                  <a:lnTo>
                    <a:pt x="357" y="96"/>
                  </a:lnTo>
                  <a:lnTo>
                    <a:pt x="354" y="99"/>
                  </a:lnTo>
                  <a:lnTo>
                    <a:pt x="354" y="102"/>
                  </a:lnTo>
                  <a:lnTo>
                    <a:pt x="354" y="102"/>
                  </a:lnTo>
                  <a:close/>
                  <a:moveTo>
                    <a:pt x="578" y="106"/>
                  </a:moveTo>
                  <a:lnTo>
                    <a:pt x="578" y="106"/>
                  </a:lnTo>
                  <a:lnTo>
                    <a:pt x="578" y="100"/>
                  </a:lnTo>
                  <a:lnTo>
                    <a:pt x="575" y="96"/>
                  </a:lnTo>
                  <a:lnTo>
                    <a:pt x="575" y="96"/>
                  </a:lnTo>
                  <a:lnTo>
                    <a:pt x="576" y="100"/>
                  </a:lnTo>
                  <a:lnTo>
                    <a:pt x="578" y="106"/>
                  </a:lnTo>
                  <a:lnTo>
                    <a:pt x="578" y="106"/>
                  </a:lnTo>
                  <a:close/>
                  <a:moveTo>
                    <a:pt x="489" y="100"/>
                  </a:moveTo>
                  <a:lnTo>
                    <a:pt x="489" y="100"/>
                  </a:lnTo>
                  <a:lnTo>
                    <a:pt x="488" y="99"/>
                  </a:lnTo>
                  <a:lnTo>
                    <a:pt x="483" y="97"/>
                  </a:lnTo>
                  <a:lnTo>
                    <a:pt x="479" y="96"/>
                  </a:lnTo>
                  <a:lnTo>
                    <a:pt x="474" y="97"/>
                  </a:lnTo>
                  <a:lnTo>
                    <a:pt x="474" y="97"/>
                  </a:lnTo>
                  <a:lnTo>
                    <a:pt x="482" y="99"/>
                  </a:lnTo>
                  <a:lnTo>
                    <a:pt x="485" y="100"/>
                  </a:lnTo>
                  <a:lnTo>
                    <a:pt x="489" y="100"/>
                  </a:lnTo>
                  <a:lnTo>
                    <a:pt x="489" y="100"/>
                  </a:lnTo>
                  <a:close/>
                  <a:moveTo>
                    <a:pt x="79" y="105"/>
                  </a:moveTo>
                  <a:lnTo>
                    <a:pt x="79" y="105"/>
                  </a:lnTo>
                  <a:lnTo>
                    <a:pt x="84" y="105"/>
                  </a:lnTo>
                  <a:lnTo>
                    <a:pt x="85" y="102"/>
                  </a:lnTo>
                  <a:lnTo>
                    <a:pt x="88" y="97"/>
                  </a:lnTo>
                  <a:lnTo>
                    <a:pt x="88" y="97"/>
                  </a:lnTo>
                  <a:lnTo>
                    <a:pt x="85" y="99"/>
                  </a:lnTo>
                  <a:lnTo>
                    <a:pt x="82" y="100"/>
                  </a:lnTo>
                  <a:lnTo>
                    <a:pt x="79" y="102"/>
                  </a:lnTo>
                  <a:lnTo>
                    <a:pt x="79" y="105"/>
                  </a:lnTo>
                  <a:lnTo>
                    <a:pt x="79" y="105"/>
                  </a:lnTo>
                  <a:close/>
                  <a:moveTo>
                    <a:pt x="285" y="103"/>
                  </a:moveTo>
                  <a:lnTo>
                    <a:pt x="285" y="103"/>
                  </a:lnTo>
                  <a:lnTo>
                    <a:pt x="288" y="102"/>
                  </a:lnTo>
                  <a:lnTo>
                    <a:pt x="291" y="100"/>
                  </a:lnTo>
                  <a:lnTo>
                    <a:pt x="294" y="99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0" y="99"/>
                  </a:lnTo>
                  <a:lnTo>
                    <a:pt x="285" y="103"/>
                  </a:lnTo>
                  <a:lnTo>
                    <a:pt x="285" y="103"/>
                  </a:lnTo>
                  <a:close/>
                  <a:moveTo>
                    <a:pt x="582" y="102"/>
                  </a:moveTo>
                  <a:lnTo>
                    <a:pt x="582" y="102"/>
                  </a:lnTo>
                  <a:lnTo>
                    <a:pt x="584" y="100"/>
                  </a:lnTo>
                  <a:lnTo>
                    <a:pt x="585" y="97"/>
                  </a:lnTo>
                  <a:lnTo>
                    <a:pt x="585" y="97"/>
                  </a:lnTo>
                  <a:lnTo>
                    <a:pt x="582" y="97"/>
                  </a:lnTo>
                  <a:lnTo>
                    <a:pt x="582" y="97"/>
                  </a:lnTo>
                  <a:lnTo>
                    <a:pt x="582" y="102"/>
                  </a:lnTo>
                  <a:lnTo>
                    <a:pt x="582" y="102"/>
                  </a:lnTo>
                  <a:close/>
                  <a:moveTo>
                    <a:pt x="341" y="99"/>
                  </a:moveTo>
                  <a:lnTo>
                    <a:pt x="341" y="99"/>
                  </a:lnTo>
                  <a:lnTo>
                    <a:pt x="343" y="100"/>
                  </a:lnTo>
                  <a:lnTo>
                    <a:pt x="345" y="100"/>
                  </a:lnTo>
                  <a:lnTo>
                    <a:pt x="348" y="99"/>
                  </a:lnTo>
                  <a:lnTo>
                    <a:pt x="348" y="97"/>
                  </a:lnTo>
                  <a:lnTo>
                    <a:pt x="348" y="97"/>
                  </a:lnTo>
                  <a:lnTo>
                    <a:pt x="345" y="97"/>
                  </a:lnTo>
                  <a:lnTo>
                    <a:pt x="341" y="99"/>
                  </a:lnTo>
                  <a:lnTo>
                    <a:pt x="341" y="99"/>
                  </a:lnTo>
                  <a:close/>
                  <a:moveTo>
                    <a:pt x="584" y="112"/>
                  </a:moveTo>
                  <a:lnTo>
                    <a:pt x="584" y="112"/>
                  </a:lnTo>
                  <a:lnTo>
                    <a:pt x="598" y="114"/>
                  </a:lnTo>
                  <a:lnTo>
                    <a:pt x="611" y="114"/>
                  </a:lnTo>
                  <a:lnTo>
                    <a:pt x="611" y="114"/>
                  </a:lnTo>
                  <a:lnTo>
                    <a:pt x="613" y="109"/>
                  </a:lnTo>
                  <a:lnTo>
                    <a:pt x="613" y="105"/>
                  </a:lnTo>
                  <a:lnTo>
                    <a:pt x="613" y="105"/>
                  </a:lnTo>
                  <a:lnTo>
                    <a:pt x="602" y="102"/>
                  </a:lnTo>
                  <a:lnTo>
                    <a:pt x="592" y="99"/>
                  </a:lnTo>
                  <a:lnTo>
                    <a:pt x="592" y="99"/>
                  </a:lnTo>
                  <a:lnTo>
                    <a:pt x="587" y="105"/>
                  </a:lnTo>
                  <a:lnTo>
                    <a:pt x="585" y="109"/>
                  </a:lnTo>
                  <a:lnTo>
                    <a:pt x="584" y="112"/>
                  </a:lnTo>
                  <a:lnTo>
                    <a:pt x="584" y="112"/>
                  </a:lnTo>
                  <a:close/>
                  <a:moveTo>
                    <a:pt x="744" y="116"/>
                  </a:moveTo>
                  <a:lnTo>
                    <a:pt x="744" y="116"/>
                  </a:lnTo>
                  <a:lnTo>
                    <a:pt x="739" y="106"/>
                  </a:lnTo>
                  <a:lnTo>
                    <a:pt x="735" y="99"/>
                  </a:lnTo>
                  <a:lnTo>
                    <a:pt x="735" y="99"/>
                  </a:lnTo>
                  <a:lnTo>
                    <a:pt x="739" y="108"/>
                  </a:lnTo>
                  <a:lnTo>
                    <a:pt x="744" y="116"/>
                  </a:lnTo>
                  <a:lnTo>
                    <a:pt x="744" y="116"/>
                  </a:lnTo>
                  <a:close/>
                  <a:moveTo>
                    <a:pt x="244" y="99"/>
                  </a:moveTo>
                  <a:lnTo>
                    <a:pt x="244" y="99"/>
                  </a:lnTo>
                  <a:lnTo>
                    <a:pt x="245" y="102"/>
                  </a:lnTo>
                  <a:lnTo>
                    <a:pt x="247" y="102"/>
                  </a:lnTo>
                  <a:lnTo>
                    <a:pt x="252" y="99"/>
                  </a:lnTo>
                  <a:lnTo>
                    <a:pt x="252" y="99"/>
                  </a:lnTo>
                  <a:lnTo>
                    <a:pt x="250" y="99"/>
                  </a:lnTo>
                  <a:lnTo>
                    <a:pt x="248" y="99"/>
                  </a:lnTo>
                  <a:lnTo>
                    <a:pt x="244" y="99"/>
                  </a:lnTo>
                  <a:lnTo>
                    <a:pt x="244" y="99"/>
                  </a:lnTo>
                  <a:close/>
                  <a:moveTo>
                    <a:pt x="165" y="100"/>
                  </a:moveTo>
                  <a:lnTo>
                    <a:pt x="165" y="100"/>
                  </a:lnTo>
                  <a:lnTo>
                    <a:pt x="166" y="102"/>
                  </a:lnTo>
                  <a:lnTo>
                    <a:pt x="166" y="105"/>
                  </a:lnTo>
                  <a:lnTo>
                    <a:pt x="166" y="105"/>
                  </a:lnTo>
                  <a:lnTo>
                    <a:pt x="171" y="105"/>
                  </a:lnTo>
                  <a:lnTo>
                    <a:pt x="174" y="103"/>
                  </a:lnTo>
                  <a:lnTo>
                    <a:pt x="174" y="103"/>
                  </a:lnTo>
                  <a:lnTo>
                    <a:pt x="172" y="102"/>
                  </a:lnTo>
                  <a:lnTo>
                    <a:pt x="172" y="99"/>
                  </a:lnTo>
                  <a:lnTo>
                    <a:pt x="172" y="99"/>
                  </a:lnTo>
                  <a:lnTo>
                    <a:pt x="165" y="100"/>
                  </a:lnTo>
                  <a:lnTo>
                    <a:pt x="165" y="100"/>
                  </a:lnTo>
                  <a:close/>
                  <a:moveTo>
                    <a:pt x="319" y="102"/>
                  </a:moveTo>
                  <a:lnTo>
                    <a:pt x="319" y="102"/>
                  </a:lnTo>
                  <a:lnTo>
                    <a:pt x="320" y="105"/>
                  </a:lnTo>
                  <a:lnTo>
                    <a:pt x="323" y="106"/>
                  </a:lnTo>
                  <a:lnTo>
                    <a:pt x="331" y="108"/>
                  </a:lnTo>
                  <a:lnTo>
                    <a:pt x="338" y="106"/>
                  </a:lnTo>
                  <a:lnTo>
                    <a:pt x="341" y="106"/>
                  </a:lnTo>
                  <a:lnTo>
                    <a:pt x="345" y="103"/>
                  </a:lnTo>
                  <a:lnTo>
                    <a:pt x="345" y="103"/>
                  </a:lnTo>
                  <a:lnTo>
                    <a:pt x="331" y="100"/>
                  </a:lnTo>
                  <a:lnTo>
                    <a:pt x="325" y="100"/>
                  </a:lnTo>
                  <a:lnTo>
                    <a:pt x="319" y="102"/>
                  </a:lnTo>
                  <a:lnTo>
                    <a:pt x="319" y="102"/>
                  </a:lnTo>
                  <a:close/>
                  <a:moveTo>
                    <a:pt x="143" y="103"/>
                  </a:moveTo>
                  <a:lnTo>
                    <a:pt x="143" y="103"/>
                  </a:lnTo>
                  <a:lnTo>
                    <a:pt x="145" y="105"/>
                  </a:lnTo>
                  <a:lnTo>
                    <a:pt x="146" y="106"/>
                  </a:lnTo>
                  <a:lnTo>
                    <a:pt x="149" y="106"/>
                  </a:lnTo>
                  <a:lnTo>
                    <a:pt x="154" y="105"/>
                  </a:lnTo>
                  <a:lnTo>
                    <a:pt x="159" y="105"/>
                  </a:lnTo>
                  <a:lnTo>
                    <a:pt x="159" y="105"/>
                  </a:lnTo>
                  <a:lnTo>
                    <a:pt x="159" y="103"/>
                  </a:lnTo>
                  <a:lnTo>
                    <a:pt x="157" y="102"/>
                  </a:lnTo>
                  <a:lnTo>
                    <a:pt x="154" y="102"/>
                  </a:lnTo>
                  <a:lnTo>
                    <a:pt x="143" y="103"/>
                  </a:lnTo>
                  <a:lnTo>
                    <a:pt x="143" y="103"/>
                  </a:lnTo>
                  <a:close/>
                  <a:moveTo>
                    <a:pt x="527" y="102"/>
                  </a:moveTo>
                  <a:lnTo>
                    <a:pt x="527" y="102"/>
                  </a:lnTo>
                  <a:lnTo>
                    <a:pt x="527" y="105"/>
                  </a:lnTo>
                  <a:lnTo>
                    <a:pt x="527" y="105"/>
                  </a:lnTo>
                  <a:lnTo>
                    <a:pt x="532" y="105"/>
                  </a:lnTo>
                  <a:lnTo>
                    <a:pt x="532" y="105"/>
                  </a:lnTo>
                  <a:lnTo>
                    <a:pt x="532" y="102"/>
                  </a:lnTo>
                  <a:lnTo>
                    <a:pt x="531" y="102"/>
                  </a:lnTo>
                  <a:lnTo>
                    <a:pt x="527" y="102"/>
                  </a:lnTo>
                  <a:lnTo>
                    <a:pt x="527" y="102"/>
                  </a:lnTo>
                  <a:close/>
                  <a:moveTo>
                    <a:pt x="421" y="108"/>
                  </a:moveTo>
                  <a:lnTo>
                    <a:pt x="421" y="108"/>
                  </a:lnTo>
                  <a:lnTo>
                    <a:pt x="427" y="108"/>
                  </a:lnTo>
                  <a:lnTo>
                    <a:pt x="430" y="106"/>
                  </a:lnTo>
                  <a:lnTo>
                    <a:pt x="431" y="105"/>
                  </a:lnTo>
                  <a:lnTo>
                    <a:pt x="431" y="105"/>
                  </a:lnTo>
                  <a:lnTo>
                    <a:pt x="422" y="103"/>
                  </a:lnTo>
                  <a:lnTo>
                    <a:pt x="422" y="103"/>
                  </a:lnTo>
                  <a:lnTo>
                    <a:pt x="421" y="106"/>
                  </a:lnTo>
                  <a:lnTo>
                    <a:pt x="421" y="108"/>
                  </a:lnTo>
                  <a:lnTo>
                    <a:pt x="421" y="108"/>
                  </a:lnTo>
                  <a:close/>
                  <a:moveTo>
                    <a:pt x="221" y="111"/>
                  </a:moveTo>
                  <a:lnTo>
                    <a:pt x="221" y="111"/>
                  </a:lnTo>
                  <a:lnTo>
                    <a:pt x="232" y="109"/>
                  </a:lnTo>
                  <a:lnTo>
                    <a:pt x="242" y="109"/>
                  </a:lnTo>
                  <a:lnTo>
                    <a:pt x="242" y="109"/>
                  </a:lnTo>
                  <a:lnTo>
                    <a:pt x="242" y="108"/>
                  </a:lnTo>
                  <a:lnTo>
                    <a:pt x="242" y="106"/>
                  </a:lnTo>
                  <a:lnTo>
                    <a:pt x="242" y="106"/>
                  </a:lnTo>
                  <a:lnTo>
                    <a:pt x="236" y="105"/>
                  </a:lnTo>
                  <a:lnTo>
                    <a:pt x="229" y="105"/>
                  </a:lnTo>
                  <a:lnTo>
                    <a:pt x="224" y="106"/>
                  </a:lnTo>
                  <a:lnTo>
                    <a:pt x="223" y="109"/>
                  </a:lnTo>
                  <a:lnTo>
                    <a:pt x="221" y="111"/>
                  </a:lnTo>
                  <a:lnTo>
                    <a:pt x="221" y="111"/>
                  </a:lnTo>
                  <a:close/>
                  <a:moveTo>
                    <a:pt x="404" y="105"/>
                  </a:moveTo>
                  <a:lnTo>
                    <a:pt x="404" y="105"/>
                  </a:lnTo>
                  <a:lnTo>
                    <a:pt x="402" y="106"/>
                  </a:lnTo>
                  <a:lnTo>
                    <a:pt x="402" y="106"/>
                  </a:lnTo>
                  <a:lnTo>
                    <a:pt x="404" y="109"/>
                  </a:lnTo>
                  <a:lnTo>
                    <a:pt x="404" y="109"/>
                  </a:lnTo>
                  <a:lnTo>
                    <a:pt x="409" y="111"/>
                  </a:lnTo>
                  <a:lnTo>
                    <a:pt x="415" y="109"/>
                  </a:lnTo>
                  <a:lnTo>
                    <a:pt x="415" y="109"/>
                  </a:lnTo>
                  <a:lnTo>
                    <a:pt x="416" y="105"/>
                  </a:lnTo>
                  <a:lnTo>
                    <a:pt x="416" y="105"/>
                  </a:lnTo>
                  <a:lnTo>
                    <a:pt x="404" y="105"/>
                  </a:lnTo>
                  <a:lnTo>
                    <a:pt x="404" y="105"/>
                  </a:lnTo>
                  <a:close/>
                  <a:moveTo>
                    <a:pt x="448" y="106"/>
                  </a:moveTo>
                  <a:lnTo>
                    <a:pt x="448" y="106"/>
                  </a:lnTo>
                  <a:lnTo>
                    <a:pt x="450" y="111"/>
                  </a:lnTo>
                  <a:lnTo>
                    <a:pt x="450" y="114"/>
                  </a:lnTo>
                  <a:lnTo>
                    <a:pt x="450" y="114"/>
                  </a:lnTo>
                  <a:lnTo>
                    <a:pt x="456" y="114"/>
                  </a:lnTo>
                  <a:lnTo>
                    <a:pt x="462" y="114"/>
                  </a:lnTo>
                  <a:lnTo>
                    <a:pt x="462" y="114"/>
                  </a:lnTo>
                  <a:lnTo>
                    <a:pt x="462" y="109"/>
                  </a:lnTo>
                  <a:lnTo>
                    <a:pt x="460" y="105"/>
                  </a:lnTo>
                  <a:lnTo>
                    <a:pt x="460" y="105"/>
                  </a:lnTo>
                  <a:lnTo>
                    <a:pt x="454" y="105"/>
                  </a:lnTo>
                  <a:lnTo>
                    <a:pt x="448" y="106"/>
                  </a:lnTo>
                  <a:lnTo>
                    <a:pt x="448" y="106"/>
                  </a:lnTo>
                  <a:close/>
                  <a:moveTo>
                    <a:pt x="470" y="116"/>
                  </a:moveTo>
                  <a:lnTo>
                    <a:pt x="470" y="116"/>
                  </a:lnTo>
                  <a:lnTo>
                    <a:pt x="477" y="116"/>
                  </a:lnTo>
                  <a:lnTo>
                    <a:pt x="486" y="117"/>
                  </a:lnTo>
                  <a:lnTo>
                    <a:pt x="486" y="117"/>
                  </a:lnTo>
                  <a:lnTo>
                    <a:pt x="488" y="114"/>
                  </a:lnTo>
                  <a:lnTo>
                    <a:pt x="489" y="111"/>
                  </a:lnTo>
                  <a:lnTo>
                    <a:pt x="489" y="106"/>
                  </a:lnTo>
                  <a:lnTo>
                    <a:pt x="489" y="106"/>
                  </a:lnTo>
                  <a:lnTo>
                    <a:pt x="483" y="105"/>
                  </a:lnTo>
                  <a:lnTo>
                    <a:pt x="476" y="105"/>
                  </a:lnTo>
                  <a:lnTo>
                    <a:pt x="473" y="106"/>
                  </a:lnTo>
                  <a:lnTo>
                    <a:pt x="471" y="108"/>
                  </a:lnTo>
                  <a:lnTo>
                    <a:pt x="470" y="111"/>
                  </a:lnTo>
                  <a:lnTo>
                    <a:pt x="470" y="116"/>
                  </a:lnTo>
                  <a:lnTo>
                    <a:pt x="470" y="116"/>
                  </a:lnTo>
                  <a:close/>
                  <a:moveTo>
                    <a:pt x="634" y="109"/>
                  </a:moveTo>
                  <a:lnTo>
                    <a:pt x="634" y="109"/>
                  </a:lnTo>
                  <a:lnTo>
                    <a:pt x="634" y="108"/>
                  </a:lnTo>
                  <a:lnTo>
                    <a:pt x="633" y="106"/>
                  </a:lnTo>
                  <a:lnTo>
                    <a:pt x="628" y="105"/>
                  </a:lnTo>
                  <a:lnTo>
                    <a:pt x="628" y="105"/>
                  </a:lnTo>
                  <a:lnTo>
                    <a:pt x="630" y="106"/>
                  </a:lnTo>
                  <a:lnTo>
                    <a:pt x="631" y="108"/>
                  </a:lnTo>
                  <a:lnTo>
                    <a:pt x="634" y="109"/>
                  </a:lnTo>
                  <a:lnTo>
                    <a:pt x="634" y="109"/>
                  </a:lnTo>
                  <a:close/>
                  <a:moveTo>
                    <a:pt x="194" y="114"/>
                  </a:moveTo>
                  <a:lnTo>
                    <a:pt x="194" y="114"/>
                  </a:lnTo>
                  <a:lnTo>
                    <a:pt x="207" y="112"/>
                  </a:lnTo>
                  <a:lnTo>
                    <a:pt x="213" y="111"/>
                  </a:lnTo>
                  <a:lnTo>
                    <a:pt x="215" y="109"/>
                  </a:lnTo>
                  <a:lnTo>
                    <a:pt x="215" y="106"/>
                  </a:lnTo>
                  <a:lnTo>
                    <a:pt x="215" y="106"/>
                  </a:lnTo>
                  <a:lnTo>
                    <a:pt x="209" y="106"/>
                  </a:lnTo>
                  <a:lnTo>
                    <a:pt x="203" y="106"/>
                  </a:lnTo>
                  <a:lnTo>
                    <a:pt x="197" y="109"/>
                  </a:lnTo>
                  <a:lnTo>
                    <a:pt x="195" y="111"/>
                  </a:lnTo>
                  <a:lnTo>
                    <a:pt x="194" y="114"/>
                  </a:lnTo>
                  <a:lnTo>
                    <a:pt x="194" y="114"/>
                  </a:lnTo>
                  <a:close/>
                  <a:moveTo>
                    <a:pt x="392" y="106"/>
                  </a:moveTo>
                  <a:lnTo>
                    <a:pt x="392" y="106"/>
                  </a:lnTo>
                  <a:lnTo>
                    <a:pt x="387" y="106"/>
                  </a:lnTo>
                  <a:lnTo>
                    <a:pt x="386" y="106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89" y="108"/>
                  </a:lnTo>
                  <a:lnTo>
                    <a:pt x="392" y="108"/>
                  </a:lnTo>
                  <a:lnTo>
                    <a:pt x="392" y="106"/>
                  </a:lnTo>
                  <a:lnTo>
                    <a:pt x="392" y="106"/>
                  </a:lnTo>
                  <a:close/>
                  <a:moveTo>
                    <a:pt x="81" y="120"/>
                  </a:moveTo>
                  <a:lnTo>
                    <a:pt x="81" y="120"/>
                  </a:lnTo>
                  <a:lnTo>
                    <a:pt x="87" y="119"/>
                  </a:lnTo>
                  <a:lnTo>
                    <a:pt x="91" y="116"/>
                  </a:lnTo>
                  <a:lnTo>
                    <a:pt x="96" y="112"/>
                  </a:lnTo>
                  <a:lnTo>
                    <a:pt x="98" y="111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91" y="109"/>
                  </a:lnTo>
                  <a:lnTo>
                    <a:pt x="85" y="111"/>
                  </a:lnTo>
                  <a:lnTo>
                    <a:pt x="81" y="114"/>
                  </a:lnTo>
                  <a:lnTo>
                    <a:pt x="81" y="117"/>
                  </a:lnTo>
                  <a:lnTo>
                    <a:pt x="81" y="120"/>
                  </a:lnTo>
                  <a:lnTo>
                    <a:pt x="81" y="120"/>
                  </a:lnTo>
                  <a:close/>
                  <a:moveTo>
                    <a:pt x="294" y="108"/>
                  </a:moveTo>
                  <a:lnTo>
                    <a:pt x="294" y="108"/>
                  </a:lnTo>
                  <a:lnTo>
                    <a:pt x="294" y="109"/>
                  </a:lnTo>
                  <a:lnTo>
                    <a:pt x="296" y="111"/>
                  </a:lnTo>
                  <a:lnTo>
                    <a:pt x="297" y="109"/>
                  </a:lnTo>
                  <a:lnTo>
                    <a:pt x="299" y="108"/>
                  </a:lnTo>
                  <a:lnTo>
                    <a:pt x="299" y="108"/>
                  </a:lnTo>
                  <a:lnTo>
                    <a:pt x="296" y="108"/>
                  </a:lnTo>
                  <a:lnTo>
                    <a:pt x="294" y="108"/>
                  </a:lnTo>
                  <a:lnTo>
                    <a:pt x="294" y="108"/>
                  </a:lnTo>
                  <a:close/>
                  <a:moveTo>
                    <a:pt x="520" y="111"/>
                  </a:moveTo>
                  <a:lnTo>
                    <a:pt x="520" y="111"/>
                  </a:lnTo>
                  <a:lnTo>
                    <a:pt x="514" y="108"/>
                  </a:lnTo>
                  <a:lnTo>
                    <a:pt x="509" y="108"/>
                  </a:lnTo>
                  <a:lnTo>
                    <a:pt x="506" y="108"/>
                  </a:lnTo>
                  <a:lnTo>
                    <a:pt x="506" y="108"/>
                  </a:lnTo>
                  <a:lnTo>
                    <a:pt x="512" y="109"/>
                  </a:lnTo>
                  <a:lnTo>
                    <a:pt x="520" y="111"/>
                  </a:lnTo>
                  <a:lnTo>
                    <a:pt x="520" y="111"/>
                  </a:lnTo>
                  <a:close/>
                  <a:moveTo>
                    <a:pt x="639" y="108"/>
                  </a:moveTo>
                  <a:lnTo>
                    <a:pt x="639" y="108"/>
                  </a:lnTo>
                  <a:lnTo>
                    <a:pt x="640" y="111"/>
                  </a:lnTo>
                  <a:lnTo>
                    <a:pt x="640" y="112"/>
                  </a:lnTo>
                  <a:lnTo>
                    <a:pt x="640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1"/>
                  </a:lnTo>
                  <a:lnTo>
                    <a:pt x="649" y="109"/>
                  </a:lnTo>
                  <a:lnTo>
                    <a:pt x="646" y="108"/>
                  </a:lnTo>
                  <a:lnTo>
                    <a:pt x="639" y="108"/>
                  </a:lnTo>
                  <a:lnTo>
                    <a:pt x="639" y="108"/>
                  </a:lnTo>
                  <a:close/>
                  <a:moveTo>
                    <a:pt x="364" y="108"/>
                  </a:moveTo>
                  <a:lnTo>
                    <a:pt x="364" y="108"/>
                  </a:lnTo>
                  <a:lnTo>
                    <a:pt x="361" y="117"/>
                  </a:lnTo>
                  <a:lnTo>
                    <a:pt x="361" y="117"/>
                  </a:lnTo>
                  <a:lnTo>
                    <a:pt x="373" y="117"/>
                  </a:lnTo>
                  <a:lnTo>
                    <a:pt x="373" y="117"/>
                  </a:lnTo>
                  <a:lnTo>
                    <a:pt x="383" y="116"/>
                  </a:lnTo>
                  <a:lnTo>
                    <a:pt x="387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77" y="109"/>
                  </a:lnTo>
                  <a:lnTo>
                    <a:pt x="364" y="108"/>
                  </a:lnTo>
                  <a:lnTo>
                    <a:pt x="364" y="108"/>
                  </a:lnTo>
                  <a:close/>
                  <a:moveTo>
                    <a:pt x="52" y="144"/>
                  </a:moveTo>
                  <a:lnTo>
                    <a:pt x="52" y="144"/>
                  </a:lnTo>
                  <a:lnTo>
                    <a:pt x="59" y="137"/>
                  </a:lnTo>
                  <a:lnTo>
                    <a:pt x="67" y="129"/>
                  </a:lnTo>
                  <a:lnTo>
                    <a:pt x="78" y="111"/>
                  </a:lnTo>
                  <a:lnTo>
                    <a:pt x="78" y="111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65" y="114"/>
                  </a:lnTo>
                  <a:lnTo>
                    <a:pt x="59" y="122"/>
                  </a:lnTo>
                  <a:lnTo>
                    <a:pt x="55" y="132"/>
                  </a:lnTo>
                  <a:lnTo>
                    <a:pt x="52" y="144"/>
                  </a:lnTo>
                  <a:lnTo>
                    <a:pt x="52" y="144"/>
                  </a:lnTo>
                  <a:close/>
                  <a:moveTo>
                    <a:pt x="102" y="120"/>
                  </a:moveTo>
                  <a:lnTo>
                    <a:pt x="102" y="120"/>
                  </a:lnTo>
                  <a:lnTo>
                    <a:pt x="105" y="123"/>
                  </a:lnTo>
                  <a:lnTo>
                    <a:pt x="107" y="128"/>
                  </a:lnTo>
                  <a:lnTo>
                    <a:pt x="107" y="128"/>
                  </a:lnTo>
                  <a:lnTo>
                    <a:pt x="114" y="125"/>
                  </a:lnTo>
                  <a:lnTo>
                    <a:pt x="120" y="122"/>
                  </a:lnTo>
                  <a:lnTo>
                    <a:pt x="123" y="117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19" y="109"/>
                  </a:lnTo>
                  <a:lnTo>
                    <a:pt x="113" y="111"/>
                  </a:lnTo>
                  <a:lnTo>
                    <a:pt x="107" y="116"/>
                  </a:lnTo>
                  <a:lnTo>
                    <a:pt x="102" y="120"/>
                  </a:lnTo>
                  <a:lnTo>
                    <a:pt x="102" y="120"/>
                  </a:lnTo>
                  <a:close/>
                  <a:moveTo>
                    <a:pt x="303" y="114"/>
                  </a:moveTo>
                  <a:lnTo>
                    <a:pt x="303" y="114"/>
                  </a:lnTo>
                  <a:lnTo>
                    <a:pt x="309" y="112"/>
                  </a:lnTo>
                  <a:lnTo>
                    <a:pt x="314" y="111"/>
                  </a:lnTo>
                  <a:lnTo>
                    <a:pt x="314" y="111"/>
                  </a:lnTo>
                  <a:lnTo>
                    <a:pt x="311" y="109"/>
                  </a:lnTo>
                  <a:lnTo>
                    <a:pt x="306" y="109"/>
                  </a:lnTo>
                  <a:lnTo>
                    <a:pt x="303" y="111"/>
                  </a:lnTo>
                  <a:lnTo>
                    <a:pt x="303" y="114"/>
                  </a:lnTo>
                  <a:lnTo>
                    <a:pt x="303" y="114"/>
                  </a:lnTo>
                  <a:close/>
                  <a:moveTo>
                    <a:pt x="343" y="119"/>
                  </a:moveTo>
                  <a:lnTo>
                    <a:pt x="343" y="119"/>
                  </a:lnTo>
                  <a:lnTo>
                    <a:pt x="354" y="119"/>
                  </a:lnTo>
                  <a:lnTo>
                    <a:pt x="354" y="119"/>
                  </a:lnTo>
                  <a:lnTo>
                    <a:pt x="357" y="114"/>
                  </a:lnTo>
                  <a:lnTo>
                    <a:pt x="357" y="108"/>
                  </a:lnTo>
                  <a:lnTo>
                    <a:pt x="357" y="108"/>
                  </a:lnTo>
                  <a:lnTo>
                    <a:pt x="351" y="109"/>
                  </a:lnTo>
                  <a:lnTo>
                    <a:pt x="346" y="111"/>
                  </a:lnTo>
                  <a:lnTo>
                    <a:pt x="345" y="114"/>
                  </a:lnTo>
                  <a:lnTo>
                    <a:pt x="343" y="119"/>
                  </a:lnTo>
                  <a:lnTo>
                    <a:pt x="343" y="119"/>
                  </a:lnTo>
                  <a:close/>
                  <a:moveTo>
                    <a:pt x="434" y="112"/>
                  </a:moveTo>
                  <a:lnTo>
                    <a:pt x="434" y="112"/>
                  </a:lnTo>
                  <a:lnTo>
                    <a:pt x="438" y="112"/>
                  </a:lnTo>
                  <a:lnTo>
                    <a:pt x="439" y="112"/>
                  </a:lnTo>
                  <a:lnTo>
                    <a:pt x="439" y="112"/>
                  </a:lnTo>
                  <a:lnTo>
                    <a:pt x="439" y="111"/>
                  </a:lnTo>
                  <a:lnTo>
                    <a:pt x="439" y="108"/>
                  </a:lnTo>
                  <a:lnTo>
                    <a:pt x="439" y="108"/>
                  </a:lnTo>
                  <a:lnTo>
                    <a:pt x="436" y="109"/>
                  </a:lnTo>
                  <a:lnTo>
                    <a:pt x="434" y="112"/>
                  </a:lnTo>
                  <a:lnTo>
                    <a:pt x="434" y="112"/>
                  </a:lnTo>
                  <a:close/>
                  <a:moveTo>
                    <a:pt x="497" y="117"/>
                  </a:moveTo>
                  <a:lnTo>
                    <a:pt x="497" y="117"/>
                  </a:lnTo>
                  <a:lnTo>
                    <a:pt x="514" y="117"/>
                  </a:lnTo>
                  <a:lnTo>
                    <a:pt x="514" y="117"/>
                  </a:lnTo>
                  <a:lnTo>
                    <a:pt x="506" y="112"/>
                  </a:lnTo>
                  <a:lnTo>
                    <a:pt x="497" y="108"/>
                  </a:lnTo>
                  <a:lnTo>
                    <a:pt x="497" y="108"/>
                  </a:lnTo>
                  <a:lnTo>
                    <a:pt x="497" y="117"/>
                  </a:lnTo>
                  <a:lnTo>
                    <a:pt x="497" y="117"/>
                  </a:lnTo>
                  <a:close/>
                  <a:moveTo>
                    <a:pt x="146" y="109"/>
                  </a:moveTo>
                  <a:lnTo>
                    <a:pt x="146" y="109"/>
                  </a:lnTo>
                  <a:lnTo>
                    <a:pt x="146" y="111"/>
                  </a:lnTo>
                  <a:lnTo>
                    <a:pt x="148" y="112"/>
                  </a:lnTo>
                  <a:lnTo>
                    <a:pt x="151" y="112"/>
                  </a:lnTo>
                  <a:lnTo>
                    <a:pt x="155" y="111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46" y="109"/>
                  </a:lnTo>
                  <a:lnTo>
                    <a:pt x="146" y="109"/>
                  </a:lnTo>
                  <a:close/>
                  <a:moveTo>
                    <a:pt x="183" y="114"/>
                  </a:moveTo>
                  <a:lnTo>
                    <a:pt x="183" y="114"/>
                  </a:lnTo>
                  <a:lnTo>
                    <a:pt x="184" y="114"/>
                  </a:lnTo>
                  <a:lnTo>
                    <a:pt x="186" y="112"/>
                  </a:lnTo>
                  <a:lnTo>
                    <a:pt x="189" y="109"/>
                  </a:lnTo>
                  <a:lnTo>
                    <a:pt x="189" y="109"/>
                  </a:lnTo>
                  <a:lnTo>
                    <a:pt x="186" y="109"/>
                  </a:lnTo>
                  <a:lnTo>
                    <a:pt x="183" y="109"/>
                  </a:lnTo>
                  <a:lnTo>
                    <a:pt x="181" y="111"/>
                  </a:lnTo>
                  <a:lnTo>
                    <a:pt x="183" y="114"/>
                  </a:lnTo>
                  <a:lnTo>
                    <a:pt x="183" y="114"/>
                  </a:lnTo>
                  <a:close/>
                  <a:moveTo>
                    <a:pt x="274" y="119"/>
                  </a:moveTo>
                  <a:lnTo>
                    <a:pt x="274" y="119"/>
                  </a:lnTo>
                  <a:lnTo>
                    <a:pt x="280" y="119"/>
                  </a:lnTo>
                  <a:lnTo>
                    <a:pt x="285" y="119"/>
                  </a:lnTo>
                  <a:lnTo>
                    <a:pt x="285" y="119"/>
                  </a:lnTo>
                  <a:lnTo>
                    <a:pt x="284" y="112"/>
                  </a:lnTo>
                  <a:lnTo>
                    <a:pt x="279" y="109"/>
                  </a:lnTo>
                  <a:lnTo>
                    <a:pt x="279" y="109"/>
                  </a:lnTo>
                  <a:lnTo>
                    <a:pt x="277" y="114"/>
                  </a:lnTo>
                  <a:lnTo>
                    <a:pt x="274" y="119"/>
                  </a:lnTo>
                  <a:lnTo>
                    <a:pt x="274" y="119"/>
                  </a:lnTo>
                  <a:close/>
                  <a:moveTo>
                    <a:pt x="538" y="109"/>
                  </a:moveTo>
                  <a:lnTo>
                    <a:pt x="538" y="109"/>
                  </a:lnTo>
                  <a:lnTo>
                    <a:pt x="538" y="111"/>
                  </a:lnTo>
                  <a:lnTo>
                    <a:pt x="540" y="112"/>
                  </a:lnTo>
                  <a:lnTo>
                    <a:pt x="543" y="112"/>
                  </a:lnTo>
                  <a:lnTo>
                    <a:pt x="543" y="112"/>
                  </a:lnTo>
                  <a:lnTo>
                    <a:pt x="543" y="109"/>
                  </a:lnTo>
                  <a:lnTo>
                    <a:pt x="543" y="109"/>
                  </a:lnTo>
                  <a:lnTo>
                    <a:pt x="541" y="109"/>
                  </a:lnTo>
                  <a:lnTo>
                    <a:pt x="538" y="109"/>
                  </a:lnTo>
                  <a:lnTo>
                    <a:pt x="538" y="109"/>
                  </a:lnTo>
                  <a:close/>
                  <a:moveTo>
                    <a:pt x="130" y="119"/>
                  </a:moveTo>
                  <a:lnTo>
                    <a:pt x="130" y="119"/>
                  </a:lnTo>
                  <a:lnTo>
                    <a:pt x="140" y="116"/>
                  </a:lnTo>
                  <a:lnTo>
                    <a:pt x="140" y="116"/>
                  </a:lnTo>
                  <a:lnTo>
                    <a:pt x="137" y="112"/>
                  </a:lnTo>
                  <a:lnTo>
                    <a:pt x="134" y="109"/>
                  </a:lnTo>
                  <a:lnTo>
                    <a:pt x="134" y="109"/>
                  </a:lnTo>
                  <a:lnTo>
                    <a:pt x="130" y="119"/>
                  </a:lnTo>
                  <a:lnTo>
                    <a:pt x="130" y="119"/>
                  </a:lnTo>
                  <a:close/>
                  <a:moveTo>
                    <a:pt x="654" y="111"/>
                  </a:moveTo>
                  <a:lnTo>
                    <a:pt x="654" y="111"/>
                  </a:lnTo>
                  <a:lnTo>
                    <a:pt x="657" y="112"/>
                  </a:lnTo>
                  <a:lnTo>
                    <a:pt x="659" y="112"/>
                  </a:lnTo>
                  <a:lnTo>
                    <a:pt x="659" y="111"/>
                  </a:lnTo>
                  <a:lnTo>
                    <a:pt x="659" y="111"/>
                  </a:lnTo>
                  <a:lnTo>
                    <a:pt x="657" y="109"/>
                  </a:lnTo>
                  <a:lnTo>
                    <a:pt x="656" y="109"/>
                  </a:lnTo>
                  <a:lnTo>
                    <a:pt x="656" y="111"/>
                  </a:lnTo>
                  <a:lnTo>
                    <a:pt x="654" y="111"/>
                  </a:lnTo>
                  <a:lnTo>
                    <a:pt x="654" y="111"/>
                  </a:lnTo>
                  <a:close/>
                  <a:moveTo>
                    <a:pt x="267" y="112"/>
                  </a:moveTo>
                  <a:lnTo>
                    <a:pt x="267" y="112"/>
                  </a:lnTo>
                  <a:lnTo>
                    <a:pt x="267" y="116"/>
                  </a:lnTo>
                  <a:lnTo>
                    <a:pt x="267" y="117"/>
                  </a:lnTo>
                  <a:lnTo>
                    <a:pt x="268" y="117"/>
                  </a:lnTo>
                  <a:lnTo>
                    <a:pt x="268" y="117"/>
                  </a:lnTo>
                  <a:lnTo>
                    <a:pt x="270" y="114"/>
                  </a:lnTo>
                  <a:lnTo>
                    <a:pt x="271" y="112"/>
                  </a:lnTo>
                  <a:lnTo>
                    <a:pt x="270" y="111"/>
                  </a:lnTo>
                  <a:lnTo>
                    <a:pt x="270" y="111"/>
                  </a:lnTo>
                  <a:lnTo>
                    <a:pt x="268" y="112"/>
                  </a:lnTo>
                  <a:lnTo>
                    <a:pt x="267" y="112"/>
                  </a:lnTo>
                  <a:lnTo>
                    <a:pt x="267" y="112"/>
                  </a:lnTo>
                  <a:close/>
                  <a:moveTo>
                    <a:pt x="547" y="114"/>
                  </a:moveTo>
                  <a:lnTo>
                    <a:pt x="547" y="114"/>
                  </a:lnTo>
                  <a:lnTo>
                    <a:pt x="550" y="116"/>
                  </a:lnTo>
                  <a:lnTo>
                    <a:pt x="553" y="116"/>
                  </a:lnTo>
                  <a:lnTo>
                    <a:pt x="561" y="116"/>
                  </a:lnTo>
                  <a:lnTo>
                    <a:pt x="561" y="116"/>
                  </a:lnTo>
                  <a:lnTo>
                    <a:pt x="558" y="112"/>
                  </a:lnTo>
                  <a:lnTo>
                    <a:pt x="555" y="111"/>
                  </a:lnTo>
                  <a:lnTo>
                    <a:pt x="550" y="111"/>
                  </a:lnTo>
                  <a:lnTo>
                    <a:pt x="549" y="112"/>
                  </a:lnTo>
                  <a:lnTo>
                    <a:pt x="547" y="114"/>
                  </a:lnTo>
                  <a:lnTo>
                    <a:pt x="547" y="114"/>
                  </a:lnTo>
                  <a:close/>
                  <a:moveTo>
                    <a:pt x="177" y="114"/>
                  </a:moveTo>
                  <a:lnTo>
                    <a:pt x="177" y="114"/>
                  </a:lnTo>
                  <a:lnTo>
                    <a:pt x="175" y="111"/>
                  </a:lnTo>
                  <a:lnTo>
                    <a:pt x="175" y="111"/>
                  </a:lnTo>
                  <a:lnTo>
                    <a:pt x="172" y="111"/>
                  </a:lnTo>
                  <a:lnTo>
                    <a:pt x="172" y="111"/>
                  </a:lnTo>
                  <a:lnTo>
                    <a:pt x="174" y="114"/>
                  </a:lnTo>
                  <a:lnTo>
                    <a:pt x="174" y="114"/>
                  </a:lnTo>
                  <a:lnTo>
                    <a:pt x="177" y="114"/>
                  </a:lnTo>
                  <a:lnTo>
                    <a:pt x="177" y="114"/>
                  </a:lnTo>
                  <a:close/>
                  <a:moveTo>
                    <a:pt x="523" y="114"/>
                  </a:moveTo>
                  <a:lnTo>
                    <a:pt x="523" y="114"/>
                  </a:lnTo>
                  <a:lnTo>
                    <a:pt x="527" y="116"/>
                  </a:lnTo>
                  <a:lnTo>
                    <a:pt x="532" y="116"/>
                  </a:lnTo>
                  <a:lnTo>
                    <a:pt x="532" y="116"/>
                  </a:lnTo>
                  <a:lnTo>
                    <a:pt x="531" y="114"/>
                  </a:lnTo>
                  <a:lnTo>
                    <a:pt x="529" y="112"/>
                  </a:lnTo>
                  <a:lnTo>
                    <a:pt x="526" y="112"/>
                  </a:lnTo>
                  <a:lnTo>
                    <a:pt x="523" y="114"/>
                  </a:lnTo>
                  <a:lnTo>
                    <a:pt x="523" y="114"/>
                  </a:lnTo>
                  <a:close/>
                  <a:moveTo>
                    <a:pt x="337" y="119"/>
                  </a:moveTo>
                  <a:lnTo>
                    <a:pt x="337" y="119"/>
                  </a:lnTo>
                  <a:lnTo>
                    <a:pt x="335" y="116"/>
                  </a:lnTo>
                  <a:lnTo>
                    <a:pt x="334" y="114"/>
                  </a:lnTo>
                  <a:lnTo>
                    <a:pt x="326" y="112"/>
                  </a:lnTo>
                  <a:lnTo>
                    <a:pt x="326" y="112"/>
                  </a:lnTo>
                  <a:lnTo>
                    <a:pt x="328" y="116"/>
                  </a:lnTo>
                  <a:lnTo>
                    <a:pt x="331" y="119"/>
                  </a:lnTo>
                  <a:lnTo>
                    <a:pt x="334" y="119"/>
                  </a:lnTo>
                  <a:lnTo>
                    <a:pt x="337" y="119"/>
                  </a:lnTo>
                  <a:lnTo>
                    <a:pt x="337" y="119"/>
                  </a:lnTo>
                  <a:close/>
                  <a:moveTo>
                    <a:pt x="216" y="117"/>
                  </a:moveTo>
                  <a:lnTo>
                    <a:pt x="216" y="117"/>
                  </a:lnTo>
                  <a:lnTo>
                    <a:pt x="223" y="117"/>
                  </a:lnTo>
                  <a:lnTo>
                    <a:pt x="229" y="117"/>
                  </a:lnTo>
                  <a:lnTo>
                    <a:pt x="233" y="117"/>
                  </a:lnTo>
                  <a:lnTo>
                    <a:pt x="236" y="114"/>
                  </a:lnTo>
                  <a:lnTo>
                    <a:pt x="236" y="114"/>
                  </a:lnTo>
                  <a:lnTo>
                    <a:pt x="226" y="116"/>
                  </a:lnTo>
                  <a:lnTo>
                    <a:pt x="221" y="116"/>
                  </a:lnTo>
                  <a:lnTo>
                    <a:pt x="216" y="117"/>
                  </a:lnTo>
                  <a:lnTo>
                    <a:pt x="216" y="117"/>
                  </a:lnTo>
                  <a:close/>
                  <a:moveTo>
                    <a:pt x="256" y="117"/>
                  </a:moveTo>
                  <a:lnTo>
                    <a:pt x="256" y="117"/>
                  </a:lnTo>
                  <a:lnTo>
                    <a:pt x="262" y="117"/>
                  </a:lnTo>
                  <a:lnTo>
                    <a:pt x="262" y="117"/>
                  </a:lnTo>
                  <a:lnTo>
                    <a:pt x="261" y="116"/>
                  </a:lnTo>
                  <a:lnTo>
                    <a:pt x="259" y="116"/>
                  </a:lnTo>
                  <a:lnTo>
                    <a:pt x="256" y="117"/>
                  </a:lnTo>
                  <a:lnTo>
                    <a:pt x="256" y="117"/>
                  </a:lnTo>
                  <a:close/>
                  <a:moveTo>
                    <a:pt x="209" y="119"/>
                  </a:moveTo>
                  <a:lnTo>
                    <a:pt x="209" y="119"/>
                  </a:lnTo>
                  <a:lnTo>
                    <a:pt x="209" y="117"/>
                  </a:lnTo>
                  <a:lnTo>
                    <a:pt x="209" y="116"/>
                  </a:lnTo>
                  <a:lnTo>
                    <a:pt x="209" y="116"/>
                  </a:lnTo>
                  <a:lnTo>
                    <a:pt x="209" y="117"/>
                  </a:lnTo>
                  <a:lnTo>
                    <a:pt x="207" y="117"/>
                  </a:lnTo>
                  <a:lnTo>
                    <a:pt x="207" y="116"/>
                  </a:lnTo>
                  <a:lnTo>
                    <a:pt x="206" y="116"/>
                  </a:lnTo>
                  <a:lnTo>
                    <a:pt x="206" y="117"/>
                  </a:lnTo>
                  <a:lnTo>
                    <a:pt x="206" y="117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7" y="117"/>
                  </a:lnTo>
                  <a:lnTo>
                    <a:pt x="207" y="117"/>
                  </a:lnTo>
                  <a:lnTo>
                    <a:pt x="209" y="119"/>
                  </a:lnTo>
                  <a:lnTo>
                    <a:pt x="209" y="119"/>
                  </a:lnTo>
                  <a:close/>
                  <a:moveTo>
                    <a:pt x="194" y="119"/>
                  </a:moveTo>
                  <a:lnTo>
                    <a:pt x="194" y="119"/>
                  </a:lnTo>
                  <a:lnTo>
                    <a:pt x="198" y="119"/>
                  </a:lnTo>
                  <a:lnTo>
                    <a:pt x="201" y="119"/>
                  </a:lnTo>
                  <a:lnTo>
                    <a:pt x="203" y="117"/>
                  </a:lnTo>
                  <a:lnTo>
                    <a:pt x="203" y="117"/>
                  </a:lnTo>
                  <a:lnTo>
                    <a:pt x="198" y="117"/>
                  </a:lnTo>
                  <a:lnTo>
                    <a:pt x="195" y="119"/>
                  </a:lnTo>
                  <a:lnTo>
                    <a:pt x="194" y="119"/>
                  </a:lnTo>
                  <a:lnTo>
                    <a:pt x="194" y="119"/>
                  </a:lnTo>
                  <a:close/>
                  <a:moveTo>
                    <a:pt x="730" y="122"/>
                  </a:moveTo>
                  <a:lnTo>
                    <a:pt x="730" y="122"/>
                  </a:lnTo>
                  <a:lnTo>
                    <a:pt x="729" y="119"/>
                  </a:lnTo>
                  <a:lnTo>
                    <a:pt x="729" y="117"/>
                  </a:lnTo>
                  <a:lnTo>
                    <a:pt x="727" y="117"/>
                  </a:lnTo>
                  <a:lnTo>
                    <a:pt x="727" y="117"/>
                  </a:lnTo>
                  <a:lnTo>
                    <a:pt x="727" y="120"/>
                  </a:lnTo>
                  <a:lnTo>
                    <a:pt x="729" y="122"/>
                  </a:lnTo>
                  <a:lnTo>
                    <a:pt x="730" y="122"/>
                  </a:lnTo>
                  <a:lnTo>
                    <a:pt x="730" y="122"/>
                  </a:lnTo>
                  <a:close/>
                  <a:moveTo>
                    <a:pt x="151" y="126"/>
                  </a:moveTo>
                  <a:lnTo>
                    <a:pt x="151" y="126"/>
                  </a:lnTo>
                  <a:lnTo>
                    <a:pt x="157" y="125"/>
                  </a:lnTo>
                  <a:lnTo>
                    <a:pt x="162" y="123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60" y="119"/>
                  </a:lnTo>
                  <a:lnTo>
                    <a:pt x="149" y="117"/>
                  </a:lnTo>
                  <a:lnTo>
                    <a:pt x="149" y="117"/>
                  </a:lnTo>
                  <a:lnTo>
                    <a:pt x="149" y="122"/>
                  </a:lnTo>
                  <a:lnTo>
                    <a:pt x="151" y="126"/>
                  </a:lnTo>
                  <a:lnTo>
                    <a:pt x="151" y="126"/>
                  </a:lnTo>
                  <a:close/>
                  <a:moveTo>
                    <a:pt x="404" y="119"/>
                  </a:moveTo>
                  <a:lnTo>
                    <a:pt x="404" y="119"/>
                  </a:lnTo>
                  <a:lnTo>
                    <a:pt x="409" y="120"/>
                  </a:lnTo>
                  <a:lnTo>
                    <a:pt x="412" y="119"/>
                  </a:lnTo>
                  <a:lnTo>
                    <a:pt x="413" y="119"/>
                  </a:lnTo>
                  <a:lnTo>
                    <a:pt x="413" y="119"/>
                  </a:lnTo>
                  <a:lnTo>
                    <a:pt x="409" y="117"/>
                  </a:lnTo>
                  <a:lnTo>
                    <a:pt x="407" y="117"/>
                  </a:lnTo>
                  <a:lnTo>
                    <a:pt x="404" y="119"/>
                  </a:lnTo>
                  <a:lnTo>
                    <a:pt x="404" y="119"/>
                  </a:lnTo>
                  <a:close/>
                  <a:moveTo>
                    <a:pt x="741" y="125"/>
                  </a:moveTo>
                  <a:lnTo>
                    <a:pt x="741" y="125"/>
                  </a:lnTo>
                  <a:lnTo>
                    <a:pt x="739" y="120"/>
                  </a:lnTo>
                  <a:lnTo>
                    <a:pt x="738" y="119"/>
                  </a:lnTo>
                  <a:lnTo>
                    <a:pt x="738" y="119"/>
                  </a:lnTo>
                  <a:lnTo>
                    <a:pt x="738" y="119"/>
                  </a:lnTo>
                  <a:lnTo>
                    <a:pt x="739" y="122"/>
                  </a:lnTo>
                  <a:lnTo>
                    <a:pt x="741" y="125"/>
                  </a:lnTo>
                  <a:lnTo>
                    <a:pt x="741" y="125"/>
                  </a:lnTo>
                  <a:close/>
                  <a:moveTo>
                    <a:pt x="300" y="119"/>
                  </a:moveTo>
                  <a:lnTo>
                    <a:pt x="300" y="119"/>
                  </a:lnTo>
                  <a:lnTo>
                    <a:pt x="299" y="120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9" y="125"/>
                  </a:lnTo>
                  <a:lnTo>
                    <a:pt x="302" y="126"/>
                  </a:lnTo>
                  <a:lnTo>
                    <a:pt x="308" y="126"/>
                  </a:lnTo>
                  <a:lnTo>
                    <a:pt x="323" y="125"/>
                  </a:lnTo>
                  <a:lnTo>
                    <a:pt x="323" y="125"/>
                  </a:lnTo>
                  <a:lnTo>
                    <a:pt x="320" y="122"/>
                  </a:lnTo>
                  <a:lnTo>
                    <a:pt x="319" y="120"/>
                  </a:lnTo>
                  <a:lnTo>
                    <a:pt x="312" y="119"/>
                  </a:lnTo>
                  <a:lnTo>
                    <a:pt x="306" y="119"/>
                  </a:lnTo>
                  <a:lnTo>
                    <a:pt x="300" y="119"/>
                  </a:lnTo>
                  <a:lnTo>
                    <a:pt x="300" y="119"/>
                  </a:lnTo>
                  <a:close/>
                  <a:moveTo>
                    <a:pt x="126" y="125"/>
                  </a:moveTo>
                  <a:lnTo>
                    <a:pt x="126" y="125"/>
                  </a:lnTo>
                  <a:lnTo>
                    <a:pt x="125" y="128"/>
                  </a:lnTo>
                  <a:lnTo>
                    <a:pt x="123" y="131"/>
                  </a:lnTo>
                  <a:lnTo>
                    <a:pt x="125" y="132"/>
                  </a:lnTo>
                  <a:lnTo>
                    <a:pt x="125" y="132"/>
                  </a:lnTo>
                  <a:lnTo>
                    <a:pt x="128" y="128"/>
                  </a:lnTo>
                  <a:lnTo>
                    <a:pt x="133" y="126"/>
                  </a:lnTo>
                  <a:lnTo>
                    <a:pt x="139" y="126"/>
                  </a:lnTo>
                  <a:lnTo>
                    <a:pt x="146" y="128"/>
                  </a:lnTo>
                  <a:lnTo>
                    <a:pt x="146" y="128"/>
                  </a:lnTo>
                  <a:lnTo>
                    <a:pt x="145" y="123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36" y="122"/>
                  </a:lnTo>
                  <a:lnTo>
                    <a:pt x="126" y="125"/>
                  </a:lnTo>
                  <a:lnTo>
                    <a:pt x="126" y="125"/>
                  </a:lnTo>
                  <a:close/>
                  <a:moveTo>
                    <a:pt x="549" y="122"/>
                  </a:moveTo>
                  <a:lnTo>
                    <a:pt x="549" y="122"/>
                  </a:lnTo>
                  <a:lnTo>
                    <a:pt x="552" y="122"/>
                  </a:lnTo>
                  <a:lnTo>
                    <a:pt x="555" y="122"/>
                  </a:lnTo>
                  <a:lnTo>
                    <a:pt x="556" y="122"/>
                  </a:lnTo>
                  <a:lnTo>
                    <a:pt x="556" y="122"/>
                  </a:lnTo>
                  <a:lnTo>
                    <a:pt x="552" y="120"/>
                  </a:lnTo>
                  <a:lnTo>
                    <a:pt x="550" y="120"/>
                  </a:lnTo>
                  <a:lnTo>
                    <a:pt x="549" y="122"/>
                  </a:lnTo>
                  <a:lnTo>
                    <a:pt x="549" y="122"/>
                  </a:lnTo>
                  <a:close/>
                  <a:moveTo>
                    <a:pt x="213" y="122"/>
                  </a:moveTo>
                  <a:lnTo>
                    <a:pt x="213" y="122"/>
                  </a:lnTo>
                  <a:lnTo>
                    <a:pt x="209" y="132"/>
                  </a:lnTo>
                  <a:lnTo>
                    <a:pt x="209" y="132"/>
                  </a:lnTo>
                  <a:lnTo>
                    <a:pt x="218" y="132"/>
                  </a:lnTo>
                  <a:lnTo>
                    <a:pt x="224" y="131"/>
                  </a:lnTo>
                  <a:lnTo>
                    <a:pt x="229" y="126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21" y="122"/>
                  </a:lnTo>
                  <a:lnTo>
                    <a:pt x="213" y="122"/>
                  </a:lnTo>
                  <a:lnTo>
                    <a:pt x="213" y="122"/>
                  </a:lnTo>
                  <a:close/>
                  <a:moveTo>
                    <a:pt x="521" y="122"/>
                  </a:moveTo>
                  <a:lnTo>
                    <a:pt x="521" y="122"/>
                  </a:lnTo>
                  <a:lnTo>
                    <a:pt x="523" y="123"/>
                  </a:lnTo>
                  <a:lnTo>
                    <a:pt x="527" y="123"/>
                  </a:lnTo>
                  <a:lnTo>
                    <a:pt x="535" y="123"/>
                  </a:lnTo>
                  <a:lnTo>
                    <a:pt x="535" y="123"/>
                  </a:lnTo>
                  <a:lnTo>
                    <a:pt x="532" y="122"/>
                  </a:lnTo>
                  <a:lnTo>
                    <a:pt x="527" y="120"/>
                  </a:lnTo>
                  <a:lnTo>
                    <a:pt x="523" y="122"/>
                  </a:lnTo>
                  <a:lnTo>
                    <a:pt x="521" y="122"/>
                  </a:lnTo>
                  <a:lnTo>
                    <a:pt x="521" y="122"/>
                  </a:lnTo>
                  <a:close/>
                  <a:moveTo>
                    <a:pt x="233" y="132"/>
                  </a:moveTo>
                  <a:lnTo>
                    <a:pt x="233" y="132"/>
                  </a:lnTo>
                  <a:lnTo>
                    <a:pt x="239" y="132"/>
                  </a:lnTo>
                  <a:lnTo>
                    <a:pt x="245" y="131"/>
                  </a:lnTo>
                  <a:lnTo>
                    <a:pt x="250" y="129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3" y="125"/>
                  </a:lnTo>
                  <a:lnTo>
                    <a:pt x="252" y="122"/>
                  </a:lnTo>
                  <a:lnTo>
                    <a:pt x="252" y="122"/>
                  </a:lnTo>
                  <a:lnTo>
                    <a:pt x="245" y="122"/>
                  </a:lnTo>
                  <a:lnTo>
                    <a:pt x="239" y="125"/>
                  </a:lnTo>
                  <a:lnTo>
                    <a:pt x="236" y="128"/>
                  </a:lnTo>
                  <a:lnTo>
                    <a:pt x="233" y="132"/>
                  </a:lnTo>
                  <a:lnTo>
                    <a:pt x="233" y="132"/>
                  </a:lnTo>
                  <a:close/>
                  <a:moveTo>
                    <a:pt x="259" y="126"/>
                  </a:moveTo>
                  <a:lnTo>
                    <a:pt x="259" y="126"/>
                  </a:lnTo>
                  <a:lnTo>
                    <a:pt x="261" y="125"/>
                  </a:lnTo>
                  <a:lnTo>
                    <a:pt x="264" y="125"/>
                  </a:lnTo>
                  <a:lnTo>
                    <a:pt x="264" y="125"/>
                  </a:lnTo>
                  <a:lnTo>
                    <a:pt x="262" y="123"/>
                  </a:lnTo>
                  <a:lnTo>
                    <a:pt x="262" y="122"/>
                  </a:lnTo>
                  <a:lnTo>
                    <a:pt x="258" y="122"/>
                  </a:lnTo>
                  <a:lnTo>
                    <a:pt x="258" y="122"/>
                  </a:lnTo>
                  <a:lnTo>
                    <a:pt x="258" y="123"/>
                  </a:lnTo>
                  <a:lnTo>
                    <a:pt x="259" y="126"/>
                  </a:lnTo>
                  <a:lnTo>
                    <a:pt x="259" y="126"/>
                  </a:lnTo>
                  <a:close/>
                  <a:moveTo>
                    <a:pt x="334" y="122"/>
                  </a:moveTo>
                  <a:lnTo>
                    <a:pt x="334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3"/>
                  </a:lnTo>
                  <a:lnTo>
                    <a:pt x="332" y="123"/>
                  </a:lnTo>
                  <a:lnTo>
                    <a:pt x="334" y="122"/>
                  </a:lnTo>
                  <a:lnTo>
                    <a:pt x="334" y="122"/>
                  </a:lnTo>
                  <a:close/>
                  <a:moveTo>
                    <a:pt x="206" y="122"/>
                  </a:moveTo>
                  <a:lnTo>
                    <a:pt x="206" y="122"/>
                  </a:lnTo>
                  <a:lnTo>
                    <a:pt x="201" y="123"/>
                  </a:lnTo>
                  <a:lnTo>
                    <a:pt x="195" y="123"/>
                  </a:lnTo>
                  <a:lnTo>
                    <a:pt x="191" y="123"/>
                  </a:lnTo>
                  <a:lnTo>
                    <a:pt x="186" y="126"/>
                  </a:lnTo>
                  <a:lnTo>
                    <a:pt x="186" y="126"/>
                  </a:lnTo>
                  <a:lnTo>
                    <a:pt x="192" y="131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8" y="135"/>
                  </a:lnTo>
                  <a:lnTo>
                    <a:pt x="200" y="134"/>
                  </a:lnTo>
                  <a:lnTo>
                    <a:pt x="201" y="134"/>
                  </a:lnTo>
                  <a:lnTo>
                    <a:pt x="201" y="134"/>
                  </a:lnTo>
                  <a:lnTo>
                    <a:pt x="203" y="131"/>
                  </a:lnTo>
                  <a:lnTo>
                    <a:pt x="204" y="128"/>
                  </a:lnTo>
                  <a:lnTo>
                    <a:pt x="206" y="125"/>
                  </a:lnTo>
                  <a:lnTo>
                    <a:pt x="206" y="122"/>
                  </a:lnTo>
                  <a:lnTo>
                    <a:pt x="206" y="122"/>
                  </a:lnTo>
                  <a:close/>
                  <a:moveTo>
                    <a:pt x="646" y="126"/>
                  </a:moveTo>
                  <a:lnTo>
                    <a:pt x="646" y="126"/>
                  </a:lnTo>
                  <a:lnTo>
                    <a:pt x="649" y="128"/>
                  </a:lnTo>
                  <a:lnTo>
                    <a:pt x="653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3" y="125"/>
                  </a:lnTo>
                  <a:lnTo>
                    <a:pt x="649" y="123"/>
                  </a:lnTo>
                  <a:lnTo>
                    <a:pt x="649" y="123"/>
                  </a:lnTo>
                  <a:lnTo>
                    <a:pt x="648" y="125"/>
                  </a:lnTo>
                  <a:lnTo>
                    <a:pt x="648" y="125"/>
                  </a:lnTo>
                  <a:lnTo>
                    <a:pt x="646" y="126"/>
                  </a:lnTo>
                  <a:lnTo>
                    <a:pt x="646" y="126"/>
                  </a:lnTo>
                  <a:close/>
                  <a:moveTo>
                    <a:pt x="688" y="131"/>
                  </a:moveTo>
                  <a:lnTo>
                    <a:pt x="688" y="131"/>
                  </a:lnTo>
                  <a:lnTo>
                    <a:pt x="689" y="128"/>
                  </a:lnTo>
                  <a:lnTo>
                    <a:pt x="691" y="125"/>
                  </a:lnTo>
                  <a:lnTo>
                    <a:pt x="691" y="125"/>
                  </a:lnTo>
                  <a:lnTo>
                    <a:pt x="686" y="123"/>
                  </a:lnTo>
                  <a:lnTo>
                    <a:pt x="686" y="123"/>
                  </a:lnTo>
                  <a:lnTo>
                    <a:pt x="685" y="125"/>
                  </a:lnTo>
                  <a:lnTo>
                    <a:pt x="685" y="128"/>
                  </a:lnTo>
                  <a:lnTo>
                    <a:pt x="688" y="131"/>
                  </a:lnTo>
                  <a:lnTo>
                    <a:pt x="688" y="131"/>
                  </a:lnTo>
                  <a:close/>
                  <a:moveTo>
                    <a:pt x="268" y="128"/>
                  </a:moveTo>
                  <a:lnTo>
                    <a:pt x="268" y="128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79" y="132"/>
                  </a:lnTo>
                  <a:lnTo>
                    <a:pt x="288" y="129"/>
                  </a:lnTo>
                  <a:lnTo>
                    <a:pt x="288" y="129"/>
                  </a:lnTo>
                  <a:lnTo>
                    <a:pt x="288" y="128"/>
                  </a:lnTo>
                  <a:lnTo>
                    <a:pt x="290" y="126"/>
                  </a:lnTo>
                  <a:lnTo>
                    <a:pt x="290" y="126"/>
                  </a:lnTo>
                  <a:lnTo>
                    <a:pt x="285" y="125"/>
                  </a:lnTo>
                  <a:lnTo>
                    <a:pt x="279" y="125"/>
                  </a:lnTo>
                  <a:lnTo>
                    <a:pt x="268" y="128"/>
                  </a:lnTo>
                  <a:lnTo>
                    <a:pt x="268" y="128"/>
                  </a:lnTo>
                  <a:close/>
                  <a:moveTo>
                    <a:pt x="358" y="125"/>
                  </a:moveTo>
                  <a:lnTo>
                    <a:pt x="358" y="125"/>
                  </a:lnTo>
                  <a:lnTo>
                    <a:pt x="357" y="131"/>
                  </a:lnTo>
                  <a:lnTo>
                    <a:pt x="357" y="137"/>
                  </a:lnTo>
                  <a:lnTo>
                    <a:pt x="357" y="137"/>
                  </a:lnTo>
                  <a:lnTo>
                    <a:pt x="383" y="137"/>
                  </a:lnTo>
                  <a:lnTo>
                    <a:pt x="383" y="137"/>
                  </a:lnTo>
                  <a:lnTo>
                    <a:pt x="384" y="126"/>
                  </a:lnTo>
                  <a:lnTo>
                    <a:pt x="384" y="126"/>
                  </a:lnTo>
                  <a:lnTo>
                    <a:pt x="372" y="125"/>
                  </a:lnTo>
                  <a:lnTo>
                    <a:pt x="358" y="125"/>
                  </a:lnTo>
                  <a:lnTo>
                    <a:pt x="358" y="125"/>
                  </a:lnTo>
                  <a:close/>
                  <a:moveTo>
                    <a:pt x="663" y="125"/>
                  </a:moveTo>
                  <a:lnTo>
                    <a:pt x="663" y="125"/>
                  </a:lnTo>
                  <a:lnTo>
                    <a:pt x="669" y="129"/>
                  </a:lnTo>
                  <a:lnTo>
                    <a:pt x="675" y="134"/>
                  </a:lnTo>
                  <a:lnTo>
                    <a:pt x="675" y="134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68" y="125"/>
                  </a:lnTo>
                  <a:lnTo>
                    <a:pt x="663" y="125"/>
                  </a:lnTo>
                  <a:lnTo>
                    <a:pt x="663" y="125"/>
                  </a:lnTo>
                  <a:close/>
                  <a:moveTo>
                    <a:pt x="680" y="129"/>
                  </a:moveTo>
                  <a:lnTo>
                    <a:pt x="680" y="129"/>
                  </a:lnTo>
                  <a:lnTo>
                    <a:pt x="678" y="126"/>
                  </a:lnTo>
                  <a:lnTo>
                    <a:pt x="678" y="125"/>
                  </a:lnTo>
                  <a:lnTo>
                    <a:pt x="677" y="125"/>
                  </a:lnTo>
                  <a:lnTo>
                    <a:pt x="677" y="125"/>
                  </a:lnTo>
                  <a:lnTo>
                    <a:pt x="678" y="128"/>
                  </a:lnTo>
                  <a:lnTo>
                    <a:pt x="678" y="129"/>
                  </a:lnTo>
                  <a:lnTo>
                    <a:pt x="680" y="129"/>
                  </a:lnTo>
                  <a:lnTo>
                    <a:pt x="680" y="129"/>
                  </a:lnTo>
                  <a:close/>
                  <a:moveTo>
                    <a:pt x="746" y="134"/>
                  </a:moveTo>
                  <a:lnTo>
                    <a:pt x="746" y="134"/>
                  </a:lnTo>
                  <a:lnTo>
                    <a:pt x="744" y="129"/>
                  </a:lnTo>
                  <a:lnTo>
                    <a:pt x="742" y="126"/>
                  </a:lnTo>
                  <a:lnTo>
                    <a:pt x="741" y="125"/>
                  </a:lnTo>
                  <a:lnTo>
                    <a:pt x="741" y="125"/>
                  </a:lnTo>
                  <a:lnTo>
                    <a:pt x="742" y="129"/>
                  </a:lnTo>
                  <a:lnTo>
                    <a:pt x="744" y="132"/>
                  </a:lnTo>
                  <a:lnTo>
                    <a:pt x="746" y="134"/>
                  </a:lnTo>
                  <a:lnTo>
                    <a:pt x="746" y="134"/>
                  </a:lnTo>
                  <a:close/>
                  <a:moveTo>
                    <a:pt x="337" y="128"/>
                  </a:moveTo>
                  <a:lnTo>
                    <a:pt x="337" y="128"/>
                  </a:lnTo>
                  <a:lnTo>
                    <a:pt x="335" y="132"/>
                  </a:lnTo>
                  <a:lnTo>
                    <a:pt x="335" y="134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43" y="137"/>
                  </a:lnTo>
                  <a:lnTo>
                    <a:pt x="351" y="137"/>
                  </a:lnTo>
                  <a:lnTo>
                    <a:pt x="351" y="137"/>
                  </a:lnTo>
                  <a:lnTo>
                    <a:pt x="354" y="126"/>
                  </a:lnTo>
                  <a:lnTo>
                    <a:pt x="354" y="126"/>
                  </a:lnTo>
                  <a:lnTo>
                    <a:pt x="345" y="126"/>
                  </a:lnTo>
                  <a:lnTo>
                    <a:pt x="337" y="128"/>
                  </a:lnTo>
                  <a:lnTo>
                    <a:pt x="337" y="128"/>
                  </a:lnTo>
                  <a:close/>
                  <a:moveTo>
                    <a:pt x="735" y="146"/>
                  </a:moveTo>
                  <a:lnTo>
                    <a:pt x="735" y="146"/>
                  </a:lnTo>
                  <a:lnTo>
                    <a:pt x="724" y="126"/>
                  </a:lnTo>
                  <a:lnTo>
                    <a:pt x="724" y="126"/>
                  </a:lnTo>
                  <a:lnTo>
                    <a:pt x="724" y="131"/>
                  </a:lnTo>
                  <a:lnTo>
                    <a:pt x="727" y="135"/>
                  </a:lnTo>
                  <a:lnTo>
                    <a:pt x="735" y="146"/>
                  </a:lnTo>
                  <a:lnTo>
                    <a:pt x="735" y="146"/>
                  </a:lnTo>
                  <a:close/>
                  <a:moveTo>
                    <a:pt x="157" y="141"/>
                  </a:moveTo>
                  <a:lnTo>
                    <a:pt x="157" y="141"/>
                  </a:lnTo>
                  <a:lnTo>
                    <a:pt x="174" y="138"/>
                  </a:lnTo>
                  <a:lnTo>
                    <a:pt x="174" y="138"/>
                  </a:lnTo>
                  <a:lnTo>
                    <a:pt x="175" y="132"/>
                  </a:lnTo>
                  <a:lnTo>
                    <a:pt x="175" y="129"/>
                  </a:lnTo>
                  <a:lnTo>
                    <a:pt x="172" y="128"/>
                  </a:lnTo>
                  <a:lnTo>
                    <a:pt x="168" y="128"/>
                  </a:lnTo>
                  <a:lnTo>
                    <a:pt x="165" y="129"/>
                  </a:lnTo>
                  <a:lnTo>
                    <a:pt x="160" y="134"/>
                  </a:lnTo>
                  <a:lnTo>
                    <a:pt x="157" y="137"/>
                  </a:lnTo>
                  <a:lnTo>
                    <a:pt x="157" y="141"/>
                  </a:lnTo>
                  <a:lnTo>
                    <a:pt x="157" y="141"/>
                  </a:lnTo>
                  <a:close/>
                  <a:moveTo>
                    <a:pt x="387" y="137"/>
                  </a:moveTo>
                  <a:lnTo>
                    <a:pt x="387" y="137"/>
                  </a:lnTo>
                  <a:lnTo>
                    <a:pt x="392" y="137"/>
                  </a:lnTo>
                  <a:lnTo>
                    <a:pt x="398" y="137"/>
                  </a:lnTo>
                  <a:lnTo>
                    <a:pt x="398" y="137"/>
                  </a:lnTo>
                  <a:lnTo>
                    <a:pt x="398" y="131"/>
                  </a:lnTo>
                  <a:lnTo>
                    <a:pt x="396" y="126"/>
                  </a:lnTo>
                  <a:lnTo>
                    <a:pt x="396" y="126"/>
                  </a:lnTo>
                  <a:lnTo>
                    <a:pt x="392" y="126"/>
                  </a:lnTo>
                  <a:lnTo>
                    <a:pt x="390" y="129"/>
                  </a:lnTo>
                  <a:lnTo>
                    <a:pt x="387" y="137"/>
                  </a:lnTo>
                  <a:lnTo>
                    <a:pt x="387" y="137"/>
                  </a:lnTo>
                  <a:close/>
                  <a:moveTo>
                    <a:pt x="98" y="131"/>
                  </a:moveTo>
                  <a:lnTo>
                    <a:pt x="98" y="131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8" y="131"/>
                  </a:lnTo>
                  <a:lnTo>
                    <a:pt x="98" y="131"/>
                  </a:lnTo>
                  <a:close/>
                  <a:moveTo>
                    <a:pt x="410" y="138"/>
                  </a:moveTo>
                  <a:lnTo>
                    <a:pt x="410" y="138"/>
                  </a:lnTo>
                  <a:lnTo>
                    <a:pt x="412" y="128"/>
                  </a:lnTo>
                  <a:lnTo>
                    <a:pt x="412" y="128"/>
                  </a:lnTo>
                  <a:lnTo>
                    <a:pt x="406" y="128"/>
                  </a:lnTo>
                  <a:lnTo>
                    <a:pt x="406" y="128"/>
                  </a:lnTo>
                  <a:lnTo>
                    <a:pt x="406" y="131"/>
                  </a:lnTo>
                  <a:lnTo>
                    <a:pt x="406" y="135"/>
                  </a:lnTo>
                  <a:lnTo>
                    <a:pt x="407" y="138"/>
                  </a:lnTo>
                  <a:lnTo>
                    <a:pt x="409" y="138"/>
                  </a:lnTo>
                  <a:lnTo>
                    <a:pt x="410" y="138"/>
                  </a:lnTo>
                  <a:lnTo>
                    <a:pt x="410" y="138"/>
                  </a:lnTo>
                  <a:close/>
                  <a:moveTo>
                    <a:pt x="113" y="129"/>
                  </a:moveTo>
                  <a:lnTo>
                    <a:pt x="113" y="129"/>
                  </a:lnTo>
                  <a:lnTo>
                    <a:pt x="114" y="132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7" y="134"/>
                  </a:lnTo>
                  <a:lnTo>
                    <a:pt x="117" y="132"/>
                  </a:lnTo>
                  <a:lnTo>
                    <a:pt x="119" y="128"/>
                  </a:lnTo>
                  <a:lnTo>
                    <a:pt x="119" y="128"/>
                  </a:lnTo>
                  <a:lnTo>
                    <a:pt x="116" y="128"/>
                  </a:lnTo>
                  <a:lnTo>
                    <a:pt x="113" y="129"/>
                  </a:lnTo>
                  <a:lnTo>
                    <a:pt x="113" y="129"/>
                  </a:lnTo>
                  <a:close/>
                  <a:moveTo>
                    <a:pt x="416" y="128"/>
                  </a:moveTo>
                  <a:lnTo>
                    <a:pt x="416" y="128"/>
                  </a:lnTo>
                  <a:lnTo>
                    <a:pt x="416" y="134"/>
                  </a:lnTo>
                  <a:lnTo>
                    <a:pt x="416" y="138"/>
                  </a:lnTo>
                  <a:lnTo>
                    <a:pt x="416" y="138"/>
                  </a:lnTo>
                  <a:lnTo>
                    <a:pt x="419" y="138"/>
                  </a:lnTo>
                  <a:lnTo>
                    <a:pt x="424" y="138"/>
                  </a:lnTo>
                  <a:lnTo>
                    <a:pt x="424" y="138"/>
                  </a:lnTo>
                  <a:lnTo>
                    <a:pt x="425" y="134"/>
                  </a:lnTo>
                  <a:lnTo>
                    <a:pt x="425" y="128"/>
                  </a:lnTo>
                  <a:lnTo>
                    <a:pt x="425" y="128"/>
                  </a:lnTo>
                  <a:lnTo>
                    <a:pt x="416" y="128"/>
                  </a:lnTo>
                  <a:lnTo>
                    <a:pt x="416" y="128"/>
                  </a:lnTo>
                  <a:close/>
                  <a:moveTo>
                    <a:pt x="431" y="129"/>
                  </a:moveTo>
                  <a:lnTo>
                    <a:pt x="431" y="129"/>
                  </a:lnTo>
                  <a:lnTo>
                    <a:pt x="430" y="134"/>
                  </a:lnTo>
                  <a:lnTo>
                    <a:pt x="430" y="138"/>
                  </a:lnTo>
                  <a:lnTo>
                    <a:pt x="430" y="138"/>
                  </a:lnTo>
                  <a:lnTo>
                    <a:pt x="438" y="137"/>
                  </a:lnTo>
                  <a:lnTo>
                    <a:pt x="445" y="137"/>
                  </a:lnTo>
                  <a:lnTo>
                    <a:pt x="445" y="137"/>
                  </a:lnTo>
                  <a:lnTo>
                    <a:pt x="445" y="134"/>
                  </a:lnTo>
                  <a:lnTo>
                    <a:pt x="444" y="129"/>
                  </a:lnTo>
                  <a:lnTo>
                    <a:pt x="444" y="129"/>
                  </a:lnTo>
                  <a:lnTo>
                    <a:pt x="438" y="129"/>
                  </a:lnTo>
                  <a:lnTo>
                    <a:pt x="431" y="129"/>
                  </a:lnTo>
                  <a:lnTo>
                    <a:pt x="431" y="129"/>
                  </a:lnTo>
                  <a:close/>
                  <a:moveTo>
                    <a:pt x="502" y="128"/>
                  </a:moveTo>
                  <a:lnTo>
                    <a:pt x="502" y="128"/>
                  </a:lnTo>
                  <a:lnTo>
                    <a:pt x="505" y="129"/>
                  </a:lnTo>
                  <a:lnTo>
                    <a:pt x="508" y="131"/>
                  </a:lnTo>
                  <a:lnTo>
                    <a:pt x="511" y="131"/>
                  </a:lnTo>
                  <a:lnTo>
                    <a:pt x="512" y="131"/>
                  </a:lnTo>
                  <a:lnTo>
                    <a:pt x="512" y="128"/>
                  </a:lnTo>
                  <a:lnTo>
                    <a:pt x="512" y="128"/>
                  </a:lnTo>
                  <a:lnTo>
                    <a:pt x="502" y="128"/>
                  </a:lnTo>
                  <a:lnTo>
                    <a:pt x="502" y="128"/>
                  </a:lnTo>
                  <a:close/>
                  <a:moveTo>
                    <a:pt x="518" y="129"/>
                  </a:moveTo>
                  <a:lnTo>
                    <a:pt x="518" y="129"/>
                  </a:lnTo>
                  <a:lnTo>
                    <a:pt x="524" y="129"/>
                  </a:lnTo>
                  <a:lnTo>
                    <a:pt x="527" y="129"/>
                  </a:lnTo>
                  <a:lnTo>
                    <a:pt x="529" y="128"/>
                  </a:lnTo>
                  <a:lnTo>
                    <a:pt x="529" y="128"/>
                  </a:lnTo>
                  <a:lnTo>
                    <a:pt x="523" y="128"/>
                  </a:lnTo>
                  <a:lnTo>
                    <a:pt x="520" y="128"/>
                  </a:lnTo>
                  <a:lnTo>
                    <a:pt x="518" y="129"/>
                  </a:lnTo>
                  <a:lnTo>
                    <a:pt x="518" y="129"/>
                  </a:lnTo>
                  <a:close/>
                  <a:moveTo>
                    <a:pt x="633" y="131"/>
                  </a:moveTo>
                  <a:lnTo>
                    <a:pt x="633" y="131"/>
                  </a:lnTo>
                  <a:lnTo>
                    <a:pt x="631" y="129"/>
                  </a:lnTo>
                  <a:lnTo>
                    <a:pt x="631" y="128"/>
                  </a:lnTo>
                  <a:lnTo>
                    <a:pt x="630" y="128"/>
                  </a:lnTo>
                  <a:lnTo>
                    <a:pt x="630" y="128"/>
                  </a:lnTo>
                  <a:lnTo>
                    <a:pt x="630" y="129"/>
                  </a:lnTo>
                  <a:lnTo>
                    <a:pt x="630" y="131"/>
                  </a:lnTo>
                  <a:lnTo>
                    <a:pt x="631" y="132"/>
                  </a:lnTo>
                  <a:lnTo>
                    <a:pt x="633" y="131"/>
                  </a:lnTo>
                  <a:lnTo>
                    <a:pt x="633" y="131"/>
                  </a:lnTo>
                  <a:close/>
                  <a:moveTo>
                    <a:pt x="303" y="131"/>
                  </a:moveTo>
                  <a:lnTo>
                    <a:pt x="303" y="131"/>
                  </a:lnTo>
                  <a:lnTo>
                    <a:pt x="303" y="134"/>
                  </a:lnTo>
                  <a:lnTo>
                    <a:pt x="302" y="138"/>
                  </a:lnTo>
                  <a:lnTo>
                    <a:pt x="302" y="138"/>
                  </a:lnTo>
                  <a:lnTo>
                    <a:pt x="314" y="134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0" y="129"/>
                  </a:lnTo>
                  <a:lnTo>
                    <a:pt x="316" y="129"/>
                  </a:lnTo>
                  <a:lnTo>
                    <a:pt x="303" y="131"/>
                  </a:lnTo>
                  <a:lnTo>
                    <a:pt x="303" y="131"/>
                  </a:lnTo>
                  <a:close/>
                  <a:moveTo>
                    <a:pt x="454" y="131"/>
                  </a:moveTo>
                  <a:lnTo>
                    <a:pt x="454" y="131"/>
                  </a:lnTo>
                  <a:lnTo>
                    <a:pt x="457" y="131"/>
                  </a:lnTo>
                  <a:lnTo>
                    <a:pt x="459" y="132"/>
                  </a:lnTo>
                  <a:lnTo>
                    <a:pt x="459" y="132"/>
                  </a:lnTo>
                  <a:lnTo>
                    <a:pt x="460" y="131"/>
                  </a:lnTo>
                  <a:lnTo>
                    <a:pt x="460" y="128"/>
                  </a:lnTo>
                  <a:lnTo>
                    <a:pt x="460" y="128"/>
                  </a:lnTo>
                  <a:lnTo>
                    <a:pt x="457" y="129"/>
                  </a:lnTo>
                  <a:lnTo>
                    <a:pt x="454" y="129"/>
                  </a:lnTo>
                  <a:lnTo>
                    <a:pt x="454" y="131"/>
                  </a:lnTo>
                  <a:lnTo>
                    <a:pt x="454" y="131"/>
                  </a:lnTo>
                  <a:close/>
                  <a:moveTo>
                    <a:pt x="471" y="135"/>
                  </a:moveTo>
                  <a:lnTo>
                    <a:pt x="471" y="135"/>
                  </a:lnTo>
                  <a:lnTo>
                    <a:pt x="477" y="134"/>
                  </a:lnTo>
                  <a:lnTo>
                    <a:pt x="483" y="134"/>
                  </a:lnTo>
                  <a:lnTo>
                    <a:pt x="483" y="134"/>
                  </a:lnTo>
                  <a:lnTo>
                    <a:pt x="485" y="131"/>
                  </a:lnTo>
                  <a:lnTo>
                    <a:pt x="485" y="129"/>
                  </a:lnTo>
                  <a:lnTo>
                    <a:pt x="485" y="129"/>
                  </a:lnTo>
                  <a:lnTo>
                    <a:pt x="470" y="129"/>
                  </a:lnTo>
                  <a:lnTo>
                    <a:pt x="470" y="129"/>
                  </a:lnTo>
                  <a:lnTo>
                    <a:pt x="470" y="132"/>
                  </a:lnTo>
                  <a:lnTo>
                    <a:pt x="470" y="134"/>
                  </a:lnTo>
                  <a:lnTo>
                    <a:pt x="471" y="135"/>
                  </a:lnTo>
                  <a:lnTo>
                    <a:pt x="471" y="135"/>
                  </a:lnTo>
                  <a:close/>
                  <a:moveTo>
                    <a:pt x="593" y="129"/>
                  </a:moveTo>
                  <a:lnTo>
                    <a:pt x="593" y="129"/>
                  </a:lnTo>
                  <a:lnTo>
                    <a:pt x="590" y="129"/>
                  </a:lnTo>
                  <a:lnTo>
                    <a:pt x="588" y="129"/>
                  </a:lnTo>
                  <a:lnTo>
                    <a:pt x="588" y="129"/>
                  </a:lnTo>
                  <a:lnTo>
                    <a:pt x="588" y="131"/>
                  </a:lnTo>
                  <a:lnTo>
                    <a:pt x="590" y="131"/>
                  </a:lnTo>
                  <a:lnTo>
                    <a:pt x="592" y="131"/>
                  </a:lnTo>
                  <a:lnTo>
                    <a:pt x="593" y="129"/>
                  </a:lnTo>
                  <a:lnTo>
                    <a:pt x="593" y="129"/>
                  </a:lnTo>
                  <a:close/>
                  <a:moveTo>
                    <a:pt x="720" y="148"/>
                  </a:moveTo>
                  <a:lnTo>
                    <a:pt x="720" y="148"/>
                  </a:lnTo>
                  <a:lnTo>
                    <a:pt x="718" y="138"/>
                  </a:lnTo>
                  <a:lnTo>
                    <a:pt x="715" y="132"/>
                  </a:lnTo>
                  <a:lnTo>
                    <a:pt x="712" y="129"/>
                  </a:lnTo>
                  <a:lnTo>
                    <a:pt x="712" y="129"/>
                  </a:lnTo>
                  <a:lnTo>
                    <a:pt x="713" y="135"/>
                  </a:lnTo>
                  <a:lnTo>
                    <a:pt x="715" y="141"/>
                  </a:lnTo>
                  <a:lnTo>
                    <a:pt x="718" y="146"/>
                  </a:lnTo>
                  <a:lnTo>
                    <a:pt x="720" y="148"/>
                  </a:lnTo>
                  <a:lnTo>
                    <a:pt x="720" y="148"/>
                  </a:lnTo>
                  <a:close/>
                  <a:moveTo>
                    <a:pt x="489" y="132"/>
                  </a:moveTo>
                  <a:lnTo>
                    <a:pt x="489" y="132"/>
                  </a:lnTo>
                  <a:lnTo>
                    <a:pt x="494" y="132"/>
                  </a:lnTo>
                  <a:lnTo>
                    <a:pt x="494" y="132"/>
                  </a:lnTo>
                  <a:lnTo>
                    <a:pt x="494" y="131"/>
                  </a:lnTo>
                  <a:lnTo>
                    <a:pt x="492" y="131"/>
                  </a:lnTo>
                  <a:lnTo>
                    <a:pt x="491" y="131"/>
                  </a:lnTo>
                  <a:lnTo>
                    <a:pt x="489" y="132"/>
                  </a:lnTo>
                  <a:lnTo>
                    <a:pt x="489" y="132"/>
                  </a:lnTo>
                  <a:close/>
                  <a:moveTo>
                    <a:pt x="643" y="132"/>
                  </a:moveTo>
                  <a:lnTo>
                    <a:pt x="643" y="132"/>
                  </a:lnTo>
                  <a:lnTo>
                    <a:pt x="643" y="131"/>
                  </a:lnTo>
                  <a:lnTo>
                    <a:pt x="643" y="129"/>
                  </a:lnTo>
                  <a:lnTo>
                    <a:pt x="643" y="129"/>
                  </a:lnTo>
                  <a:lnTo>
                    <a:pt x="642" y="129"/>
                  </a:lnTo>
                  <a:lnTo>
                    <a:pt x="640" y="131"/>
                  </a:lnTo>
                  <a:lnTo>
                    <a:pt x="640" y="131"/>
                  </a:lnTo>
                  <a:lnTo>
                    <a:pt x="642" y="131"/>
                  </a:lnTo>
                  <a:lnTo>
                    <a:pt x="642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close/>
                  <a:moveTo>
                    <a:pt x="547" y="132"/>
                  </a:moveTo>
                  <a:lnTo>
                    <a:pt x="547" y="132"/>
                  </a:lnTo>
                  <a:lnTo>
                    <a:pt x="547" y="137"/>
                  </a:lnTo>
                  <a:lnTo>
                    <a:pt x="546" y="138"/>
                  </a:lnTo>
                  <a:lnTo>
                    <a:pt x="543" y="140"/>
                  </a:lnTo>
                  <a:lnTo>
                    <a:pt x="541" y="143"/>
                  </a:lnTo>
                  <a:lnTo>
                    <a:pt x="541" y="143"/>
                  </a:lnTo>
                  <a:lnTo>
                    <a:pt x="546" y="146"/>
                  </a:lnTo>
                  <a:lnTo>
                    <a:pt x="550" y="148"/>
                  </a:lnTo>
                  <a:lnTo>
                    <a:pt x="564" y="148"/>
                  </a:lnTo>
                  <a:lnTo>
                    <a:pt x="564" y="148"/>
                  </a:lnTo>
                  <a:lnTo>
                    <a:pt x="567" y="140"/>
                  </a:lnTo>
                  <a:lnTo>
                    <a:pt x="570" y="132"/>
                  </a:lnTo>
                  <a:lnTo>
                    <a:pt x="570" y="132"/>
                  </a:lnTo>
                  <a:lnTo>
                    <a:pt x="558" y="132"/>
                  </a:lnTo>
                  <a:lnTo>
                    <a:pt x="547" y="132"/>
                  </a:lnTo>
                  <a:lnTo>
                    <a:pt x="547" y="132"/>
                  </a:lnTo>
                  <a:close/>
                  <a:moveTo>
                    <a:pt x="653" y="135"/>
                  </a:moveTo>
                  <a:lnTo>
                    <a:pt x="653" y="135"/>
                  </a:lnTo>
                  <a:lnTo>
                    <a:pt x="653" y="134"/>
                  </a:lnTo>
                  <a:lnTo>
                    <a:pt x="651" y="132"/>
                  </a:lnTo>
                  <a:lnTo>
                    <a:pt x="648" y="131"/>
                  </a:lnTo>
                  <a:lnTo>
                    <a:pt x="648" y="131"/>
                  </a:lnTo>
                  <a:lnTo>
                    <a:pt x="648" y="134"/>
                  </a:lnTo>
                  <a:lnTo>
                    <a:pt x="649" y="135"/>
                  </a:lnTo>
                  <a:lnTo>
                    <a:pt x="651" y="135"/>
                  </a:lnTo>
                  <a:lnTo>
                    <a:pt x="653" y="135"/>
                  </a:lnTo>
                  <a:lnTo>
                    <a:pt x="653" y="135"/>
                  </a:lnTo>
                  <a:close/>
                  <a:moveTo>
                    <a:pt x="186" y="137"/>
                  </a:moveTo>
                  <a:lnTo>
                    <a:pt x="186" y="137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4"/>
                  </a:lnTo>
                  <a:lnTo>
                    <a:pt x="186" y="132"/>
                  </a:lnTo>
                  <a:lnTo>
                    <a:pt x="186" y="132"/>
                  </a:lnTo>
                  <a:lnTo>
                    <a:pt x="186" y="135"/>
                  </a:lnTo>
                  <a:lnTo>
                    <a:pt x="186" y="135"/>
                  </a:lnTo>
                  <a:lnTo>
                    <a:pt x="186" y="137"/>
                  </a:lnTo>
                  <a:lnTo>
                    <a:pt x="186" y="137"/>
                  </a:lnTo>
                  <a:close/>
                  <a:moveTo>
                    <a:pt x="128" y="135"/>
                  </a:moveTo>
                  <a:lnTo>
                    <a:pt x="128" y="135"/>
                  </a:lnTo>
                  <a:lnTo>
                    <a:pt x="122" y="144"/>
                  </a:lnTo>
                  <a:lnTo>
                    <a:pt x="120" y="149"/>
                  </a:lnTo>
                  <a:lnTo>
                    <a:pt x="117" y="154"/>
                  </a:lnTo>
                  <a:lnTo>
                    <a:pt x="117" y="154"/>
                  </a:lnTo>
                  <a:lnTo>
                    <a:pt x="126" y="152"/>
                  </a:lnTo>
                  <a:lnTo>
                    <a:pt x="133" y="148"/>
                  </a:lnTo>
                  <a:lnTo>
                    <a:pt x="139" y="143"/>
                  </a:lnTo>
                  <a:lnTo>
                    <a:pt x="143" y="137"/>
                  </a:lnTo>
                  <a:lnTo>
                    <a:pt x="143" y="137"/>
                  </a:lnTo>
                  <a:lnTo>
                    <a:pt x="140" y="134"/>
                  </a:lnTo>
                  <a:lnTo>
                    <a:pt x="137" y="134"/>
                  </a:lnTo>
                  <a:lnTo>
                    <a:pt x="128" y="135"/>
                  </a:lnTo>
                  <a:lnTo>
                    <a:pt x="128" y="135"/>
                  </a:lnTo>
                  <a:close/>
                  <a:moveTo>
                    <a:pt x="99" y="135"/>
                  </a:moveTo>
                  <a:lnTo>
                    <a:pt x="99" y="135"/>
                  </a:lnTo>
                  <a:lnTo>
                    <a:pt x="101" y="138"/>
                  </a:lnTo>
                  <a:lnTo>
                    <a:pt x="101" y="141"/>
                  </a:lnTo>
                  <a:lnTo>
                    <a:pt x="101" y="141"/>
                  </a:lnTo>
                  <a:lnTo>
                    <a:pt x="104" y="140"/>
                  </a:lnTo>
                  <a:lnTo>
                    <a:pt x="107" y="137"/>
                  </a:lnTo>
                  <a:lnTo>
                    <a:pt x="107" y="137"/>
                  </a:lnTo>
                  <a:lnTo>
                    <a:pt x="105" y="135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2" y="135"/>
                  </a:lnTo>
                  <a:lnTo>
                    <a:pt x="99" y="135"/>
                  </a:lnTo>
                  <a:lnTo>
                    <a:pt x="99" y="135"/>
                  </a:lnTo>
                  <a:close/>
                  <a:moveTo>
                    <a:pt x="459" y="135"/>
                  </a:moveTo>
                  <a:lnTo>
                    <a:pt x="459" y="135"/>
                  </a:lnTo>
                  <a:lnTo>
                    <a:pt x="453" y="134"/>
                  </a:lnTo>
                  <a:lnTo>
                    <a:pt x="453" y="134"/>
                  </a:lnTo>
                  <a:lnTo>
                    <a:pt x="453" y="135"/>
                  </a:lnTo>
                  <a:lnTo>
                    <a:pt x="454" y="135"/>
                  </a:lnTo>
                  <a:lnTo>
                    <a:pt x="459" y="135"/>
                  </a:lnTo>
                  <a:lnTo>
                    <a:pt x="459" y="135"/>
                  </a:lnTo>
                  <a:close/>
                  <a:moveTo>
                    <a:pt x="73" y="146"/>
                  </a:moveTo>
                  <a:lnTo>
                    <a:pt x="73" y="146"/>
                  </a:lnTo>
                  <a:lnTo>
                    <a:pt x="76" y="144"/>
                  </a:lnTo>
                  <a:lnTo>
                    <a:pt x="79" y="141"/>
                  </a:lnTo>
                  <a:lnTo>
                    <a:pt x="81" y="135"/>
                  </a:lnTo>
                  <a:lnTo>
                    <a:pt x="81" y="135"/>
                  </a:lnTo>
                  <a:lnTo>
                    <a:pt x="76" y="140"/>
                  </a:lnTo>
                  <a:lnTo>
                    <a:pt x="75" y="143"/>
                  </a:lnTo>
                  <a:lnTo>
                    <a:pt x="73" y="146"/>
                  </a:lnTo>
                  <a:lnTo>
                    <a:pt x="73" y="146"/>
                  </a:lnTo>
                  <a:close/>
                  <a:moveTo>
                    <a:pt x="319" y="138"/>
                  </a:moveTo>
                  <a:lnTo>
                    <a:pt x="319" y="138"/>
                  </a:lnTo>
                  <a:lnTo>
                    <a:pt x="323" y="138"/>
                  </a:lnTo>
                  <a:lnTo>
                    <a:pt x="326" y="138"/>
                  </a:lnTo>
                  <a:lnTo>
                    <a:pt x="326" y="137"/>
                  </a:lnTo>
                  <a:lnTo>
                    <a:pt x="326" y="137"/>
                  </a:lnTo>
                  <a:lnTo>
                    <a:pt x="325" y="135"/>
                  </a:lnTo>
                  <a:lnTo>
                    <a:pt x="323" y="135"/>
                  </a:lnTo>
                  <a:lnTo>
                    <a:pt x="319" y="138"/>
                  </a:lnTo>
                  <a:lnTo>
                    <a:pt x="319" y="138"/>
                  </a:lnTo>
                  <a:close/>
                  <a:moveTo>
                    <a:pt x="526" y="135"/>
                  </a:moveTo>
                  <a:lnTo>
                    <a:pt x="526" y="135"/>
                  </a:lnTo>
                  <a:lnTo>
                    <a:pt x="521" y="135"/>
                  </a:lnTo>
                  <a:lnTo>
                    <a:pt x="521" y="135"/>
                  </a:lnTo>
                  <a:lnTo>
                    <a:pt x="523" y="137"/>
                  </a:lnTo>
                  <a:lnTo>
                    <a:pt x="524" y="137"/>
                  </a:lnTo>
                  <a:lnTo>
                    <a:pt x="526" y="137"/>
                  </a:lnTo>
                  <a:lnTo>
                    <a:pt x="526" y="135"/>
                  </a:lnTo>
                  <a:lnTo>
                    <a:pt x="526" y="135"/>
                  </a:lnTo>
                  <a:close/>
                  <a:moveTo>
                    <a:pt x="570" y="148"/>
                  </a:moveTo>
                  <a:lnTo>
                    <a:pt x="570" y="148"/>
                  </a:lnTo>
                  <a:lnTo>
                    <a:pt x="573" y="146"/>
                  </a:lnTo>
                  <a:lnTo>
                    <a:pt x="575" y="146"/>
                  </a:lnTo>
                  <a:lnTo>
                    <a:pt x="575" y="146"/>
                  </a:lnTo>
                  <a:lnTo>
                    <a:pt x="575" y="140"/>
                  </a:lnTo>
                  <a:lnTo>
                    <a:pt x="575" y="137"/>
                  </a:lnTo>
                  <a:lnTo>
                    <a:pt x="575" y="135"/>
                  </a:lnTo>
                  <a:lnTo>
                    <a:pt x="575" y="135"/>
                  </a:lnTo>
                  <a:lnTo>
                    <a:pt x="572" y="140"/>
                  </a:lnTo>
                  <a:lnTo>
                    <a:pt x="570" y="148"/>
                  </a:lnTo>
                  <a:lnTo>
                    <a:pt x="570" y="148"/>
                  </a:lnTo>
                  <a:close/>
                  <a:moveTo>
                    <a:pt x="581" y="146"/>
                  </a:moveTo>
                  <a:lnTo>
                    <a:pt x="581" y="146"/>
                  </a:lnTo>
                  <a:lnTo>
                    <a:pt x="582" y="140"/>
                  </a:lnTo>
                  <a:lnTo>
                    <a:pt x="582" y="137"/>
                  </a:lnTo>
                  <a:lnTo>
                    <a:pt x="581" y="135"/>
                  </a:lnTo>
                  <a:lnTo>
                    <a:pt x="581" y="135"/>
                  </a:lnTo>
                  <a:lnTo>
                    <a:pt x="579" y="141"/>
                  </a:lnTo>
                  <a:lnTo>
                    <a:pt x="579" y="144"/>
                  </a:lnTo>
                  <a:lnTo>
                    <a:pt x="581" y="146"/>
                  </a:lnTo>
                  <a:lnTo>
                    <a:pt x="581" y="146"/>
                  </a:lnTo>
                  <a:close/>
                  <a:moveTo>
                    <a:pt x="668" y="138"/>
                  </a:moveTo>
                  <a:lnTo>
                    <a:pt x="668" y="138"/>
                  </a:lnTo>
                  <a:lnTo>
                    <a:pt x="663" y="135"/>
                  </a:lnTo>
                  <a:lnTo>
                    <a:pt x="662" y="135"/>
                  </a:lnTo>
                  <a:lnTo>
                    <a:pt x="660" y="137"/>
                  </a:lnTo>
                  <a:lnTo>
                    <a:pt x="660" y="137"/>
                  </a:lnTo>
                  <a:lnTo>
                    <a:pt x="665" y="138"/>
                  </a:lnTo>
                  <a:lnTo>
                    <a:pt x="668" y="138"/>
                  </a:lnTo>
                  <a:lnTo>
                    <a:pt x="668" y="138"/>
                  </a:lnTo>
                  <a:close/>
                  <a:moveTo>
                    <a:pt x="294" y="138"/>
                  </a:moveTo>
                  <a:lnTo>
                    <a:pt x="294" y="138"/>
                  </a:lnTo>
                  <a:lnTo>
                    <a:pt x="294" y="137"/>
                  </a:lnTo>
                  <a:lnTo>
                    <a:pt x="293" y="135"/>
                  </a:lnTo>
                  <a:lnTo>
                    <a:pt x="293" y="135"/>
                  </a:lnTo>
                  <a:lnTo>
                    <a:pt x="293" y="135"/>
                  </a:lnTo>
                  <a:lnTo>
                    <a:pt x="291" y="138"/>
                  </a:lnTo>
                  <a:lnTo>
                    <a:pt x="291" y="140"/>
                  </a:lnTo>
                  <a:lnTo>
                    <a:pt x="294" y="138"/>
                  </a:lnTo>
                  <a:lnTo>
                    <a:pt x="294" y="138"/>
                  </a:lnTo>
                  <a:close/>
                  <a:moveTo>
                    <a:pt x="631" y="138"/>
                  </a:moveTo>
                  <a:lnTo>
                    <a:pt x="631" y="138"/>
                  </a:lnTo>
                  <a:lnTo>
                    <a:pt x="634" y="138"/>
                  </a:lnTo>
                  <a:lnTo>
                    <a:pt x="637" y="140"/>
                  </a:lnTo>
                  <a:lnTo>
                    <a:pt x="637" y="140"/>
                  </a:lnTo>
                  <a:lnTo>
                    <a:pt x="636" y="138"/>
                  </a:lnTo>
                  <a:lnTo>
                    <a:pt x="634" y="137"/>
                  </a:lnTo>
                  <a:lnTo>
                    <a:pt x="633" y="137"/>
                  </a:lnTo>
                  <a:lnTo>
                    <a:pt x="631" y="135"/>
                  </a:lnTo>
                  <a:lnTo>
                    <a:pt x="631" y="135"/>
                  </a:lnTo>
                  <a:lnTo>
                    <a:pt x="630" y="137"/>
                  </a:lnTo>
                  <a:lnTo>
                    <a:pt x="630" y="138"/>
                  </a:lnTo>
                  <a:lnTo>
                    <a:pt x="631" y="138"/>
                  </a:lnTo>
                  <a:lnTo>
                    <a:pt x="631" y="138"/>
                  </a:lnTo>
                  <a:close/>
                  <a:moveTo>
                    <a:pt x="226" y="141"/>
                  </a:moveTo>
                  <a:lnTo>
                    <a:pt x="226" y="141"/>
                  </a:lnTo>
                  <a:lnTo>
                    <a:pt x="232" y="137"/>
                  </a:lnTo>
                  <a:lnTo>
                    <a:pt x="232" y="137"/>
                  </a:lnTo>
                  <a:lnTo>
                    <a:pt x="230" y="137"/>
                  </a:lnTo>
                  <a:lnTo>
                    <a:pt x="229" y="137"/>
                  </a:lnTo>
                  <a:lnTo>
                    <a:pt x="226" y="141"/>
                  </a:lnTo>
                  <a:lnTo>
                    <a:pt x="226" y="141"/>
                  </a:lnTo>
                  <a:close/>
                  <a:moveTo>
                    <a:pt x="235" y="143"/>
                  </a:moveTo>
                  <a:lnTo>
                    <a:pt x="235" y="143"/>
                  </a:lnTo>
                  <a:lnTo>
                    <a:pt x="239" y="143"/>
                  </a:lnTo>
                  <a:lnTo>
                    <a:pt x="245" y="141"/>
                  </a:lnTo>
                  <a:lnTo>
                    <a:pt x="256" y="137"/>
                  </a:lnTo>
                  <a:lnTo>
                    <a:pt x="256" y="137"/>
                  </a:lnTo>
                  <a:lnTo>
                    <a:pt x="248" y="137"/>
                  </a:lnTo>
                  <a:lnTo>
                    <a:pt x="242" y="137"/>
                  </a:lnTo>
                  <a:lnTo>
                    <a:pt x="238" y="140"/>
                  </a:lnTo>
                  <a:lnTo>
                    <a:pt x="235" y="143"/>
                  </a:lnTo>
                  <a:lnTo>
                    <a:pt x="235" y="143"/>
                  </a:lnTo>
                  <a:close/>
                  <a:moveTo>
                    <a:pt x="499" y="138"/>
                  </a:moveTo>
                  <a:lnTo>
                    <a:pt x="499" y="138"/>
                  </a:lnTo>
                  <a:lnTo>
                    <a:pt x="499" y="141"/>
                  </a:lnTo>
                  <a:lnTo>
                    <a:pt x="499" y="141"/>
                  </a:lnTo>
                  <a:lnTo>
                    <a:pt x="503" y="143"/>
                  </a:lnTo>
                  <a:lnTo>
                    <a:pt x="508" y="143"/>
                  </a:lnTo>
                  <a:lnTo>
                    <a:pt x="508" y="143"/>
                  </a:lnTo>
                  <a:lnTo>
                    <a:pt x="509" y="140"/>
                  </a:lnTo>
                  <a:lnTo>
                    <a:pt x="511" y="137"/>
                  </a:lnTo>
                  <a:lnTo>
                    <a:pt x="511" y="137"/>
                  </a:lnTo>
                  <a:lnTo>
                    <a:pt x="505" y="137"/>
                  </a:lnTo>
                  <a:lnTo>
                    <a:pt x="499" y="138"/>
                  </a:lnTo>
                  <a:lnTo>
                    <a:pt x="499" y="138"/>
                  </a:lnTo>
                  <a:close/>
                  <a:moveTo>
                    <a:pt x="531" y="138"/>
                  </a:moveTo>
                  <a:lnTo>
                    <a:pt x="531" y="138"/>
                  </a:lnTo>
                  <a:lnTo>
                    <a:pt x="534" y="138"/>
                  </a:lnTo>
                  <a:lnTo>
                    <a:pt x="535" y="138"/>
                  </a:lnTo>
                  <a:lnTo>
                    <a:pt x="535" y="137"/>
                  </a:lnTo>
                  <a:lnTo>
                    <a:pt x="535" y="137"/>
                  </a:lnTo>
                  <a:lnTo>
                    <a:pt x="534" y="137"/>
                  </a:lnTo>
                  <a:lnTo>
                    <a:pt x="532" y="137"/>
                  </a:lnTo>
                  <a:lnTo>
                    <a:pt x="531" y="138"/>
                  </a:lnTo>
                  <a:lnTo>
                    <a:pt x="531" y="138"/>
                  </a:lnTo>
                  <a:close/>
                  <a:moveTo>
                    <a:pt x="58" y="148"/>
                  </a:moveTo>
                  <a:lnTo>
                    <a:pt x="58" y="148"/>
                  </a:lnTo>
                  <a:lnTo>
                    <a:pt x="61" y="146"/>
                  </a:lnTo>
                  <a:lnTo>
                    <a:pt x="64" y="143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1" y="143"/>
                  </a:lnTo>
                  <a:lnTo>
                    <a:pt x="59" y="144"/>
                  </a:lnTo>
                  <a:lnTo>
                    <a:pt x="58" y="148"/>
                  </a:lnTo>
                  <a:lnTo>
                    <a:pt x="58" y="148"/>
                  </a:lnTo>
                  <a:close/>
                  <a:moveTo>
                    <a:pt x="206" y="138"/>
                  </a:moveTo>
                  <a:lnTo>
                    <a:pt x="206" y="138"/>
                  </a:lnTo>
                  <a:lnTo>
                    <a:pt x="206" y="140"/>
                  </a:lnTo>
                  <a:lnTo>
                    <a:pt x="204" y="143"/>
                  </a:lnTo>
                  <a:lnTo>
                    <a:pt x="206" y="148"/>
                  </a:lnTo>
                  <a:lnTo>
                    <a:pt x="209" y="151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2" y="154"/>
                  </a:lnTo>
                  <a:lnTo>
                    <a:pt x="213" y="152"/>
                  </a:lnTo>
                  <a:lnTo>
                    <a:pt x="215" y="149"/>
                  </a:lnTo>
                  <a:lnTo>
                    <a:pt x="216" y="146"/>
                  </a:lnTo>
                  <a:lnTo>
                    <a:pt x="216" y="146"/>
                  </a:lnTo>
                  <a:lnTo>
                    <a:pt x="215" y="144"/>
                  </a:lnTo>
                  <a:lnTo>
                    <a:pt x="215" y="141"/>
                  </a:lnTo>
                  <a:lnTo>
                    <a:pt x="216" y="137"/>
                  </a:lnTo>
                  <a:lnTo>
                    <a:pt x="216" y="137"/>
                  </a:lnTo>
                  <a:lnTo>
                    <a:pt x="212" y="137"/>
                  </a:lnTo>
                  <a:lnTo>
                    <a:pt x="206" y="138"/>
                  </a:lnTo>
                  <a:lnTo>
                    <a:pt x="206" y="138"/>
                  </a:lnTo>
                  <a:close/>
                  <a:moveTo>
                    <a:pt x="587" y="138"/>
                  </a:moveTo>
                  <a:lnTo>
                    <a:pt x="587" y="138"/>
                  </a:lnTo>
                  <a:lnTo>
                    <a:pt x="587" y="141"/>
                  </a:lnTo>
                  <a:lnTo>
                    <a:pt x="587" y="146"/>
                  </a:lnTo>
                  <a:lnTo>
                    <a:pt x="587" y="146"/>
                  </a:lnTo>
                  <a:lnTo>
                    <a:pt x="598" y="144"/>
                  </a:lnTo>
                  <a:lnTo>
                    <a:pt x="607" y="144"/>
                  </a:lnTo>
                  <a:lnTo>
                    <a:pt x="607" y="144"/>
                  </a:lnTo>
                  <a:lnTo>
                    <a:pt x="602" y="141"/>
                  </a:lnTo>
                  <a:lnTo>
                    <a:pt x="598" y="140"/>
                  </a:lnTo>
                  <a:lnTo>
                    <a:pt x="587" y="138"/>
                  </a:lnTo>
                  <a:lnTo>
                    <a:pt x="587" y="138"/>
                  </a:lnTo>
                  <a:close/>
                  <a:moveTo>
                    <a:pt x="90" y="148"/>
                  </a:moveTo>
                  <a:lnTo>
                    <a:pt x="90" y="148"/>
                  </a:lnTo>
                  <a:lnTo>
                    <a:pt x="93" y="146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4" y="138"/>
                  </a:lnTo>
                  <a:lnTo>
                    <a:pt x="93" y="138"/>
                  </a:lnTo>
                  <a:lnTo>
                    <a:pt x="93" y="138"/>
                  </a:lnTo>
                  <a:lnTo>
                    <a:pt x="90" y="148"/>
                  </a:lnTo>
                  <a:lnTo>
                    <a:pt x="90" y="148"/>
                  </a:lnTo>
                  <a:close/>
                  <a:moveTo>
                    <a:pt x="482" y="140"/>
                  </a:moveTo>
                  <a:lnTo>
                    <a:pt x="482" y="140"/>
                  </a:lnTo>
                  <a:lnTo>
                    <a:pt x="482" y="138"/>
                  </a:lnTo>
                  <a:lnTo>
                    <a:pt x="480" y="138"/>
                  </a:lnTo>
                  <a:lnTo>
                    <a:pt x="480" y="138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0"/>
                  </a:lnTo>
                  <a:lnTo>
                    <a:pt x="479" y="140"/>
                  </a:lnTo>
                  <a:lnTo>
                    <a:pt x="482" y="140"/>
                  </a:lnTo>
                  <a:lnTo>
                    <a:pt x="482" y="140"/>
                  </a:lnTo>
                  <a:close/>
                  <a:moveTo>
                    <a:pt x="488" y="141"/>
                  </a:moveTo>
                  <a:lnTo>
                    <a:pt x="488" y="141"/>
                  </a:lnTo>
                  <a:lnTo>
                    <a:pt x="491" y="141"/>
                  </a:lnTo>
                  <a:lnTo>
                    <a:pt x="494" y="141"/>
                  </a:lnTo>
                  <a:lnTo>
                    <a:pt x="494" y="141"/>
                  </a:lnTo>
                  <a:lnTo>
                    <a:pt x="494" y="140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1" y="137"/>
                  </a:lnTo>
                  <a:lnTo>
                    <a:pt x="489" y="138"/>
                  </a:lnTo>
                  <a:lnTo>
                    <a:pt x="488" y="140"/>
                  </a:lnTo>
                  <a:lnTo>
                    <a:pt x="488" y="141"/>
                  </a:lnTo>
                  <a:lnTo>
                    <a:pt x="488" y="141"/>
                  </a:lnTo>
                  <a:close/>
                  <a:moveTo>
                    <a:pt x="691" y="141"/>
                  </a:moveTo>
                  <a:lnTo>
                    <a:pt x="691" y="141"/>
                  </a:lnTo>
                  <a:lnTo>
                    <a:pt x="692" y="141"/>
                  </a:lnTo>
                  <a:lnTo>
                    <a:pt x="694" y="140"/>
                  </a:lnTo>
                  <a:lnTo>
                    <a:pt x="695" y="138"/>
                  </a:lnTo>
                  <a:lnTo>
                    <a:pt x="695" y="138"/>
                  </a:lnTo>
                  <a:lnTo>
                    <a:pt x="695" y="138"/>
                  </a:lnTo>
                  <a:lnTo>
                    <a:pt x="692" y="140"/>
                  </a:lnTo>
                  <a:lnTo>
                    <a:pt x="691" y="141"/>
                  </a:lnTo>
                  <a:lnTo>
                    <a:pt x="691" y="141"/>
                  </a:lnTo>
                  <a:close/>
                  <a:moveTo>
                    <a:pt x="268" y="143"/>
                  </a:moveTo>
                  <a:lnTo>
                    <a:pt x="268" y="143"/>
                  </a:lnTo>
                  <a:lnTo>
                    <a:pt x="276" y="144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0" y="141"/>
                  </a:lnTo>
                  <a:lnTo>
                    <a:pt x="277" y="140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68" y="140"/>
                  </a:lnTo>
                  <a:lnTo>
                    <a:pt x="268" y="143"/>
                  </a:lnTo>
                  <a:lnTo>
                    <a:pt x="268" y="143"/>
                  </a:lnTo>
                  <a:close/>
                  <a:moveTo>
                    <a:pt x="357" y="138"/>
                  </a:moveTo>
                  <a:lnTo>
                    <a:pt x="357" y="138"/>
                  </a:lnTo>
                  <a:lnTo>
                    <a:pt x="357" y="140"/>
                  </a:lnTo>
                  <a:lnTo>
                    <a:pt x="355" y="141"/>
                  </a:lnTo>
                  <a:lnTo>
                    <a:pt x="355" y="141"/>
                  </a:lnTo>
                  <a:lnTo>
                    <a:pt x="363" y="141"/>
                  </a:lnTo>
                  <a:lnTo>
                    <a:pt x="370" y="141"/>
                  </a:lnTo>
                  <a:lnTo>
                    <a:pt x="377" y="141"/>
                  </a:lnTo>
                  <a:lnTo>
                    <a:pt x="380" y="140"/>
                  </a:lnTo>
                  <a:lnTo>
                    <a:pt x="381" y="138"/>
                  </a:lnTo>
                  <a:lnTo>
                    <a:pt x="381" y="138"/>
                  </a:lnTo>
                  <a:lnTo>
                    <a:pt x="375" y="140"/>
                  </a:lnTo>
                  <a:lnTo>
                    <a:pt x="370" y="138"/>
                  </a:lnTo>
                  <a:lnTo>
                    <a:pt x="357" y="138"/>
                  </a:lnTo>
                  <a:lnTo>
                    <a:pt x="357" y="138"/>
                  </a:lnTo>
                  <a:close/>
                  <a:moveTo>
                    <a:pt x="337" y="141"/>
                  </a:moveTo>
                  <a:lnTo>
                    <a:pt x="337" y="141"/>
                  </a:lnTo>
                  <a:lnTo>
                    <a:pt x="351" y="141"/>
                  </a:lnTo>
                  <a:lnTo>
                    <a:pt x="351" y="141"/>
                  </a:lnTo>
                  <a:lnTo>
                    <a:pt x="348" y="140"/>
                  </a:lnTo>
                  <a:lnTo>
                    <a:pt x="343" y="140"/>
                  </a:lnTo>
                  <a:lnTo>
                    <a:pt x="337" y="141"/>
                  </a:lnTo>
                  <a:lnTo>
                    <a:pt x="337" y="141"/>
                  </a:lnTo>
                  <a:close/>
                  <a:moveTo>
                    <a:pt x="186" y="141"/>
                  </a:moveTo>
                  <a:lnTo>
                    <a:pt x="186" y="141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9" y="163"/>
                  </a:lnTo>
                  <a:lnTo>
                    <a:pt x="192" y="163"/>
                  </a:lnTo>
                  <a:lnTo>
                    <a:pt x="192" y="163"/>
                  </a:lnTo>
                  <a:lnTo>
                    <a:pt x="195" y="151"/>
                  </a:lnTo>
                  <a:lnTo>
                    <a:pt x="195" y="144"/>
                  </a:lnTo>
                  <a:lnTo>
                    <a:pt x="194" y="141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87" y="140"/>
                  </a:lnTo>
                  <a:lnTo>
                    <a:pt x="186" y="140"/>
                  </a:lnTo>
                  <a:lnTo>
                    <a:pt x="186" y="141"/>
                  </a:lnTo>
                  <a:lnTo>
                    <a:pt x="186" y="141"/>
                  </a:lnTo>
                  <a:close/>
                  <a:moveTo>
                    <a:pt x="171" y="166"/>
                  </a:moveTo>
                  <a:lnTo>
                    <a:pt x="171" y="166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81" y="154"/>
                  </a:lnTo>
                  <a:lnTo>
                    <a:pt x="178" y="143"/>
                  </a:lnTo>
                  <a:lnTo>
                    <a:pt x="178" y="143"/>
                  </a:lnTo>
                  <a:lnTo>
                    <a:pt x="174" y="154"/>
                  </a:lnTo>
                  <a:lnTo>
                    <a:pt x="171" y="166"/>
                  </a:lnTo>
                  <a:lnTo>
                    <a:pt x="171" y="166"/>
                  </a:lnTo>
                  <a:close/>
                  <a:moveTo>
                    <a:pt x="428" y="143"/>
                  </a:moveTo>
                  <a:lnTo>
                    <a:pt x="428" y="143"/>
                  </a:lnTo>
                  <a:lnTo>
                    <a:pt x="428" y="146"/>
                  </a:lnTo>
                  <a:lnTo>
                    <a:pt x="428" y="151"/>
                  </a:lnTo>
                  <a:lnTo>
                    <a:pt x="428" y="151"/>
                  </a:lnTo>
                  <a:lnTo>
                    <a:pt x="439" y="151"/>
                  </a:lnTo>
                  <a:lnTo>
                    <a:pt x="444" y="149"/>
                  </a:lnTo>
                  <a:lnTo>
                    <a:pt x="445" y="148"/>
                  </a:lnTo>
                  <a:lnTo>
                    <a:pt x="447" y="146"/>
                  </a:lnTo>
                  <a:lnTo>
                    <a:pt x="447" y="146"/>
                  </a:lnTo>
                  <a:lnTo>
                    <a:pt x="444" y="146"/>
                  </a:lnTo>
                  <a:lnTo>
                    <a:pt x="442" y="146"/>
                  </a:lnTo>
                  <a:lnTo>
                    <a:pt x="442" y="146"/>
                  </a:lnTo>
                  <a:lnTo>
                    <a:pt x="442" y="146"/>
                  </a:lnTo>
                  <a:lnTo>
                    <a:pt x="444" y="146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1" y="144"/>
                  </a:lnTo>
                  <a:lnTo>
                    <a:pt x="439" y="143"/>
                  </a:lnTo>
                  <a:lnTo>
                    <a:pt x="438" y="143"/>
                  </a:lnTo>
                  <a:lnTo>
                    <a:pt x="438" y="143"/>
                  </a:lnTo>
                  <a:lnTo>
                    <a:pt x="436" y="144"/>
                  </a:lnTo>
                  <a:lnTo>
                    <a:pt x="433" y="144"/>
                  </a:lnTo>
                  <a:lnTo>
                    <a:pt x="433" y="144"/>
                  </a:lnTo>
                  <a:lnTo>
                    <a:pt x="431" y="143"/>
                  </a:lnTo>
                  <a:lnTo>
                    <a:pt x="428" y="143"/>
                  </a:lnTo>
                  <a:lnTo>
                    <a:pt x="428" y="143"/>
                  </a:lnTo>
                  <a:close/>
                  <a:moveTo>
                    <a:pt x="154" y="148"/>
                  </a:moveTo>
                  <a:lnTo>
                    <a:pt x="154" y="148"/>
                  </a:lnTo>
                  <a:lnTo>
                    <a:pt x="154" y="169"/>
                  </a:lnTo>
                  <a:lnTo>
                    <a:pt x="154" y="169"/>
                  </a:lnTo>
                  <a:lnTo>
                    <a:pt x="157" y="169"/>
                  </a:lnTo>
                  <a:lnTo>
                    <a:pt x="159" y="169"/>
                  </a:lnTo>
                  <a:lnTo>
                    <a:pt x="162" y="167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71" y="143"/>
                  </a:lnTo>
                  <a:lnTo>
                    <a:pt x="171" y="143"/>
                  </a:lnTo>
                  <a:lnTo>
                    <a:pt x="154" y="148"/>
                  </a:lnTo>
                  <a:lnTo>
                    <a:pt x="154" y="148"/>
                  </a:lnTo>
                  <a:close/>
                  <a:moveTo>
                    <a:pt x="409" y="152"/>
                  </a:moveTo>
                  <a:lnTo>
                    <a:pt x="409" y="152"/>
                  </a:lnTo>
                  <a:lnTo>
                    <a:pt x="409" y="149"/>
                  </a:lnTo>
                  <a:lnTo>
                    <a:pt x="410" y="146"/>
                  </a:lnTo>
                  <a:lnTo>
                    <a:pt x="410" y="144"/>
                  </a:lnTo>
                  <a:lnTo>
                    <a:pt x="409" y="143"/>
                  </a:lnTo>
                  <a:lnTo>
                    <a:pt x="409" y="143"/>
                  </a:lnTo>
                  <a:lnTo>
                    <a:pt x="407" y="144"/>
                  </a:lnTo>
                  <a:lnTo>
                    <a:pt x="407" y="148"/>
                  </a:lnTo>
                  <a:lnTo>
                    <a:pt x="407" y="151"/>
                  </a:lnTo>
                  <a:lnTo>
                    <a:pt x="409" y="152"/>
                  </a:lnTo>
                  <a:lnTo>
                    <a:pt x="409" y="152"/>
                  </a:lnTo>
                  <a:close/>
                  <a:moveTo>
                    <a:pt x="415" y="152"/>
                  </a:moveTo>
                  <a:lnTo>
                    <a:pt x="415" y="152"/>
                  </a:lnTo>
                  <a:lnTo>
                    <a:pt x="422" y="151"/>
                  </a:lnTo>
                  <a:lnTo>
                    <a:pt x="422" y="151"/>
                  </a:lnTo>
                  <a:lnTo>
                    <a:pt x="422" y="148"/>
                  </a:lnTo>
                  <a:lnTo>
                    <a:pt x="422" y="144"/>
                  </a:lnTo>
                  <a:lnTo>
                    <a:pt x="422" y="144"/>
                  </a:lnTo>
                  <a:lnTo>
                    <a:pt x="419" y="143"/>
                  </a:lnTo>
                  <a:lnTo>
                    <a:pt x="416" y="144"/>
                  </a:lnTo>
                  <a:lnTo>
                    <a:pt x="415" y="148"/>
                  </a:lnTo>
                  <a:lnTo>
                    <a:pt x="415" y="152"/>
                  </a:lnTo>
                  <a:lnTo>
                    <a:pt x="415" y="152"/>
                  </a:lnTo>
                  <a:close/>
                  <a:moveTo>
                    <a:pt x="386" y="148"/>
                  </a:moveTo>
                  <a:lnTo>
                    <a:pt x="386" y="148"/>
                  </a:lnTo>
                  <a:lnTo>
                    <a:pt x="389" y="151"/>
                  </a:lnTo>
                  <a:lnTo>
                    <a:pt x="392" y="152"/>
                  </a:lnTo>
                  <a:lnTo>
                    <a:pt x="395" y="152"/>
                  </a:lnTo>
                  <a:lnTo>
                    <a:pt x="401" y="152"/>
                  </a:lnTo>
                  <a:lnTo>
                    <a:pt x="401" y="152"/>
                  </a:lnTo>
                  <a:lnTo>
                    <a:pt x="399" y="149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6" y="144"/>
                  </a:lnTo>
                  <a:lnTo>
                    <a:pt x="393" y="144"/>
                  </a:lnTo>
                  <a:lnTo>
                    <a:pt x="389" y="146"/>
                  </a:lnTo>
                  <a:lnTo>
                    <a:pt x="386" y="148"/>
                  </a:lnTo>
                  <a:lnTo>
                    <a:pt x="386" y="148"/>
                  </a:lnTo>
                  <a:close/>
                  <a:moveTo>
                    <a:pt x="660" y="146"/>
                  </a:moveTo>
                  <a:lnTo>
                    <a:pt x="660" y="146"/>
                  </a:lnTo>
                  <a:lnTo>
                    <a:pt x="665" y="148"/>
                  </a:lnTo>
                  <a:lnTo>
                    <a:pt x="669" y="149"/>
                  </a:lnTo>
                  <a:lnTo>
                    <a:pt x="675" y="148"/>
                  </a:lnTo>
                  <a:lnTo>
                    <a:pt x="678" y="144"/>
                  </a:lnTo>
                  <a:lnTo>
                    <a:pt x="678" y="144"/>
                  </a:lnTo>
                  <a:lnTo>
                    <a:pt x="669" y="144"/>
                  </a:lnTo>
                  <a:lnTo>
                    <a:pt x="660" y="146"/>
                  </a:lnTo>
                  <a:lnTo>
                    <a:pt x="660" y="146"/>
                  </a:lnTo>
                  <a:close/>
                  <a:moveTo>
                    <a:pt x="355" y="146"/>
                  </a:moveTo>
                  <a:lnTo>
                    <a:pt x="355" y="146"/>
                  </a:lnTo>
                  <a:lnTo>
                    <a:pt x="355" y="149"/>
                  </a:lnTo>
                  <a:lnTo>
                    <a:pt x="354" y="154"/>
                  </a:lnTo>
                  <a:lnTo>
                    <a:pt x="354" y="154"/>
                  </a:lnTo>
                  <a:lnTo>
                    <a:pt x="366" y="154"/>
                  </a:lnTo>
                  <a:lnTo>
                    <a:pt x="378" y="152"/>
                  </a:lnTo>
                  <a:lnTo>
                    <a:pt x="378" y="152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72" y="144"/>
                  </a:lnTo>
                  <a:lnTo>
                    <a:pt x="367" y="146"/>
                  </a:lnTo>
                  <a:lnTo>
                    <a:pt x="361" y="146"/>
                  </a:lnTo>
                  <a:lnTo>
                    <a:pt x="355" y="146"/>
                  </a:lnTo>
                  <a:lnTo>
                    <a:pt x="355" y="146"/>
                  </a:lnTo>
                  <a:close/>
                  <a:moveTo>
                    <a:pt x="471" y="146"/>
                  </a:moveTo>
                  <a:lnTo>
                    <a:pt x="471" y="146"/>
                  </a:lnTo>
                  <a:lnTo>
                    <a:pt x="476" y="148"/>
                  </a:lnTo>
                  <a:lnTo>
                    <a:pt x="480" y="146"/>
                  </a:lnTo>
                  <a:lnTo>
                    <a:pt x="480" y="146"/>
                  </a:lnTo>
                  <a:lnTo>
                    <a:pt x="476" y="144"/>
                  </a:lnTo>
                  <a:lnTo>
                    <a:pt x="473" y="144"/>
                  </a:lnTo>
                  <a:lnTo>
                    <a:pt x="471" y="146"/>
                  </a:lnTo>
                  <a:lnTo>
                    <a:pt x="471" y="146"/>
                  </a:lnTo>
                  <a:close/>
                  <a:moveTo>
                    <a:pt x="338" y="148"/>
                  </a:moveTo>
                  <a:lnTo>
                    <a:pt x="338" y="148"/>
                  </a:lnTo>
                  <a:lnTo>
                    <a:pt x="338" y="151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49"/>
                  </a:lnTo>
                  <a:lnTo>
                    <a:pt x="349" y="148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6" y="146"/>
                  </a:lnTo>
                  <a:lnTo>
                    <a:pt x="345" y="146"/>
                  </a:lnTo>
                  <a:lnTo>
                    <a:pt x="341" y="146"/>
                  </a:lnTo>
                  <a:lnTo>
                    <a:pt x="338" y="148"/>
                  </a:lnTo>
                  <a:lnTo>
                    <a:pt x="338" y="148"/>
                  </a:lnTo>
                  <a:close/>
                  <a:moveTo>
                    <a:pt x="84" y="167"/>
                  </a:moveTo>
                  <a:lnTo>
                    <a:pt x="84" y="167"/>
                  </a:lnTo>
                  <a:lnTo>
                    <a:pt x="88" y="167"/>
                  </a:lnTo>
                  <a:lnTo>
                    <a:pt x="91" y="167"/>
                  </a:lnTo>
                  <a:lnTo>
                    <a:pt x="96" y="166"/>
                  </a:lnTo>
                  <a:lnTo>
                    <a:pt x="99" y="164"/>
                  </a:lnTo>
                  <a:lnTo>
                    <a:pt x="99" y="164"/>
                  </a:lnTo>
                  <a:lnTo>
                    <a:pt x="99" y="155"/>
                  </a:lnTo>
                  <a:lnTo>
                    <a:pt x="98" y="151"/>
                  </a:lnTo>
                  <a:lnTo>
                    <a:pt x="98" y="148"/>
                  </a:lnTo>
                  <a:lnTo>
                    <a:pt x="98" y="148"/>
                  </a:lnTo>
                  <a:lnTo>
                    <a:pt x="91" y="151"/>
                  </a:lnTo>
                  <a:lnTo>
                    <a:pt x="88" y="155"/>
                  </a:lnTo>
                  <a:lnTo>
                    <a:pt x="85" y="161"/>
                  </a:lnTo>
                  <a:lnTo>
                    <a:pt x="84" y="167"/>
                  </a:lnTo>
                  <a:lnTo>
                    <a:pt x="84" y="167"/>
                  </a:lnTo>
                  <a:close/>
                  <a:moveTo>
                    <a:pt x="229" y="154"/>
                  </a:moveTo>
                  <a:lnTo>
                    <a:pt x="229" y="154"/>
                  </a:lnTo>
                  <a:lnTo>
                    <a:pt x="236" y="157"/>
                  </a:lnTo>
                  <a:lnTo>
                    <a:pt x="242" y="157"/>
                  </a:lnTo>
                  <a:lnTo>
                    <a:pt x="248" y="154"/>
                  </a:lnTo>
                  <a:lnTo>
                    <a:pt x="252" y="152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45" y="148"/>
                  </a:lnTo>
                  <a:lnTo>
                    <a:pt x="239" y="149"/>
                  </a:lnTo>
                  <a:lnTo>
                    <a:pt x="235" y="151"/>
                  </a:lnTo>
                  <a:lnTo>
                    <a:pt x="229" y="154"/>
                  </a:lnTo>
                  <a:lnTo>
                    <a:pt x="229" y="154"/>
                  </a:lnTo>
                  <a:close/>
                  <a:moveTo>
                    <a:pt x="326" y="152"/>
                  </a:moveTo>
                  <a:lnTo>
                    <a:pt x="326" y="152"/>
                  </a:lnTo>
                  <a:lnTo>
                    <a:pt x="329" y="154"/>
                  </a:lnTo>
                  <a:lnTo>
                    <a:pt x="332" y="154"/>
                  </a:lnTo>
                  <a:lnTo>
                    <a:pt x="332" y="154"/>
                  </a:lnTo>
                  <a:lnTo>
                    <a:pt x="331" y="149"/>
                  </a:lnTo>
                  <a:lnTo>
                    <a:pt x="329" y="148"/>
                  </a:lnTo>
                  <a:lnTo>
                    <a:pt x="328" y="149"/>
                  </a:lnTo>
                  <a:lnTo>
                    <a:pt x="326" y="152"/>
                  </a:lnTo>
                  <a:lnTo>
                    <a:pt x="326" y="152"/>
                  </a:lnTo>
                  <a:close/>
                  <a:moveTo>
                    <a:pt x="512" y="148"/>
                  </a:moveTo>
                  <a:lnTo>
                    <a:pt x="512" y="148"/>
                  </a:lnTo>
                  <a:lnTo>
                    <a:pt x="512" y="151"/>
                  </a:lnTo>
                  <a:lnTo>
                    <a:pt x="512" y="151"/>
                  </a:lnTo>
                  <a:lnTo>
                    <a:pt x="520" y="151"/>
                  </a:lnTo>
                  <a:lnTo>
                    <a:pt x="523" y="151"/>
                  </a:lnTo>
                  <a:lnTo>
                    <a:pt x="526" y="148"/>
                  </a:lnTo>
                  <a:lnTo>
                    <a:pt x="526" y="148"/>
                  </a:lnTo>
                  <a:lnTo>
                    <a:pt x="518" y="148"/>
                  </a:lnTo>
                  <a:lnTo>
                    <a:pt x="515" y="148"/>
                  </a:lnTo>
                  <a:lnTo>
                    <a:pt x="512" y="148"/>
                  </a:lnTo>
                  <a:lnTo>
                    <a:pt x="512" y="148"/>
                  </a:lnTo>
                  <a:close/>
                  <a:moveTo>
                    <a:pt x="604" y="148"/>
                  </a:moveTo>
                  <a:lnTo>
                    <a:pt x="604" y="148"/>
                  </a:lnTo>
                  <a:lnTo>
                    <a:pt x="601" y="149"/>
                  </a:lnTo>
                  <a:lnTo>
                    <a:pt x="598" y="149"/>
                  </a:lnTo>
                  <a:lnTo>
                    <a:pt x="587" y="151"/>
                  </a:lnTo>
                  <a:lnTo>
                    <a:pt x="587" y="151"/>
                  </a:lnTo>
                  <a:lnTo>
                    <a:pt x="588" y="152"/>
                  </a:lnTo>
                  <a:lnTo>
                    <a:pt x="590" y="152"/>
                  </a:lnTo>
                  <a:lnTo>
                    <a:pt x="592" y="152"/>
                  </a:lnTo>
                  <a:lnTo>
                    <a:pt x="595" y="152"/>
                  </a:lnTo>
                  <a:lnTo>
                    <a:pt x="595" y="152"/>
                  </a:lnTo>
                  <a:lnTo>
                    <a:pt x="599" y="154"/>
                  </a:lnTo>
                  <a:lnTo>
                    <a:pt x="605" y="154"/>
                  </a:lnTo>
                  <a:lnTo>
                    <a:pt x="605" y="154"/>
                  </a:lnTo>
                  <a:lnTo>
                    <a:pt x="607" y="151"/>
                  </a:lnTo>
                  <a:lnTo>
                    <a:pt x="605" y="149"/>
                  </a:lnTo>
                  <a:lnTo>
                    <a:pt x="604" y="148"/>
                  </a:lnTo>
                  <a:lnTo>
                    <a:pt x="604" y="148"/>
                  </a:lnTo>
                  <a:close/>
                  <a:moveTo>
                    <a:pt x="619" y="152"/>
                  </a:moveTo>
                  <a:lnTo>
                    <a:pt x="619" y="152"/>
                  </a:lnTo>
                  <a:lnTo>
                    <a:pt x="622" y="152"/>
                  </a:lnTo>
                  <a:lnTo>
                    <a:pt x="624" y="152"/>
                  </a:lnTo>
                  <a:lnTo>
                    <a:pt x="624" y="152"/>
                  </a:lnTo>
                  <a:lnTo>
                    <a:pt x="624" y="152"/>
                  </a:lnTo>
                  <a:lnTo>
                    <a:pt x="622" y="149"/>
                  </a:lnTo>
                  <a:lnTo>
                    <a:pt x="620" y="149"/>
                  </a:lnTo>
                  <a:lnTo>
                    <a:pt x="619" y="149"/>
                  </a:lnTo>
                  <a:lnTo>
                    <a:pt x="619" y="149"/>
                  </a:lnTo>
                  <a:lnTo>
                    <a:pt x="619" y="149"/>
                  </a:lnTo>
                  <a:lnTo>
                    <a:pt x="619" y="151"/>
                  </a:lnTo>
                  <a:lnTo>
                    <a:pt x="619" y="151"/>
                  </a:lnTo>
                  <a:lnTo>
                    <a:pt x="619" y="152"/>
                  </a:lnTo>
                  <a:lnTo>
                    <a:pt x="619" y="152"/>
                  </a:lnTo>
                  <a:close/>
                  <a:moveTo>
                    <a:pt x="126" y="175"/>
                  </a:moveTo>
                  <a:lnTo>
                    <a:pt x="126" y="175"/>
                  </a:lnTo>
                  <a:lnTo>
                    <a:pt x="134" y="173"/>
                  </a:lnTo>
                  <a:lnTo>
                    <a:pt x="140" y="172"/>
                  </a:lnTo>
                  <a:lnTo>
                    <a:pt x="140" y="172"/>
                  </a:lnTo>
                  <a:lnTo>
                    <a:pt x="143" y="160"/>
                  </a:lnTo>
                  <a:lnTo>
                    <a:pt x="145" y="154"/>
                  </a:lnTo>
                  <a:lnTo>
                    <a:pt x="145" y="149"/>
                  </a:lnTo>
                  <a:lnTo>
                    <a:pt x="145" y="149"/>
                  </a:lnTo>
                  <a:lnTo>
                    <a:pt x="142" y="151"/>
                  </a:lnTo>
                  <a:lnTo>
                    <a:pt x="137" y="154"/>
                  </a:lnTo>
                  <a:lnTo>
                    <a:pt x="133" y="160"/>
                  </a:lnTo>
                  <a:lnTo>
                    <a:pt x="130" y="167"/>
                  </a:lnTo>
                  <a:lnTo>
                    <a:pt x="126" y="175"/>
                  </a:lnTo>
                  <a:lnTo>
                    <a:pt x="126" y="175"/>
                  </a:lnTo>
                  <a:close/>
                  <a:moveTo>
                    <a:pt x="738" y="158"/>
                  </a:moveTo>
                  <a:lnTo>
                    <a:pt x="738" y="158"/>
                  </a:lnTo>
                  <a:lnTo>
                    <a:pt x="738" y="155"/>
                  </a:lnTo>
                  <a:lnTo>
                    <a:pt x="736" y="152"/>
                  </a:lnTo>
                  <a:lnTo>
                    <a:pt x="732" y="149"/>
                  </a:lnTo>
                  <a:lnTo>
                    <a:pt x="732" y="149"/>
                  </a:lnTo>
                  <a:lnTo>
                    <a:pt x="735" y="154"/>
                  </a:lnTo>
                  <a:lnTo>
                    <a:pt x="738" y="158"/>
                  </a:lnTo>
                  <a:lnTo>
                    <a:pt x="738" y="158"/>
                  </a:lnTo>
                  <a:close/>
                  <a:moveTo>
                    <a:pt x="38" y="166"/>
                  </a:moveTo>
                  <a:lnTo>
                    <a:pt x="38" y="166"/>
                  </a:lnTo>
                  <a:lnTo>
                    <a:pt x="41" y="172"/>
                  </a:lnTo>
                  <a:lnTo>
                    <a:pt x="41" y="172"/>
                  </a:lnTo>
                  <a:lnTo>
                    <a:pt x="46" y="164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3" y="154"/>
                  </a:lnTo>
                  <a:lnTo>
                    <a:pt x="53" y="152"/>
                  </a:lnTo>
                  <a:lnTo>
                    <a:pt x="53" y="151"/>
                  </a:lnTo>
                  <a:lnTo>
                    <a:pt x="53" y="151"/>
                  </a:lnTo>
                  <a:lnTo>
                    <a:pt x="50" y="154"/>
                  </a:lnTo>
                  <a:lnTo>
                    <a:pt x="47" y="158"/>
                  </a:lnTo>
                  <a:lnTo>
                    <a:pt x="43" y="163"/>
                  </a:lnTo>
                  <a:lnTo>
                    <a:pt x="38" y="166"/>
                  </a:lnTo>
                  <a:lnTo>
                    <a:pt x="38" y="166"/>
                  </a:lnTo>
                  <a:close/>
                  <a:moveTo>
                    <a:pt x="311" y="152"/>
                  </a:moveTo>
                  <a:lnTo>
                    <a:pt x="311" y="152"/>
                  </a:lnTo>
                  <a:lnTo>
                    <a:pt x="316" y="152"/>
                  </a:lnTo>
                  <a:lnTo>
                    <a:pt x="319" y="152"/>
                  </a:lnTo>
                  <a:lnTo>
                    <a:pt x="320" y="151"/>
                  </a:lnTo>
                  <a:lnTo>
                    <a:pt x="320" y="151"/>
                  </a:lnTo>
                  <a:lnTo>
                    <a:pt x="316" y="151"/>
                  </a:lnTo>
                  <a:lnTo>
                    <a:pt x="311" y="152"/>
                  </a:lnTo>
                  <a:lnTo>
                    <a:pt x="311" y="152"/>
                  </a:lnTo>
                  <a:close/>
                  <a:moveTo>
                    <a:pt x="471" y="151"/>
                  </a:moveTo>
                  <a:lnTo>
                    <a:pt x="471" y="151"/>
                  </a:lnTo>
                  <a:lnTo>
                    <a:pt x="471" y="154"/>
                  </a:lnTo>
                  <a:lnTo>
                    <a:pt x="471" y="154"/>
                  </a:lnTo>
                  <a:lnTo>
                    <a:pt x="476" y="152"/>
                  </a:lnTo>
                  <a:lnTo>
                    <a:pt x="479" y="152"/>
                  </a:lnTo>
                  <a:lnTo>
                    <a:pt x="479" y="152"/>
                  </a:lnTo>
                  <a:lnTo>
                    <a:pt x="476" y="152"/>
                  </a:lnTo>
                  <a:lnTo>
                    <a:pt x="474" y="151"/>
                  </a:lnTo>
                  <a:lnTo>
                    <a:pt x="473" y="151"/>
                  </a:lnTo>
                  <a:lnTo>
                    <a:pt x="471" y="151"/>
                  </a:lnTo>
                  <a:lnTo>
                    <a:pt x="471" y="151"/>
                  </a:lnTo>
                  <a:close/>
                  <a:moveTo>
                    <a:pt x="460" y="154"/>
                  </a:moveTo>
                  <a:lnTo>
                    <a:pt x="460" y="154"/>
                  </a:lnTo>
                  <a:lnTo>
                    <a:pt x="463" y="154"/>
                  </a:lnTo>
                  <a:lnTo>
                    <a:pt x="465" y="154"/>
                  </a:lnTo>
                  <a:lnTo>
                    <a:pt x="466" y="152"/>
                  </a:lnTo>
                  <a:lnTo>
                    <a:pt x="466" y="152"/>
                  </a:lnTo>
                  <a:lnTo>
                    <a:pt x="465" y="151"/>
                  </a:lnTo>
                  <a:lnTo>
                    <a:pt x="463" y="151"/>
                  </a:lnTo>
                  <a:lnTo>
                    <a:pt x="460" y="152"/>
                  </a:lnTo>
                  <a:lnTo>
                    <a:pt x="460" y="154"/>
                  </a:lnTo>
                  <a:lnTo>
                    <a:pt x="460" y="154"/>
                  </a:lnTo>
                  <a:close/>
                  <a:moveTo>
                    <a:pt x="677" y="154"/>
                  </a:moveTo>
                  <a:lnTo>
                    <a:pt x="677" y="154"/>
                  </a:lnTo>
                  <a:lnTo>
                    <a:pt x="680" y="154"/>
                  </a:lnTo>
                  <a:lnTo>
                    <a:pt x="680" y="154"/>
                  </a:lnTo>
                  <a:lnTo>
                    <a:pt x="680" y="151"/>
                  </a:lnTo>
                  <a:lnTo>
                    <a:pt x="680" y="151"/>
                  </a:lnTo>
                  <a:lnTo>
                    <a:pt x="677" y="154"/>
                  </a:lnTo>
                  <a:lnTo>
                    <a:pt x="677" y="154"/>
                  </a:lnTo>
                  <a:close/>
                  <a:moveTo>
                    <a:pt x="219" y="157"/>
                  </a:moveTo>
                  <a:lnTo>
                    <a:pt x="219" y="157"/>
                  </a:lnTo>
                  <a:lnTo>
                    <a:pt x="221" y="154"/>
                  </a:lnTo>
                  <a:lnTo>
                    <a:pt x="221" y="154"/>
                  </a:lnTo>
                  <a:lnTo>
                    <a:pt x="219" y="152"/>
                  </a:lnTo>
                  <a:lnTo>
                    <a:pt x="219" y="152"/>
                  </a:lnTo>
                  <a:lnTo>
                    <a:pt x="218" y="155"/>
                  </a:lnTo>
                  <a:lnTo>
                    <a:pt x="218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427" y="155"/>
                  </a:moveTo>
                  <a:lnTo>
                    <a:pt x="427" y="155"/>
                  </a:lnTo>
                  <a:lnTo>
                    <a:pt x="436" y="155"/>
                  </a:lnTo>
                  <a:lnTo>
                    <a:pt x="448" y="154"/>
                  </a:lnTo>
                  <a:lnTo>
                    <a:pt x="448" y="154"/>
                  </a:lnTo>
                  <a:lnTo>
                    <a:pt x="438" y="154"/>
                  </a:lnTo>
                  <a:lnTo>
                    <a:pt x="431" y="154"/>
                  </a:lnTo>
                  <a:lnTo>
                    <a:pt x="427" y="155"/>
                  </a:lnTo>
                  <a:lnTo>
                    <a:pt x="427" y="155"/>
                  </a:lnTo>
                  <a:close/>
                  <a:moveTo>
                    <a:pt x="569" y="155"/>
                  </a:moveTo>
                  <a:lnTo>
                    <a:pt x="569" y="155"/>
                  </a:lnTo>
                  <a:lnTo>
                    <a:pt x="572" y="155"/>
                  </a:lnTo>
                  <a:lnTo>
                    <a:pt x="572" y="155"/>
                  </a:lnTo>
                  <a:lnTo>
                    <a:pt x="572" y="154"/>
                  </a:lnTo>
                  <a:lnTo>
                    <a:pt x="570" y="154"/>
                  </a:lnTo>
                  <a:lnTo>
                    <a:pt x="569" y="152"/>
                  </a:lnTo>
                  <a:lnTo>
                    <a:pt x="569" y="152"/>
                  </a:lnTo>
                  <a:lnTo>
                    <a:pt x="569" y="155"/>
                  </a:lnTo>
                  <a:lnTo>
                    <a:pt x="569" y="155"/>
                  </a:lnTo>
                  <a:close/>
                  <a:moveTo>
                    <a:pt x="107" y="158"/>
                  </a:moveTo>
                  <a:lnTo>
                    <a:pt x="107" y="158"/>
                  </a:lnTo>
                  <a:lnTo>
                    <a:pt x="108" y="158"/>
                  </a:lnTo>
                  <a:lnTo>
                    <a:pt x="108" y="157"/>
                  </a:lnTo>
                  <a:lnTo>
                    <a:pt x="108" y="154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07" y="158"/>
                  </a:lnTo>
                  <a:lnTo>
                    <a:pt x="107" y="158"/>
                  </a:lnTo>
                  <a:close/>
                  <a:moveTo>
                    <a:pt x="541" y="154"/>
                  </a:moveTo>
                  <a:lnTo>
                    <a:pt x="541" y="154"/>
                  </a:lnTo>
                  <a:lnTo>
                    <a:pt x="541" y="157"/>
                  </a:lnTo>
                  <a:lnTo>
                    <a:pt x="541" y="157"/>
                  </a:lnTo>
                  <a:lnTo>
                    <a:pt x="550" y="157"/>
                  </a:lnTo>
                  <a:lnTo>
                    <a:pt x="559" y="157"/>
                  </a:lnTo>
                  <a:lnTo>
                    <a:pt x="559" y="157"/>
                  </a:lnTo>
                  <a:lnTo>
                    <a:pt x="555" y="154"/>
                  </a:lnTo>
                  <a:lnTo>
                    <a:pt x="552" y="154"/>
                  </a:lnTo>
                  <a:lnTo>
                    <a:pt x="546" y="154"/>
                  </a:lnTo>
                  <a:lnTo>
                    <a:pt x="541" y="154"/>
                  </a:lnTo>
                  <a:lnTo>
                    <a:pt x="541" y="154"/>
                  </a:lnTo>
                  <a:close/>
                  <a:moveTo>
                    <a:pt x="198" y="161"/>
                  </a:moveTo>
                  <a:lnTo>
                    <a:pt x="198" y="161"/>
                  </a:lnTo>
                  <a:lnTo>
                    <a:pt x="201" y="161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3" y="158"/>
                  </a:lnTo>
                  <a:lnTo>
                    <a:pt x="200" y="155"/>
                  </a:lnTo>
                  <a:lnTo>
                    <a:pt x="200" y="155"/>
                  </a:lnTo>
                  <a:lnTo>
                    <a:pt x="198" y="161"/>
                  </a:lnTo>
                  <a:lnTo>
                    <a:pt x="198" y="161"/>
                  </a:lnTo>
                  <a:close/>
                  <a:moveTo>
                    <a:pt x="721" y="175"/>
                  </a:moveTo>
                  <a:lnTo>
                    <a:pt x="721" y="175"/>
                  </a:lnTo>
                  <a:lnTo>
                    <a:pt x="723" y="186"/>
                  </a:lnTo>
                  <a:lnTo>
                    <a:pt x="724" y="192"/>
                  </a:lnTo>
                  <a:lnTo>
                    <a:pt x="727" y="196"/>
                  </a:lnTo>
                  <a:lnTo>
                    <a:pt x="727" y="196"/>
                  </a:lnTo>
                  <a:lnTo>
                    <a:pt x="729" y="190"/>
                  </a:lnTo>
                  <a:lnTo>
                    <a:pt x="729" y="186"/>
                  </a:lnTo>
                  <a:lnTo>
                    <a:pt x="729" y="180"/>
                  </a:lnTo>
                  <a:lnTo>
                    <a:pt x="727" y="175"/>
                  </a:lnTo>
                  <a:lnTo>
                    <a:pt x="721" y="164"/>
                  </a:lnTo>
                  <a:lnTo>
                    <a:pt x="717" y="155"/>
                  </a:lnTo>
                  <a:lnTo>
                    <a:pt x="717" y="155"/>
                  </a:lnTo>
                  <a:lnTo>
                    <a:pt x="717" y="161"/>
                  </a:lnTo>
                  <a:lnTo>
                    <a:pt x="718" y="166"/>
                  </a:lnTo>
                  <a:lnTo>
                    <a:pt x="721" y="175"/>
                  </a:lnTo>
                  <a:lnTo>
                    <a:pt x="721" y="175"/>
                  </a:lnTo>
                  <a:close/>
                  <a:moveTo>
                    <a:pt x="117" y="158"/>
                  </a:moveTo>
                  <a:lnTo>
                    <a:pt x="117" y="158"/>
                  </a:lnTo>
                  <a:lnTo>
                    <a:pt x="117" y="167"/>
                  </a:lnTo>
                  <a:lnTo>
                    <a:pt x="119" y="172"/>
                  </a:lnTo>
                  <a:lnTo>
                    <a:pt x="119" y="175"/>
                  </a:lnTo>
                  <a:lnTo>
                    <a:pt x="119" y="175"/>
                  </a:lnTo>
                  <a:lnTo>
                    <a:pt x="123" y="164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23" y="157"/>
                  </a:lnTo>
                  <a:lnTo>
                    <a:pt x="117" y="158"/>
                  </a:lnTo>
                  <a:lnTo>
                    <a:pt x="117" y="158"/>
                  </a:lnTo>
                  <a:close/>
                  <a:moveTo>
                    <a:pt x="317" y="157"/>
                  </a:moveTo>
                  <a:lnTo>
                    <a:pt x="317" y="157"/>
                  </a:lnTo>
                  <a:lnTo>
                    <a:pt x="312" y="157"/>
                  </a:lnTo>
                  <a:lnTo>
                    <a:pt x="311" y="157"/>
                  </a:lnTo>
                  <a:lnTo>
                    <a:pt x="309" y="157"/>
                  </a:lnTo>
                  <a:lnTo>
                    <a:pt x="309" y="157"/>
                  </a:lnTo>
                  <a:lnTo>
                    <a:pt x="314" y="158"/>
                  </a:lnTo>
                  <a:lnTo>
                    <a:pt x="317" y="158"/>
                  </a:lnTo>
                  <a:lnTo>
                    <a:pt x="317" y="157"/>
                  </a:lnTo>
                  <a:lnTo>
                    <a:pt x="317" y="157"/>
                  </a:lnTo>
                  <a:close/>
                  <a:moveTo>
                    <a:pt x="485" y="161"/>
                  </a:moveTo>
                  <a:lnTo>
                    <a:pt x="485" y="161"/>
                  </a:lnTo>
                  <a:lnTo>
                    <a:pt x="489" y="161"/>
                  </a:lnTo>
                  <a:lnTo>
                    <a:pt x="494" y="161"/>
                  </a:lnTo>
                  <a:lnTo>
                    <a:pt x="494" y="161"/>
                  </a:lnTo>
                  <a:lnTo>
                    <a:pt x="494" y="160"/>
                  </a:lnTo>
                  <a:lnTo>
                    <a:pt x="494" y="157"/>
                  </a:lnTo>
                  <a:lnTo>
                    <a:pt x="494" y="157"/>
                  </a:lnTo>
                  <a:lnTo>
                    <a:pt x="491" y="157"/>
                  </a:lnTo>
                  <a:lnTo>
                    <a:pt x="489" y="157"/>
                  </a:lnTo>
                  <a:lnTo>
                    <a:pt x="488" y="157"/>
                  </a:lnTo>
                  <a:lnTo>
                    <a:pt x="488" y="157"/>
                  </a:lnTo>
                  <a:lnTo>
                    <a:pt x="485" y="161"/>
                  </a:lnTo>
                  <a:lnTo>
                    <a:pt x="485" y="161"/>
                  </a:lnTo>
                  <a:close/>
                  <a:moveTo>
                    <a:pt x="637" y="158"/>
                  </a:moveTo>
                  <a:lnTo>
                    <a:pt x="637" y="158"/>
                  </a:lnTo>
                  <a:lnTo>
                    <a:pt x="639" y="160"/>
                  </a:lnTo>
                  <a:lnTo>
                    <a:pt x="642" y="161"/>
                  </a:lnTo>
                  <a:lnTo>
                    <a:pt x="645" y="161"/>
                  </a:lnTo>
                  <a:lnTo>
                    <a:pt x="648" y="161"/>
                  </a:lnTo>
                  <a:lnTo>
                    <a:pt x="648" y="161"/>
                  </a:lnTo>
                  <a:lnTo>
                    <a:pt x="646" y="160"/>
                  </a:lnTo>
                  <a:lnTo>
                    <a:pt x="645" y="157"/>
                  </a:lnTo>
                  <a:lnTo>
                    <a:pt x="645" y="157"/>
                  </a:lnTo>
                  <a:lnTo>
                    <a:pt x="640" y="157"/>
                  </a:lnTo>
                  <a:lnTo>
                    <a:pt x="639" y="157"/>
                  </a:lnTo>
                  <a:lnTo>
                    <a:pt x="637" y="158"/>
                  </a:lnTo>
                  <a:lnTo>
                    <a:pt x="637" y="158"/>
                  </a:lnTo>
                  <a:close/>
                  <a:moveTo>
                    <a:pt x="759" y="163"/>
                  </a:moveTo>
                  <a:lnTo>
                    <a:pt x="759" y="163"/>
                  </a:lnTo>
                  <a:lnTo>
                    <a:pt x="759" y="160"/>
                  </a:lnTo>
                  <a:lnTo>
                    <a:pt x="758" y="157"/>
                  </a:lnTo>
                  <a:lnTo>
                    <a:pt x="758" y="157"/>
                  </a:lnTo>
                  <a:lnTo>
                    <a:pt x="758" y="160"/>
                  </a:lnTo>
                  <a:lnTo>
                    <a:pt x="759" y="163"/>
                  </a:lnTo>
                  <a:lnTo>
                    <a:pt x="759" y="163"/>
                  </a:lnTo>
                  <a:close/>
                  <a:moveTo>
                    <a:pt x="323" y="158"/>
                  </a:moveTo>
                  <a:lnTo>
                    <a:pt x="323" y="158"/>
                  </a:lnTo>
                  <a:lnTo>
                    <a:pt x="328" y="158"/>
                  </a:lnTo>
                  <a:lnTo>
                    <a:pt x="334" y="158"/>
                  </a:lnTo>
                  <a:lnTo>
                    <a:pt x="334" y="158"/>
                  </a:lnTo>
                  <a:lnTo>
                    <a:pt x="328" y="157"/>
                  </a:lnTo>
                  <a:lnTo>
                    <a:pt x="325" y="157"/>
                  </a:lnTo>
                  <a:lnTo>
                    <a:pt x="323" y="158"/>
                  </a:lnTo>
                  <a:lnTo>
                    <a:pt x="323" y="158"/>
                  </a:lnTo>
                  <a:close/>
                  <a:moveTo>
                    <a:pt x="343" y="158"/>
                  </a:moveTo>
                  <a:lnTo>
                    <a:pt x="343" y="158"/>
                  </a:lnTo>
                  <a:lnTo>
                    <a:pt x="346" y="158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5" y="157"/>
                  </a:lnTo>
                  <a:lnTo>
                    <a:pt x="343" y="157"/>
                  </a:lnTo>
                  <a:lnTo>
                    <a:pt x="343" y="158"/>
                  </a:lnTo>
                  <a:lnTo>
                    <a:pt x="343" y="158"/>
                  </a:lnTo>
                  <a:close/>
                  <a:moveTo>
                    <a:pt x="473" y="160"/>
                  </a:moveTo>
                  <a:lnTo>
                    <a:pt x="473" y="160"/>
                  </a:lnTo>
                  <a:lnTo>
                    <a:pt x="476" y="161"/>
                  </a:lnTo>
                  <a:lnTo>
                    <a:pt x="480" y="161"/>
                  </a:lnTo>
                  <a:lnTo>
                    <a:pt x="480" y="161"/>
                  </a:lnTo>
                  <a:lnTo>
                    <a:pt x="480" y="158"/>
                  </a:lnTo>
                  <a:lnTo>
                    <a:pt x="480" y="157"/>
                  </a:lnTo>
                  <a:lnTo>
                    <a:pt x="480" y="157"/>
                  </a:lnTo>
                  <a:lnTo>
                    <a:pt x="480" y="157"/>
                  </a:lnTo>
                  <a:lnTo>
                    <a:pt x="476" y="158"/>
                  </a:lnTo>
                  <a:lnTo>
                    <a:pt x="473" y="158"/>
                  </a:lnTo>
                  <a:lnTo>
                    <a:pt x="473" y="160"/>
                  </a:lnTo>
                  <a:lnTo>
                    <a:pt x="473" y="160"/>
                  </a:lnTo>
                  <a:close/>
                  <a:moveTo>
                    <a:pt x="669" y="166"/>
                  </a:moveTo>
                  <a:lnTo>
                    <a:pt x="669" y="166"/>
                  </a:lnTo>
                  <a:lnTo>
                    <a:pt x="675" y="164"/>
                  </a:lnTo>
                  <a:lnTo>
                    <a:pt x="675" y="164"/>
                  </a:lnTo>
                  <a:lnTo>
                    <a:pt x="675" y="161"/>
                  </a:lnTo>
                  <a:lnTo>
                    <a:pt x="675" y="158"/>
                  </a:lnTo>
                  <a:lnTo>
                    <a:pt x="675" y="158"/>
                  </a:lnTo>
                  <a:lnTo>
                    <a:pt x="669" y="157"/>
                  </a:lnTo>
                  <a:lnTo>
                    <a:pt x="662" y="157"/>
                  </a:lnTo>
                  <a:lnTo>
                    <a:pt x="662" y="157"/>
                  </a:lnTo>
                  <a:lnTo>
                    <a:pt x="663" y="160"/>
                  </a:lnTo>
                  <a:lnTo>
                    <a:pt x="666" y="161"/>
                  </a:lnTo>
                  <a:lnTo>
                    <a:pt x="668" y="163"/>
                  </a:lnTo>
                  <a:lnTo>
                    <a:pt x="669" y="166"/>
                  </a:lnTo>
                  <a:lnTo>
                    <a:pt x="669" y="166"/>
                  </a:lnTo>
                  <a:close/>
                  <a:moveTo>
                    <a:pt x="224" y="158"/>
                  </a:moveTo>
                  <a:lnTo>
                    <a:pt x="224" y="158"/>
                  </a:lnTo>
                  <a:lnTo>
                    <a:pt x="224" y="160"/>
                  </a:lnTo>
                  <a:lnTo>
                    <a:pt x="226" y="160"/>
                  </a:lnTo>
                  <a:lnTo>
                    <a:pt x="227" y="158"/>
                  </a:lnTo>
                  <a:lnTo>
                    <a:pt x="227" y="158"/>
                  </a:lnTo>
                  <a:lnTo>
                    <a:pt x="226" y="158"/>
                  </a:lnTo>
                  <a:lnTo>
                    <a:pt x="224" y="158"/>
                  </a:lnTo>
                  <a:lnTo>
                    <a:pt x="224" y="158"/>
                  </a:lnTo>
                  <a:close/>
                  <a:moveTo>
                    <a:pt x="500" y="160"/>
                  </a:moveTo>
                  <a:lnTo>
                    <a:pt x="500" y="160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58"/>
                  </a:lnTo>
                  <a:lnTo>
                    <a:pt x="503" y="158"/>
                  </a:lnTo>
                  <a:lnTo>
                    <a:pt x="502" y="158"/>
                  </a:lnTo>
                  <a:lnTo>
                    <a:pt x="500" y="158"/>
                  </a:lnTo>
                  <a:lnTo>
                    <a:pt x="500" y="158"/>
                  </a:lnTo>
                  <a:lnTo>
                    <a:pt x="500" y="160"/>
                  </a:lnTo>
                  <a:lnTo>
                    <a:pt x="500" y="160"/>
                  </a:lnTo>
                  <a:close/>
                  <a:moveTo>
                    <a:pt x="592" y="160"/>
                  </a:moveTo>
                  <a:lnTo>
                    <a:pt x="592" y="160"/>
                  </a:lnTo>
                  <a:lnTo>
                    <a:pt x="595" y="163"/>
                  </a:lnTo>
                  <a:lnTo>
                    <a:pt x="596" y="166"/>
                  </a:lnTo>
                  <a:lnTo>
                    <a:pt x="599" y="169"/>
                  </a:lnTo>
                  <a:lnTo>
                    <a:pt x="602" y="170"/>
                  </a:lnTo>
                  <a:lnTo>
                    <a:pt x="602" y="170"/>
                  </a:lnTo>
                  <a:lnTo>
                    <a:pt x="604" y="164"/>
                  </a:lnTo>
                  <a:lnTo>
                    <a:pt x="604" y="161"/>
                  </a:lnTo>
                  <a:lnTo>
                    <a:pt x="604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8" y="160"/>
                  </a:lnTo>
                  <a:lnTo>
                    <a:pt x="595" y="158"/>
                  </a:lnTo>
                  <a:lnTo>
                    <a:pt x="592" y="160"/>
                  </a:lnTo>
                  <a:lnTo>
                    <a:pt x="592" y="160"/>
                  </a:lnTo>
                  <a:close/>
                  <a:moveTo>
                    <a:pt x="78" y="164"/>
                  </a:moveTo>
                  <a:lnTo>
                    <a:pt x="78" y="164"/>
                  </a:lnTo>
                  <a:lnTo>
                    <a:pt x="79" y="164"/>
                  </a:lnTo>
                  <a:lnTo>
                    <a:pt x="79" y="163"/>
                  </a:lnTo>
                  <a:lnTo>
                    <a:pt x="79" y="158"/>
                  </a:lnTo>
                  <a:lnTo>
                    <a:pt x="79" y="158"/>
                  </a:lnTo>
                  <a:lnTo>
                    <a:pt x="78" y="161"/>
                  </a:lnTo>
                  <a:lnTo>
                    <a:pt x="78" y="163"/>
                  </a:lnTo>
                  <a:lnTo>
                    <a:pt x="78" y="164"/>
                  </a:lnTo>
                  <a:lnTo>
                    <a:pt x="78" y="164"/>
                  </a:lnTo>
                  <a:close/>
                  <a:moveTo>
                    <a:pt x="614" y="169"/>
                  </a:moveTo>
                  <a:lnTo>
                    <a:pt x="614" y="169"/>
                  </a:lnTo>
                  <a:lnTo>
                    <a:pt x="614" y="163"/>
                  </a:lnTo>
                  <a:lnTo>
                    <a:pt x="614" y="161"/>
                  </a:lnTo>
                  <a:lnTo>
                    <a:pt x="611" y="160"/>
                  </a:lnTo>
                  <a:lnTo>
                    <a:pt x="611" y="160"/>
                  </a:lnTo>
                  <a:lnTo>
                    <a:pt x="613" y="166"/>
                  </a:lnTo>
                  <a:lnTo>
                    <a:pt x="613" y="167"/>
                  </a:lnTo>
                  <a:lnTo>
                    <a:pt x="614" y="169"/>
                  </a:lnTo>
                  <a:lnTo>
                    <a:pt x="614" y="169"/>
                  </a:lnTo>
                  <a:close/>
                  <a:moveTo>
                    <a:pt x="744" y="166"/>
                  </a:moveTo>
                  <a:lnTo>
                    <a:pt x="744" y="166"/>
                  </a:lnTo>
                  <a:lnTo>
                    <a:pt x="747" y="167"/>
                  </a:lnTo>
                  <a:lnTo>
                    <a:pt x="749" y="167"/>
                  </a:lnTo>
                  <a:lnTo>
                    <a:pt x="749" y="167"/>
                  </a:lnTo>
                  <a:lnTo>
                    <a:pt x="749" y="167"/>
                  </a:lnTo>
                  <a:lnTo>
                    <a:pt x="744" y="160"/>
                  </a:lnTo>
                  <a:lnTo>
                    <a:pt x="744" y="160"/>
                  </a:lnTo>
                  <a:lnTo>
                    <a:pt x="744" y="166"/>
                  </a:lnTo>
                  <a:lnTo>
                    <a:pt x="744" y="166"/>
                  </a:lnTo>
                  <a:close/>
                  <a:moveTo>
                    <a:pt x="64" y="166"/>
                  </a:moveTo>
                  <a:lnTo>
                    <a:pt x="64" y="166"/>
                  </a:lnTo>
                  <a:lnTo>
                    <a:pt x="67" y="164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7" y="161"/>
                  </a:lnTo>
                  <a:lnTo>
                    <a:pt x="67" y="160"/>
                  </a:lnTo>
                  <a:lnTo>
                    <a:pt x="67" y="160"/>
                  </a:lnTo>
                  <a:lnTo>
                    <a:pt x="64" y="166"/>
                  </a:lnTo>
                  <a:lnTo>
                    <a:pt x="64" y="166"/>
                  </a:lnTo>
                  <a:close/>
                  <a:moveTo>
                    <a:pt x="559" y="166"/>
                  </a:moveTo>
                  <a:lnTo>
                    <a:pt x="559" y="166"/>
                  </a:lnTo>
                  <a:lnTo>
                    <a:pt x="559" y="161"/>
                  </a:lnTo>
                  <a:lnTo>
                    <a:pt x="559" y="161"/>
                  </a:lnTo>
                  <a:lnTo>
                    <a:pt x="555" y="161"/>
                  </a:lnTo>
                  <a:lnTo>
                    <a:pt x="550" y="163"/>
                  </a:lnTo>
                  <a:lnTo>
                    <a:pt x="550" y="163"/>
                  </a:lnTo>
                  <a:lnTo>
                    <a:pt x="555" y="164"/>
                  </a:lnTo>
                  <a:lnTo>
                    <a:pt x="559" y="166"/>
                  </a:lnTo>
                  <a:lnTo>
                    <a:pt x="559" y="166"/>
                  </a:lnTo>
                  <a:close/>
                  <a:moveTo>
                    <a:pt x="563" y="167"/>
                  </a:moveTo>
                  <a:lnTo>
                    <a:pt x="563" y="167"/>
                  </a:lnTo>
                  <a:lnTo>
                    <a:pt x="572" y="167"/>
                  </a:lnTo>
                  <a:lnTo>
                    <a:pt x="572" y="167"/>
                  </a:lnTo>
                  <a:lnTo>
                    <a:pt x="570" y="164"/>
                  </a:lnTo>
                  <a:lnTo>
                    <a:pt x="570" y="161"/>
                  </a:lnTo>
                  <a:lnTo>
                    <a:pt x="570" y="161"/>
                  </a:lnTo>
                  <a:lnTo>
                    <a:pt x="566" y="161"/>
                  </a:lnTo>
                  <a:lnTo>
                    <a:pt x="566" y="161"/>
                  </a:lnTo>
                  <a:lnTo>
                    <a:pt x="564" y="164"/>
                  </a:lnTo>
                  <a:lnTo>
                    <a:pt x="563" y="167"/>
                  </a:lnTo>
                  <a:lnTo>
                    <a:pt x="563" y="167"/>
                  </a:lnTo>
                  <a:close/>
                  <a:moveTo>
                    <a:pt x="619" y="169"/>
                  </a:moveTo>
                  <a:lnTo>
                    <a:pt x="619" y="169"/>
                  </a:lnTo>
                  <a:lnTo>
                    <a:pt x="622" y="169"/>
                  </a:lnTo>
                  <a:lnTo>
                    <a:pt x="627" y="169"/>
                  </a:lnTo>
                  <a:lnTo>
                    <a:pt x="627" y="169"/>
                  </a:lnTo>
                  <a:lnTo>
                    <a:pt x="627" y="166"/>
                  </a:lnTo>
                  <a:lnTo>
                    <a:pt x="627" y="163"/>
                  </a:lnTo>
                  <a:lnTo>
                    <a:pt x="627" y="163"/>
                  </a:lnTo>
                  <a:lnTo>
                    <a:pt x="619" y="161"/>
                  </a:lnTo>
                  <a:lnTo>
                    <a:pt x="619" y="161"/>
                  </a:lnTo>
                  <a:lnTo>
                    <a:pt x="619" y="164"/>
                  </a:lnTo>
                  <a:lnTo>
                    <a:pt x="619" y="169"/>
                  </a:lnTo>
                  <a:lnTo>
                    <a:pt x="619" y="169"/>
                  </a:lnTo>
                  <a:close/>
                  <a:moveTo>
                    <a:pt x="303" y="166"/>
                  </a:moveTo>
                  <a:lnTo>
                    <a:pt x="303" y="166"/>
                  </a:lnTo>
                  <a:lnTo>
                    <a:pt x="303" y="167"/>
                  </a:lnTo>
                  <a:lnTo>
                    <a:pt x="305" y="169"/>
                  </a:lnTo>
                  <a:lnTo>
                    <a:pt x="305" y="169"/>
                  </a:lnTo>
                  <a:lnTo>
                    <a:pt x="309" y="169"/>
                  </a:lnTo>
                  <a:lnTo>
                    <a:pt x="314" y="169"/>
                  </a:lnTo>
                  <a:lnTo>
                    <a:pt x="314" y="169"/>
                  </a:lnTo>
                  <a:lnTo>
                    <a:pt x="314" y="166"/>
                  </a:lnTo>
                  <a:lnTo>
                    <a:pt x="311" y="164"/>
                  </a:lnTo>
                  <a:lnTo>
                    <a:pt x="309" y="164"/>
                  </a:lnTo>
                  <a:lnTo>
                    <a:pt x="306" y="163"/>
                  </a:lnTo>
                  <a:lnTo>
                    <a:pt x="306" y="163"/>
                  </a:lnTo>
                  <a:lnTo>
                    <a:pt x="306" y="164"/>
                  </a:lnTo>
                  <a:lnTo>
                    <a:pt x="306" y="164"/>
                  </a:lnTo>
                  <a:lnTo>
                    <a:pt x="305" y="164"/>
                  </a:lnTo>
                  <a:lnTo>
                    <a:pt x="303" y="166"/>
                  </a:lnTo>
                  <a:lnTo>
                    <a:pt x="303" y="166"/>
                  </a:lnTo>
                  <a:close/>
                  <a:moveTo>
                    <a:pt x="320" y="169"/>
                  </a:moveTo>
                  <a:lnTo>
                    <a:pt x="320" y="169"/>
                  </a:lnTo>
                  <a:lnTo>
                    <a:pt x="326" y="167"/>
                  </a:lnTo>
                  <a:lnTo>
                    <a:pt x="334" y="166"/>
                  </a:lnTo>
                  <a:lnTo>
                    <a:pt x="334" y="166"/>
                  </a:lnTo>
                  <a:lnTo>
                    <a:pt x="329" y="164"/>
                  </a:lnTo>
                  <a:lnTo>
                    <a:pt x="325" y="163"/>
                  </a:lnTo>
                  <a:lnTo>
                    <a:pt x="322" y="164"/>
                  </a:lnTo>
                  <a:lnTo>
                    <a:pt x="320" y="166"/>
                  </a:lnTo>
                  <a:lnTo>
                    <a:pt x="320" y="169"/>
                  </a:lnTo>
                  <a:lnTo>
                    <a:pt x="320" y="169"/>
                  </a:lnTo>
                  <a:close/>
                  <a:moveTo>
                    <a:pt x="524" y="166"/>
                  </a:moveTo>
                  <a:lnTo>
                    <a:pt x="524" y="166"/>
                  </a:lnTo>
                  <a:lnTo>
                    <a:pt x="527" y="166"/>
                  </a:lnTo>
                  <a:lnTo>
                    <a:pt x="531" y="166"/>
                  </a:lnTo>
                  <a:lnTo>
                    <a:pt x="531" y="166"/>
                  </a:lnTo>
                  <a:lnTo>
                    <a:pt x="527" y="164"/>
                  </a:lnTo>
                  <a:lnTo>
                    <a:pt x="526" y="164"/>
                  </a:lnTo>
                  <a:lnTo>
                    <a:pt x="524" y="166"/>
                  </a:lnTo>
                  <a:lnTo>
                    <a:pt x="524" y="166"/>
                  </a:lnTo>
                  <a:close/>
                  <a:moveTo>
                    <a:pt x="631" y="167"/>
                  </a:moveTo>
                  <a:lnTo>
                    <a:pt x="631" y="167"/>
                  </a:lnTo>
                  <a:lnTo>
                    <a:pt x="636" y="167"/>
                  </a:lnTo>
                  <a:lnTo>
                    <a:pt x="636" y="167"/>
                  </a:lnTo>
                  <a:lnTo>
                    <a:pt x="634" y="166"/>
                  </a:lnTo>
                  <a:lnTo>
                    <a:pt x="633" y="164"/>
                  </a:lnTo>
                  <a:lnTo>
                    <a:pt x="631" y="164"/>
                  </a:lnTo>
                  <a:lnTo>
                    <a:pt x="631" y="164"/>
                  </a:lnTo>
                  <a:lnTo>
                    <a:pt x="631" y="166"/>
                  </a:lnTo>
                  <a:lnTo>
                    <a:pt x="631" y="167"/>
                  </a:lnTo>
                  <a:lnTo>
                    <a:pt x="631" y="167"/>
                  </a:lnTo>
                  <a:close/>
                  <a:moveTo>
                    <a:pt x="146" y="170"/>
                  </a:moveTo>
                  <a:lnTo>
                    <a:pt x="146" y="170"/>
                  </a:lnTo>
                  <a:lnTo>
                    <a:pt x="149" y="169"/>
                  </a:lnTo>
                  <a:lnTo>
                    <a:pt x="149" y="167"/>
                  </a:lnTo>
                  <a:lnTo>
                    <a:pt x="149" y="166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48" y="167"/>
                  </a:lnTo>
                  <a:lnTo>
                    <a:pt x="146" y="170"/>
                  </a:lnTo>
                  <a:lnTo>
                    <a:pt x="146" y="170"/>
                  </a:lnTo>
                  <a:close/>
                  <a:moveTo>
                    <a:pt x="250" y="170"/>
                  </a:moveTo>
                  <a:lnTo>
                    <a:pt x="250" y="170"/>
                  </a:lnTo>
                  <a:lnTo>
                    <a:pt x="261" y="172"/>
                  </a:lnTo>
                  <a:lnTo>
                    <a:pt x="261" y="172"/>
                  </a:lnTo>
                  <a:lnTo>
                    <a:pt x="262" y="170"/>
                  </a:lnTo>
                  <a:lnTo>
                    <a:pt x="262" y="167"/>
                  </a:lnTo>
                  <a:lnTo>
                    <a:pt x="262" y="167"/>
                  </a:lnTo>
                  <a:lnTo>
                    <a:pt x="258" y="166"/>
                  </a:lnTo>
                  <a:lnTo>
                    <a:pt x="255" y="166"/>
                  </a:lnTo>
                  <a:lnTo>
                    <a:pt x="252" y="167"/>
                  </a:lnTo>
                  <a:lnTo>
                    <a:pt x="250" y="170"/>
                  </a:lnTo>
                  <a:lnTo>
                    <a:pt x="250" y="170"/>
                  </a:lnTo>
                  <a:close/>
                  <a:moveTo>
                    <a:pt x="393" y="166"/>
                  </a:moveTo>
                  <a:lnTo>
                    <a:pt x="393" y="166"/>
                  </a:lnTo>
                  <a:lnTo>
                    <a:pt x="398" y="166"/>
                  </a:lnTo>
                  <a:lnTo>
                    <a:pt x="399" y="166"/>
                  </a:lnTo>
                  <a:lnTo>
                    <a:pt x="401" y="166"/>
                  </a:lnTo>
                  <a:lnTo>
                    <a:pt x="401" y="166"/>
                  </a:lnTo>
                  <a:lnTo>
                    <a:pt x="396" y="164"/>
                  </a:lnTo>
                  <a:lnTo>
                    <a:pt x="395" y="164"/>
                  </a:lnTo>
                  <a:lnTo>
                    <a:pt x="393" y="166"/>
                  </a:lnTo>
                  <a:lnTo>
                    <a:pt x="393" y="166"/>
                  </a:lnTo>
                  <a:close/>
                  <a:moveTo>
                    <a:pt x="707" y="170"/>
                  </a:moveTo>
                  <a:lnTo>
                    <a:pt x="707" y="170"/>
                  </a:lnTo>
                  <a:lnTo>
                    <a:pt x="707" y="169"/>
                  </a:lnTo>
                  <a:lnTo>
                    <a:pt x="706" y="167"/>
                  </a:lnTo>
                  <a:lnTo>
                    <a:pt x="706" y="166"/>
                  </a:lnTo>
                  <a:lnTo>
                    <a:pt x="704" y="164"/>
                  </a:lnTo>
                  <a:lnTo>
                    <a:pt x="704" y="164"/>
                  </a:lnTo>
                  <a:lnTo>
                    <a:pt x="704" y="167"/>
                  </a:lnTo>
                  <a:lnTo>
                    <a:pt x="704" y="170"/>
                  </a:lnTo>
                  <a:lnTo>
                    <a:pt x="706" y="170"/>
                  </a:lnTo>
                  <a:lnTo>
                    <a:pt x="707" y="170"/>
                  </a:lnTo>
                  <a:lnTo>
                    <a:pt x="707" y="170"/>
                  </a:lnTo>
                  <a:close/>
                  <a:moveTo>
                    <a:pt x="197" y="167"/>
                  </a:moveTo>
                  <a:lnTo>
                    <a:pt x="197" y="167"/>
                  </a:lnTo>
                  <a:lnTo>
                    <a:pt x="201" y="167"/>
                  </a:lnTo>
                  <a:lnTo>
                    <a:pt x="204" y="166"/>
                  </a:lnTo>
                  <a:lnTo>
                    <a:pt x="204" y="166"/>
                  </a:lnTo>
                  <a:lnTo>
                    <a:pt x="200" y="166"/>
                  </a:lnTo>
                  <a:lnTo>
                    <a:pt x="198" y="166"/>
                  </a:lnTo>
                  <a:lnTo>
                    <a:pt x="197" y="167"/>
                  </a:lnTo>
                  <a:lnTo>
                    <a:pt x="197" y="167"/>
                  </a:lnTo>
                  <a:close/>
                  <a:moveTo>
                    <a:pt x="282" y="170"/>
                  </a:moveTo>
                  <a:lnTo>
                    <a:pt x="282" y="170"/>
                  </a:lnTo>
                  <a:lnTo>
                    <a:pt x="290" y="170"/>
                  </a:lnTo>
                  <a:lnTo>
                    <a:pt x="299" y="169"/>
                  </a:lnTo>
                  <a:lnTo>
                    <a:pt x="299" y="169"/>
                  </a:lnTo>
                  <a:lnTo>
                    <a:pt x="299" y="166"/>
                  </a:lnTo>
                  <a:lnTo>
                    <a:pt x="299" y="166"/>
                  </a:lnTo>
                  <a:lnTo>
                    <a:pt x="288" y="166"/>
                  </a:lnTo>
                  <a:lnTo>
                    <a:pt x="285" y="167"/>
                  </a:lnTo>
                  <a:lnTo>
                    <a:pt x="282" y="170"/>
                  </a:lnTo>
                  <a:lnTo>
                    <a:pt x="282" y="170"/>
                  </a:lnTo>
                  <a:close/>
                  <a:moveTo>
                    <a:pt x="579" y="170"/>
                  </a:moveTo>
                  <a:lnTo>
                    <a:pt x="579" y="170"/>
                  </a:lnTo>
                  <a:lnTo>
                    <a:pt x="582" y="170"/>
                  </a:lnTo>
                  <a:lnTo>
                    <a:pt x="582" y="170"/>
                  </a:lnTo>
                  <a:lnTo>
                    <a:pt x="582" y="169"/>
                  </a:lnTo>
                  <a:lnTo>
                    <a:pt x="582" y="167"/>
                  </a:lnTo>
                  <a:lnTo>
                    <a:pt x="579" y="166"/>
                  </a:lnTo>
                  <a:lnTo>
                    <a:pt x="579" y="166"/>
                  </a:lnTo>
                  <a:lnTo>
                    <a:pt x="579" y="169"/>
                  </a:lnTo>
                  <a:lnTo>
                    <a:pt x="579" y="170"/>
                  </a:lnTo>
                  <a:lnTo>
                    <a:pt x="579" y="170"/>
                  </a:lnTo>
                  <a:close/>
                  <a:moveTo>
                    <a:pt x="267" y="167"/>
                  </a:moveTo>
                  <a:lnTo>
                    <a:pt x="267" y="167"/>
                  </a:lnTo>
                  <a:lnTo>
                    <a:pt x="268" y="169"/>
                  </a:lnTo>
                  <a:lnTo>
                    <a:pt x="270" y="169"/>
                  </a:lnTo>
                  <a:lnTo>
                    <a:pt x="271" y="167"/>
                  </a:lnTo>
                  <a:lnTo>
                    <a:pt x="273" y="166"/>
                  </a:lnTo>
                  <a:lnTo>
                    <a:pt x="273" y="166"/>
                  </a:lnTo>
                  <a:lnTo>
                    <a:pt x="267" y="167"/>
                  </a:lnTo>
                  <a:lnTo>
                    <a:pt x="267" y="167"/>
                  </a:lnTo>
                  <a:close/>
                  <a:moveTo>
                    <a:pt x="473" y="167"/>
                  </a:moveTo>
                  <a:lnTo>
                    <a:pt x="473" y="167"/>
                  </a:lnTo>
                  <a:lnTo>
                    <a:pt x="473" y="178"/>
                  </a:lnTo>
                  <a:lnTo>
                    <a:pt x="473" y="178"/>
                  </a:lnTo>
                  <a:lnTo>
                    <a:pt x="476" y="180"/>
                  </a:lnTo>
                  <a:lnTo>
                    <a:pt x="480" y="180"/>
                  </a:lnTo>
                  <a:lnTo>
                    <a:pt x="480" y="180"/>
                  </a:lnTo>
                  <a:lnTo>
                    <a:pt x="480" y="167"/>
                  </a:lnTo>
                  <a:lnTo>
                    <a:pt x="480" y="167"/>
                  </a:lnTo>
                  <a:lnTo>
                    <a:pt x="476" y="166"/>
                  </a:lnTo>
                  <a:lnTo>
                    <a:pt x="473" y="167"/>
                  </a:lnTo>
                  <a:lnTo>
                    <a:pt x="473" y="167"/>
                  </a:lnTo>
                  <a:close/>
                  <a:moveTo>
                    <a:pt x="486" y="180"/>
                  </a:moveTo>
                  <a:lnTo>
                    <a:pt x="486" y="180"/>
                  </a:lnTo>
                  <a:lnTo>
                    <a:pt x="488" y="178"/>
                  </a:lnTo>
                  <a:lnTo>
                    <a:pt x="491" y="178"/>
                  </a:lnTo>
                  <a:lnTo>
                    <a:pt x="495" y="178"/>
                  </a:lnTo>
                  <a:lnTo>
                    <a:pt x="495" y="178"/>
                  </a:lnTo>
                  <a:lnTo>
                    <a:pt x="495" y="167"/>
                  </a:lnTo>
                  <a:lnTo>
                    <a:pt x="495" y="167"/>
                  </a:lnTo>
                  <a:lnTo>
                    <a:pt x="491" y="166"/>
                  </a:lnTo>
                  <a:lnTo>
                    <a:pt x="485" y="166"/>
                  </a:lnTo>
                  <a:lnTo>
                    <a:pt x="485" y="166"/>
                  </a:lnTo>
                  <a:lnTo>
                    <a:pt x="485" y="173"/>
                  </a:lnTo>
                  <a:lnTo>
                    <a:pt x="485" y="176"/>
                  </a:lnTo>
                  <a:lnTo>
                    <a:pt x="486" y="180"/>
                  </a:lnTo>
                  <a:lnTo>
                    <a:pt x="486" y="180"/>
                  </a:lnTo>
                  <a:close/>
                  <a:moveTo>
                    <a:pt x="459" y="167"/>
                  </a:moveTo>
                  <a:lnTo>
                    <a:pt x="459" y="167"/>
                  </a:lnTo>
                  <a:lnTo>
                    <a:pt x="459" y="175"/>
                  </a:lnTo>
                  <a:lnTo>
                    <a:pt x="459" y="175"/>
                  </a:lnTo>
                  <a:lnTo>
                    <a:pt x="463" y="176"/>
                  </a:lnTo>
                  <a:lnTo>
                    <a:pt x="468" y="178"/>
                  </a:lnTo>
                  <a:lnTo>
                    <a:pt x="468" y="178"/>
                  </a:lnTo>
                  <a:lnTo>
                    <a:pt x="468" y="172"/>
                  </a:lnTo>
                  <a:lnTo>
                    <a:pt x="468" y="169"/>
                  </a:lnTo>
                  <a:lnTo>
                    <a:pt x="466" y="167"/>
                  </a:lnTo>
                  <a:lnTo>
                    <a:pt x="466" y="167"/>
                  </a:lnTo>
                  <a:lnTo>
                    <a:pt x="463" y="167"/>
                  </a:lnTo>
                  <a:lnTo>
                    <a:pt x="459" y="167"/>
                  </a:lnTo>
                  <a:lnTo>
                    <a:pt x="459" y="167"/>
                  </a:lnTo>
                  <a:close/>
                  <a:moveTo>
                    <a:pt x="500" y="176"/>
                  </a:moveTo>
                  <a:lnTo>
                    <a:pt x="500" y="176"/>
                  </a:lnTo>
                  <a:lnTo>
                    <a:pt x="502" y="175"/>
                  </a:lnTo>
                  <a:lnTo>
                    <a:pt x="502" y="172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0" y="167"/>
                  </a:lnTo>
                  <a:lnTo>
                    <a:pt x="500" y="167"/>
                  </a:lnTo>
                  <a:lnTo>
                    <a:pt x="500" y="172"/>
                  </a:lnTo>
                  <a:lnTo>
                    <a:pt x="500" y="176"/>
                  </a:lnTo>
                  <a:lnTo>
                    <a:pt x="500" y="176"/>
                  </a:lnTo>
                  <a:close/>
                  <a:moveTo>
                    <a:pt x="187" y="169"/>
                  </a:moveTo>
                  <a:lnTo>
                    <a:pt x="187" y="169"/>
                  </a:lnTo>
                  <a:lnTo>
                    <a:pt x="189" y="169"/>
                  </a:lnTo>
                  <a:lnTo>
                    <a:pt x="191" y="169"/>
                  </a:lnTo>
                  <a:lnTo>
                    <a:pt x="191" y="167"/>
                  </a:lnTo>
                  <a:lnTo>
                    <a:pt x="191" y="167"/>
                  </a:lnTo>
                  <a:lnTo>
                    <a:pt x="189" y="167"/>
                  </a:lnTo>
                  <a:lnTo>
                    <a:pt x="187" y="169"/>
                  </a:lnTo>
                  <a:lnTo>
                    <a:pt x="187" y="169"/>
                  </a:lnTo>
                  <a:close/>
                  <a:moveTo>
                    <a:pt x="681" y="173"/>
                  </a:moveTo>
                  <a:lnTo>
                    <a:pt x="681" y="173"/>
                  </a:lnTo>
                  <a:lnTo>
                    <a:pt x="683" y="173"/>
                  </a:lnTo>
                  <a:lnTo>
                    <a:pt x="685" y="175"/>
                  </a:lnTo>
                  <a:lnTo>
                    <a:pt x="685" y="175"/>
                  </a:lnTo>
                  <a:lnTo>
                    <a:pt x="685" y="170"/>
                  </a:lnTo>
                  <a:lnTo>
                    <a:pt x="683" y="169"/>
                  </a:lnTo>
                  <a:lnTo>
                    <a:pt x="681" y="167"/>
                  </a:lnTo>
                  <a:lnTo>
                    <a:pt x="681" y="167"/>
                  </a:lnTo>
                  <a:lnTo>
                    <a:pt x="681" y="170"/>
                  </a:lnTo>
                  <a:lnTo>
                    <a:pt x="681" y="173"/>
                  </a:lnTo>
                  <a:lnTo>
                    <a:pt x="681" y="173"/>
                  </a:lnTo>
                  <a:close/>
                  <a:moveTo>
                    <a:pt x="441" y="169"/>
                  </a:moveTo>
                  <a:lnTo>
                    <a:pt x="441" y="169"/>
                  </a:lnTo>
                  <a:lnTo>
                    <a:pt x="445" y="170"/>
                  </a:lnTo>
                  <a:lnTo>
                    <a:pt x="450" y="172"/>
                  </a:lnTo>
                  <a:lnTo>
                    <a:pt x="450" y="172"/>
                  </a:lnTo>
                  <a:lnTo>
                    <a:pt x="448" y="169"/>
                  </a:lnTo>
                  <a:lnTo>
                    <a:pt x="445" y="169"/>
                  </a:lnTo>
                  <a:lnTo>
                    <a:pt x="441" y="169"/>
                  </a:lnTo>
                  <a:lnTo>
                    <a:pt x="441" y="169"/>
                  </a:lnTo>
                  <a:close/>
                  <a:moveTo>
                    <a:pt x="506" y="173"/>
                  </a:moveTo>
                  <a:lnTo>
                    <a:pt x="506" y="173"/>
                  </a:lnTo>
                  <a:lnTo>
                    <a:pt x="512" y="172"/>
                  </a:lnTo>
                  <a:lnTo>
                    <a:pt x="514" y="170"/>
                  </a:lnTo>
                  <a:lnTo>
                    <a:pt x="515" y="169"/>
                  </a:lnTo>
                  <a:lnTo>
                    <a:pt x="515" y="169"/>
                  </a:lnTo>
                  <a:lnTo>
                    <a:pt x="512" y="167"/>
                  </a:lnTo>
                  <a:lnTo>
                    <a:pt x="509" y="169"/>
                  </a:lnTo>
                  <a:lnTo>
                    <a:pt x="506" y="170"/>
                  </a:lnTo>
                  <a:lnTo>
                    <a:pt x="506" y="173"/>
                  </a:lnTo>
                  <a:lnTo>
                    <a:pt x="506" y="173"/>
                  </a:lnTo>
                  <a:close/>
                  <a:moveTo>
                    <a:pt x="168" y="172"/>
                  </a:moveTo>
                  <a:lnTo>
                    <a:pt x="168" y="172"/>
                  </a:lnTo>
                  <a:lnTo>
                    <a:pt x="175" y="172"/>
                  </a:lnTo>
                  <a:lnTo>
                    <a:pt x="178" y="170"/>
                  </a:lnTo>
                  <a:lnTo>
                    <a:pt x="181" y="169"/>
                  </a:lnTo>
                  <a:lnTo>
                    <a:pt x="181" y="169"/>
                  </a:lnTo>
                  <a:lnTo>
                    <a:pt x="174" y="170"/>
                  </a:lnTo>
                  <a:lnTo>
                    <a:pt x="171" y="170"/>
                  </a:lnTo>
                  <a:lnTo>
                    <a:pt x="168" y="172"/>
                  </a:lnTo>
                  <a:lnTo>
                    <a:pt x="168" y="172"/>
                  </a:lnTo>
                  <a:close/>
                  <a:moveTo>
                    <a:pt x="413" y="172"/>
                  </a:moveTo>
                  <a:lnTo>
                    <a:pt x="413" y="172"/>
                  </a:lnTo>
                  <a:lnTo>
                    <a:pt x="415" y="170"/>
                  </a:lnTo>
                  <a:lnTo>
                    <a:pt x="416" y="170"/>
                  </a:lnTo>
                  <a:lnTo>
                    <a:pt x="419" y="170"/>
                  </a:lnTo>
                  <a:lnTo>
                    <a:pt x="419" y="169"/>
                  </a:lnTo>
                  <a:lnTo>
                    <a:pt x="419" y="169"/>
                  </a:lnTo>
                  <a:lnTo>
                    <a:pt x="418" y="170"/>
                  </a:lnTo>
                  <a:lnTo>
                    <a:pt x="416" y="170"/>
                  </a:lnTo>
                  <a:lnTo>
                    <a:pt x="415" y="170"/>
                  </a:lnTo>
                  <a:lnTo>
                    <a:pt x="413" y="172"/>
                  </a:lnTo>
                  <a:lnTo>
                    <a:pt x="413" y="172"/>
                  </a:lnTo>
                  <a:close/>
                  <a:moveTo>
                    <a:pt x="24" y="187"/>
                  </a:moveTo>
                  <a:lnTo>
                    <a:pt x="24" y="187"/>
                  </a:lnTo>
                  <a:lnTo>
                    <a:pt x="26" y="189"/>
                  </a:lnTo>
                  <a:lnTo>
                    <a:pt x="27" y="192"/>
                  </a:lnTo>
                  <a:lnTo>
                    <a:pt x="27" y="192"/>
                  </a:lnTo>
                  <a:lnTo>
                    <a:pt x="30" y="187"/>
                  </a:lnTo>
                  <a:lnTo>
                    <a:pt x="35" y="181"/>
                  </a:lnTo>
                  <a:lnTo>
                    <a:pt x="37" y="178"/>
                  </a:lnTo>
                  <a:lnTo>
                    <a:pt x="37" y="175"/>
                  </a:lnTo>
                  <a:lnTo>
                    <a:pt x="35" y="173"/>
                  </a:lnTo>
                  <a:lnTo>
                    <a:pt x="32" y="170"/>
                  </a:lnTo>
                  <a:lnTo>
                    <a:pt x="32" y="170"/>
                  </a:lnTo>
                  <a:lnTo>
                    <a:pt x="27" y="178"/>
                  </a:lnTo>
                  <a:lnTo>
                    <a:pt x="24" y="187"/>
                  </a:lnTo>
                  <a:lnTo>
                    <a:pt x="24" y="187"/>
                  </a:lnTo>
                  <a:close/>
                  <a:moveTo>
                    <a:pt x="427" y="175"/>
                  </a:moveTo>
                  <a:lnTo>
                    <a:pt x="427" y="175"/>
                  </a:lnTo>
                  <a:lnTo>
                    <a:pt x="433" y="175"/>
                  </a:lnTo>
                  <a:lnTo>
                    <a:pt x="434" y="175"/>
                  </a:lnTo>
                  <a:lnTo>
                    <a:pt x="436" y="172"/>
                  </a:lnTo>
                  <a:lnTo>
                    <a:pt x="436" y="172"/>
                  </a:lnTo>
                  <a:lnTo>
                    <a:pt x="431" y="170"/>
                  </a:lnTo>
                  <a:lnTo>
                    <a:pt x="428" y="170"/>
                  </a:lnTo>
                  <a:lnTo>
                    <a:pt x="428" y="170"/>
                  </a:lnTo>
                  <a:lnTo>
                    <a:pt x="427" y="172"/>
                  </a:lnTo>
                  <a:lnTo>
                    <a:pt x="427" y="175"/>
                  </a:lnTo>
                  <a:lnTo>
                    <a:pt x="427" y="175"/>
                  </a:lnTo>
                  <a:close/>
                  <a:moveTo>
                    <a:pt x="527" y="176"/>
                  </a:moveTo>
                  <a:lnTo>
                    <a:pt x="527" y="176"/>
                  </a:lnTo>
                  <a:lnTo>
                    <a:pt x="529" y="175"/>
                  </a:lnTo>
                  <a:lnTo>
                    <a:pt x="529" y="170"/>
                  </a:lnTo>
                  <a:lnTo>
                    <a:pt x="529" y="170"/>
                  </a:lnTo>
                  <a:lnTo>
                    <a:pt x="527" y="170"/>
                  </a:lnTo>
                  <a:lnTo>
                    <a:pt x="526" y="170"/>
                  </a:lnTo>
                  <a:lnTo>
                    <a:pt x="526" y="170"/>
                  </a:lnTo>
                  <a:lnTo>
                    <a:pt x="526" y="173"/>
                  </a:lnTo>
                  <a:lnTo>
                    <a:pt x="526" y="175"/>
                  </a:lnTo>
                  <a:lnTo>
                    <a:pt x="527" y="176"/>
                  </a:lnTo>
                  <a:lnTo>
                    <a:pt x="527" y="176"/>
                  </a:lnTo>
                  <a:close/>
                  <a:moveTo>
                    <a:pt x="569" y="173"/>
                  </a:moveTo>
                  <a:lnTo>
                    <a:pt x="569" y="173"/>
                  </a:lnTo>
                  <a:lnTo>
                    <a:pt x="567" y="172"/>
                  </a:lnTo>
                  <a:lnTo>
                    <a:pt x="566" y="170"/>
                  </a:lnTo>
                  <a:lnTo>
                    <a:pt x="564" y="170"/>
                  </a:lnTo>
                  <a:lnTo>
                    <a:pt x="563" y="170"/>
                  </a:lnTo>
                  <a:lnTo>
                    <a:pt x="563" y="170"/>
                  </a:lnTo>
                  <a:lnTo>
                    <a:pt x="563" y="172"/>
                  </a:lnTo>
                  <a:lnTo>
                    <a:pt x="564" y="173"/>
                  </a:lnTo>
                  <a:lnTo>
                    <a:pt x="569" y="173"/>
                  </a:lnTo>
                  <a:lnTo>
                    <a:pt x="569" y="173"/>
                  </a:lnTo>
                  <a:close/>
                  <a:moveTo>
                    <a:pt x="72" y="178"/>
                  </a:moveTo>
                  <a:lnTo>
                    <a:pt x="72" y="178"/>
                  </a:lnTo>
                  <a:lnTo>
                    <a:pt x="73" y="178"/>
                  </a:lnTo>
                  <a:lnTo>
                    <a:pt x="75" y="176"/>
                  </a:lnTo>
                  <a:lnTo>
                    <a:pt x="75" y="176"/>
                  </a:lnTo>
                  <a:lnTo>
                    <a:pt x="75" y="172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73" y="175"/>
                  </a:lnTo>
                  <a:lnTo>
                    <a:pt x="72" y="178"/>
                  </a:lnTo>
                  <a:lnTo>
                    <a:pt x="72" y="178"/>
                  </a:lnTo>
                  <a:close/>
                  <a:moveTo>
                    <a:pt x="154" y="175"/>
                  </a:moveTo>
                  <a:lnTo>
                    <a:pt x="154" y="175"/>
                  </a:lnTo>
                  <a:lnTo>
                    <a:pt x="159" y="173"/>
                  </a:lnTo>
                  <a:lnTo>
                    <a:pt x="160" y="173"/>
                  </a:lnTo>
                  <a:lnTo>
                    <a:pt x="163" y="172"/>
                  </a:lnTo>
                  <a:lnTo>
                    <a:pt x="163" y="172"/>
                  </a:lnTo>
                  <a:lnTo>
                    <a:pt x="159" y="172"/>
                  </a:lnTo>
                  <a:lnTo>
                    <a:pt x="155" y="173"/>
                  </a:lnTo>
                  <a:lnTo>
                    <a:pt x="154" y="175"/>
                  </a:lnTo>
                  <a:lnTo>
                    <a:pt x="154" y="175"/>
                  </a:lnTo>
                  <a:close/>
                  <a:moveTo>
                    <a:pt x="534" y="175"/>
                  </a:moveTo>
                  <a:lnTo>
                    <a:pt x="534" y="175"/>
                  </a:lnTo>
                  <a:lnTo>
                    <a:pt x="537" y="175"/>
                  </a:lnTo>
                  <a:lnTo>
                    <a:pt x="538" y="172"/>
                  </a:lnTo>
                  <a:lnTo>
                    <a:pt x="538" y="172"/>
                  </a:lnTo>
                  <a:lnTo>
                    <a:pt x="534" y="172"/>
                  </a:lnTo>
                  <a:lnTo>
                    <a:pt x="534" y="172"/>
                  </a:lnTo>
                  <a:lnTo>
                    <a:pt x="534" y="175"/>
                  </a:lnTo>
                  <a:lnTo>
                    <a:pt x="534" y="175"/>
                  </a:lnTo>
                  <a:close/>
                  <a:moveTo>
                    <a:pt x="219" y="173"/>
                  </a:moveTo>
                  <a:lnTo>
                    <a:pt x="219" y="173"/>
                  </a:lnTo>
                  <a:lnTo>
                    <a:pt x="221" y="175"/>
                  </a:lnTo>
                  <a:lnTo>
                    <a:pt x="221" y="178"/>
                  </a:lnTo>
                  <a:lnTo>
                    <a:pt x="221" y="178"/>
                  </a:lnTo>
                  <a:lnTo>
                    <a:pt x="226" y="176"/>
                  </a:lnTo>
                  <a:lnTo>
                    <a:pt x="229" y="175"/>
                  </a:lnTo>
                  <a:lnTo>
                    <a:pt x="229" y="173"/>
                  </a:lnTo>
                  <a:lnTo>
                    <a:pt x="229" y="173"/>
                  </a:lnTo>
                  <a:lnTo>
                    <a:pt x="224" y="173"/>
                  </a:lnTo>
                  <a:lnTo>
                    <a:pt x="223" y="172"/>
                  </a:lnTo>
                  <a:lnTo>
                    <a:pt x="219" y="173"/>
                  </a:lnTo>
                  <a:lnTo>
                    <a:pt x="219" y="173"/>
                  </a:lnTo>
                  <a:close/>
                  <a:moveTo>
                    <a:pt x="764" y="178"/>
                  </a:moveTo>
                  <a:lnTo>
                    <a:pt x="764" y="178"/>
                  </a:lnTo>
                  <a:lnTo>
                    <a:pt x="762" y="175"/>
                  </a:lnTo>
                  <a:lnTo>
                    <a:pt x="761" y="172"/>
                  </a:lnTo>
                  <a:lnTo>
                    <a:pt x="761" y="172"/>
                  </a:lnTo>
                  <a:lnTo>
                    <a:pt x="762" y="175"/>
                  </a:lnTo>
                  <a:lnTo>
                    <a:pt x="764" y="178"/>
                  </a:lnTo>
                  <a:lnTo>
                    <a:pt x="764" y="178"/>
                  </a:lnTo>
                  <a:close/>
                  <a:moveTo>
                    <a:pt x="514" y="176"/>
                  </a:moveTo>
                  <a:lnTo>
                    <a:pt x="514" y="176"/>
                  </a:lnTo>
                  <a:lnTo>
                    <a:pt x="520" y="176"/>
                  </a:lnTo>
                  <a:lnTo>
                    <a:pt x="520" y="176"/>
                  </a:lnTo>
                  <a:lnTo>
                    <a:pt x="520" y="173"/>
                  </a:lnTo>
                  <a:lnTo>
                    <a:pt x="520" y="173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7" y="175"/>
                  </a:lnTo>
                  <a:lnTo>
                    <a:pt x="514" y="176"/>
                  </a:lnTo>
                  <a:lnTo>
                    <a:pt x="514" y="176"/>
                  </a:lnTo>
                  <a:close/>
                  <a:moveTo>
                    <a:pt x="631" y="173"/>
                  </a:moveTo>
                  <a:lnTo>
                    <a:pt x="631" y="173"/>
                  </a:lnTo>
                  <a:lnTo>
                    <a:pt x="631" y="178"/>
                  </a:lnTo>
                  <a:lnTo>
                    <a:pt x="631" y="183"/>
                  </a:lnTo>
                  <a:lnTo>
                    <a:pt x="631" y="183"/>
                  </a:lnTo>
                  <a:lnTo>
                    <a:pt x="637" y="184"/>
                  </a:lnTo>
                  <a:lnTo>
                    <a:pt x="645" y="186"/>
                  </a:lnTo>
                  <a:lnTo>
                    <a:pt x="645" y="186"/>
                  </a:lnTo>
                  <a:lnTo>
                    <a:pt x="639" y="173"/>
                  </a:lnTo>
                  <a:lnTo>
                    <a:pt x="639" y="173"/>
                  </a:lnTo>
                  <a:lnTo>
                    <a:pt x="631" y="173"/>
                  </a:lnTo>
                  <a:lnTo>
                    <a:pt x="631" y="173"/>
                  </a:lnTo>
                  <a:close/>
                  <a:moveTo>
                    <a:pt x="648" y="178"/>
                  </a:moveTo>
                  <a:lnTo>
                    <a:pt x="648" y="178"/>
                  </a:lnTo>
                  <a:lnTo>
                    <a:pt x="648" y="175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5" y="176"/>
                  </a:lnTo>
                  <a:lnTo>
                    <a:pt x="646" y="176"/>
                  </a:lnTo>
                  <a:lnTo>
                    <a:pt x="648" y="178"/>
                  </a:lnTo>
                  <a:lnTo>
                    <a:pt x="648" y="178"/>
                  </a:lnTo>
                  <a:close/>
                  <a:moveTo>
                    <a:pt x="660" y="180"/>
                  </a:moveTo>
                  <a:lnTo>
                    <a:pt x="660" y="180"/>
                  </a:lnTo>
                  <a:lnTo>
                    <a:pt x="660" y="175"/>
                  </a:lnTo>
                  <a:lnTo>
                    <a:pt x="659" y="173"/>
                  </a:lnTo>
                  <a:lnTo>
                    <a:pt x="659" y="173"/>
                  </a:lnTo>
                  <a:lnTo>
                    <a:pt x="659" y="173"/>
                  </a:lnTo>
                  <a:lnTo>
                    <a:pt x="659" y="178"/>
                  </a:lnTo>
                  <a:lnTo>
                    <a:pt x="659" y="180"/>
                  </a:lnTo>
                  <a:lnTo>
                    <a:pt x="660" y="180"/>
                  </a:lnTo>
                  <a:lnTo>
                    <a:pt x="660" y="180"/>
                  </a:lnTo>
                  <a:close/>
                  <a:moveTo>
                    <a:pt x="47" y="224"/>
                  </a:moveTo>
                  <a:lnTo>
                    <a:pt x="47" y="224"/>
                  </a:lnTo>
                  <a:lnTo>
                    <a:pt x="47" y="215"/>
                  </a:lnTo>
                  <a:lnTo>
                    <a:pt x="49" y="205"/>
                  </a:lnTo>
                  <a:lnTo>
                    <a:pt x="52" y="196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81"/>
                  </a:lnTo>
                  <a:lnTo>
                    <a:pt x="56" y="176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0" y="186"/>
                  </a:lnTo>
                  <a:lnTo>
                    <a:pt x="47" y="198"/>
                  </a:lnTo>
                  <a:lnTo>
                    <a:pt x="46" y="210"/>
                  </a:lnTo>
                  <a:lnTo>
                    <a:pt x="46" y="218"/>
                  </a:lnTo>
                  <a:lnTo>
                    <a:pt x="47" y="224"/>
                  </a:lnTo>
                  <a:lnTo>
                    <a:pt x="47" y="224"/>
                  </a:lnTo>
                  <a:close/>
                  <a:moveTo>
                    <a:pt x="64" y="184"/>
                  </a:moveTo>
                  <a:lnTo>
                    <a:pt x="64" y="184"/>
                  </a:lnTo>
                  <a:lnTo>
                    <a:pt x="65" y="178"/>
                  </a:lnTo>
                  <a:lnTo>
                    <a:pt x="65" y="175"/>
                  </a:lnTo>
                  <a:lnTo>
                    <a:pt x="65" y="173"/>
                  </a:lnTo>
                  <a:lnTo>
                    <a:pt x="65" y="173"/>
                  </a:lnTo>
                  <a:lnTo>
                    <a:pt x="62" y="180"/>
                  </a:lnTo>
                  <a:lnTo>
                    <a:pt x="62" y="181"/>
                  </a:lnTo>
                  <a:lnTo>
                    <a:pt x="64" y="184"/>
                  </a:lnTo>
                  <a:lnTo>
                    <a:pt x="64" y="184"/>
                  </a:lnTo>
                  <a:close/>
                  <a:moveTo>
                    <a:pt x="82" y="190"/>
                  </a:moveTo>
                  <a:lnTo>
                    <a:pt x="82" y="190"/>
                  </a:lnTo>
                  <a:lnTo>
                    <a:pt x="85" y="192"/>
                  </a:lnTo>
                  <a:lnTo>
                    <a:pt x="88" y="190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6" y="181"/>
                  </a:lnTo>
                  <a:lnTo>
                    <a:pt x="96" y="175"/>
                  </a:lnTo>
                  <a:lnTo>
                    <a:pt x="96" y="175"/>
                  </a:lnTo>
                  <a:lnTo>
                    <a:pt x="91" y="173"/>
                  </a:lnTo>
                  <a:lnTo>
                    <a:pt x="88" y="173"/>
                  </a:lnTo>
                  <a:lnTo>
                    <a:pt x="85" y="175"/>
                  </a:lnTo>
                  <a:lnTo>
                    <a:pt x="84" y="178"/>
                  </a:lnTo>
                  <a:lnTo>
                    <a:pt x="82" y="184"/>
                  </a:lnTo>
                  <a:lnTo>
                    <a:pt x="82" y="190"/>
                  </a:lnTo>
                  <a:lnTo>
                    <a:pt x="82" y="190"/>
                  </a:lnTo>
                  <a:close/>
                  <a:moveTo>
                    <a:pt x="627" y="181"/>
                  </a:moveTo>
                  <a:lnTo>
                    <a:pt x="627" y="181"/>
                  </a:lnTo>
                  <a:lnTo>
                    <a:pt x="627" y="173"/>
                  </a:lnTo>
                  <a:lnTo>
                    <a:pt x="627" y="173"/>
                  </a:lnTo>
                  <a:lnTo>
                    <a:pt x="624" y="173"/>
                  </a:lnTo>
                  <a:lnTo>
                    <a:pt x="620" y="173"/>
                  </a:lnTo>
                  <a:lnTo>
                    <a:pt x="620" y="175"/>
                  </a:lnTo>
                  <a:lnTo>
                    <a:pt x="619" y="176"/>
                  </a:lnTo>
                  <a:lnTo>
                    <a:pt x="622" y="180"/>
                  </a:lnTo>
                  <a:lnTo>
                    <a:pt x="624" y="181"/>
                  </a:lnTo>
                  <a:lnTo>
                    <a:pt x="627" y="181"/>
                  </a:lnTo>
                  <a:lnTo>
                    <a:pt x="627" y="181"/>
                  </a:lnTo>
                  <a:close/>
                  <a:moveTo>
                    <a:pt x="710" y="212"/>
                  </a:moveTo>
                  <a:lnTo>
                    <a:pt x="710" y="212"/>
                  </a:lnTo>
                  <a:lnTo>
                    <a:pt x="710" y="190"/>
                  </a:lnTo>
                  <a:lnTo>
                    <a:pt x="709" y="180"/>
                  </a:lnTo>
                  <a:lnTo>
                    <a:pt x="706" y="176"/>
                  </a:lnTo>
                  <a:lnTo>
                    <a:pt x="703" y="175"/>
                  </a:lnTo>
                  <a:lnTo>
                    <a:pt x="703" y="175"/>
                  </a:lnTo>
                  <a:lnTo>
                    <a:pt x="704" y="184"/>
                  </a:lnTo>
                  <a:lnTo>
                    <a:pt x="706" y="193"/>
                  </a:lnTo>
                  <a:lnTo>
                    <a:pt x="707" y="202"/>
                  </a:lnTo>
                  <a:lnTo>
                    <a:pt x="710" y="212"/>
                  </a:lnTo>
                  <a:lnTo>
                    <a:pt x="710" y="212"/>
                  </a:lnTo>
                  <a:close/>
                  <a:moveTo>
                    <a:pt x="741" y="178"/>
                  </a:moveTo>
                  <a:lnTo>
                    <a:pt x="741" y="178"/>
                  </a:lnTo>
                  <a:lnTo>
                    <a:pt x="746" y="190"/>
                  </a:lnTo>
                  <a:lnTo>
                    <a:pt x="752" y="201"/>
                  </a:lnTo>
                  <a:lnTo>
                    <a:pt x="752" y="201"/>
                  </a:lnTo>
                  <a:lnTo>
                    <a:pt x="752" y="178"/>
                  </a:lnTo>
                  <a:lnTo>
                    <a:pt x="752" y="178"/>
                  </a:lnTo>
                  <a:lnTo>
                    <a:pt x="746" y="175"/>
                  </a:lnTo>
                  <a:lnTo>
                    <a:pt x="742" y="175"/>
                  </a:lnTo>
                  <a:lnTo>
                    <a:pt x="741" y="178"/>
                  </a:lnTo>
                  <a:lnTo>
                    <a:pt x="741" y="178"/>
                  </a:lnTo>
                  <a:close/>
                  <a:moveTo>
                    <a:pt x="354" y="178"/>
                  </a:moveTo>
                  <a:lnTo>
                    <a:pt x="354" y="178"/>
                  </a:lnTo>
                  <a:lnTo>
                    <a:pt x="355" y="178"/>
                  </a:lnTo>
                  <a:lnTo>
                    <a:pt x="355" y="176"/>
                  </a:lnTo>
                  <a:lnTo>
                    <a:pt x="355" y="175"/>
                  </a:lnTo>
                  <a:lnTo>
                    <a:pt x="354" y="175"/>
                  </a:lnTo>
                  <a:lnTo>
                    <a:pt x="354" y="175"/>
                  </a:lnTo>
                  <a:lnTo>
                    <a:pt x="354" y="178"/>
                  </a:lnTo>
                  <a:lnTo>
                    <a:pt x="354" y="178"/>
                  </a:lnTo>
                  <a:close/>
                  <a:moveTo>
                    <a:pt x="665" y="190"/>
                  </a:moveTo>
                  <a:lnTo>
                    <a:pt x="665" y="190"/>
                  </a:lnTo>
                  <a:lnTo>
                    <a:pt x="669" y="190"/>
                  </a:lnTo>
                  <a:lnTo>
                    <a:pt x="672" y="189"/>
                  </a:lnTo>
                  <a:lnTo>
                    <a:pt x="674" y="187"/>
                  </a:lnTo>
                  <a:lnTo>
                    <a:pt x="674" y="187"/>
                  </a:lnTo>
                  <a:lnTo>
                    <a:pt x="669" y="180"/>
                  </a:lnTo>
                  <a:lnTo>
                    <a:pt x="668" y="178"/>
                  </a:lnTo>
                  <a:lnTo>
                    <a:pt x="663" y="175"/>
                  </a:lnTo>
                  <a:lnTo>
                    <a:pt x="663" y="175"/>
                  </a:lnTo>
                  <a:lnTo>
                    <a:pt x="665" y="190"/>
                  </a:lnTo>
                  <a:lnTo>
                    <a:pt x="665" y="190"/>
                  </a:lnTo>
                  <a:close/>
                  <a:moveTo>
                    <a:pt x="44" y="183"/>
                  </a:moveTo>
                  <a:lnTo>
                    <a:pt x="44" y="183"/>
                  </a:lnTo>
                  <a:lnTo>
                    <a:pt x="43" y="184"/>
                  </a:lnTo>
                  <a:lnTo>
                    <a:pt x="43" y="184"/>
                  </a:lnTo>
                  <a:lnTo>
                    <a:pt x="44" y="183"/>
                  </a:lnTo>
                  <a:lnTo>
                    <a:pt x="46" y="181"/>
                  </a:lnTo>
                  <a:lnTo>
                    <a:pt x="46" y="176"/>
                  </a:lnTo>
                  <a:lnTo>
                    <a:pt x="46" y="176"/>
                  </a:lnTo>
                  <a:lnTo>
                    <a:pt x="43" y="180"/>
                  </a:lnTo>
                  <a:lnTo>
                    <a:pt x="43" y="181"/>
                  </a:lnTo>
                  <a:lnTo>
                    <a:pt x="44" y="183"/>
                  </a:lnTo>
                  <a:lnTo>
                    <a:pt x="44" y="183"/>
                  </a:lnTo>
                  <a:close/>
                  <a:moveTo>
                    <a:pt x="166" y="178"/>
                  </a:moveTo>
                  <a:lnTo>
                    <a:pt x="166" y="178"/>
                  </a:lnTo>
                  <a:lnTo>
                    <a:pt x="166" y="181"/>
                  </a:lnTo>
                  <a:lnTo>
                    <a:pt x="166" y="181"/>
                  </a:lnTo>
                  <a:lnTo>
                    <a:pt x="175" y="180"/>
                  </a:lnTo>
                  <a:lnTo>
                    <a:pt x="178" y="178"/>
                  </a:lnTo>
                  <a:lnTo>
                    <a:pt x="181" y="176"/>
                  </a:lnTo>
                  <a:lnTo>
                    <a:pt x="181" y="176"/>
                  </a:lnTo>
                  <a:lnTo>
                    <a:pt x="174" y="176"/>
                  </a:lnTo>
                  <a:lnTo>
                    <a:pt x="166" y="178"/>
                  </a:lnTo>
                  <a:lnTo>
                    <a:pt x="166" y="178"/>
                  </a:lnTo>
                  <a:close/>
                  <a:moveTo>
                    <a:pt x="373" y="176"/>
                  </a:moveTo>
                  <a:lnTo>
                    <a:pt x="373" y="176"/>
                  </a:lnTo>
                  <a:lnTo>
                    <a:pt x="369" y="176"/>
                  </a:lnTo>
                  <a:lnTo>
                    <a:pt x="366" y="176"/>
                  </a:lnTo>
                  <a:lnTo>
                    <a:pt x="364" y="176"/>
                  </a:lnTo>
                  <a:lnTo>
                    <a:pt x="364" y="176"/>
                  </a:lnTo>
                  <a:lnTo>
                    <a:pt x="369" y="178"/>
                  </a:lnTo>
                  <a:lnTo>
                    <a:pt x="372" y="176"/>
                  </a:lnTo>
                  <a:lnTo>
                    <a:pt x="373" y="176"/>
                  </a:lnTo>
                  <a:lnTo>
                    <a:pt x="373" y="176"/>
                  </a:lnTo>
                  <a:close/>
                  <a:moveTo>
                    <a:pt x="396" y="176"/>
                  </a:moveTo>
                  <a:lnTo>
                    <a:pt x="396" y="176"/>
                  </a:lnTo>
                  <a:lnTo>
                    <a:pt x="387" y="176"/>
                  </a:lnTo>
                  <a:lnTo>
                    <a:pt x="380" y="176"/>
                  </a:lnTo>
                  <a:lnTo>
                    <a:pt x="380" y="176"/>
                  </a:lnTo>
                  <a:lnTo>
                    <a:pt x="383" y="178"/>
                  </a:lnTo>
                  <a:lnTo>
                    <a:pt x="387" y="178"/>
                  </a:lnTo>
                  <a:lnTo>
                    <a:pt x="393" y="178"/>
                  </a:lnTo>
                  <a:lnTo>
                    <a:pt x="396" y="176"/>
                  </a:lnTo>
                  <a:lnTo>
                    <a:pt x="396" y="176"/>
                  </a:lnTo>
                  <a:close/>
                  <a:moveTo>
                    <a:pt x="317" y="178"/>
                  </a:moveTo>
                  <a:lnTo>
                    <a:pt x="317" y="178"/>
                  </a:lnTo>
                  <a:lnTo>
                    <a:pt x="322" y="178"/>
                  </a:lnTo>
                  <a:lnTo>
                    <a:pt x="328" y="178"/>
                  </a:lnTo>
                  <a:lnTo>
                    <a:pt x="328" y="178"/>
                  </a:lnTo>
                  <a:lnTo>
                    <a:pt x="326" y="176"/>
                  </a:lnTo>
                  <a:lnTo>
                    <a:pt x="322" y="176"/>
                  </a:lnTo>
                  <a:lnTo>
                    <a:pt x="319" y="176"/>
                  </a:lnTo>
                  <a:lnTo>
                    <a:pt x="317" y="178"/>
                  </a:lnTo>
                  <a:lnTo>
                    <a:pt x="317" y="178"/>
                  </a:lnTo>
                  <a:close/>
                  <a:moveTo>
                    <a:pt x="587" y="178"/>
                  </a:moveTo>
                  <a:lnTo>
                    <a:pt x="587" y="178"/>
                  </a:lnTo>
                  <a:lnTo>
                    <a:pt x="587" y="180"/>
                  </a:lnTo>
                  <a:lnTo>
                    <a:pt x="587" y="180"/>
                  </a:lnTo>
                  <a:lnTo>
                    <a:pt x="595" y="183"/>
                  </a:lnTo>
                  <a:lnTo>
                    <a:pt x="598" y="184"/>
                  </a:lnTo>
                  <a:lnTo>
                    <a:pt x="601" y="184"/>
                  </a:lnTo>
                  <a:lnTo>
                    <a:pt x="601" y="184"/>
                  </a:lnTo>
                  <a:lnTo>
                    <a:pt x="599" y="181"/>
                  </a:lnTo>
                  <a:lnTo>
                    <a:pt x="599" y="178"/>
                  </a:lnTo>
                  <a:lnTo>
                    <a:pt x="599" y="178"/>
                  </a:lnTo>
                  <a:lnTo>
                    <a:pt x="595" y="178"/>
                  </a:lnTo>
                  <a:lnTo>
                    <a:pt x="592" y="176"/>
                  </a:lnTo>
                  <a:lnTo>
                    <a:pt x="592" y="176"/>
                  </a:lnTo>
                  <a:lnTo>
                    <a:pt x="587" y="178"/>
                  </a:lnTo>
                  <a:lnTo>
                    <a:pt x="587" y="178"/>
                  </a:lnTo>
                  <a:close/>
                  <a:moveTo>
                    <a:pt x="107" y="181"/>
                  </a:moveTo>
                  <a:lnTo>
                    <a:pt x="107" y="181"/>
                  </a:lnTo>
                  <a:lnTo>
                    <a:pt x="110" y="181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0" y="178"/>
                  </a:lnTo>
                  <a:lnTo>
                    <a:pt x="108" y="178"/>
                  </a:lnTo>
                  <a:lnTo>
                    <a:pt x="108" y="178"/>
                  </a:lnTo>
                  <a:lnTo>
                    <a:pt x="108" y="180"/>
                  </a:lnTo>
                  <a:lnTo>
                    <a:pt x="107" y="181"/>
                  </a:lnTo>
                  <a:lnTo>
                    <a:pt x="107" y="181"/>
                  </a:lnTo>
                  <a:close/>
                  <a:moveTo>
                    <a:pt x="195" y="183"/>
                  </a:moveTo>
                  <a:lnTo>
                    <a:pt x="195" y="183"/>
                  </a:lnTo>
                  <a:lnTo>
                    <a:pt x="198" y="183"/>
                  </a:lnTo>
                  <a:lnTo>
                    <a:pt x="203" y="181"/>
                  </a:lnTo>
                  <a:lnTo>
                    <a:pt x="203" y="181"/>
                  </a:lnTo>
                  <a:lnTo>
                    <a:pt x="203" y="178"/>
                  </a:lnTo>
                  <a:lnTo>
                    <a:pt x="203" y="178"/>
                  </a:lnTo>
                  <a:lnTo>
                    <a:pt x="197" y="178"/>
                  </a:lnTo>
                  <a:lnTo>
                    <a:pt x="195" y="180"/>
                  </a:lnTo>
                  <a:lnTo>
                    <a:pt x="195" y="183"/>
                  </a:lnTo>
                  <a:lnTo>
                    <a:pt x="195" y="183"/>
                  </a:lnTo>
                  <a:close/>
                  <a:moveTo>
                    <a:pt x="413" y="181"/>
                  </a:moveTo>
                  <a:lnTo>
                    <a:pt x="413" y="181"/>
                  </a:lnTo>
                  <a:lnTo>
                    <a:pt x="418" y="183"/>
                  </a:lnTo>
                  <a:lnTo>
                    <a:pt x="421" y="183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2" y="180"/>
                  </a:lnTo>
                  <a:lnTo>
                    <a:pt x="422" y="180"/>
                  </a:lnTo>
                  <a:lnTo>
                    <a:pt x="418" y="178"/>
                  </a:lnTo>
                  <a:lnTo>
                    <a:pt x="413" y="178"/>
                  </a:lnTo>
                  <a:lnTo>
                    <a:pt x="413" y="178"/>
                  </a:lnTo>
                  <a:lnTo>
                    <a:pt x="413" y="181"/>
                  </a:lnTo>
                  <a:lnTo>
                    <a:pt x="413" y="181"/>
                  </a:lnTo>
                  <a:close/>
                  <a:moveTo>
                    <a:pt x="233" y="181"/>
                  </a:moveTo>
                  <a:lnTo>
                    <a:pt x="233" y="181"/>
                  </a:lnTo>
                  <a:lnTo>
                    <a:pt x="238" y="178"/>
                  </a:lnTo>
                  <a:lnTo>
                    <a:pt x="238" y="178"/>
                  </a:lnTo>
                  <a:lnTo>
                    <a:pt x="236" y="178"/>
                  </a:lnTo>
                  <a:lnTo>
                    <a:pt x="235" y="178"/>
                  </a:lnTo>
                  <a:lnTo>
                    <a:pt x="235" y="178"/>
                  </a:lnTo>
                  <a:lnTo>
                    <a:pt x="233" y="181"/>
                  </a:lnTo>
                  <a:lnTo>
                    <a:pt x="233" y="181"/>
                  </a:lnTo>
                  <a:close/>
                  <a:moveTo>
                    <a:pt x="427" y="183"/>
                  </a:moveTo>
                  <a:lnTo>
                    <a:pt x="427" y="183"/>
                  </a:lnTo>
                  <a:lnTo>
                    <a:pt x="431" y="183"/>
                  </a:lnTo>
                  <a:lnTo>
                    <a:pt x="433" y="183"/>
                  </a:lnTo>
                  <a:lnTo>
                    <a:pt x="434" y="181"/>
                  </a:lnTo>
                  <a:lnTo>
                    <a:pt x="434" y="181"/>
                  </a:lnTo>
                  <a:lnTo>
                    <a:pt x="431" y="180"/>
                  </a:lnTo>
                  <a:lnTo>
                    <a:pt x="428" y="178"/>
                  </a:lnTo>
                  <a:lnTo>
                    <a:pt x="428" y="178"/>
                  </a:lnTo>
                  <a:lnTo>
                    <a:pt x="428" y="180"/>
                  </a:lnTo>
                  <a:lnTo>
                    <a:pt x="427" y="181"/>
                  </a:lnTo>
                  <a:lnTo>
                    <a:pt x="427" y="183"/>
                  </a:lnTo>
                  <a:lnTo>
                    <a:pt x="427" y="183"/>
                  </a:lnTo>
                  <a:close/>
                  <a:moveTo>
                    <a:pt x="561" y="178"/>
                  </a:moveTo>
                  <a:lnTo>
                    <a:pt x="561" y="178"/>
                  </a:lnTo>
                  <a:lnTo>
                    <a:pt x="558" y="187"/>
                  </a:lnTo>
                  <a:lnTo>
                    <a:pt x="558" y="187"/>
                  </a:lnTo>
                  <a:lnTo>
                    <a:pt x="566" y="186"/>
                  </a:lnTo>
                  <a:lnTo>
                    <a:pt x="569" y="186"/>
                  </a:lnTo>
                  <a:lnTo>
                    <a:pt x="572" y="186"/>
                  </a:lnTo>
                  <a:lnTo>
                    <a:pt x="572" y="186"/>
                  </a:lnTo>
                  <a:lnTo>
                    <a:pt x="572" y="180"/>
                  </a:lnTo>
                  <a:lnTo>
                    <a:pt x="572" y="180"/>
                  </a:lnTo>
                  <a:lnTo>
                    <a:pt x="567" y="178"/>
                  </a:lnTo>
                  <a:lnTo>
                    <a:pt x="564" y="178"/>
                  </a:lnTo>
                  <a:lnTo>
                    <a:pt x="561" y="178"/>
                  </a:lnTo>
                  <a:lnTo>
                    <a:pt x="561" y="178"/>
                  </a:lnTo>
                  <a:close/>
                  <a:moveTo>
                    <a:pt x="653" y="187"/>
                  </a:moveTo>
                  <a:lnTo>
                    <a:pt x="653" y="187"/>
                  </a:lnTo>
                  <a:lnTo>
                    <a:pt x="653" y="183"/>
                  </a:lnTo>
                  <a:lnTo>
                    <a:pt x="653" y="180"/>
                  </a:lnTo>
                  <a:lnTo>
                    <a:pt x="651" y="178"/>
                  </a:lnTo>
                  <a:lnTo>
                    <a:pt x="651" y="178"/>
                  </a:lnTo>
                  <a:lnTo>
                    <a:pt x="653" y="181"/>
                  </a:lnTo>
                  <a:lnTo>
                    <a:pt x="651" y="184"/>
                  </a:lnTo>
                  <a:lnTo>
                    <a:pt x="651" y="186"/>
                  </a:lnTo>
                  <a:lnTo>
                    <a:pt x="653" y="187"/>
                  </a:lnTo>
                  <a:lnTo>
                    <a:pt x="653" y="187"/>
                  </a:lnTo>
                  <a:close/>
                  <a:moveTo>
                    <a:pt x="154" y="186"/>
                  </a:moveTo>
                  <a:lnTo>
                    <a:pt x="154" y="186"/>
                  </a:lnTo>
                  <a:lnTo>
                    <a:pt x="157" y="184"/>
                  </a:lnTo>
                  <a:lnTo>
                    <a:pt x="159" y="184"/>
                  </a:lnTo>
                  <a:lnTo>
                    <a:pt x="162" y="183"/>
                  </a:lnTo>
                  <a:lnTo>
                    <a:pt x="162" y="178"/>
                  </a:lnTo>
                  <a:lnTo>
                    <a:pt x="162" y="178"/>
                  </a:lnTo>
                  <a:lnTo>
                    <a:pt x="155" y="178"/>
                  </a:lnTo>
                  <a:lnTo>
                    <a:pt x="155" y="178"/>
                  </a:lnTo>
                  <a:lnTo>
                    <a:pt x="154" y="186"/>
                  </a:lnTo>
                  <a:lnTo>
                    <a:pt x="154" y="186"/>
                  </a:lnTo>
                  <a:close/>
                  <a:moveTo>
                    <a:pt x="277" y="186"/>
                  </a:moveTo>
                  <a:lnTo>
                    <a:pt x="277" y="186"/>
                  </a:lnTo>
                  <a:lnTo>
                    <a:pt x="280" y="186"/>
                  </a:lnTo>
                  <a:lnTo>
                    <a:pt x="285" y="184"/>
                  </a:lnTo>
                  <a:lnTo>
                    <a:pt x="293" y="181"/>
                  </a:lnTo>
                  <a:lnTo>
                    <a:pt x="293" y="181"/>
                  </a:lnTo>
                  <a:lnTo>
                    <a:pt x="297" y="181"/>
                  </a:lnTo>
                  <a:lnTo>
                    <a:pt x="299" y="180"/>
                  </a:lnTo>
                  <a:lnTo>
                    <a:pt x="297" y="178"/>
                  </a:lnTo>
                  <a:lnTo>
                    <a:pt x="297" y="178"/>
                  </a:lnTo>
                  <a:lnTo>
                    <a:pt x="293" y="180"/>
                  </a:lnTo>
                  <a:lnTo>
                    <a:pt x="287" y="181"/>
                  </a:lnTo>
                  <a:lnTo>
                    <a:pt x="280" y="181"/>
                  </a:lnTo>
                  <a:lnTo>
                    <a:pt x="279" y="183"/>
                  </a:lnTo>
                  <a:lnTo>
                    <a:pt x="277" y="186"/>
                  </a:lnTo>
                  <a:lnTo>
                    <a:pt x="277" y="186"/>
                  </a:lnTo>
                  <a:close/>
                  <a:moveTo>
                    <a:pt x="541" y="180"/>
                  </a:moveTo>
                  <a:lnTo>
                    <a:pt x="541" y="18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6" y="192"/>
                  </a:lnTo>
                  <a:lnTo>
                    <a:pt x="552" y="193"/>
                  </a:lnTo>
                  <a:lnTo>
                    <a:pt x="552" y="193"/>
                  </a:lnTo>
                  <a:lnTo>
                    <a:pt x="552" y="189"/>
                  </a:lnTo>
                  <a:lnTo>
                    <a:pt x="549" y="184"/>
                  </a:lnTo>
                  <a:lnTo>
                    <a:pt x="546" y="180"/>
                  </a:lnTo>
                  <a:lnTo>
                    <a:pt x="541" y="180"/>
                  </a:lnTo>
                  <a:lnTo>
                    <a:pt x="541" y="180"/>
                  </a:lnTo>
                  <a:close/>
                  <a:moveTo>
                    <a:pt x="123" y="181"/>
                  </a:moveTo>
                  <a:lnTo>
                    <a:pt x="123" y="181"/>
                  </a:lnTo>
                  <a:lnTo>
                    <a:pt x="122" y="186"/>
                  </a:lnTo>
                  <a:lnTo>
                    <a:pt x="120" y="190"/>
                  </a:lnTo>
                  <a:lnTo>
                    <a:pt x="120" y="190"/>
                  </a:lnTo>
                  <a:lnTo>
                    <a:pt x="130" y="190"/>
                  </a:lnTo>
                  <a:lnTo>
                    <a:pt x="137" y="189"/>
                  </a:lnTo>
                  <a:lnTo>
                    <a:pt x="137" y="189"/>
                  </a:lnTo>
                  <a:lnTo>
                    <a:pt x="139" y="184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34" y="180"/>
                  </a:lnTo>
                  <a:lnTo>
                    <a:pt x="130" y="180"/>
                  </a:lnTo>
                  <a:lnTo>
                    <a:pt x="123" y="181"/>
                  </a:lnTo>
                  <a:lnTo>
                    <a:pt x="123" y="181"/>
                  </a:lnTo>
                  <a:close/>
                  <a:moveTo>
                    <a:pt x="145" y="187"/>
                  </a:moveTo>
                  <a:lnTo>
                    <a:pt x="145" y="187"/>
                  </a:lnTo>
                  <a:lnTo>
                    <a:pt x="146" y="187"/>
                  </a:lnTo>
                  <a:lnTo>
                    <a:pt x="148" y="187"/>
                  </a:lnTo>
                  <a:lnTo>
                    <a:pt x="148" y="187"/>
                  </a:lnTo>
                  <a:lnTo>
                    <a:pt x="148" y="180"/>
                  </a:lnTo>
                  <a:lnTo>
                    <a:pt x="148" y="180"/>
                  </a:lnTo>
                  <a:lnTo>
                    <a:pt x="146" y="180"/>
                  </a:lnTo>
                  <a:lnTo>
                    <a:pt x="146" y="180"/>
                  </a:lnTo>
                  <a:lnTo>
                    <a:pt x="145" y="184"/>
                  </a:lnTo>
                  <a:lnTo>
                    <a:pt x="145" y="186"/>
                  </a:lnTo>
                  <a:lnTo>
                    <a:pt x="145" y="187"/>
                  </a:lnTo>
                  <a:lnTo>
                    <a:pt x="145" y="187"/>
                  </a:lnTo>
                  <a:close/>
                  <a:moveTo>
                    <a:pt x="345" y="187"/>
                  </a:moveTo>
                  <a:lnTo>
                    <a:pt x="345" y="187"/>
                  </a:lnTo>
                  <a:lnTo>
                    <a:pt x="346" y="187"/>
                  </a:lnTo>
                  <a:lnTo>
                    <a:pt x="348" y="187"/>
                  </a:lnTo>
                  <a:lnTo>
                    <a:pt x="348" y="187"/>
                  </a:lnTo>
                  <a:lnTo>
                    <a:pt x="348" y="183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4"/>
                  </a:lnTo>
                  <a:lnTo>
                    <a:pt x="345" y="187"/>
                  </a:lnTo>
                  <a:lnTo>
                    <a:pt x="345" y="187"/>
                  </a:lnTo>
                  <a:close/>
                  <a:moveTo>
                    <a:pt x="378" y="181"/>
                  </a:moveTo>
                  <a:lnTo>
                    <a:pt x="378" y="181"/>
                  </a:lnTo>
                  <a:lnTo>
                    <a:pt x="381" y="181"/>
                  </a:lnTo>
                  <a:lnTo>
                    <a:pt x="383" y="181"/>
                  </a:lnTo>
                  <a:lnTo>
                    <a:pt x="383" y="180"/>
                  </a:lnTo>
                  <a:lnTo>
                    <a:pt x="383" y="180"/>
                  </a:lnTo>
                  <a:lnTo>
                    <a:pt x="381" y="180"/>
                  </a:lnTo>
                  <a:lnTo>
                    <a:pt x="378" y="180"/>
                  </a:lnTo>
                  <a:lnTo>
                    <a:pt x="378" y="180"/>
                  </a:lnTo>
                  <a:lnTo>
                    <a:pt x="378" y="181"/>
                  </a:lnTo>
                  <a:lnTo>
                    <a:pt x="378" y="181"/>
                  </a:lnTo>
                  <a:close/>
                  <a:moveTo>
                    <a:pt x="759" y="192"/>
                  </a:moveTo>
                  <a:lnTo>
                    <a:pt x="759" y="192"/>
                  </a:lnTo>
                  <a:lnTo>
                    <a:pt x="761" y="190"/>
                  </a:lnTo>
                  <a:lnTo>
                    <a:pt x="762" y="189"/>
                  </a:lnTo>
                  <a:lnTo>
                    <a:pt x="762" y="189"/>
                  </a:lnTo>
                  <a:lnTo>
                    <a:pt x="759" y="183"/>
                  </a:lnTo>
                  <a:lnTo>
                    <a:pt x="759" y="181"/>
                  </a:lnTo>
                  <a:lnTo>
                    <a:pt x="756" y="180"/>
                  </a:lnTo>
                  <a:lnTo>
                    <a:pt x="756" y="180"/>
                  </a:lnTo>
                  <a:lnTo>
                    <a:pt x="759" y="192"/>
                  </a:lnTo>
                  <a:lnTo>
                    <a:pt x="759" y="192"/>
                  </a:lnTo>
                  <a:close/>
                  <a:moveTo>
                    <a:pt x="316" y="183"/>
                  </a:moveTo>
                  <a:lnTo>
                    <a:pt x="316" y="183"/>
                  </a:lnTo>
                  <a:lnTo>
                    <a:pt x="316" y="186"/>
                  </a:lnTo>
                  <a:lnTo>
                    <a:pt x="314" y="187"/>
                  </a:lnTo>
                  <a:lnTo>
                    <a:pt x="314" y="187"/>
                  </a:lnTo>
                  <a:lnTo>
                    <a:pt x="325" y="189"/>
                  </a:lnTo>
                  <a:lnTo>
                    <a:pt x="335" y="189"/>
                  </a:lnTo>
                  <a:lnTo>
                    <a:pt x="335" y="189"/>
                  </a:lnTo>
                  <a:lnTo>
                    <a:pt x="335" y="186"/>
                  </a:lnTo>
                  <a:lnTo>
                    <a:pt x="335" y="180"/>
                  </a:lnTo>
                  <a:lnTo>
                    <a:pt x="335" y="180"/>
                  </a:lnTo>
                  <a:lnTo>
                    <a:pt x="316" y="183"/>
                  </a:lnTo>
                  <a:lnTo>
                    <a:pt x="316" y="183"/>
                  </a:lnTo>
                  <a:close/>
                  <a:moveTo>
                    <a:pt x="354" y="187"/>
                  </a:moveTo>
                  <a:lnTo>
                    <a:pt x="354" y="187"/>
                  </a:lnTo>
                  <a:lnTo>
                    <a:pt x="354" y="183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52" y="184"/>
                  </a:lnTo>
                  <a:lnTo>
                    <a:pt x="354" y="187"/>
                  </a:lnTo>
                  <a:lnTo>
                    <a:pt x="354" y="187"/>
                  </a:lnTo>
                  <a:lnTo>
                    <a:pt x="354" y="187"/>
                  </a:lnTo>
                  <a:close/>
                  <a:moveTo>
                    <a:pt x="532" y="181"/>
                  </a:moveTo>
                  <a:lnTo>
                    <a:pt x="532" y="181"/>
                  </a:lnTo>
                  <a:lnTo>
                    <a:pt x="532" y="186"/>
                  </a:lnTo>
                  <a:lnTo>
                    <a:pt x="532" y="189"/>
                  </a:lnTo>
                  <a:lnTo>
                    <a:pt x="532" y="189"/>
                  </a:lnTo>
                  <a:lnTo>
                    <a:pt x="534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87"/>
                  </a:lnTo>
                  <a:lnTo>
                    <a:pt x="537" y="186"/>
                  </a:lnTo>
                  <a:lnTo>
                    <a:pt x="537" y="183"/>
                  </a:lnTo>
                  <a:lnTo>
                    <a:pt x="538" y="180"/>
                  </a:lnTo>
                  <a:lnTo>
                    <a:pt x="538" y="180"/>
                  </a:lnTo>
                  <a:lnTo>
                    <a:pt x="535" y="181"/>
                  </a:lnTo>
                  <a:lnTo>
                    <a:pt x="532" y="181"/>
                  </a:lnTo>
                  <a:lnTo>
                    <a:pt x="532" y="181"/>
                  </a:lnTo>
                  <a:close/>
                  <a:moveTo>
                    <a:pt x="76" y="181"/>
                  </a:moveTo>
                  <a:lnTo>
                    <a:pt x="76" y="181"/>
                  </a:lnTo>
                  <a:lnTo>
                    <a:pt x="72" y="183"/>
                  </a:lnTo>
                  <a:lnTo>
                    <a:pt x="70" y="184"/>
                  </a:lnTo>
                  <a:lnTo>
                    <a:pt x="69" y="187"/>
                  </a:lnTo>
                  <a:lnTo>
                    <a:pt x="69" y="187"/>
                  </a:lnTo>
                  <a:lnTo>
                    <a:pt x="72" y="189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87"/>
                  </a:lnTo>
                  <a:lnTo>
                    <a:pt x="76" y="184"/>
                  </a:lnTo>
                  <a:lnTo>
                    <a:pt x="76" y="183"/>
                  </a:lnTo>
                  <a:lnTo>
                    <a:pt x="76" y="181"/>
                  </a:lnTo>
                  <a:lnTo>
                    <a:pt x="76" y="181"/>
                  </a:lnTo>
                  <a:close/>
                  <a:moveTo>
                    <a:pt x="505" y="183"/>
                  </a:moveTo>
                  <a:lnTo>
                    <a:pt x="505" y="183"/>
                  </a:lnTo>
                  <a:lnTo>
                    <a:pt x="505" y="187"/>
                  </a:lnTo>
                  <a:lnTo>
                    <a:pt x="505" y="187"/>
                  </a:lnTo>
                  <a:lnTo>
                    <a:pt x="509" y="186"/>
                  </a:lnTo>
                  <a:lnTo>
                    <a:pt x="514" y="186"/>
                  </a:lnTo>
                  <a:lnTo>
                    <a:pt x="521" y="187"/>
                  </a:lnTo>
                  <a:lnTo>
                    <a:pt x="521" y="187"/>
                  </a:lnTo>
                  <a:lnTo>
                    <a:pt x="521" y="181"/>
                  </a:lnTo>
                  <a:lnTo>
                    <a:pt x="521" y="181"/>
                  </a:lnTo>
                  <a:lnTo>
                    <a:pt x="514" y="181"/>
                  </a:lnTo>
                  <a:lnTo>
                    <a:pt x="505" y="183"/>
                  </a:lnTo>
                  <a:lnTo>
                    <a:pt x="505" y="183"/>
                  </a:lnTo>
                  <a:close/>
                  <a:moveTo>
                    <a:pt x="360" y="187"/>
                  </a:moveTo>
                  <a:lnTo>
                    <a:pt x="360" y="187"/>
                  </a:lnTo>
                  <a:lnTo>
                    <a:pt x="361" y="187"/>
                  </a:lnTo>
                  <a:lnTo>
                    <a:pt x="364" y="187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7" y="184"/>
                  </a:lnTo>
                  <a:lnTo>
                    <a:pt x="364" y="183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4"/>
                  </a:lnTo>
                  <a:lnTo>
                    <a:pt x="360" y="187"/>
                  </a:lnTo>
                  <a:lnTo>
                    <a:pt x="360" y="187"/>
                  </a:lnTo>
                  <a:close/>
                  <a:moveTo>
                    <a:pt x="582" y="193"/>
                  </a:moveTo>
                  <a:lnTo>
                    <a:pt x="582" y="193"/>
                  </a:lnTo>
                  <a:lnTo>
                    <a:pt x="582" y="184"/>
                  </a:lnTo>
                  <a:lnTo>
                    <a:pt x="582" y="184"/>
                  </a:lnTo>
                  <a:lnTo>
                    <a:pt x="579" y="183"/>
                  </a:lnTo>
                  <a:lnTo>
                    <a:pt x="578" y="181"/>
                  </a:lnTo>
                  <a:lnTo>
                    <a:pt x="578" y="181"/>
                  </a:lnTo>
                  <a:lnTo>
                    <a:pt x="578" y="186"/>
                  </a:lnTo>
                  <a:lnTo>
                    <a:pt x="578" y="189"/>
                  </a:lnTo>
                  <a:lnTo>
                    <a:pt x="579" y="192"/>
                  </a:lnTo>
                  <a:lnTo>
                    <a:pt x="582" y="193"/>
                  </a:lnTo>
                  <a:lnTo>
                    <a:pt x="582" y="193"/>
                  </a:lnTo>
                  <a:close/>
                  <a:moveTo>
                    <a:pt x="387" y="186"/>
                  </a:moveTo>
                  <a:lnTo>
                    <a:pt x="387" y="186"/>
                  </a:lnTo>
                  <a:lnTo>
                    <a:pt x="392" y="184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90" y="183"/>
                  </a:lnTo>
                  <a:lnTo>
                    <a:pt x="387" y="186"/>
                  </a:lnTo>
                  <a:lnTo>
                    <a:pt x="387" y="186"/>
                  </a:lnTo>
                  <a:close/>
                  <a:moveTo>
                    <a:pt x="611" y="189"/>
                  </a:moveTo>
                  <a:lnTo>
                    <a:pt x="611" y="189"/>
                  </a:lnTo>
                  <a:lnTo>
                    <a:pt x="610" y="186"/>
                  </a:lnTo>
                  <a:lnTo>
                    <a:pt x="610" y="183"/>
                  </a:lnTo>
                  <a:lnTo>
                    <a:pt x="608" y="183"/>
                  </a:lnTo>
                  <a:lnTo>
                    <a:pt x="608" y="183"/>
                  </a:lnTo>
                  <a:lnTo>
                    <a:pt x="607" y="187"/>
                  </a:lnTo>
                  <a:lnTo>
                    <a:pt x="608" y="189"/>
                  </a:lnTo>
                  <a:lnTo>
                    <a:pt x="611" y="189"/>
                  </a:lnTo>
                  <a:lnTo>
                    <a:pt x="611" y="189"/>
                  </a:lnTo>
                  <a:close/>
                  <a:moveTo>
                    <a:pt x="265" y="184"/>
                  </a:moveTo>
                  <a:lnTo>
                    <a:pt x="265" y="184"/>
                  </a:lnTo>
                  <a:lnTo>
                    <a:pt x="265" y="187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71" y="190"/>
                  </a:lnTo>
                  <a:lnTo>
                    <a:pt x="271" y="190"/>
                  </a:lnTo>
                  <a:lnTo>
                    <a:pt x="273" y="187"/>
                  </a:lnTo>
                  <a:lnTo>
                    <a:pt x="273" y="183"/>
                  </a:lnTo>
                  <a:lnTo>
                    <a:pt x="273" y="183"/>
                  </a:lnTo>
                  <a:lnTo>
                    <a:pt x="270" y="183"/>
                  </a:lnTo>
                  <a:lnTo>
                    <a:pt x="265" y="184"/>
                  </a:lnTo>
                  <a:lnTo>
                    <a:pt x="265" y="184"/>
                  </a:lnTo>
                  <a:close/>
                  <a:moveTo>
                    <a:pt x="165" y="189"/>
                  </a:moveTo>
                  <a:lnTo>
                    <a:pt x="165" y="189"/>
                  </a:lnTo>
                  <a:lnTo>
                    <a:pt x="165" y="192"/>
                  </a:lnTo>
                  <a:lnTo>
                    <a:pt x="165" y="193"/>
                  </a:lnTo>
                  <a:lnTo>
                    <a:pt x="166" y="193"/>
                  </a:lnTo>
                  <a:lnTo>
                    <a:pt x="166" y="193"/>
                  </a:lnTo>
                  <a:lnTo>
                    <a:pt x="181" y="187"/>
                  </a:lnTo>
                  <a:lnTo>
                    <a:pt x="181" y="187"/>
                  </a:lnTo>
                  <a:lnTo>
                    <a:pt x="180" y="186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2" y="186"/>
                  </a:lnTo>
                  <a:lnTo>
                    <a:pt x="165" y="189"/>
                  </a:lnTo>
                  <a:lnTo>
                    <a:pt x="165" y="189"/>
                  </a:lnTo>
                  <a:close/>
                  <a:moveTo>
                    <a:pt x="207" y="187"/>
                  </a:moveTo>
                  <a:lnTo>
                    <a:pt x="207" y="187"/>
                  </a:lnTo>
                  <a:lnTo>
                    <a:pt x="210" y="187"/>
                  </a:lnTo>
                  <a:lnTo>
                    <a:pt x="212" y="184"/>
                  </a:lnTo>
                  <a:lnTo>
                    <a:pt x="212" y="184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close/>
                  <a:moveTo>
                    <a:pt x="305" y="187"/>
                  </a:moveTo>
                  <a:lnTo>
                    <a:pt x="305" y="187"/>
                  </a:lnTo>
                  <a:lnTo>
                    <a:pt x="309" y="187"/>
                  </a:lnTo>
                  <a:lnTo>
                    <a:pt x="309" y="187"/>
                  </a:lnTo>
                  <a:lnTo>
                    <a:pt x="309" y="186"/>
                  </a:lnTo>
                  <a:lnTo>
                    <a:pt x="309" y="184"/>
                  </a:lnTo>
                  <a:lnTo>
                    <a:pt x="309" y="184"/>
                  </a:lnTo>
                  <a:lnTo>
                    <a:pt x="306" y="184"/>
                  </a:lnTo>
                  <a:lnTo>
                    <a:pt x="305" y="186"/>
                  </a:lnTo>
                  <a:lnTo>
                    <a:pt x="305" y="187"/>
                  </a:lnTo>
                  <a:lnTo>
                    <a:pt x="305" y="187"/>
                  </a:lnTo>
                  <a:close/>
                  <a:moveTo>
                    <a:pt x="8" y="263"/>
                  </a:moveTo>
                  <a:lnTo>
                    <a:pt x="8" y="263"/>
                  </a:lnTo>
                  <a:lnTo>
                    <a:pt x="11" y="268"/>
                  </a:lnTo>
                  <a:lnTo>
                    <a:pt x="11" y="276"/>
                  </a:lnTo>
                  <a:lnTo>
                    <a:pt x="9" y="282"/>
                  </a:lnTo>
                  <a:lnTo>
                    <a:pt x="11" y="289"/>
                  </a:lnTo>
                  <a:lnTo>
                    <a:pt x="11" y="289"/>
                  </a:lnTo>
                  <a:lnTo>
                    <a:pt x="14" y="274"/>
                  </a:lnTo>
                  <a:lnTo>
                    <a:pt x="17" y="259"/>
                  </a:lnTo>
                  <a:lnTo>
                    <a:pt x="20" y="244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35" y="204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27" y="201"/>
                  </a:lnTo>
                  <a:lnTo>
                    <a:pt x="20" y="221"/>
                  </a:lnTo>
                  <a:lnTo>
                    <a:pt x="14" y="241"/>
                  </a:lnTo>
                  <a:lnTo>
                    <a:pt x="8" y="263"/>
                  </a:lnTo>
                  <a:lnTo>
                    <a:pt x="8" y="263"/>
                  </a:lnTo>
                  <a:close/>
                  <a:moveTo>
                    <a:pt x="235" y="186"/>
                  </a:moveTo>
                  <a:lnTo>
                    <a:pt x="235" y="186"/>
                  </a:lnTo>
                  <a:lnTo>
                    <a:pt x="235" y="187"/>
                  </a:lnTo>
                  <a:lnTo>
                    <a:pt x="236" y="187"/>
                  </a:lnTo>
                  <a:lnTo>
                    <a:pt x="238" y="187"/>
                  </a:lnTo>
                  <a:lnTo>
                    <a:pt x="238" y="187"/>
                  </a:lnTo>
                  <a:lnTo>
                    <a:pt x="238" y="187"/>
                  </a:lnTo>
                  <a:lnTo>
                    <a:pt x="239" y="184"/>
                  </a:lnTo>
                  <a:lnTo>
                    <a:pt x="239" y="184"/>
                  </a:lnTo>
                  <a:lnTo>
                    <a:pt x="238" y="184"/>
                  </a:lnTo>
                  <a:lnTo>
                    <a:pt x="235" y="186"/>
                  </a:lnTo>
                  <a:lnTo>
                    <a:pt x="235" y="186"/>
                  </a:lnTo>
                  <a:close/>
                  <a:moveTo>
                    <a:pt x="683" y="190"/>
                  </a:moveTo>
                  <a:lnTo>
                    <a:pt x="683" y="190"/>
                  </a:lnTo>
                  <a:lnTo>
                    <a:pt x="681" y="187"/>
                  </a:lnTo>
                  <a:lnTo>
                    <a:pt x="678" y="184"/>
                  </a:lnTo>
                  <a:lnTo>
                    <a:pt x="678" y="184"/>
                  </a:lnTo>
                  <a:lnTo>
                    <a:pt x="680" y="189"/>
                  </a:lnTo>
                  <a:lnTo>
                    <a:pt x="681" y="190"/>
                  </a:lnTo>
                  <a:lnTo>
                    <a:pt x="683" y="190"/>
                  </a:lnTo>
                  <a:lnTo>
                    <a:pt x="683" y="190"/>
                  </a:lnTo>
                  <a:close/>
                  <a:moveTo>
                    <a:pt x="250" y="189"/>
                  </a:moveTo>
                  <a:lnTo>
                    <a:pt x="250" y="189"/>
                  </a:lnTo>
                  <a:lnTo>
                    <a:pt x="259" y="189"/>
                  </a:lnTo>
                  <a:lnTo>
                    <a:pt x="259" y="189"/>
                  </a:lnTo>
                  <a:lnTo>
                    <a:pt x="259" y="187"/>
                  </a:lnTo>
                  <a:lnTo>
                    <a:pt x="259" y="187"/>
                  </a:lnTo>
                  <a:lnTo>
                    <a:pt x="255" y="187"/>
                  </a:lnTo>
                  <a:lnTo>
                    <a:pt x="252" y="187"/>
                  </a:lnTo>
                  <a:lnTo>
                    <a:pt x="250" y="189"/>
                  </a:lnTo>
                  <a:lnTo>
                    <a:pt x="250" y="189"/>
                  </a:lnTo>
                  <a:close/>
                  <a:moveTo>
                    <a:pt x="447" y="187"/>
                  </a:moveTo>
                  <a:lnTo>
                    <a:pt x="447" y="187"/>
                  </a:lnTo>
                  <a:lnTo>
                    <a:pt x="448" y="189"/>
                  </a:lnTo>
                  <a:lnTo>
                    <a:pt x="450" y="189"/>
                  </a:lnTo>
                  <a:lnTo>
                    <a:pt x="450" y="189"/>
                  </a:lnTo>
                  <a:lnTo>
                    <a:pt x="450" y="187"/>
                  </a:lnTo>
                  <a:lnTo>
                    <a:pt x="448" y="186"/>
                  </a:lnTo>
                  <a:lnTo>
                    <a:pt x="448" y="186"/>
                  </a:lnTo>
                  <a:lnTo>
                    <a:pt x="447" y="187"/>
                  </a:lnTo>
                  <a:lnTo>
                    <a:pt x="447" y="187"/>
                  </a:lnTo>
                  <a:lnTo>
                    <a:pt x="447" y="187"/>
                  </a:lnTo>
                  <a:close/>
                  <a:moveTo>
                    <a:pt x="468" y="189"/>
                  </a:moveTo>
                  <a:lnTo>
                    <a:pt x="468" y="189"/>
                  </a:lnTo>
                  <a:lnTo>
                    <a:pt x="468" y="187"/>
                  </a:lnTo>
                  <a:lnTo>
                    <a:pt x="468" y="187"/>
                  </a:lnTo>
                  <a:lnTo>
                    <a:pt x="465" y="186"/>
                  </a:lnTo>
                  <a:lnTo>
                    <a:pt x="465" y="186"/>
                  </a:lnTo>
                  <a:lnTo>
                    <a:pt x="466" y="189"/>
                  </a:lnTo>
                  <a:lnTo>
                    <a:pt x="468" y="189"/>
                  </a:lnTo>
                  <a:lnTo>
                    <a:pt x="468" y="189"/>
                  </a:lnTo>
                  <a:close/>
                  <a:moveTo>
                    <a:pt x="620" y="192"/>
                  </a:moveTo>
                  <a:lnTo>
                    <a:pt x="620" y="192"/>
                  </a:lnTo>
                  <a:lnTo>
                    <a:pt x="624" y="192"/>
                  </a:lnTo>
                  <a:lnTo>
                    <a:pt x="627" y="192"/>
                  </a:lnTo>
                  <a:lnTo>
                    <a:pt x="627" y="189"/>
                  </a:lnTo>
                  <a:lnTo>
                    <a:pt x="627" y="189"/>
                  </a:lnTo>
                  <a:lnTo>
                    <a:pt x="622" y="187"/>
                  </a:lnTo>
                  <a:lnTo>
                    <a:pt x="620" y="186"/>
                  </a:lnTo>
                  <a:lnTo>
                    <a:pt x="620" y="186"/>
                  </a:lnTo>
                  <a:lnTo>
                    <a:pt x="619" y="189"/>
                  </a:lnTo>
                  <a:lnTo>
                    <a:pt x="620" y="192"/>
                  </a:lnTo>
                  <a:lnTo>
                    <a:pt x="620" y="192"/>
                  </a:lnTo>
                  <a:close/>
                  <a:moveTo>
                    <a:pt x="194" y="187"/>
                  </a:moveTo>
                  <a:lnTo>
                    <a:pt x="194" y="187"/>
                  </a:lnTo>
                  <a:lnTo>
                    <a:pt x="194" y="190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195" y="192"/>
                  </a:lnTo>
                  <a:lnTo>
                    <a:pt x="197" y="192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194" y="187"/>
                  </a:lnTo>
                  <a:lnTo>
                    <a:pt x="194" y="187"/>
                  </a:lnTo>
                  <a:close/>
                  <a:moveTo>
                    <a:pt x="428" y="187"/>
                  </a:moveTo>
                  <a:lnTo>
                    <a:pt x="428" y="187"/>
                  </a:lnTo>
                  <a:lnTo>
                    <a:pt x="428" y="195"/>
                  </a:lnTo>
                  <a:lnTo>
                    <a:pt x="430" y="204"/>
                  </a:lnTo>
                  <a:lnTo>
                    <a:pt x="430" y="204"/>
                  </a:lnTo>
                  <a:lnTo>
                    <a:pt x="434" y="204"/>
                  </a:lnTo>
                  <a:lnTo>
                    <a:pt x="441" y="204"/>
                  </a:lnTo>
                  <a:lnTo>
                    <a:pt x="441" y="204"/>
                  </a:lnTo>
                  <a:lnTo>
                    <a:pt x="438" y="195"/>
                  </a:lnTo>
                  <a:lnTo>
                    <a:pt x="436" y="187"/>
                  </a:lnTo>
                  <a:lnTo>
                    <a:pt x="436" y="187"/>
                  </a:lnTo>
                  <a:lnTo>
                    <a:pt x="431" y="187"/>
                  </a:lnTo>
                  <a:lnTo>
                    <a:pt x="428" y="187"/>
                  </a:lnTo>
                  <a:lnTo>
                    <a:pt x="428" y="187"/>
                  </a:lnTo>
                  <a:close/>
                  <a:moveTo>
                    <a:pt x="473" y="193"/>
                  </a:moveTo>
                  <a:lnTo>
                    <a:pt x="473" y="193"/>
                  </a:lnTo>
                  <a:lnTo>
                    <a:pt x="476" y="195"/>
                  </a:lnTo>
                  <a:lnTo>
                    <a:pt x="482" y="196"/>
                  </a:lnTo>
                  <a:lnTo>
                    <a:pt x="482" y="196"/>
                  </a:lnTo>
                  <a:lnTo>
                    <a:pt x="480" y="190"/>
                  </a:lnTo>
                  <a:lnTo>
                    <a:pt x="480" y="187"/>
                  </a:lnTo>
                  <a:lnTo>
                    <a:pt x="480" y="187"/>
                  </a:lnTo>
                  <a:lnTo>
                    <a:pt x="476" y="187"/>
                  </a:lnTo>
                  <a:lnTo>
                    <a:pt x="473" y="187"/>
                  </a:lnTo>
                  <a:lnTo>
                    <a:pt x="473" y="187"/>
                  </a:lnTo>
                  <a:lnTo>
                    <a:pt x="473" y="190"/>
                  </a:lnTo>
                  <a:lnTo>
                    <a:pt x="473" y="193"/>
                  </a:lnTo>
                  <a:lnTo>
                    <a:pt x="473" y="193"/>
                  </a:lnTo>
                  <a:close/>
                  <a:moveTo>
                    <a:pt x="587" y="193"/>
                  </a:moveTo>
                  <a:lnTo>
                    <a:pt x="587" y="193"/>
                  </a:lnTo>
                  <a:lnTo>
                    <a:pt x="595" y="193"/>
                  </a:lnTo>
                  <a:lnTo>
                    <a:pt x="598" y="193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593" y="189"/>
                  </a:lnTo>
                  <a:lnTo>
                    <a:pt x="587" y="187"/>
                  </a:lnTo>
                  <a:lnTo>
                    <a:pt x="587" y="187"/>
                  </a:lnTo>
                  <a:lnTo>
                    <a:pt x="587" y="193"/>
                  </a:lnTo>
                  <a:lnTo>
                    <a:pt x="587" y="193"/>
                  </a:lnTo>
                  <a:close/>
                  <a:moveTo>
                    <a:pt x="107" y="192"/>
                  </a:moveTo>
                  <a:lnTo>
                    <a:pt x="107" y="192"/>
                  </a:lnTo>
                  <a:lnTo>
                    <a:pt x="108" y="189"/>
                  </a:lnTo>
                  <a:lnTo>
                    <a:pt x="108" y="187"/>
                  </a:lnTo>
                  <a:lnTo>
                    <a:pt x="107" y="187"/>
                  </a:lnTo>
                  <a:lnTo>
                    <a:pt x="107" y="187"/>
                  </a:lnTo>
                  <a:lnTo>
                    <a:pt x="107" y="190"/>
                  </a:lnTo>
                  <a:lnTo>
                    <a:pt x="107" y="192"/>
                  </a:lnTo>
                  <a:lnTo>
                    <a:pt x="107" y="192"/>
                  </a:lnTo>
                  <a:lnTo>
                    <a:pt x="107" y="192"/>
                  </a:lnTo>
                  <a:close/>
                  <a:moveTo>
                    <a:pt x="422" y="187"/>
                  </a:moveTo>
                  <a:lnTo>
                    <a:pt x="422" y="187"/>
                  </a:lnTo>
                  <a:lnTo>
                    <a:pt x="418" y="187"/>
                  </a:lnTo>
                  <a:lnTo>
                    <a:pt x="413" y="189"/>
                  </a:lnTo>
                  <a:lnTo>
                    <a:pt x="413" y="189"/>
                  </a:lnTo>
                  <a:lnTo>
                    <a:pt x="415" y="196"/>
                  </a:lnTo>
                  <a:lnTo>
                    <a:pt x="415" y="204"/>
                  </a:lnTo>
                  <a:lnTo>
                    <a:pt x="415" y="204"/>
                  </a:lnTo>
                  <a:lnTo>
                    <a:pt x="421" y="204"/>
                  </a:lnTo>
                  <a:lnTo>
                    <a:pt x="422" y="205"/>
                  </a:lnTo>
                  <a:lnTo>
                    <a:pt x="425" y="204"/>
                  </a:lnTo>
                  <a:lnTo>
                    <a:pt x="425" y="204"/>
                  </a:lnTo>
                  <a:lnTo>
                    <a:pt x="422" y="187"/>
                  </a:lnTo>
                  <a:lnTo>
                    <a:pt x="422" y="187"/>
                  </a:lnTo>
                  <a:close/>
                  <a:moveTo>
                    <a:pt x="486" y="189"/>
                  </a:moveTo>
                  <a:lnTo>
                    <a:pt x="486" y="189"/>
                  </a:lnTo>
                  <a:lnTo>
                    <a:pt x="486" y="193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1" y="199"/>
                  </a:lnTo>
                  <a:lnTo>
                    <a:pt x="495" y="199"/>
                  </a:lnTo>
                  <a:lnTo>
                    <a:pt x="495" y="199"/>
                  </a:lnTo>
                  <a:lnTo>
                    <a:pt x="495" y="192"/>
                  </a:lnTo>
                  <a:lnTo>
                    <a:pt x="495" y="192"/>
                  </a:lnTo>
                  <a:lnTo>
                    <a:pt x="491" y="189"/>
                  </a:lnTo>
                  <a:lnTo>
                    <a:pt x="488" y="189"/>
                  </a:lnTo>
                  <a:lnTo>
                    <a:pt x="486" y="189"/>
                  </a:lnTo>
                  <a:lnTo>
                    <a:pt x="486" y="189"/>
                  </a:lnTo>
                  <a:close/>
                  <a:moveTo>
                    <a:pt x="410" y="202"/>
                  </a:moveTo>
                  <a:lnTo>
                    <a:pt x="410" y="202"/>
                  </a:lnTo>
                  <a:lnTo>
                    <a:pt x="410" y="196"/>
                  </a:lnTo>
                  <a:lnTo>
                    <a:pt x="409" y="192"/>
                  </a:lnTo>
                  <a:lnTo>
                    <a:pt x="407" y="189"/>
                  </a:lnTo>
                  <a:lnTo>
                    <a:pt x="407" y="189"/>
                  </a:lnTo>
                  <a:lnTo>
                    <a:pt x="409" y="192"/>
                  </a:lnTo>
                  <a:lnTo>
                    <a:pt x="409" y="196"/>
                  </a:lnTo>
                  <a:lnTo>
                    <a:pt x="409" y="199"/>
                  </a:lnTo>
                  <a:lnTo>
                    <a:pt x="410" y="202"/>
                  </a:lnTo>
                  <a:lnTo>
                    <a:pt x="410" y="202"/>
                  </a:lnTo>
                  <a:close/>
                  <a:moveTo>
                    <a:pt x="451" y="202"/>
                  </a:moveTo>
                  <a:lnTo>
                    <a:pt x="451" y="202"/>
                  </a:lnTo>
                  <a:lnTo>
                    <a:pt x="450" y="199"/>
                  </a:lnTo>
                  <a:lnTo>
                    <a:pt x="450" y="195"/>
                  </a:lnTo>
                  <a:lnTo>
                    <a:pt x="451" y="192"/>
                  </a:lnTo>
                  <a:lnTo>
                    <a:pt x="451" y="189"/>
                  </a:lnTo>
                  <a:lnTo>
                    <a:pt x="451" y="189"/>
                  </a:lnTo>
                  <a:lnTo>
                    <a:pt x="448" y="190"/>
                  </a:lnTo>
                  <a:lnTo>
                    <a:pt x="447" y="190"/>
                  </a:lnTo>
                  <a:lnTo>
                    <a:pt x="442" y="189"/>
                  </a:lnTo>
                  <a:lnTo>
                    <a:pt x="442" y="189"/>
                  </a:lnTo>
                  <a:lnTo>
                    <a:pt x="444" y="199"/>
                  </a:lnTo>
                  <a:lnTo>
                    <a:pt x="447" y="202"/>
                  </a:lnTo>
                  <a:lnTo>
                    <a:pt x="448" y="202"/>
                  </a:lnTo>
                  <a:lnTo>
                    <a:pt x="451" y="202"/>
                  </a:lnTo>
                  <a:lnTo>
                    <a:pt x="451" y="202"/>
                  </a:lnTo>
                  <a:close/>
                  <a:moveTo>
                    <a:pt x="642" y="192"/>
                  </a:moveTo>
                  <a:lnTo>
                    <a:pt x="642" y="192"/>
                  </a:lnTo>
                  <a:lnTo>
                    <a:pt x="642" y="189"/>
                  </a:lnTo>
                  <a:lnTo>
                    <a:pt x="642" y="189"/>
                  </a:lnTo>
                  <a:lnTo>
                    <a:pt x="639" y="189"/>
                  </a:lnTo>
                  <a:lnTo>
                    <a:pt x="639" y="189"/>
                  </a:lnTo>
                  <a:lnTo>
                    <a:pt x="640" y="190"/>
                  </a:lnTo>
                  <a:lnTo>
                    <a:pt x="642" y="192"/>
                  </a:lnTo>
                  <a:lnTo>
                    <a:pt x="642" y="192"/>
                  </a:lnTo>
                  <a:close/>
                  <a:moveTo>
                    <a:pt x="386" y="190"/>
                  </a:moveTo>
                  <a:lnTo>
                    <a:pt x="386" y="190"/>
                  </a:lnTo>
                  <a:lnTo>
                    <a:pt x="392" y="198"/>
                  </a:lnTo>
                  <a:lnTo>
                    <a:pt x="396" y="199"/>
                  </a:lnTo>
                  <a:lnTo>
                    <a:pt x="401" y="202"/>
                  </a:lnTo>
                  <a:lnTo>
                    <a:pt x="401" y="202"/>
                  </a:lnTo>
                  <a:lnTo>
                    <a:pt x="401" y="196"/>
                  </a:lnTo>
                  <a:lnTo>
                    <a:pt x="401" y="189"/>
                  </a:lnTo>
                  <a:lnTo>
                    <a:pt x="401" y="189"/>
                  </a:lnTo>
                  <a:lnTo>
                    <a:pt x="393" y="190"/>
                  </a:lnTo>
                  <a:lnTo>
                    <a:pt x="386" y="190"/>
                  </a:lnTo>
                  <a:lnTo>
                    <a:pt x="386" y="190"/>
                  </a:lnTo>
                  <a:close/>
                  <a:moveTo>
                    <a:pt x="154" y="192"/>
                  </a:moveTo>
                  <a:lnTo>
                    <a:pt x="154" y="192"/>
                  </a:lnTo>
                  <a:lnTo>
                    <a:pt x="152" y="195"/>
                  </a:lnTo>
                  <a:lnTo>
                    <a:pt x="152" y="198"/>
                  </a:lnTo>
                  <a:lnTo>
                    <a:pt x="152" y="198"/>
                  </a:lnTo>
                  <a:lnTo>
                    <a:pt x="155" y="198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57" y="190"/>
                  </a:lnTo>
                  <a:lnTo>
                    <a:pt x="154" y="192"/>
                  </a:lnTo>
                  <a:lnTo>
                    <a:pt x="154" y="192"/>
                  </a:lnTo>
                  <a:close/>
                  <a:moveTo>
                    <a:pt x="561" y="193"/>
                  </a:moveTo>
                  <a:lnTo>
                    <a:pt x="561" y="193"/>
                  </a:lnTo>
                  <a:lnTo>
                    <a:pt x="567" y="195"/>
                  </a:lnTo>
                  <a:lnTo>
                    <a:pt x="570" y="195"/>
                  </a:lnTo>
                  <a:lnTo>
                    <a:pt x="573" y="193"/>
                  </a:lnTo>
                  <a:lnTo>
                    <a:pt x="573" y="193"/>
                  </a:lnTo>
                  <a:lnTo>
                    <a:pt x="570" y="190"/>
                  </a:lnTo>
                  <a:lnTo>
                    <a:pt x="567" y="190"/>
                  </a:lnTo>
                  <a:lnTo>
                    <a:pt x="563" y="190"/>
                  </a:lnTo>
                  <a:lnTo>
                    <a:pt x="561" y="193"/>
                  </a:lnTo>
                  <a:lnTo>
                    <a:pt x="561" y="193"/>
                  </a:lnTo>
                  <a:close/>
                  <a:moveTo>
                    <a:pt x="21" y="201"/>
                  </a:moveTo>
                  <a:lnTo>
                    <a:pt x="21" y="201"/>
                  </a:lnTo>
                  <a:lnTo>
                    <a:pt x="24" y="196"/>
                  </a:lnTo>
                  <a:lnTo>
                    <a:pt x="27" y="193"/>
                  </a:lnTo>
                  <a:lnTo>
                    <a:pt x="27" y="193"/>
                  </a:lnTo>
                  <a:lnTo>
                    <a:pt x="24" y="193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3" y="190"/>
                  </a:lnTo>
                  <a:lnTo>
                    <a:pt x="23" y="190"/>
                  </a:lnTo>
                  <a:lnTo>
                    <a:pt x="23" y="193"/>
                  </a:lnTo>
                  <a:lnTo>
                    <a:pt x="23" y="196"/>
                  </a:lnTo>
                  <a:lnTo>
                    <a:pt x="21" y="199"/>
                  </a:lnTo>
                  <a:lnTo>
                    <a:pt x="21" y="201"/>
                  </a:lnTo>
                  <a:lnTo>
                    <a:pt x="21" y="201"/>
                  </a:lnTo>
                  <a:close/>
                  <a:moveTo>
                    <a:pt x="692" y="193"/>
                  </a:moveTo>
                  <a:lnTo>
                    <a:pt x="692" y="193"/>
                  </a:lnTo>
                  <a:lnTo>
                    <a:pt x="695" y="199"/>
                  </a:lnTo>
                  <a:lnTo>
                    <a:pt x="697" y="202"/>
                  </a:lnTo>
                  <a:lnTo>
                    <a:pt x="700" y="204"/>
                  </a:lnTo>
                  <a:lnTo>
                    <a:pt x="700" y="204"/>
                  </a:lnTo>
                  <a:lnTo>
                    <a:pt x="700" y="198"/>
                  </a:lnTo>
                  <a:lnTo>
                    <a:pt x="698" y="190"/>
                  </a:lnTo>
                  <a:lnTo>
                    <a:pt x="698" y="190"/>
                  </a:lnTo>
                  <a:lnTo>
                    <a:pt x="695" y="192"/>
                  </a:lnTo>
                  <a:lnTo>
                    <a:pt x="692" y="193"/>
                  </a:lnTo>
                  <a:lnTo>
                    <a:pt x="692" y="193"/>
                  </a:lnTo>
                  <a:close/>
                  <a:moveTo>
                    <a:pt x="69" y="199"/>
                  </a:moveTo>
                  <a:lnTo>
                    <a:pt x="69" y="199"/>
                  </a:lnTo>
                  <a:lnTo>
                    <a:pt x="73" y="198"/>
                  </a:lnTo>
                  <a:lnTo>
                    <a:pt x="75" y="196"/>
                  </a:lnTo>
                  <a:lnTo>
                    <a:pt x="76" y="195"/>
                  </a:lnTo>
                  <a:lnTo>
                    <a:pt x="76" y="195"/>
                  </a:lnTo>
                  <a:lnTo>
                    <a:pt x="72" y="193"/>
                  </a:lnTo>
                  <a:lnTo>
                    <a:pt x="67" y="192"/>
                  </a:lnTo>
                  <a:lnTo>
                    <a:pt x="67" y="192"/>
                  </a:lnTo>
                  <a:lnTo>
                    <a:pt x="67" y="196"/>
                  </a:lnTo>
                  <a:lnTo>
                    <a:pt x="69" y="199"/>
                  </a:lnTo>
                  <a:lnTo>
                    <a:pt x="69" y="199"/>
                  </a:lnTo>
                  <a:close/>
                  <a:moveTo>
                    <a:pt x="354" y="195"/>
                  </a:moveTo>
                  <a:lnTo>
                    <a:pt x="354" y="195"/>
                  </a:lnTo>
                  <a:lnTo>
                    <a:pt x="355" y="195"/>
                  </a:lnTo>
                  <a:lnTo>
                    <a:pt x="357" y="193"/>
                  </a:lnTo>
                  <a:lnTo>
                    <a:pt x="357" y="193"/>
                  </a:lnTo>
                  <a:lnTo>
                    <a:pt x="355" y="192"/>
                  </a:lnTo>
                  <a:lnTo>
                    <a:pt x="354" y="193"/>
                  </a:lnTo>
                  <a:lnTo>
                    <a:pt x="354" y="195"/>
                  </a:lnTo>
                  <a:lnTo>
                    <a:pt x="354" y="195"/>
                  </a:lnTo>
                  <a:close/>
                  <a:moveTo>
                    <a:pt x="364" y="198"/>
                  </a:moveTo>
                  <a:lnTo>
                    <a:pt x="364" y="198"/>
                  </a:lnTo>
                  <a:lnTo>
                    <a:pt x="367" y="199"/>
                  </a:lnTo>
                  <a:lnTo>
                    <a:pt x="373" y="199"/>
                  </a:lnTo>
                  <a:lnTo>
                    <a:pt x="373" y="199"/>
                  </a:lnTo>
                  <a:lnTo>
                    <a:pt x="372" y="195"/>
                  </a:lnTo>
                  <a:lnTo>
                    <a:pt x="370" y="192"/>
                  </a:lnTo>
                  <a:lnTo>
                    <a:pt x="370" y="192"/>
                  </a:lnTo>
                  <a:lnTo>
                    <a:pt x="370" y="195"/>
                  </a:lnTo>
                  <a:lnTo>
                    <a:pt x="367" y="196"/>
                  </a:lnTo>
                  <a:lnTo>
                    <a:pt x="366" y="196"/>
                  </a:lnTo>
                  <a:lnTo>
                    <a:pt x="364" y="198"/>
                  </a:lnTo>
                  <a:lnTo>
                    <a:pt x="364" y="198"/>
                  </a:lnTo>
                  <a:close/>
                  <a:moveTo>
                    <a:pt x="378" y="199"/>
                  </a:moveTo>
                  <a:lnTo>
                    <a:pt x="378" y="199"/>
                  </a:lnTo>
                  <a:lnTo>
                    <a:pt x="383" y="201"/>
                  </a:lnTo>
                  <a:lnTo>
                    <a:pt x="387" y="201"/>
                  </a:lnTo>
                  <a:lnTo>
                    <a:pt x="387" y="201"/>
                  </a:lnTo>
                  <a:lnTo>
                    <a:pt x="384" y="195"/>
                  </a:lnTo>
                  <a:lnTo>
                    <a:pt x="378" y="192"/>
                  </a:lnTo>
                  <a:lnTo>
                    <a:pt x="378" y="192"/>
                  </a:lnTo>
                  <a:lnTo>
                    <a:pt x="378" y="199"/>
                  </a:lnTo>
                  <a:lnTo>
                    <a:pt x="378" y="199"/>
                  </a:lnTo>
                  <a:close/>
                  <a:moveTo>
                    <a:pt x="457" y="193"/>
                  </a:moveTo>
                  <a:lnTo>
                    <a:pt x="457" y="193"/>
                  </a:lnTo>
                  <a:lnTo>
                    <a:pt x="457" y="198"/>
                  </a:lnTo>
                  <a:lnTo>
                    <a:pt x="459" y="202"/>
                  </a:lnTo>
                  <a:lnTo>
                    <a:pt x="459" y="202"/>
                  </a:lnTo>
                  <a:lnTo>
                    <a:pt x="463" y="202"/>
                  </a:lnTo>
                  <a:lnTo>
                    <a:pt x="468" y="202"/>
                  </a:lnTo>
                  <a:lnTo>
                    <a:pt x="468" y="202"/>
                  </a:lnTo>
                  <a:lnTo>
                    <a:pt x="468" y="198"/>
                  </a:lnTo>
                  <a:lnTo>
                    <a:pt x="465" y="195"/>
                  </a:lnTo>
                  <a:lnTo>
                    <a:pt x="462" y="193"/>
                  </a:lnTo>
                  <a:lnTo>
                    <a:pt x="457" y="193"/>
                  </a:lnTo>
                  <a:lnTo>
                    <a:pt x="457" y="193"/>
                  </a:lnTo>
                  <a:close/>
                  <a:moveTo>
                    <a:pt x="119" y="196"/>
                  </a:moveTo>
                  <a:lnTo>
                    <a:pt x="119" y="196"/>
                  </a:lnTo>
                  <a:lnTo>
                    <a:pt x="119" y="201"/>
                  </a:lnTo>
                  <a:lnTo>
                    <a:pt x="117" y="204"/>
                  </a:lnTo>
                  <a:lnTo>
                    <a:pt x="117" y="204"/>
                  </a:lnTo>
                  <a:lnTo>
                    <a:pt x="128" y="199"/>
                  </a:lnTo>
                  <a:lnTo>
                    <a:pt x="133" y="196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3"/>
                  </a:lnTo>
                  <a:lnTo>
                    <a:pt x="137" y="193"/>
                  </a:lnTo>
                  <a:lnTo>
                    <a:pt x="137" y="193"/>
                  </a:lnTo>
                  <a:lnTo>
                    <a:pt x="128" y="195"/>
                  </a:lnTo>
                  <a:lnTo>
                    <a:pt x="119" y="196"/>
                  </a:lnTo>
                  <a:lnTo>
                    <a:pt x="119" y="196"/>
                  </a:lnTo>
                  <a:close/>
                  <a:moveTo>
                    <a:pt x="163" y="199"/>
                  </a:moveTo>
                  <a:lnTo>
                    <a:pt x="163" y="199"/>
                  </a:lnTo>
                  <a:lnTo>
                    <a:pt x="168" y="198"/>
                  </a:lnTo>
                  <a:lnTo>
                    <a:pt x="174" y="198"/>
                  </a:lnTo>
                  <a:lnTo>
                    <a:pt x="177" y="196"/>
                  </a:lnTo>
                  <a:lnTo>
                    <a:pt x="180" y="193"/>
                  </a:lnTo>
                  <a:lnTo>
                    <a:pt x="180" y="193"/>
                  </a:lnTo>
                  <a:lnTo>
                    <a:pt x="171" y="196"/>
                  </a:lnTo>
                  <a:lnTo>
                    <a:pt x="163" y="199"/>
                  </a:lnTo>
                  <a:lnTo>
                    <a:pt x="163" y="199"/>
                  </a:lnTo>
                  <a:close/>
                  <a:moveTo>
                    <a:pt x="242" y="198"/>
                  </a:moveTo>
                  <a:lnTo>
                    <a:pt x="242" y="198"/>
                  </a:lnTo>
                  <a:lnTo>
                    <a:pt x="250" y="198"/>
                  </a:lnTo>
                  <a:lnTo>
                    <a:pt x="253" y="196"/>
                  </a:lnTo>
                  <a:lnTo>
                    <a:pt x="255" y="193"/>
                  </a:lnTo>
                  <a:lnTo>
                    <a:pt x="255" y="193"/>
                  </a:lnTo>
                  <a:lnTo>
                    <a:pt x="248" y="193"/>
                  </a:lnTo>
                  <a:lnTo>
                    <a:pt x="244" y="193"/>
                  </a:lnTo>
                  <a:lnTo>
                    <a:pt x="244" y="193"/>
                  </a:lnTo>
                  <a:lnTo>
                    <a:pt x="242" y="196"/>
                  </a:lnTo>
                  <a:lnTo>
                    <a:pt x="242" y="198"/>
                  </a:lnTo>
                  <a:lnTo>
                    <a:pt x="242" y="198"/>
                  </a:lnTo>
                  <a:close/>
                  <a:moveTo>
                    <a:pt x="312" y="195"/>
                  </a:moveTo>
                  <a:lnTo>
                    <a:pt x="312" y="195"/>
                  </a:lnTo>
                  <a:lnTo>
                    <a:pt x="312" y="198"/>
                  </a:lnTo>
                  <a:lnTo>
                    <a:pt x="312" y="199"/>
                  </a:lnTo>
                  <a:lnTo>
                    <a:pt x="312" y="199"/>
                  </a:lnTo>
                  <a:lnTo>
                    <a:pt x="325" y="198"/>
                  </a:lnTo>
                  <a:lnTo>
                    <a:pt x="335" y="193"/>
                  </a:lnTo>
                  <a:lnTo>
                    <a:pt x="335" y="193"/>
                  </a:lnTo>
                  <a:lnTo>
                    <a:pt x="323" y="193"/>
                  </a:lnTo>
                  <a:lnTo>
                    <a:pt x="312" y="195"/>
                  </a:lnTo>
                  <a:lnTo>
                    <a:pt x="312" y="195"/>
                  </a:lnTo>
                  <a:close/>
                  <a:moveTo>
                    <a:pt x="532" y="193"/>
                  </a:moveTo>
                  <a:lnTo>
                    <a:pt x="532" y="193"/>
                  </a:lnTo>
                  <a:lnTo>
                    <a:pt x="532" y="195"/>
                  </a:lnTo>
                  <a:lnTo>
                    <a:pt x="534" y="195"/>
                  </a:lnTo>
                  <a:lnTo>
                    <a:pt x="537" y="196"/>
                  </a:lnTo>
                  <a:lnTo>
                    <a:pt x="537" y="196"/>
                  </a:lnTo>
                  <a:lnTo>
                    <a:pt x="535" y="195"/>
                  </a:lnTo>
                  <a:lnTo>
                    <a:pt x="535" y="193"/>
                  </a:lnTo>
                  <a:lnTo>
                    <a:pt x="532" y="193"/>
                  </a:lnTo>
                  <a:lnTo>
                    <a:pt x="532" y="193"/>
                  </a:lnTo>
                  <a:close/>
                  <a:moveTo>
                    <a:pt x="732" y="209"/>
                  </a:moveTo>
                  <a:lnTo>
                    <a:pt x="732" y="209"/>
                  </a:lnTo>
                  <a:lnTo>
                    <a:pt x="733" y="201"/>
                  </a:lnTo>
                  <a:lnTo>
                    <a:pt x="732" y="193"/>
                  </a:lnTo>
                  <a:lnTo>
                    <a:pt x="732" y="193"/>
                  </a:lnTo>
                  <a:lnTo>
                    <a:pt x="730" y="201"/>
                  </a:lnTo>
                  <a:lnTo>
                    <a:pt x="729" y="205"/>
                  </a:lnTo>
                  <a:lnTo>
                    <a:pt x="732" y="209"/>
                  </a:lnTo>
                  <a:lnTo>
                    <a:pt x="732" y="209"/>
                  </a:lnTo>
                  <a:close/>
                  <a:moveTo>
                    <a:pt x="750" y="227"/>
                  </a:moveTo>
                  <a:lnTo>
                    <a:pt x="750" y="227"/>
                  </a:lnTo>
                  <a:lnTo>
                    <a:pt x="752" y="221"/>
                  </a:lnTo>
                  <a:lnTo>
                    <a:pt x="752" y="216"/>
                  </a:lnTo>
                  <a:lnTo>
                    <a:pt x="749" y="207"/>
                  </a:lnTo>
                  <a:lnTo>
                    <a:pt x="739" y="193"/>
                  </a:lnTo>
                  <a:lnTo>
                    <a:pt x="739" y="193"/>
                  </a:lnTo>
                  <a:lnTo>
                    <a:pt x="741" y="202"/>
                  </a:lnTo>
                  <a:lnTo>
                    <a:pt x="742" y="212"/>
                  </a:lnTo>
                  <a:lnTo>
                    <a:pt x="746" y="221"/>
                  </a:lnTo>
                  <a:lnTo>
                    <a:pt x="747" y="224"/>
                  </a:lnTo>
                  <a:lnTo>
                    <a:pt x="750" y="227"/>
                  </a:lnTo>
                  <a:lnTo>
                    <a:pt x="750" y="227"/>
                  </a:lnTo>
                  <a:close/>
                  <a:moveTo>
                    <a:pt x="53" y="215"/>
                  </a:moveTo>
                  <a:lnTo>
                    <a:pt x="53" y="215"/>
                  </a:lnTo>
                  <a:lnTo>
                    <a:pt x="55" y="213"/>
                  </a:lnTo>
                  <a:lnTo>
                    <a:pt x="58" y="210"/>
                  </a:lnTo>
                  <a:lnTo>
                    <a:pt x="61" y="204"/>
                  </a:lnTo>
                  <a:lnTo>
                    <a:pt x="61" y="198"/>
                  </a:lnTo>
                  <a:lnTo>
                    <a:pt x="59" y="196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5" y="202"/>
                  </a:lnTo>
                  <a:lnTo>
                    <a:pt x="53" y="215"/>
                  </a:lnTo>
                  <a:lnTo>
                    <a:pt x="53" y="215"/>
                  </a:lnTo>
                  <a:close/>
                  <a:moveTo>
                    <a:pt x="277" y="195"/>
                  </a:moveTo>
                  <a:lnTo>
                    <a:pt x="277" y="195"/>
                  </a:lnTo>
                  <a:lnTo>
                    <a:pt x="276" y="202"/>
                  </a:lnTo>
                  <a:lnTo>
                    <a:pt x="274" y="207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88" y="207"/>
                  </a:lnTo>
                  <a:lnTo>
                    <a:pt x="294" y="205"/>
                  </a:lnTo>
                  <a:lnTo>
                    <a:pt x="300" y="202"/>
                  </a:lnTo>
                  <a:lnTo>
                    <a:pt x="300" y="202"/>
                  </a:lnTo>
                  <a:lnTo>
                    <a:pt x="300" y="198"/>
                  </a:lnTo>
                  <a:lnTo>
                    <a:pt x="299" y="195"/>
                  </a:lnTo>
                  <a:lnTo>
                    <a:pt x="299" y="195"/>
                  </a:lnTo>
                  <a:lnTo>
                    <a:pt x="287" y="195"/>
                  </a:lnTo>
                  <a:lnTo>
                    <a:pt x="277" y="195"/>
                  </a:lnTo>
                  <a:lnTo>
                    <a:pt x="277" y="195"/>
                  </a:lnTo>
                  <a:close/>
                  <a:moveTo>
                    <a:pt x="305" y="202"/>
                  </a:moveTo>
                  <a:lnTo>
                    <a:pt x="305" y="202"/>
                  </a:lnTo>
                  <a:lnTo>
                    <a:pt x="306" y="201"/>
                  </a:lnTo>
                  <a:lnTo>
                    <a:pt x="306" y="199"/>
                  </a:lnTo>
                  <a:lnTo>
                    <a:pt x="306" y="195"/>
                  </a:lnTo>
                  <a:lnTo>
                    <a:pt x="306" y="195"/>
                  </a:lnTo>
                  <a:lnTo>
                    <a:pt x="305" y="195"/>
                  </a:lnTo>
                  <a:lnTo>
                    <a:pt x="305" y="195"/>
                  </a:lnTo>
                  <a:lnTo>
                    <a:pt x="303" y="198"/>
                  </a:lnTo>
                  <a:lnTo>
                    <a:pt x="305" y="202"/>
                  </a:lnTo>
                  <a:lnTo>
                    <a:pt x="305" y="202"/>
                  </a:lnTo>
                  <a:close/>
                  <a:moveTo>
                    <a:pt x="345" y="198"/>
                  </a:moveTo>
                  <a:lnTo>
                    <a:pt x="345" y="198"/>
                  </a:lnTo>
                  <a:lnTo>
                    <a:pt x="348" y="196"/>
                  </a:lnTo>
                  <a:lnTo>
                    <a:pt x="348" y="196"/>
                  </a:lnTo>
                  <a:lnTo>
                    <a:pt x="348" y="195"/>
                  </a:lnTo>
                  <a:lnTo>
                    <a:pt x="348" y="195"/>
                  </a:lnTo>
                  <a:lnTo>
                    <a:pt x="345" y="195"/>
                  </a:lnTo>
                  <a:lnTo>
                    <a:pt x="345" y="196"/>
                  </a:lnTo>
                  <a:lnTo>
                    <a:pt x="345" y="198"/>
                  </a:lnTo>
                  <a:lnTo>
                    <a:pt x="345" y="198"/>
                  </a:lnTo>
                  <a:close/>
                  <a:moveTo>
                    <a:pt x="503" y="198"/>
                  </a:moveTo>
                  <a:lnTo>
                    <a:pt x="503" y="198"/>
                  </a:lnTo>
                  <a:lnTo>
                    <a:pt x="511" y="198"/>
                  </a:lnTo>
                  <a:lnTo>
                    <a:pt x="511" y="198"/>
                  </a:lnTo>
                  <a:lnTo>
                    <a:pt x="508" y="196"/>
                  </a:lnTo>
                  <a:lnTo>
                    <a:pt x="503" y="195"/>
                  </a:lnTo>
                  <a:lnTo>
                    <a:pt x="503" y="195"/>
                  </a:lnTo>
                  <a:lnTo>
                    <a:pt x="503" y="198"/>
                  </a:lnTo>
                  <a:lnTo>
                    <a:pt x="503" y="198"/>
                  </a:lnTo>
                  <a:close/>
                  <a:moveTo>
                    <a:pt x="517" y="198"/>
                  </a:moveTo>
                  <a:lnTo>
                    <a:pt x="517" y="198"/>
                  </a:lnTo>
                  <a:lnTo>
                    <a:pt x="520" y="198"/>
                  </a:lnTo>
                  <a:lnTo>
                    <a:pt x="521" y="198"/>
                  </a:lnTo>
                  <a:lnTo>
                    <a:pt x="523" y="198"/>
                  </a:lnTo>
                  <a:lnTo>
                    <a:pt x="523" y="198"/>
                  </a:lnTo>
                  <a:lnTo>
                    <a:pt x="520" y="195"/>
                  </a:lnTo>
                  <a:lnTo>
                    <a:pt x="517" y="195"/>
                  </a:lnTo>
                  <a:lnTo>
                    <a:pt x="517" y="195"/>
                  </a:lnTo>
                  <a:lnTo>
                    <a:pt x="517" y="196"/>
                  </a:lnTo>
                  <a:lnTo>
                    <a:pt x="517" y="198"/>
                  </a:lnTo>
                  <a:lnTo>
                    <a:pt x="517" y="198"/>
                  </a:lnTo>
                  <a:close/>
                  <a:moveTo>
                    <a:pt x="204" y="199"/>
                  </a:moveTo>
                  <a:lnTo>
                    <a:pt x="204" y="199"/>
                  </a:lnTo>
                  <a:lnTo>
                    <a:pt x="206" y="199"/>
                  </a:lnTo>
                  <a:lnTo>
                    <a:pt x="207" y="198"/>
                  </a:lnTo>
                  <a:lnTo>
                    <a:pt x="207" y="195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6" y="195"/>
                  </a:lnTo>
                  <a:lnTo>
                    <a:pt x="206" y="198"/>
                  </a:lnTo>
                  <a:lnTo>
                    <a:pt x="204" y="199"/>
                  </a:lnTo>
                  <a:lnTo>
                    <a:pt x="204" y="199"/>
                  </a:lnTo>
                  <a:close/>
                  <a:moveTo>
                    <a:pt x="230" y="202"/>
                  </a:moveTo>
                  <a:lnTo>
                    <a:pt x="230" y="202"/>
                  </a:lnTo>
                  <a:lnTo>
                    <a:pt x="233" y="202"/>
                  </a:lnTo>
                  <a:lnTo>
                    <a:pt x="235" y="202"/>
                  </a:lnTo>
                  <a:lnTo>
                    <a:pt x="235" y="202"/>
                  </a:lnTo>
                  <a:lnTo>
                    <a:pt x="235" y="199"/>
                  </a:lnTo>
                  <a:lnTo>
                    <a:pt x="232" y="196"/>
                  </a:lnTo>
                  <a:lnTo>
                    <a:pt x="230" y="196"/>
                  </a:lnTo>
                  <a:lnTo>
                    <a:pt x="227" y="196"/>
                  </a:lnTo>
                  <a:lnTo>
                    <a:pt x="227" y="196"/>
                  </a:lnTo>
                  <a:lnTo>
                    <a:pt x="229" y="199"/>
                  </a:lnTo>
                  <a:lnTo>
                    <a:pt x="230" y="202"/>
                  </a:lnTo>
                  <a:lnTo>
                    <a:pt x="230" y="202"/>
                  </a:lnTo>
                  <a:close/>
                  <a:moveTo>
                    <a:pt x="265" y="198"/>
                  </a:moveTo>
                  <a:lnTo>
                    <a:pt x="265" y="198"/>
                  </a:lnTo>
                  <a:lnTo>
                    <a:pt x="265" y="199"/>
                  </a:lnTo>
                  <a:lnTo>
                    <a:pt x="265" y="201"/>
                  </a:lnTo>
                  <a:lnTo>
                    <a:pt x="265" y="201"/>
                  </a:lnTo>
                  <a:lnTo>
                    <a:pt x="267" y="202"/>
                  </a:lnTo>
                  <a:lnTo>
                    <a:pt x="267" y="202"/>
                  </a:lnTo>
                  <a:lnTo>
                    <a:pt x="268" y="204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1" y="199"/>
                  </a:lnTo>
                  <a:lnTo>
                    <a:pt x="271" y="198"/>
                  </a:lnTo>
                  <a:lnTo>
                    <a:pt x="270" y="195"/>
                  </a:lnTo>
                  <a:lnTo>
                    <a:pt x="270" y="195"/>
                  </a:lnTo>
                  <a:lnTo>
                    <a:pt x="267" y="196"/>
                  </a:lnTo>
                  <a:lnTo>
                    <a:pt x="265" y="198"/>
                  </a:lnTo>
                  <a:lnTo>
                    <a:pt x="265" y="198"/>
                  </a:lnTo>
                  <a:close/>
                  <a:moveTo>
                    <a:pt x="721" y="218"/>
                  </a:moveTo>
                  <a:lnTo>
                    <a:pt x="721" y="218"/>
                  </a:lnTo>
                  <a:lnTo>
                    <a:pt x="721" y="212"/>
                  </a:lnTo>
                  <a:lnTo>
                    <a:pt x="720" y="205"/>
                  </a:lnTo>
                  <a:lnTo>
                    <a:pt x="715" y="195"/>
                  </a:lnTo>
                  <a:lnTo>
                    <a:pt x="715" y="195"/>
                  </a:lnTo>
                  <a:lnTo>
                    <a:pt x="717" y="209"/>
                  </a:lnTo>
                  <a:lnTo>
                    <a:pt x="718" y="215"/>
                  </a:lnTo>
                  <a:lnTo>
                    <a:pt x="721" y="218"/>
                  </a:lnTo>
                  <a:lnTo>
                    <a:pt x="721" y="218"/>
                  </a:lnTo>
                  <a:close/>
                  <a:moveTo>
                    <a:pt x="143" y="202"/>
                  </a:moveTo>
                  <a:lnTo>
                    <a:pt x="143" y="202"/>
                  </a:lnTo>
                  <a:lnTo>
                    <a:pt x="145" y="202"/>
                  </a:lnTo>
                  <a:lnTo>
                    <a:pt x="146" y="201"/>
                  </a:lnTo>
                  <a:lnTo>
                    <a:pt x="146" y="196"/>
                  </a:lnTo>
                  <a:lnTo>
                    <a:pt x="146" y="196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3" y="196"/>
                  </a:lnTo>
                  <a:lnTo>
                    <a:pt x="143" y="199"/>
                  </a:lnTo>
                  <a:lnTo>
                    <a:pt x="143" y="202"/>
                  </a:lnTo>
                  <a:lnTo>
                    <a:pt x="143" y="202"/>
                  </a:lnTo>
                  <a:close/>
                  <a:moveTo>
                    <a:pt x="671" y="205"/>
                  </a:moveTo>
                  <a:lnTo>
                    <a:pt x="671" y="205"/>
                  </a:lnTo>
                  <a:lnTo>
                    <a:pt x="672" y="201"/>
                  </a:lnTo>
                  <a:lnTo>
                    <a:pt x="672" y="199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69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9"/>
                  </a:lnTo>
                  <a:lnTo>
                    <a:pt x="665" y="202"/>
                  </a:lnTo>
                  <a:lnTo>
                    <a:pt x="668" y="204"/>
                  </a:lnTo>
                  <a:lnTo>
                    <a:pt x="671" y="205"/>
                  </a:lnTo>
                  <a:lnTo>
                    <a:pt x="671" y="205"/>
                  </a:lnTo>
                  <a:close/>
                  <a:moveTo>
                    <a:pt x="82" y="204"/>
                  </a:moveTo>
                  <a:lnTo>
                    <a:pt x="82" y="204"/>
                  </a:lnTo>
                  <a:lnTo>
                    <a:pt x="87" y="204"/>
                  </a:lnTo>
                  <a:lnTo>
                    <a:pt x="91" y="205"/>
                  </a:lnTo>
                  <a:lnTo>
                    <a:pt x="91" y="205"/>
                  </a:lnTo>
                  <a:lnTo>
                    <a:pt x="93" y="201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88" y="196"/>
                  </a:lnTo>
                  <a:lnTo>
                    <a:pt x="84" y="196"/>
                  </a:lnTo>
                  <a:lnTo>
                    <a:pt x="82" y="199"/>
                  </a:lnTo>
                  <a:lnTo>
                    <a:pt x="82" y="204"/>
                  </a:lnTo>
                  <a:lnTo>
                    <a:pt x="82" y="204"/>
                  </a:lnTo>
                  <a:close/>
                  <a:moveTo>
                    <a:pt x="107" y="205"/>
                  </a:moveTo>
                  <a:lnTo>
                    <a:pt x="107" y="205"/>
                  </a:lnTo>
                  <a:lnTo>
                    <a:pt x="108" y="201"/>
                  </a:lnTo>
                  <a:lnTo>
                    <a:pt x="108" y="196"/>
                  </a:lnTo>
                  <a:lnTo>
                    <a:pt x="108" y="196"/>
                  </a:lnTo>
                  <a:lnTo>
                    <a:pt x="107" y="196"/>
                  </a:lnTo>
                  <a:lnTo>
                    <a:pt x="107" y="196"/>
                  </a:lnTo>
                  <a:lnTo>
                    <a:pt x="105" y="201"/>
                  </a:lnTo>
                  <a:lnTo>
                    <a:pt x="105" y="204"/>
                  </a:lnTo>
                  <a:lnTo>
                    <a:pt x="107" y="205"/>
                  </a:lnTo>
                  <a:lnTo>
                    <a:pt x="107" y="205"/>
                  </a:lnTo>
                  <a:close/>
                  <a:moveTo>
                    <a:pt x="630" y="198"/>
                  </a:moveTo>
                  <a:lnTo>
                    <a:pt x="630" y="198"/>
                  </a:lnTo>
                  <a:lnTo>
                    <a:pt x="631" y="201"/>
                  </a:lnTo>
                  <a:lnTo>
                    <a:pt x="636" y="204"/>
                  </a:lnTo>
                  <a:lnTo>
                    <a:pt x="645" y="207"/>
                  </a:lnTo>
                  <a:lnTo>
                    <a:pt x="645" y="207"/>
                  </a:lnTo>
                  <a:lnTo>
                    <a:pt x="645" y="202"/>
                  </a:lnTo>
                  <a:lnTo>
                    <a:pt x="645" y="198"/>
                  </a:lnTo>
                  <a:lnTo>
                    <a:pt x="645" y="198"/>
                  </a:lnTo>
                  <a:lnTo>
                    <a:pt x="642" y="196"/>
                  </a:lnTo>
                  <a:lnTo>
                    <a:pt x="637" y="196"/>
                  </a:lnTo>
                  <a:lnTo>
                    <a:pt x="630" y="198"/>
                  </a:lnTo>
                  <a:lnTo>
                    <a:pt x="630" y="198"/>
                  </a:lnTo>
                  <a:close/>
                  <a:moveTo>
                    <a:pt x="192" y="199"/>
                  </a:moveTo>
                  <a:lnTo>
                    <a:pt x="192" y="199"/>
                  </a:lnTo>
                  <a:lnTo>
                    <a:pt x="192" y="202"/>
                  </a:lnTo>
                  <a:lnTo>
                    <a:pt x="192" y="207"/>
                  </a:lnTo>
                  <a:lnTo>
                    <a:pt x="192" y="207"/>
                  </a:lnTo>
                  <a:lnTo>
                    <a:pt x="195" y="205"/>
                  </a:lnTo>
                  <a:lnTo>
                    <a:pt x="197" y="204"/>
                  </a:lnTo>
                  <a:lnTo>
                    <a:pt x="200" y="201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2" y="199"/>
                  </a:lnTo>
                  <a:close/>
                  <a:moveTo>
                    <a:pt x="219" y="205"/>
                  </a:moveTo>
                  <a:lnTo>
                    <a:pt x="219" y="205"/>
                  </a:lnTo>
                  <a:lnTo>
                    <a:pt x="223" y="205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4" y="202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8"/>
                  </a:lnTo>
                  <a:lnTo>
                    <a:pt x="224" y="198"/>
                  </a:lnTo>
                  <a:lnTo>
                    <a:pt x="221" y="198"/>
                  </a:lnTo>
                  <a:lnTo>
                    <a:pt x="221" y="198"/>
                  </a:lnTo>
                  <a:lnTo>
                    <a:pt x="219" y="201"/>
                  </a:lnTo>
                  <a:lnTo>
                    <a:pt x="219" y="205"/>
                  </a:lnTo>
                  <a:lnTo>
                    <a:pt x="219" y="205"/>
                  </a:lnTo>
                  <a:close/>
                  <a:moveTo>
                    <a:pt x="482" y="199"/>
                  </a:moveTo>
                  <a:lnTo>
                    <a:pt x="482" y="199"/>
                  </a:lnTo>
                  <a:lnTo>
                    <a:pt x="480" y="198"/>
                  </a:lnTo>
                  <a:lnTo>
                    <a:pt x="479" y="198"/>
                  </a:lnTo>
                  <a:lnTo>
                    <a:pt x="476" y="198"/>
                  </a:lnTo>
                  <a:lnTo>
                    <a:pt x="476" y="198"/>
                  </a:lnTo>
                  <a:lnTo>
                    <a:pt x="476" y="199"/>
                  </a:lnTo>
                  <a:lnTo>
                    <a:pt x="477" y="199"/>
                  </a:lnTo>
                  <a:lnTo>
                    <a:pt x="479" y="201"/>
                  </a:lnTo>
                  <a:lnTo>
                    <a:pt x="482" y="199"/>
                  </a:lnTo>
                  <a:lnTo>
                    <a:pt x="482" y="199"/>
                  </a:lnTo>
                  <a:close/>
                  <a:moveTo>
                    <a:pt x="674" y="207"/>
                  </a:moveTo>
                  <a:lnTo>
                    <a:pt x="674" y="207"/>
                  </a:lnTo>
                  <a:lnTo>
                    <a:pt x="677" y="205"/>
                  </a:lnTo>
                  <a:lnTo>
                    <a:pt x="680" y="204"/>
                  </a:lnTo>
                  <a:lnTo>
                    <a:pt x="681" y="202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75" y="198"/>
                  </a:lnTo>
                  <a:lnTo>
                    <a:pt x="675" y="198"/>
                  </a:lnTo>
                  <a:lnTo>
                    <a:pt x="674" y="207"/>
                  </a:lnTo>
                  <a:lnTo>
                    <a:pt x="674" y="207"/>
                  </a:lnTo>
                  <a:close/>
                  <a:moveTo>
                    <a:pt x="326" y="202"/>
                  </a:moveTo>
                  <a:lnTo>
                    <a:pt x="326" y="202"/>
                  </a:lnTo>
                  <a:lnTo>
                    <a:pt x="329" y="202"/>
                  </a:lnTo>
                  <a:lnTo>
                    <a:pt x="331" y="201"/>
                  </a:lnTo>
                  <a:lnTo>
                    <a:pt x="334" y="201"/>
                  </a:lnTo>
                  <a:lnTo>
                    <a:pt x="335" y="201"/>
                  </a:lnTo>
                  <a:lnTo>
                    <a:pt x="335" y="201"/>
                  </a:lnTo>
                  <a:lnTo>
                    <a:pt x="335" y="198"/>
                  </a:lnTo>
                  <a:lnTo>
                    <a:pt x="335" y="198"/>
                  </a:lnTo>
                  <a:lnTo>
                    <a:pt x="331" y="199"/>
                  </a:lnTo>
                  <a:lnTo>
                    <a:pt x="326" y="202"/>
                  </a:lnTo>
                  <a:lnTo>
                    <a:pt x="326" y="202"/>
                  </a:lnTo>
                  <a:close/>
                  <a:moveTo>
                    <a:pt x="588" y="198"/>
                  </a:moveTo>
                  <a:lnTo>
                    <a:pt x="588" y="198"/>
                  </a:lnTo>
                  <a:lnTo>
                    <a:pt x="590" y="201"/>
                  </a:lnTo>
                  <a:lnTo>
                    <a:pt x="592" y="202"/>
                  </a:lnTo>
                  <a:lnTo>
                    <a:pt x="592" y="202"/>
                  </a:lnTo>
                  <a:lnTo>
                    <a:pt x="593" y="201"/>
                  </a:lnTo>
                  <a:lnTo>
                    <a:pt x="595" y="198"/>
                  </a:lnTo>
                  <a:lnTo>
                    <a:pt x="595" y="198"/>
                  </a:lnTo>
                  <a:lnTo>
                    <a:pt x="592" y="198"/>
                  </a:lnTo>
                  <a:lnTo>
                    <a:pt x="588" y="198"/>
                  </a:lnTo>
                  <a:lnTo>
                    <a:pt x="588" y="198"/>
                  </a:lnTo>
                  <a:close/>
                  <a:moveTo>
                    <a:pt x="610" y="205"/>
                  </a:moveTo>
                  <a:lnTo>
                    <a:pt x="610" y="205"/>
                  </a:lnTo>
                  <a:lnTo>
                    <a:pt x="608" y="202"/>
                  </a:lnTo>
                  <a:lnTo>
                    <a:pt x="608" y="199"/>
                  </a:lnTo>
                  <a:lnTo>
                    <a:pt x="608" y="198"/>
                  </a:lnTo>
                  <a:lnTo>
                    <a:pt x="608" y="198"/>
                  </a:lnTo>
                  <a:lnTo>
                    <a:pt x="607" y="199"/>
                  </a:lnTo>
                  <a:lnTo>
                    <a:pt x="607" y="201"/>
                  </a:lnTo>
                  <a:lnTo>
                    <a:pt x="608" y="204"/>
                  </a:lnTo>
                  <a:lnTo>
                    <a:pt x="610" y="205"/>
                  </a:lnTo>
                  <a:lnTo>
                    <a:pt x="610" y="205"/>
                  </a:lnTo>
                  <a:close/>
                  <a:moveTo>
                    <a:pt x="128" y="204"/>
                  </a:moveTo>
                  <a:lnTo>
                    <a:pt x="128" y="204"/>
                  </a:lnTo>
                  <a:lnTo>
                    <a:pt x="134" y="204"/>
                  </a:lnTo>
                  <a:lnTo>
                    <a:pt x="139" y="204"/>
                  </a:lnTo>
                  <a:lnTo>
                    <a:pt x="139" y="204"/>
                  </a:lnTo>
                  <a:lnTo>
                    <a:pt x="139" y="199"/>
                  </a:lnTo>
                  <a:lnTo>
                    <a:pt x="139" y="199"/>
                  </a:lnTo>
                  <a:lnTo>
                    <a:pt x="133" y="201"/>
                  </a:lnTo>
                  <a:lnTo>
                    <a:pt x="128" y="204"/>
                  </a:lnTo>
                  <a:lnTo>
                    <a:pt x="128" y="204"/>
                  </a:lnTo>
                  <a:close/>
                  <a:moveTo>
                    <a:pt x="244" y="205"/>
                  </a:moveTo>
                  <a:lnTo>
                    <a:pt x="244" y="205"/>
                  </a:lnTo>
                  <a:lnTo>
                    <a:pt x="248" y="210"/>
                  </a:lnTo>
                  <a:lnTo>
                    <a:pt x="250" y="213"/>
                  </a:lnTo>
                  <a:lnTo>
                    <a:pt x="253" y="216"/>
                  </a:lnTo>
                  <a:lnTo>
                    <a:pt x="253" y="216"/>
                  </a:lnTo>
                  <a:lnTo>
                    <a:pt x="255" y="209"/>
                  </a:lnTo>
                  <a:lnTo>
                    <a:pt x="256" y="199"/>
                  </a:lnTo>
                  <a:lnTo>
                    <a:pt x="256" y="199"/>
                  </a:lnTo>
                  <a:lnTo>
                    <a:pt x="250" y="202"/>
                  </a:lnTo>
                  <a:lnTo>
                    <a:pt x="247" y="202"/>
                  </a:lnTo>
                  <a:lnTo>
                    <a:pt x="244" y="205"/>
                  </a:lnTo>
                  <a:lnTo>
                    <a:pt x="244" y="205"/>
                  </a:lnTo>
                  <a:close/>
                  <a:moveTo>
                    <a:pt x="213" y="207"/>
                  </a:moveTo>
                  <a:lnTo>
                    <a:pt x="213" y="207"/>
                  </a:lnTo>
                  <a:lnTo>
                    <a:pt x="215" y="207"/>
                  </a:lnTo>
                  <a:lnTo>
                    <a:pt x="215" y="204"/>
                  </a:lnTo>
                  <a:lnTo>
                    <a:pt x="215" y="202"/>
                  </a:lnTo>
                  <a:lnTo>
                    <a:pt x="213" y="201"/>
                  </a:lnTo>
                  <a:lnTo>
                    <a:pt x="213" y="201"/>
                  </a:lnTo>
                  <a:lnTo>
                    <a:pt x="212" y="204"/>
                  </a:lnTo>
                  <a:lnTo>
                    <a:pt x="212" y="207"/>
                  </a:lnTo>
                  <a:lnTo>
                    <a:pt x="213" y="207"/>
                  </a:lnTo>
                  <a:lnTo>
                    <a:pt x="213" y="207"/>
                  </a:lnTo>
                  <a:close/>
                  <a:moveTo>
                    <a:pt x="524" y="201"/>
                  </a:moveTo>
                  <a:lnTo>
                    <a:pt x="524" y="201"/>
                  </a:lnTo>
                  <a:lnTo>
                    <a:pt x="521" y="202"/>
                  </a:lnTo>
                  <a:lnTo>
                    <a:pt x="518" y="202"/>
                  </a:lnTo>
                  <a:lnTo>
                    <a:pt x="518" y="202"/>
                  </a:lnTo>
                  <a:lnTo>
                    <a:pt x="518" y="204"/>
                  </a:lnTo>
                  <a:lnTo>
                    <a:pt x="517" y="205"/>
                  </a:lnTo>
                  <a:lnTo>
                    <a:pt x="515" y="207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21" y="212"/>
                  </a:lnTo>
                  <a:lnTo>
                    <a:pt x="526" y="213"/>
                  </a:lnTo>
                  <a:lnTo>
                    <a:pt x="526" y="213"/>
                  </a:lnTo>
                  <a:lnTo>
                    <a:pt x="526" y="207"/>
                  </a:lnTo>
                  <a:lnTo>
                    <a:pt x="526" y="202"/>
                  </a:lnTo>
                  <a:lnTo>
                    <a:pt x="524" y="201"/>
                  </a:lnTo>
                  <a:lnTo>
                    <a:pt x="524" y="201"/>
                  </a:lnTo>
                  <a:close/>
                  <a:moveTo>
                    <a:pt x="532" y="202"/>
                  </a:moveTo>
                  <a:lnTo>
                    <a:pt x="532" y="202"/>
                  </a:lnTo>
                  <a:lnTo>
                    <a:pt x="532" y="210"/>
                  </a:lnTo>
                  <a:lnTo>
                    <a:pt x="532" y="213"/>
                  </a:lnTo>
                  <a:lnTo>
                    <a:pt x="534" y="216"/>
                  </a:lnTo>
                  <a:lnTo>
                    <a:pt x="534" y="216"/>
                  </a:lnTo>
                  <a:lnTo>
                    <a:pt x="534" y="216"/>
                  </a:lnTo>
                  <a:lnTo>
                    <a:pt x="535" y="216"/>
                  </a:lnTo>
                  <a:lnTo>
                    <a:pt x="535" y="216"/>
                  </a:lnTo>
                  <a:lnTo>
                    <a:pt x="537" y="209"/>
                  </a:lnTo>
                  <a:lnTo>
                    <a:pt x="537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2"/>
                  </a:lnTo>
                  <a:lnTo>
                    <a:pt x="534" y="202"/>
                  </a:lnTo>
                  <a:lnTo>
                    <a:pt x="532" y="202"/>
                  </a:lnTo>
                  <a:lnTo>
                    <a:pt x="532" y="202"/>
                  </a:lnTo>
                  <a:close/>
                  <a:moveTo>
                    <a:pt x="541" y="202"/>
                  </a:moveTo>
                  <a:lnTo>
                    <a:pt x="541" y="202"/>
                  </a:lnTo>
                  <a:lnTo>
                    <a:pt x="540" y="209"/>
                  </a:lnTo>
                  <a:lnTo>
                    <a:pt x="540" y="216"/>
                  </a:lnTo>
                  <a:lnTo>
                    <a:pt x="540" y="216"/>
                  </a:lnTo>
                  <a:lnTo>
                    <a:pt x="541" y="216"/>
                  </a:lnTo>
                  <a:lnTo>
                    <a:pt x="543" y="218"/>
                  </a:lnTo>
                  <a:lnTo>
                    <a:pt x="544" y="218"/>
                  </a:lnTo>
                  <a:lnTo>
                    <a:pt x="546" y="218"/>
                  </a:lnTo>
                  <a:lnTo>
                    <a:pt x="546" y="218"/>
                  </a:lnTo>
                  <a:lnTo>
                    <a:pt x="549" y="212"/>
                  </a:lnTo>
                  <a:lnTo>
                    <a:pt x="550" y="202"/>
                  </a:lnTo>
                  <a:lnTo>
                    <a:pt x="550" y="202"/>
                  </a:lnTo>
                  <a:lnTo>
                    <a:pt x="546" y="201"/>
                  </a:lnTo>
                  <a:lnTo>
                    <a:pt x="541" y="202"/>
                  </a:lnTo>
                  <a:lnTo>
                    <a:pt x="541" y="202"/>
                  </a:lnTo>
                  <a:close/>
                  <a:moveTo>
                    <a:pt x="625" y="216"/>
                  </a:moveTo>
                  <a:lnTo>
                    <a:pt x="625" y="216"/>
                  </a:lnTo>
                  <a:lnTo>
                    <a:pt x="625" y="213"/>
                  </a:lnTo>
                  <a:lnTo>
                    <a:pt x="625" y="210"/>
                  </a:lnTo>
                  <a:lnTo>
                    <a:pt x="625" y="204"/>
                  </a:lnTo>
                  <a:lnTo>
                    <a:pt x="625" y="204"/>
                  </a:lnTo>
                  <a:lnTo>
                    <a:pt x="620" y="201"/>
                  </a:lnTo>
                  <a:lnTo>
                    <a:pt x="620" y="201"/>
                  </a:lnTo>
                  <a:lnTo>
                    <a:pt x="622" y="210"/>
                  </a:lnTo>
                  <a:lnTo>
                    <a:pt x="622" y="213"/>
                  </a:lnTo>
                  <a:lnTo>
                    <a:pt x="625" y="216"/>
                  </a:lnTo>
                  <a:lnTo>
                    <a:pt x="625" y="216"/>
                  </a:lnTo>
                  <a:close/>
                  <a:moveTo>
                    <a:pt x="345" y="210"/>
                  </a:moveTo>
                  <a:lnTo>
                    <a:pt x="345" y="210"/>
                  </a:lnTo>
                  <a:lnTo>
                    <a:pt x="346" y="210"/>
                  </a:lnTo>
                  <a:lnTo>
                    <a:pt x="346" y="209"/>
                  </a:lnTo>
                  <a:lnTo>
                    <a:pt x="348" y="209"/>
                  </a:lnTo>
                  <a:lnTo>
                    <a:pt x="348" y="209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45" y="202"/>
                  </a:lnTo>
                  <a:lnTo>
                    <a:pt x="343" y="205"/>
                  </a:lnTo>
                  <a:lnTo>
                    <a:pt x="345" y="210"/>
                  </a:lnTo>
                  <a:lnTo>
                    <a:pt x="345" y="210"/>
                  </a:lnTo>
                  <a:close/>
                  <a:moveTo>
                    <a:pt x="649" y="210"/>
                  </a:moveTo>
                  <a:lnTo>
                    <a:pt x="649" y="210"/>
                  </a:lnTo>
                  <a:lnTo>
                    <a:pt x="654" y="213"/>
                  </a:lnTo>
                  <a:lnTo>
                    <a:pt x="654" y="213"/>
                  </a:lnTo>
                  <a:lnTo>
                    <a:pt x="654" y="207"/>
                  </a:lnTo>
                  <a:lnTo>
                    <a:pt x="653" y="204"/>
                  </a:lnTo>
                  <a:lnTo>
                    <a:pt x="649" y="202"/>
                  </a:lnTo>
                  <a:lnTo>
                    <a:pt x="649" y="202"/>
                  </a:lnTo>
                  <a:lnTo>
                    <a:pt x="649" y="205"/>
                  </a:lnTo>
                  <a:lnTo>
                    <a:pt x="649" y="210"/>
                  </a:lnTo>
                  <a:lnTo>
                    <a:pt x="649" y="210"/>
                  </a:lnTo>
                  <a:close/>
                  <a:moveTo>
                    <a:pt x="311" y="207"/>
                  </a:moveTo>
                  <a:lnTo>
                    <a:pt x="311" y="207"/>
                  </a:lnTo>
                  <a:lnTo>
                    <a:pt x="312" y="207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4" y="204"/>
                  </a:lnTo>
                  <a:lnTo>
                    <a:pt x="314" y="204"/>
                  </a:lnTo>
                  <a:lnTo>
                    <a:pt x="312" y="205"/>
                  </a:lnTo>
                  <a:lnTo>
                    <a:pt x="311" y="205"/>
                  </a:lnTo>
                  <a:lnTo>
                    <a:pt x="311" y="207"/>
                  </a:lnTo>
                  <a:lnTo>
                    <a:pt x="311" y="207"/>
                  </a:lnTo>
                  <a:close/>
                  <a:moveTo>
                    <a:pt x="335" y="210"/>
                  </a:moveTo>
                  <a:lnTo>
                    <a:pt x="335" y="210"/>
                  </a:lnTo>
                  <a:lnTo>
                    <a:pt x="335" y="205"/>
                  </a:lnTo>
                  <a:lnTo>
                    <a:pt x="335" y="204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34" y="205"/>
                  </a:lnTo>
                  <a:lnTo>
                    <a:pt x="334" y="207"/>
                  </a:lnTo>
                  <a:lnTo>
                    <a:pt x="334" y="209"/>
                  </a:lnTo>
                  <a:lnTo>
                    <a:pt x="335" y="210"/>
                  </a:lnTo>
                  <a:lnTo>
                    <a:pt x="335" y="210"/>
                  </a:lnTo>
                  <a:close/>
                  <a:moveTo>
                    <a:pt x="512" y="204"/>
                  </a:moveTo>
                  <a:lnTo>
                    <a:pt x="512" y="204"/>
                  </a:lnTo>
                  <a:lnTo>
                    <a:pt x="508" y="204"/>
                  </a:lnTo>
                  <a:lnTo>
                    <a:pt x="508" y="204"/>
                  </a:lnTo>
                  <a:lnTo>
                    <a:pt x="508" y="205"/>
                  </a:lnTo>
                  <a:lnTo>
                    <a:pt x="509" y="205"/>
                  </a:lnTo>
                  <a:lnTo>
                    <a:pt x="511" y="205"/>
                  </a:lnTo>
                  <a:lnTo>
                    <a:pt x="512" y="204"/>
                  </a:lnTo>
                  <a:lnTo>
                    <a:pt x="512" y="204"/>
                  </a:lnTo>
                  <a:close/>
                  <a:moveTo>
                    <a:pt x="64" y="224"/>
                  </a:moveTo>
                  <a:lnTo>
                    <a:pt x="64" y="224"/>
                  </a:lnTo>
                  <a:lnTo>
                    <a:pt x="67" y="225"/>
                  </a:lnTo>
                  <a:lnTo>
                    <a:pt x="70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5" y="216"/>
                  </a:lnTo>
                  <a:lnTo>
                    <a:pt x="75" y="207"/>
                  </a:lnTo>
                  <a:lnTo>
                    <a:pt x="75" y="207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7" y="207"/>
                  </a:lnTo>
                  <a:lnTo>
                    <a:pt x="65" y="212"/>
                  </a:lnTo>
                  <a:lnTo>
                    <a:pt x="64" y="218"/>
                  </a:lnTo>
                  <a:lnTo>
                    <a:pt x="64" y="224"/>
                  </a:lnTo>
                  <a:lnTo>
                    <a:pt x="64" y="224"/>
                  </a:lnTo>
                  <a:close/>
                  <a:moveTo>
                    <a:pt x="177" y="204"/>
                  </a:moveTo>
                  <a:lnTo>
                    <a:pt x="177" y="204"/>
                  </a:lnTo>
                  <a:lnTo>
                    <a:pt x="171" y="207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8"/>
                  </a:lnTo>
                  <a:lnTo>
                    <a:pt x="162" y="218"/>
                  </a:lnTo>
                  <a:lnTo>
                    <a:pt x="166" y="218"/>
                  </a:lnTo>
                  <a:lnTo>
                    <a:pt x="16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8" y="210"/>
                  </a:lnTo>
                  <a:lnTo>
                    <a:pt x="178" y="207"/>
                  </a:lnTo>
                  <a:lnTo>
                    <a:pt x="177" y="204"/>
                  </a:lnTo>
                  <a:lnTo>
                    <a:pt x="177" y="204"/>
                  </a:lnTo>
                  <a:close/>
                  <a:moveTo>
                    <a:pt x="378" y="209"/>
                  </a:moveTo>
                  <a:lnTo>
                    <a:pt x="378" y="209"/>
                  </a:lnTo>
                  <a:lnTo>
                    <a:pt x="387" y="207"/>
                  </a:lnTo>
                  <a:lnTo>
                    <a:pt x="395" y="207"/>
                  </a:lnTo>
                  <a:lnTo>
                    <a:pt x="395" y="207"/>
                  </a:lnTo>
                  <a:lnTo>
                    <a:pt x="392" y="205"/>
                  </a:lnTo>
                  <a:lnTo>
                    <a:pt x="387" y="205"/>
                  </a:lnTo>
                  <a:lnTo>
                    <a:pt x="378" y="204"/>
                  </a:lnTo>
                  <a:lnTo>
                    <a:pt x="378" y="204"/>
                  </a:lnTo>
                  <a:lnTo>
                    <a:pt x="378" y="207"/>
                  </a:lnTo>
                  <a:lnTo>
                    <a:pt x="378" y="209"/>
                  </a:lnTo>
                  <a:lnTo>
                    <a:pt x="378" y="209"/>
                  </a:lnTo>
                  <a:close/>
                  <a:moveTo>
                    <a:pt x="486" y="205"/>
                  </a:moveTo>
                  <a:lnTo>
                    <a:pt x="486" y="205"/>
                  </a:lnTo>
                  <a:lnTo>
                    <a:pt x="488" y="209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92" y="210"/>
                  </a:lnTo>
                  <a:lnTo>
                    <a:pt x="499" y="210"/>
                  </a:lnTo>
                  <a:lnTo>
                    <a:pt x="499" y="210"/>
                  </a:lnTo>
                  <a:lnTo>
                    <a:pt x="497" y="207"/>
                  </a:lnTo>
                  <a:lnTo>
                    <a:pt x="495" y="204"/>
                  </a:lnTo>
                  <a:lnTo>
                    <a:pt x="495" y="204"/>
                  </a:lnTo>
                  <a:lnTo>
                    <a:pt x="491" y="205"/>
                  </a:lnTo>
                  <a:lnTo>
                    <a:pt x="486" y="205"/>
                  </a:lnTo>
                  <a:lnTo>
                    <a:pt x="486" y="205"/>
                  </a:lnTo>
                  <a:close/>
                  <a:moveTo>
                    <a:pt x="555" y="219"/>
                  </a:moveTo>
                  <a:lnTo>
                    <a:pt x="555" y="219"/>
                  </a:lnTo>
                  <a:lnTo>
                    <a:pt x="556" y="216"/>
                  </a:lnTo>
                  <a:lnTo>
                    <a:pt x="558" y="212"/>
                  </a:lnTo>
                  <a:lnTo>
                    <a:pt x="558" y="204"/>
                  </a:lnTo>
                  <a:lnTo>
                    <a:pt x="558" y="204"/>
                  </a:lnTo>
                  <a:lnTo>
                    <a:pt x="555" y="204"/>
                  </a:lnTo>
                  <a:lnTo>
                    <a:pt x="555" y="204"/>
                  </a:lnTo>
                  <a:lnTo>
                    <a:pt x="555" y="219"/>
                  </a:lnTo>
                  <a:lnTo>
                    <a:pt x="555" y="219"/>
                  </a:lnTo>
                  <a:close/>
                  <a:moveTo>
                    <a:pt x="204" y="210"/>
                  </a:moveTo>
                  <a:lnTo>
                    <a:pt x="204" y="210"/>
                  </a:lnTo>
                  <a:lnTo>
                    <a:pt x="206" y="210"/>
                  </a:lnTo>
                  <a:lnTo>
                    <a:pt x="207" y="207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4" y="207"/>
                  </a:lnTo>
                  <a:lnTo>
                    <a:pt x="204" y="210"/>
                  </a:lnTo>
                  <a:lnTo>
                    <a:pt x="204" y="210"/>
                  </a:lnTo>
                  <a:close/>
                  <a:moveTo>
                    <a:pt x="151" y="209"/>
                  </a:moveTo>
                  <a:lnTo>
                    <a:pt x="151" y="209"/>
                  </a:lnTo>
                  <a:lnTo>
                    <a:pt x="154" y="209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5" y="205"/>
                  </a:lnTo>
                  <a:lnTo>
                    <a:pt x="154" y="205"/>
                  </a:lnTo>
                  <a:lnTo>
                    <a:pt x="152" y="207"/>
                  </a:lnTo>
                  <a:lnTo>
                    <a:pt x="151" y="209"/>
                  </a:lnTo>
                  <a:lnTo>
                    <a:pt x="151" y="209"/>
                  </a:lnTo>
                  <a:close/>
                  <a:moveTo>
                    <a:pt x="354" y="209"/>
                  </a:moveTo>
                  <a:lnTo>
                    <a:pt x="354" y="209"/>
                  </a:lnTo>
                  <a:lnTo>
                    <a:pt x="358" y="210"/>
                  </a:lnTo>
                  <a:lnTo>
                    <a:pt x="361" y="209"/>
                  </a:lnTo>
                  <a:lnTo>
                    <a:pt x="363" y="207"/>
                  </a:lnTo>
                  <a:lnTo>
                    <a:pt x="363" y="207"/>
                  </a:lnTo>
                  <a:lnTo>
                    <a:pt x="360" y="207"/>
                  </a:lnTo>
                  <a:lnTo>
                    <a:pt x="358" y="207"/>
                  </a:lnTo>
                  <a:lnTo>
                    <a:pt x="354" y="205"/>
                  </a:lnTo>
                  <a:lnTo>
                    <a:pt x="354" y="205"/>
                  </a:lnTo>
                  <a:lnTo>
                    <a:pt x="354" y="209"/>
                  </a:lnTo>
                  <a:lnTo>
                    <a:pt x="354" y="209"/>
                  </a:lnTo>
                  <a:close/>
                  <a:moveTo>
                    <a:pt x="459" y="209"/>
                  </a:moveTo>
                  <a:lnTo>
                    <a:pt x="459" y="209"/>
                  </a:lnTo>
                  <a:lnTo>
                    <a:pt x="463" y="209"/>
                  </a:lnTo>
                  <a:lnTo>
                    <a:pt x="468" y="209"/>
                  </a:lnTo>
                  <a:lnTo>
                    <a:pt x="468" y="209"/>
                  </a:lnTo>
                  <a:lnTo>
                    <a:pt x="468" y="207"/>
                  </a:lnTo>
                  <a:lnTo>
                    <a:pt x="466" y="205"/>
                  </a:lnTo>
                  <a:lnTo>
                    <a:pt x="466" y="205"/>
                  </a:lnTo>
                  <a:lnTo>
                    <a:pt x="465" y="207"/>
                  </a:lnTo>
                  <a:lnTo>
                    <a:pt x="462" y="207"/>
                  </a:lnTo>
                  <a:lnTo>
                    <a:pt x="460" y="207"/>
                  </a:lnTo>
                  <a:lnTo>
                    <a:pt x="459" y="209"/>
                  </a:lnTo>
                  <a:lnTo>
                    <a:pt x="459" y="209"/>
                  </a:lnTo>
                  <a:close/>
                  <a:moveTo>
                    <a:pt x="473" y="209"/>
                  </a:moveTo>
                  <a:lnTo>
                    <a:pt x="473" y="209"/>
                  </a:lnTo>
                  <a:lnTo>
                    <a:pt x="479" y="209"/>
                  </a:lnTo>
                  <a:lnTo>
                    <a:pt x="479" y="209"/>
                  </a:lnTo>
                  <a:lnTo>
                    <a:pt x="477" y="207"/>
                  </a:lnTo>
                  <a:lnTo>
                    <a:pt x="476" y="205"/>
                  </a:lnTo>
                  <a:lnTo>
                    <a:pt x="473" y="207"/>
                  </a:lnTo>
                  <a:lnTo>
                    <a:pt x="473" y="209"/>
                  </a:lnTo>
                  <a:lnTo>
                    <a:pt x="473" y="209"/>
                  </a:lnTo>
                  <a:close/>
                  <a:moveTo>
                    <a:pt x="630" y="218"/>
                  </a:moveTo>
                  <a:lnTo>
                    <a:pt x="630" y="218"/>
                  </a:lnTo>
                  <a:lnTo>
                    <a:pt x="634" y="218"/>
                  </a:lnTo>
                  <a:lnTo>
                    <a:pt x="640" y="219"/>
                  </a:lnTo>
                  <a:lnTo>
                    <a:pt x="640" y="219"/>
                  </a:lnTo>
                  <a:lnTo>
                    <a:pt x="642" y="218"/>
                  </a:lnTo>
                  <a:lnTo>
                    <a:pt x="642" y="216"/>
                  </a:lnTo>
                  <a:lnTo>
                    <a:pt x="643" y="215"/>
                  </a:lnTo>
                  <a:lnTo>
                    <a:pt x="643" y="213"/>
                  </a:lnTo>
                  <a:lnTo>
                    <a:pt x="643" y="213"/>
                  </a:lnTo>
                  <a:lnTo>
                    <a:pt x="637" y="209"/>
                  </a:lnTo>
                  <a:lnTo>
                    <a:pt x="633" y="207"/>
                  </a:lnTo>
                  <a:lnTo>
                    <a:pt x="630" y="207"/>
                  </a:lnTo>
                  <a:lnTo>
                    <a:pt x="630" y="207"/>
                  </a:lnTo>
                  <a:lnTo>
                    <a:pt x="630" y="212"/>
                  </a:lnTo>
                  <a:lnTo>
                    <a:pt x="630" y="218"/>
                  </a:lnTo>
                  <a:lnTo>
                    <a:pt x="630" y="218"/>
                  </a:lnTo>
                  <a:close/>
                  <a:moveTo>
                    <a:pt x="703" y="234"/>
                  </a:moveTo>
                  <a:lnTo>
                    <a:pt x="703" y="234"/>
                  </a:lnTo>
                  <a:lnTo>
                    <a:pt x="703" y="225"/>
                  </a:lnTo>
                  <a:lnTo>
                    <a:pt x="701" y="218"/>
                  </a:lnTo>
                  <a:lnTo>
                    <a:pt x="698" y="212"/>
                  </a:lnTo>
                  <a:lnTo>
                    <a:pt x="694" y="207"/>
                  </a:lnTo>
                  <a:lnTo>
                    <a:pt x="692" y="207"/>
                  </a:lnTo>
                  <a:lnTo>
                    <a:pt x="692" y="207"/>
                  </a:lnTo>
                  <a:lnTo>
                    <a:pt x="694" y="213"/>
                  </a:lnTo>
                  <a:lnTo>
                    <a:pt x="697" y="221"/>
                  </a:lnTo>
                  <a:lnTo>
                    <a:pt x="700" y="227"/>
                  </a:lnTo>
                  <a:lnTo>
                    <a:pt x="703" y="234"/>
                  </a:lnTo>
                  <a:lnTo>
                    <a:pt x="703" y="234"/>
                  </a:lnTo>
                  <a:close/>
                  <a:moveTo>
                    <a:pt x="238" y="216"/>
                  </a:moveTo>
                  <a:lnTo>
                    <a:pt x="238" y="216"/>
                  </a:lnTo>
                  <a:lnTo>
                    <a:pt x="239" y="216"/>
                  </a:lnTo>
                  <a:lnTo>
                    <a:pt x="241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2" y="210"/>
                  </a:lnTo>
                  <a:lnTo>
                    <a:pt x="239" y="207"/>
                  </a:lnTo>
                  <a:lnTo>
                    <a:pt x="239" y="207"/>
                  </a:lnTo>
                  <a:lnTo>
                    <a:pt x="238" y="216"/>
                  </a:lnTo>
                  <a:lnTo>
                    <a:pt x="238" y="216"/>
                  </a:lnTo>
                  <a:close/>
                  <a:moveTo>
                    <a:pt x="503" y="210"/>
                  </a:moveTo>
                  <a:lnTo>
                    <a:pt x="503" y="210"/>
                  </a:lnTo>
                  <a:lnTo>
                    <a:pt x="505" y="209"/>
                  </a:lnTo>
                  <a:lnTo>
                    <a:pt x="506" y="207"/>
                  </a:lnTo>
                  <a:lnTo>
                    <a:pt x="506" y="207"/>
                  </a:lnTo>
                  <a:lnTo>
                    <a:pt x="505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10"/>
                  </a:lnTo>
                  <a:lnTo>
                    <a:pt x="503" y="210"/>
                  </a:lnTo>
                  <a:close/>
                  <a:moveTo>
                    <a:pt x="290" y="209"/>
                  </a:moveTo>
                  <a:lnTo>
                    <a:pt x="290" y="209"/>
                  </a:lnTo>
                  <a:lnTo>
                    <a:pt x="290" y="210"/>
                  </a:lnTo>
                  <a:lnTo>
                    <a:pt x="288" y="212"/>
                  </a:lnTo>
                  <a:lnTo>
                    <a:pt x="284" y="212"/>
                  </a:lnTo>
                  <a:lnTo>
                    <a:pt x="280" y="212"/>
                  </a:lnTo>
                  <a:lnTo>
                    <a:pt x="279" y="213"/>
                  </a:lnTo>
                  <a:lnTo>
                    <a:pt x="277" y="215"/>
                  </a:lnTo>
                  <a:lnTo>
                    <a:pt x="277" y="215"/>
                  </a:lnTo>
                  <a:lnTo>
                    <a:pt x="288" y="213"/>
                  </a:lnTo>
                  <a:lnTo>
                    <a:pt x="299" y="212"/>
                  </a:lnTo>
                  <a:lnTo>
                    <a:pt x="299" y="212"/>
                  </a:lnTo>
                  <a:lnTo>
                    <a:pt x="299" y="210"/>
                  </a:lnTo>
                  <a:lnTo>
                    <a:pt x="299" y="207"/>
                  </a:lnTo>
                  <a:lnTo>
                    <a:pt x="299" y="207"/>
                  </a:lnTo>
                  <a:lnTo>
                    <a:pt x="294" y="209"/>
                  </a:lnTo>
                  <a:lnTo>
                    <a:pt x="293" y="210"/>
                  </a:lnTo>
                  <a:lnTo>
                    <a:pt x="290" y="209"/>
                  </a:lnTo>
                  <a:lnTo>
                    <a:pt x="290" y="209"/>
                  </a:lnTo>
                  <a:close/>
                  <a:moveTo>
                    <a:pt x="561" y="221"/>
                  </a:moveTo>
                  <a:lnTo>
                    <a:pt x="561" y="221"/>
                  </a:lnTo>
                  <a:lnTo>
                    <a:pt x="566" y="222"/>
                  </a:lnTo>
                  <a:lnTo>
                    <a:pt x="569" y="222"/>
                  </a:lnTo>
                  <a:lnTo>
                    <a:pt x="572" y="222"/>
                  </a:lnTo>
                  <a:lnTo>
                    <a:pt x="572" y="222"/>
                  </a:lnTo>
                  <a:lnTo>
                    <a:pt x="569" y="213"/>
                  </a:lnTo>
                  <a:lnTo>
                    <a:pt x="563" y="207"/>
                  </a:lnTo>
                  <a:lnTo>
                    <a:pt x="563" y="207"/>
                  </a:lnTo>
                  <a:lnTo>
                    <a:pt x="561" y="221"/>
                  </a:lnTo>
                  <a:lnTo>
                    <a:pt x="561" y="221"/>
                  </a:lnTo>
                  <a:close/>
                  <a:moveTo>
                    <a:pt x="683" y="207"/>
                  </a:moveTo>
                  <a:lnTo>
                    <a:pt x="683" y="207"/>
                  </a:lnTo>
                  <a:lnTo>
                    <a:pt x="680" y="210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7" y="215"/>
                  </a:lnTo>
                  <a:lnTo>
                    <a:pt x="678" y="219"/>
                  </a:lnTo>
                  <a:lnTo>
                    <a:pt x="678" y="222"/>
                  </a:lnTo>
                  <a:lnTo>
                    <a:pt x="677" y="227"/>
                  </a:lnTo>
                  <a:lnTo>
                    <a:pt x="677" y="227"/>
                  </a:lnTo>
                  <a:lnTo>
                    <a:pt x="688" y="233"/>
                  </a:lnTo>
                  <a:lnTo>
                    <a:pt x="688" y="233"/>
                  </a:lnTo>
                  <a:lnTo>
                    <a:pt x="686" y="227"/>
                  </a:lnTo>
                  <a:lnTo>
                    <a:pt x="688" y="219"/>
                  </a:lnTo>
                  <a:lnTo>
                    <a:pt x="686" y="213"/>
                  </a:lnTo>
                  <a:lnTo>
                    <a:pt x="686" y="210"/>
                  </a:lnTo>
                  <a:lnTo>
                    <a:pt x="683" y="207"/>
                  </a:lnTo>
                  <a:lnTo>
                    <a:pt x="683" y="207"/>
                  </a:lnTo>
                  <a:close/>
                  <a:moveTo>
                    <a:pt x="37" y="230"/>
                  </a:moveTo>
                  <a:lnTo>
                    <a:pt x="37" y="230"/>
                  </a:lnTo>
                  <a:lnTo>
                    <a:pt x="38" y="219"/>
                  </a:lnTo>
                  <a:lnTo>
                    <a:pt x="38" y="213"/>
                  </a:lnTo>
                  <a:lnTo>
                    <a:pt x="38" y="209"/>
                  </a:lnTo>
                  <a:lnTo>
                    <a:pt x="38" y="209"/>
                  </a:lnTo>
                  <a:lnTo>
                    <a:pt x="37" y="215"/>
                  </a:lnTo>
                  <a:lnTo>
                    <a:pt x="35" y="219"/>
                  </a:lnTo>
                  <a:lnTo>
                    <a:pt x="33" y="225"/>
                  </a:lnTo>
                  <a:lnTo>
                    <a:pt x="33" y="228"/>
                  </a:lnTo>
                  <a:lnTo>
                    <a:pt x="37" y="230"/>
                  </a:lnTo>
                  <a:lnTo>
                    <a:pt x="37" y="230"/>
                  </a:lnTo>
                  <a:close/>
                  <a:moveTo>
                    <a:pt x="82" y="227"/>
                  </a:moveTo>
                  <a:lnTo>
                    <a:pt x="82" y="227"/>
                  </a:lnTo>
                  <a:lnTo>
                    <a:pt x="84" y="227"/>
                  </a:lnTo>
                  <a:lnTo>
                    <a:pt x="85" y="225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91" y="222"/>
                  </a:lnTo>
                  <a:lnTo>
                    <a:pt x="91" y="218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82" y="209"/>
                  </a:lnTo>
                  <a:lnTo>
                    <a:pt x="82" y="209"/>
                  </a:lnTo>
                  <a:lnTo>
                    <a:pt x="82" y="215"/>
                  </a:lnTo>
                  <a:lnTo>
                    <a:pt x="81" y="219"/>
                  </a:lnTo>
                  <a:lnTo>
                    <a:pt x="81" y="224"/>
                  </a:lnTo>
                  <a:lnTo>
                    <a:pt x="82" y="227"/>
                  </a:lnTo>
                  <a:lnTo>
                    <a:pt x="82" y="227"/>
                  </a:lnTo>
                  <a:close/>
                  <a:moveTo>
                    <a:pt x="267" y="212"/>
                  </a:moveTo>
                  <a:lnTo>
                    <a:pt x="267" y="212"/>
                  </a:lnTo>
                  <a:lnTo>
                    <a:pt x="267" y="212"/>
                  </a:lnTo>
                  <a:lnTo>
                    <a:pt x="267" y="210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5" y="212"/>
                  </a:lnTo>
                  <a:lnTo>
                    <a:pt x="267" y="212"/>
                  </a:lnTo>
                  <a:lnTo>
                    <a:pt x="267" y="212"/>
                  </a:lnTo>
                  <a:close/>
                  <a:moveTo>
                    <a:pt x="117" y="210"/>
                  </a:moveTo>
                  <a:lnTo>
                    <a:pt x="117" y="210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7" y="216"/>
                  </a:lnTo>
                  <a:lnTo>
                    <a:pt x="119" y="218"/>
                  </a:lnTo>
                  <a:lnTo>
                    <a:pt x="119" y="222"/>
                  </a:lnTo>
                  <a:lnTo>
                    <a:pt x="119" y="222"/>
                  </a:lnTo>
                  <a:lnTo>
                    <a:pt x="123" y="221"/>
                  </a:lnTo>
                  <a:lnTo>
                    <a:pt x="128" y="216"/>
                  </a:lnTo>
                  <a:lnTo>
                    <a:pt x="134" y="209"/>
                  </a:lnTo>
                  <a:lnTo>
                    <a:pt x="134" y="209"/>
                  </a:lnTo>
                  <a:lnTo>
                    <a:pt x="126" y="209"/>
                  </a:lnTo>
                  <a:lnTo>
                    <a:pt x="117" y="210"/>
                  </a:lnTo>
                  <a:lnTo>
                    <a:pt x="117" y="210"/>
                  </a:lnTo>
                  <a:close/>
                  <a:moveTo>
                    <a:pt x="221" y="212"/>
                  </a:moveTo>
                  <a:lnTo>
                    <a:pt x="221" y="212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4" y="218"/>
                  </a:lnTo>
                  <a:lnTo>
                    <a:pt x="229" y="218"/>
                  </a:lnTo>
                  <a:lnTo>
                    <a:pt x="229" y="218"/>
                  </a:lnTo>
                  <a:lnTo>
                    <a:pt x="229" y="213"/>
                  </a:lnTo>
                  <a:lnTo>
                    <a:pt x="226" y="209"/>
                  </a:lnTo>
                  <a:lnTo>
                    <a:pt x="226" y="209"/>
                  </a:lnTo>
                  <a:lnTo>
                    <a:pt x="223" y="210"/>
                  </a:lnTo>
                  <a:lnTo>
                    <a:pt x="221" y="212"/>
                  </a:lnTo>
                  <a:lnTo>
                    <a:pt x="221" y="212"/>
                  </a:lnTo>
                  <a:close/>
                  <a:moveTo>
                    <a:pt x="735" y="221"/>
                  </a:moveTo>
                  <a:lnTo>
                    <a:pt x="735" y="221"/>
                  </a:lnTo>
                  <a:lnTo>
                    <a:pt x="738" y="221"/>
                  </a:lnTo>
                  <a:lnTo>
                    <a:pt x="739" y="219"/>
                  </a:lnTo>
                  <a:lnTo>
                    <a:pt x="739" y="219"/>
                  </a:lnTo>
                  <a:lnTo>
                    <a:pt x="738" y="213"/>
                  </a:lnTo>
                  <a:lnTo>
                    <a:pt x="738" y="210"/>
                  </a:lnTo>
                  <a:lnTo>
                    <a:pt x="736" y="209"/>
                  </a:lnTo>
                  <a:lnTo>
                    <a:pt x="736" y="209"/>
                  </a:lnTo>
                  <a:lnTo>
                    <a:pt x="736" y="215"/>
                  </a:lnTo>
                  <a:lnTo>
                    <a:pt x="735" y="221"/>
                  </a:lnTo>
                  <a:lnTo>
                    <a:pt x="735" y="221"/>
                  </a:lnTo>
                  <a:close/>
                  <a:moveTo>
                    <a:pt x="416" y="212"/>
                  </a:moveTo>
                  <a:lnTo>
                    <a:pt x="416" y="212"/>
                  </a:lnTo>
                  <a:lnTo>
                    <a:pt x="419" y="212"/>
                  </a:lnTo>
                  <a:lnTo>
                    <a:pt x="422" y="212"/>
                  </a:lnTo>
                  <a:lnTo>
                    <a:pt x="422" y="212"/>
                  </a:lnTo>
                  <a:lnTo>
                    <a:pt x="419" y="210"/>
                  </a:lnTo>
                  <a:lnTo>
                    <a:pt x="418" y="210"/>
                  </a:lnTo>
                  <a:lnTo>
                    <a:pt x="416" y="212"/>
                  </a:lnTo>
                  <a:lnTo>
                    <a:pt x="416" y="212"/>
                  </a:lnTo>
                  <a:close/>
                  <a:moveTo>
                    <a:pt x="431" y="212"/>
                  </a:moveTo>
                  <a:lnTo>
                    <a:pt x="431" y="212"/>
                  </a:lnTo>
                  <a:lnTo>
                    <a:pt x="438" y="213"/>
                  </a:lnTo>
                  <a:lnTo>
                    <a:pt x="441" y="215"/>
                  </a:lnTo>
                  <a:lnTo>
                    <a:pt x="442" y="213"/>
                  </a:lnTo>
                  <a:lnTo>
                    <a:pt x="442" y="213"/>
                  </a:lnTo>
                  <a:lnTo>
                    <a:pt x="438" y="212"/>
                  </a:lnTo>
                  <a:lnTo>
                    <a:pt x="434" y="212"/>
                  </a:lnTo>
                  <a:lnTo>
                    <a:pt x="431" y="212"/>
                  </a:lnTo>
                  <a:lnTo>
                    <a:pt x="431" y="212"/>
                  </a:lnTo>
                  <a:close/>
                  <a:moveTo>
                    <a:pt x="511" y="212"/>
                  </a:moveTo>
                  <a:lnTo>
                    <a:pt x="511" y="212"/>
                  </a:lnTo>
                  <a:lnTo>
                    <a:pt x="511" y="213"/>
                  </a:lnTo>
                  <a:lnTo>
                    <a:pt x="514" y="213"/>
                  </a:lnTo>
                  <a:lnTo>
                    <a:pt x="517" y="212"/>
                  </a:lnTo>
                  <a:lnTo>
                    <a:pt x="517" y="212"/>
                  </a:lnTo>
                  <a:lnTo>
                    <a:pt x="514" y="212"/>
                  </a:lnTo>
                  <a:lnTo>
                    <a:pt x="511" y="212"/>
                  </a:lnTo>
                  <a:lnTo>
                    <a:pt x="511" y="212"/>
                  </a:lnTo>
                  <a:close/>
                  <a:moveTo>
                    <a:pt x="99" y="216"/>
                  </a:moveTo>
                  <a:lnTo>
                    <a:pt x="99" y="216"/>
                  </a:lnTo>
                  <a:lnTo>
                    <a:pt x="101" y="213"/>
                  </a:lnTo>
                  <a:lnTo>
                    <a:pt x="101" y="212"/>
                  </a:lnTo>
                  <a:lnTo>
                    <a:pt x="99" y="212"/>
                  </a:lnTo>
                  <a:lnTo>
                    <a:pt x="99" y="212"/>
                  </a:lnTo>
                  <a:lnTo>
                    <a:pt x="99" y="215"/>
                  </a:lnTo>
                  <a:lnTo>
                    <a:pt x="98" y="215"/>
                  </a:lnTo>
                  <a:lnTo>
                    <a:pt x="99" y="216"/>
                  </a:lnTo>
                  <a:lnTo>
                    <a:pt x="99" y="216"/>
                  </a:lnTo>
                  <a:close/>
                  <a:moveTo>
                    <a:pt x="390" y="215"/>
                  </a:moveTo>
                  <a:lnTo>
                    <a:pt x="390" y="215"/>
                  </a:lnTo>
                  <a:lnTo>
                    <a:pt x="389" y="213"/>
                  </a:lnTo>
                  <a:lnTo>
                    <a:pt x="386" y="213"/>
                  </a:lnTo>
                  <a:lnTo>
                    <a:pt x="386" y="213"/>
                  </a:lnTo>
                  <a:lnTo>
                    <a:pt x="386" y="212"/>
                  </a:lnTo>
                  <a:lnTo>
                    <a:pt x="384" y="212"/>
                  </a:lnTo>
                  <a:lnTo>
                    <a:pt x="384" y="212"/>
                  </a:lnTo>
                  <a:lnTo>
                    <a:pt x="383" y="212"/>
                  </a:lnTo>
                  <a:lnTo>
                    <a:pt x="381" y="212"/>
                  </a:lnTo>
                  <a:lnTo>
                    <a:pt x="380" y="213"/>
                  </a:lnTo>
                  <a:lnTo>
                    <a:pt x="378" y="215"/>
                  </a:lnTo>
                  <a:lnTo>
                    <a:pt x="378" y="215"/>
                  </a:lnTo>
                  <a:lnTo>
                    <a:pt x="387" y="215"/>
                  </a:lnTo>
                  <a:lnTo>
                    <a:pt x="392" y="215"/>
                  </a:lnTo>
                  <a:lnTo>
                    <a:pt x="390" y="215"/>
                  </a:lnTo>
                  <a:lnTo>
                    <a:pt x="390" y="215"/>
                  </a:lnTo>
                  <a:close/>
                  <a:moveTo>
                    <a:pt x="151" y="215"/>
                  </a:moveTo>
                  <a:lnTo>
                    <a:pt x="151" y="215"/>
                  </a:lnTo>
                  <a:lnTo>
                    <a:pt x="149" y="218"/>
                  </a:lnTo>
                  <a:lnTo>
                    <a:pt x="149" y="221"/>
                  </a:lnTo>
                  <a:lnTo>
                    <a:pt x="149" y="221"/>
                  </a:lnTo>
                  <a:lnTo>
                    <a:pt x="152" y="221"/>
                  </a:lnTo>
                  <a:lnTo>
                    <a:pt x="157" y="219"/>
                  </a:lnTo>
                  <a:lnTo>
                    <a:pt x="157" y="219"/>
                  </a:lnTo>
                  <a:lnTo>
                    <a:pt x="157" y="216"/>
                  </a:lnTo>
                  <a:lnTo>
                    <a:pt x="157" y="215"/>
                  </a:lnTo>
                  <a:lnTo>
                    <a:pt x="157" y="213"/>
                  </a:lnTo>
                  <a:lnTo>
                    <a:pt x="157" y="213"/>
                  </a:lnTo>
                  <a:lnTo>
                    <a:pt x="155" y="212"/>
                  </a:lnTo>
                  <a:lnTo>
                    <a:pt x="154" y="213"/>
                  </a:lnTo>
                  <a:lnTo>
                    <a:pt x="151" y="215"/>
                  </a:lnTo>
                  <a:lnTo>
                    <a:pt x="151" y="215"/>
                  </a:lnTo>
                  <a:close/>
                  <a:moveTo>
                    <a:pt x="587" y="213"/>
                  </a:moveTo>
                  <a:lnTo>
                    <a:pt x="587" y="213"/>
                  </a:lnTo>
                  <a:lnTo>
                    <a:pt x="587" y="219"/>
                  </a:lnTo>
                  <a:lnTo>
                    <a:pt x="587" y="219"/>
                  </a:lnTo>
                  <a:lnTo>
                    <a:pt x="588" y="218"/>
                  </a:lnTo>
                  <a:lnTo>
                    <a:pt x="588" y="216"/>
                  </a:lnTo>
                  <a:lnTo>
                    <a:pt x="588" y="212"/>
                  </a:lnTo>
                  <a:lnTo>
                    <a:pt x="588" y="212"/>
                  </a:lnTo>
                  <a:lnTo>
                    <a:pt x="588" y="213"/>
                  </a:lnTo>
                  <a:lnTo>
                    <a:pt x="587" y="213"/>
                  </a:lnTo>
                  <a:lnTo>
                    <a:pt x="587" y="213"/>
                  </a:lnTo>
                  <a:close/>
                  <a:moveTo>
                    <a:pt x="133" y="219"/>
                  </a:moveTo>
                  <a:lnTo>
                    <a:pt x="133" y="219"/>
                  </a:lnTo>
                  <a:lnTo>
                    <a:pt x="136" y="216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4" y="215"/>
                  </a:lnTo>
                  <a:lnTo>
                    <a:pt x="133" y="219"/>
                  </a:lnTo>
                  <a:lnTo>
                    <a:pt x="133" y="219"/>
                  </a:lnTo>
                  <a:close/>
                  <a:moveTo>
                    <a:pt x="210" y="215"/>
                  </a:moveTo>
                  <a:lnTo>
                    <a:pt x="210" y="215"/>
                  </a:lnTo>
                  <a:lnTo>
                    <a:pt x="210" y="218"/>
                  </a:lnTo>
                  <a:lnTo>
                    <a:pt x="212" y="219"/>
                  </a:lnTo>
                  <a:lnTo>
                    <a:pt x="212" y="219"/>
                  </a:lnTo>
                  <a:lnTo>
                    <a:pt x="213" y="219"/>
                  </a:lnTo>
                  <a:lnTo>
                    <a:pt x="215" y="218"/>
                  </a:lnTo>
                  <a:lnTo>
                    <a:pt x="215" y="218"/>
                  </a:lnTo>
                  <a:lnTo>
                    <a:pt x="215" y="216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3" y="213"/>
                  </a:lnTo>
                  <a:lnTo>
                    <a:pt x="210" y="215"/>
                  </a:lnTo>
                  <a:lnTo>
                    <a:pt x="210" y="215"/>
                  </a:lnTo>
                  <a:close/>
                  <a:moveTo>
                    <a:pt x="358" y="215"/>
                  </a:moveTo>
                  <a:lnTo>
                    <a:pt x="358" y="215"/>
                  </a:lnTo>
                  <a:lnTo>
                    <a:pt x="363" y="215"/>
                  </a:lnTo>
                  <a:lnTo>
                    <a:pt x="364" y="215"/>
                  </a:lnTo>
                  <a:lnTo>
                    <a:pt x="364" y="215"/>
                  </a:lnTo>
                  <a:lnTo>
                    <a:pt x="361" y="213"/>
                  </a:lnTo>
                  <a:lnTo>
                    <a:pt x="360" y="213"/>
                  </a:lnTo>
                  <a:lnTo>
                    <a:pt x="358" y="215"/>
                  </a:lnTo>
                  <a:lnTo>
                    <a:pt x="358" y="215"/>
                  </a:lnTo>
                  <a:close/>
                  <a:moveTo>
                    <a:pt x="483" y="218"/>
                  </a:moveTo>
                  <a:lnTo>
                    <a:pt x="483" y="218"/>
                  </a:lnTo>
                  <a:lnTo>
                    <a:pt x="483" y="215"/>
                  </a:lnTo>
                  <a:lnTo>
                    <a:pt x="483" y="215"/>
                  </a:lnTo>
                  <a:lnTo>
                    <a:pt x="473" y="213"/>
                  </a:lnTo>
                  <a:lnTo>
                    <a:pt x="473" y="213"/>
                  </a:lnTo>
                  <a:lnTo>
                    <a:pt x="474" y="216"/>
                  </a:lnTo>
                  <a:lnTo>
                    <a:pt x="477" y="216"/>
                  </a:lnTo>
                  <a:lnTo>
                    <a:pt x="483" y="218"/>
                  </a:lnTo>
                  <a:lnTo>
                    <a:pt x="483" y="218"/>
                  </a:lnTo>
                  <a:close/>
                  <a:moveTo>
                    <a:pt x="206" y="218"/>
                  </a:moveTo>
                  <a:lnTo>
                    <a:pt x="206" y="218"/>
                  </a:lnTo>
                  <a:lnTo>
                    <a:pt x="206" y="216"/>
                  </a:lnTo>
                  <a:lnTo>
                    <a:pt x="206" y="215"/>
                  </a:lnTo>
                  <a:lnTo>
                    <a:pt x="206" y="215"/>
                  </a:lnTo>
                  <a:lnTo>
                    <a:pt x="206" y="215"/>
                  </a:lnTo>
                  <a:lnTo>
                    <a:pt x="204" y="216"/>
                  </a:lnTo>
                  <a:lnTo>
                    <a:pt x="204" y="218"/>
                  </a:lnTo>
                  <a:lnTo>
                    <a:pt x="206" y="218"/>
                  </a:lnTo>
                  <a:lnTo>
                    <a:pt x="206" y="218"/>
                  </a:lnTo>
                  <a:close/>
                  <a:moveTo>
                    <a:pt x="503" y="216"/>
                  </a:moveTo>
                  <a:lnTo>
                    <a:pt x="503" y="216"/>
                  </a:lnTo>
                  <a:lnTo>
                    <a:pt x="503" y="219"/>
                  </a:lnTo>
                  <a:lnTo>
                    <a:pt x="503" y="222"/>
                  </a:lnTo>
                  <a:lnTo>
                    <a:pt x="503" y="222"/>
                  </a:lnTo>
                  <a:lnTo>
                    <a:pt x="509" y="224"/>
                  </a:lnTo>
                  <a:lnTo>
                    <a:pt x="515" y="224"/>
                  </a:lnTo>
                  <a:lnTo>
                    <a:pt x="520" y="224"/>
                  </a:lnTo>
                  <a:lnTo>
                    <a:pt x="526" y="221"/>
                  </a:lnTo>
                  <a:lnTo>
                    <a:pt x="526" y="221"/>
                  </a:lnTo>
                  <a:lnTo>
                    <a:pt x="521" y="218"/>
                  </a:lnTo>
                  <a:lnTo>
                    <a:pt x="515" y="218"/>
                  </a:lnTo>
                  <a:lnTo>
                    <a:pt x="503" y="216"/>
                  </a:lnTo>
                  <a:lnTo>
                    <a:pt x="503" y="216"/>
                  </a:lnTo>
                  <a:close/>
                  <a:moveTo>
                    <a:pt x="56" y="219"/>
                  </a:moveTo>
                  <a:lnTo>
                    <a:pt x="56" y="219"/>
                  </a:lnTo>
                  <a:lnTo>
                    <a:pt x="56" y="221"/>
                  </a:lnTo>
                  <a:lnTo>
                    <a:pt x="58" y="221"/>
                  </a:lnTo>
                  <a:lnTo>
                    <a:pt x="58" y="221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8" y="216"/>
                  </a:lnTo>
                  <a:lnTo>
                    <a:pt x="58" y="216"/>
                  </a:lnTo>
                  <a:lnTo>
                    <a:pt x="56" y="218"/>
                  </a:lnTo>
                  <a:lnTo>
                    <a:pt x="56" y="219"/>
                  </a:lnTo>
                  <a:lnTo>
                    <a:pt x="56" y="219"/>
                  </a:lnTo>
                  <a:close/>
                  <a:moveTo>
                    <a:pt x="616" y="234"/>
                  </a:moveTo>
                  <a:lnTo>
                    <a:pt x="616" y="234"/>
                  </a:lnTo>
                  <a:lnTo>
                    <a:pt x="613" y="224"/>
                  </a:lnTo>
                  <a:lnTo>
                    <a:pt x="611" y="219"/>
                  </a:lnTo>
                  <a:lnTo>
                    <a:pt x="608" y="216"/>
                  </a:lnTo>
                  <a:lnTo>
                    <a:pt x="608" y="216"/>
                  </a:lnTo>
                  <a:lnTo>
                    <a:pt x="607" y="219"/>
                  </a:lnTo>
                  <a:lnTo>
                    <a:pt x="605" y="222"/>
                  </a:lnTo>
                  <a:lnTo>
                    <a:pt x="607" y="228"/>
                  </a:lnTo>
                  <a:lnTo>
                    <a:pt x="611" y="233"/>
                  </a:lnTo>
                  <a:lnTo>
                    <a:pt x="613" y="234"/>
                  </a:lnTo>
                  <a:lnTo>
                    <a:pt x="616" y="234"/>
                  </a:lnTo>
                  <a:lnTo>
                    <a:pt x="616" y="234"/>
                  </a:lnTo>
                  <a:close/>
                  <a:moveTo>
                    <a:pt x="192" y="219"/>
                  </a:moveTo>
                  <a:lnTo>
                    <a:pt x="192" y="219"/>
                  </a:lnTo>
                  <a:lnTo>
                    <a:pt x="198" y="219"/>
                  </a:lnTo>
                  <a:lnTo>
                    <a:pt x="198" y="219"/>
                  </a:lnTo>
                  <a:lnTo>
                    <a:pt x="198" y="218"/>
                  </a:lnTo>
                  <a:lnTo>
                    <a:pt x="198" y="218"/>
                  </a:lnTo>
                  <a:lnTo>
                    <a:pt x="194" y="218"/>
                  </a:lnTo>
                  <a:lnTo>
                    <a:pt x="192" y="218"/>
                  </a:lnTo>
                  <a:lnTo>
                    <a:pt x="192" y="219"/>
                  </a:lnTo>
                  <a:lnTo>
                    <a:pt x="192" y="219"/>
                  </a:lnTo>
                  <a:close/>
                  <a:moveTo>
                    <a:pt x="280" y="219"/>
                  </a:moveTo>
                  <a:lnTo>
                    <a:pt x="280" y="219"/>
                  </a:lnTo>
                  <a:lnTo>
                    <a:pt x="282" y="221"/>
                  </a:lnTo>
                  <a:lnTo>
                    <a:pt x="284" y="222"/>
                  </a:lnTo>
                  <a:lnTo>
                    <a:pt x="288" y="222"/>
                  </a:lnTo>
                  <a:lnTo>
                    <a:pt x="294" y="221"/>
                  </a:lnTo>
                  <a:lnTo>
                    <a:pt x="297" y="218"/>
                  </a:lnTo>
                  <a:lnTo>
                    <a:pt x="297" y="218"/>
                  </a:lnTo>
                  <a:lnTo>
                    <a:pt x="293" y="218"/>
                  </a:lnTo>
                  <a:lnTo>
                    <a:pt x="288" y="219"/>
                  </a:lnTo>
                  <a:lnTo>
                    <a:pt x="285" y="219"/>
                  </a:lnTo>
                  <a:lnTo>
                    <a:pt x="280" y="219"/>
                  </a:lnTo>
                  <a:lnTo>
                    <a:pt x="280" y="219"/>
                  </a:lnTo>
                  <a:close/>
                  <a:moveTo>
                    <a:pt x="130" y="222"/>
                  </a:moveTo>
                  <a:lnTo>
                    <a:pt x="130" y="222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39" y="219"/>
                  </a:lnTo>
                  <a:lnTo>
                    <a:pt x="139" y="219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4" y="221"/>
                  </a:lnTo>
                  <a:lnTo>
                    <a:pt x="130" y="222"/>
                  </a:lnTo>
                  <a:lnTo>
                    <a:pt x="130" y="222"/>
                  </a:lnTo>
                  <a:close/>
                  <a:moveTo>
                    <a:pt x="380" y="227"/>
                  </a:moveTo>
                  <a:lnTo>
                    <a:pt x="380" y="227"/>
                  </a:lnTo>
                  <a:lnTo>
                    <a:pt x="389" y="231"/>
                  </a:lnTo>
                  <a:lnTo>
                    <a:pt x="393" y="231"/>
                  </a:lnTo>
                  <a:lnTo>
                    <a:pt x="399" y="231"/>
                  </a:lnTo>
                  <a:lnTo>
                    <a:pt x="399" y="231"/>
                  </a:lnTo>
                  <a:lnTo>
                    <a:pt x="399" y="225"/>
                  </a:lnTo>
                  <a:lnTo>
                    <a:pt x="399" y="219"/>
                  </a:lnTo>
                  <a:lnTo>
                    <a:pt x="399" y="219"/>
                  </a:lnTo>
                  <a:lnTo>
                    <a:pt x="389" y="219"/>
                  </a:lnTo>
                  <a:lnTo>
                    <a:pt x="380" y="218"/>
                  </a:lnTo>
                  <a:lnTo>
                    <a:pt x="380" y="218"/>
                  </a:lnTo>
                  <a:lnTo>
                    <a:pt x="380" y="222"/>
                  </a:lnTo>
                  <a:lnTo>
                    <a:pt x="380" y="227"/>
                  </a:lnTo>
                  <a:lnTo>
                    <a:pt x="380" y="227"/>
                  </a:lnTo>
                  <a:close/>
                  <a:moveTo>
                    <a:pt x="497" y="221"/>
                  </a:moveTo>
                  <a:lnTo>
                    <a:pt x="497" y="221"/>
                  </a:lnTo>
                  <a:lnTo>
                    <a:pt x="497" y="219"/>
                  </a:lnTo>
                  <a:lnTo>
                    <a:pt x="494" y="218"/>
                  </a:lnTo>
                  <a:lnTo>
                    <a:pt x="494" y="218"/>
                  </a:lnTo>
                  <a:lnTo>
                    <a:pt x="495" y="221"/>
                  </a:lnTo>
                  <a:lnTo>
                    <a:pt x="497" y="221"/>
                  </a:lnTo>
                  <a:lnTo>
                    <a:pt x="497" y="221"/>
                  </a:lnTo>
                  <a:close/>
                  <a:moveTo>
                    <a:pt x="354" y="219"/>
                  </a:moveTo>
                  <a:lnTo>
                    <a:pt x="354" y="219"/>
                  </a:lnTo>
                  <a:lnTo>
                    <a:pt x="357" y="225"/>
                  </a:lnTo>
                  <a:lnTo>
                    <a:pt x="360" y="230"/>
                  </a:lnTo>
                  <a:lnTo>
                    <a:pt x="366" y="231"/>
                  </a:lnTo>
                  <a:lnTo>
                    <a:pt x="372" y="231"/>
                  </a:lnTo>
                  <a:lnTo>
                    <a:pt x="372" y="231"/>
                  </a:lnTo>
                  <a:lnTo>
                    <a:pt x="372" y="227"/>
                  </a:lnTo>
                  <a:lnTo>
                    <a:pt x="370" y="224"/>
                  </a:lnTo>
                  <a:lnTo>
                    <a:pt x="366" y="219"/>
                  </a:lnTo>
                  <a:lnTo>
                    <a:pt x="366" y="219"/>
                  </a:lnTo>
                  <a:lnTo>
                    <a:pt x="363" y="219"/>
                  </a:lnTo>
                  <a:lnTo>
                    <a:pt x="360" y="219"/>
                  </a:lnTo>
                  <a:lnTo>
                    <a:pt x="357" y="219"/>
                  </a:lnTo>
                  <a:lnTo>
                    <a:pt x="354" y="219"/>
                  </a:lnTo>
                  <a:lnTo>
                    <a:pt x="354" y="219"/>
                  </a:lnTo>
                  <a:close/>
                  <a:moveTo>
                    <a:pt x="160" y="224"/>
                  </a:moveTo>
                  <a:lnTo>
                    <a:pt x="160" y="224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75" y="228"/>
                  </a:lnTo>
                  <a:lnTo>
                    <a:pt x="175" y="228"/>
                  </a:lnTo>
                  <a:lnTo>
                    <a:pt x="175" y="224"/>
                  </a:lnTo>
                  <a:lnTo>
                    <a:pt x="177" y="221"/>
                  </a:lnTo>
                  <a:lnTo>
                    <a:pt x="175" y="219"/>
                  </a:lnTo>
                  <a:lnTo>
                    <a:pt x="175" y="219"/>
                  </a:lnTo>
                  <a:lnTo>
                    <a:pt x="174" y="222"/>
                  </a:lnTo>
                  <a:lnTo>
                    <a:pt x="169" y="222"/>
                  </a:lnTo>
                  <a:lnTo>
                    <a:pt x="160" y="224"/>
                  </a:lnTo>
                  <a:lnTo>
                    <a:pt x="160" y="224"/>
                  </a:lnTo>
                  <a:close/>
                  <a:moveTo>
                    <a:pt x="409" y="228"/>
                  </a:moveTo>
                  <a:lnTo>
                    <a:pt x="409" y="228"/>
                  </a:lnTo>
                  <a:lnTo>
                    <a:pt x="412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5"/>
                  </a:lnTo>
                  <a:lnTo>
                    <a:pt x="413" y="222"/>
                  </a:lnTo>
                  <a:lnTo>
                    <a:pt x="409" y="219"/>
                  </a:lnTo>
                  <a:lnTo>
                    <a:pt x="409" y="219"/>
                  </a:lnTo>
                  <a:lnTo>
                    <a:pt x="409" y="228"/>
                  </a:lnTo>
                  <a:lnTo>
                    <a:pt x="409" y="228"/>
                  </a:lnTo>
                  <a:close/>
                  <a:moveTo>
                    <a:pt x="430" y="225"/>
                  </a:moveTo>
                  <a:lnTo>
                    <a:pt x="430" y="225"/>
                  </a:lnTo>
                  <a:lnTo>
                    <a:pt x="428" y="224"/>
                  </a:lnTo>
                  <a:lnTo>
                    <a:pt x="428" y="221"/>
                  </a:lnTo>
                  <a:lnTo>
                    <a:pt x="428" y="221"/>
                  </a:lnTo>
                  <a:lnTo>
                    <a:pt x="424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24"/>
                  </a:lnTo>
                  <a:lnTo>
                    <a:pt x="422" y="225"/>
                  </a:lnTo>
                  <a:lnTo>
                    <a:pt x="425" y="227"/>
                  </a:lnTo>
                  <a:lnTo>
                    <a:pt x="430" y="225"/>
                  </a:lnTo>
                  <a:lnTo>
                    <a:pt x="430" y="225"/>
                  </a:lnTo>
                  <a:close/>
                  <a:moveTo>
                    <a:pt x="236" y="225"/>
                  </a:moveTo>
                  <a:lnTo>
                    <a:pt x="236" y="225"/>
                  </a:lnTo>
                  <a:lnTo>
                    <a:pt x="244" y="224"/>
                  </a:lnTo>
                  <a:lnTo>
                    <a:pt x="250" y="221"/>
                  </a:lnTo>
                  <a:lnTo>
                    <a:pt x="250" y="221"/>
                  </a:lnTo>
                  <a:lnTo>
                    <a:pt x="241" y="221"/>
                  </a:lnTo>
                  <a:lnTo>
                    <a:pt x="238" y="222"/>
                  </a:lnTo>
                  <a:lnTo>
                    <a:pt x="236" y="224"/>
                  </a:lnTo>
                  <a:lnTo>
                    <a:pt x="236" y="225"/>
                  </a:lnTo>
                  <a:lnTo>
                    <a:pt x="236" y="225"/>
                  </a:lnTo>
                  <a:close/>
                  <a:moveTo>
                    <a:pt x="274" y="225"/>
                  </a:moveTo>
                  <a:lnTo>
                    <a:pt x="274" y="225"/>
                  </a:lnTo>
                  <a:lnTo>
                    <a:pt x="276" y="224"/>
                  </a:lnTo>
                  <a:lnTo>
                    <a:pt x="276" y="224"/>
                  </a:lnTo>
                  <a:lnTo>
                    <a:pt x="274" y="222"/>
                  </a:lnTo>
                  <a:lnTo>
                    <a:pt x="274" y="221"/>
                  </a:lnTo>
                  <a:lnTo>
                    <a:pt x="274" y="221"/>
                  </a:lnTo>
                  <a:lnTo>
                    <a:pt x="274" y="224"/>
                  </a:lnTo>
                  <a:lnTo>
                    <a:pt x="274" y="224"/>
                  </a:lnTo>
                  <a:lnTo>
                    <a:pt x="274" y="225"/>
                  </a:lnTo>
                  <a:lnTo>
                    <a:pt x="274" y="225"/>
                  </a:lnTo>
                  <a:close/>
                  <a:moveTo>
                    <a:pt x="434" y="225"/>
                  </a:moveTo>
                  <a:lnTo>
                    <a:pt x="434" y="225"/>
                  </a:lnTo>
                  <a:lnTo>
                    <a:pt x="438" y="224"/>
                  </a:lnTo>
                  <a:lnTo>
                    <a:pt x="441" y="224"/>
                  </a:lnTo>
                  <a:lnTo>
                    <a:pt x="445" y="224"/>
                  </a:lnTo>
                  <a:lnTo>
                    <a:pt x="447" y="222"/>
                  </a:lnTo>
                  <a:lnTo>
                    <a:pt x="447" y="222"/>
                  </a:lnTo>
                  <a:lnTo>
                    <a:pt x="441" y="222"/>
                  </a:lnTo>
                  <a:lnTo>
                    <a:pt x="433" y="221"/>
                  </a:lnTo>
                  <a:lnTo>
                    <a:pt x="433" y="221"/>
                  </a:lnTo>
                  <a:lnTo>
                    <a:pt x="433" y="222"/>
                  </a:lnTo>
                  <a:lnTo>
                    <a:pt x="434" y="225"/>
                  </a:lnTo>
                  <a:lnTo>
                    <a:pt x="434" y="225"/>
                  </a:lnTo>
                  <a:close/>
                  <a:moveTo>
                    <a:pt x="98" y="227"/>
                  </a:moveTo>
                  <a:lnTo>
                    <a:pt x="98" y="227"/>
                  </a:lnTo>
                  <a:lnTo>
                    <a:pt x="101" y="227"/>
                  </a:lnTo>
                  <a:lnTo>
                    <a:pt x="101" y="227"/>
                  </a:lnTo>
                  <a:lnTo>
                    <a:pt x="101" y="224"/>
                  </a:lnTo>
                  <a:lnTo>
                    <a:pt x="99" y="222"/>
                  </a:lnTo>
                  <a:lnTo>
                    <a:pt x="99" y="222"/>
                  </a:lnTo>
                  <a:lnTo>
                    <a:pt x="101" y="222"/>
                  </a:lnTo>
                  <a:lnTo>
                    <a:pt x="101" y="221"/>
                  </a:lnTo>
                  <a:lnTo>
                    <a:pt x="101" y="221"/>
                  </a:lnTo>
                  <a:lnTo>
                    <a:pt x="99" y="222"/>
                  </a:lnTo>
                  <a:lnTo>
                    <a:pt x="98" y="222"/>
                  </a:lnTo>
                  <a:lnTo>
                    <a:pt x="98" y="227"/>
                  </a:lnTo>
                  <a:lnTo>
                    <a:pt x="98" y="227"/>
                  </a:lnTo>
                  <a:close/>
                  <a:moveTo>
                    <a:pt x="335" y="227"/>
                  </a:moveTo>
                  <a:lnTo>
                    <a:pt x="335" y="227"/>
                  </a:lnTo>
                  <a:lnTo>
                    <a:pt x="335" y="224"/>
                  </a:lnTo>
                  <a:lnTo>
                    <a:pt x="335" y="221"/>
                  </a:lnTo>
                  <a:lnTo>
                    <a:pt x="335" y="221"/>
                  </a:lnTo>
                  <a:lnTo>
                    <a:pt x="334" y="221"/>
                  </a:lnTo>
                  <a:lnTo>
                    <a:pt x="334" y="221"/>
                  </a:lnTo>
                  <a:lnTo>
                    <a:pt x="334" y="225"/>
                  </a:lnTo>
                  <a:lnTo>
                    <a:pt x="334" y="227"/>
                  </a:lnTo>
                  <a:lnTo>
                    <a:pt x="335" y="227"/>
                  </a:lnTo>
                  <a:lnTo>
                    <a:pt x="335" y="227"/>
                  </a:lnTo>
                  <a:close/>
                  <a:moveTo>
                    <a:pt x="593" y="228"/>
                  </a:moveTo>
                  <a:lnTo>
                    <a:pt x="593" y="228"/>
                  </a:lnTo>
                  <a:lnTo>
                    <a:pt x="596" y="228"/>
                  </a:lnTo>
                  <a:lnTo>
                    <a:pt x="599" y="228"/>
                  </a:lnTo>
                  <a:lnTo>
                    <a:pt x="599" y="228"/>
                  </a:lnTo>
                  <a:lnTo>
                    <a:pt x="599" y="225"/>
                  </a:lnTo>
                  <a:lnTo>
                    <a:pt x="598" y="224"/>
                  </a:lnTo>
                  <a:lnTo>
                    <a:pt x="595" y="222"/>
                  </a:lnTo>
                  <a:lnTo>
                    <a:pt x="595" y="222"/>
                  </a:lnTo>
                  <a:lnTo>
                    <a:pt x="593" y="224"/>
                  </a:lnTo>
                  <a:lnTo>
                    <a:pt x="593" y="225"/>
                  </a:lnTo>
                  <a:lnTo>
                    <a:pt x="593" y="228"/>
                  </a:lnTo>
                  <a:lnTo>
                    <a:pt x="593" y="228"/>
                  </a:lnTo>
                  <a:close/>
                  <a:moveTo>
                    <a:pt x="52" y="237"/>
                  </a:moveTo>
                  <a:lnTo>
                    <a:pt x="52" y="237"/>
                  </a:lnTo>
                  <a:lnTo>
                    <a:pt x="53" y="231"/>
                  </a:lnTo>
                  <a:lnTo>
                    <a:pt x="56" y="225"/>
                  </a:lnTo>
                  <a:lnTo>
                    <a:pt x="56" y="225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2"/>
                  </a:lnTo>
                  <a:lnTo>
                    <a:pt x="52" y="222"/>
                  </a:lnTo>
                  <a:lnTo>
                    <a:pt x="52" y="222"/>
                  </a:lnTo>
                  <a:lnTo>
                    <a:pt x="50" y="231"/>
                  </a:lnTo>
                  <a:lnTo>
                    <a:pt x="50" y="234"/>
                  </a:lnTo>
                  <a:lnTo>
                    <a:pt x="52" y="237"/>
                  </a:lnTo>
                  <a:lnTo>
                    <a:pt x="52" y="237"/>
                  </a:lnTo>
                  <a:close/>
                  <a:moveTo>
                    <a:pt x="219" y="228"/>
                  </a:moveTo>
                  <a:lnTo>
                    <a:pt x="219" y="228"/>
                  </a:lnTo>
                  <a:lnTo>
                    <a:pt x="226" y="228"/>
                  </a:lnTo>
                  <a:lnTo>
                    <a:pt x="230" y="227"/>
                  </a:lnTo>
                  <a:lnTo>
                    <a:pt x="230" y="227"/>
                  </a:lnTo>
                  <a:lnTo>
                    <a:pt x="230" y="224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3" y="224"/>
                  </a:lnTo>
                  <a:lnTo>
                    <a:pt x="221" y="225"/>
                  </a:lnTo>
                  <a:lnTo>
                    <a:pt x="219" y="228"/>
                  </a:lnTo>
                  <a:lnTo>
                    <a:pt x="219" y="228"/>
                  </a:lnTo>
                  <a:close/>
                  <a:moveTo>
                    <a:pt x="317" y="225"/>
                  </a:moveTo>
                  <a:lnTo>
                    <a:pt x="317" y="225"/>
                  </a:lnTo>
                  <a:lnTo>
                    <a:pt x="319" y="227"/>
                  </a:lnTo>
                  <a:lnTo>
                    <a:pt x="322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8" y="224"/>
                  </a:lnTo>
                  <a:lnTo>
                    <a:pt x="328" y="222"/>
                  </a:lnTo>
                  <a:lnTo>
                    <a:pt x="328" y="222"/>
                  </a:lnTo>
                  <a:lnTo>
                    <a:pt x="322" y="222"/>
                  </a:lnTo>
                  <a:lnTo>
                    <a:pt x="319" y="222"/>
                  </a:lnTo>
                  <a:lnTo>
                    <a:pt x="317" y="225"/>
                  </a:lnTo>
                  <a:lnTo>
                    <a:pt x="317" y="225"/>
                  </a:lnTo>
                  <a:close/>
                  <a:moveTo>
                    <a:pt x="630" y="227"/>
                  </a:moveTo>
                  <a:lnTo>
                    <a:pt x="630" y="227"/>
                  </a:lnTo>
                  <a:lnTo>
                    <a:pt x="634" y="227"/>
                  </a:lnTo>
                  <a:lnTo>
                    <a:pt x="637" y="228"/>
                  </a:lnTo>
                  <a:lnTo>
                    <a:pt x="637" y="228"/>
                  </a:lnTo>
                  <a:lnTo>
                    <a:pt x="637" y="225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4" y="222"/>
                  </a:lnTo>
                  <a:lnTo>
                    <a:pt x="630" y="222"/>
                  </a:lnTo>
                  <a:lnTo>
                    <a:pt x="630" y="222"/>
                  </a:lnTo>
                  <a:lnTo>
                    <a:pt x="630" y="227"/>
                  </a:lnTo>
                  <a:lnTo>
                    <a:pt x="630" y="227"/>
                  </a:lnTo>
                  <a:close/>
                  <a:moveTo>
                    <a:pt x="701" y="245"/>
                  </a:moveTo>
                  <a:lnTo>
                    <a:pt x="701" y="245"/>
                  </a:lnTo>
                  <a:lnTo>
                    <a:pt x="698" y="236"/>
                  </a:lnTo>
                  <a:lnTo>
                    <a:pt x="697" y="231"/>
                  </a:lnTo>
                  <a:lnTo>
                    <a:pt x="697" y="227"/>
                  </a:lnTo>
                  <a:lnTo>
                    <a:pt x="697" y="227"/>
                  </a:lnTo>
                  <a:lnTo>
                    <a:pt x="694" y="227"/>
                  </a:lnTo>
                  <a:lnTo>
                    <a:pt x="694" y="225"/>
                  </a:lnTo>
                  <a:lnTo>
                    <a:pt x="692" y="224"/>
                  </a:lnTo>
                  <a:lnTo>
                    <a:pt x="691" y="222"/>
                  </a:lnTo>
                  <a:lnTo>
                    <a:pt x="691" y="222"/>
                  </a:lnTo>
                  <a:lnTo>
                    <a:pt x="691" y="230"/>
                  </a:lnTo>
                  <a:lnTo>
                    <a:pt x="692" y="237"/>
                  </a:lnTo>
                  <a:lnTo>
                    <a:pt x="697" y="244"/>
                  </a:lnTo>
                  <a:lnTo>
                    <a:pt x="700" y="245"/>
                  </a:lnTo>
                  <a:lnTo>
                    <a:pt x="701" y="245"/>
                  </a:lnTo>
                  <a:lnTo>
                    <a:pt x="701" y="245"/>
                  </a:lnTo>
                  <a:close/>
                  <a:moveTo>
                    <a:pt x="264" y="227"/>
                  </a:moveTo>
                  <a:lnTo>
                    <a:pt x="264" y="227"/>
                  </a:lnTo>
                  <a:lnTo>
                    <a:pt x="265" y="227"/>
                  </a:lnTo>
                  <a:lnTo>
                    <a:pt x="268" y="227"/>
                  </a:lnTo>
                  <a:lnTo>
                    <a:pt x="268" y="227"/>
                  </a:lnTo>
                  <a:lnTo>
                    <a:pt x="268" y="224"/>
                  </a:lnTo>
                  <a:lnTo>
                    <a:pt x="267" y="224"/>
                  </a:lnTo>
                  <a:lnTo>
                    <a:pt x="267" y="224"/>
                  </a:lnTo>
                  <a:lnTo>
                    <a:pt x="265" y="224"/>
                  </a:lnTo>
                  <a:lnTo>
                    <a:pt x="264" y="225"/>
                  </a:lnTo>
                  <a:lnTo>
                    <a:pt x="264" y="227"/>
                  </a:lnTo>
                  <a:lnTo>
                    <a:pt x="264" y="227"/>
                  </a:lnTo>
                  <a:close/>
                  <a:moveTo>
                    <a:pt x="726" y="227"/>
                  </a:moveTo>
                  <a:lnTo>
                    <a:pt x="726" y="227"/>
                  </a:lnTo>
                  <a:lnTo>
                    <a:pt x="726" y="225"/>
                  </a:lnTo>
                  <a:lnTo>
                    <a:pt x="726" y="224"/>
                  </a:lnTo>
                  <a:lnTo>
                    <a:pt x="724" y="224"/>
                  </a:lnTo>
                  <a:lnTo>
                    <a:pt x="724" y="224"/>
                  </a:lnTo>
                  <a:lnTo>
                    <a:pt x="724" y="225"/>
                  </a:lnTo>
                  <a:lnTo>
                    <a:pt x="724" y="227"/>
                  </a:lnTo>
                  <a:lnTo>
                    <a:pt x="726" y="227"/>
                  </a:lnTo>
                  <a:lnTo>
                    <a:pt x="726" y="227"/>
                  </a:lnTo>
                  <a:close/>
                  <a:moveTo>
                    <a:pt x="308" y="227"/>
                  </a:moveTo>
                  <a:lnTo>
                    <a:pt x="308" y="227"/>
                  </a:lnTo>
                  <a:lnTo>
                    <a:pt x="311" y="227"/>
                  </a:lnTo>
                  <a:lnTo>
                    <a:pt x="311" y="224"/>
                  </a:lnTo>
                  <a:lnTo>
                    <a:pt x="311" y="224"/>
                  </a:lnTo>
                  <a:lnTo>
                    <a:pt x="308" y="224"/>
                  </a:lnTo>
                  <a:lnTo>
                    <a:pt x="308" y="224"/>
                  </a:lnTo>
                  <a:lnTo>
                    <a:pt x="308" y="227"/>
                  </a:lnTo>
                  <a:lnTo>
                    <a:pt x="308" y="227"/>
                  </a:lnTo>
                  <a:close/>
                  <a:moveTo>
                    <a:pt x="462" y="245"/>
                  </a:moveTo>
                  <a:lnTo>
                    <a:pt x="462" y="245"/>
                  </a:lnTo>
                  <a:lnTo>
                    <a:pt x="466" y="245"/>
                  </a:lnTo>
                  <a:lnTo>
                    <a:pt x="466" y="245"/>
                  </a:lnTo>
                  <a:lnTo>
                    <a:pt x="468" y="236"/>
                  </a:lnTo>
                  <a:lnTo>
                    <a:pt x="468" y="231"/>
                  </a:lnTo>
                  <a:lnTo>
                    <a:pt x="466" y="225"/>
                  </a:lnTo>
                  <a:lnTo>
                    <a:pt x="466" y="225"/>
                  </a:lnTo>
                  <a:lnTo>
                    <a:pt x="463" y="224"/>
                  </a:lnTo>
                  <a:lnTo>
                    <a:pt x="460" y="225"/>
                  </a:lnTo>
                  <a:lnTo>
                    <a:pt x="459" y="227"/>
                  </a:lnTo>
                  <a:lnTo>
                    <a:pt x="459" y="231"/>
                  </a:lnTo>
                  <a:lnTo>
                    <a:pt x="459" y="239"/>
                  </a:lnTo>
                  <a:lnTo>
                    <a:pt x="462" y="245"/>
                  </a:lnTo>
                  <a:lnTo>
                    <a:pt x="462" y="245"/>
                  </a:lnTo>
                  <a:close/>
                  <a:moveTo>
                    <a:pt x="148" y="227"/>
                  </a:moveTo>
                  <a:lnTo>
                    <a:pt x="148" y="227"/>
                  </a:lnTo>
                  <a:lnTo>
                    <a:pt x="148" y="228"/>
                  </a:lnTo>
                  <a:lnTo>
                    <a:pt x="146" y="231"/>
                  </a:lnTo>
                  <a:lnTo>
                    <a:pt x="146" y="231"/>
                  </a:lnTo>
                  <a:lnTo>
                    <a:pt x="151" y="231"/>
                  </a:lnTo>
                  <a:lnTo>
                    <a:pt x="157" y="231"/>
                  </a:lnTo>
                  <a:lnTo>
                    <a:pt x="157" y="231"/>
                  </a:lnTo>
                  <a:lnTo>
                    <a:pt x="155" y="228"/>
                  </a:lnTo>
                  <a:lnTo>
                    <a:pt x="155" y="225"/>
                  </a:lnTo>
                  <a:lnTo>
                    <a:pt x="155" y="225"/>
                  </a:lnTo>
                  <a:lnTo>
                    <a:pt x="151" y="225"/>
                  </a:lnTo>
                  <a:lnTo>
                    <a:pt x="148" y="227"/>
                  </a:lnTo>
                  <a:lnTo>
                    <a:pt x="148" y="227"/>
                  </a:lnTo>
                  <a:close/>
                  <a:moveTo>
                    <a:pt x="210" y="225"/>
                  </a:moveTo>
                  <a:lnTo>
                    <a:pt x="210" y="225"/>
                  </a:lnTo>
                  <a:lnTo>
                    <a:pt x="210" y="228"/>
                  </a:lnTo>
                  <a:lnTo>
                    <a:pt x="210" y="231"/>
                  </a:lnTo>
                  <a:lnTo>
                    <a:pt x="210" y="231"/>
                  </a:lnTo>
                  <a:lnTo>
                    <a:pt x="213" y="231"/>
                  </a:lnTo>
                  <a:lnTo>
                    <a:pt x="215" y="230"/>
                  </a:lnTo>
                  <a:lnTo>
                    <a:pt x="215" y="230"/>
                  </a:lnTo>
                  <a:lnTo>
                    <a:pt x="216" y="227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13" y="225"/>
                  </a:lnTo>
                  <a:lnTo>
                    <a:pt x="213" y="225"/>
                  </a:lnTo>
                  <a:lnTo>
                    <a:pt x="210" y="225"/>
                  </a:lnTo>
                  <a:lnTo>
                    <a:pt x="210" y="225"/>
                  </a:lnTo>
                  <a:close/>
                  <a:moveTo>
                    <a:pt x="759" y="228"/>
                  </a:moveTo>
                  <a:lnTo>
                    <a:pt x="759" y="228"/>
                  </a:lnTo>
                  <a:lnTo>
                    <a:pt x="759" y="228"/>
                  </a:lnTo>
                  <a:lnTo>
                    <a:pt x="761" y="227"/>
                  </a:lnTo>
                  <a:lnTo>
                    <a:pt x="761" y="225"/>
                  </a:lnTo>
                  <a:lnTo>
                    <a:pt x="759" y="225"/>
                  </a:lnTo>
                  <a:lnTo>
                    <a:pt x="759" y="225"/>
                  </a:lnTo>
                  <a:lnTo>
                    <a:pt x="759" y="228"/>
                  </a:lnTo>
                  <a:lnTo>
                    <a:pt x="759" y="228"/>
                  </a:lnTo>
                  <a:close/>
                  <a:moveTo>
                    <a:pt x="660" y="257"/>
                  </a:moveTo>
                  <a:lnTo>
                    <a:pt x="660" y="257"/>
                  </a:lnTo>
                  <a:lnTo>
                    <a:pt x="656" y="227"/>
                  </a:lnTo>
                  <a:lnTo>
                    <a:pt x="656" y="227"/>
                  </a:lnTo>
                  <a:lnTo>
                    <a:pt x="651" y="227"/>
                  </a:lnTo>
                  <a:lnTo>
                    <a:pt x="648" y="225"/>
                  </a:lnTo>
                  <a:lnTo>
                    <a:pt x="648" y="225"/>
                  </a:lnTo>
                  <a:lnTo>
                    <a:pt x="648" y="236"/>
                  </a:lnTo>
                  <a:lnTo>
                    <a:pt x="651" y="245"/>
                  </a:lnTo>
                  <a:lnTo>
                    <a:pt x="654" y="251"/>
                  </a:lnTo>
                  <a:lnTo>
                    <a:pt x="660" y="257"/>
                  </a:lnTo>
                  <a:lnTo>
                    <a:pt x="660" y="257"/>
                  </a:lnTo>
                  <a:close/>
                  <a:moveTo>
                    <a:pt x="741" y="247"/>
                  </a:moveTo>
                  <a:lnTo>
                    <a:pt x="741" y="247"/>
                  </a:lnTo>
                  <a:lnTo>
                    <a:pt x="742" y="242"/>
                  </a:lnTo>
                  <a:lnTo>
                    <a:pt x="742" y="236"/>
                  </a:lnTo>
                  <a:lnTo>
                    <a:pt x="741" y="228"/>
                  </a:lnTo>
                  <a:lnTo>
                    <a:pt x="739" y="227"/>
                  </a:lnTo>
                  <a:lnTo>
                    <a:pt x="736" y="225"/>
                  </a:lnTo>
                  <a:lnTo>
                    <a:pt x="736" y="225"/>
                  </a:lnTo>
                  <a:lnTo>
                    <a:pt x="736" y="231"/>
                  </a:lnTo>
                  <a:lnTo>
                    <a:pt x="738" y="236"/>
                  </a:lnTo>
                  <a:lnTo>
                    <a:pt x="741" y="247"/>
                  </a:lnTo>
                  <a:lnTo>
                    <a:pt x="741" y="247"/>
                  </a:lnTo>
                  <a:close/>
                  <a:moveTo>
                    <a:pt x="473" y="227"/>
                  </a:moveTo>
                  <a:lnTo>
                    <a:pt x="473" y="227"/>
                  </a:lnTo>
                  <a:lnTo>
                    <a:pt x="473" y="236"/>
                  </a:lnTo>
                  <a:lnTo>
                    <a:pt x="471" y="244"/>
                  </a:lnTo>
                  <a:lnTo>
                    <a:pt x="471" y="244"/>
                  </a:lnTo>
                  <a:lnTo>
                    <a:pt x="479" y="242"/>
                  </a:lnTo>
                  <a:lnTo>
                    <a:pt x="486" y="241"/>
                  </a:lnTo>
                  <a:lnTo>
                    <a:pt x="486" y="241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79" y="227"/>
                  </a:lnTo>
                  <a:lnTo>
                    <a:pt x="476" y="227"/>
                  </a:lnTo>
                  <a:lnTo>
                    <a:pt x="473" y="227"/>
                  </a:lnTo>
                  <a:lnTo>
                    <a:pt x="473" y="227"/>
                  </a:lnTo>
                  <a:close/>
                  <a:moveTo>
                    <a:pt x="718" y="234"/>
                  </a:moveTo>
                  <a:lnTo>
                    <a:pt x="718" y="234"/>
                  </a:lnTo>
                  <a:lnTo>
                    <a:pt x="718" y="230"/>
                  </a:lnTo>
                  <a:lnTo>
                    <a:pt x="718" y="228"/>
                  </a:lnTo>
                  <a:lnTo>
                    <a:pt x="718" y="227"/>
                  </a:lnTo>
                  <a:lnTo>
                    <a:pt x="718" y="227"/>
                  </a:lnTo>
                  <a:lnTo>
                    <a:pt x="718" y="228"/>
                  </a:lnTo>
                  <a:lnTo>
                    <a:pt x="717" y="231"/>
                  </a:lnTo>
                  <a:lnTo>
                    <a:pt x="717" y="233"/>
                  </a:lnTo>
                  <a:lnTo>
                    <a:pt x="718" y="234"/>
                  </a:lnTo>
                  <a:lnTo>
                    <a:pt x="718" y="234"/>
                  </a:lnTo>
                  <a:close/>
                  <a:moveTo>
                    <a:pt x="125" y="228"/>
                  </a:moveTo>
                  <a:lnTo>
                    <a:pt x="125" y="228"/>
                  </a:lnTo>
                  <a:lnTo>
                    <a:pt x="123" y="231"/>
                  </a:lnTo>
                  <a:lnTo>
                    <a:pt x="123" y="236"/>
                  </a:lnTo>
                  <a:lnTo>
                    <a:pt x="123" y="236"/>
                  </a:lnTo>
                  <a:lnTo>
                    <a:pt x="139" y="234"/>
                  </a:lnTo>
                  <a:lnTo>
                    <a:pt x="139" y="234"/>
                  </a:lnTo>
                  <a:lnTo>
                    <a:pt x="139" y="230"/>
                  </a:lnTo>
                  <a:lnTo>
                    <a:pt x="139" y="228"/>
                  </a:lnTo>
                  <a:lnTo>
                    <a:pt x="139" y="227"/>
                  </a:lnTo>
                  <a:lnTo>
                    <a:pt x="139" y="227"/>
                  </a:lnTo>
                  <a:lnTo>
                    <a:pt x="133" y="228"/>
                  </a:lnTo>
                  <a:lnTo>
                    <a:pt x="125" y="228"/>
                  </a:lnTo>
                  <a:lnTo>
                    <a:pt x="125" y="228"/>
                  </a:lnTo>
                  <a:close/>
                  <a:moveTo>
                    <a:pt x="238" y="233"/>
                  </a:moveTo>
                  <a:lnTo>
                    <a:pt x="238" y="233"/>
                  </a:lnTo>
                  <a:lnTo>
                    <a:pt x="247" y="231"/>
                  </a:lnTo>
                  <a:lnTo>
                    <a:pt x="250" y="230"/>
                  </a:lnTo>
                  <a:lnTo>
                    <a:pt x="252" y="227"/>
                  </a:lnTo>
                  <a:lnTo>
                    <a:pt x="252" y="227"/>
                  </a:lnTo>
                  <a:lnTo>
                    <a:pt x="244" y="228"/>
                  </a:lnTo>
                  <a:lnTo>
                    <a:pt x="238" y="233"/>
                  </a:lnTo>
                  <a:lnTo>
                    <a:pt x="238" y="233"/>
                  </a:lnTo>
                  <a:close/>
                  <a:moveTo>
                    <a:pt x="285" y="228"/>
                  </a:moveTo>
                  <a:lnTo>
                    <a:pt x="285" y="228"/>
                  </a:lnTo>
                  <a:lnTo>
                    <a:pt x="288" y="228"/>
                  </a:lnTo>
                  <a:lnTo>
                    <a:pt x="290" y="228"/>
                  </a:lnTo>
                  <a:lnTo>
                    <a:pt x="290" y="227"/>
                  </a:lnTo>
                  <a:lnTo>
                    <a:pt x="290" y="227"/>
                  </a:lnTo>
                  <a:lnTo>
                    <a:pt x="288" y="227"/>
                  </a:lnTo>
                  <a:lnTo>
                    <a:pt x="285" y="228"/>
                  </a:lnTo>
                  <a:lnTo>
                    <a:pt x="285" y="228"/>
                  </a:lnTo>
                  <a:close/>
                  <a:moveTo>
                    <a:pt x="643" y="233"/>
                  </a:moveTo>
                  <a:lnTo>
                    <a:pt x="643" y="233"/>
                  </a:lnTo>
                  <a:lnTo>
                    <a:pt x="643" y="230"/>
                  </a:lnTo>
                  <a:lnTo>
                    <a:pt x="643" y="228"/>
                  </a:lnTo>
                  <a:lnTo>
                    <a:pt x="642" y="227"/>
                  </a:lnTo>
                  <a:lnTo>
                    <a:pt x="642" y="227"/>
                  </a:lnTo>
                  <a:lnTo>
                    <a:pt x="642" y="230"/>
                  </a:lnTo>
                  <a:lnTo>
                    <a:pt x="642" y="231"/>
                  </a:lnTo>
                  <a:lnTo>
                    <a:pt x="643" y="233"/>
                  </a:lnTo>
                  <a:lnTo>
                    <a:pt x="643" y="233"/>
                  </a:lnTo>
                  <a:close/>
                  <a:moveTo>
                    <a:pt x="192" y="228"/>
                  </a:moveTo>
                  <a:lnTo>
                    <a:pt x="192" y="228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8" y="234"/>
                  </a:lnTo>
                  <a:lnTo>
                    <a:pt x="200" y="234"/>
                  </a:lnTo>
                  <a:lnTo>
                    <a:pt x="201" y="233"/>
                  </a:lnTo>
                  <a:lnTo>
                    <a:pt x="201" y="233"/>
                  </a:lnTo>
                  <a:lnTo>
                    <a:pt x="200" y="231"/>
                  </a:lnTo>
                  <a:lnTo>
                    <a:pt x="200" y="230"/>
                  </a:lnTo>
                  <a:lnTo>
                    <a:pt x="200" y="227"/>
                  </a:lnTo>
                  <a:lnTo>
                    <a:pt x="200" y="227"/>
                  </a:lnTo>
                  <a:lnTo>
                    <a:pt x="197" y="228"/>
                  </a:lnTo>
                  <a:lnTo>
                    <a:pt x="192" y="228"/>
                  </a:lnTo>
                  <a:lnTo>
                    <a:pt x="192" y="228"/>
                  </a:lnTo>
                  <a:close/>
                  <a:moveTo>
                    <a:pt x="434" y="230"/>
                  </a:moveTo>
                  <a:lnTo>
                    <a:pt x="434" y="230"/>
                  </a:lnTo>
                  <a:lnTo>
                    <a:pt x="436" y="236"/>
                  </a:lnTo>
                  <a:lnTo>
                    <a:pt x="438" y="239"/>
                  </a:lnTo>
                  <a:lnTo>
                    <a:pt x="439" y="242"/>
                  </a:lnTo>
                  <a:lnTo>
                    <a:pt x="439" y="242"/>
                  </a:lnTo>
                  <a:lnTo>
                    <a:pt x="442" y="242"/>
                  </a:lnTo>
                  <a:lnTo>
                    <a:pt x="444" y="242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50" y="234"/>
                  </a:lnTo>
                  <a:lnTo>
                    <a:pt x="450" y="227"/>
                  </a:lnTo>
                  <a:lnTo>
                    <a:pt x="450" y="227"/>
                  </a:lnTo>
                  <a:lnTo>
                    <a:pt x="442" y="228"/>
                  </a:lnTo>
                  <a:lnTo>
                    <a:pt x="434" y="230"/>
                  </a:lnTo>
                  <a:lnTo>
                    <a:pt x="434" y="230"/>
                  </a:lnTo>
                  <a:close/>
                  <a:moveTo>
                    <a:pt x="273" y="231"/>
                  </a:moveTo>
                  <a:lnTo>
                    <a:pt x="273" y="231"/>
                  </a:lnTo>
                  <a:lnTo>
                    <a:pt x="274" y="231"/>
                  </a:lnTo>
                  <a:lnTo>
                    <a:pt x="277" y="231"/>
                  </a:lnTo>
                  <a:lnTo>
                    <a:pt x="279" y="231"/>
                  </a:lnTo>
                  <a:lnTo>
                    <a:pt x="280" y="228"/>
                  </a:lnTo>
                  <a:lnTo>
                    <a:pt x="280" y="228"/>
                  </a:lnTo>
                  <a:lnTo>
                    <a:pt x="277" y="228"/>
                  </a:lnTo>
                  <a:lnTo>
                    <a:pt x="276" y="228"/>
                  </a:lnTo>
                  <a:lnTo>
                    <a:pt x="274" y="228"/>
                  </a:lnTo>
                  <a:lnTo>
                    <a:pt x="274" y="228"/>
                  </a:lnTo>
                  <a:lnTo>
                    <a:pt x="273" y="230"/>
                  </a:lnTo>
                  <a:lnTo>
                    <a:pt x="273" y="231"/>
                  </a:lnTo>
                  <a:lnTo>
                    <a:pt x="273" y="231"/>
                  </a:lnTo>
                  <a:close/>
                  <a:moveTo>
                    <a:pt x="561" y="230"/>
                  </a:moveTo>
                  <a:lnTo>
                    <a:pt x="561" y="230"/>
                  </a:lnTo>
                  <a:lnTo>
                    <a:pt x="559" y="233"/>
                  </a:lnTo>
                  <a:lnTo>
                    <a:pt x="559" y="233"/>
                  </a:lnTo>
                  <a:lnTo>
                    <a:pt x="564" y="234"/>
                  </a:lnTo>
                  <a:lnTo>
                    <a:pt x="570" y="234"/>
                  </a:lnTo>
                  <a:lnTo>
                    <a:pt x="570" y="234"/>
                  </a:lnTo>
                  <a:lnTo>
                    <a:pt x="570" y="231"/>
                  </a:lnTo>
                  <a:lnTo>
                    <a:pt x="570" y="230"/>
                  </a:lnTo>
                  <a:lnTo>
                    <a:pt x="570" y="228"/>
                  </a:lnTo>
                  <a:lnTo>
                    <a:pt x="570" y="228"/>
                  </a:lnTo>
                  <a:lnTo>
                    <a:pt x="566" y="228"/>
                  </a:lnTo>
                  <a:lnTo>
                    <a:pt x="561" y="230"/>
                  </a:lnTo>
                  <a:lnTo>
                    <a:pt x="561" y="230"/>
                  </a:lnTo>
                  <a:close/>
                  <a:moveTo>
                    <a:pt x="184" y="236"/>
                  </a:moveTo>
                  <a:lnTo>
                    <a:pt x="184" y="236"/>
                  </a:lnTo>
                  <a:lnTo>
                    <a:pt x="187" y="236"/>
                  </a:lnTo>
                  <a:lnTo>
                    <a:pt x="187" y="236"/>
                  </a:lnTo>
                  <a:lnTo>
                    <a:pt x="187" y="234"/>
                  </a:lnTo>
                  <a:lnTo>
                    <a:pt x="187" y="231"/>
                  </a:lnTo>
                  <a:lnTo>
                    <a:pt x="187" y="230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84" y="236"/>
                  </a:lnTo>
                  <a:lnTo>
                    <a:pt x="184" y="236"/>
                  </a:lnTo>
                  <a:close/>
                  <a:moveTo>
                    <a:pt x="491" y="230"/>
                  </a:moveTo>
                  <a:lnTo>
                    <a:pt x="491" y="230"/>
                  </a:lnTo>
                  <a:lnTo>
                    <a:pt x="491" y="234"/>
                  </a:lnTo>
                  <a:lnTo>
                    <a:pt x="492" y="239"/>
                  </a:lnTo>
                  <a:lnTo>
                    <a:pt x="492" y="239"/>
                  </a:lnTo>
                  <a:lnTo>
                    <a:pt x="494" y="239"/>
                  </a:lnTo>
                  <a:lnTo>
                    <a:pt x="495" y="239"/>
                  </a:lnTo>
                  <a:lnTo>
                    <a:pt x="495" y="239"/>
                  </a:lnTo>
                  <a:lnTo>
                    <a:pt x="497" y="234"/>
                  </a:lnTo>
                  <a:lnTo>
                    <a:pt x="495" y="228"/>
                  </a:lnTo>
                  <a:lnTo>
                    <a:pt x="495" y="228"/>
                  </a:lnTo>
                  <a:lnTo>
                    <a:pt x="492" y="230"/>
                  </a:lnTo>
                  <a:lnTo>
                    <a:pt x="491" y="230"/>
                  </a:lnTo>
                  <a:lnTo>
                    <a:pt x="491" y="230"/>
                  </a:lnTo>
                  <a:close/>
                  <a:moveTo>
                    <a:pt x="573" y="236"/>
                  </a:moveTo>
                  <a:lnTo>
                    <a:pt x="573" y="236"/>
                  </a:lnTo>
                  <a:lnTo>
                    <a:pt x="576" y="236"/>
                  </a:lnTo>
                  <a:lnTo>
                    <a:pt x="579" y="237"/>
                  </a:lnTo>
                  <a:lnTo>
                    <a:pt x="579" y="237"/>
                  </a:lnTo>
                  <a:lnTo>
                    <a:pt x="578" y="233"/>
                  </a:lnTo>
                  <a:lnTo>
                    <a:pt x="576" y="230"/>
                  </a:lnTo>
                  <a:lnTo>
                    <a:pt x="575" y="228"/>
                  </a:lnTo>
                  <a:lnTo>
                    <a:pt x="575" y="228"/>
                  </a:lnTo>
                  <a:lnTo>
                    <a:pt x="575" y="233"/>
                  </a:lnTo>
                  <a:lnTo>
                    <a:pt x="573" y="236"/>
                  </a:lnTo>
                  <a:lnTo>
                    <a:pt x="573" y="236"/>
                  </a:lnTo>
                  <a:close/>
                  <a:moveTo>
                    <a:pt x="75" y="237"/>
                  </a:moveTo>
                  <a:lnTo>
                    <a:pt x="75" y="237"/>
                  </a:lnTo>
                  <a:lnTo>
                    <a:pt x="75" y="234"/>
                  </a:lnTo>
                  <a:lnTo>
                    <a:pt x="76" y="230"/>
                  </a:lnTo>
                  <a:lnTo>
                    <a:pt x="76" y="230"/>
                  </a:lnTo>
                  <a:lnTo>
                    <a:pt x="73" y="230"/>
                  </a:lnTo>
                  <a:lnTo>
                    <a:pt x="69" y="230"/>
                  </a:lnTo>
                  <a:lnTo>
                    <a:pt x="69" y="230"/>
                  </a:lnTo>
                  <a:lnTo>
                    <a:pt x="72" y="234"/>
                  </a:lnTo>
                  <a:lnTo>
                    <a:pt x="75" y="237"/>
                  </a:lnTo>
                  <a:lnTo>
                    <a:pt x="75" y="237"/>
                  </a:lnTo>
                  <a:close/>
                  <a:moveTo>
                    <a:pt x="96" y="230"/>
                  </a:moveTo>
                  <a:lnTo>
                    <a:pt x="96" y="230"/>
                  </a:lnTo>
                  <a:lnTo>
                    <a:pt x="93" y="237"/>
                  </a:lnTo>
                  <a:lnTo>
                    <a:pt x="93" y="237"/>
                  </a:lnTo>
                  <a:lnTo>
                    <a:pt x="96" y="236"/>
                  </a:lnTo>
                  <a:lnTo>
                    <a:pt x="99" y="234"/>
                  </a:lnTo>
                  <a:lnTo>
                    <a:pt x="101" y="233"/>
                  </a:lnTo>
                  <a:lnTo>
                    <a:pt x="104" y="230"/>
                  </a:lnTo>
                  <a:lnTo>
                    <a:pt x="104" y="230"/>
                  </a:lnTo>
                  <a:lnTo>
                    <a:pt x="99" y="230"/>
                  </a:lnTo>
                  <a:lnTo>
                    <a:pt x="96" y="230"/>
                  </a:lnTo>
                  <a:lnTo>
                    <a:pt x="96" y="230"/>
                  </a:lnTo>
                  <a:close/>
                  <a:moveTo>
                    <a:pt x="749" y="250"/>
                  </a:moveTo>
                  <a:lnTo>
                    <a:pt x="749" y="250"/>
                  </a:lnTo>
                  <a:lnTo>
                    <a:pt x="750" y="239"/>
                  </a:lnTo>
                  <a:lnTo>
                    <a:pt x="749" y="233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7" y="241"/>
                  </a:lnTo>
                  <a:lnTo>
                    <a:pt x="747" y="245"/>
                  </a:lnTo>
                  <a:lnTo>
                    <a:pt x="749" y="250"/>
                  </a:lnTo>
                  <a:lnTo>
                    <a:pt x="749" y="250"/>
                  </a:lnTo>
                  <a:close/>
                  <a:moveTo>
                    <a:pt x="81" y="231"/>
                  </a:moveTo>
                  <a:lnTo>
                    <a:pt x="81" y="231"/>
                  </a:lnTo>
                  <a:lnTo>
                    <a:pt x="81" y="233"/>
                  </a:lnTo>
                  <a:lnTo>
                    <a:pt x="82" y="233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5" y="233"/>
                  </a:lnTo>
                  <a:lnTo>
                    <a:pt x="87" y="230"/>
                  </a:lnTo>
                  <a:lnTo>
                    <a:pt x="87" y="230"/>
                  </a:lnTo>
                  <a:lnTo>
                    <a:pt x="82" y="230"/>
                  </a:lnTo>
                  <a:lnTo>
                    <a:pt x="81" y="231"/>
                  </a:lnTo>
                  <a:lnTo>
                    <a:pt x="81" y="231"/>
                  </a:lnTo>
                  <a:close/>
                  <a:moveTo>
                    <a:pt x="262" y="233"/>
                  </a:moveTo>
                  <a:lnTo>
                    <a:pt x="262" y="233"/>
                  </a:lnTo>
                  <a:lnTo>
                    <a:pt x="265" y="233"/>
                  </a:lnTo>
                  <a:lnTo>
                    <a:pt x="268" y="233"/>
                  </a:lnTo>
                  <a:lnTo>
                    <a:pt x="268" y="233"/>
                  </a:lnTo>
                  <a:lnTo>
                    <a:pt x="268" y="230"/>
                  </a:lnTo>
                  <a:lnTo>
                    <a:pt x="268" y="230"/>
                  </a:lnTo>
                  <a:lnTo>
                    <a:pt x="264" y="231"/>
                  </a:lnTo>
                  <a:lnTo>
                    <a:pt x="262" y="233"/>
                  </a:lnTo>
                  <a:lnTo>
                    <a:pt x="262" y="233"/>
                  </a:lnTo>
                  <a:close/>
                  <a:moveTo>
                    <a:pt x="322" y="242"/>
                  </a:moveTo>
                  <a:lnTo>
                    <a:pt x="322" y="242"/>
                  </a:lnTo>
                  <a:lnTo>
                    <a:pt x="328" y="241"/>
                  </a:lnTo>
                  <a:lnTo>
                    <a:pt x="334" y="241"/>
                  </a:lnTo>
                  <a:lnTo>
                    <a:pt x="334" y="241"/>
                  </a:lnTo>
                  <a:lnTo>
                    <a:pt x="334" y="237"/>
                  </a:lnTo>
                  <a:lnTo>
                    <a:pt x="334" y="234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16" y="230"/>
                  </a:lnTo>
                  <a:lnTo>
                    <a:pt x="316" y="230"/>
                  </a:lnTo>
                  <a:lnTo>
                    <a:pt x="316" y="234"/>
                  </a:lnTo>
                  <a:lnTo>
                    <a:pt x="317" y="237"/>
                  </a:lnTo>
                  <a:lnTo>
                    <a:pt x="322" y="242"/>
                  </a:lnTo>
                  <a:lnTo>
                    <a:pt x="322" y="242"/>
                  </a:lnTo>
                  <a:close/>
                  <a:moveTo>
                    <a:pt x="343" y="231"/>
                  </a:moveTo>
                  <a:lnTo>
                    <a:pt x="343" y="231"/>
                  </a:lnTo>
                  <a:lnTo>
                    <a:pt x="340" y="234"/>
                  </a:lnTo>
                  <a:lnTo>
                    <a:pt x="340" y="237"/>
                  </a:lnTo>
                  <a:lnTo>
                    <a:pt x="341" y="239"/>
                  </a:lnTo>
                  <a:lnTo>
                    <a:pt x="341" y="239"/>
                  </a:lnTo>
                  <a:lnTo>
                    <a:pt x="346" y="237"/>
                  </a:lnTo>
                  <a:lnTo>
                    <a:pt x="351" y="237"/>
                  </a:lnTo>
                  <a:lnTo>
                    <a:pt x="351" y="237"/>
                  </a:lnTo>
                  <a:lnTo>
                    <a:pt x="348" y="234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1"/>
                  </a:lnTo>
                  <a:lnTo>
                    <a:pt x="343" y="231"/>
                  </a:lnTo>
                  <a:lnTo>
                    <a:pt x="343" y="231"/>
                  </a:lnTo>
                  <a:close/>
                  <a:moveTo>
                    <a:pt x="428" y="231"/>
                  </a:moveTo>
                  <a:lnTo>
                    <a:pt x="428" y="231"/>
                  </a:lnTo>
                  <a:lnTo>
                    <a:pt x="430" y="234"/>
                  </a:lnTo>
                  <a:lnTo>
                    <a:pt x="431" y="236"/>
                  </a:lnTo>
                  <a:lnTo>
                    <a:pt x="431" y="236"/>
                  </a:lnTo>
                  <a:lnTo>
                    <a:pt x="431" y="230"/>
                  </a:lnTo>
                  <a:lnTo>
                    <a:pt x="431" y="230"/>
                  </a:lnTo>
                  <a:lnTo>
                    <a:pt x="428" y="231"/>
                  </a:lnTo>
                  <a:lnTo>
                    <a:pt x="428" y="231"/>
                  </a:lnTo>
                  <a:close/>
                  <a:moveTo>
                    <a:pt x="117" y="237"/>
                  </a:moveTo>
                  <a:lnTo>
                    <a:pt x="117" y="237"/>
                  </a:lnTo>
                  <a:lnTo>
                    <a:pt x="117" y="234"/>
                  </a:lnTo>
                  <a:lnTo>
                    <a:pt x="116" y="231"/>
                  </a:lnTo>
                  <a:lnTo>
                    <a:pt x="116" y="231"/>
                  </a:lnTo>
                  <a:lnTo>
                    <a:pt x="116" y="231"/>
                  </a:lnTo>
                  <a:lnTo>
                    <a:pt x="116" y="234"/>
                  </a:lnTo>
                  <a:lnTo>
                    <a:pt x="116" y="236"/>
                  </a:lnTo>
                  <a:lnTo>
                    <a:pt x="117" y="237"/>
                  </a:lnTo>
                  <a:lnTo>
                    <a:pt x="117" y="237"/>
                  </a:lnTo>
                  <a:close/>
                  <a:moveTo>
                    <a:pt x="160" y="233"/>
                  </a:moveTo>
                  <a:lnTo>
                    <a:pt x="160" y="233"/>
                  </a:lnTo>
                  <a:lnTo>
                    <a:pt x="160" y="237"/>
                  </a:lnTo>
                  <a:lnTo>
                    <a:pt x="160" y="241"/>
                  </a:lnTo>
                  <a:lnTo>
                    <a:pt x="160" y="241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74" y="236"/>
                  </a:lnTo>
                  <a:lnTo>
                    <a:pt x="174" y="231"/>
                  </a:lnTo>
                  <a:lnTo>
                    <a:pt x="174" y="231"/>
                  </a:lnTo>
                  <a:lnTo>
                    <a:pt x="171" y="233"/>
                  </a:lnTo>
                  <a:lnTo>
                    <a:pt x="168" y="233"/>
                  </a:lnTo>
                  <a:lnTo>
                    <a:pt x="160" y="233"/>
                  </a:lnTo>
                  <a:lnTo>
                    <a:pt x="160" y="233"/>
                  </a:lnTo>
                  <a:close/>
                  <a:moveTo>
                    <a:pt x="178" y="237"/>
                  </a:moveTo>
                  <a:lnTo>
                    <a:pt x="178" y="237"/>
                  </a:lnTo>
                  <a:lnTo>
                    <a:pt x="180" y="237"/>
                  </a:lnTo>
                  <a:lnTo>
                    <a:pt x="180" y="234"/>
                  </a:lnTo>
                  <a:lnTo>
                    <a:pt x="178" y="231"/>
                  </a:lnTo>
                  <a:lnTo>
                    <a:pt x="178" y="231"/>
                  </a:lnTo>
                  <a:lnTo>
                    <a:pt x="178" y="234"/>
                  </a:lnTo>
                  <a:lnTo>
                    <a:pt x="178" y="236"/>
                  </a:lnTo>
                  <a:lnTo>
                    <a:pt x="178" y="237"/>
                  </a:lnTo>
                  <a:lnTo>
                    <a:pt x="178" y="237"/>
                  </a:lnTo>
                  <a:close/>
                  <a:moveTo>
                    <a:pt x="674" y="231"/>
                  </a:moveTo>
                  <a:lnTo>
                    <a:pt x="674" y="231"/>
                  </a:lnTo>
                  <a:lnTo>
                    <a:pt x="674" y="237"/>
                  </a:lnTo>
                  <a:lnTo>
                    <a:pt x="675" y="245"/>
                  </a:lnTo>
                  <a:lnTo>
                    <a:pt x="678" y="259"/>
                  </a:lnTo>
                  <a:lnTo>
                    <a:pt x="678" y="259"/>
                  </a:lnTo>
                  <a:lnTo>
                    <a:pt x="683" y="259"/>
                  </a:lnTo>
                  <a:lnTo>
                    <a:pt x="686" y="259"/>
                  </a:lnTo>
                  <a:lnTo>
                    <a:pt x="686" y="25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0" y="234"/>
                  </a:lnTo>
                  <a:lnTo>
                    <a:pt x="677" y="233"/>
                  </a:lnTo>
                  <a:lnTo>
                    <a:pt x="674" y="231"/>
                  </a:lnTo>
                  <a:lnTo>
                    <a:pt x="674" y="231"/>
                  </a:lnTo>
                  <a:close/>
                  <a:moveTo>
                    <a:pt x="630" y="233"/>
                  </a:moveTo>
                  <a:lnTo>
                    <a:pt x="630" y="233"/>
                  </a:lnTo>
                  <a:lnTo>
                    <a:pt x="628" y="236"/>
                  </a:lnTo>
                  <a:lnTo>
                    <a:pt x="630" y="239"/>
                  </a:lnTo>
                  <a:lnTo>
                    <a:pt x="631" y="241"/>
                  </a:lnTo>
                  <a:lnTo>
                    <a:pt x="634" y="242"/>
                  </a:lnTo>
                  <a:lnTo>
                    <a:pt x="634" y="242"/>
                  </a:lnTo>
                  <a:lnTo>
                    <a:pt x="634" y="236"/>
                  </a:lnTo>
                  <a:lnTo>
                    <a:pt x="634" y="233"/>
                  </a:lnTo>
                  <a:lnTo>
                    <a:pt x="631" y="231"/>
                  </a:lnTo>
                  <a:lnTo>
                    <a:pt x="631" y="231"/>
                  </a:lnTo>
                  <a:lnTo>
                    <a:pt x="630" y="233"/>
                  </a:lnTo>
                  <a:lnTo>
                    <a:pt x="630" y="233"/>
                  </a:lnTo>
                  <a:close/>
                  <a:moveTo>
                    <a:pt x="355" y="237"/>
                  </a:moveTo>
                  <a:lnTo>
                    <a:pt x="355" y="237"/>
                  </a:lnTo>
                  <a:lnTo>
                    <a:pt x="360" y="237"/>
                  </a:lnTo>
                  <a:lnTo>
                    <a:pt x="360" y="237"/>
                  </a:lnTo>
                  <a:lnTo>
                    <a:pt x="358" y="234"/>
                  </a:lnTo>
                  <a:lnTo>
                    <a:pt x="355" y="233"/>
                  </a:lnTo>
                  <a:lnTo>
                    <a:pt x="355" y="233"/>
                  </a:lnTo>
                  <a:lnTo>
                    <a:pt x="355" y="234"/>
                  </a:lnTo>
                  <a:lnTo>
                    <a:pt x="355" y="237"/>
                  </a:lnTo>
                  <a:lnTo>
                    <a:pt x="355" y="237"/>
                  </a:lnTo>
                  <a:close/>
                  <a:moveTo>
                    <a:pt x="593" y="241"/>
                  </a:moveTo>
                  <a:lnTo>
                    <a:pt x="593" y="241"/>
                  </a:lnTo>
                  <a:lnTo>
                    <a:pt x="596" y="239"/>
                  </a:lnTo>
                  <a:lnTo>
                    <a:pt x="598" y="239"/>
                  </a:lnTo>
                  <a:lnTo>
                    <a:pt x="599" y="239"/>
                  </a:lnTo>
                  <a:lnTo>
                    <a:pt x="599" y="239"/>
                  </a:lnTo>
                  <a:lnTo>
                    <a:pt x="599" y="234"/>
                  </a:lnTo>
                  <a:lnTo>
                    <a:pt x="599" y="234"/>
                  </a:lnTo>
                  <a:lnTo>
                    <a:pt x="592" y="233"/>
                  </a:lnTo>
                  <a:lnTo>
                    <a:pt x="592" y="233"/>
                  </a:lnTo>
                  <a:lnTo>
                    <a:pt x="592" y="234"/>
                  </a:lnTo>
                  <a:lnTo>
                    <a:pt x="592" y="237"/>
                  </a:lnTo>
                  <a:lnTo>
                    <a:pt x="593" y="241"/>
                  </a:lnTo>
                  <a:lnTo>
                    <a:pt x="593" y="241"/>
                  </a:lnTo>
                  <a:close/>
                  <a:moveTo>
                    <a:pt x="299" y="245"/>
                  </a:moveTo>
                  <a:lnTo>
                    <a:pt x="299" y="245"/>
                  </a:lnTo>
                  <a:lnTo>
                    <a:pt x="300" y="244"/>
                  </a:lnTo>
                  <a:lnTo>
                    <a:pt x="302" y="244"/>
                  </a:lnTo>
                  <a:lnTo>
                    <a:pt x="302" y="244"/>
                  </a:lnTo>
                  <a:lnTo>
                    <a:pt x="302" y="237"/>
                  </a:lnTo>
                  <a:lnTo>
                    <a:pt x="302" y="236"/>
                  </a:lnTo>
                  <a:lnTo>
                    <a:pt x="300" y="233"/>
                  </a:lnTo>
                  <a:lnTo>
                    <a:pt x="300" y="233"/>
                  </a:lnTo>
                  <a:lnTo>
                    <a:pt x="299" y="239"/>
                  </a:lnTo>
                  <a:lnTo>
                    <a:pt x="299" y="242"/>
                  </a:lnTo>
                  <a:lnTo>
                    <a:pt x="299" y="245"/>
                  </a:lnTo>
                  <a:lnTo>
                    <a:pt x="299" y="245"/>
                  </a:lnTo>
                  <a:close/>
                  <a:moveTo>
                    <a:pt x="409" y="239"/>
                  </a:moveTo>
                  <a:lnTo>
                    <a:pt x="409" y="239"/>
                  </a:lnTo>
                  <a:lnTo>
                    <a:pt x="413" y="239"/>
                  </a:lnTo>
                  <a:lnTo>
                    <a:pt x="418" y="242"/>
                  </a:lnTo>
                  <a:lnTo>
                    <a:pt x="418" y="242"/>
                  </a:lnTo>
                  <a:lnTo>
                    <a:pt x="418" y="237"/>
                  </a:lnTo>
                  <a:lnTo>
                    <a:pt x="416" y="233"/>
                  </a:lnTo>
                  <a:lnTo>
                    <a:pt x="416" y="233"/>
                  </a:lnTo>
                  <a:lnTo>
                    <a:pt x="410" y="233"/>
                  </a:lnTo>
                  <a:lnTo>
                    <a:pt x="409" y="234"/>
                  </a:lnTo>
                  <a:lnTo>
                    <a:pt x="409" y="239"/>
                  </a:lnTo>
                  <a:lnTo>
                    <a:pt x="409" y="239"/>
                  </a:lnTo>
                  <a:close/>
                  <a:moveTo>
                    <a:pt x="422" y="244"/>
                  </a:moveTo>
                  <a:lnTo>
                    <a:pt x="422" y="244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34" y="247"/>
                  </a:lnTo>
                  <a:lnTo>
                    <a:pt x="428" y="239"/>
                  </a:lnTo>
                  <a:lnTo>
                    <a:pt x="422" y="233"/>
                  </a:lnTo>
                  <a:lnTo>
                    <a:pt x="422" y="233"/>
                  </a:lnTo>
                  <a:lnTo>
                    <a:pt x="422" y="239"/>
                  </a:lnTo>
                  <a:lnTo>
                    <a:pt x="422" y="244"/>
                  </a:lnTo>
                  <a:lnTo>
                    <a:pt x="422" y="244"/>
                  </a:lnTo>
                  <a:close/>
                  <a:moveTo>
                    <a:pt x="105" y="239"/>
                  </a:moveTo>
                  <a:lnTo>
                    <a:pt x="105" y="239"/>
                  </a:lnTo>
                  <a:lnTo>
                    <a:pt x="108" y="237"/>
                  </a:lnTo>
                  <a:lnTo>
                    <a:pt x="110" y="237"/>
                  </a:lnTo>
                  <a:lnTo>
                    <a:pt x="110" y="237"/>
                  </a:lnTo>
                  <a:lnTo>
                    <a:pt x="110" y="234"/>
                  </a:lnTo>
                  <a:lnTo>
                    <a:pt x="110" y="234"/>
                  </a:lnTo>
                  <a:lnTo>
                    <a:pt x="108" y="234"/>
                  </a:lnTo>
                  <a:lnTo>
                    <a:pt x="108" y="234"/>
                  </a:lnTo>
                  <a:lnTo>
                    <a:pt x="107" y="236"/>
                  </a:lnTo>
                  <a:lnTo>
                    <a:pt x="105" y="237"/>
                  </a:lnTo>
                  <a:lnTo>
                    <a:pt x="105" y="239"/>
                  </a:lnTo>
                  <a:lnTo>
                    <a:pt x="105" y="239"/>
                  </a:lnTo>
                  <a:close/>
                  <a:moveTo>
                    <a:pt x="146" y="234"/>
                  </a:moveTo>
                  <a:lnTo>
                    <a:pt x="146" y="234"/>
                  </a:lnTo>
                  <a:lnTo>
                    <a:pt x="145" y="239"/>
                  </a:lnTo>
                  <a:lnTo>
                    <a:pt x="145" y="241"/>
                  </a:lnTo>
                  <a:lnTo>
                    <a:pt x="146" y="244"/>
                  </a:lnTo>
                  <a:lnTo>
                    <a:pt x="146" y="244"/>
                  </a:lnTo>
                  <a:lnTo>
                    <a:pt x="155" y="242"/>
                  </a:lnTo>
                  <a:lnTo>
                    <a:pt x="155" y="242"/>
                  </a:lnTo>
                  <a:lnTo>
                    <a:pt x="155" y="237"/>
                  </a:lnTo>
                  <a:lnTo>
                    <a:pt x="155" y="234"/>
                  </a:lnTo>
                  <a:lnTo>
                    <a:pt x="155" y="234"/>
                  </a:lnTo>
                  <a:lnTo>
                    <a:pt x="155" y="234"/>
                  </a:lnTo>
                  <a:lnTo>
                    <a:pt x="151" y="236"/>
                  </a:lnTo>
                  <a:lnTo>
                    <a:pt x="146" y="234"/>
                  </a:lnTo>
                  <a:lnTo>
                    <a:pt x="146" y="234"/>
                  </a:lnTo>
                  <a:close/>
                  <a:moveTo>
                    <a:pt x="219" y="237"/>
                  </a:moveTo>
                  <a:lnTo>
                    <a:pt x="219" y="237"/>
                  </a:lnTo>
                  <a:lnTo>
                    <a:pt x="223" y="236"/>
                  </a:lnTo>
                  <a:lnTo>
                    <a:pt x="224" y="234"/>
                  </a:lnTo>
                  <a:lnTo>
                    <a:pt x="224" y="234"/>
                  </a:lnTo>
                  <a:lnTo>
                    <a:pt x="221" y="234"/>
                  </a:lnTo>
                  <a:lnTo>
                    <a:pt x="219" y="237"/>
                  </a:lnTo>
                  <a:lnTo>
                    <a:pt x="219" y="237"/>
                  </a:lnTo>
                  <a:close/>
                  <a:moveTo>
                    <a:pt x="274" y="237"/>
                  </a:moveTo>
                  <a:lnTo>
                    <a:pt x="274" y="237"/>
                  </a:lnTo>
                  <a:lnTo>
                    <a:pt x="277" y="241"/>
                  </a:lnTo>
                  <a:lnTo>
                    <a:pt x="279" y="244"/>
                  </a:lnTo>
                  <a:lnTo>
                    <a:pt x="279" y="247"/>
                  </a:lnTo>
                  <a:lnTo>
                    <a:pt x="279" y="247"/>
                  </a:lnTo>
                  <a:lnTo>
                    <a:pt x="284" y="247"/>
                  </a:lnTo>
                  <a:lnTo>
                    <a:pt x="290" y="247"/>
                  </a:lnTo>
                  <a:lnTo>
                    <a:pt x="290" y="247"/>
                  </a:lnTo>
                  <a:lnTo>
                    <a:pt x="288" y="241"/>
                  </a:lnTo>
                  <a:lnTo>
                    <a:pt x="284" y="236"/>
                  </a:lnTo>
                  <a:lnTo>
                    <a:pt x="282" y="234"/>
                  </a:lnTo>
                  <a:lnTo>
                    <a:pt x="279" y="234"/>
                  </a:lnTo>
                  <a:lnTo>
                    <a:pt x="276" y="236"/>
                  </a:lnTo>
                  <a:lnTo>
                    <a:pt x="274" y="237"/>
                  </a:lnTo>
                  <a:lnTo>
                    <a:pt x="274" y="237"/>
                  </a:lnTo>
                  <a:close/>
                  <a:moveTo>
                    <a:pt x="26" y="280"/>
                  </a:moveTo>
                  <a:lnTo>
                    <a:pt x="26" y="280"/>
                  </a:lnTo>
                  <a:lnTo>
                    <a:pt x="29" y="273"/>
                  </a:lnTo>
                  <a:lnTo>
                    <a:pt x="35" y="266"/>
                  </a:lnTo>
                  <a:lnTo>
                    <a:pt x="35" y="266"/>
                  </a:lnTo>
                  <a:lnTo>
                    <a:pt x="35" y="257"/>
                  </a:lnTo>
                  <a:lnTo>
                    <a:pt x="33" y="248"/>
                  </a:lnTo>
                  <a:lnTo>
                    <a:pt x="33" y="242"/>
                  </a:lnTo>
                  <a:lnTo>
                    <a:pt x="30" y="236"/>
                  </a:lnTo>
                  <a:lnTo>
                    <a:pt x="30" y="236"/>
                  </a:lnTo>
                  <a:lnTo>
                    <a:pt x="26" y="257"/>
                  </a:lnTo>
                  <a:lnTo>
                    <a:pt x="24" y="268"/>
                  </a:lnTo>
                  <a:lnTo>
                    <a:pt x="26" y="280"/>
                  </a:lnTo>
                  <a:lnTo>
                    <a:pt x="26" y="280"/>
                  </a:lnTo>
                  <a:close/>
                  <a:moveTo>
                    <a:pt x="65" y="245"/>
                  </a:moveTo>
                  <a:lnTo>
                    <a:pt x="65" y="245"/>
                  </a:lnTo>
                  <a:lnTo>
                    <a:pt x="67" y="245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9" y="241"/>
                  </a:lnTo>
                  <a:lnTo>
                    <a:pt x="64" y="236"/>
                  </a:lnTo>
                  <a:lnTo>
                    <a:pt x="64" y="236"/>
                  </a:lnTo>
                  <a:lnTo>
                    <a:pt x="65" y="241"/>
                  </a:lnTo>
                  <a:lnTo>
                    <a:pt x="65" y="245"/>
                  </a:lnTo>
                  <a:lnTo>
                    <a:pt x="65" y="245"/>
                  </a:lnTo>
                  <a:close/>
                  <a:moveTo>
                    <a:pt x="761" y="241"/>
                  </a:moveTo>
                  <a:lnTo>
                    <a:pt x="761" y="241"/>
                  </a:lnTo>
                  <a:lnTo>
                    <a:pt x="764" y="242"/>
                  </a:lnTo>
                  <a:lnTo>
                    <a:pt x="765" y="245"/>
                  </a:lnTo>
                  <a:lnTo>
                    <a:pt x="765" y="245"/>
                  </a:lnTo>
                  <a:lnTo>
                    <a:pt x="765" y="239"/>
                  </a:lnTo>
                  <a:lnTo>
                    <a:pt x="764" y="237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7"/>
                  </a:lnTo>
                  <a:lnTo>
                    <a:pt x="761" y="241"/>
                  </a:lnTo>
                  <a:lnTo>
                    <a:pt x="761" y="241"/>
                  </a:lnTo>
                  <a:close/>
                  <a:moveTo>
                    <a:pt x="210" y="245"/>
                  </a:moveTo>
                  <a:lnTo>
                    <a:pt x="210" y="245"/>
                  </a:lnTo>
                  <a:lnTo>
                    <a:pt x="213" y="244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12" y="236"/>
                  </a:lnTo>
                  <a:lnTo>
                    <a:pt x="210" y="237"/>
                  </a:lnTo>
                  <a:lnTo>
                    <a:pt x="210" y="241"/>
                  </a:lnTo>
                  <a:lnTo>
                    <a:pt x="210" y="245"/>
                  </a:lnTo>
                  <a:lnTo>
                    <a:pt x="210" y="245"/>
                  </a:lnTo>
                  <a:close/>
                  <a:moveTo>
                    <a:pt x="239" y="239"/>
                  </a:moveTo>
                  <a:lnTo>
                    <a:pt x="239" y="239"/>
                  </a:lnTo>
                  <a:lnTo>
                    <a:pt x="239" y="248"/>
                  </a:lnTo>
                  <a:lnTo>
                    <a:pt x="239" y="248"/>
                  </a:lnTo>
                  <a:lnTo>
                    <a:pt x="242" y="248"/>
                  </a:lnTo>
                  <a:lnTo>
                    <a:pt x="245" y="247"/>
                  </a:lnTo>
                  <a:lnTo>
                    <a:pt x="245" y="247"/>
                  </a:lnTo>
                  <a:lnTo>
                    <a:pt x="248" y="236"/>
                  </a:lnTo>
                  <a:lnTo>
                    <a:pt x="248" y="236"/>
                  </a:lnTo>
                  <a:lnTo>
                    <a:pt x="244" y="237"/>
                  </a:lnTo>
                  <a:lnTo>
                    <a:pt x="242" y="239"/>
                  </a:lnTo>
                  <a:lnTo>
                    <a:pt x="239" y="239"/>
                  </a:lnTo>
                  <a:lnTo>
                    <a:pt x="239" y="239"/>
                  </a:lnTo>
                  <a:close/>
                  <a:moveTo>
                    <a:pt x="404" y="242"/>
                  </a:moveTo>
                  <a:lnTo>
                    <a:pt x="404" y="242"/>
                  </a:lnTo>
                  <a:lnTo>
                    <a:pt x="406" y="239"/>
                  </a:lnTo>
                  <a:lnTo>
                    <a:pt x="406" y="237"/>
                  </a:lnTo>
                  <a:lnTo>
                    <a:pt x="404" y="236"/>
                  </a:lnTo>
                  <a:lnTo>
                    <a:pt x="404" y="236"/>
                  </a:lnTo>
                  <a:lnTo>
                    <a:pt x="404" y="242"/>
                  </a:lnTo>
                  <a:lnTo>
                    <a:pt x="404" y="242"/>
                  </a:lnTo>
                  <a:close/>
                  <a:moveTo>
                    <a:pt x="59" y="244"/>
                  </a:moveTo>
                  <a:lnTo>
                    <a:pt x="59" y="244"/>
                  </a:lnTo>
                  <a:lnTo>
                    <a:pt x="59" y="239"/>
                  </a:lnTo>
                  <a:lnTo>
                    <a:pt x="59" y="237"/>
                  </a:lnTo>
                  <a:lnTo>
                    <a:pt x="58" y="237"/>
                  </a:lnTo>
                  <a:lnTo>
                    <a:pt x="58" y="237"/>
                  </a:lnTo>
                  <a:lnTo>
                    <a:pt x="56" y="241"/>
                  </a:lnTo>
                  <a:lnTo>
                    <a:pt x="58" y="244"/>
                  </a:lnTo>
                  <a:lnTo>
                    <a:pt x="59" y="244"/>
                  </a:lnTo>
                  <a:lnTo>
                    <a:pt x="59" y="244"/>
                  </a:lnTo>
                  <a:close/>
                  <a:moveTo>
                    <a:pt x="125" y="239"/>
                  </a:moveTo>
                  <a:lnTo>
                    <a:pt x="125" y="239"/>
                  </a:lnTo>
                  <a:lnTo>
                    <a:pt x="125" y="244"/>
                  </a:lnTo>
                  <a:lnTo>
                    <a:pt x="126" y="245"/>
                  </a:lnTo>
                  <a:lnTo>
                    <a:pt x="126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7" y="241"/>
                  </a:lnTo>
                  <a:lnTo>
                    <a:pt x="137" y="239"/>
                  </a:lnTo>
                  <a:lnTo>
                    <a:pt x="137" y="237"/>
                  </a:lnTo>
                  <a:lnTo>
                    <a:pt x="137" y="237"/>
                  </a:lnTo>
                  <a:lnTo>
                    <a:pt x="125" y="239"/>
                  </a:lnTo>
                  <a:lnTo>
                    <a:pt x="125" y="239"/>
                  </a:lnTo>
                  <a:close/>
                  <a:moveTo>
                    <a:pt x="308" y="244"/>
                  </a:moveTo>
                  <a:lnTo>
                    <a:pt x="308" y="244"/>
                  </a:lnTo>
                  <a:lnTo>
                    <a:pt x="309" y="242"/>
                  </a:lnTo>
                  <a:lnTo>
                    <a:pt x="311" y="241"/>
                  </a:lnTo>
                  <a:lnTo>
                    <a:pt x="309" y="237"/>
                  </a:lnTo>
                  <a:lnTo>
                    <a:pt x="308" y="237"/>
                  </a:lnTo>
                  <a:lnTo>
                    <a:pt x="308" y="237"/>
                  </a:lnTo>
                  <a:lnTo>
                    <a:pt x="308" y="244"/>
                  </a:lnTo>
                  <a:lnTo>
                    <a:pt x="308" y="244"/>
                  </a:lnTo>
                  <a:close/>
                  <a:moveTo>
                    <a:pt x="384" y="239"/>
                  </a:moveTo>
                  <a:lnTo>
                    <a:pt x="384" y="239"/>
                  </a:lnTo>
                  <a:lnTo>
                    <a:pt x="386" y="245"/>
                  </a:lnTo>
                  <a:lnTo>
                    <a:pt x="389" y="251"/>
                  </a:lnTo>
                  <a:lnTo>
                    <a:pt x="389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48"/>
                  </a:lnTo>
                  <a:lnTo>
                    <a:pt x="398" y="245"/>
                  </a:lnTo>
                  <a:lnTo>
                    <a:pt x="396" y="242"/>
                  </a:lnTo>
                  <a:lnTo>
                    <a:pt x="393" y="241"/>
                  </a:lnTo>
                  <a:lnTo>
                    <a:pt x="389" y="237"/>
                  </a:lnTo>
                  <a:lnTo>
                    <a:pt x="386" y="237"/>
                  </a:lnTo>
                  <a:lnTo>
                    <a:pt x="384" y="239"/>
                  </a:lnTo>
                  <a:lnTo>
                    <a:pt x="384" y="239"/>
                  </a:lnTo>
                  <a:close/>
                  <a:moveTo>
                    <a:pt x="377" y="244"/>
                  </a:moveTo>
                  <a:lnTo>
                    <a:pt x="377" y="244"/>
                  </a:lnTo>
                  <a:lnTo>
                    <a:pt x="377" y="239"/>
                  </a:lnTo>
                  <a:lnTo>
                    <a:pt x="375" y="239"/>
                  </a:lnTo>
                  <a:lnTo>
                    <a:pt x="373" y="237"/>
                  </a:lnTo>
                  <a:lnTo>
                    <a:pt x="373" y="237"/>
                  </a:lnTo>
                  <a:lnTo>
                    <a:pt x="373" y="239"/>
                  </a:lnTo>
                  <a:lnTo>
                    <a:pt x="373" y="241"/>
                  </a:lnTo>
                  <a:lnTo>
                    <a:pt x="377" y="244"/>
                  </a:lnTo>
                  <a:lnTo>
                    <a:pt x="377" y="244"/>
                  </a:lnTo>
                  <a:close/>
                  <a:moveTo>
                    <a:pt x="512" y="241"/>
                  </a:moveTo>
                  <a:lnTo>
                    <a:pt x="512" y="241"/>
                  </a:lnTo>
                  <a:lnTo>
                    <a:pt x="515" y="245"/>
                  </a:lnTo>
                  <a:lnTo>
                    <a:pt x="520" y="248"/>
                  </a:lnTo>
                  <a:lnTo>
                    <a:pt x="520" y="248"/>
                  </a:lnTo>
                  <a:lnTo>
                    <a:pt x="520" y="244"/>
                  </a:lnTo>
                  <a:lnTo>
                    <a:pt x="521" y="239"/>
                  </a:lnTo>
                  <a:lnTo>
                    <a:pt x="521" y="239"/>
                  </a:lnTo>
                  <a:lnTo>
                    <a:pt x="517" y="239"/>
                  </a:lnTo>
                  <a:lnTo>
                    <a:pt x="512" y="241"/>
                  </a:lnTo>
                  <a:lnTo>
                    <a:pt x="512" y="241"/>
                  </a:lnTo>
                  <a:close/>
                  <a:moveTo>
                    <a:pt x="639" y="244"/>
                  </a:moveTo>
                  <a:lnTo>
                    <a:pt x="639" y="244"/>
                  </a:lnTo>
                  <a:lnTo>
                    <a:pt x="640" y="247"/>
                  </a:lnTo>
                  <a:lnTo>
                    <a:pt x="643" y="247"/>
                  </a:lnTo>
                  <a:lnTo>
                    <a:pt x="643" y="247"/>
                  </a:lnTo>
                  <a:lnTo>
                    <a:pt x="643" y="242"/>
                  </a:lnTo>
                  <a:lnTo>
                    <a:pt x="642" y="239"/>
                  </a:lnTo>
                  <a:lnTo>
                    <a:pt x="640" y="239"/>
                  </a:lnTo>
                  <a:lnTo>
                    <a:pt x="640" y="239"/>
                  </a:lnTo>
                  <a:lnTo>
                    <a:pt x="639" y="241"/>
                  </a:lnTo>
                  <a:lnTo>
                    <a:pt x="639" y="244"/>
                  </a:lnTo>
                  <a:lnTo>
                    <a:pt x="639" y="244"/>
                  </a:lnTo>
                  <a:close/>
                  <a:moveTo>
                    <a:pt x="195" y="251"/>
                  </a:moveTo>
                  <a:lnTo>
                    <a:pt x="195" y="251"/>
                  </a:lnTo>
                  <a:lnTo>
                    <a:pt x="200" y="251"/>
                  </a:lnTo>
                  <a:lnTo>
                    <a:pt x="201" y="250"/>
                  </a:lnTo>
                  <a:lnTo>
                    <a:pt x="203" y="247"/>
                  </a:lnTo>
                  <a:lnTo>
                    <a:pt x="203" y="247"/>
                  </a:lnTo>
                  <a:lnTo>
                    <a:pt x="200" y="242"/>
                  </a:lnTo>
                  <a:lnTo>
                    <a:pt x="195" y="239"/>
                  </a:lnTo>
                  <a:lnTo>
                    <a:pt x="195" y="239"/>
                  </a:lnTo>
                  <a:lnTo>
                    <a:pt x="194" y="242"/>
                  </a:lnTo>
                  <a:lnTo>
                    <a:pt x="194" y="245"/>
                  </a:lnTo>
                  <a:lnTo>
                    <a:pt x="195" y="251"/>
                  </a:lnTo>
                  <a:lnTo>
                    <a:pt x="195" y="251"/>
                  </a:lnTo>
                  <a:close/>
                  <a:moveTo>
                    <a:pt x="360" y="241"/>
                  </a:moveTo>
                  <a:lnTo>
                    <a:pt x="360" y="241"/>
                  </a:lnTo>
                  <a:lnTo>
                    <a:pt x="361" y="247"/>
                  </a:lnTo>
                  <a:lnTo>
                    <a:pt x="363" y="250"/>
                  </a:lnTo>
                  <a:lnTo>
                    <a:pt x="366" y="251"/>
                  </a:lnTo>
                  <a:lnTo>
                    <a:pt x="366" y="251"/>
                  </a:lnTo>
                  <a:lnTo>
                    <a:pt x="367" y="247"/>
                  </a:lnTo>
                  <a:lnTo>
                    <a:pt x="367" y="241"/>
                  </a:lnTo>
                  <a:lnTo>
                    <a:pt x="367" y="241"/>
                  </a:lnTo>
                  <a:lnTo>
                    <a:pt x="363" y="241"/>
                  </a:lnTo>
                  <a:lnTo>
                    <a:pt x="361" y="241"/>
                  </a:lnTo>
                  <a:lnTo>
                    <a:pt x="360" y="241"/>
                  </a:lnTo>
                  <a:lnTo>
                    <a:pt x="360" y="241"/>
                  </a:lnTo>
                  <a:close/>
                  <a:moveTo>
                    <a:pt x="713" y="245"/>
                  </a:moveTo>
                  <a:lnTo>
                    <a:pt x="713" y="245"/>
                  </a:lnTo>
                  <a:lnTo>
                    <a:pt x="712" y="242"/>
                  </a:lnTo>
                  <a:lnTo>
                    <a:pt x="710" y="239"/>
                  </a:lnTo>
                  <a:lnTo>
                    <a:pt x="710" y="239"/>
                  </a:lnTo>
                  <a:lnTo>
                    <a:pt x="710" y="244"/>
                  </a:lnTo>
                  <a:lnTo>
                    <a:pt x="710" y="245"/>
                  </a:lnTo>
                  <a:lnTo>
                    <a:pt x="713" y="245"/>
                  </a:lnTo>
                  <a:lnTo>
                    <a:pt x="713" y="245"/>
                  </a:lnTo>
                  <a:close/>
                  <a:moveTo>
                    <a:pt x="735" y="250"/>
                  </a:moveTo>
                  <a:lnTo>
                    <a:pt x="735" y="250"/>
                  </a:lnTo>
                  <a:lnTo>
                    <a:pt x="735" y="244"/>
                  </a:lnTo>
                  <a:lnTo>
                    <a:pt x="732" y="239"/>
                  </a:lnTo>
                  <a:lnTo>
                    <a:pt x="732" y="239"/>
                  </a:lnTo>
                  <a:lnTo>
                    <a:pt x="733" y="242"/>
                  </a:lnTo>
                  <a:lnTo>
                    <a:pt x="733" y="245"/>
                  </a:lnTo>
                  <a:lnTo>
                    <a:pt x="733" y="248"/>
                  </a:lnTo>
                  <a:lnTo>
                    <a:pt x="735" y="250"/>
                  </a:lnTo>
                  <a:lnTo>
                    <a:pt x="735" y="250"/>
                  </a:lnTo>
                  <a:close/>
                  <a:moveTo>
                    <a:pt x="40" y="254"/>
                  </a:moveTo>
                  <a:lnTo>
                    <a:pt x="40" y="254"/>
                  </a:lnTo>
                  <a:lnTo>
                    <a:pt x="41" y="251"/>
                  </a:lnTo>
                  <a:lnTo>
                    <a:pt x="41" y="247"/>
                  </a:lnTo>
                  <a:lnTo>
                    <a:pt x="41" y="241"/>
                  </a:lnTo>
                  <a:lnTo>
                    <a:pt x="41" y="241"/>
                  </a:lnTo>
                  <a:lnTo>
                    <a:pt x="40" y="254"/>
                  </a:lnTo>
                  <a:lnTo>
                    <a:pt x="40" y="254"/>
                  </a:lnTo>
                  <a:close/>
                  <a:moveTo>
                    <a:pt x="41" y="266"/>
                  </a:moveTo>
                  <a:lnTo>
                    <a:pt x="41" y="266"/>
                  </a:lnTo>
                  <a:lnTo>
                    <a:pt x="44" y="266"/>
                  </a:lnTo>
                  <a:lnTo>
                    <a:pt x="46" y="263"/>
                  </a:lnTo>
                  <a:lnTo>
                    <a:pt x="49" y="259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49" y="244"/>
                  </a:lnTo>
                  <a:lnTo>
                    <a:pt x="49" y="242"/>
                  </a:lnTo>
                  <a:lnTo>
                    <a:pt x="47" y="241"/>
                  </a:lnTo>
                  <a:lnTo>
                    <a:pt x="46" y="241"/>
                  </a:lnTo>
                  <a:lnTo>
                    <a:pt x="46" y="241"/>
                  </a:lnTo>
                  <a:lnTo>
                    <a:pt x="44" y="248"/>
                  </a:lnTo>
                  <a:lnTo>
                    <a:pt x="43" y="254"/>
                  </a:lnTo>
                  <a:lnTo>
                    <a:pt x="41" y="260"/>
                  </a:lnTo>
                  <a:lnTo>
                    <a:pt x="41" y="266"/>
                  </a:lnTo>
                  <a:lnTo>
                    <a:pt x="41" y="266"/>
                  </a:lnTo>
                  <a:close/>
                  <a:moveTo>
                    <a:pt x="85" y="247"/>
                  </a:moveTo>
                  <a:lnTo>
                    <a:pt x="85" y="247"/>
                  </a:lnTo>
                  <a:lnTo>
                    <a:pt x="84" y="244"/>
                  </a:lnTo>
                  <a:lnTo>
                    <a:pt x="82" y="242"/>
                  </a:lnTo>
                  <a:lnTo>
                    <a:pt x="81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82" y="247"/>
                  </a:lnTo>
                  <a:lnTo>
                    <a:pt x="85" y="247"/>
                  </a:lnTo>
                  <a:lnTo>
                    <a:pt x="85" y="247"/>
                  </a:lnTo>
                  <a:close/>
                  <a:moveTo>
                    <a:pt x="99" y="242"/>
                  </a:moveTo>
                  <a:lnTo>
                    <a:pt x="99" y="242"/>
                  </a:lnTo>
                  <a:lnTo>
                    <a:pt x="99" y="244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101" y="247"/>
                  </a:lnTo>
                  <a:lnTo>
                    <a:pt x="107" y="247"/>
                  </a:lnTo>
                  <a:lnTo>
                    <a:pt x="107" y="247"/>
                  </a:lnTo>
                  <a:lnTo>
                    <a:pt x="107" y="244"/>
                  </a:lnTo>
                  <a:lnTo>
                    <a:pt x="108" y="241"/>
                  </a:lnTo>
                  <a:lnTo>
                    <a:pt x="108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5" y="244"/>
                  </a:lnTo>
                  <a:lnTo>
                    <a:pt x="104" y="244"/>
                  </a:lnTo>
                  <a:lnTo>
                    <a:pt x="101" y="242"/>
                  </a:lnTo>
                  <a:lnTo>
                    <a:pt x="99" y="242"/>
                  </a:lnTo>
                  <a:lnTo>
                    <a:pt x="99" y="242"/>
                  </a:lnTo>
                  <a:close/>
                  <a:moveTo>
                    <a:pt x="561" y="244"/>
                  </a:moveTo>
                  <a:lnTo>
                    <a:pt x="561" y="244"/>
                  </a:lnTo>
                  <a:lnTo>
                    <a:pt x="567" y="245"/>
                  </a:lnTo>
                  <a:lnTo>
                    <a:pt x="567" y="245"/>
                  </a:lnTo>
                  <a:lnTo>
                    <a:pt x="566" y="244"/>
                  </a:lnTo>
                  <a:lnTo>
                    <a:pt x="564" y="242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42"/>
                  </a:lnTo>
                  <a:lnTo>
                    <a:pt x="561" y="244"/>
                  </a:lnTo>
                  <a:lnTo>
                    <a:pt x="561" y="244"/>
                  </a:lnTo>
                  <a:close/>
                  <a:moveTo>
                    <a:pt x="181" y="256"/>
                  </a:moveTo>
                  <a:lnTo>
                    <a:pt x="181" y="256"/>
                  </a:lnTo>
                  <a:lnTo>
                    <a:pt x="186" y="256"/>
                  </a:lnTo>
                  <a:lnTo>
                    <a:pt x="191" y="256"/>
                  </a:lnTo>
                  <a:lnTo>
                    <a:pt x="191" y="256"/>
                  </a:lnTo>
                  <a:lnTo>
                    <a:pt x="189" y="248"/>
                  </a:lnTo>
                  <a:lnTo>
                    <a:pt x="189" y="245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4" y="244"/>
                  </a:lnTo>
                  <a:lnTo>
                    <a:pt x="183" y="247"/>
                  </a:lnTo>
                  <a:lnTo>
                    <a:pt x="181" y="251"/>
                  </a:lnTo>
                  <a:lnTo>
                    <a:pt x="181" y="256"/>
                  </a:lnTo>
                  <a:lnTo>
                    <a:pt x="181" y="256"/>
                  </a:lnTo>
                  <a:close/>
                  <a:moveTo>
                    <a:pt x="508" y="253"/>
                  </a:moveTo>
                  <a:lnTo>
                    <a:pt x="508" y="253"/>
                  </a:lnTo>
                  <a:lnTo>
                    <a:pt x="512" y="253"/>
                  </a:lnTo>
                  <a:lnTo>
                    <a:pt x="515" y="251"/>
                  </a:lnTo>
                  <a:lnTo>
                    <a:pt x="515" y="251"/>
                  </a:lnTo>
                  <a:lnTo>
                    <a:pt x="512" y="250"/>
                  </a:lnTo>
                  <a:lnTo>
                    <a:pt x="511" y="247"/>
                  </a:lnTo>
                  <a:lnTo>
                    <a:pt x="509" y="244"/>
                  </a:lnTo>
                  <a:lnTo>
                    <a:pt x="506" y="242"/>
                  </a:lnTo>
                  <a:lnTo>
                    <a:pt x="506" y="242"/>
                  </a:lnTo>
                  <a:lnTo>
                    <a:pt x="506" y="247"/>
                  </a:lnTo>
                  <a:lnTo>
                    <a:pt x="508" y="253"/>
                  </a:lnTo>
                  <a:lnTo>
                    <a:pt x="508" y="253"/>
                  </a:lnTo>
                  <a:close/>
                  <a:moveTo>
                    <a:pt x="723" y="248"/>
                  </a:moveTo>
                  <a:lnTo>
                    <a:pt x="723" y="248"/>
                  </a:lnTo>
                  <a:lnTo>
                    <a:pt x="726" y="253"/>
                  </a:lnTo>
                  <a:lnTo>
                    <a:pt x="726" y="253"/>
                  </a:lnTo>
                  <a:lnTo>
                    <a:pt x="727" y="250"/>
                  </a:lnTo>
                  <a:lnTo>
                    <a:pt x="727" y="247"/>
                  </a:lnTo>
                  <a:lnTo>
                    <a:pt x="726" y="244"/>
                  </a:lnTo>
                  <a:lnTo>
                    <a:pt x="724" y="242"/>
                  </a:lnTo>
                  <a:lnTo>
                    <a:pt x="724" y="242"/>
                  </a:lnTo>
                  <a:lnTo>
                    <a:pt x="724" y="244"/>
                  </a:lnTo>
                  <a:lnTo>
                    <a:pt x="723" y="245"/>
                  </a:lnTo>
                  <a:lnTo>
                    <a:pt x="723" y="247"/>
                  </a:lnTo>
                  <a:lnTo>
                    <a:pt x="723" y="248"/>
                  </a:lnTo>
                  <a:lnTo>
                    <a:pt x="723" y="248"/>
                  </a:lnTo>
                  <a:close/>
                  <a:moveTo>
                    <a:pt x="343" y="244"/>
                  </a:moveTo>
                  <a:lnTo>
                    <a:pt x="343" y="244"/>
                  </a:lnTo>
                  <a:lnTo>
                    <a:pt x="345" y="248"/>
                  </a:lnTo>
                  <a:lnTo>
                    <a:pt x="346" y="253"/>
                  </a:lnTo>
                  <a:lnTo>
                    <a:pt x="346" y="253"/>
                  </a:lnTo>
                  <a:lnTo>
                    <a:pt x="354" y="253"/>
                  </a:lnTo>
                  <a:lnTo>
                    <a:pt x="354" y="253"/>
                  </a:lnTo>
                  <a:lnTo>
                    <a:pt x="352" y="247"/>
                  </a:lnTo>
                  <a:lnTo>
                    <a:pt x="352" y="242"/>
                  </a:lnTo>
                  <a:lnTo>
                    <a:pt x="352" y="242"/>
                  </a:lnTo>
                  <a:lnTo>
                    <a:pt x="343" y="244"/>
                  </a:lnTo>
                  <a:lnTo>
                    <a:pt x="343" y="244"/>
                  </a:lnTo>
                  <a:close/>
                  <a:moveTo>
                    <a:pt x="160" y="245"/>
                  </a:moveTo>
                  <a:lnTo>
                    <a:pt x="160" y="245"/>
                  </a:lnTo>
                  <a:lnTo>
                    <a:pt x="160" y="248"/>
                  </a:lnTo>
                  <a:lnTo>
                    <a:pt x="160" y="253"/>
                  </a:lnTo>
                  <a:lnTo>
                    <a:pt x="160" y="253"/>
                  </a:lnTo>
                  <a:lnTo>
                    <a:pt x="165" y="254"/>
                  </a:lnTo>
                  <a:lnTo>
                    <a:pt x="168" y="251"/>
                  </a:lnTo>
                  <a:lnTo>
                    <a:pt x="171" y="248"/>
                  </a:lnTo>
                  <a:lnTo>
                    <a:pt x="172" y="244"/>
                  </a:lnTo>
                  <a:lnTo>
                    <a:pt x="172" y="244"/>
                  </a:lnTo>
                  <a:lnTo>
                    <a:pt x="166" y="245"/>
                  </a:lnTo>
                  <a:lnTo>
                    <a:pt x="163" y="245"/>
                  </a:lnTo>
                  <a:lnTo>
                    <a:pt x="160" y="245"/>
                  </a:lnTo>
                  <a:lnTo>
                    <a:pt x="160" y="245"/>
                  </a:lnTo>
                  <a:close/>
                  <a:moveTo>
                    <a:pt x="232" y="253"/>
                  </a:moveTo>
                  <a:lnTo>
                    <a:pt x="232" y="253"/>
                  </a:lnTo>
                  <a:lnTo>
                    <a:pt x="236" y="253"/>
                  </a:lnTo>
                  <a:lnTo>
                    <a:pt x="236" y="253"/>
                  </a:lnTo>
                  <a:lnTo>
                    <a:pt x="235" y="247"/>
                  </a:lnTo>
                  <a:lnTo>
                    <a:pt x="233" y="244"/>
                  </a:lnTo>
                  <a:lnTo>
                    <a:pt x="233" y="244"/>
                  </a:lnTo>
                  <a:lnTo>
                    <a:pt x="233" y="248"/>
                  </a:lnTo>
                  <a:lnTo>
                    <a:pt x="232" y="253"/>
                  </a:lnTo>
                  <a:lnTo>
                    <a:pt x="232" y="253"/>
                  </a:lnTo>
                  <a:close/>
                  <a:moveTo>
                    <a:pt x="223" y="245"/>
                  </a:moveTo>
                  <a:lnTo>
                    <a:pt x="223" y="245"/>
                  </a:lnTo>
                  <a:lnTo>
                    <a:pt x="223" y="248"/>
                  </a:lnTo>
                  <a:lnTo>
                    <a:pt x="223" y="253"/>
                  </a:lnTo>
                  <a:lnTo>
                    <a:pt x="223" y="253"/>
                  </a:lnTo>
                  <a:lnTo>
                    <a:pt x="224" y="253"/>
                  </a:lnTo>
                  <a:lnTo>
                    <a:pt x="227" y="253"/>
                  </a:lnTo>
                  <a:lnTo>
                    <a:pt x="227" y="253"/>
                  </a:lnTo>
                  <a:lnTo>
                    <a:pt x="227" y="245"/>
                  </a:lnTo>
                  <a:lnTo>
                    <a:pt x="226" y="244"/>
                  </a:lnTo>
                  <a:lnTo>
                    <a:pt x="223" y="245"/>
                  </a:lnTo>
                  <a:lnTo>
                    <a:pt x="223" y="245"/>
                  </a:lnTo>
                  <a:close/>
                  <a:moveTo>
                    <a:pt x="261" y="248"/>
                  </a:moveTo>
                  <a:lnTo>
                    <a:pt x="261" y="248"/>
                  </a:lnTo>
                  <a:lnTo>
                    <a:pt x="264" y="250"/>
                  </a:lnTo>
                  <a:lnTo>
                    <a:pt x="265" y="250"/>
                  </a:lnTo>
                  <a:lnTo>
                    <a:pt x="265" y="248"/>
                  </a:lnTo>
                  <a:lnTo>
                    <a:pt x="265" y="248"/>
                  </a:lnTo>
                  <a:lnTo>
                    <a:pt x="265" y="245"/>
                  </a:lnTo>
                  <a:lnTo>
                    <a:pt x="262" y="244"/>
                  </a:lnTo>
                  <a:lnTo>
                    <a:pt x="262" y="244"/>
                  </a:lnTo>
                  <a:lnTo>
                    <a:pt x="261" y="245"/>
                  </a:lnTo>
                  <a:lnTo>
                    <a:pt x="261" y="248"/>
                  </a:lnTo>
                  <a:lnTo>
                    <a:pt x="261" y="248"/>
                  </a:lnTo>
                  <a:close/>
                  <a:moveTo>
                    <a:pt x="503" y="253"/>
                  </a:moveTo>
                  <a:lnTo>
                    <a:pt x="503" y="253"/>
                  </a:lnTo>
                  <a:lnTo>
                    <a:pt x="500" y="244"/>
                  </a:lnTo>
                  <a:lnTo>
                    <a:pt x="500" y="244"/>
                  </a:lnTo>
                  <a:lnTo>
                    <a:pt x="500" y="251"/>
                  </a:lnTo>
                  <a:lnTo>
                    <a:pt x="500" y="253"/>
                  </a:lnTo>
                  <a:lnTo>
                    <a:pt x="503" y="253"/>
                  </a:lnTo>
                  <a:lnTo>
                    <a:pt x="503" y="253"/>
                  </a:lnTo>
                  <a:close/>
                  <a:moveTo>
                    <a:pt x="691" y="257"/>
                  </a:moveTo>
                  <a:lnTo>
                    <a:pt x="691" y="257"/>
                  </a:lnTo>
                  <a:lnTo>
                    <a:pt x="694" y="257"/>
                  </a:lnTo>
                  <a:lnTo>
                    <a:pt x="695" y="256"/>
                  </a:lnTo>
                  <a:lnTo>
                    <a:pt x="695" y="251"/>
                  </a:lnTo>
                  <a:lnTo>
                    <a:pt x="694" y="248"/>
                  </a:lnTo>
                  <a:lnTo>
                    <a:pt x="691" y="245"/>
                  </a:lnTo>
                  <a:lnTo>
                    <a:pt x="691" y="245"/>
                  </a:lnTo>
                  <a:lnTo>
                    <a:pt x="691" y="257"/>
                  </a:lnTo>
                  <a:lnTo>
                    <a:pt x="691" y="257"/>
                  </a:lnTo>
                  <a:close/>
                  <a:moveTo>
                    <a:pt x="154" y="245"/>
                  </a:moveTo>
                  <a:lnTo>
                    <a:pt x="154" y="245"/>
                  </a:lnTo>
                  <a:lnTo>
                    <a:pt x="152" y="247"/>
                  </a:lnTo>
                  <a:lnTo>
                    <a:pt x="149" y="247"/>
                  </a:lnTo>
                  <a:lnTo>
                    <a:pt x="146" y="247"/>
                  </a:lnTo>
                  <a:lnTo>
                    <a:pt x="146" y="247"/>
                  </a:lnTo>
                  <a:lnTo>
                    <a:pt x="146" y="251"/>
                  </a:lnTo>
                  <a:lnTo>
                    <a:pt x="146" y="251"/>
                  </a:lnTo>
                  <a:lnTo>
                    <a:pt x="151" y="253"/>
                  </a:lnTo>
                  <a:lnTo>
                    <a:pt x="155" y="253"/>
                  </a:lnTo>
                  <a:lnTo>
                    <a:pt x="155" y="253"/>
                  </a:lnTo>
                  <a:lnTo>
                    <a:pt x="155" y="248"/>
                  </a:lnTo>
                  <a:lnTo>
                    <a:pt x="155" y="247"/>
                  </a:lnTo>
                  <a:lnTo>
                    <a:pt x="154" y="245"/>
                  </a:lnTo>
                  <a:lnTo>
                    <a:pt x="154" y="245"/>
                  </a:lnTo>
                  <a:close/>
                  <a:moveTo>
                    <a:pt x="328" y="247"/>
                  </a:moveTo>
                  <a:lnTo>
                    <a:pt x="328" y="247"/>
                  </a:lnTo>
                  <a:lnTo>
                    <a:pt x="331" y="251"/>
                  </a:lnTo>
                  <a:lnTo>
                    <a:pt x="332" y="253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5" y="250"/>
                  </a:lnTo>
                  <a:lnTo>
                    <a:pt x="335" y="247"/>
                  </a:lnTo>
                  <a:lnTo>
                    <a:pt x="335" y="247"/>
                  </a:lnTo>
                  <a:lnTo>
                    <a:pt x="331" y="245"/>
                  </a:lnTo>
                  <a:lnTo>
                    <a:pt x="328" y="247"/>
                  </a:lnTo>
                  <a:lnTo>
                    <a:pt x="328" y="247"/>
                  </a:lnTo>
                  <a:close/>
                  <a:moveTo>
                    <a:pt x="471" y="254"/>
                  </a:moveTo>
                  <a:lnTo>
                    <a:pt x="471" y="254"/>
                  </a:lnTo>
                  <a:lnTo>
                    <a:pt x="477" y="254"/>
                  </a:lnTo>
                  <a:lnTo>
                    <a:pt x="482" y="253"/>
                  </a:lnTo>
                  <a:lnTo>
                    <a:pt x="486" y="250"/>
                  </a:lnTo>
                  <a:lnTo>
                    <a:pt x="488" y="247"/>
                  </a:lnTo>
                  <a:lnTo>
                    <a:pt x="488" y="247"/>
                  </a:lnTo>
                  <a:lnTo>
                    <a:pt x="476" y="248"/>
                  </a:lnTo>
                  <a:lnTo>
                    <a:pt x="471" y="250"/>
                  </a:lnTo>
                  <a:lnTo>
                    <a:pt x="470" y="251"/>
                  </a:lnTo>
                  <a:lnTo>
                    <a:pt x="471" y="254"/>
                  </a:lnTo>
                  <a:lnTo>
                    <a:pt x="471" y="254"/>
                  </a:lnTo>
                  <a:close/>
                  <a:moveTo>
                    <a:pt x="412" y="251"/>
                  </a:moveTo>
                  <a:lnTo>
                    <a:pt x="412" y="251"/>
                  </a:lnTo>
                  <a:lnTo>
                    <a:pt x="416" y="251"/>
                  </a:lnTo>
                  <a:lnTo>
                    <a:pt x="418" y="250"/>
                  </a:lnTo>
                  <a:lnTo>
                    <a:pt x="418" y="250"/>
                  </a:lnTo>
                  <a:lnTo>
                    <a:pt x="415" y="248"/>
                  </a:lnTo>
                  <a:lnTo>
                    <a:pt x="412" y="247"/>
                  </a:lnTo>
                  <a:lnTo>
                    <a:pt x="412" y="247"/>
                  </a:lnTo>
                  <a:lnTo>
                    <a:pt x="412" y="251"/>
                  </a:lnTo>
                  <a:lnTo>
                    <a:pt x="412" y="251"/>
                  </a:lnTo>
                  <a:close/>
                  <a:moveTo>
                    <a:pt x="316" y="247"/>
                  </a:moveTo>
                  <a:lnTo>
                    <a:pt x="316" y="247"/>
                  </a:lnTo>
                  <a:lnTo>
                    <a:pt x="316" y="256"/>
                  </a:lnTo>
                  <a:lnTo>
                    <a:pt x="316" y="256"/>
                  </a:lnTo>
                  <a:lnTo>
                    <a:pt x="322" y="254"/>
                  </a:lnTo>
                  <a:lnTo>
                    <a:pt x="326" y="253"/>
                  </a:lnTo>
                  <a:lnTo>
                    <a:pt x="326" y="253"/>
                  </a:lnTo>
                  <a:lnTo>
                    <a:pt x="325" y="251"/>
                  </a:lnTo>
                  <a:lnTo>
                    <a:pt x="322" y="248"/>
                  </a:lnTo>
                  <a:lnTo>
                    <a:pt x="320" y="247"/>
                  </a:lnTo>
                  <a:lnTo>
                    <a:pt x="316" y="247"/>
                  </a:lnTo>
                  <a:lnTo>
                    <a:pt x="316" y="247"/>
                  </a:lnTo>
                  <a:close/>
                  <a:moveTo>
                    <a:pt x="53" y="263"/>
                  </a:moveTo>
                  <a:lnTo>
                    <a:pt x="53" y="263"/>
                  </a:lnTo>
                  <a:lnTo>
                    <a:pt x="56" y="263"/>
                  </a:lnTo>
                  <a:lnTo>
                    <a:pt x="58" y="266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61" y="259"/>
                  </a:lnTo>
                  <a:lnTo>
                    <a:pt x="59" y="248"/>
                  </a:lnTo>
                  <a:lnTo>
                    <a:pt x="59" y="248"/>
                  </a:lnTo>
                  <a:lnTo>
                    <a:pt x="58" y="248"/>
                  </a:lnTo>
                  <a:lnTo>
                    <a:pt x="56" y="247"/>
                  </a:lnTo>
                  <a:lnTo>
                    <a:pt x="56" y="247"/>
                  </a:lnTo>
                  <a:lnTo>
                    <a:pt x="53" y="263"/>
                  </a:lnTo>
                  <a:lnTo>
                    <a:pt x="53" y="263"/>
                  </a:lnTo>
                  <a:close/>
                  <a:moveTo>
                    <a:pt x="575" y="250"/>
                  </a:moveTo>
                  <a:lnTo>
                    <a:pt x="575" y="250"/>
                  </a:lnTo>
                  <a:lnTo>
                    <a:pt x="578" y="250"/>
                  </a:lnTo>
                  <a:lnTo>
                    <a:pt x="581" y="251"/>
                  </a:lnTo>
                  <a:lnTo>
                    <a:pt x="581" y="251"/>
                  </a:lnTo>
                  <a:lnTo>
                    <a:pt x="581" y="248"/>
                  </a:lnTo>
                  <a:lnTo>
                    <a:pt x="581" y="248"/>
                  </a:lnTo>
                  <a:lnTo>
                    <a:pt x="581" y="247"/>
                  </a:lnTo>
                  <a:lnTo>
                    <a:pt x="581" y="247"/>
                  </a:lnTo>
                  <a:lnTo>
                    <a:pt x="579" y="248"/>
                  </a:lnTo>
                  <a:lnTo>
                    <a:pt x="578" y="248"/>
                  </a:lnTo>
                  <a:lnTo>
                    <a:pt x="576" y="248"/>
                  </a:lnTo>
                  <a:lnTo>
                    <a:pt x="575" y="250"/>
                  </a:lnTo>
                  <a:lnTo>
                    <a:pt x="575" y="250"/>
                  </a:lnTo>
                  <a:close/>
                  <a:moveTo>
                    <a:pt x="306" y="256"/>
                  </a:moveTo>
                  <a:lnTo>
                    <a:pt x="306" y="256"/>
                  </a:lnTo>
                  <a:lnTo>
                    <a:pt x="309" y="256"/>
                  </a:lnTo>
                  <a:lnTo>
                    <a:pt x="311" y="257"/>
                  </a:lnTo>
                  <a:lnTo>
                    <a:pt x="311" y="257"/>
                  </a:lnTo>
                  <a:lnTo>
                    <a:pt x="311" y="251"/>
                  </a:lnTo>
                  <a:lnTo>
                    <a:pt x="311" y="250"/>
                  </a:lnTo>
                  <a:lnTo>
                    <a:pt x="309" y="248"/>
                  </a:lnTo>
                  <a:lnTo>
                    <a:pt x="309" y="248"/>
                  </a:lnTo>
                  <a:lnTo>
                    <a:pt x="308" y="250"/>
                  </a:lnTo>
                  <a:lnTo>
                    <a:pt x="308" y="251"/>
                  </a:lnTo>
                  <a:lnTo>
                    <a:pt x="308" y="254"/>
                  </a:lnTo>
                  <a:lnTo>
                    <a:pt x="306" y="256"/>
                  </a:lnTo>
                  <a:lnTo>
                    <a:pt x="306" y="256"/>
                  </a:lnTo>
                  <a:close/>
                  <a:moveTo>
                    <a:pt x="377" y="250"/>
                  </a:moveTo>
                  <a:lnTo>
                    <a:pt x="377" y="250"/>
                  </a:lnTo>
                  <a:lnTo>
                    <a:pt x="375" y="250"/>
                  </a:lnTo>
                  <a:lnTo>
                    <a:pt x="375" y="248"/>
                  </a:lnTo>
                  <a:lnTo>
                    <a:pt x="373" y="248"/>
                  </a:lnTo>
                  <a:lnTo>
                    <a:pt x="372" y="248"/>
                  </a:lnTo>
                  <a:lnTo>
                    <a:pt x="372" y="248"/>
                  </a:lnTo>
                  <a:lnTo>
                    <a:pt x="372" y="250"/>
                  </a:lnTo>
                  <a:lnTo>
                    <a:pt x="373" y="251"/>
                  </a:lnTo>
                  <a:lnTo>
                    <a:pt x="375" y="251"/>
                  </a:lnTo>
                  <a:lnTo>
                    <a:pt x="377" y="250"/>
                  </a:lnTo>
                  <a:lnTo>
                    <a:pt x="377" y="250"/>
                  </a:lnTo>
                  <a:close/>
                  <a:moveTo>
                    <a:pt x="299" y="251"/>
                  </a:moveTo>
                  <a:lnTo>
                    <a:pt x="299" y="251"/>
                  </a:lnTo>
                  <a:lnTo>
                    <a:pt x="300" y="253"/>
                  </a:lnTo>
                  <a:lnTo>
                    <a:pt x="302" y="256"/>
                  </a:lnTo>
                  <a:lnTo>
                    <a:pt x="302" y="256"/>
                  </a:lnTo>
                  <a:lnTo>
                    <a:pt x="302" y="253"/>
                  </a:lnTo>
                  <a:lnTo>
                    <a:pt x="302" y="248"/>
                  </a:lnTo>
                  <a:lnTo>
                    <a:pt x="302" y="248"/>
                  </a:lnTo>
                  <a:lnTo>
                    <a:pt x="300" y="250"/>
                  </a:lnTo>
                  <a:lnTo>
                    <a:pt x="299" y="250"/>
                  </a:lnTo>
                  <a:lnTo>
                    <a:pt x="299" y="251"/>
                  </a:lnTo>
                  <a:lnTo>
                    <a:pt x="299" y="251"/>
                  </a:lnTo>
                  <a:close/>
                  <a:moveTo>
                    <a:pt x="341" y="253"/>
                  </a:moveTo>
                  <a:lnTo>
                    <a:pt x="341" y="253"/>
                  </a:lnTo>
                  <a:lnTo>
                    <a:pt x="341" y="253"/>
                  </a:lnTo>
                  <a:lnTo>
                    <a:pt x="341" y="251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40" y="251"/>
                  </a:lnTo>
                  <a:lnTo>
                    <a:pt x="340" y="253"/>
                  </a:lnTo>
                  <a:lnTo>
                    <a:pt x="341" y="253"/>
                  </a:lnTo>
                  <a:lnTo>
                    <a:pt x="341" y="253"/>
                  </a:lnTo>
                  <a:close/>
                  <a:moveTo>
                    <a:pt x="601" y="256"/>
                  </a:moveTo>
                  <a:lnTo>
                    <a:pt x="601" y="256"/>
                  </a:lnTo>
                  <a:lnTo>
                    <a:pt x="601" y="254"/>
                  </a:lnTo>
                  <a:lnTo>
                    <a:pt x="601" y="253"/>
                  </a:lnTo>
                  <a:lnTo>
                    <a:pt x="601" y="248"/>
                  </a:lnTo>
                  <a:lnTo>
                    <a:pt x="601" y="248"/>
                  </a:lnTo>
                  <a:lnTo>
                    <a:pt x="596" y="248"/>
                  </a:lnTo>
                  <a:lnTo>
                    <a:pt x="596" y="248"/>
                  </a:lnTo>
                  <a:lnTo>
                    <a:pt x="598" y="253"/>
                  </a:lnTo>
                  <a:lnTo>
                    <a:pt x="598" y="256"/>
                  </a:lnTo>
                  <a:lnTo>
                    <a:pt x="601" y="256"/>
                  </a:lnTo>
                  <a:lnTo>
                    <a:pt x="601" y="256"/>
                  </a:lnTo>
                  <a:close/>
                  <a:moveTo>
                    <a:pt x="117" y="250"/>
                  </a:moveTo>
                  <a:lnTo>
                    <a:pt x="117" y="250"/>
                  </a:lnTo>
                  <a:lnTo>
                    <a:pt x="117" y="254"/>
                  </a:lnTo>
                  <a:lnTo>
                    <a:pt x="119" y="257"/>
                  </a:lnTo>
                  <a:lnTo>
                    <a:pt x="119" y="257"/>
                  </a:lnTo>
                  <a:lnTo>
                    <a:pt x="123" y="257"/>
                  </a:lnTo>
                  <a:lnTo>
                    <a:pt x="126" y="256"/>
                  </a:lnTo>
                  <a:lnTo>
                    <a:pt x="126" y="256"/>
                  </a:lnTo>
                  <a:lnTo>
                    <a:pt x="123" y="251"/>
                  </a:lnTo>
                  <a:lnTo>
                    <a:pt x="120" y="250"/>
                  </a:lnTo>
                  <a:lnTo>
                    <a:pt x="117" y="250"/>
                  </a:lnTo>
                  <a:lnTo>
                    <a:pt x="117" y="250"/>
                  </a:lnTo>
                  <a:close/>
                  <a:moveTo>
                    <a:pt x="210" y="254"/>
                  </a:moveTo>
                  <a:lnTo>
                    <a:pt x="210" y="254"/>
                  </a:lnTo>
                  <a:lnTo>
                    <a:pt x="213" y="254"/>
                  </a:lnTo>
                  <a:lnTo>
                    <a:pt x="213" y="254"/>
                  </a:lnTo>
                  <a:lnTo>
                    <a:pt x="213" y="251"/>
                  </a:lnTo>
                  <a:lnTo>
                    <a:pt x="213" y="250"/>
                  </a:lnTo>
                  <a:lnTo>
                    <a:pt x="213" y="250"/>
                  </a:lnTo>
                  <a:lnTo>
                    <a:pt x="213" y="250"/>
                  </a:lnTo>
                  <a:lnTo>
                    <a:pt x="212" y="251"/>
                  </a:lnTo>
                  <a:lnTo>
                    <a:pt x="212" y="251"/>
                  </a:lnTo>
                  <a:lnTo>
                    <a:pt x="210" y="253"/>
                  </a:lnTo>
                  <a:lnTo>
                    <a:pt x="210" y="254"/>
                  </a:lnTo>
                  <a:lnTo>
                    <a:pt x="210" y="254"/>
                  </a:lnTo>
                  <a:close/>
                  <a:moveTo>
                    <a:pt x="65" y="257"/>
                  </a:moveTo>
                  <a:lnTo>
                    <a:pt x="65" y="257"/>
                  </a:lnTo>
                  <a:lnTo>
                    <a:pt x="67" y="256"/>
                  </a:lnTo>
                  <a:lnTo>
                    <a:pt x="69" y="254"/>
                  </a:lnTo>
                  <a:lnTo>
                    <a:pt x="70" y="250"/>
                  </a:lnTo>
                  <a:lnTo>
                    <a:pt x="70" y="250"/>
                  </a:lnTo>
                  <a:lnTo>
                    <a:pt x="65" y="250"/>
                  </a:lnTo>
                  <a:lnTo>
                    <a:pt x="65" y="250"/>
                  </a:lnTo>
                  <a:lnTo>
                    <a:pt x="65" y="254"/>
                  </a:lnTo>
                  <a:lnTo>
                    <a:pt x="65" y="257"/>
                  </a:lnTo>
                  <a:lnTo>
                    <a:pt x="65" y="257"/>
                  </a:lnTo>
                  <a:close/>
                  <a:moveTo>
                    <a:pt x="175" y="254"/>
                  </a:moveTo>
                  <a:lnTo>
                    <a:pt x="175" y="254"/>
                  </a:lnTo>
                  <a:lnTo>
                    <a:pt x="177" y="254"/>
                  </a:lnTo>
                  <a:lnTo>
                    <a:pt x="177" y="253"/>
                  </a:lnTo>
                  <a:lnTo>
                    <a:pt x="177" y="251"/>
                  </a:lnTo>
                  <a:lnTo>
                    <a:pt x="175" y="250"/>
                  </a:lnTo>
                  <a:lnTo>
                    <a:pt x="175" y="250"/>
                  </a:lnTo>
                  <a:lnTo>
                    <a:pt x="175" y="253"/>
                  </a:lnTo>
                  <a:lnTo>
                    <a:pt x="175" y="254"/>
                  </a:lnTo>
                  <a:lnTo>
                    <a:pt x="175" y="254"/>
                  </a:lnTo>
                  <a:close/>
                  <a:moveTo>
                    <a:pt x="564" y="256"/>
                  </a:moveTo>
                  <a:lnTo>
                    <a:pt x="564" y="256"/>
                  </a:lnTo>
                  <a:lnTo>
                    <a:pt x="569" y="256"/>
                  </a:lnTo>
                  <a:lnTo>
                    <a:pt x="569" y="256"/>
                  </a:lnTo>
                  <a:lnTo>
                    <a:pt x="569" y="253"/>
                  </a:lnTo>
                  <a:lnTo>
                    <a:pt x="569" y="251"/>
                  </a:lnTo>
                  <a:lnTo>
                    <a:pt x="569" y="251"/>
                  </a:lnTo>
                  <a:lnTo>
                    <a:pt x="567" y="250"/>
                  </a:lnTo>
                  <a:lnTo>
                    <a:pt x="563" y="250"/>
                  </a:lnTo>
                  <a:lnTo>
                    <a:pt x="563" y="250"/>
                  </a:lnTo>
                  <a:lnTo>
                    <a:pt x="564" y="253"/>
                  </a:lnTo>
                  <a:lnTo>
                    <a:pt x="564" y="253"/>
                  </a:lnTo>
                  <a:lnTo>
                    <a:pt x="564" y="256"/>
                  </a:lnTo>
                  <a:lnTo>
                    <a:pt x="564" y="256"/>
                  </a:lnTo>
                  <a:close/>
                  <a:moveTo>
                    <a:pt x="651" y="256"/>
                  </a:moveTo>
                  <a:lnTo>
                    <a:pt x="651" y="256"/>
                  </a:lnTo>
                  <a:lnTo>
                    <a:pt x="651" y="254"/>
                  </a:lnTo>
                  <a:lnTo>
                    <a:pt x="649" y="253"/>
                  </a:lnTo>
                  <a:lnTo>
                    <a:pt x="649" y="251"/>
                  </a:lnTo>
                  <a:lnTo>
                    <a:pt x="648" y="250"/>
                  </a:lnTo>
                  <a:lnTo>
                    <a:pt x="648" y="250"/>
                  </a:lnTo>
                  <a:lnTo>
                    <a:pt x="649" y="254"/>
                  </a:lnTo>
                  <a:lnTo>
                    <a:pt x="649" y="256"/>
                  </a:lnTo>
                  <a:lnTo>
                    <a:pt x="651" y="256"/>
                  </a:lnTo>
                  <a:lnTo>
                    <a:pt x="651" y="256"/>
                  </a:lnTo>
                  <a:close/>
                  <a:moveTo>
                    <a:pt x="280" y="253"/>
                  </a:moveTo>
                  <a:lnTo>
                    <a:pt x="280" y="253"/>
                  </a:lnTo>
                  <a:lnTo>
                    <a:pt x="287" y="254"/>
                  </a:lnTo>
                  <a:lnTo>
                    <a:pt x="293" y="254"/>
                  </a:lnTo>
                  <a:lnTo>
                    <a:pt x="293" y="254"/>
                  </a:lnTo>
                  <a:lnTo>
                    <a:pt x="293" y="251"/>
                  </a:lnTo>
                  <a:lnTo>
                    <a:pt x="293" y="251"/>
                  </a:lnTo>
                  <a:lnTo>
                    <a:pt x="285" y="251"/>
                  </a:lnTo>
                  <a:lnTo>
                    <a:pt x="280" y="253"/>
                  </a:lnTo>
                  <a:lnTo>
                    <a:pt x="280" y="253"/>
                  </a:lnTo>
                  <a:close/>
                  <a:moveTo>
                    <a:pt x="607" y="253"/>
                  </a:moveTo>
                  <a:lnTo>
                    <a:pt x="607" y="253"/>
                  </a:lnTo>
                  <a:lnTo>
                    <a:pt x="607" y="254"/>
                  </a:lnTo>
                  <a:lnTo>
                    <a:pt x="610" y="256"/>
                  </a:lnTo>
                  <a:lnTo>
                    <a:pt x="613" y="256"/>
                  </a:lnTo>
                  <a:lnTo>
                    <a:pt x="614" y="254"/>
                  </a:lnTo>
                  <a:lnTo>
                    <a:pt x="614" y="254"/>
                  </a:lnTo>
                  <a:lnTo>
                    <a:pt x="613" y="254"/>
                  </a:lnTo>
                  <a:lnTo>
                    <a:pt x="613" y="253"/>
                  </a:lnTo>
                  <a:lnTo>
                    <a:pt x="613" y="253"/>
                  </a:lnTo>
                  <a:lnTo>
                    <a:pt x="610" y="251"/>
                  </a:lnTo>
                  <a:lnTo>
                    <a:pt x="607" y="253"/>
                  </a:lnTo>
                  <a:lnTo>
                    <a:pt x="607" y="253"/>
                  </a:lnTo>
                  <a:close/>
                  <a:moveTo>
                    <a:pt x="709" y="253"/>
                  </a:moveTo>
                  <a:lnTo>
                    <a:pt x="709" y="253"/>
                  </a:lnTo>
                  <a:lnTo>
                    <a:pt x="710" y="257"/>
                  </a:lnTo>
                  <a:lnTo>
                    <a:pt x="712" y="259"/>
                  </a:lnTo>
                  <a:lnTo>
                    <a:pt x="713" y="260"/>
                  </a:lnTo>
                  <a:lnTo>
                    <a:pt x="713" y="260"/>
                  </a:lnTo>
                  <a:lnTo>
                    <a:pt x="713" y="251"/>
                  </a:lnTo>
                  <a:lnTo>
                    <a:pt x="713" y="251"/>
                  </a:lnTo>
                  <a:lnTo>
                    <a:pt x="709" y="253"/>
                  </a:lnTo>
                  <a:lnTo>
                    <a:pt x="709" y="253"/>
                  </a:lnTo>
                  <a:close/>
                  <a:moveTo>
                    <a:pt x="546" y="256"/>
                  </a:moveTo>
                  <a:lnTo>
                    <a:pt x="546" y="256"/>
                  </a:lnTo>
                  <a:lnTo>
                    <a:pt x="549" y="256"/>
                  </a:lnTo>
                  <a:lnTo>
                    <a:pt x="549" y="256"/>
                  </a:lnTo>
                  <a:lnTo>
                    <a:pt x="549" y="253"/>
                  </a:lnTo>
                  <a:lnTo>
                    <a:pt x="546" y="253"/>
                  </a:lnTo>
                  <a:lnTo>
                    <a:pt x="546" y="253"/>
                  </a:lnTo>
                  <a:lnTo>
                    <a:pt x="546" y="256"/>
                  </a:lnTo>
                  <a:lnTo>
                    <a:pt x="546" y="256"/>
                  </a:lnTo>
                  <a:close/>
                  <a:moveTo>
                    <a:pt x="578" y="254"/>
                  </a:moveTo>
                  <a:lnTo>
                    <a:pt x="578" y="254"/>
                  </a:lnTo>
                  <a:lnTo>
                    <a:pt x="572" y="253"/>
                  </a:lnTo>
                  <a:lnTo>
                    <a:pt x="572" y="253"/>
                  </a:lnTo>
                  <a:lnTo>
                    <a:pt x="573" y="256"/>
                  </a:lnTo>
                  <a:lnTo>
                    <a:pt x="573" y="256"/>
                  </a:lnTo>
                  <a:lnTo>
                    <a:pt x="578" y="254"/>
                  </a:lnTo>
                  <a:lnTo>
                    <a:pt x="578" y="254"/>
                  </a:lnTo>
                  <a:close/>
                  <a:moveTo>
                    <a:pt x="248" y="257"/>
                  </a:moveTo>
                  <a:lnTo>
                    <a:pt x="248" y="257"/>
                  </a:lnTo>
                  <a:lnTo>
                    <a:pt x="250" y="256"/>
                  </a:lnTo>
                  <a:lnTo>
                    <a:pt x="250" y="256"/>
                  </a:lnTo>
                  <a:lnTo>
                    <a:pt x="250" y="256"/>
                  </a:lnTo>
                  <a:lnTo>
                    <a:pt x="250" y="254"/>
                  </a:lnTo>
                  <a:lnTo>
                    <a:pt x="248" y="254"/>
                  </a:lnTo>
                  <a:lnTo>
                    <a:pt x="248" y="254"/>
                  </a:lnTo>
                  <a:lnTo>
                    <a:pt x="247" y="256"/>
                  </a:lnTo>
                  <a:lnTo>
                    <a:pt x="247" y="257"/>
                  </a:lnTo>
                  <a:lnTo>
                    <a:pt x="248" y="257"/>
                  </a:lnTo>
                  <a:lnTo>
                    <a:pt x="248" y="257"/>
                  </a:lnTo>
                  <a:close/>
                  <a:moveTo>
                    <a:pt x="270" y="257"/>
                  </a:moveTo>
                  <a:lnTo>
                    <a:pt x="270" y="257"/>
                  </a:lnTo>
                  <a:lnTo>
                    <a:pt x="268" y="256"/>
                  </a:lnTo>
                  <a:lnTo>
                    <a:pt x="267" y="254"/>
                  </a:lnTo>
                  <a:lnTo>
                    <a:pt x="262" y="256"/>
                  </a:lnTo>
                  <a:lnTo>
                    <a:pt x="262" y="256"/>
                  </a:lnTo>
                  <a:lnTo>
                    <a:pt x="265" y="257"/>
                  </a:lnTo>
                  <a:lnTo>
                    <a:pt x="270" y="257"/>
                  </a:lnTo>
                  <a:lnTo>
                    <a:pt x="270" y="257"/>
                  </a:lnTo>
                  <a:close/>
                  <a:moveTo>
                    <a:pt x="146" y="257"/>
                  </a:moveTo>
                  <a:lnTo>
                    <a:pt x="146" y="257"/>
                  </a:lnTo>
                  <a:lnTo>
                    <a:pt x="149" y="257"/>
                  </a:lnTo>
                  <a:lnTo>
                    <a:pt x="151" y="257"/>
                  </a:lnTo>
                  <a:lnTo>
                    <a:pt x="151" y="257"/>
                  </a:lnTo>
                  <a:lnTo>
                    <a:pt x="151" y="256"/>
                  </a:lnTo>
                  <a:lnTo>
                    <a:pt x="149" y="256"/>
                  </a:lnTo>
                  <a:lnTo>
                    <a:pt x="146" y="257"/>
                  </a:lnTo>
                  <a:lnTo>
                    <a:pt x="146" y="257"/>
                  </a:lnTo>
                  <a:close/>
                  <a:moveTo>
                    <a:pt x="738" y="263"/>
                  </a:moveTo>
                  <a:lnTo>
                    <a:pt x="738" y="263"/>
                  </a:lnTo>
                  <a:lnTo>
                    <a:pt x="738" y="259"/>
                  </a:lnTo>
                  <a:lnTo>
                    <a:pt x="736" y="257"/>
                  </a:lnTo>
                  <a:lnTo>
                    <a:pt x="735" y="257"/>
                  </a:lnTo>
                  <a:lnTo>
                    <a:pt x="735" y="257"/>
                  </a:lnTo>
                  <a:lnTo>
                    <a:pt x="736" y="260"/>
                  </a:lnTo>
                  <a:lnTo>
                    <a:pt x="738" y="263"/>
                  </a:lnTo>
                  <a:lnTo>
                    <a:pt x="738" y="263"/>
                  </a:lnTo>
                  <a:close/>
                  <a:moveTo>
                    <a:pt x="90" y="260"/>
                  </a:moveTo>
                  <a:lnTo>
                    <a:pt x="90" y="260"/>
                  </a:lnTo>
                  <a:lnTo>
                    <a:pt x="90" y="260"/>
                  </a:lnTo>
                  <a:lnTo>
                    <a:pt x="88" y="260"/>
                  </a:lnTo>
                  <a:lnTo>
                    <a:pt x="87" y="263"/>
                  </a:lnTo>
                  <a:lnTo>
                    <a:pt x="85" y="273"/>
                  </a:lnTo>
                  <a:lnTo>
                    <a:pt x="85" y="273"/>
                  </a:lnTo>
                  <a:lnTo>
                    <a:pt x="87" y="277"/>
                  </a:lnTo>
                  <a:lnTo>
                    <a:pt x="88" y="283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4" y="288"/>
                  </a:lnTo>
                  <a:lnTo>
                    <a:pt x="96" y="283"/>
                  </a:lnTo>
                  <a:lnTo>
                    <a:pt x="98" y="279"/>
                  </a:lnTo>
                  <a:lnTo>
                    <a:pt x="96" y="274"/>
                  </a:lnTo>
                  <a:lnTo>
                    <a:pt x="94" y="265"/>
                  </a:lnTo>
                  <a:lnTo>
                    <a:pt x="90" y="257"/>
                  </a:lnTo>
                  <a:lnTo>
                    <a:pt x="90" y="257"/>
                  </a:lnTo>
                  <a:lnTo>
                    <a:pt x="90" y="259"/>
                  </a:lnTo>
                  <a:lnTo>
                    <a:pt x="90" y="260"/>
                  </a:lnTo>
                  <a:lnTo>
                    <a:pt x="90" y="260"/>
                  </a:lnTo>
                  <a:close/>
                  <a:moveTo>
                    <a:pt x="759" y="277"/>
                  </a:moveTo>
                  <a:lnTo>
                    <a:pt x="759" y="277"/>
                  </a:lnTo>
                  <a:lnTo>
                    <a:pt x="761" y="280"/>
                  </a:lnTo>
                  <a:lnTo>
                    <a:pt x="762" y="283"/>
                  </a:lnTo>
                  <a:lnTo>
                    <a:pt x="765" y="285"/>
                  </a:lnTo>
                  <a:lnTo>
                    <a:pt x="768" y="288"/>
                  </a:lnTo>
                  <a:lnTo>
                    <a:pt x="768" y="288"/>
                  </a:lnTo>
                  <a:lnTo>
                    <a:pt x="768" y="280"/>
                  </a:lnTo>
                  <a:lnTo>
                    <a:pt x="768" y="271"/>
                  </a:lnTo>
                  <a:lnTo>
                    <a:pt x="767" y="263"/>
                  </a:lnTo>
                  <a:lnTo>
                    <a:pt x="765" y="260"/>
                  </a:lnTo>
                  <a:lnTo>
                    <a:pt x="764" y="257"/>
                  </a:lnTo>
                  <a:lnTo>
                    <a:pt x="764" y="257"/>
                  </a:lnTo>
                  <a:lnTo>
                    <a:pt x="761" y="268"/>
                  </a:lnTo>
                  <a:lnTo>
                    <a:pt x="759" y="277"/>
                  </a:lnTo>
                  <a:lnTo>
                    <a:pt x="759" y="277"/>
                  </a:lnTo>
                  <a:close/>
                  <a:moveTo>
                    <a:pt x="99" y="265"/>
                  </a:moveTo>
                  <a:lnTo>
                    <a:pt x="99" y="265"/>
                  </a:lnTo>
                  <a:lnTo>
                    <a:pt x="101" y="265"/>
                  </a:lnTo>
                  <a:lnTo>
                    <a:pt x="101" y="263"/>
                  </a:lnTo>
                  <a:lnTo>
                    <a:pt x="101" y="259"/>
                  </a:lnTo>
                  <a:lnTo>
                    <a:pt x="101" y="259"/>
                  </a:lnTo>
                  <a:lnTo>
                    <a:pt x="99" y="259"/>
                  </a:lnTo>
                  <a:lnTo>
                    <a:pt x="98" y="257"/>
                  </a:lnTo>
                  <a:lnTo>
                    <a:pt x="98" y="257"/>
                  </a:lnTo>
                  <a:lnTo>
                    <a:pt x="98" y="262"/>
                  </a:lnTo>
                  <a:lnTo>
                    <a:pt x="99" y="265"/>
                  </a:lnTo>
                  <a:lnTo>
                    <a:pt x="99" y="265"/>
                  </a:lnTo>
                  <a:close/>
                  <a:moveTo>
                    <a:pt x="180" y="263"/>
                  </a:moveTo>
                  <a:lnTo>
                    <a:pt x="180" y="263"/>
                  </a:lnTo>
                  <a:lnTo>
                    <a:pt x="177" y="276"/>
                  </a:lnTo>
                  <a:lnTo>
                    <a:pt x="177" y="276"/>
                  </a:lnTo>
                  <a:lnTo>
                    <a:pt x="183" y="279"/>
                  </a:lnTo>
                  <a:lnTo>
                    <a:pt x="189" y="283"/>
                  </a:lnTo>
                  <a:lnTo>
                    <a:pt x="189" y="283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2" y="259"/>
                  </a:lnTo>
                  <a:lnTo>
                    <a:pt x="192" y="259"/>
                  </a:lnTo>
                  <a:lnTo>
                    <a:pt x="187" y="260"/>
                  </a:lnTo>
                  <a:lnTo>
                    <a:pt x="184" y="260"/>
                  </a:lnTo>
                  <a:lnTo>
                    <a:pt x="180" y="263"/>
                  </a:lnTo>
                  <a:lnTo>
                    <a:pt x="180" y="263"/>
                  </a:lnTo>
                  <a:close/>
                  <a:moveTo>
                    <a:pt x="547" y="260"/>
                  </a:moveTo>
                  <a:lnTo>
                    <a:pt x="547" y="260"/>
                  </a:lnTo>
                  <a:lnTo>
                    <a:pt x="547" y="262"/>
                  </a:lnTo>
                  <a:lnTo>
                    <a:pt x="549" y="262"/>
                  </a:lnTo>
                  <a:lnTo>
                    <a:pt x="552" y="260"/>
                  </a:lnTo>
                  <a:lnTo>
                    <a:pt x="552" y="260"/>
                  </a:lnTo>
                  <a:lnTo>
                    <a:pt x="552" y="259"/>
                  </a:lnTo>
                  <a:lnTo>
                    <a:pt x="552" y="259"/>
                  </a:lnTo>
                  <a:lnTo>
                    <a:pt x="549" y="260"/>
                  </a:lnTo>
                  <a:lnTo>
                    <a:pt x="547" y="260"/>
                  </a:lnTo>
                  <a:lnTo>
                    <a:pt x="547" y="260"/>
                  </a:lnTo>
                  <a:close/>
                  <a:moveTo>
                    <a:pt x="691" y="265"/>
                  </a:moveTo>
                  <a:lnTo>
                    <a:pt x="691" y="265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2" y="271"/>
                  </a:lnTo>
                  <a:lnTo>
                    <a:pt x="692" y="273"/>
                  </a:lnTo>
                  <a:lnTo>
                    <a:pt x="692" y="273"/>
                  </a:lnTo>
                  <a:lnTo>
                    <a:pt x="695" y="270"/>
                  </a:lnTo>
                  <a:lnTo>
                    <a:pt x="697" y="266"/>
                  </a:lnTo>
                  <a:lnTo>
                    <a:pt x="700" y="259"/>
                  </a:lnTo>
                  <a:lnTo>
                    <a:pt x="700" y="259"/>
                  </a:lnTo>
                  <a:lnTo>
                    <a:pt x="698" y="262"/>
                  </a:lnTo>
                  <a:lnTo>
                    <a:pt x="695" y="262"/>
                  </a:lnTo>
                  <a:lnTo>
                    <a:pt x="694" y="263"/>
                  </a:lnTo>
                  <a:lnTo>
                    <a:pt x="691" y="265"/>
                  </a:lnTo>
                  <a:lnTo>
                    <a:pt x="691" y="265"/>
                  </a:lnTo>
                  <a:close/>
                  <a:moveTo>
                    <a:pt x="197" y="260"/>
                  </a:moveTo>
                  <a:lnTo>
                    <a:pt x="197" y="260"/>
                  </a:lnTo>
                  <a:lnTo>
                    <a:pt x="198" y="265"/>
                  </a:lnTo>
                  <a:lnTo>
                    <a:pt x="198" y="270"/>
                  </a:lnTo>
                  <a:lnTo>
                    <a:pt x="201" y="279"/>
                  </a:lnTo>
                  <a:lnTo>
                    <a:pt x="201" y="279"/>
                  </a:lnTo>
                  <a:lnTo>
                    <a:pt x="203" y="279"/>
                  </a:lnTo>
                  <a:lnTo>
                    <a:pt x="206" y="277"/>
                  </a:lnTo>
                  <a:lnTo>
                    <a:pt x="206" y="277"/>
                  </a:lnTo>
                  <a:lnTo>
                    <a:pt x="206" y="271"/>
                  </a:lnTo>
                  <a:lnTo>
                    <a:pt x="206" y="263"/>
                  </a:lnTo>
                  <a:lnTo>
                    <a:pt x="206" y="263"/>
                  </a:lnTo>
                  <a:lnTo>
                    <a:pt x="203" y="260"/>
                  </a:lnTo>
                  <a:lnTo>
                    <a:pt x="200" y="260"/>
                  </a:lnTo>
                  <a:lnTo>
                    <a:pt x="197" y="260"/>
                  </a:lnTo>
                  <a:lnTo>
                    <a:pt x="197" y="260"/>
                  </a:lnTo>
                  <a:close/>
                  <a:moveTo>
                    <a:pt x="479" y="262"/>
                  </a:moveTo>
                  <a:lnTo>
                    <a:pt x="479" y="262"/>
                  </a:lnTo>
                  <a:lnTo>
                    <a:pt x="482" y="263"/>
                  </a:lnTo>
                  <a:lnTo>
                    <a:pt x="483" y="265"/>
                  </a:lnTo>
                  <a:lnTo>
                    <a:pt x="491" y="265"/>
                  </a:lnTo>
                  <a:lnTo>
                    <a:pt x="491" y="265"/>
                  </a:lnTo>
                  <a:lnTo>
                    <a:pt x="491" y="262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83" y="260"/>
                  </a:lnTo>
                  <a:lnTo>
                    <a:pt x="479" y="262"/>
                  </a:lnTo>
                  <a:lnTo>
                    <a:pt x="479" y="262"/>
                  </a:lnTo>
                  <a:close/>
                  <a:moveTo>
                    <a:pt x="499" y="265"/>
                  </a:moveTo>
                  <a:lnTo>
                    <a:pt x="499" y="265"/>
                  </a:lnTo>
                  <a:lnTo>
                    <a:pt x="502" y="265"/>
                  </a:lnTo>
                  <a:lnTo>
                    <a:pt x="505" y="265"/>
                  </a:lnTo>
                  <a:lnTo>
                    <a:pt x="505" y="265"/>
                  </a:lnTo>
                  <a:lnTo>
                    <a:pt x="505" y="262"/>
                  </a:lnTo>
                  <a:lnTo>
                    <a:pt x="503" y="260"/>
                  </a:lnTo>
                  <a:lnTo>
                    <a:pt x="499" y="260"/>
                  </a:lnTo>
                  <a:lnTo>
                    <a:pt x="499" y="260"/>
                  </a:lnTo>
                  <a:lnTo>
                    <a:pt x="499" y="262"/>
                  </a:lnTo>
                  <a:lnTo>
                    <a:pt x="499" y="265"/>
                  </a:lnTo>
                  <a:lnTo>
                    <a:pt x="499" y="265"/>
                  </a:lnTo>
                  <a:close/>
                  <a:moveTo>
                    <a:pt x="163" y="266"/>
                  </a:moveTo>
                  <a:lnTo>
                    <a:pt x="163" y="266"/>
                  </a:lnTo>
                  <a:lnTo>
                    <a:pt x="166" y="263"/>
                  </a:lnTo>
                  <a:lnTo>
                    <a:pt x="168" y="262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3" y="263"/>
                  </a:lnTo>
                  <a:lnTo>
                    <a:pt x="163" y="265"/>
                  </a:lnTo>
                  <a:lnTo>
                    <a:pt x="163" y="266"/>
                  </a:lnTo>
                  <a:lnTo>
                    <a:pt x="163" y="266"/>
                  </a:lnTo>
                  <a:close/>
                  <a:moveTo>
                    <a:pt x="572" y="262"/>
                  </a:moveTo>
                  <a:lnTo>
                    <a:pt x="572" y="262"/>
                  </a:lnTo>
                  <a:lnTo>
                    <a:pt x="575" y="262"/>
                  </a:lnTo>
                  <a:lnTo>
                    <a:pt x="576" y="262"/>
                  </a:lnTo>
                  <a:lnTo>
                    <a:pt x="579" y="263"/>
                  </a:lnTo>
                  <a:lnTo>
                    <a:pt x="581" y="262"/>
                  </a:lnTo>
                  <a:lnTo>
                    <a:pt x="581" y="262"/>
                  </a:lnTo>
                  <a:lnTo>
                    <a:pt x="575" y="260"/>
                  </a:lnTo>
                  <a:lnTo>
                    <a:pt x="573" y="260"/>
                  </a:lnTo>
                  <a:lnTo>
                    <a:pt x="572" y="262"/>
                  </a:lnTo>
                  <a:lnTo>
                    <a:pt x="572" y="262"/>
                  </a:lnTo>
                  <a:close/>
                  <a:moveTo>
                    <a:pt x="608" y="262"/>
                  </a:moveTo>
                  <a:lnTo>
                    <a:pt x="608" y="262"/>
                  </a:lnTo>
                  <a:lnTo>
                    <a:pt x="611" y="262"/>
                  </a:lnTo>
                  <a:lnTo>
                    <a:pt x="613" y="262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0" y="260"/>
                  </a:lnTo>
                  <a:lnTo>
                    <a:pt x="608" y="260"/>
                  </a:lnTo>
                  <a:lnTo>
                    <a:pt x="608" y="262"/>
                  </a:lnTo>
                  <a:lnTo>
                    <a:pt x="608" y="262"/>
                  </a:lnTo>
                  <a:close/>
                  <a:moveTo>
                    <a:pt x="649" y="260"/>
                  </a:moveTo>
                  <a:lnTo>
                    <a:pt x="649" y="260"/>
                  </a:lnTo>
                  <a:lnTo>
                    <a:pt x="648" y="271"/>
                  </a:lnTo>
                  <a:lnTo>
                    <a:pt x="649" y="283"/>
                  </a:lnTo>
                  <a:lnTo>
                    <a:pt x="653" y="295"/>
                  </a:lnTo>
                  <a:lnTo>
                    <a:pt x="657" y="306"/>
                  </a:lnTo>
                  <a:lnTo>
                    <a:pt x="657" y="306"/>
                  </a:lnTo>
                  <a:lnTo>
                    <a:pt x="659" y="294"/>
                  </a:lnTo>
                  <a:lnTo>
                    <a:pt x="659" y="283"/>
                  </a:lnTo>
                  <a:lnTo>
                    <a:pt x="657" y="271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49" y="260"/>
                  </a:lnTo>
                  <a:lnTo>
                    <a:pt x="649" y="260"/>
                  </a:lnTo>
                  <a:close/>
                  <a:moveTo>
                    <a:pt x="146" y="263"/>
                  </a:moveTo>
                  <a:lnTo>
                    <a:pt x="146" y="263"/>
                  </a:lnTo>
                  <a:lnTo>
                    <a:pt x="151" y="271"/>
                  </a:lnTo>
                  <a:lnTo>
                    <a:pt x="151" y="271"/>
                  </a:lnTo>
                  <a:lnTo>
                    <a:pt x="155" y="268"/>
                  </a:lnTo>
                  <a:lnTo>
                    <a:pt x="157" y="262"/>
                  </a:lnTo>
                  <a:lnTo>
                    <a:pt x="157" y="262"/>
                  </a:lnTo>
                  <a:lnTo>
                    <a:pt x="151" y="262"/>
                  </a:lnTo>
                  <a:lnTo>
                    <a:pt x="146" y="263"/>
                  </a:lnTo>
                  <a:lnTo>
                    <a:pt x="146" y="263"/>
                  </a:lnTo>
                  <a:close/>
                  <a:moveTo>
                    <a:pt x="334" y="266"/>
                  </a:moveTo>
                  <a:lnTo>
                    <a:pt x="334" y="266"/>
                  </a:lnTo>
                  <a:lnTo>
                    <a:pt x="334" y="262"/>
                  </a:lnTo>
                  <a:lnTo>
                    <a:pt x="334" y="262"/>
                  </a:lnTo>
                  <a:lnTo>
                    <a:pt x="328" y="262"/>
                  </a:lnTo>
                  <a:lnTo>
                    <a:pt x="323" y="262"/>
                  </a:lnTo>
                  <a:lnTo>
                    <a:pt x="323" y="262"/>
                  </a:lnTo>
                  <a:lnTo>
                    <a:pt x="326" y="265"/>
                  </a:lnTo>
                  <a:lnTo>
                    <a:pt x="334" y="266"/>
                  </a:lnTo>
                  <a:lnTo>
                    <a:pt x="334" y="266"/>
                  </a:lnTo>
                  <a:close/>
                  <a:moveTo>
                    <a:pt x="343" y="263"/>
                  </a:moveTo>
                  <a:lnTo>
                    <a:pt x="343" y="263"/>
                  </a:lnTo>
                  <a:lnTo>
                    <a:pt x="346" y="265"/>
                  </a:lnTo>
                  <a:lnTo>
                    <a:pt x="346" y="266"/>
                  </a:lnTo>
                  <a:lnTo>
                    <a:pt x="349" y="266"/>
                  </a:lnTo>
                  <a:lnTo>
                    <a:pt x="349" y="266"/>
                  </a:lnTo>
                  <a:lnTo>
                    <a:pt x="348" y="263"/>
                  </a:lnTo>
                  <a:lnTo>
                    <a:pt x="346" y="262"/>
                  </a:lnTo>
                  <a:lnTo>
                    <a:pt x="345" y="262"/>
                  </a:lnTo>
                  <a:lnTo>
                    <a:pt x="343" y="263"/>
                  </a:lnTo>
                  <a:lnTo>
                    <a:pt x="343" y="263"/>
                  </a:lnTo>
                  <a:close/>
                  <a:moveTo>
                    <a:pt x="517" y="262"/>
                  </a:moveTo>
                  <a:lnTo>
                    <a:pt x="517" y="262"/>
                  </a:lnTo>
                  <a:lnTo>
                    <a:pt x="517" y="262"/>
                  </a:lnTo>
                  <a:lnTo>
                    <a:pt x="514" y="262"/>
                  </a:lnTo>
                  <a:lnTo>
                    <a:pt x="511" y="262"/>
                  </a:lnTo>
                  <a:lnTo>
                    <a:pt x="511" y="262"/>
                  </a:lnTo>
                  <a:lnTo>
                    <a:pt x="511" y="263"/>
                  </a:lnTo>
                  <a:lnTo>
                    <a:pt x="511" y="263"/>
                  </a:lnTo>
                  <a:lnTo>
                    <a:pt x="512" y="265"/>
                  </a:lnTo>
                  <a:lnTo>
                    <a:pt x="515" y="265"/>
                  </a:lnTo>
                  <a:lnTo>
                    <a:pt x="517" y="263"/>
                  </a:lnTo>
                  <a:lnTo>
                    <a:pt x="517" y="262"/>
                  </a:lnTo>
                  <a:lnTo>
                    <a:pt x="517" y="262"/>
                  </a:lnTo>
                  <a:close/>
                  <a:moveTo>
                    <a:pt x="128" y="270"/>
                  </a:moveTo>
                  <a:lnTo>
                    <a:pt x="128" y="270"/>
                  </a:lnTo>
                  <a:lnTo>
                    <a:pt x="126" y="265"/>
                  </a:lnTo>
                  <a:lnTo>
                    <a:pt x="126" y="263"/>
                  </a:lnTo>
                  <a:lnTo>
                    <a:pt x="125" y="262"/>
                  </a:lnTo>
                  <a:lnTo>
                    <a:pt x="125" y="262"/>
                  </a:lnTo>
                  <a:lnTo>
                    <a:pt x="125" y="266"/>
                  </a:lnTo>
                  <a:lnTo>
                    <a:pt x="128" y="270"/>
                  </a:lnTo>
                  <a:lnTo>
                    <a:pt x="128" y="270"/>
                  </a:lnTo>
                  <a:close/>
                  <a:moveTo>
                    <a:pt x="386" y="263"/>
                  </a:moveTo>
                  <a:lnTo>
                    <a:pt x="386" y="263"/>
                  </a:lnTo>
                  <a:lnTo>
                    <a:pt x="386" y="263"/>
                  </a:lnTo>
                  <a:lnTo>
                    <a:pt x="387" y="265"/>
                  </a:lnTo>
                  <a:lnTo>
                    <a:pt x="389" y="265"/>
                  </a:lnTo>
                  <a:lnTo>
                    <a:pt x="389" y="265"/>
                  </a:lnTo>
                  <a:lnTo>
                    <a:pt x="389" y="263"/>
                  </a:lnTo>
                  <a:lnTo>
                    <a:pt x="387" y="262"/>
                  </a:lnTo>
                  <a:lnTo>
                    <a:pt x="386" y="263"/>
                  </a:lnTo>
                  <a:lnTo>
                    <a:pt x="386" y="263"/>
                  </a:lnTo>
                  <a:close/>
                  <a:moveTo>
                    <a:pt x="662" y="268"/>
                  </a:moveTo>
                  <a:lnTo>
                    <a:pt x="662" y="268"/>
                  </a:lnTo>
                  <a:lnTo>
                    <a:pt x="662" y="266"/>
                  </a:lnTo>
                  <a:lnTo>
                    <a:pt x="662" y="265"/>
                  </a:lnTo>
                  <a:lnTo>
                    <a:pt x="660" y="262"/>
                  </a:lnTo>
                  <a:lnTo>
                    <a:pt x="660" y="263"/>
                  </a:lnTo>
                  <a:lnTo>
                    <a:pt x="660" y="263"/>
                  </a:lnTo>
                  <a:lnTo>
                    <a:pt x="660" y="265"/>
                  </a:lnTo>
                  <a:lnTo>
                    <a:pt x="660" y="266"/>
                  </a:lnTo>
                  <a:lnTo>
                    <a:pt x="662" y="268"/>
                  </a:lnTo>
                  <a:lnTo>
                    <a:pt x="662" y="268"/>
                  </a:lnTo>
                  <a:lnTo>
                    <a:pt x="662" y="268"/>
                  </a:lnTo>
                  <a:close/>
                  <a:moveTo>
                    <a:pt x="143" y="277"/>
                  </a:moveTo>
                  <a:lnTo>
                    <a:pt x="143" y="277"/>
                  </a:lnTo>
                  <a:lnTo>
                    <a:pt x="145" y="273"/>
                  </a:lnTo>
                  <a:lnTo>
                    <a:pt x="143" y="270"/>
                  </a:lnTo>
                  <a:lnTo>
                    <a:pt x="140" y="265"/>
                  </a:lnTo>
                  <a:lnTo>
                    <a:pt x="137" y="263"/>
                  </a:lnTo>
                  <a:lnTo>
                    <a:pt x="137" y="263"/>
                  </a:lnTo>
                  <a:lnTo>
                    <a:pt x="140" y="271"/>
                  </a:lnTo>
                  <a:lnTo>
                    <a:pt x="143" y="277"/>
                  </a:lnTo>
                  <a:lnTo>
                    <a:pt x="143" y="277"/>
                  </a:lnTo>
                  <a:close/>
                  <a:moveTo>
                    <a:pt x="76" y="297"/>
                  </a:moveTo>
                  <a:lnTo>
                    <a:pt x="76" y="297"/>
                  </a:lnTo>
                  <a:lnTo>
                    <a:pt x="78" y="289"/>
                  </a:lnTo>
                  <a:lnTo>
                    <a:pt x="78" y="280"/>
                  </a:lnTo>
                  <a:lnTo>
                    <a:pt x="78" y="280"/>
                  </a:lnTo>
                  <a:lnTo>
                    <a:pt x="78" y="280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8" y="273"/>
                  </a:lnTo>
                  <a:lnTo>
                    <a:pt x="78" y="268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3" y="273"/>
                  </a:lnTo>
                  <a:lnTo>
                    <a:pt x="72" y="282"/>
                  </a:lnTo>
                  <a:lnTo>
                    <a:pt x="72" y="289"/>
                  </a:lnTo>
                  <a:lnTo>
                    <a:pt x="73" y="294"/>
                  </a:lnTo>
                  <a:lnTo>
                    <a:pt x="76" y="297"/>
                  </a:lnTo>
                  <a:lnTo>
                    <a:pt x="76" y="297"/>
                  </a:lnTo>
                  <a:close/>
                  <a:moveTo>
                    <a:pt x="215" y="273"/>
                  </a:moveTo>
                  <a:lnTo>
                    <a:pt x="215" y="273"/>
                  </a:lnTo>
                  <a:lnTo>
                    <a:pt x="219" y="270"/>
                  </a:lnTo>
                  <a:lnTo>
                    <a:pt x="224" y="266"/>
                  </a:lnTo>
                  <a:lnTo>
                    <a:pt x="224" y="266"/>
                  </a:lnTo>
                  <a:lnTo>
                    <a:pt x="218" y="265"/>
                  </a:lnTo>
                  <a:lnTo>
                    <a:pt x="216" y="265"/>
                  </a:lnTo>
                  <a:lnTo>
                    <a:pt x="213" y="266"/>
                  </a:lnTo>
                  <a:lnTo>
                    <a:pt x="213" y="266"/>
                  </a:lnTo>
                  <a:lnTo>
                    <a:pt x="215" y="273"/>
                  </a:lnTo>
                  <a:lnTo>
                    <a:pt x="215" y="273"/>
                  </a:lnTo>
                  <a:close/>
                  <a:moveTo>
                    <a:pt x="171" y="271"/>
                  </a:moveTo>
                  <a:lnTo>
                    <a:pt x="171" y="271"/>
                  </a:lnTo>
                  <a:lnTo>
                    <a:pt x="172" y="271"/>
                  </a:lnTo>
                  <a:lnTo>
                    <a:pt x="174" y="270"/>
                  </a:lnTo>
                  <a:lnTo>
                    <a:pt x="174" y="266"/>
                  </a:lnTo>
                  <a:lnTo>
                    <a:pt x="174" y="266"/>
                  </a:lnTo>
                  <a:lnTo>
                    <a:pt x="172" y="266"/>
                  </a:lnTo>
                  <a:lnTo>
                    <a:pt x="171" y="268"/>
                  </a:lnTo>
                  <a:lnTo>
                    <a:pt x="171" y="270"/>
                  </a:lnTo>
                  <a:lnTo>
                    <a:pt x="171" y="271"/>
                  </a:lnTo>
                  <a:lnTo>
                    <a:pt x="171" y="271"/>
                  </a:lnTo>
                  <a:close/>
                  <a:moveTo>
                    <a:pt x="264" y="266"/>
                  </a:moveTo>
                  <a:lnTo>
                    <a:pt x="264" y="266"/>
                  </a:lnTo>
                  <a:lnTo>
                    <a:pt x="267" y="274"/>
                  </a:lnTo>
                  <a:lnTo>
                    <a:pt x="268" y="277"/>
                  </a:lnTo>
                  <a:lnTo>
                    <a:pt x="273" y="279"/>
                  </a:lnTo>
                  <a:lnTo>
                    <a:pt x="273" y="279"/>
                  </a:lnTo>
                  <a:lnTo>
                    <a:pt x="273" y="274"/>
                  </a:lnTo>
                  <a:lnTo>
                    <a:pt x="270" y="270"/>
                  </a:lnTo>
                  <a:lnTo>
                    <a:pt x="267" y="268"/>
                  </a:lnTo>
                  <a:lnTo>
                    <a:pt x="264" y="266"/>
                  </a:lnTo>
                  <a:lnTo>
                    <a:pt x="264" y="266"/>
                  </a:lnTo>
                  <a:close/>
                  <a:moveTo>
                    <a:pt x="572" y="268"/>
                  </a:moveTo>
                  <a:lnTo>
                    <a:pt x="572" y="268"/>
                  </a:lnTo>
                  <a:lnTo>
                    <a:pt x="573" y="270"/>
                  </a:lnTo>
                  <a:lnTo>
                    <a:pt x="573" y="270"/>
                  </a:lnTo>
                  <a:lnTo>
                    <a:pt x="573" y="270"/>
                  </a:lnTo>
                  <a:lnTo>
                    <a:pt x="572" y="270"/>
                  </a:lnTo>
                  <a:lnTo>
                    <a:pt x="572" y="270"/>
                  </a:lnTo>
                  <a:lnTo>
                    <a:pt x="570" y="276"/>
                  </a:lnTo>
                  <a:lnTo>
                    <a:pt x="572" y="280"/>
                  </a:lnTo>
                  <a:lnTo>
                    <a:pt x="572" y="280"/>
                  </a:lnTo>
                  <a:lnTo>
                    <a:pt x="578" y="280"/>
                  </a:lnTo>
                  <a:lnTo>
                    <a:pt x="578" y="280"/>
                  </a:lnTo>
                  <a:lnTo>
                    <a:pt x="579" y="276"/>
                  </a:lnTo>
                  <a:lnTo>
                    <a:pt x="578" y="271"/>
                  </a:lnTo>
                  <a:lnTo>
                    <a:pt x="575" y="268"/>
                  </a:lnTo>
                  <a:lnTo>
                    <a:pt x="572" y="268"/>
                  </a:lnTo>
                  <a:lnTo>
                    <a:pt x="572" y="268"/>
                  </a:lnTo>
                  <a:close/>
                  <a:moveTo>
                    <a:pt x="280" y="270"/>
                  </a:moveTo>
                  <a:lnTo>
                    <a:pt x="280" y="270"/>
                  </a:lnTo>
                  <a:lnTo>
                    <a:pt x="282" y="274"/>
                  </a:lnTo>
                  <a:lnTo>
                    <a:pt x="284" y="276"/>
                  </a:lnTo>
                  <a:lnTo>
                    <a:pt x="284" y="276"/>
                  </a:lnTo>
                  <a:lnTo>
                    <a:pt x="285" y="276"/>
                  </a:lnTo>
                  <a:lnTo>
                    <a:pt x="287" y="274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8"/>
                  </a:lnTo>
                  <a:lnTo>
                    <a:pt x="285" y="268"/>
                  </a:lnTo>
                  <a:lnTo>
                    <a:pt x="284" y="270"/>
                  </a:lnTo>
                  <a:lnTo>
                    <a:pt x="280" y="270"/>
                  </a:lnTo>
                  <a:lnTo>
                    <a:pt x="280" y="270"/>
                  </a:lnTo>
                  <a:close/>
                  <a:moveTo>
                    <a:pt x="499" y="270"/>
                  </a:moveTo>
                  <a:lnTo>
                    <a:pt x="499" y="270"/>
                  </a:lnTo>
                  <a:lnTo>
                    <a:pt x="502" y="273"/>
                  </a:lnTo>
                  <a:lnTo>
                    <a:pt x="508" y="276"/>
                  </a:lnTo>
                  <a:lnTo>
                    <a:pt x="508" y="276"/>
                  </a:lnTo>
                  <a:lnTo>
                    <a:pt x="506" y="268"/>
                  </a:lnTo>
                  <a:lnTo>
                    <a:pt x="506" y="268"/>
                  </a:lnTo>
                  <a:lnTo>
                    <a:pt x="502" y="268"/>
                  </a:lnTo>
                  <a:lnTo>
                    <a:pt x="499" y="270"/>
                  </a:lnTo>
                  <a:lnTo>
                    <a:pt x="499" y="270"/>
                  </a:lnTo>
                  <a:close/>
                  <a:moveTo>
                    <a:pt x="552" y="282"/>
                  </a:moveTo>
                  <a:lnTo>
                    <a:pt x="552" y="282"/>
                  </a:lnTo>
                  <a:lnTo>
                    <a:pt x="552" y="280"/>
                  </a:lnTo>
                  <a:lnTo>
                    <a:pt x="552" y="276"/>
                  </a:lnTo>
                  <a:lnTo>
                    <a:pt x="552" y="268"/>
                  </a:lnTo>
                  <a:lnTo>
                    <a:pt x="552" y="268"/>
                  </a:lnTo>
                  <a:lnTo>
                    <a:pt x="546" y="268"/>
                  </a:lnTo>
                  <a:lnTo>
                    <a:pt x="546" y="268"/>
                  </a:lnTo>
                  <a:lnTo>
                    <a:pt x="547" y="276"/>
                  </a:lnTo>
                  <a:lnTo>
                    <a:pt x="549" y="279"/>
                  </a:lnTo>
                  <a:lnTo>
                    <a:pt x="552" y="282"/>
                  </a:lnTo>
                  <a:lnTo>
                    <a:pt x="552" y="282"/>
                  </a:lnTo>
                  <a:close/>
                  <a:moveTo>
                    <a:pt x="611" y="276"/>
                  </a:moveTo>
                  <a:lnTo>
                    <a:pt x="611" y="276"/>
                  </a:lnTo>
                  <a:lnTo>
                    <a:pt x="611" y="274"/>
                  </a:lnTo>
                  <a:lnTo>
                    <a:pt x="611" y="271"/>
                  </a:lnTo>
                  <a:lnTo>
                    <a:pt x="611" y="270"/>
                  </a:lnTo>
                  <a:lnTo>
                    <a:pt x="611" y="268"/>
                  </a:lnTo>
                  <a:lnTo>
                    <a:pt x="611" y="268"/>
                  </a:lnTo>
                  <a:lnTo>
                    <a:pt x="608" y="268"/>
                  </a:lnTo>
                  <a:lnTo>
                    <a:pt x="608" y="268"/>
                  </a:lnTo>
                  <a:lnTo>
                    <a:pt x="608" y="273"/>
                  </a:lnTo>
                  <a:lnTo>
                    <a:pt x="608" y="276"/>
                  </a:lnTo>
                  <a:lnTo>
                    <a:pt x="611" y="276"/>
                  </a:lnTo>
                  <a:lnTo>
                    <a:pt x="611" y="276"/>
                  </a:lnTo>
                  <a:close/>
                  <a:moveTo>
                    <a:pt x="104" y="279"/>
                  </a:moveTo>
                  <a:lnTo>
                    <a:pt x="104" y="279"/>
                  </a:lnTo>
                  <a:lnTo>
                    <a:pt x="108" y="276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08" y="268"/>
                  </a:lnTo>
                  <a:lnTo>
                    <a:pt x="108" y="268"/>
                  </a:lnTo>
                  <a:lnTo>
                    <a:pt x="104" y="279"/>
                  </a:lnTo>
                  <a:lnTo>
                    <a:pt x="104" y="279"/>
                  </a:lnTo>
                  <a:close/>
                  <a:moveTo>
                    <a:pt x="540" y="274"/>
                  </a:moveTo>
                  <a:lnTo>
                    <a:pt x="540" y="274"/>
                  </a:lnTo>
                  <a:lnTo>
                    <a:pt x="541" y="271"/>
                  </a:lnTo>
                  <a:lnTo>
                    <a:pt x="540" y="270"/>
                  </a:lnTo>
                  <a:lnTo>
                    <a:pt x="538" y="268"/>
                  </a:lnTo>
                  <a:lnTo>
                    <a:pt x="538" y="268"/>
                  </a:lnTo>
                  <a:lnTo>
                    <a:pt x="538" y="271"/>
                  </a:lnTo>
                  <a:lnTo>
                    <a:pt x="540" y="274"/>
                  </a:lnTo>
                  <a:lnTo>
                    <a:pt x="540" y="274"/>
                  </a:lnTo>
                  <a:close/>
                  <a:moveTo>
                    <a:pt x="712" y="274"/>
                  </a:moveTo>
                  <a:lnTo>
                    <a:pt x="712" y="274"/>
                  </a:lnTo>
                  <a:lnTo>
                    <a:pt x="712" y="271"/>
                  </a:lnTo>
                  <a:lnTo>
                    <a:pt x="709" y="270"/>
                  </a:lnTo>
                  <a:lnTo>
                    <a:pt x="709" y="270"/>
                  </a:lnTo>
                  <a:lnTo>
                    <a:pt x="710" y="273"/>
                  </a:lnTo>
                  <a:lnTo>
                    <a:pt x="710" y="274"/>
                  </a:lnTo>
                  <a:lnTo>
                    <a:pt x="712" y="274"/>
                  </a:lnTo>
                  <a:lnTo>
                    <a:pt x="712" y="274"/>
                  </a:lnTo>
                  <a:close/>
                  <a:moveTo>
                    <a:pt x="58" y="289"/>
                  </a:moveTo>
                  <a:lnTo>
                    <a:pt x="58" y="289"/>
                  </a:lnTo>
                  <a:lnTo>
                    <a:pt x="58" y="286"/>
                  </a:lnTo>
                  <a:lnTo>
                    <a:pt x="58" y="283"/>
                  </a:lnTo>
                  <a:lnTo>
                    <a:pt x="61" y="279"/>
                  </a:lnTo>
                  <a:lnTo>
                    <a:pt x="61" y="279"/>
                  </a:lnTo>
                  <a:lnTo>
                    <a:pt x="58" y="273"/>
                  </a:lnTo>
                  <a:lnTo>
                    <a:pt x="55" y="271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0" y="276"/>
                  </a:lnTo>
                  <a:lnTo>
                    <a:pt x="50" y="280"/>
                  </a:lnTo>
                  <a:lnTo>
                    <a:pt x="53" y="286"/>
                  </a:lnTo>
                  <a:lnTo>
                    <a:pt x="58" y="289"/>
                  </a:lnTo>
                  <a:lnTo>
                    <a:pt x="58" y="289"/>
                  </a:lnTo>
                  <a:close/>
                  <a:moveTo>
                    <a:pt x="390" y="273"/>
                  </a:moveTo>
                  <a:lnTo>
                    <a:pt x="390" y="273"/>
                  </a:lnTo>
                  <a:lnTo>
                    <a:pt x="392" y="273"/>
                  </a:lnTo>
                  <a:lnTo>
                    <a:pt x="395" y="273"/>
                  </a:lnTo>
                  <a:lnTo>
                    <a:pt x="395" y="273"/>
                  </a:lnTo>
                  <a:lnTo>
                    <a:pt x="395" y="271"/>
                  </a:lnTo>
                  <a:lnTo>
                    <a:pt x="395" y="271"/>
                  </a:lnTo>
                  <a:lnTo>
                    <a:pt x="392" y="271"/>
                  </a:lnTo>
                  <a:lnTo>
                    <a:pt x="390" y="271"/>
                  </a:lnTo>
                  <a:lnTo>
                    <a:pt x="390" y="273"/>
                  </a:lnTo>
                  <a:lnTo>
                    <a:pt x="390" y="273"/>
                  </a:lnTo>
                  <a:close/>
                  <a:moveTo>
                    <a:pt x="409" y="276"/>
                  </a:moveTo>
                  <a:lnTo>
                    <a:pt x="409" y="276"/>
                  </a:lnTo>
                  <a:lnTo>
                    <a:pt x="409" y="273"/>
                  </a:lnTo>
                  <a:lnTo>
                    <a:pt x="409" y="271"/>
                  </a:lnTo>
                  <a:lnTo>
                    <a:pt x="407" y="270"/>
                  </a:lnTo>
                  <a:lnTo>
                    <a:pt x="407" y="270"/>
                  </a:lnTo>
                  <a:lnTo>
                    <a:pt x="407" y="274"/>
                  </a:lnTo>
                  <a:lnTo>
                    <a:pt x="407" y="276"/>
                  </a:lnTo>
                  <a:lnTo>
                    <a:pt x="409" y="276"/>
                  </a:lnTo>
                  <a:lnTo>
                    <a:pt x="409" y="276"/>
                  </a:lnTo>
                  <a:close/>
                  <a:moveTo>
                    <a:pt x="441" y="271"/>
                  </a:moveTo>
                  <a:lnTo>
                    <a:pt x="441" y="271"/>
                  </a:lnTo>
                  <a:lnTo>
                    <a:pt x="442" y="273"/>
                  </a:lnTo>
                  <a:lnTo>
                    <a:pt x="442" y="273"/>
                  </a:lnTo>
                  <a:lnTo>
                    <a:pt x="442" y="274"/>
                  </a:lnTo>
                  <a:lnTo>
                    <a:pt x="444" y="274"/>
                  </a:lnTo>
                  <a:lnTo>
                    <a:pt x="444" y="274"/>
                  </a:lnTo>
                  <a:lnTo>
                    <a:pt x="444" y="271"/>
                  </a:lnTo>
                  <a:lnTo>
                    <a:pt x="444" y="271"/>
                  </a:lnTo>
                  <a:lnTo>
                    <a:pt x="442" y="270"/>
                  </a:lnTo>
                  <a:lnTo>
                    <a:pt x="441" y="271"/>
                  </a:lnTo>
                  <a:lnTo>
                    <a:pt x="441" y="271"/>
                  </a:lnTo>
                  <a:lnTo>
                    <a:pt x="441" y="271"/>
                  </a:lnTo>
                  <a:close/>
                  <a:moveTo>
                    <a:pt x="495" y="286"/>
                  </a:moveTo>
                  <a:lnTo>
                    <a:pt x="495" y="286"/>
                  </a:lnTo>
                  <a:lnTo>
                    <a:pt x="495" y="283"/>
                  </a:lnTo>
                  <a:lnTo>
                    <a:pt x="499" y="280"/>
                  </a:lnTo>
                  <a:lnTo>
                    <a:pt x="500" y="279"/>
                  </a:lnTo>
                  <a:lnTo>
                    <a:pt x="502" y="276"/>
                  </a:lnTo>
                  <a:lnTo>
                    <a:pt x="502" y="276"/>
                  </a:lnTo>
                  <a:lnTo>
                    <a:pt x="499" y="274"/>
                  </a:lnTo>
                  <a:lnTo>
                    <a:pt x="494" y="271"/>
                  </a:lnTo>
                  <a:lnTo>
                    <a:pt x="488" y="270"/>
                  </a:lnTo>
                  <a:lnTo>
                    <a:pt x="485" y="270"/>
                  </a:lnTo>
                  <a:lnTo>
                    <a:pt x="483" y="271"/>
                  </a:lnTo>
                  <a:lnTo>
                    <a:pt x="483" y="271"/>
                  </a:lnTo>
                  <a:lnTo>
                    <a:pt x="489" y="279"/>
                  </a:lnTo>
                  <a:lnTo>
                    <a:pt x="495" y="286"/>
                  </a:lnTo>
                  <a:lnTo>
                    <a:pt x="495" y="286"/>
                  </a:lnTo>
                  <a:close/>
                  <a:moveTo>
                    <a:pt x="162" y="271"/>
                  </a:moveTo>
                  <a:lnTo>
                    <a:pt x="162" y="271"/>
                  </a:lnTo>
                  <a:lnTo>
                    <a:pt x="162" y="274"/>
                  </a:lnTo>
                  <a:lnTo>
                    <a:pt x="160" y="277"/>
                  </a:lnTo>
                  <a:lnTo>
                    <a:pt x="160" y="277"/>
                  </a:lnTo>
                  <a:lnTo>
                    <a:pt x="162" y="276"/>
                  </a:lnTo>
                  <a:lnTo>
                    <a:pt x="163" y="274"/>
                  </a:lnTo>
                  <a:lnTo>
                    <a:pt x="166" y="271"/>
                  </a:lnTo>
                  <a:lnTo>
                    <a:pt x="166" y="271"/>
                  </a:lnTo>
                  <a:lnTo>
                    <a:pt x="163" y="271"/>
                  </a:lnTo>
                  <a:lnTo>
                    <a:pt x="162" y="271"/>
                  </a:lnTo>
                  <a:lnTo>
                    <a:pt x="162" y="271"/>
                  </a:lnTo>
                  <a:close/>
                  <a:moveTo>
                    <a:pt x="242" y="271"/>
                  </a:moveTo>
                  <a:lnTo>
                    <a:pt x="242" y="271"/>
                  </a:lnTo>
                  <a:lnTo>
                    <a:pt x="244" y="277"/>
                  </a:lnTo>
                  <a:lnTo>
                    <a:pt x="244" y="283"/>
                  </a:lnTo>
                  <a:lnTo>
                    <a:pt x="244" y="283"/>
                  </a:lnTo>
                  <a:lnTo>
                    <a:pt x="247" y="280"/>
                  </a:lnTo>
                  <a:lnTo>
                    <a:pt x="247" y="277"/>
                  </a:lnTo>
                  <a:lnTo>
                    <a:pt x="248" y="271"/>
                  </a:lnTo>
                  <a:lnTo>
                    <a:pt x="248" y="271"/>
                  </a:lnTo>
                  <a:lnTo>
                    <a:pt x="245" y="271"/>
                  </a:lnTo>
                  <a:lnTo>
                    <a:pt x="242" y="271"/>
                  </a:lnTo>
                  <a:lnTo>
                    <a:pt x="242" y="271"/>
                  </a:lnTo>
                  <a:close/>
                  <a:moveTo>
                    <a:pt x="252" y="282"/>
                  </a:moveTo>
                  <a:lnTo>
                    <a:pt x="252" y="282"/>
                  </a:lnTo>
                  <a:lnTo>
                    <a:pt x="253" y="282"/>
                  </a:lnTo>
                  <a:lnTo>
                    <a:pt x="256" y="282"/>
                  </a:lnTo>
                  <a:lnTo>
                    <a:pt x="258" y="280"/>
                  </a:lnTo>
                  <a:lnTo>
                    <a:pt x="261" y="280"/>
                  </a:lnTo>
                  <a:lnTo>
                    <a:pt x="261" y="280"/>
                  </a:lnTo>
                  <a:lnTo>
                    <a:pt x="259" y="274"/>
                  </a:lnTo>
                  <a:lnTo>
                    <a:pt x="258" y="273"/>
                  </a:lnTo>
                  <a:lnTo>
                    <a:pt x="255" y="271"/>
                  </a:lnTo>
                  <a:lnTo>
                    <a:pt x="255" y="271"/>
                  </a:lnTo>
                  <a:lnTo>
                    <a:pt x="252" y="282"/>
                  </a:lnTo>
                  <a:lnTo>
                    <a:pt x="252" y="282"/>
                  </a:lnTo>
                  <a:close/>
                  <a:moveTo>
                    <a:pt x="296" y="274"/>
                  </a:moveTo>
                  <a:lnTo>
                    <a:pt x="296" y="274"/>
                  </a:lnTo>
                  <a:lnTo>
                    <a:pt x="299" y="274"/>
                  </a:lnTo>
                  <a:lnTo>
                    <a:pt x="302" y="273"/>
                  </a:lnTo>
                  <a:lnTo>
                    <a:pt x="302" y="273"/>
                  </a:lnTo>
                  <a:lnTo>
                    <a:pt x="300" y="271"/>
                  </a:lnTo>
                  <a:lnTo>
                    <a:pt x="299" y="271"/>
                  </a:lnTo>
                  <a:lnTo>
                    <a:pt x="299" y="271"/>
                  </a:lnTo>
                  <a:lnTo>
                    <a:pt x="296" y="274"/>
                  </a:lnTo>
                  <a:lnTo>
                    <a:pt x="296" y="274"/>
                  </a:lnTo>
                  <a:close/>
                  <a:moveTo>
                    <a:pt x="415" y="276"/>
                  </a:moveTo>
                  <a:lnTo>
                    <a:pt x="415" y="276"/>
                  </a:lnTo>
                  <a:lnTo>
                    <a:pt x="416" y="277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9" y="273"/>
                  </a:lnTo>
                  <a:lnTo>
                    <a:pt x="418" y="271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5" y="273"/>
                  </a:lnTo>
                  <a:lnTo>
                    <a:pt x="415" y="276"/>
                  </a:lnTo>
                  <a:lnTo>
                    <a:pt x="415" y="276"/>
                  </a:lnTo>
                  <a:close/>
                  <a:moveTo>
                    <a:pt x="483" y="291"/>
                  </a:moveTo>
                  <a:lnTo>
                    <a:pt x="483" y="291"/>
                  </a:lnTo>
                  <a:lnTo>
                    <a:pt x="488" y="291"/>
                  </a:lnTo>
                  <a:lnTo>
                    <a:pt x="491" y="289"/>
                  </a:lnTo>
                  <a:lnTo>
                    <a:pt x="491" y="289"/>
                  </a:lnTo>
                  <a:lnTo>
                    <a:pt x="483" y="279"/>
                  </a:lnTo>
                  <a:lnTo>
                    <a:pt x="479" y="274"/>
                  </a:lnTo>
                  <a:lnTo>
                    <a:pt x="473" y="271"/>
                  </a:lnTo>
                  <a:lnTo>
                    <a:pt x="473" y="271"/>
                  </a:lnTo>
                  <a:lnTo>
                    <a:pt x="477" y="282"/>
                  </a:lnTo>
                  <a:lnTo>
                    <a:pt x="483" y="291"/>
                  </a:lnTo>
                  <a:lnTo>
                    <a:pt x="483" y="291"/>
                  </a:lnTo>
                  <a:close/>
                  <a:moveTo>
                    <a:pt x="643" y="276"/>
                  </a:moveTo>
                  <a:lnTo>
                    <a:pt x="643" y="276"/>
                  </a:lnTo>
                  <a:lnTo>
                    <a:pt x="643" y="273"/>
                  </a:lnTo>
                  <a:lnTo>
                    <a:pt x="643" y="271"/>
                  </a:lnTo>
                  <a:lnTo>
                    <a:pt x="642" y="271"/>
                  </a:lnTo>
                  <a:lnTo>
                    <a:pt x="642" y="271"/>
                  </a:lnTo>
                  <a:lnTo>
                    <a:pt x="642" y="274"/>
                  </a:lnTo>
                  <a:lnTo>
                    <a:pt x="642" y="274"/>
                  </a:lnTo>
                  <a:lnTo>
                    <a:pt x="643" y="276"/>
                  </a:lnTo>
                  <a:lnTo>
                    <a:pt x="643" y="276"/>
                  </a:lnTo>
                  <a:close/>
                  <a:moveTo>
                    <a:pt x="675" y="295"/>
                  </a:moveTo>
                  <a:lnTo>
                    <a:pt x="675" y="295"/>
                  </a:lnTo>
                  <a:lnTo>
                    <a:pt x="674" y="283"/>
                  </a:lnTo>
                  <a:lnTo>
                    <a:pt x="672" y="277"/>
                  </a:lnTo>
                  <a:lnTo>
                    <a:pt x="669" y="271"/>
                  </a:lnTo>
                  <a:lnTo>
                    <a:pt x="669" y="271"/>
                  </a:lnTo>
                  <a:lnTo>
                    <a:pt x="669" y="277"/>
                  </a:lnTo>
                  <a:lnTo>
                    <a:pt x="671" y="283"/>
                  </a:lnTo>
                  <a:lnTo>
                    <a:pt x="675" y="295"/>
                  </a:lnTo>
                  <a:lnTo>
                    <a:pt x="675" y="295"/>
                  </a:lnTo>
                  <a:close/>
                  <a:moveTo>
                    <a:pt x="136" y="280"/>
                  </a:moveTo>
                  <a:lnTo>
                    <a:pt x="136" y="280"/>
                  </a:lnTo>
                  <a:lnTo>
                    <a:pt x="137" y="279"/>
                  </a:lnTo>
                  <a:lnTo>
                    <a:pt x="137" y="276"/>
                  </a:lnTo>
                  <a:lnTo>
                    <a:pt x="134" y="271"/>
                  </a:lnTo>
                  <a:lnTo>
                    <a:pt x="134" y="271"/>
                  </a:lnTo>
                  <a:lnTo>
                    <a:pt x="136" y="276"/>
                  </a:lnTo>
                  <a:lnTo>
                    <a:pt x="136" y="277"/>
                  </a:lnTo>
                  <a:lnTo>
                    <a:pt x="136" y="280"/>
                  </a:lnTo>
                  <a:lnTo>
                    <a:pt x="136" y="280"/>
                  </a:lnTo>
                  <a:close/>
                  <a:moveTo>
                    <a:pt x="337" y="274"/>
                  </a:moveTo>
                  <a:lnTo>
                    <a:pt x="337" y="274"/>
                  </a:lnTo>
                  <a:lnTo>
                    <a:pt x="341" y="276"/>
                  </a:lnTo>
                  <a:lnTo>
                    <a:pt x="345" y="274"/>
                  </a:lnTo>
                  <a:lnTo>
                    <a:pt x="345" y="274"/>
                  </a:lnTo>
                  <a:lnTo>
                    <a:pt x="345" y="273"/>
                  </a:lnTo>
                  <a:lnTo>
                    <a:pt x="343" y="273"/>
                  </a:lnTo>
                  <a:lnTo>
                    <a:pt x="337" y="271"/>
                  </a:lnTo>
                  <a:lnTo>
                    <a:pt x="337" y="271"/>
                  </a:lnTo>
                  <a:lnTo>
                    <a:pt x="337" y="274"/>
                  </a:lnTo>
                  <a:lnTo>
                    <a:pt x="337" y="274"/>
                  </a:lnTo>
                  <a:close/>
                  <a:moveTo>
                    <a:pt x="439" y="279"/>
                  </a:moveTo>
                  <a:lnTo>
                    <a:pt x="439" y="279"/>
                  </a:lnTo>
                  <a:lnTo>
                    <a:pt x="438" y="274"/>
                  </a:lnTo>
                  <a:lnTo>
                    <a:pt x="434" y="271"/>
                  </a:lnTo>
                  <a:lnTo>
                    <a:pt x="434" y="271"/>
                  </a:lnTo>
                  <a:lnTo>
                    <a:pt x="434" y="274"/>
                  </a:lnTo>
                  <a:lnTo>
                    <a:pt x="434" y="277"/>
                  </a:lnTo>
                  <a:lnTo>
                    <a:pt x="436" y="279"/>
                  </a:lnTo>
                  <a:lnTo>
                    <a:pt x="439" y="279"/>
                  </a:lnTo>
                  <a:lnTo>
                    <a:pt x="439" y="279"/>
                  </a:lnTo>
                  <a:close/>
                  <a:moveTo>
                    <a:pt x="566" y="280"/>
                  </a:moveTo>
                  <a:lnTo>
                    <a:pt x="566" y="280"/>
                  </a:lnTo>
                  <a:lnTo>
                    <a:pt x="566" y="276"/>
                  </a:lnTo>
                  <a:lnTo>
                    <a:pt x="564" y="271"/>
                  </a:lnTo>
                  <a:lnTo>
                    <a:pt x="564" y="271"/>
                  </a:lnTo>
                  <a:lnTo>
                    <a:pt x="563" y="274"/>
                  </a:lnTo>
                  <a:lnTo>
                    <a:pt x="564" y="276"/>
                  </a:lnTo>
                  <a:lnTo>
                    <a:pt x="566" y="280"/>
                  </a:lnTo>
                  <a:lnTo>
                    <a:pt x="566" y="280"/>
                  </a:lnTo>
                  <a:close/>
                  <a:moveTo>
                    <a:pt x="616" y="276"/>
                  </a:moveTo>
                  <a:lnTo>
                    <a:pt x="616" y="276"/>
                  </a:lnTo>
                  <a:lnTo>
                    <a:pt x="620" y="276"/>
                  </a:lnTo>
                  <a:lnTo>
                    <a:pt x="620" y="276"/>
                  </a:lnTo>
                  <a:lnTo>
                    <a:pt x="619" y="273"/>
                  </a:lnTo>
                  <a:lnTo>
                    <a:pt x="616" y="271"/>
                  </a:lnTo>
                  <a:lnTo>
                    <a:pt x="616" y="271"/>
                  </a:lnTo>
                  <a:lnTo>
                    <a:pt x="616" y="273"/>
                  </a:lnTo>
                  <a:lnTo>
                    <a:pt x="616" y="276"/>
                  </a:lnTo>
                  <a:lnTo>
                    <a:pt x="616" y="276"/>
                  </a:lnTo>
                  <a:close/>
                  <a:moveTo>
                    <a:pt x="326" y="276"/>
                  </a:moveTo>
                  <a:lnTo>
                    <a:pt x="326" y="276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3"/>
                  </a:lnTo>
                  <a:lnTo>
                    <a:pt x="326" y="273"/>
                  </a:lnTo>
                  <a:lnTo>
                    <a:pt x="326" y="273"/>
                  </a:lnTo>
                  <a:lnTo>
                    <a:pt x="326" y="276"/>
                  </a:lnTo>
                  <a:lnTo>
                    <a:pt x="326" y="276"/>
                  </a:lnTo>
                  <a:close/>
                  <a:moveTo>
                    <a:pt x="445" y="276"/>
                  </a:moveTo>
                  <a:lnTo>
                    <a:pt x="445" y="276"/>
                  </a:lnTo>
                  <a:lnTo>
                    <a:pt x="447" y="282"/>
                  </a:lnTo>
                  <a:lnTo>
                    <a:pt x="451" y="285"/>
                  </a:lnTo>
                  <a:lnTo>
                    <a:pt x="451" y="285"/>
                  </a:lnTo>
                  <a:lnTo>
                    <a:pt x="456" y="279"/>
                  </a:lnTo>
                  <a:lnTo>
                    <a:pt x="456" y="276"/>
                  </a:lnTo>
                  <a:lnTo>
                    <a:pt x="456" y="273"/>
                  </a:lnTo>
                  <a:lnTo>
                    <a:pt x="456" y="273"/>
                  </a:lnTo>
                  <a:lnTo>
                    <a:pt x="454" y="276"/>
                  </a:lnTo>
                  <a:lnTo>
                    <a:pt x="451" y="276"/>
                  </a:lnTo>
                  <a:lnTo>
                    <a:pt x="445" y="276"/>
                  </a:lnTo>
                  <a:lnTo>
                    <a:pt x="445" y="276"/>
                  </a:lnTo>
                  <a:close/>
                  <a:moveTo>
                    <a:pt x="584" y="279"/>
                  </a:moveTo>
                  <a:lnTo>
                    <a:pt x="584" y="279"/>
                  </a:lnTo>
                  <a:lnTo>
                    <a:pt x="585" y="274"/>
                  </a:lnTo>
                  <a:lnTo>
                    <a:pt x="585" y="273"/>
                  </a:lnTo>
                  <a:lnTo>
                    <a:pt x="584" y="273"/>
                  </a:lnTo>
                  <a:lnTo>
                    <a:pt x="584" y="273"/>
                  </a:lnTo>
                  <a:lnTo>
                    <a:pt x="584" y="274"/>
                  </a:lnTo>
                  <a:lnTo>
                    <a:pt x="582" y="276"/>
                  </a:lnTo>
                  <a:lnTo>
                    <a:pt x="582" y="277"/>
                  </a:lnTo>
                  <a:lnTo>
                    <a:pt x="584" y="279"/>
                  </a:lnTo>
                  <a:lnTo>
                    <a:pt x="584" y="279"/>
                  </a:lnTo>
                  <a:close/>
                  <a:moveTo>
                    <a:pt x="428" y="277"/>
                  </a:moveTo>
                  <a:lnTo>
                    <a:pt x="428" y="277"/>
                  </a:lnTo>
                  <a:lnTo>
                    <a:pt x="428" y="274"/>
                  </a:lnTo>
                  <a:lnTo>
                    <a:pt x="427" y="273"/>
                  </a:lnTo>
                  <a:lnTo>
                    <a:pt x="427" y="273"/>
                  </a:lnTo>
                  <a:lnTo>
                    <a:pt x="427" y="276"/>
                  </a:lnTo>
                  <a:lnTo>
                    <a:pt x="427" y="277"/>
                  </a:lnTo>
                  <a:lnTo>
                    <a:pt x="428" y="277"/>
                  </a:lnTo>
                  <a:lnTo>
                    <a:pt x="428" y="277"/>
                  </a:lnTo>
                  <a:close/>
                  <a:moveTo>
                    <a:pt x="17" y="292"/>
                  </a:moveTo>
                  <a:lnTo>
                    <a:pt x="17" y="292"/>
                  </a:lnTo>
                  <a:lnTo>
                    <a:pt x="18" y="292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83"/>
                  </a:lnTo>
                  <a:lnTo>
                    <a:pt x="20" y="277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7" y="282"/>
                  </a:lnTo>
                  <a:lnTo>
                    <a:pt x="17" y="292"/>
                  </a:lnTo>
                  <a:lnTo>
                    <a:pt x="17" y="292"/>
                  </a:lnTo>
                  <a:close/>
                  <a:moveTo>
                    <a:pt x="157" y="280"/>
                  </a:moveTo>
                  <a:lnTo>
                    <a:pt x="157" y="280"/>
                  </a:lnTo>
                  <a:lnTo>
                    <a:pt x="157" y="277"/>
                  </a:lnTo>
                  <a:lnTo>
                    <a:pt x="157" y="276"/>
                  </a:lnTo>
                  <a:lnTo>
                    <a:pt x="155" y="274"/>
                  </a:lnTo>
                  <a:lnTo>
                    <a:pt x="155" y="274"/>
                  </a:lnTo>
                  <a:lnTo>
                    <a:pt x="154" y="276"/>
                  </a:lnTo>
                  <a:lnTo>
                    <a:pt x="155" y="277"/>
                  </a:lnTo>
                  <a:lnTo>
                    <a:pt x="157" y="280"/>
                  </a:lnTo>
                  <a:lnTo>
                    <a:pt x="157" y="280"/>
                  </a:lnTo>
                  <a:close/>
                  <a:moveTo>
                    <a:pt x="363" y="276"/>
                  </a:moveTo>
                  <a:lnTo>
                    <a:pt x="363" y="276"/>
                  </a:lnTo>
                  <a:lnTo>
                    <a:pt x="364" y="276"/>
                  </a:lnTo>
                  <a:lnTo>
                    <a:pt x="364" y="276"/>
                  </a:lnTo>
                  <a:lnTo>
                    <a:pt x="364" y="276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63" y="274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close/>
                  <a:moveTo>
                    <a:pt x="633" y="276"/>
                  </a:moveTo>
                  <a:lnTo>
                    <a:pt x="633" y="276"/>
                  </a:lnTo>
                  <a:lnTo>
                    <a:pt x="636" y="279"/>
                  </a:lnTo>
                  <a:lnTo>
                    <a:pt x="640" y="280"/>
                  </a:lnTo>
                  <a:lnTo>
                    <a:pt x="640" y="280"/>
                  </a:lnTo>
                  <a:lnTo>
                    <a:pt x="639" y="276"/>
                  </a:lnTo>
                  <a:lnTo>
                    <a:pt x="637" y="276"/>
                  </a:lnTo>
                  <a:lnTo>
                    <a:pt x="636" y="274"/>
                  </a:lnTo>
                  <a:lnTo>
                    <a:pt x="636" y="274"/>
                  </a:lnTo>
                  <a:lnTo>
                    <a:pt x="636" y="276"/>
                  </a:lnTo>
                  <a:lnTo>
                    <a:pt x="634" y="276"/>
                  </a:lnTo>
                  <a:lnTo>
                    <a:pt x="633" y="276"/>
                  </a:lnTo>
                  <a:lnTo>
                    <a:pt x="633" y="276"/>
                  </a:lnTo>
                  <a:close/>
                  <a:moveTo>
                    <a:pt x="701" y="297"/>
                  </a:moveTo>
                  <a:lnTo>
                    <a:pt x="701" y="297"/>
                  </a:lnTo>
                  <a:lnTo>
                    <a:pt x="701" y="291"/>
                  </a:lnTo>
                  <a:lnTo>
                    <a:pt x="703" y="285"/>
                  </a:lnTo>
                  <a:lnTo>
                    <a:pt x="703" y="279"/>
                  </a:lnTo>
                  <a:lnTo>
                    <a:pt x="701" y="276"/>
                  </a:lnTo>
                  <a:lnTo>
                    <a:pt x="700" y="274"/>
                  </a:lnTo>
                  <a:lnTo>
                    <a:pt x="700" y="274"/>
                  </a:lnTo>
                  <a:lnTo>
                    <a:pt x="698" y="286"/>
                  </a:lnTo>
                  <a:lnTo>
                    <a:pt x="698" y="292"/>
                  </a:lnTo>
                  <a:lnTo>
                    <a:pt x="701" y="297"/>
                  </a:lnTo>
                  <a:lnTo>
                    <a:pt x="701" y="297"/>
                  </a:lnTo>
                  <a:close/>
                  <a:moveTo>
                    <a:pt x="370" y="279"/>
                  </a:moveTo>
                  <a:lnTo>
                    <a:pt x="370" y="279"/>
                  </a:lnTo>
                  <a:lnTo>
                    <a:pt x="373" y="277"/>
                  </a:lnTo>
                  <a:lnTo>
                    <a:pt x="373" y="277"/>
                  </a:lnTo>
                  <a:lnTo>
                    <a:pt x="372" y="276"/>
                  </a:lnTo>
                  <a:lnTo>
                    <a:pt x="370" y="276"/>
                  </a:lnTo>
                  <a:lnTo>
                    <a:pt x="370" y="276"/>
                  </a:lnTo>
                  <a:lnTo>
                    <a:pt x="370" y="279"/>
                  </a:lnTo>
                  <a:lnTo>
                    <a:pt x="370" y="279"/>
                  </a:lnTo>
                  <a:close/>
                  <a:moveTo>
                    <a:pt x="515" y="280"/>
                  </a:moveTo>
                  <a:lnTo>
                    <a:pt x="515" y="280"/>
                  </a:lnTo>
                  <a:lnTo>
                    <a:pt x="515" y="279"/>
                  </a:lnTo>
                  <a:lnTo>
                    <a:pt x="517" y="276"/>
                  </a:lnTo>
                  <a:lnTo>
                    <a:pt x="517" y="276"/>
                  </a:lnTo>
                  <a:lnTo>
                    <a:pt x="515" y="276"/>
                  </a:lnTo>
                  <a:lnTo>
                    <a:pt x="514" y="277"/>
                  </a:lnTo>
                  <a:lnTo>
                    <a:pt x="515" y="280"/>
                  </a:lnTo>
                  <a:lnTo>
                    <a:pt x="515" y="280"/>
                  </a:lnTo>
                  <a:close/>
                  <a:moveTo>
                    <a:pt x="290" y="282"/>
                  </a:moveTo>
                  <a:lnTo>
                    <a:pt x="290" y="282"/>
                  </a:lnTo>
                  <a:lnTo>
                    <a:pt x="303" y="279"/>
                  </a:lnTo>
                  <a:lnTo>
                    <a:pt x="303" y="279"/>
                  </a:lnTo>
                  <a:lnTo>
                    <a:pt x="303" y="277"/>
                  </a:lnTo>
                  <a:lnTo>
                    <a:pt x="302" y="276"/>
                  </a:lnTo>
                  <a:lnTo>
                    <a:pt x="302" y="276"/>
                  </a:lnTo>
                  <a:lnTo>
                    <a:pt x="299" y="279"/>
                  </a:lnTo>
                  <a:lnTo>
                    <a:pt x="296" y="279"/>
                  </a:lnTo>
                  <a:lnTo>
                    <a:pt x="291" y="279"/>
                  </a:lnTo>
                  <a:lnTo>
                    <a:pt x="290" y="282"/>
                  </a:lnTo>
                  <a:lnTo>
                    <a:pt x="290" y="282"/>
                  </a:lnTo>
                  <a:close/>
                  <a:moveTo>
                    <a:pt x="341" y="279"/>
                  </a:moveTo>
                  <a:lnTo>
                    <a:pt x="341" y="279"/>
                  </a:lnTo>
                  <a:lnTo>
                    <a:pt x="345" y="282"/>
                  </a:lnTo>
                  <a:lnTo>
                    <a:pt x="348" y="285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8" y="288"/>
                  </a:lnTo>
                  <a:lnTo>
                    <a:pt x="358" y="288"/>
                  </a:lnTo>
                  <a:lnTo>
                    <a:pt x="355" y="283"/>
                  </a:lnTo>
                  <a:lnTo>
                    <a:pt x="351" y="279"/>
                  </a:lnTo>
                  <a:lnTo>
                    <a:pt x="346" y="277"/>
                  </a:lnTo>
                  <a:lnTo>
                    <a:pt x="345" y="277"/>
                  </a:lnTo>
                  <a:lnTo>
                    <a:pt x="341" y="279"/>
                  </a:lnTo>
                  <a:lnTo>
                    <a:pt x="341" y="279"/>
                  </a:lnTo>
                  <a:close/>
                  <a:moveTo>
                    <a:pt x="165" y="289"/>
                  </a:moveTo>
                  <a:lnTo>
                    <a:pt x="165" y="289"/>
                  </a:lnTo>
                  <a:lnTo>
                    <a:pt x="166" y="288"/>
                  </a:lnTo>
                  <a:lnTo>
                    <a:pt x="168" y="285"/>
                  </a:lnTo>
                  <a:lnTo>
                    <a:pt x="171" y="279"/>
                  </a:lnTo>
                  <a:lnTo>
                    <a:pt x="171" y="279"/>
                  </a:lnTo>
                  <a:lnTo>
                    <a:pt x="169" y="279"/>
                  </a:lnTo>
                  <a:lnTo>
                    <a:pt x="168" y="277"/>
                  </a:lnTo>
                  <a:lnTo>
                    <a:pt x="168" y="277"/>
                  </a:lnTo>
                  <a:lnTo>
                    <a:pt x="166" y="283"/>
                  </a:lnTo>
                  <a:lnTo>
                    <a:pt x="165" y="289"/>
                  </a:lnTo>
                  <a:lnTo>
                    <a:pt x="165" y="289"/>
                  </a:lnTo>
                  <a:close/>
                  <a:moveTo>
                    <a:pt x="363" y="279"/>
                  </a:moveTo>
                  <a:lnTo>
                    <a:pt x="363" y="279"/>
                  </a:lnTo>
                  <a:lnTo>
                    <a:pt x="363" y="280"/>
                  </a:lnTo>
                  <a:lnTo>
                    <a:pt x="364" y="283"/>
                  </a:lnTo>
                  <a:lnTo>
                    <a:pt x="364" y="283"/>
                  </a:lnTo>
                  <a:lnTo>
                    <a:pt x="366" y="282"/>
                  </a:lnTo>
                  <a:lnTo>
                    <a:pt x="366" y="282"/>
                  </a:lnTo>
                  <a:lnTo>
                    <a:pt x="364" y="279"/>
                  </a:lnTo>
                  <a:lnTo>
                    <a:pt x="364" y="279"/>
                  </a:lnTo>
                  <a:lnTo>
                    <a:pt x="363" y="279"/>
                  </a:lnTo>
                  <a:lnTo>
                    <a:pt x="363" y="279"/>
                  </a:lnTo>
                  <a:close/>
                  <a:moveTo>
                    <a:pt x="532" y="285"/>
                  </a:moveTo>
                  <a:lnTo>
                    <a:pt x="532" y="285"/>
                  </a:lnTo>
                  <a:lnTo>
                    <a:pt x="535" y="285"/>
                  </a:lnTo>
                  <a:lnTo>
                    <a:pt x="537" y="283"/>
                  </a:lnTo>
                  <a:lnTo>
                    <a:pt x="537" y="283"/>
                  </a:lnTo>
                  <a:lnTo>
                    <a:pt x="535" y="280"/>
                  </a:lnTo>
                  <a:lnTo>
                    <a:pt x="535" y="279"/>
                  </a:lnTo>
                  <a:lnTo>
                    <a:pt x="534" y="279"/>
                  </a:lnTo>
                  <a:lnTo>
                    <a:pt x="534" y="279"/>
                  </a:lnTo>
                  <a:lnTo>
                    <a:pt x="532" y="282"/>
                  </a:lnTo>
                  <a:lnTo>
                    <a:pt x="532" y="285"/>
                  </a:lnTo>
                  <a:lnTo>
                    <a:pt x="532" y="285"/>
                  </a:lnTo>
                  <a:close/>
                  <a:moveTo>
                    <a:pt x="32" y="288"/>
                  </a:moveTo>
                  <a:lnTo>
                    <a:pt x="32" y="288"/>
                  </a:lnTo>
                  <a:lnTo>
                    <a:pt x="33" y="283"/>
                  </a:lnTo>
                  <a:lnTo>
                    <a:pt x="33" y="280"/>
                  </a:lnTo>
                  <a:lnTo>
                    <a:pt x="32" y="279"/>
                  </a:lnTo>
                  <a:lnTo>
                    <a:pt x="32" y="279"/>
                  </a:lnTo>
                  <a:lnTo>
                    <a:pt x="32" y="282"/>
                  </a:lnTo>
                  <a:lnTo>
                    <a:pt x="32" y="285"/>
                  </a:lnTo>
                  <a:lnTo>
                    <a:pt x="32" y="286"/>
                  </a:lnTo>
                  <a:lnTo>
                    <a:pt x="32" y="288"/>
                  </a:lnTo>
                  <a:lnTo>
                    <a:pt x="32" y="288"/>
                  </a:lnTo>
                  <a:close/>
                  <a:moveTo>
                    <a:pt x="399" y="283"/>
                  </a:moveTo>
                  <a:lnTo>
                    <a:pt x="399" y="283"/>
                  </a:lnTo>
                  <a:lnTo>
                    <a:pt x="402" y="283"/>
                  </a:lnTo>
                  <a:lnTo>
                    <a:pt x="402" y="283"/>
                  </a:lnTo>
                  <a:lnTo>
                    <a:pt x="401" y="280"/>
                  </a:lnTo>
                  <a:lnTo>
                    <a:pt x="399" y="279"/>
                  </a:lnTo>
                  <a:lnTo>
                    <a:pt x="399" y="279"/>
                  </a:lnTo>
                  <a:lnTo>
                    <a:pt x="399" y="283"/>
                  </a:lnTo>
                  <a:lnTo>
                    <a:pt x="399" y="283"/>
                  </a:lnTo>
                  <a:close/>
                  <a:moveTo>
                    <a:pt x="620" y="282"/>
                  </a:moveTo>
                  <a:lnTo>
                    <a:pt x="620" y="282"/>
                  </a:lnTo>
                  <a:lnTo>
                    <a:pt x="620" y="279"/>
                  </a:lnTo>
                  <a:lnTo>
                    <a:pt x="620" y="279"/>
                  </a:lnTo>
                  <a:lnTo>
                    <a:pt x="617" y="279"/>
                  </a:lnTo>
                  <a:lnTo>
                    <a:pt x="617" y="279"/>
                  </a:lnTo>
                  <a:lnTo>
                    <a:pt x="619" y="282"/>
                  </a:lnTo>
                  <a:lnTo>
                    <a:pt x="620" y="282"/>
                  </a:lnTo>
                  <a:lnTo>
                    <a:pt x="620" y="282"/>
                  </a:lnTo>
                  <a:close/>
                  <a:moveTo>
                    <a:pt x="317" y="282"/>
                  </a:moveTo>
                  <a:lnTo>
                    <a:pt x="317" y="282"/>
                  </a:lnTo>
                  <a:lnTo>
                    <a:pt x="319" y="283"/>
                  </a:lnTo>
                  <a:lnTo>
                    <a:pt x="322" y="285"/>
                  </a:lnTo>
                  <a:lnTo>
                    <a:pt x="322" y="285"/>
                  </a:lnTo>
                  <a:lnTo>
                    <a:pt x="322" y="282"/>
                  </a:lnTo>
                  <a:lnTo>
                    <a:pt x="323" y="280"/>
                  </a:lnTo>
                  <a:lnTo>
                    <a:pt x="323" y="280"/>
                  </a:lnTo>
                  <a:lnTo>
                    <a:pt x="319" y="280"/>
                  </a:lnTo>
                  <a:lnTo>
                    <a:pt x="319" y="280"/>
                  </a:lnTo>
                  <a:lnTo>
                    <a:pt x="317" y="282"/>
                  </a:lnTo>
                  <a:lnTo>
                    <a:pt x="317" y="282"/>
                  </a:lnTo>
                  <a:close/>
                  <a:moveTo>
                    <a:pt x="460" y="288"/>
                  </a:moveTo>
                  <a:lnTo>
                    <a:pt x="460" y="288"/>
                  </a:lnTo>
                  <a:lnTo>
                    <a:pt x="468" y="289"/>
                  </a:lnTo>
                  <a:lnTo>
                    <a:pt x="468" y="289"/>
                  </a:lnTo>
                  <a:lnTo>
                    <a:pt x="468" y="286"/>
                  </a:lnTo>
                  <a:lnTo>
                    <a:pt x="466" y="285"/>
                  </a:lnTo>
                  <a:lnTo>
                    <a:pt x="462" y="280"/>
                  </a:lnTo>
                  <a:lnTo>
                    <a:pt x="462" y="280"/>
                  </a:lnTo>
                  <a:lnTo>
                    <a:pt x="460" y="283"/>
                  </a:lnTo>
                  <a:lnTo>
                    <a:pt x="460" y="288"/>
                  </a:lnTo>
                  <a:lnTo>
                    <a:pt x="460" y="288"/>
                  </a:lnTo>
                  <a:close/>
                  <a:moveTo>
                    <a:pt x="107" y="298"/>
                  </a:moveTo>
                  <a:lnTo>
                    <a:pt x="107" y="298"/>
                  </a:lnTo>
                  <a:lnTo>
                    <a:pt x="107" y="294"/>
                  </a:lnTo>
                  <a:lnTo>
                    <a:pt x="108" y="292"/>
                  </a:lnTo>
                  <a:lnTo>
                    <a:pt x="110" y="292"/>
                  </a:lnTo>
                  <a:lnTo>
                    <a:pt x="110" y="292"/>
                  </a:lnTo>
                  <a:lnTo>
                    <a:pt x="110" y="285"/>
                  </a:lnTo>
                  <a:lnTo>
                    <a:pt x="110" y="282"/>
                  </a:lnTo>
                  <a:lnTo>
                    <a:pt x="110" y="280"/>
                  </a:lnTo>
                  <a:lnTo>
                    <a:pt x="110" y="280"/>
                  </a:lnTo>
                  <a:lnTo>
                    <a:pt x="105" y="289"/>
                  </a:lnTo>
                  <a:lnTo>
                    <a:pt x="104" y="294"/>
                  </a:lnTo>
                  <a:lnTo>
                    <a:pt x="107" y="298"/>
                  </a:lnTo>
                  <a:lnTo>
                    <a:pt x="107" y="298"/>
                  </a:lnTo>
                  <a:close/>
                  <a:moveTo>
                    <a:pt x="213" y="286"/>
                  </a:moveTo>
                  <a:lnTo>
                    <a:pt x="213" y="286"/>
                  </a:lnTo>
                  <a:lnTo>
                    <a:pt x="215" y="286"/>
                  </a:lnTo>
                  <a:lnTo>
                    <a:pt x="216" y="283"/>
                  </a:lnTo>
                  <a:lnTo>
                    <a:pt x="216" y="282"/>
                  </a:lnTo>
                  <a:lnTo>
                    <a:pt x="215" y="280"/>
                  </a:lnTo>
                  <a:lnTo>
                    <a:pt x="215" y="280"/>
                  </a:lnTo>
                  <a:lnTo>
                    <a:pt x="213" y="285"/>
                  </a:lnTo>
                  <a:lnTo>
                    <a:pt x="213" y="286"/>
                  </a:lnTo>
                  <a:lnTo>
                    <a:pt x="213" y="286"/>
                  </a:lnTo>
                  <a:close/>
                  <a:moveTo>
                    <a:pt x="419" y="286"/>
                  </a:moveTo>
                  <a:lnTo>
                    <a:pt x="419" y="286"/>
                  </a:lnTo>
                  <a:lnTo>
                    <a:pt x="419" y="283"/>
                  </a:lnTo>
                  <a:lnTo>
                    <a:pt x="419" y="282"/>
                  </a:lnTo>
                  <a:lnTo>
                    <a:pt x="419" y="282"/>
                  </a:lnTo>
                  <a:lnTo>
                    <a:pt x="416" y="282"/>
                  </a:lnTo>
                  <a:lnTo>
                    <a:pt x="416" y="282"/>
                  </a:lnTo>
                  <a:lnTo>
                    <a:pt x="416" y="283"/>
                  </a:lnTo>
                  <a:lnTo>
                    <a:pt x="416" y="285"/>
                  </a:lnTo>
                  <a:lnTo>
                    <a:pt x="418" y="286"/>
                  </a:lnTo>
                  <a:lnTo>
                    <a:pt x="419" y="286"/>
                  </a:lnTo>
                  <a:lnTo>
                    <a:pt x="419" y="286"/>
                  </a:lnTo>
                  <a:close/>
                  <a:moveTo>
                    <a:pt x="790" y="318"/>
                  </a:moveTo>
                  <a:lnTo>
                    <a:pt x="790" y="318"/>
                  </a:lnTo>
                  <a:lnTo>
                    <a:pt x="790" y="308"/>
                  </a:lnTo>
                  <a:lnTo>
                    <a:pt x="790" y="298"/>
                  </a:lnTo>
                  <a:lnTo>
                    <a:pt x="788" y="291"/>
                  </a:lnTo>
                  <a:lnTo>
                    <a:pt x="787" y="282"/>
                  </a:lnTo>
                  <a:lnTo>
                    <a:pt x="787" y="282"/>
                  </a:lnTo>
                  <a:lnTo>
                    <a:pt x="784" y="282"/>
                  </a:lnTo>
                  <a:lnTo>
                    <a:pt x="784" y="282"/>
                  </a:lnTo>
                  <a:lnTo>
                    <a:pt x="784" y="291"/>
                  </a:lnTo>
                  <a:lnTo>
                    <a:pt x="785" y="300"/>
                  </a:lnTo>
                  <a:lnTo>
                    <a:pt x="790" y="318"/>
                  </a:lnTo>
                  <a:lnTo>
                    <a:pt x="790" y="318"/>
                  </a:lnTo>
                  <a:close/>
                  <a:moveTo>
                    <a:pt x="575" y="285"/>
                  </a:moveTo>
                  <a:lnTo>
                    <a:pt x="575" y="285"/>
                  </a:lnTo>
                  <a:lnTo>
                    <a:pt x="576" y="283"/>
                  </a:lnTo>
                  <a:lnTo>
                    <a:pt x="578" y="282"/>
                  </a:lnTo>
                  <a:lnTo>
                    <a:pt x="578" y="282"/>
                  </a:lnTo>
                  <a:lnTo>
                    <a:pt x="575" y="283"/>
                  </a:lnTo>
                  <a:lnTo>
                    <a:pt x="575" y="285"/>
                  </a:lnTo>
                  <a:lnTo>
                    <a:pt x="575" y="285"/>
                  </a:lnTo>
                  <a:close/>
                  <a:moveTo>
                    <a:pt x="771" y="294"/>
                  </a:moveTo>
                  <a:lnTo>
                    <a:pt x="771" y="294"/>
                  </a:lnTo>
                  <a:lnTo>
                    <a:pt x="773" y="294"/>
                  </a:lnTo>
                  <a:lnTo>
                    <a:pt x="776" y="294"/>
                  </a:lnTo>
                  <a:lnTo>
                    <a:pt x="776" y="294"/>
                  </a:lnTo>
                  <a:lnTo>
                    <a:pt x="774" y="288"/>
                  </a:lnTo>
                  <a:lnTo>
                    <a:pt x="771" y="282"/>
                  </a:lnTo>
                  <a:lnTo>
                    <a:pt x="771" y="282"/>
                  </a:lnTo>
                  <a:lnTo>
                    <a:pt x="771" y="288"/>
                  </a:lnTo>
                  <a:lnTo>
                    <a:pt x="771" y="291"/>
                  </a:lnTo>
                  <a:lnTo>
                    <a:pt x="771" y="294"/>
                  </a:lnTo>
                  <a:lnTo>
                    <a:pt x="771" y="294"/>
                  </a:lnTo>
                  <a:close/>
                  <a:moveTo>
                    <a:pt x="203" y="285"/>
                  </a:moveTo>
                  <a:lnTo>
                    <a:pt x="203" y="285"/>
                  </a:lnTo>
                  <a:lnTo>
                    <a:pt x="206" y="285"/>
                  </a:lnTo>
                  <a:lnTo>
                    <a:pt x="206" y="283"/>
                  </a:lnTo>
                  <a:lnTo>
                    <a:pt x="206" y="283"/>
                  </a:lnTo>
                  <a:lnTo>
                    <a:pt x="204" y="283"/>
                  </a:lnTo>
                  <a:lnTo>
                    <a:pt x="203" y="285"/>
                  </a:lnTo>
                  <a:lnTo>
                    <a:pt x="203" y="285"/>
                  </a:lnTo>
                  <a:close/>
                  <a:moveTo>
                    <a:pt x="293" y="285"/>
                  </a:moveTo>
                  <a:lnTo>
                    <a:pt x="293" y="285"/>
                  </a:lnTo>
                  <a:lnTo>
                    <a:pt x="299" y="291"/>
                  </a:lnTo>
                  <a:lnTo>
                    <a:pt x="305" y="297"/>
                  </a:lnTo>
                  <a:lnTo>
                    <a:pt x="305" y="297"/>
                  </a:lnTo>
                  <a:lnTo>
                    <a:pt x="305" y="291"/>
                  </a:lnTo>
                  <a:lnTo>
                    <a:pt x="303" y="288"/>
                  </a:lnTo>
                  <a:lnTo>
                    <a:pt x="305" y="285"/>
                  </a:lnTo>
                  <a:lnTo>
                    <a:pt x="305" y="285"/>
                  </a:lnTo>
                  <a:lnTo>
                    <a:pt x="302" y="283"/>
                  </a:lnTo>
                  <a:lnTo>
                    <a:pt x="299" y="283"/>
                  </a:lnTo>
                  <a:lnTo>
                    <a:pt x="296" y="285"/>
                  </a:lnTo>
                  <a:lnTo>
                    <a:pt x="293" y="285"/>
                  </a:lnTo>
                  <a:lnTo>
                    <a:pt x="293" y="285"/>
                  </a:lnTo>
                  <a:close/>
                  <a:moveTo>
                    <a:pt x="590" y="295"/>
                  </a:moveTo>
                  <a:lnTo>
                    <a:pt x="590" y="295"/>
                  </a:lnTo>
                  <a:lnTo>
                    <a:pt x="592" y="295"/>
                  </a:lnTo>
                  <a:lnTo>
                    <a:pt x="595" y="294"/>
                  </a:lnTo>
                  <a:lnTo>
                    <a:pt x="595" y="294"/>
                  </a:lnTo>
                  <a:lnTo>
                    <a:pt x="593" y="288"/>
                  </a:lnTo>
                  <a:lnTo>
                    <a:pt x="592" y="285"/>
                  </a:lnTo>
                  <a:lnTo>
                    <a:pt x="590" y="283"/>
                  </a:lnTo>
                  <a:lnTo>
                    <a:pt x="590" y="283"/>
                  </a:lnTo>
                  <a:lnTo>
                    <a:pt x="588" y="289"/>
                  </a:lnTo>
                  <a:lnTo>
                    <a:pt x="590" y="295"/>
                  </a:lnTo>
                  <a:lnTo>
                    <a:pt x="590" y="295"/>
                  </a:lnTo>
                  <a:close/>
                  <a:moveTo>
                    <a:pt x="709" y="294"/>
                  </a:moveTo>
                  <a:lnTo>
                    <a:pt x="709" y="294"/>
                  </a:lnTo>
                  <a:lnTo>
                    <a:pt x="712" y="292"/>
                  </a:lnTo>
                  <a:lnTo>
                    <a:pt x="712" y="289"/>
                  </a:lnTo>
                  <a:lnTo>
                    <a:pt x="712" y="285"/>
                  </a:lnTo>
                  <a:lnTo>
                    <a:pt x="709" y="283"/>
                  </a:lnTo>
                  <a:lnTo>
                    <a:pt x="709" y="283"/>
                  </a:lnTo>
                  <a:lnTo>
                    <a:pt x="710" y="288"/>
                  </a:lnTo>
                  <a:lnTo>
                    <a:pt x="709" y="294"/>
                  </a:lnTo>
                  <a:lnTo>
                    <a:pt x="709" y="294"/>
                  </a:lnTo>
                  <a:close/>
                  <a:moveTo>
                    <a:pt x="750" y="303"/>
                  </a:moveTo>
                  <a:lnTo>
                    <a:pt x="750" y="303"/>
                  </a:lnTo>
                  <a:lnTo>
                    <a:pt x="752" y="292"/>
                  </a:lnTo>
                  <a:lnTo>
                    <a:pt x="752" y="288"/>
                  </a:lnTo>
                  <a:lnTo>
                    <a:pt x="750" y="283"/>
                  </a:lnTo>
                  <a:lnTo>
                    <a:pt x="750" y="283"/>
                  </a:lnTo>
                  <a:lnTo>
                    <a:pt x="750" y="292"/>
                  </a:lnTo>
                  <a:lnTo>
                    <a:pt x="749" y="298"/>
                  </a:lnTo>
                  <a:lnTo>
                    <a:pt x="750" y="303"/>
                  </a:lnTo>
                  <a:lnTo>
                    <a:pt x="750" y="303"/>
                  </a:lnTo>
                  <a:close/>
                  <a:moveTo>
                    <a:pt x="637" y="305"/>
                  </a:moveTo>
                  <a:lnTo>
                    <a:pt x="637" y="305"/>
                  </a:lnTo>
                  <a:lnTo>
                    <a:pt x="642" y="303"/>
                  </a:lnTo>
                  <a:lnTo>
                    <a:pt x="645" y="303"/>
                  </a:lnTo>
                  <a:lnTo>
                    <a:pt x="645" y="303"/>
                  </a:lnTo>
                  <a:lnTo>
                    <a:pt x="645" y="295"/>
                  </a:lnTo>
                  <a:lnTo>
                    <a:pt x="643" y="289"/>
                  </a:lnTo>
                  <a:lnTo>
                    <a:pt x="639" y="286"/>
                  </a:lnTo>
                  <a:lnTo>
                    <a:pt x="634" y="283"/>
                  </a:lnTo>
                  <a:lnTo>
                    <a:pt x="634" y="283"/>
                  </a:lnTo>
                  <a:lnTo>
                    <a:pt x="637" y="305"/>
                  </a:lnTo>
                  <a:lnTo>
                    <a:pt x="637" y="305"/>
                  </a:lnTo>
                  <a:close/>
                  <a:moveTo>
                    <a:pt x="250" y="286"/>
                  </a:moveTo>
                  <a:lnTo>
                    <a:pt x="250" y="286"/>
                  </a:lnTo>
                  <a:lnTo>
                    <a:pt x="252" y="291"/>
                  </a:lnTo>
                  <a:lnTo>
                    <a:pt x="256" y="295"/>
                  </a:lnTo>
                  <a:lnTo>
                    <a:pt x="256" y="295"/>
                  </a:lnTo>
                  <a:lnTo>
                    <a:pt x="259" y="292"/>
                  </a:lnTo>
                  <a:lnTo>
                    <a:pt x="262" y="291"/>
                  </a:lnTo>
                  <a:lnTo>
                    <a:pt x="262" y="291"/>
                  </a:lnTo>
                  <a:lnTo>
                    <a:pt x="262" y="288"/>
                  </a:lnTo>
                  <a:lnTo>
                    <a:pt x="262" y="285"/>
                  </a:lnTo>
                  <a:lnTo>
                    <a:pt x="262" y="285"/>
                  </a:lnTo>
                  <a:lnTo>
                    <a:pt x="255" y="285"/>
                  </a:lnTo>
                  <a:lnTo>
                    <a:pt x="250" y="286"/>
                  </a:lnTo>
                  <a:lnTo>
                    <a:pt x="250" y="286"/>
                  </a:lnTo>
                  <a:close/>
                  <a:moveTo>
                    <a:pt x="267" y="288"/>
                  </a:moveTo>
                  <a:lnTo>
                    <a:pt x="267" y="288"/>
                  </a:lnTo>
                  <a:lnTo>
                    <a:pt x="268" y="288"/>
                  </a:lnTo>
                  <a:lnTo>
                    <a:pt x="270" y="286"/>
                  </a:lnTo>
                  <a:lnTo>
                    <a:pt x="268" y="285"/>
                  </a:lnTo>
                  <a:lnTo>
                    <a:pt x="265" y="285"/>
                  </a:lnTo>
                  <a:lnTo>
                    <a:pt x="265" y="285"/>
                  </a:lnTo>
                  <a:lnTo>
                    <a:pt x="267" y="286"/>
                  </a:lnTo>
                  <a:lnTo>
                    <a:pt x="267" y="288"/>
                  </a:lnTo>
                  <a:lnTo>
                    <a:pt x="267" y="288"/>
                  </a:lnTo>
                  <a:close/>
                  <a:moveTo>
                    <a:pt x="328" y="292"/>
                  </a:moveTo>
                  <a:lnTo>
                    <a:pt x="328" y="292"/>
                  </a:lnTo>
                  <a:lnTo>
                    <a:pt x="329" y="291"/>
                  </a:lnTo>
                  <a:lnTo>
                    <a:pt x="331" y="288"/>
                  </a:lnTo>
                  <a:lnTo>
                    <a:pt x="329" y="285"/>
                  </a:lnTo>
                  <a:lnTo>
                    <a:pt x="328" y="285"/>
                  </a:lnTo>
                  <a:lnTo>
                    <a:pt x="328" y="285"/>
                  </a:lnTo>
                  <a:lnTo>
                    <a:pt x="326" y="288"/>
                  </a:lnTo>
                  <a:lnTo>
                    <a:pt x="328" y="292"/>
                  </a:lnTo>
                  <a:lnTo>
                    <a:pt x="328" y="292"/>
                  </a:lnTo>
                  <a:close/>
                  <a:moveTo>
                    <a:pt x="502" y="288"/>
                  </a:moveTo>
                  <a:lnTo>
                    <a:pt x="502" y="288"/>
                  </a:lnTo>
                  <a:lnTo>
                    <a:pt x="505" y="288"/>
                  </a:lnTo>
                  <a:lnTo>
                    <a:pt x="505" y="288"/>
                  </a:lnTo>
                  <a:lnTo>
                    <a:pt x="506" y="286"/>
                  </a:lnTo>
                  <a:lnTo>
                    <a:pt x="506" y="285"/>
                  </a:lnTo>
                  <a:lnTo>
                    <a:pt x="506" y="285"/>
                  </a:lnTo>
                  <a:lnTo>
                    <a:pt x="503" y="286"/>
                  </a:lnTo>
                  <a:lnTo>
                    <a:pt x="502" y="288"/>
                  </a:lnTo>
                  <a:lnTo>
                    <a:pt x="502" y="288"/>
                  </a:lnTo>
                  <a:close/>
                  <a:moveTo>
                    <a:pt x="685" y="291"/>
                  </a:moveTo>
                  <a:lnTo>
                    <a:pt x="685" y="291"/>
                  </a:lnTo>
                  <a:lnTo>
                    <a:pt x="686" y="286"/>
                  </a:lnTo>
                  <a:lnTo>
                    <a:pt x="685" y="285"/>
                  </a:lnTo>
                  <a:lnTo>
                    <a:pt x="683" y="285"/>
                  </a:lnTo>
                  <a:lnTo>
                    <a:pt x="683" y="285"/>
                  </a:lnTo>
                  <a:lnTo>
                    <a:pt x="685" y="288"/>
                  </a:lnTo>
                  <a:lnTo>
                    <a:pt x="685" y="291"/>
                  </a:lnTo>
                  <a:lnTo>
                    <a:pt x="685" y="291"/>
                  </a:lnTo>
                  <a:close/>
                  <a:moveTo>
                    <a:pt x="139" y="289"/>
                  </a:moveTo>
                  <a:lnTo>
                    <a:pt x="139" y="289"/>
                  </a:lnTo>
                  <a:lnTo>
                    <a:pt x="140" y="288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5"/>
                  </a:lnTo>
                  <a:lnTo>
                    <a:pt x="137" y="286"/>
                  </a:lnTo>
                  <a:lnTo>
                    <a:pt x="139" y="289"/>
                  </a:lnTo>
                  <a:lnTo>
                    <a:pt x="139" y="289"/>
                  </a:lnTo>
                  <a:close/>
                  <a:moveTo>
                    <a:pt x="146" y="295"/>
                  </a:moveTo>
                  <a:lnTo>
                    <a:pt x="146" y="295"/>
                  </a:lnTo>
                  <a:lnTo>
                    <a:pt x="149" y="295"/>
                  </a:lnTo>
                  <a:lnTo>
                    <a:pt x="152" y="295"/>
                  </a:lnTo>
                  <a:lnTo>
                    <a:pt x="152" y="295"/>
                  </a:lnTo>
                  <a:lnTo>
                    <a:pt x="149" y="289"/>
                  </a:lnTo>
                  <a:lnTo>
                    <a:pt x="146" y="285"/>
                  </a:lnTo>
                  <a:lnTo>
                    <a:pt x="146" y="285"/>
                  </a:lnTo>
                  <a:lnTo>
                    <a:pt x="146" y="288"/>
                  </a:lnTo>
                  <a:lnTo>
                    <a:pt x="146" y="289"/>
                  </a:lnTo>
                  <a:lnTo>
                    <a:pt x="146" y="295"/>
                  </a:lnTo>
                  <a:lnTo>
                    <a:pt x="146" y="295"/>
                  </a:lnTo>
                  <a:close/>
                  <a:moveTo>
                    <a:pt x="175" y="289"/>
                  </a:moveTo>
                  <a:lnTo>
                    <a:pt x="175" y="289"/>
                  </a:lnTo>
                  <a:lnTo>
                    <a:pt x="177" y="289"/>
                  </a:lnTo>
                  <a:lnTo>
                    <a:pt x="177" y="289"/>
                  </a:lnTo>
                  <a:lnTo>
                    <a:pt x="177" y="286"/>
                  </a:lnTo>
                  <a:lnTo>
                    <a:pt x="175" y="285"/>
                  </a:lnTo>
                  <a:lnTo>
                    <a:pt x="175" y="285"/>
                  </a:lnTo>
                  <a:lnTo>
                    <a:pt x="175" y="289"/>
                  </a:lnTo>
                  <a:lnTo>
                    <a:pt x="175" y="289"/>
                  </a:lnTo>
                  <a:close/>
                  <a:moveTo>
                    <a:pt x="614" y="288"/>
                  </a:moveTo>
                  <a:lnTo>
                    <a:pt x="614" y="288"/>
                  </a:lnTo>
                  <a:lnTo>
                    <a:pt x="616" y="289"/>
                  </a:lnTo>
                  <a:lnTo>
                    <a:pt x="617" y="289"/>
                  </a:lnTo>
                  <a:lnTo>
                    <a:pt x="617" y="291"/>
                  </a:lnTo>
                  <a:lnTo>
                    <a:pt x="620" y="291"/>
                  </a:lnTo>
                  <a:lnTo>
                    <a:pt x="620" y="291"/>
                  </a:lnTo>
                  <a:lnTo>
                    <a:pt x="619" y="289"/>
                  </a:lnTo>
                  <a:lnTo>
                    <a:pt x="617" y="288"/>
                  </a:lnTo>
                  <a:lnTo>
                    <a:pt x="614" y="285"/>
                  </a:lnTo>
                  <a:lnTo>
                    <a:pt x="614" y="285"/>
                  </a:lnTo>
                  <a:lnTo>
                    <a:pt x="614" y="288"/>
                  </a:lnTo>
                  <a:lnTo>
                    <a:pt x="614" y="288"/>
                  </a:lnTo>
                  <a:close/>
                  <a:moveTo>
                    <a:pt x="765" y="305"/>
                  </a:moveTo>
                  <a:lnTo>
                    <a:pt x="765" y="305"/>
                  </a:lnTo>
                  <a:lnTo>
                    <a:pt x="767" y="298"/>
                  </a:lnTo>
                  <a:lnTo>
                    <a:pt x="765" y="292"/>
                  </a:lnTo>
                  <a:lnTo>
                    <a:pt x="762" y="288"/>
                  </a:lnTo>
                  <a:lnTo>
                    <a:pt x="759" y="285"/>
                  </a:lnTo>
                  <a:lnTo>
                    <a:pt x="759" y="285"/>
                  </a:lnTo>
                  <a:lnTo>
                    <a:pt x="761" y="297"/>
                  </a:lnTo>
                  <a:lnTo>
                    <a:pt x="762" y="302"/>
                  </a:lnTo>
                  <a:lnTo>
                    <a:pt x="765" y="305"/>
                  </a:lnTo>
                  <a:lnTo>
                    <a:pt x="765" y="305"/>
                  </a:lnTo>
                  <a:close/>
                  <a:moveTo>
                    <a:pt x="194" y="286"/>
                  </a:moveTo>
                  <a:lnTo>
                    <a:pt x="194" y="286"/>
                  </a:lnTo>
                  <a:lnTo>
                    <a:pt x="194" y="288"/>
                  </a:lnTo>
                  <a:lnTo>
                    <a:pt x="195" y="289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198" y="286"/>
                  </a:lnTo>
                  <a:lnTo>
                    <a:pt x="198" y="286"/>
                  </a:lnTo>
                  <a:lnTo>
                    <a:pt x="197" y="286"/>
                  </a:lnTo>
                  <a:lnTo>
                    <a:pt x="194" y="286"/>
                  </a:lnTo>
                  <a:lnTo>
                    <a:pt x="194" y="286"/>
                  </a:lnTo>
                  <a:close/>
                  <a:moveTo>
                    <a:pt x="442" y="286"/>
                  </a:moveTo>
                  <a:lnTo>
                    <a:pt x="442" y="286"/>
                  </a:lnTo>
                  <a:lnTo>
                    <a:pt x="438" y="286"/>
                  </a:lnTo>
                  <a:lnTo>
                    <a:pt x="433" y="286"/>
                  </a:lnTo>
                  <a:lnTo>
                    <a:pt x="433" y="286"/>
                  </a:lnTo>
                  <a:lnTo>
                    <a:pt x="434" y="288"/>
                  </a:lnTo>
                  <a:lnTo>
                    <a:pt x="438" y="288"/>
                  </a:lnTo>
                  <a:lnTo>
                    <a:pt x="442" y="286"/>
                  </a:lnTo>
                  <a:lnTo>
                    <a:pt x="442" y="286"/>
                  </a:lnTo>
                  <a:close/>
                  <a:moveTo>
                    <a:pt x="236" y="302"/>
                  </a:moveTo>
                  <a:lnTo>
                    <a:pt x="236" y="302"/>
                  </a:lnTo>
                  <a:lnTo>
                    <a:pt x="238" y="300"/>
                  </a:lnTo>
                  <a:lnTo>
                    <a:pt x="239" y="298"/>
                  </a:lnTo>
                  <a:lnTo>
                    <a:pt x="239" y="294"/>
                  </a:lnTo>
                  <a:lnTo>
                    <a:pt x="238" y="289"/>
                  </a:lnTo>
                  <a:lnTo>
                    <a:pt x="236" y="286"/>
                  </a:lnTo>
                  <a:lnTo>
                    <a:pt x="236" y="286"/>
                  </a:lnTo>
                  <a:lnTo>
                    <a:pt x="235" y="294"/>
                  </a:lnTo>
                  <a:lnTo>
                    <a:pt x="236" y="302"/>
                  </a:lnTo>
                  <a:lnTo>
                    <a:pt x="236" y="302"/>
                  </a:lnTo>
                  <a:close/>
                  <a:moveTo>
                    <a:pt x="334" y="294"/>
                  </a:moveTo>
                  <a:lnTo>
                    <a:pt x="334" y="294"/>
                  </a:lnTo>
                  <a:lnTo>
                    <a:pt x="338" y="292"/>
                  </a:lnTo>
                  <a:lnTo>
                    <a:pt x="341" y="291"/>
                  </a:lnTo>
                  <a:lnTo>
                    <a:pt x="341" y="291"/>
                  </a:lnTo>
                  <a:lnTo>
                    <a:pt x="338" y="289"/>
                  </a:lnTo>
                  <a:lnTo>
                    <a:pt x="335" y="286"/>
                  </a:lnTo>
                  <a:lnTo>
                    <a:pt x="335" y="286"/>
                  </a:lnTo>
                  <a:lnTo>
                    <a:pt x="334" y="291"/>
                  </a:lnTo>
                  <a:lnTo>
                    <a:pt x="334" y="294"/>
                  </a:lnTo>
                  <a:lnTo>
                    <a:pt x="334" y="294"/>
                  </a:lnTo>
                  <a:close/>
                  <a:moveTo>
                    <a:pt x="529" y="289"/>
                  </a:moveTo>
                  <a:lnTo>
                    <a:pt x="529" y="289"/>
                  </a:lnTo>
                  <a:lnTo>
                    <a:pt x="529" y="292"/>
                  </a:lnTo>
                  <a:lnTo>
                    <a:pt x="529" y="295"/>
                  </a:lnTo>
                  <a:lnTo>
                    <a:pt x="529" y="295"/>
                  </a:lnTo>
                  <a:lnTo>
                    <a:pt x="538" y="295"/>
                  </a:lnTo>
                  <a:lnTo>
                    <a:pt x="538" y="295"/>
                  </a:lnTo>
                  <a:lnTo>
                    <a:pt x="537" y="286"/>
                  </a:lnTo>
                  <a:lnTo>
                    <a:pt x="537" y="286"/>
                  </a:lnTo>
                  <a:lnTo>
                    <a:pt x="532" y="288"/>
                  </a:lnTo>
                  <a:lnTo>
                    <a:pt x="529" y="289"/>
                  </a:lnTo>
                  <a:lnTo>
                    <a:pt x="529" y="289"/>
                  </a:lnTo>
                  <a:close/>
                  <a:moveTo>
                    <a:pt x="582" y="286"/>
                  </a:moveTo>
                  <a:lnTo>
                    <a:pt x="582" y="286"/>
                  </a:lnTo>
                  <a:lnTo>
                    <a:pt x="581" y="288"/>
                  </a:lnTo>
                  <a:lnTo>
                    <a:pt x="579" y="289"/>
                  </a:lnTo>
                  <a:lnTo>
                    <a:pt x="579" y="294"/>
                  </a:lnTo>
                  <a:lnTo>
                    <a:pt x="581" y="298"/>
                  </a:lnTo>
                  <a:lnTo>
                    <a:pt x="582" y="302"/>
                  </a:lnTo>
                  <a:lnTo>
                    <a:pt x="582" y="302"/>
                  </a:lnTo>
                  <a:lnTo>
                    <a:pt x="584" y="298"/>
                  </a:lnTo>
                  <a:lnTo>
                    <a:pt x="585" y="294"/>
                  </a:lnTo>
                  <a:lnTo>
                    <a:pt x="584" y="289"/>
                  </a:lnTo>
                  <a:lnTo>
                    <a:pt x="582" y="286"/>
                  </a:lnTo>
                  <a:lnTo>
                    <a:pt x="582" y="286"/>
                  </a:lnTo>
                  <a:close/>
                  <a:moveTo>
                    <a:pt x="559" y="297"/>
                  </a:moveTo>
                  <a:lnTo>
                    <a:pt x="559" y="297"/>
                  </a:lnTo>
                  <a:lnTo>
                    <a:pt x="561" y="295"/>
                  </a:lnTo>
                  <a:lnTo>
                    <a:pt x="563" y="292"/>
                  </a:lnTo>
                  <a:lnTo>
                    <a:pt x="563" y="292"/>
                  </a:lnTo>
                  <a:lnTo>
                    <a:pt x="563" y="291"/>
                  </a:lnTo>
                  <a:lnTo>
                    <a:pt x="561" y="288"/>
                  </a:lnTo>
                  <a:lnTo>
                    <a:pt x="561" y="288"/>
                  </a:lnTo>
                  <a:lnTo>
                    <a:pt x="559" y="292"/>
                  </a:lnTo>
                  <a:lnTo>
                    <a:pt x="559" y="295"/>
                  </a:lnTo>
                  <a:lnTo>
                    <a:pt x="559" y="297"/>
                  </a:lnTo>
                  <a:lnTo>
                    <a:pt x="559" y="297"/>
                  </a:lnTo>
                  <a:close/>
                  <a:moveTo>
                    <a:pt x="62" y="295"/>
                  </a:moveTo>
                  <a:lnTo>
                    <a:pt x="62" y="295"/>
                  </a:lnTo>
                  <a:lnTo>
                    <a:pt x="64" y="295"/>
                  </a:lnTo>
                  <a:lnTo>
                    <a:pt x="64" y="297"/>
                  </a:lnTo>
                  <a:lnTo>
                    <a:pt x="64" y="298"/>
                  </a:lnTo>
                  <a:lnTo>
                    <a:pt x="65" y="298"/>
                  </a:lnTo>
                  <a:lnTo>
                    <a:pt x="65" y="298"/>
                  </a:lnTo>
                  <a:lnTo>
                    <a:pt x="65" y="297"/>
                  </a:lnTo>
                  <a:lnTo>
                    <a:pt x="65" y="294"/>
                  </a:lnTo>
                  <a:lnTo>
                    <a:pt x="65" y="291"/>
                  </a:lnTo>
                  <a:lnTo>
                    <a:pt x="65" y="288"/>
                  </a:lnTo>
                  <a:lnTo>
                    <a:pt x="65" y="288"/>
                  </a:lnTo>
                  <a:lnTo>
                    <a:pt x="64" y="291"/>
                  </a:lnTo>
                  <a:lnTo>
                    <a:pt x="64" y="292"/>
                  </a:lnTo>
                  <a:lnTo>
                    <a:pt x="62" y="295"/>
                  </a:lnTo>
                  <a:lnTo>
                    <a:pt x="62" y="295"/>
                  </a:lnTo>
                  <a:close/>
                  <a:moveTo>
                    <a:pt x="85" y="297"/>
                  </a:moveTo>
                  <a:lnTo>
                    <a:pt x="85" y="297"/>
                  </a:lnTo>
                  <a:lnTo>
                    <a:pt x="87" y="297"/>
                  </a:lnTo>
                  <a:lnTo>
                    <a:pt x="88" y="295"/>
                  </a:lnTo>
                  <a:lnTo>
                    <a:pt x="88" y="295"/>
                  </a:lnTo>
                  <a:lnTo>
                    <a:pt x="87" y="294"/>
                  </a:lnTo>
                  <a:lnTo>
                    <a:pt x="87" y="292"/>
                  </a:lnTo>
                  <a:lnTo>
                    <a:pt x="85" y="291"/>
                  </a:lnTo>
                  <a:lnTo>
                    <a:pt x="84" y="289"/>
                  </a:lnTo>
                  <a:lnTo>
                    <a:pt x="84" y="289"/>
                  </a:lnTo>
                  <a:lnTo>
                    <a:pt x="85" y="291"/>
                  </a:lnTo>
                  <a:lnTo>
                    <a:pt x="85" y="294"/>
                  </a:lnTo>
                  <a:lnTo>
                    <a:pt x="85" y="297"/>
                  </a:lnTo>
                  <a:lnTo>
                    <a:pt x="85" y="297"/>
                  </a:lnTo>
                  <a:close/>
                  <a:moveTo>
                    <a:pt x="219" y="309"/>
                  </a:moveTo>
                  <a:lnTo>
                    <a:pt x="219" y="309"/>
                  </a:lnTo>
                  <a:lnTo>
                    <a:pt x="221" y="309"/>
                  </a:lnTo>
                  <a:lnTo>
                    <a:pt x="224" y="309"/>
                  </a:lnTo>
                  <a:lnTo>
                    <a:pt x="229" y="309"/>
                  </a:lnTo>
                  <a:lnTo>
                    <a:pt x="229" y="309"/>
                  </a:lnTo>
                  <a:lnTo>
                    <a:pt x="227" y="300"/>
                  </a:lnTo>
                  <a:lnTo>
                    <a:pt x="226" y="289"/>
                  </a:lnTo>
                  <a:lnTo>
                    <a:pt x="226" y="289"/>
                  </a:lnTo>
                  <a:lnTo>
                    <a:pt x="223" y="289"/>
                  </a:lnTo>
                  <a:lnTo>
                    <a:pt x="219" y="289"/>
                  </a:lnTo>
                  <a:lnTo>
                    <a:pt x="219" y="289"/>
                  </a:lnTo>
                  <a:lnTo>
                    <a:pt x="219" y="298"/>
                  </a:lnTo>
                  <a:lnTo>
                    <a:pt x="219" y="309"/>
                  </a:lnTo>
                  <a:lnTo>
                    <a:pt x="219" y="309"/>
                  </a:lnTo>
                  <a:close/>
                  <a:moveTo>
                    <a:pt x="509" y="292"/>
                  </a:moveTo>
                  <a:lnTo>
                    <a:pt x="509" y="292"/>
                  </a:lnTo>
                  <a:lnTo>
                    <a:pt x="512" y="292"/>
                  </a:lnTo>
                  <a:lnTo>
                    <a:pt x="515" y="292"/>
                  </a:lnTo>
                  <a:lnTo>
                    <a:pt x="515" y="292"/>
                  </a:lnTo>
                  <a:lnTo>
                    <a:pt x="514" y="291"/>
                  </a:lnTo>
                  <a:lnTo>
                    <a:pt x="514" y="291"/>
                  </a:lnTo>
                  <a:lnTo>
                    <a:pt x="512" y="291"/>
                  </a:lnTo>
                  <a:lnTo>
                    <a:pt x="509" y="292"/>
                  </a:lnTo>
                  <a:lnTo>
                    <a:pt x="509" y="292"/>
                  </a:lnTo>
                  <a:close/>
                  <a:moveTo>
                    <a:pt x="293" y="300"/>
                  </a:moveTo>
                  <a:lnTo>
                    <a:pt x="293" y="300"/>
                  </a:lnTo>
                  <a:lnTo>
                    <a:pt x="293" y="297"/>
                  </a:lnTo>
                  <a:lnTo>
                    <a:pt x="293" y="295"/>
                  </a:lnTo>
                  <a:lnTo>
                    <a:pt x="291" y="292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90" y="297"/>
                  </a:lnTo>
                  <a:lnTo>
                    <a:pt x="293" y="300"/>
                  </a:lnTo>
                  <a:lnTo>
                    <a:pt x="293" y="300"/>
                  </a:lnTo>
                  <a:close/>
                  <a:moveTo>
                    <a:pt x="41" y="306"/>
                  </a:moveTo>
                  <a:lnTo>
                    <a:pt x="41" y="306"/>
                  </a:lnTo>
                  <a:lnTo>
                    <a:pt x="41" y="298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5"/>
                  </a:lnTo>
                  <a:lnTo>
                    <a:pt x="38" y="300"/>
                  </a:lnTo>
                  <a:lnTo>
                    <a:pt x="38" y="303"/>
                  </a:lnTo>
                  <a:lnTo>
                    <a:pt x="41" y="306"/>
                  </a:lnTo>
                  <a:lnTo>
                    <a:pt x="41" y="306"/>
                  </a:lnTo>
                  <a:close/>
                  <a:moveTo>
                    <a:pt x="93" y="295"/>
                  </a:moveTo>
                  <a:lnTo>
                    <a:pt x="93" y="295"/>
                  </a:lnTo>
                  <a:lnTo>
                    <a:pt x="94" y="294"/>
                  </a:lnTo>
                  <a:lnTo>
                    <a:pt x="96" y="292"/>
                  </a:lnTo>
                  <a:lnTo>
                    <a:pt x="96" y="292"/>
                  </a:lnTo>
                  <a:lnTo>
                    <a:pt x="93" y="292"/>
                  </a:lnTo>
                  <a:lnTo>
                    <a:pt x="93" y="292"/>
                  </a:lnTo>
                  <a:lnTo>
                    <a:pt x="93" y="295"/>
                  </a:lnTo>
                  <a:lnTo>
                    <a:pt x="93" y="295"/>
                  </a:lnTo>
                  <a:close/>
                  <a:moveTo>
                    <a:pt x="206" y="295"/>
                  </a:moveTo>
                  <a:lnTo>
                    <a:pt x="206" y="295"/>
                  </a:lnTo>
                  <a:lnTo>
                    <a:pt x="209" y="297"/>
                  </a:lnTo>
                  <a:lnTo>
                    <a:pt x="209" y="297"/>
                  </a:lnTo>
                  <a:lnTo>
                    <a:pt x="209" y="295"/>
                  </a:lnTo>
                  <a:lnTo>
                    <a:pt x="209" y="294"/>
                  </a:lnTo>
                  <a:lnTo>
                    <a:pt x="209" y="292"/>
                  </a:lnTo>
                  <a:lnTo>
                    <a:pt x="207" y="292"/>
                  </a:lnTo>
                  <a:lnTo>
                    <a:pt x="207" y="292"/>
                  </a:lnTo>
                  <a:lnTo>
                    <a:pt x="207" y="294"/>
                  </a:lnTo>
                  <a:lnTo>
                    <a:pt x="206" y="295"/>
                  </a:lnTo>
                  <a:lnTo>
                    <a:pt x="206" y="295"/>
                  </a:lnTo>
                  <a:close/>
                  <a:moveTo>
                    <a:pt x="396" y="292"/>
                  </a:moveTo>
                  <a:lnTo>
                    <a:pt x="396" y="292"/>
                  </a:lnTo>
                  <a:lnTo>
                    <a:pt x="396" y="294"/>
                  </a:lnTo>
                  <a:lnTo>
                    <a:pt x="398" y="295"/>
                  </a:lnTo>
                  <a:lnTo>
                    <a:pt x="399" y="295"/>
                  </a:lnTo>
                  <a:lnTo>
                    <a:pt x="399" y="295"/>
                  </a:lnTo>
                  <a:lnTo>
                    <a:pt x="401" y="294"/>
                  </a:lnTo>
                  <a:lnTo>
                    <a:pt x="401" y="292"/>
                  </a:lnTo>
                  <a:lnTo>
                    <a:pt x="401" y="292"/>
                  </a:lnTo>
                  <a:lnTo>
                    <a:pt x="396" y="292"/>
                  </a:lnTo>
                  <a:lnTo>
                    <a:pt x="396" y="292"/>
                  </a:lnTo>
                  <a:close/>
                  <a:moveTo>
                    <a:pt x="404" y="302"/>
                  </a:moveTo>
                  <a:lnTo>
                    <a:pt x="404" y="302"/>
                  </a:lnTo>
                  <a:lnTo>
                    <a:pt x="407" y="302"/>
                  </a:lnTo>
                  <a:lnTo>
                    <a:pt x="413" y="302"/>
                  </a:lnTo>
                  <a:lnTo>
                    <a:pt x="413" y="302"/>
                  </a:lnTo>
                  <a:lnTo>
                    <a:pt x="410" y="295"/>
                  </a:lnTo>
                  <a:lnTo>
                    <a:pt x="409" y="294"/>
                  </a:lnTo>
                  <a:lnTo>
                    <a:pt x="406" y="292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4" y="297"/>
                  </a:lnTo>
                  <a:lnTo>
                    <a:pt x="404" y="298"/>
                  </a:lnTo>
                  <a:lnTo>
                    <a:pt x="404" y="302"/>
                  </a:lnTo>
                  <a:lnTo>
                    <a:pt x="404" y="302"/>
                  </a:lnTo>
                  <a:close/>
                  <a:moveTo>
                    <a:pt x="424" y="298"/>
                  </a:moveTo>
                  <a:lnTo>
                    <a:pt x="424" y="298"/>
                  </a:lnTo>
                  <a:lnTo>
                    <a:pt x="427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27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8"/>
                  </a:lnTo>
                  <a:lnTo>
                    <a:pt x="424" y="298"/>
                  </a:lnTo>
                  <a:close/>
                  <a:moveTo>
                    <a:pt x="436" y="297"/>
                  </a:moveTo>
                  <a:lnTo>
                    <a:pt x="436" y="297"/>
                  </a:lnTo>
                  <a:lnTo>
                    <a:pt x="439" y="297"/>
                  </a:lnTo>
                  <a:lnTo>
                    <a:pt x="441" y="295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39" y="292"/>
                  </a:lnTo>
                  <a:lnTo>
                    <a:pt x="436" y="292"/>
                  </a:lnTo>
                  <a:lnTo>
                    <a:pt x="436" y="292"/>
                  </a:lnTo>
                  <a:lnTo>
                    <a:pt x="438" y="294"/>
                  </a:lnTo>
                  <a:lnTo>
                    <a:pt x="438" y="294"/>
                  </a:lnTo>
                  <a:lnTo>
                    <a:pt x="436" y="295"/>
                  </a:lnTo>
                  <a:lnTo>
                    <a:pt x="436" y="297"/>
                  </a:lnTo>
                  <a:lnTo>
                    <a:pt x="436" y="297"/>
                  </a:lnTo>
                  <a:close/>
                  <a:moveTo>
                    <a:pt x="625" y="308"/>
                  </a:moveTo>
                  <a:lnTo>
                    <a:pt x="625" y="308"/>
                  </a:lnTo>
                  <a:lnTo>
                    <a:pt x="627" y="300"/>
                  </a:lnTo>
                  <a:lnTo>
                    <a:pt x="627" y="295"/>
                  </a:lnTo>
                  <a:lnTo>
                    <a:pt x="625" y="292"/>
                  </a:lnTo>
                  <a:lnTo>
                    <a:pt x="625" y="292"/>
                  </a:lnTo>
                  <a:lnTo>
                    <a:pt x="622" y="300"/>
                  </a:lnTo>
                  <a:lnTo>
                    <a:pt x="624" y="305"/>
                  </a:lnTo>
                  <a:lnTo>
                    <a:pt x="625" y="308"/>
                  </a:lnTo>
                  <a:lnTo>
                    <a:pt x="625" y="308"/>
                  </a:lnTo>
                  <a:close/>
                  <a:moveTo>
                    <a:pt x="139" y="295"/>
                  </a:moveTo>
                  <a:lnTo>
                    <a:pt x="139" y="295"/>
                  </a:lnTo>
                  <a:lnTo>
                    <a:pt x="142" y="295"/>
                  </a:lnTo>
                  <a:lnTo>
                    <a:pt x="143" y="295"/>
                  </a:lnTo>
                  <a:lnTo>
                    <a:pt x="143" y="295"/>
                  </a:lnTo>
                  <a:lnTo>
                    <a:pt x="142" y="294"/>
                  </a:lnTo>
                  <a:lnTo>
                    <a:pt x="140" y="292"/>
                  </a:lnTo>
                  <a:lnTo>
                    <a:pt x="140" y="292"/>
                  </a:lnTo>
                  <a:lnTo>
                    <a:pt x="140" y="294"/>
                  </a:lnTo>
                  <a:lnTo>
                    <a:pt x="139" y="295"/>
                  </a:lnTo>
                  <a:lnTo>
                    <a:pt x="139" y="295"/>
                  </a:lnTo>
                  <a:close/>
                  <a:moveTo>
                    <a:pt x="389" y="303"/>
                  </a:moveTo>
                  <a:lnTo>
                    <a:pt x="389" y="303"/>
                  </a:lnTo>
                  <a:lnTo>
                    <a:pt x="389" y="298"/>
                  </a:lnTo>
                  <a:lnTo>
                    <a:pt x="386" y="294"/>
                  </a:lnTo>
                  <a:lnTo>
                    <a:pt x="386" y="294"/>
                  </a:lnTo>
                  <a:lnTo>
                    <a:pt x="387" y="298"/>
                  </a:lnTo>
                  <a:lnTo>
                    <a:pt x="387" y="302"/>
                  </a:lnTo>
                  <a:lnTo>
                    <a:pt x="389" y="303"/>
                  </a:lnTo>
                  <a:lnTo>
                    <a:pt x="389" y="303"/>
                  </a:lnTo>
                  <a:close/>
                  <a:moveTo>
                    <a:pt x="445" y="295"/>
                  </a:moveTo>
                  <a:lnTo>
                    <a:pt x="445" y="295"/>
                  </a:lnTo>
                  <a:lnTo>
                    <a:pt x="450" y="295"/>
                  </a:lnTo>
                  <a:lnTo>
                    <a:pt x="450" y="295"/>
                  </a:lnTo>
                  <a:lnTo>
                    <a:pt x="448" y="294"/>
                  </a:lnTo>
                  <a:lnTo>
                    <a:pt x="447" y="294"/>
                  </a:lnTo>
                  <a:lnTo>
                    <a:pt x="447" y="294"/>
                  </a:lnTo>
                  <a:lnTo>
                    <a:pt x="445" y="295"/>
                  </a:lnTo>
                  <a:lnTo>
                    <a:pt x="445" y="295"/>
                  </a:lnTo>
                  <a:close/>
                  <a:moveTo>
                    <a:pt x="245" y="311"/>
                  </a:moveTo>
                  <a:lnTo>
                    <a:pt x="245" y="311"/>
                  </a:lnTo>
                  <a:lnTo>
                    <a:pt x="250" y="311"/>
                  </a:lnTo>
                  <a:lnTo>
                    <a:pt x="253" y="309"/>
                  </a:lnTo>
                  <a:lnTo>
                    <a:pt x="256" y="305"/>
                  </a:lnTo>
                  <a:lnTo>
                    <a:pt x="256" y="305"/>
                  </a:lnTo>
                  <a:lnTo>
                    <a:pt x="252" y="298"/>
                  </a:lnTo>
                  <a:lnTo>
                    <a:pt x="250" y="295"/>
                  </a:lnTo>
                  <a:lnTo>
                    <a:pt x="245" y="294"/>
                  </a:lnTo>
                  <a:lnTo>
                    <a:pt x="245" y="294"/>
                  </a:lnTo>
                  <a:lnTo>
                    <a:pt x="245" y="298"/>
                  </a:lnTo>
                  <a:lnTo>
                    <a:pt x="245" y="303"/>
                  </a:lnTo>
                  <a:lnTo>
                    <a:pt x="245" y="311"/>
                  </a:lnTo>
                  <a:lnTo>
                    <a:pt x="245" y="311"/>
                  </a:lnTo>
                  <a:close/>
                  <a:moveTo>
                    <a:pt x="287" y="302"/>
                  </a:moveTo>
                  <a:lnTo>
                    <a:pt x="287" y="302"/>
                  </a:lnTo>
                  <a:lnTo>
                    <a:pt x="287" y="298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8"/>
                  </a:lnTo>
                  <a:lnTo>
                    <a:pt x="285" y="302"/>
                  </a:lnTo>
                  <a:lnTo>
                    <a:pt x="287" y="302"/>
                  </a:lnTo>
                  <a:lnTo>
                    <a:pt x="287" y="302"/>
                  </a:lnTo>
                  <a:close/>
                  <a:moveTo>
                    <a:pt x="357" y="295"/>
                  </a:moveTo>
                  <a:lnTo>
                    <a:pt x="357" y="295"/>
                  </a:lnTo>
                  <a:lnTo>
                    <a:pt x="358" y="298"/>
                  </a:lnTo>
                  <a:lnTo>
                    <a:pt x="361" y="302"/>
                  </a:lnTo>
                  <a:lnTo>
                    <a:pt x="361" y="302"/>
                  </a:lnTo>
                  <a:lnTo>
                    <a:pt x="363" y="297"/>
                  </a:lnTo>
                  <a:lnTo>
                    <a:pt x="361" y="295"/>
                  </a:lnTo>
                  <a:lnTo>
                    <a:pt x="360" y="294"/>
                  </a:lnTo>
                  <a:lnTo>
                    <a:pt x="360" y="294"/>
                  </a:lnTo>
                  <a:lnTo>
                    <a:pt x="360" y="295"/>
                  </a:lnTo>
                  <a:lnTo>
                    <a:pt x="358" y="295"/>
                  </a:lnTo>
                  <a:lnTo>
                    <a:pt x="357" y="295"/>
                  </a:lnTo>
                  <a:lnTo>
                    <a:pt x="357" y="295"/>
                  </a:lnTo>
                  <a:close/>
                  <a:moveTo>
                    <a:pt x="613" y="297"/>
                  </a:moveTo>
                  <a:lnTo>
                    <a:pt x="613" y="297"/>
                  </a:lnTo>
                  <a:lnTo>
                    <a:pt x="614" y="297"/>
                  </a:lnTo>
                  <a:lnTo>
                    <a:pt x="614" y="297"/>
                  </a:lnTo>
                  <a:lnTo>
                    <a:pt x="614" y="295"/>
                  </a:lnTo>
                  <a:lnTo>
                    <a:pt x="613" y="294"/>
                  </a:lnTo>
                  <a:lnTo>
                    <a:pt x="613" y="294"/>
                  </a:lnTo>
                  <a:lnTo>
                    <a:pt x="613" y="297"/>
                  </a:lnTo>
                  <a:lnTo>
                    <a:pt x="613" y="297"/>
                  </a:lnTo>
                  <a:close/>
                  <a:moveTo>
                    <a:pt x="189" y="300"/>
                  </a:moveTo>
                  <a:lnTo>
                    <a:pt x="189" y="300"/>
                  </a:lnTo>
                  <a:lnTo>
                    <a:pt x="192" y="300"/>
                  </a:lnTo>
                  <a:lnTo>
                    <a:pt x="192" y="298"/>
                  </a:lnTo>
                  <a:lnTo>
                    <a:pt x="191" y="297"/>
                  </a:lnTo>
                  <a:lnTo>
                    <a:pt x="189" y="295"/>
                  </a:lnTo>
                  <a:lnTo>
                    <a:pt x="189" y="295"/>
                  </a:lnTo>
                  <a:lnTo>
                    <a:pt x="189" y="298"/>
                  </a:lnTo>
                  <a:lnTo>
                    <a:pt x="189" y="300"/>
                  </a:lnTo>
                  <a:lnTo>
                    <a:pt x="189" y="300"/>
                  </a:lnTo>
                  <a:close/>
                  <a:moveTo>
                    <a:pt x="334" y="297"/>
                  </a:moveTo>
                  <a:lnTo>
                    <a:pt x="334" y="297"/>
                  </a:lnTo>
                  <a:lnTo>
                    <a:pt x="335" y="300"/>
                  </a:lnTo>
                  <a:lnTo>
                    <a:pt x="335" y="302"/>
                  </a:lnTo>
                  <a:lnTo>
                    <a:pt x="338" y="303"/>
                  </a:lnTo>
                  <a:lnTo>
                    <a:pt x="340" y="303"/>
                  </a:lnTo>
                  <a:lnTo>
                    <a:pt x="345" y="300"/>
                  </a:lnTo>
                  <a:lnTo>
                    <a:pt x="348" y="297"/>
                  </a:lnTo>
                  <a:lnTo>
                    <a:pt x="348" y="297"/>
                  </a:lnTo>
                  <a:lnTo>
                    <a:pt x="341" y="297"/>
                  </a:lnTo>
                  <a:lnTo>
                    <a:pt x="334" y="297"/>
                  </a:lnTo>
                  <a:lnTo>
                    <a:pt x="334" y="297"/>
                  </a:lnTo>
                  <a:close/>
                  <a:moveTo>
                    <a:pt x="460" y="300"/>
                  </a:moveTo>
                  <a:lnTo>
                    <a:pt x="460" y="300"/>
                  </a:lnTo>
                  <a:lnTo>
                    <a:pt x="470" y="302"/>
                  </a:lnTo>
                  <a:lnTo>
                    <a:pt x="474" y="302"/>
                  </a:lnTo>
                  <a:lnTo>
                    <a:pt x="477" y="300"/>
                  </a:lnTo>
                  <a:lnTo>
                    <a:pt x="477" y="300"/>
                  </a:lnTo>
                  <a:lnTo>
                    <a:pt x="474" y="297"/>
                  </a:lnTo>
                  <a:lnTo>
                    <a:pt x="470" y="297"/>
                  </a:lnTo>
                  <a:lnTo>
                    <a:pt x="463" y="297"/>
                  </a:lnTo>
                  <a:lnTo>
                    <a:pt x="460" y="300"/>
                  </a:lnTo>
                  <a:lnTo>
                    <a:pt x="460" y="300"/>
                  </a:lnTo>
                  <a:close/>
                  <a:moveTo>
                    <a:pt x="508" y="297"/>
                  </a:moveTo>
                  <a:lnTo>
                    <a:pt x="508" y="297"/>
                  </a:lnTo>
                  <a:lnTo>
                    <a:pt x="511" y="298"/>
                  </a:lnTo>
                  <a:lnTo>
                    <a:pt x="514" y="298"/>
                  </a:lnTo>
                  <a:lnTo>
                    <a:pt x="514" y="298"/>
                  </a:lnTo>
                  <a:lnTo>
                    <a:pt x="514" y="297"/>
                  </a:lnTo>
                  <a:lnTo>
                    <a:pt x="511" y="297"/>
                  </a:lnTo>
                  <a:lnTo>
                    <a:pt x="508" y="297"/>
                  </a:lnTo>
                  <a:lnTo>
                    <a:pt x="508" y="297"/>
                  </a:lnTo>
                  <a:lnTo>
                    <a:pt x="508" y="297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7" y="300"/>
                  </a:lnTo>
                  <a:lnTo>
                    <a:pt x="534" y="298"/>
                  </a:lnTo>
                  <a:lnTo>
                    <a:pt x="531" y="298"/>
                  </a:lnTo>
                  <a:lnTo>
                    <a:pt x="529" y="295"/>
                  </a:lnTo>
                  <a:lnTo>
                    <a:pt x="529" y="295"/>
                  </a:lnTo>
                  <a:lnTo>
                    <a:pt x="529" y="298"/>
                  </a:lnTo>
                  <a:lnTo>
                    <a:pt x="532" y="300"/>
                  </a:lnTo>
                  <a:lnTo>
                    <a:pt x="538" y="302"/>
                  </a:lnTo>
                  <a:lnTo>
                    <a:pt x="538" y="302"/>
                  </a:lnTo>
                  <a:close/>
                  <a:moveTo>
                    <a:pt x="688" y="311"/>
                  </a:moveTo>
                  <a:lnTo>
                    <a:pt x="688" y="311"/>
                  </a:lnTo>
                  <a:lnTo>
                    <a:pt x="689" y="303"/>
                  </a:lnTo>
                  <a:lnTo>
                    <a:pt x="689" y="300"/>
                  </a:lnTo>
                  <a:lnTo>
                    <a:pt x="689" y="295"/>
                  </a:lnTo>
                  <a:lnTo>
                    <a:pt x="689" y="295"/>
                  </a:lnTo>
                  <a:lnTo>
                    <a:pt x="688" y="303"/>
                  </a:lnTo>
                  <a:lnTo>
                    <a:pt x="688" y="308"/>
                  </a:lnTo>
                  <a:lnTo>
                    <a:pt x="688" y="311"/>
                  </a:lnTo>
                  <a:lnTo>
                    <a:pt x="688" y="311"/>
                  </a:lnTo>
                  <a:close/>
                  <a:moveTo>
                    <a:pt x="117" y="297"/>
                  </a:moveTo>
                  <a:lnTo>
                    <a:pt x="117" y="297"/>
                  </a:lnTo>
                  <a:lnTo>
                    <a:pt x="116" y="303"/>
                  </a:lnTo>
                  <a:lnTo>
                    <a:pt x="114" y="311"/>
                  </a:lnTo>
                  <a:lnTo>
                    <a:pt x="114" y="318"/>
                  </a:lnTo>
                  <a:lnTo>
                    <a:pt x="116" y="326"/>
                  </a:lnTo>
                  <a:lnTo>
                    <a:pt x="116" y="326"/>
                  </a:lnTo>
                  <a:lnTo>
                    <a:pt x="119" y="323"/>
                  </a:lnTo>
                  <a:lnTo>
                    <a:pt x="120" y="320"/>
                  </a:lnTo>
                  <a:lnTo>
                    <a:pt x="120" y="312"/>
                  </a:lnTo>
                  <a:lnTo>
                    <a:pt x="119" y="297"/>
                  </a:lnTo>
                  <a:lnTo>
                    <a:pt x="119" y="297"/>
                  </a:lnTo>
                  <a:lnTo>
                    <a:pt x="117" y="297"/>
                  </a:lnTo>
                  <a:lnTo>
                    <a:pt x="117" y="297"/>
                  </a:lnTo>
                  <a:close/>
                  <a:moveTo>
                    <a:pt x="378" y="302"/>
                  </a:moveTo>
                  <a:lnTo>
                    <a:pt x="378" y="302"/>
                  </a:lnTo>
                  <a:lnTo>
                    <a:pt x="380" y="303"/>
                  </a:lnTo>
                  <a:lnTo>
                    <a:pt x="383" y="303"/>
                  </a:lnTo>
                  <a:lnTo>
                    <a:pt x="383" y="303"/>
                  </a:lnTo>
                  <a:lnTo>
                    <a:pt x="383" y="300"/>
                  </a:lnTo>
                  <a:lnTo>
                    <a:pt x="380" y="297"/>
                  </a:lnTo>
                  <a:lnTo>
                    <a:pt x="380" y="297"/>
                  </a:lnTo>
                  <a:lnTo>
                    <a:pt x="380" y="298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8" y="302"/>
                  </a:lnTo>
                  <a:lnTo>
                    <a:pt x="378" y="302"/>
                  </a:lnTo>
                  <a:close/>
                  <a:moveTo>
                    <a:pt x="576" y="300"/>
                  </a:moveTo>
                  <a:lnTo>
                    <a:pt x="576" y="300"/>
                  </a:lnTo>
                  <a:lnTo>
                    <a:pt x="576" y="300"/>
                  </a:lnTo>
                  <a:lnTo>
                    <a:pt x="576" y="298"/>
                  </a:lnTo>
                  <a:lnTo>
                    <a:pt x="576" y="297"/>
                  </a:lnTo>
                  <a:lnTo>
                    <a:pt x="575" y="297"/>
                  </a:lnTo>
                  <a:lnTo>
                    <a:pt x="575" y="297"/>
                  </a:lnTo>
                  <a:lnTo>
                    <a:pt x="575" y="298"/>
                  </a:lnTo>
                  <a:lnTo>
                    <a:pt x="575" y="300"/>
                  </a:lnTo>
                  <a:lnTo>
                    <a:pt x="576" y="302"/>
                  </a:lnTo>
                  <a:lnTo>
                    <a:pt x="576" y="300"/>
                  </a:lnTo>
                  <a:lnTo>
                    <a:pt x="576" y="300"/>
                  </a:lnTo>
                  <a:close/>
                  <a:moveTo>
                    <a:pt x="126" y="308"/>
                  </a:moveTo>
                  <a:lnTo>
                    <a:pt x="126" y="30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5" y="297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5" y="303"/>
                  </a:lnTo>
                  <a:lnTo>
                    <a:pt x="125" y="306"/>
                  </a:lnTo>
                  <a:lnTo>
                    <a:pt x="126" y="308"/>
                  </a:lnTo>
                  <a:lnTo>
                    <a:pt x="126" y="308"/>
                  </a:lnTo>
                  <a:close/>
                  <a:moveTo>
                    <a:pt x="149" y="305"/>
                  </a:moveTo>
                  <a:lnTo>
                    <a:pt x="149" y="305"/>
                  </a:lnTo>
                  <a:lnTo>
                    <a:pt x="151" y="303"/>
                  </a:lnTo>
                  <a:lnTo>
                    <a:pt x="152" y="302"/>
                  </a:lnTo>
                  <a:lnTo>
                    <a:pt x="157" y="300"/>
                  </a:lnTo>
                  <a:lnTo>
                    <a:pt x="157" y="300"/>
                  </a:lnTo>
                  <a:lnTo>
                    <a:pt x="155" y="298"/>
                  </a:lnTo>
                  <a:lnTo>
                    <a:pt x="155" y="297"/>
                  </a:lnTo>
                  <a:lnTo>
                    <a:pt x="155" y="297"/>
                  </a:lnTo>
                  <a:lnTo>
                    <a:pt x="154" y="300"/>
                  </a:lnTo>
                  <a:lnTo>
                    <a:pt x="152" y="300"/>
                  </a:lnTo>
                  <a:lnTo>
                    <a:pt x="149" y="302"/>
                  </a:lnTo>
                  <a:lnTo>
                    <a:pt x="149" y="305"/>
                  </a:lnTo>
                  <a:lnTo>
                    <a:pt x="149" y="305"/>
                  </a:lnTo>
                  <a:close/>
                  <a:moveTo>
                    <a:pt x="755" y="305"/>
                  </a:moveTo>
                  <a:lnTo>
                    <a:pt x="755" y="305"/>
                  </a:lnTo>
                  <a:lnTo>
                    <a:pt x="759" y="300"/>
                  </a:lnTo>
                  <a:lnTo>
                    <a:pt x="759" y="300"/>
                  </a:lnTo>
                  <a:lnTo>
                    <a:pt x="758" y="298"/>
                  </a:lnTo>
                  <a:lnTo>
                    <a:pt x="756" y="297"/>
                  </a:lnTo>
                  <a:lnTo>
                    <a:pt x="756" y="297"/>
                  </a:lnTo>
                  <a:lnTo>
                    <a:pt x="756" y="297"/>
                  </a:lnTo>
                  <a:lnTo>
                    <a:pt x="755" y="302"/>
                  </a:lnTo>
                  <a:lnTo>
                    <a:pt x="755" y="305"/>
                  </a:lnTo>
                  <a:lnTo>
                    <a:pt x="755" y="305"/>
                  </a:lnTo>
                  <a:close/>
                  <a:moveTo>
                    <a:pt x="776" y="327"/>
                  </a:moveTo>
                  <a:lnTo>
                    <a:pt x="776" y="327"/>
                  </a:lnTo>
                  <a:lnTo>
                    <a:pt x="776" y="315"/>
                  </a:lnTo>
                  <a:lnTo>
                    <a:pt x="776" y="300"/>
                  </a:lnTo>
                  <a:lnTo>
                    <a:pt x="776" y="300"/>
                  </a:lnTo>
                  <a:lnTo>
                    <a:pt x="773" y="300"/>
                  </a:lnTo>
                  <a:lnTo>
                    <a:pt x="771" y="297"/>
                  </a:lnTo>
                  <a:lnTo>
                    <a:pt x="771" y="297"/>
                  </a:lnTo>
                  <a:lnTo>
                    <a:pt x="768" y="306"/>
                  </a:lnTo>
                  <a:lnTo>
                    <a:pt x="770" y="314"/>
                  </a:lnTo>
                  <a:lnTo>
                    <a:pt x="773" y="321"/>
                  </a:lnTo>
                  <a:lnTo>
                    <a:pt x="776" y="327"/>
                  </a:lnTo>
                  <a:lnTo>
                    <a:pt x="776" y="327"/>
                  </a:lnTo>
                  <a:close/>
                  <a:moveTo>
                    <a:pt x="85" y="300"/>
                  </a:moveTo>
                  <a:lnTo>
                    <a:pt x="85" y="300"/>
                  </a:lnTo>
                  <a:lnTo>
                    <a:pt x="87" y="305"/>
                  </a:lnTo>
                  <a:lnTo>
                    <a:pt x="87" y="308"/>
                  </a:lnTo>
                  <a:lnTo>
                    <a:pt x="87" y="308"/>
                  </a:lnTo>
                  <a:lnTo>
                    <a:pt x="88" y="306"/>
                  </a:lnTo>
                  <a:lnTo>
                    <a:pt x="90" y="305"/>
                  </a:lnTo>
                  <a:lnTo>
                    <a:pt x="91" y="300"/>
                  </a:lnTo>
                  <a:lnTo>
                    <a:pt x="91" y="300"/>
                  </a:lnTo>
                  <a:lnTo>
                    <a:pt x="90" y="298"/>
                  </a:lnTo>
                  <a:lnTo>
                    <a:pt x="88" y="298"/>
                  </a:lnTo>
                  <a:lnTo>
                    <a:pt x="85" y="300"/>
                  </a:lnTo>
                  <a:lnTo>
                    <a:pt x="85" y="300"/>
                  </a:lnTo>
                  <a:close/>
                  <a:moveTo>
                    <a:pt x="168" y="305"/>
                  </a:moveTo>
                  <a:lnTo>
                    <a:pt x="168" y="305"/>
                  </a:lnTo>
                  <a:lnTo>
                    <a:pt x="168" y="302"/>
                  </a:lnTo>
                  <a:lnTo>
                    <a:pt x="168" y="300"/>
                  </a:lnTo>
                  <a:lnTo>
                    <a:pt x="166" y="298"/>
                  </a:lnTo>
                  <a:lnTo>
                    <a:pt x="166" y="298"/>
                  </a:lnTo>
                  <a:lnTo>
                    <a:pt x="166" y="302"/>
                  </a:lnTo>
                  <a:lnTo>
                    <a:pt x="166" y="303"/>
                  </a:lnTo>
                  <a:lnTo>
                    <a:pt x="168" y="305"/>
                  </a:lnTo>
                  <a:lnTo>
                    <a:pt x="168" y="305"/>
                  </a:lnTo>
                  <a:close/>
                  <a:moveTo>
                    <a:pt x="213" y="305"/>
                  </a:moveTo>
                  <a:lnTo>
                    <a:pt x="213" y="305"/>
                  </a:lnTo>
                  <a:lnTo>
                    <a:pt x="213" y="302"/>
                  </a:lnTo>
                  <a:lnTo>
                    <a:pt x="213" y="300"/>
                  </a:lnTo>
                  <a:lnTo>
                    <a:pt x="213" y="298"/>
                  </a:lnTo>
                  <a:lnTo>
                    <a:pt x="213" y="298"/>
                  </a:lnTo>
                  <a:lnTo>
                    <a:pt x="212" y="302"/>
                  </a:lnTo>
                  <a:lnTo>
                    <a:pt x="213" y="305"/>
                  </a:lnTo>
                  <a:lnTo>
                    <a:pt x="213" y="305"/>
                  </a:lnTo>
                  <a:close/>
                  <a:moveTo>
                    <a:pt x="441" y="302"/>
                  </a:moveTo>
                  <a:lnTo>
                    <a:pt x="441" y="302"/>
                  </a:lnTo>
                  <a:lnTo>
                    <a:pt x="441" y="305"/>
                  </a:lnTo>
                  <a:lnTo>
                    <a:pt x="442" y="306"/>
                  </a:lnTo>
                  <a:lnTo>
                    <a:pt x="442" y="306"/>
                  </a:lnTo>
                  <a:lnTo>
                    <a:pt x="447" y="306"/>
                  </a:lnTo>
                  <a:lnTo>
                    <a:pt x="453" y="306"/>
                  </a:lnTo>
                  <a:lnTo>
                    <a:pt x="453" y="306"/>
                  </a:lnTo>
                  <a:lnTo>
                    <a:pt x="453" y="302"/>
                  </a:lnTo>
                  <a:lnTo>
                    <a:pt x="451" y="300"/>
                  </a:lnTo>
                  <a:lnTo>
                    <a:pt x="450" y="300"/>
                  </a:lnTo>
                  <a:lnTo>
                    <a:pt x="441" y="302"/>
                  </a:lnTo>
                  <a:lnTo>
                    <a:pt x="441" y="302"/>
                  </a:lnTo>
                  <a:close/>
                  <a:moveTo>
                    <a:pt x="592" y="303"/>
                  </a:moveTo>
                  <a:lnTo>
                    <a:pt x="592" y="303"/>
                  </a:lnTo>
                  <a:lnTo>
                    <a:pt x="595" y="302"/>
                  </a:lnTo>
                  <a:lnTo>
                    <a:pt x="596" y="302"/>
                  </a:lnTo>
                  <a:lnTo>
                    <a:pt x="596" y="298"/>
                  </a:lnTo>
                  <a:lnTo>
                    <a:pt x="596" y="298"/>
                  </a:lnTo>
                  <a:lnTo>
                    <a:pt x="593" y="300"/>
                  </a:lnTo>
                  <a:lnTo>
                    <a:pt x="592" y="302"/>
                  </a:lnTo>
                  <a:lnTo>
                    <a:pt x="592" y="303"/>
                  </a:lnTo>
                  <a:lnTo>
                    <a:pt x="592" y="303"/>
                  </a:lnTo>
                  <a:close/>
                  <a:moveTo>
                    <a:pt x="675" y="321"/>
                  </a:moveTo>
                  <a:lnTo>
                    <a:pt x="675" y="321"/>
                  </a:lnTo>
                  <a:lnTo>
                    <a:pt x="675" y="315"/>
                  </a:lnTo>
                  <a:lnTo>
                    <a:pt x="675" y="309"/>
                  </a:lnTo>
                  <a:lnTo>
                    <a:pt x="671" y="300"/>
                  </a:lnTo>
                  <a:lnTo>
                    <a:pt x="671" y="300"/>
                  </a:lnTo>
                  <a:lnTo>
                    <a:pt x="672" y="311"/>
                  </a:lnTo>
                  <a:lnTo>
                    <a:pt x="675" y="321"/>
                  </a:lnTo>
                  <a:lnTo>
                    <a:pt x="675" y="321"/>
                  </a:lnTo>
                  <a:close/>
                  <a:moveTo>
                    <a:pt x="352" y="302"/>
                  </a:moveTo>
                  <a:lnTo>
                    <a:pt x="352" y="302"/>
                  </a:lnTo>
                  <a:lnTo>
                    <a:pt x="349" y="300"/>
                  </a:lnTo>
                  <a:lnTo>
                    <a:pt x="349" y="300"/>
                  </a:lnTo>
                  <a:lnTo>
                    <a:pt x="349" y="302"/>
                  </a:lnTo>
                  <a:lnTo>
                    <a:pt x="351" y="303"/>
                  </a:lnTo>
                  <a:lnTo>
                    <a:pt x="352" y="302"/>
                  </a:lnTo>
                  <a:lnTo>
                    <a:pt x="352" y="302"/>
                  </a:lnTo>
                  <a:lnTo>
                    <a:pt x="352" y="302"/>
                  </a:lnTo>
                  <a:close/>
                  <a:moveTo>
                    <a:pt x="512" y="305"/>
                  </a:moveTo>
                  <a:lnTo>
                    <a:pt x="512" y="305"/>
                  </a:lnTo>
                  <a:lnTo>
                    <a:pt x="514" y="302"/>
                  </a:lnTo>
                  <a:lnTo>
                    <a:pt x="514" y="302"/>
                  </a:lnTo>
                  <a:lnTo>
                    <a:pt x="509" y="302"/>
                  </a:lnTo>
                  <a:lnTo>
                    <a:pt x="505" y="302"/>
                  </a:lnTo>
                  <a:lnTo>
                    <a:pt x="505" y="302"/>
                  </a:lnTo>
                  <a:lnTo>
                    <a:pt x="508" y="303"/>
                  </a:lnTo>
                  <a:lnTo>
                    <a:pt x="512" y="305"/>
                  </a:lnTo>
                  <a:lnTo>
                    <a:pt x="512" y="305"/>
                  </a:lnTo>
                  <a:close/>
                  <a:moveTo>
                    <a:pt x="75" y="311"/>
                  </a:moveTo>
                  <a:lnTo>
                    <a:pt x="75" y="311"/>
                  </a:lnTo>
                  <a:lnTo>
                    <a:pt x="75" y="305"/>
                  </a:lnTo>
                  <a:lnTo>
                    <a:pt x="75" y="303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3" y="306"/>
                  </a:lnTo>
                  <a:lnTo>
                    <a:pt x="75" y="311"/>
                  </a:lnTo>
                  <a:lnTo>
                    <a:pt x="75" y="311"/>
                  </a:lnTo>
                  <a:close/>
                  <a:moveTo>
                    <a:pt x="107" y="341"/>
                  </a:moveTo>
                  <a:lnTo>
                    <a:pt x="107" y="341"/>
                  </a:lnTo>
                  <a:lnTo>
                    <a:pt x="110" y="332"/>
                  </a:lnTo>
                  <a:lnTo>
                    <a:pt x="110" y="323"/>
                  </a:lnTo>
                  <a:lnTo>
                    <a:pt x="108" y="302"/>
                  </a:lnTo>
                  <a:lnTo>
                    <a:pt x="108" y="302"/>
                  </a:lnTo>
                  <a:lnTo>
                    <a:pt x="107" y="311"/>
                  </a:lnTo>
                  <a:lnTo>
                    <a:pt x="107" y="321"/>
                  </a:lnTo>
                  <a:lnTo>
                    <a:pt x="107" y="341"/>
                  </a:lnTo>
                  <a:lnTo>
                    <a:pt x="107" y="341"/>
                  </a:lnTo>
                  <a:close/>
                  <a:moveTo>
                    <a:pt x="177" y="317"/>
                  </a:moveTo>
                  <a:lnTo>
                    <a:pt x="177" y="317"/>
                  </a:lnTo>
                  <a:lnTo>
                    <a:pt x="180" y="315"/>
                  </a:lnTo>
                  <a:lnTo>
                    <a:pt x="181" y="314"/>
                  </a:lnTo>
                  <a:lnTo>
                    <a:pt x="181" y="309"/>
                  </a:lnTo>
                  <a:lnTo>
                    <a:pt x="180" y="305"/>
                  </a:lnTo>
                  <a:lnTo>
                    <a:pt x="177" y="303"/>
                  </a:lnTo>
                  <a:lnTo>
                    <a:pt x="175" y="302"/>
                  </a:lnTo>
                  <a:lnTo>
                    <a:pt x="175" y="302"/>
                  </a:lnTo>
                  <a:lnTo>
                    <a:pt x="177" y="317"/>
                  </a:lnTo>
                  <a:lnTo>
                    <a:pt x="177" y="317"/>
                  </a:lnTo>
                  <a:close/>
                  <a:moveTo>
                    <a:pt x="197" y="317"/>
                  </a:moveTo>
                  <a:lnTo>
                    <a:pt x="197" y="317"/>
                  </a:lnTo>
                  <a:lnTo>
                    <a:pt x="198" y="314"/>
                  </a:lnTo>
                  <a:lnTo>
                    <a:pt x="200" y="309"/>
                  </a:lnTo>
                  <a:lnTo>
                    <a:pt x="198" y="305"/>
                  </a:lnTo>
                  <a:lnTo>
                    <a:pt x="197" y="303"/>
                  </a:lnTo>
                  <a:lnTo>
                    <a:pt x="195" y="302"/>
                  </a:lnTo>
                  <a:lnTo>
                    <a:pt x="195" y="302"/>
                  </a:lnTo>
                  <a:lnTo>
                    <a:pt x="194" y="305"/>
                  </a:lnTo>
                  <a:lnTo>
                    <a:pt x="192" y="309"/>
                  </a:lnTo>
                  <a:lnTo>
                    <a:pt x="194" y="314"/>
                  </a:lnTo>
                  <a:lnTo>
                    <a:pt x="197" y="317"/>
                  </a:lnTo>
                  <a:lnTo>
                    <a:pt x="197" y="317"/>
                  </a:lnTo>
                  <a:close/>
                  <a:moveTo>
                    <a:pt x="494" y="312"/>
                  </a:moveTo>
                  <a:lnTo>
                    <a:pt x="494" y="312"/>
                  </a:lnTo>
                  <a:lnTo>
                    <a:pt x="497" y="311"/>
                  </a:lnTo>
                  <a:lnTo>
                    <a:pt x="499" y="309"/>
                  </a:lnTo>
                  <a:lnTo>
                    <a:pt x="500" y="306"/>
                  </a:lnTo>
                  <a:lnTo>
                    <a:pt x="500" y="306"/>
                  </a:lnTo>
                  <a:lnTo>
                    <a:pt x="499" y="303"/>
                  </a:lnTo>
                  <a:lnTo>
                    <a:pt x="495" y="303"/>
                  </a:lnTo>
                  <a:lnTo>
                    <a:pt x="495" y="303"/>
                  </a:lnTo>
                  <a:lnTo>
                    <a:pt x="495" y="308"/>
                  </a:lnTo>
                  <a:lnTo>
                    <a:pt x="494" y="312"/>
                  </a:lnTo>
                  <a:lnTo>
                    <a:pt x="494" y="312"/>
                  </a:lnTo>
                  <a:close/>
                  <a:moveTo>
                    <a:pt x="47" y="311"/>
                  </a:moveTo>
                  <a:lnTo>
                    <a:pt x="47" y="311"/>
                  </a:lnTo>
                  <a:lnTo>
                    <a:pt x="49" y="311"/>
                  </a:lnTo>
                  <a:lnTo>
                    <a:pt x="49" y="308"/>
                  </a:lnTo>
                  <a:lnTo>
                    <a:pt x="50" y="303"/>
                  </a:lnTo>
                  <a:lnTo>
                    <a:pt x="50" y="303"/>
                  </a:lnTo>
                  <a:lnTo>
                    <a:pt x="47" y="303"/>
                  </a:lnTo>
                  <a:lnTo>
                    <a:pt x="47" y="303"/>
                  </a:lnTo>
                  <a:lnTo>
                    <a:pt x="47" y="308"/>
                  </a:lnTo>
                  <a:lnTo>
                    <a:pt x="47" y="311"/>
                  </a:lnTo>
                  <a:lnTo>
                    <a:pt x="47" y="311"/>
                  </a:lnTo>
                  <a:close/>
                  <a:moveTo>
                    <a:pt x="78" y="324"/>
                  </a:moveTo>
                  <a:lnTo>
                    <a:pt x="78" y="324"/>
                  </a:lnTo>
                  <a:lnTo>
                    <a:pt x="81" y="323"/>
                  </a:lnTo>
                  <a:lnTo>
                    <a:pt x="82" y="320"/>
                  </a:lnTo>
                  <a:lnTo>
                    <a:pt x="82" y="314"/>
                  </a:lnTo>
                  <a:lnTo>
                    <a:pt x="82" y="308"/>
                  </a:lnTo>
                  <a:lnTo>
                    <a:pt x="81" y="303"/>
                  </a:lnTo>
                  <a:lnTo>
                    <a:pt x="81" y="303"/>
                  </a:lnTo>
                  <a:lnTo>
                    <a:pt x="79" y="312"/>
                  </a:lnTo>
                  <a:lnTo>
                    <a:pt x="78" y="324"/>
                  </a:lnTo>
                  <a:lnTo>
                    <a:pt x="78" y="324"/>
                  </a:lnTo>
                  <a:close/>
                  <a:moveTo>
                    <a:pt x="94" y="359"/>
                  </a:moveTo>
                  <a:lnTo>
                    <a:pt x="94" y="359"/>
                  </a:lnTo>
                  <a:lnTo>
                    <a:pt x="98" y="346"/>
                  </a:lnTo>
                  <a:lnTo>
                    <a:pt x="99" y="330"/>
                  </a:lnTo>
                  <a:lnTo>
                    <a:pt x="101" y="315"/>
                  </a:lnTo>
                  <a:lnTo>
                    <a:pt x="101" y="309"/>
                  </a:lnTo>
                  <a:lnTo>
                    <a:pt x="99" y="303"/>
                  </a:lnTo>
                  <a:lnTo>
                    <a:pt x="99" y="303"/>
                  </a:lnTo>
                  <a:lnTo>
                    <a:pt x="98" y="317"/>
                  </a:lnTo>
                  <a:lnTo>
                    <a:pt x="96" y="330"/>
                  </a:lnTo>
                  <a:lnTo>
                    <a:pt x="94" y="344"/>
                  </a:lnTo>
                  <a:lnTo>
                    <a:pt x="94" y="359"/>
                  </a:lnTo>
                  <a:lnTo>
                    <a:pt x="94" y="359"/>
                  </a:lnTo>
                  <a:close/>
                  <a:moveTo>
                    <a:pt x="134" y="355"/>
                  </a:moveTo>
                  <a:lnTo>
                    <a:pt x="134" y="355"/>
                  </a:lnTo>
                  <a:lnTo>
                    <a:pt x="136" y="332"/>
                  </a:lnTo>
                  <a:lnTo>
                    <a:pt x="136" y="318"/>
                  </a:lnTo>
                  <a:lnTo>
                    <a:pt x="136" y="305"/>
                  </a:lnTo>
                  <a:lnTo>
                    <a:pt x="136" y="305"/>
                  </a:lnTo>
                  <a:lnTo>
                    <a:pt x="134" y="303"/>
                  </a:lnTo>
                  <a:lnTo>
                    <a:pt x="134" y="303"/>
                  </a:lnTo>
                  <a:lnTo>
                    <a:pt x="131" y="315"/>
                  </a:lnTo>
                  <a:lnTo>
                    <a:pt x="131" y="329"/>
                  </a:lnTo>
                  <a:lnTo>
                    <a:pt x="131" y="343"/>
                  </a:lnTo>
                  <a:lnTo>
                    <a:pt x="134" y="355"/>
                  </a:lnTo>
                  <a:lnTo>
                    <a:pt x="134" y="355"/>
                  </a:lnTo>
                  <a:close/>
                  <a:moveTo>
                    <a:pt x="532" y="305"/>
                  </a:moveTo>
                  <a:lnTo>
                    <a:pt x="532" y="305"/>
                  </a:lnTo>
                  <a:lnTo>
                    <a:pt x="534" y="308"/>
                  </a:lnTo>
                  <a:lnTo>
                    <a:pt x="535" y="309"/>
                  </a:lnTo>
                  <a:lnTo>
                    <a:pt x="538" y="309"/>
                  </a:lnTo>
                  <a:lnTo>
                    <a:pt x="538" y="309"/>
                  </a:lnTo>
                  <a:lnTo>
                    <a:pt x="538" y="306"/>
                  </a:lnTo>
                  <a:lnTo>
                    <a:pt x="538" y="303"/>
                  </a:lnTo>
                  <a:lnTo>
                    <a:pt x="538" y="303"/>
                  </a:lnTo>
                  <a:lnTo>
                    <a:pt x="535" y="305"/>
                  </a:lnTo>
                  <a:lnTo>
                    <a:pt x="532" y="305"/>
                  </a:lnTo>
                  <a:lnTo>
                    <a:pt x="532" y="305"/>
                  </a:lnTo>
                  <a:close/>
                  <a:moveTo>
                    <a:pt x="87" y="318"/>
                  </a:moveTo>
                  <a:lnTo>
                    <a:pt x="87" y="318"/>
                  </a:lnTo>
                  <a:lnTo>
                    <a:pt x="88" y="323"/>
                  </a:lnTo>
                  <a:lnTo>
                    <a:pt x="88" y="329"/>
                  </a:lnTo>
                  <a:lnTo>
                    <a:pt x="90" y="341"/>
                  </a:lnTo>
                  <a:lnTo>
                    <a:pt x="90" y="341"/>
                  </a:lnTo>
                  <a:lnTo>
                    <a:pt x="91" y="321"/>
                  </a:lnTo>
                  <a:lnTo>
                    <a:pt x="93" y="305"/>
                  </a:lnTo>
                  <a:lnTo>
                    <a:pt x="93" y="305"/>
                  </a:lnTo>
                  <a:lnTo>
                    <a:pt x="91" y="312"/>
                  </a:lnTo>
                  <a:lnTo>
                    <a:pt x="87" y="318"/>
                  </a:lnTo>
                  <a:lnTo>
                    <a:pt x="87" y="318"/>
                  </a:lnTo>
                  <a:close/>
                  <a:moveTo>
                    <a:pt x="296" y="305"/>
                  </a:moveTo>
                  <a:lnTo>
                    <a:pt x="296" y="305"/>
                  </a:lnTo>
                  <a:lnTo>
                    <a:pt x="296" y="308"/>
                  </a:lnTo>
                  <a:lnTo>
                    <a:pt x="297" y="309"/>
                  </a:lnTo>
                  <a:lnTo>
                    <a:pt x="297" y="309"/>
                  </a:lnTo>
                  <a:lnTo>
                    <a:pt x="299" y="308"/>
                  </a:lnTo>
                  <a:lnTo>
                    <a:pt x="300" y="308"/>
                  </a:lnTo>
                  <a:lnTo>
                    <a:pt x="300" y="308"/>
                  </a:lnTo>
                  <a:lnTo>
                    <a:pt x="302" y="306"/>
                  </a:lnTo>
                  <a:lnTo>
                    <a:pt x="302" y="306"/>
                  </a:lnTo>
                  <a:lnTo>
                    <a:pt x="300" y="306"/>
                  </a:lnTo>
                  <a:lnTo>
                    <a:pt x="299" y="305"/>
                  </a:lnTo>
                  <a:lnTo>
                    <a:pt x="299" y="305"/>
                  </a:lnTo>
                  <a:lnTo>
                    <a:pt x="296" y="305"/>
                  </a:lnTo>
                  <a:lnTo>
                    <a:pt x="296" y="305"/>
                  </a:lnTo>
                  <a:close/>
                  <a:moveTo>
                    <a:pt x="145" y="317"/>
                  </a:moveTo>
                  <a:lnTo>
                    <a:pt x="145" y="317"/>
                  </a:lnTo>
                  <a:lnTo>
                    <a:pt x="145" y="311"/>
                  </a:lnTo>
                  <a:lnTo>
                    <a:pt x="145" y="305"/>
                  </a:lnTo>
                  <a:lnTo>
                    <a:pt x="145" y="305"/>
                  </a:lnTo>
                  <a:lnTo>
                    <a:pt x="142" y="305"/>
                  </a:lnTo>
                  <a:lnTo>
                    <a:pt x="142" y="305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2" y="308"/>
                  </a:lnTo>
                  <a:lnTo>
                    <a:pt x="142" y="312"/>
                  </a:lnTo>
                  <a:lnTo>
                    <a:pt x="143" y="315"/>
                  </a:lnTo>
                  <a:lnTo>
                    <a:pt x="145" y="317"/>
                  </a:lnTo>
                  <a:lnTo>
                    <a:pt x="145" y="317"/>
                  </a:lnTo>
                  <a:close/>
                  <a:moveTo>
                    <a:pt x="654" y="330"/>
                  </a:moveTo>
                  <a:lnTo>
                    <a:pt x="654" y="330"/>
                  </a:lnTo>
                  <a:lnTo>
                    <a:pt x="656" y="315"/>
                  </a:lnTo>
                  <a:lnTo>
                    <a:pt x="654" y="309"/>
                  </a:lnTo>
                  <a:lnTo>
                    <a:pt x="653" y="308"/>
                  </a:lnTo>
                  <a:lnTo>
                    <a:pt x="651" y="306"/>
                  </a:lnTo>
                  <a:lnTo>
                    <a:pt x="651" y="306"/>
                  </a:lnTo>
                  <a:lnTo>
                    <a:pt x="654" y="330"/>
                  </a:lnTo>
                  <a:lnTo>
                    <a:pt x="654" y="330"/>
                  </a:lnTo>
                  <a:close/>
                  <a:moveTo>
                    <a:pt x="238" y="315"/>
                  </a:moveTo>
                  <a:lnTo>
                    <a:pt x="238" y="315"/>
                  </a:lnTo>
                  <a:lnTo>
                    <a:pt x="241" y="314"/>
                  </a:lnTo>
                  <a:lnTo>
                    <a:pt x="241" y="311"/>
                  </a:lnTo>
                  <a:lnTo>
                    <a:pt x="239" y="308"/>
                  </a:lnTo>
                  <a:lnTo>
                    <a:pt x="238" y="306"/>
                  </a:lnTo>
                  <a:lnTo>
                    <a:pt x="238" y="306"/>
                  </a:lnTo>
                  <a:lnTo>
                    <a:pt x="238" y="308"/>
                  </a:lnTo>
                  <a:lnTo>
                    <a:pt x="238" y="311"/>
                  </a:lnTo>
                  <a:lnTo>
                    <a:pt x="238" y="315"/>
                  </a:lnTo>
                  <a:lnTo>
                    <a:pt x="238" y="315"/>
                  </a:lnTo>
                  <a:close/>
                  <a:moveTo>
                    <a:pt x="462" y="308"/>
                  </a:moveTo>
                  <a:lnTo>
                    <a:pt x="462" y="308"/>
                  </a:lnTo>
                  <a:lnTo>
                    <a:pt x="463" y="309"/>
                  </a:lnTo>
                  <a:lnTo>
                    <a:pt x="468" y="311"/>
                  </a:lnTo>
                  <a:lnTo>
                    <a:pt x="471" y="309"/>
                  </a:lnTo>
                  <a:lnTo>
                    <a:pt x="473" y="306"/>
                  </a:lnTo>
                  <a:lnTo>
                    <a:pt x="473" y="306"/>
                  </a:lnTo>
                  <a:lnTo>
                    <a:pt x="471" y="306"/>
                  </a:lnTo>
                  <a:lnTo>
                    <a:pt x="468" y="308"/>
                  </a:lnTo>
                  <a:lnTo>
                    <a:pt x="465" y="308"/>
                  </a:lnTo>
                  <a:lnTo>
                    <a:pt x="462" y="308"/>
                  </a:lnTo>
                  <a:lnTo>
                    <a:pt x="462" y="308"/>
                  </a:lnTo>
                  <a:close/>
                  <a:moveTo>
                    <a:pt x="662" y="315"/>
                  </a:moveTo>
                  <a:lnTo>
                    <a:pt x="662" y="315"/>
                  </a:lnTo>
                  <a:lnTo>
                    <a:pt x="663" y="311"/>
                  </a:lnTo>
                  <a:lnTo>
                    <a:pt x="662" y="306"/>
                  </a:lnTo>
                  <a:lnTo>
                    <a:pt x="662" y="306"/>
                  </a:lnTo>
                  <a:lnTo>
                    <a:pt x="660" y="311"/>
                  </a:lnTo>
                  <a:lnTo>
                    <a:pt x="660" y="314"/>
                  </a:lnTo>
                  <a:lnTo>
                    <a:pt x="662" y="315"/>
                  </a:lnTo>
                  <a:lnTo>
                    <a:pt x="662" y="315"/>
                  </a:lnTo>
                  <a:close/>
                  <a:moveTo>
                    <a:pt x="341" y="309"/>
                  </a:moveTo>
                  <a:lnTo>
                    <a:pt x="341" y="309"/>
                  </a:lnTo>
                  <a:lnTo>
                    <a:pt x="355" y="308"/>
                  </a:lnTo>
                  <a:lnTo>
                    <a:pt x="355" y="308"/>
                  </a:lnTo>
                  <a:lnTo>
                    <a:pt x="352" y="308"/>
                  </a:lnTo>
                  <a:lnTo>
                    <a:pt x="348" y="306"/>
                  </a:lnTo>
                  <a:lnTo>
                    <a:pt x="345" y="308"/>
                  </a:lnTo>
                  <a:lnTo>
                    <a:pt x="341" y="309"/>
                  </a:lnTo>
                  <a:lnTo>
                    <a:pt x="341" y="309"/>
                  </a:lnTo>
                  <a:close/>
                  <a:moveTo>
                    <a:pt x="62" y="317"/>
                  </a:moveTo>
                  <a:lnTo>
                    <a:pt x="62" y="317"/>
                  </a:lnTo>
                  <a:lnTo>
                    <a:pt x="61" y="312"/>
                  </a:lnTo>
                  <a:lnTo>
                    <a:pt x="58" y="308"/>
                  </a:lnTo>
                  <a:lnTo>
                    <a:pt x="58" y="308"/>
                  </a:lnTo>
                  <a:lnTo>
                    <a:pt x="59" y="314"/>
                  </a:lnTo>
                  <a:lnTo>
                    <a:pt x="62" y="317"/>
                  </a:lnTo>
                  <a:lnTo>
                    <a:pt x="62" y="317"/>
                  </a:lnTo>
                  <a:close/>
                  <a:moveTo>
                    <a:pt x="372" y="309"/>
                  </a:moveTo>
                  <a:lnTo>
                    <a:pt x="372" y="309"/>
                  </a:lnTo>
                  <a:lnTo>
                    <a:pt x="372" y="311"/>
                  </a:lnTo>
                  <a:lnTo>
                    <a:pt x="372" y="312"/>
                  </a:lnTo>
                  <a:lnTo>
                    <a:pt x="373" y="312"/>
                  </a:lnTo>
                  <a:lnTo>
                    <a:pt x="373" y="312"/>
                  </a:lnTo>
                  <a:lnTo>
                    <a:pt x="373" y="311"/>
                  </a:lnTo>
                  <a:lnTo>
                    <a:pt x="373" y="309"/>
                  </a:lnTo>
                  <a:lnTo>
                    <a:pt x="372" y="309"/>
                  </a:lnTo>
                  <a:lnTo>
                    <a:pt x="372" y="309"/>
                  </a:lnTo>
                  <a:close/>
                  <a:moveTo>
                    <a:pt x="386" y="314"/>
                  </a:moveTo>
                  <a:lnTo>
                    <a:pt x="386" y="314"/>
                  </a:lnTo>
                  <a:lnTo>
                    <a:pt x="387" y="311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12"/>
                  </a:lnTo>
                  <a:lnTo>
                    <a:pt x="386" y="314"/>
                  </a:lnTo>
                  <a:lnTo>
                    <a:pt x="386" y="314"/>
                  </a:lnTo>
                  <a:close/>
                  <a:moveTo>
                    <a:pt x="476" y="312"/>
                  </a:moveTo>
                  <a:lnTo>
                    <a:pt x="476" y="312"/>
                  </a:lnTo>
                  <a:lnTo>
                    <a:pt x="482" y="312"/>
                  </a:lnTo>
                  <a:lnTo>
                    <a:pt x="486" y="314"/>
                  </a:lnTo>
                  <a:lnTo>
                    <a:pt x="486" y="314"/>
                  </a:lnTo>
                  <a:lnTo>
                    <a:pt x="485" y="311"/>
                  </a:lnTo>
                  <a:lnTo>
                    <a:pt x="482" y="309"/>
                  </a:lnTo>
                  <a:lnTo>
                    <a:pt x="479" y="309"/>
                  </a:lnTo>
                  <a:lnTo>
                    <a:pt x="476" y="312"/>
                  </a:lnTo>
                  <a:lnTo>
                    <a:pt x="476" y="312"/>
                  </a:lnTo>
                  <a:close/>
                  <a:moveTo>
                    <a:pt x="588" y="309"/>
                  </a:moveTo>
                  <a:lnTo>
                    <a:pt x="588" y="309"/>
                  </a:lnTo>
                  <a:lnTo>
                    <a:pt x="588" y="318"/>
                  </a:lnTo>
                  <a:lnTo>
                    <a:pt x="590" y="326"/>
                  </a:lnTo>
                  <a:lnTo>
                    <a:pt x="593" y="340"/>
                  </a:lnTo>
                  <a:lnTo>
                    <a:pt x="593" y="340"/>
                  </a:lnTo>
                  <a:lnTo>
                    <a:pt x="598" y="334"/>
                  </a:lnTo>
                  <a:lnTo>
                    <a:pt x="599" y="327"/>
                  </a:lnTo>
                  <a:lnTo>
                    <a:pt x="601" y="312"/>
                  </a:lnTo>
                  <a:lnTo>
                    <a:pt x="601" y="312"/>
                  </a:lnTo>
                  <a:lnTo>
                    <a:pt x="595" y="311"/>
                  </a:lnTo>
                  <a:lnTo>
                    <a:pt x="588" y="309"/>
                  </a:lnTo>
                  <a:lnTo>
                    <a:pt x="588" y="309"/>
                  </a:lnTo>
                  <a:close/>
                  <a:moveTo>
                    <a:pt x="758" y="364"/>
                  </a:moveTo>
                  <a:lnTo>
                    <a:pt x="758" y="364"/>
                  </a:lnTo>
                  <a:lnTo>
                    <a:pt x="762" y="334"/>
                  </a:lnTo>
                  <a:lnTo>
                    <a:pt x="762" y="327"/>
                  </a:lnTo>
                  <a:lnTo>
                    <a:pt x="762" y="320"/>
                  </a:lnTo>
                  <a:lnTo>
                    <a:pt x="761" y="314"/>
                  </a:lnTo>
                  <a:lnTo>
                    <a:pt x="758" y="309"/>
                  </a:lnTo>
                  <a:lnTo>
                    <a:pt x="758" y="309"/>
                  </a:lnTo>
                  <a:lnTo>
                    <a:pt x="756" y="315"/>
                  </a:lnTo>
                  <a:lnTo>
                    <a:pt x="755" y="321"/>
                  </a:lnTo>
                  <a:lnTo>
                    <a:pt x="753" y="337"/>
                  </a:lnTo>
                  <a:lnTo>
                    <a:pt x="755" y="350"/>
                  </a:lnTo>
                  <a:lnTo>
                    <a:pt x="758" y="364"/>
                  </a:lnTo>
                  <a:lnTo>
                    <a:pt x="758" y="364"/>
                  </a:lnTo>
                  <a:close/>
                  <a:moveTo>
                    <a:pt x="154" y="320"/>
                  </a:moveTo>
                  <a:lnTo>
                    <a:pt x="154" y="320"/>
                  </a:lnTo>
                  <a:lnTo>
                    <a:pt x="154" y="317"/>
                  </a:lnTo>
                  <a:lnTo>
                    <a:pt x="155" y="314"/>
                  </a:lnTo>
                  <a:lnTo>
                    <a:pt x="155" y="311"/>
                  </a:lnTo>
                  <a:lnTo>
                    <a:pt x="154" y="309"/>
                  </a:lnTo>
                  <a:lnTo>
                    <a:pt x="154" y="309"/>
                  </a:lnTo>
                  <a:lnTo>
                    <a:pt x="151" y="315"/>
                  </a:lnTo>
                  <a:lnTo>
                    <a:pt x="151" y="318"/>
                  </a:lnTo>
                  <a:lnTo>
                    <a:pt x="154" y="320"/>
                  </a:lnTo>
                  <a:lnTo>
                    <a:pt x="154" y="320"/>
                  </a:lnTo>
                  <a:close/>
                  <a:moveTo>
                    <a:pt x="198" y="323"/>
                  </a:moveTo>
                  <a:lnTo>
                    <a:pt x="198" y="323"/>
                  </a:lnTo>
                  <a:lnTo>
                    <a:pt x="206" y="323"/>
                  </a:lnTo>
                  <a:lnTo>
                    <a:pt x="206" y="323"/>
                  </a:lnTo>
                  <a:lnTo>
                    <a:pt x="206" y="318"/>
                  </a:lnTo>
                  <a:lnTo>
                    <a:pt x="206" y="315"/>
                  </a:lnTo>
                  <a:lnTo>
                    <a:pt x="204" y="312"/>
                  </a:lnTo>
                  <a:lnTo>
                    <a:pt x="201" y="309"/>
                  </a:lnTo>
                  <a:lnTo>
                    <a:pt x="201" y="309"/>
                  </a:lnTo>
                  <a:lnTo>
                    <a:pt x="200" y="315"/>
                  </a:lnTo>
                  <a:lnTo>
                    <a:pt x="198" y="318"/>
                  </a:lnTo>
                  <a:lnTo>
                    <a:pt x="198" y="323"/>
                  </a:lnTo>
                  <a:lnTo>
                    <a:pt x="198" y="323"/>
                  </a:lnTo>
                  <a:close/>
                  <a:moveTo>
                    <a:pt x="396" y="314"/>
                  </a:moveTo>
                  <a:lnTo>
                    <a:pt x="396" y="314"/>
                  </a:lnTo>
                  <a:lnTo>
                    <a:pt x="402" y="312"/>
                  </a:lnTo>
                  <a:lnTo>
                    <a:pt x="407" y="314"/>
                  </a:lnTo>
                  <a:lnTo>
                    <a:pt x="407" y="314"/>
                  </a:lnTo>
                  <a:lnTo>
                    <a:pt x="406" y="312"/>
                  </a:lnTo>
                  <a:lnTo>
                    <a:pt x="402" y="311"/>
                  </a:lnTo>
                  <a:lnTo>
                    <a:pt x="398" y="309"/>
                  </a:lnTo>
                  <a:lnTo>
                    <a:pt x="398" y="309"/>
                  </a:lnTo>
                  <a:lnTo>
                    <a:pt x="396" y="312"/>
                  </a:lnTo>
                  <a:lnTo>
                    <a:pt x="396" y="314"/>
                  </a:lnTo>
                  <a:lnTo>
                    <a:pt x="396" y="314"/>
                  </a:lnTo>
                  <a:close/>
                  <a:moveTo>
                    <a:pt x="37" y="321"/>
                  </a:moveTo>
                  <a:lnTo>
                    <a:pt x="37" y="321"/>
                  </a:lnTo>
                  <a:lnTo>
                    <a:pt x="38" y="320"/>
                  </a:lnTo>
                  <a:lnTo>
                    <a:pt x="38" y="318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38" y="312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7" y="315"/>
                  </a:lnTo>
                  <a:lnTo>
                    <a:pt x="37" y="321"/>
                  </a:lnTo>
                  <a:lnTo>
                    <a:pt x="37" y="321"/>
                  </a:lnTo>
                  <a:close/>
                  <a:moveTo>
                    <a:pt x="160" y="321"/>
                  </a:moveTo>
                  <a:lnTo>
                    <a:pt x="160" y="321"/>
                  </a:lnTo>
                  <a:lnTo>
                    <a:pt x="162" y="321"/>
                  </a:lnTo>
                  <a:lnTo>
                    <a:pt x="165" y="323"/>
                  </a:lnTo>
                  <a:lnTo>
                    <a:pt x="165" y="323"/>
                  </a:lnTo>
                  <a:lnTo>
                    <a:pt x="163" y="315"/>
                  </a:lnTo>
                  <a:lnTo>
                    <a:pt x="160" y="311"/>
                  </a:lnTo>
                  <a:lnTo>
                    <a:pt x="160" y="311"/>
                  </a:lnTo>
                  <a:lnTo>
                    <a:pt x="160" y="315"/>
                  </a:lnTo>
                  <a:lnTo>
                    <a:pt x="160" y="321"/>
                  </a:lnTo>
                  <a:lnTo>
                    <a:pt x="160" y="321"/>
                  </a:lnTo>
                  <a:close/>
                  <a:moveTo>
                    <a:pt x="273" y="314"/>
                  </a:moveTo>
                  <a:lnTo>
                    <a:pt x="273" y="314"/>
                  </a:lnTo>
                  <a:lnTo>
                    <a:pt x="274" y="314"/>
                  </a:lnTo>
                  <a:lnTo>
                    <a:pt x="276" y="314"/>
                  </a:lnTo>
                  <a:lnTo>
                    <a:pt x="276" y="314"/>
                  </a:lnTo>
                  <a:lnTo>
                    <a:pt x="276" y="311"/>
                  </a:lnTo>
                  <a:lnTo>
                    <a:pt x="276" y="311"/>
                  </a:lnTo>
                  <a:lnTo>
                    <a:pt x="274" y="312"/>
                  </a:lnTo>
                  <a:lnTo>
                    <a:pt x="273" y="312"/>
                  </a:lnTo>
                  <a:lnTo>
                    <a:pt x="273" y="314"/>
                  </a:lnTo>
                  <a:lnTo>
                    <a:pt x="273" y="314"/>
                  </a:lnTo>
                  <a:close/>
                  <a:moveTo>
                    <a:pt x="345" y="312"/>
                  </a:moveTo>
                  <a:lnTo>
                    <a:pt x="345" y="312"/>
                  </a:lnTo>
                  <a:lnTo>
                    <a:pt x="348" y="315"/>
                  </a:lnTo>
                  <a:lnTo>
                    <a:pt x="349" y="318"/>
                  </a:lnTo>
                  <a:lnTo>
                    <a:pt x="349" y="318"/>
                  </a:lnTo>
                  <a:lnTo>
                    <a:pt x="354" y="318"/>
                  </a:lnTo>
                  <a:lnTo>
                    <a:pt x="357" y="317"/>
                  </a:lnTo>
                  <a:lnTo>
                    <a:pt x="361" y="312"/>
                  </a:lnTo>
                  <a:lnTo>
                    <a:pt x="361" y="312"/>
                  </a:lnTo>
                  <a:lnTo>
                    <a:pt x="358" y="311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5" y="312"/>
                  </a:lnTo>
                  <a:lnTo>
                    <a:pt x="345" y="312"/>
                  </a:lnTo>
                  <a:close/>
                  <a:moveTo>
                    <a:pt x="561" y="311"/>
                  </a:moveTo>
                  <a:lnTo>
                    <a:pt x="561" y="311"/>
                  </a:lnTo>
                  <a:lnTo>
                    <a:pt x="563" y="315"/>
                  </a:lnTo>
                  <a:lnTo>
                    <a:pt x="566" y="318"/>
                  </a:lnTo>
                  <a:lnTo>
                    <a:pt x="566" y="318"/>
                  </a:lnTo>
                  <a:lnTo>
                    <a:pt x="567" y="317"/>
                  </a:lnTo>
                  <a:lnTo>
                    <a:pt x="567" y="315"/>
                  </a:lnTo>
                  <a:lnTo>
                    <a:pt x="566" y="312"/>
                  </a:lnTo>
                  <a:lnTo>
                    <a:pt x="567" y="311"/>
                  </a:lnTo>
                  <a:lnTo>
                    <a:pt x="567" y="311"/>
                  </a:lnTo>
                  <a:lnTo>
                    <a:pt x="564" y="311"/>
                  </a:lnTo>
                  <a:lnTo>
                    <a:pt x="561" y="311"/>
                  </a:lnTo>
                  <a:lnTo>
                    <a:pt x="561" y="311"/>
                  </a:lnTo>
                  <a:close/>
                  <a:moveTo>
                    <a:pt x="584" y="335"/>
                  </a:moveTo>
                  <a:lnTo>
                    <a:pt x="584" y="335"/>
                  </a:lnTo>
                  <a:lnTo>
                    <a:pt x="584" y="327"/>
                  </a:lnTo>
                  <a:lnTo>
                    <a:pt x="584" y="321"/>
                  </a:lnTo>
                  <a:lnTo>
                    <a:pt x="582" y="315"/>
                  </a:lnTo>
                  <a:lnTo>
                    <a:pt x="579" y="311"/>
                  </a:lnTo>
                  <a:lnTo>
                    <a:pt x="579" y="311"/>
                  </a:lnTo>
                  <a:lnTo>
                    <a:pt x="578" y="317"/>
                  </a:lnTo>
                  <a:lnTo>
                    <a:pt x="578" y="324"/>
                  </a:lnTo>
                  <a:lnTo>
                    <a:pt x="579" y="332"/>
                  </a:lnTo>
                  <a:lnTo>
                    <a:pt x="581" y="335"/>
                  </a:lnTo>
                  <a:lnTo>
                    <a:pt x="584" y="335"/>
                  </a:lnTo>
                  <a:lnTo>
                    <a:pt x="584" y="335"/>
                  </a:lnTo>
                  <a:close/>
                  <a:moveTo>
                    <a:pt x="639" y="312"/>
                  </a:moveTo>
                  <a:lnTo>
                    <a:pt x="639" y="312"/>
                  </a:lnTo>
                  <a:lnTo>
                    <a:pt x="639" y="317"/>
                  </a:lnTo>
                  <a:lnTo>
                    <a:pt x="642" y="321"/>
                  </a:lnTo>
                  <a:lnTo>
                    <a:pt x="645" y="323"/>
                  </a:lnTo>
                  <a:lnTo>
                    <a:pt x="648" y="326"/>
                  </a:lnTo>
                  <a:lnTo>
                    <a:pt x="648" y="326"/>
                  </a:lnTo>
                  <a:lnTo>
                    <a:pt x="646" y="311"/>
                  </a:lnTo>
                  <a:lnTo>
                    <a:pt x="646" y="311"/>
                  </a:lnTo>
                  <a:lnTo>
                    <a:pt x="642" y="311"/>
                  </a:lnTo>
                  <a:lnTo>
                    <a:pt x="639" y="312"/>
                  </a:lnTo>
                  <a:lnTo>
                    <a:pt x="639" y="312"/>
                  </a:lnTo>
                  <a:close/>
                  <a:moveTo>
                    <a:pt x="252" y="318"/>
                  </a:moveTo>
                  <a:lnTo>
                    <a:pt x="252" y="318"/>
                  </a:lnTo>
                  <a:lnTo>
                    <a:pt x="256" y="318"/>
                  </a:lnTo>
                  <a:lnTo>
                    <a:pt x="261" y="318"/>
                  </a:lnTo>
                  <a:lnTo>
                    <a:pt x="261" y="318"/>
                  </a:lnTo>
                  <a:lnTo>
                    <a:pt x="261" y="317"/>
                  </a:lnTo>
                  <a:lnTo>
                    <a:pt x="262" y="317"/>
                  </a:lnTo>
                  <a:lnTo>
                    <a:pt x="265" y="315"/>
                  </a:lnTo>
                  <a:lnTo>
                    <a:pt x="265" y="315"/>
                  </a:lnTo>
                  <a:lnTo>
                    <a:pt x="264" y="314"/>
                  </a:lnTo>
                  <a:lnTo>
                    <a:pt x="262" y="312"/>
                  </a:lnTo>
                  <a:lnTo>
                    <a:pt x="258" y="312"/>
                  </a:lnTo>
                  <a:lnTo>
                    <a:pt x="253" y="315"/>
                  </a:lnTo>
                  <a:lnTo>
                    <a:pt x="252" y="317"/>
                  </a:lnTo>
                  <a:lnTo>
                    <a:pt x="252" y="318"/>
                  </a:lnTo>
                  <a:lnTo>
                    <a:pt x="252" y="318"/>
                  </a:lnTo>
                  <a:close/>
                  <a:moveTo>
                    <a:pt x="299" y="314"/>
                  </a:moveTo>
                  <a:lnTo>
                    <a:pt x="299" y="314"/>
                  </a:lnTo>
                  <a:lnTo>
                    <a:pt x="303" y="314"/>
                  </a:lnTo>
                  <a:lnTo>
                    <a:pt x="305" y="314"/>
                  </a:lnTo>
                  <a:lnTo>
                    <a:pt x="305" y="314"/>
                  </a:lnTo>
                  <a:lnTo>
                    <a:pt x="305" y="314"/>
                  </a:lnTo>
                  <a:lnTo>
                    <a:pt x="305" y="312"/>
                  </a:lnTo>
                  <a:lnTo>
                    <a:pt x="305" y="312"/>
                  </a:lnTo>
                  <a:lnTo>
                    <a:pt x="302" y="312"/>
                  </a:lnTo>
                  <a:lnTo>
                    <a:pt x="300" y="312"/>
                  </a:lnTo>
                  <a:lnTo>
                    <a:pt x="299" y="314"/>
                  </a:lnTo>
                  <a:lnTo>
                    <a:pt x="299" y="314"/>
                  </a:lnTo>
                  <a:close/>
                  <a:moveTo>
                    <a:pt x="439" y="317"/>
                  </a:moveTo>
                  <a:lnTo>
                    <a:pt x="439" y="317"/>
                  </a:lnTo>
                  <a:lnTo>
                    <a:pt x="439" y="314"/>
                  </a:lnTo>
                  <a:lnTo>
                    <a:pt x="439" y="314"/>
                  </a:lnTo>
                  <a:lnTo>
                    <a:pt x="436" y="312"/>
                  </a:lnTo>
                  <a:lnTo>
                    <a:pt x="434" y="312"/>
                  </a:lnTo>
                  <a:lnTo>
                    <a:pt x="434" y="312"/>
                  </a:lnTo>
                  <a:lnTo>
                    <a:pt x="434" y="312"/>
                  </a:lnTo>
                  <a:lnTo>
                    <a:pt x="436" y="315"/>
                  </a:lnTo>
                  <a:lnTo>
                    <a:pt x="439" y="317"/>
                  </a:lnTo>
                  <a:lnTo>
                    <a:pt x="439" y="317"/>
                  </a:lnTo>
                  <a:close/>
                  <a:moveTo>
                    <a:pt x="444" y="312"/>
                  </a:moveTo>
                  <a:lnTo>
                    <a:pt x="444" y="312"/>
                  </a:lnTo>
                  <a:lnTo>
                    <a:pt x="445" y="317"/>
                  </a:lnTo>
                  <a:lnTo>
                    <a:pt x="447" y="318"/>
                  </a:lnTo>
                  <a:lnTo>
                    <a:pt x="448" y="320"/>
                  </a:lnTo>
                  <a:lnTo>
                    <a:pt x="448" y="320"/>
                  </a:lnTo>
                  <a:lnTo>
                    <a:pt x="448" y="317"/>
                  </a:lnTo>
                  <a:lnTo>
                    <a:pt x="450" y="312"/>
                  </a:lnTo>
                  <a:lnTo>
                    <a:pt x="450" y="312"/>
                  </a:lnTo>
                  <a:lnTo>
                    <a:pt x="447" y="312"/>
                  </a:lnTo>
                  <a:lnTo>
                    <a:pt x="445" y="312"/>
                  </a:lnTo>
                  <a:lnTo>
                    <a:pt x="444" y="312"/>
                  </a:lnTo>
                  <a:lnTo>
                    <a:pt x="444" y="312"/>
                  </a:lnTo>
                  <a:close/>
                  <a:moveTo>
                    <a:pt x="221" y="318"/>
                  </a:moveTo>
                  <a:lnTo>
                    <a:pt x="221" y="318"/>
                  </a:lnTo>
                  <a:lnTo>
                    <a:pt x="227" y="317"/>
                  </a:lnTo>
                  <a:lnTo>
                    <a:pt x="229" y="317"/>
                  </a:lnTo>
                  <a:lnTo>
                    <a:pt x="230" y="315"/>
                  </a:lnTo>
                  <a:lnTo>
                    <a:pt x="230" y="315"/>
                  </a:lnTo>
                  <a:lnTo>
                    <a:pt x="230" y="314"/>
                  </a:lnTo>
                  <a:lnTo>
                    <a:pt x="230" y="314"/>
                  </a:lnTo>
                  <a:lnTo>
                    <a:pt x="224" y="314"/>
                  </a:lnTo>
                  <a:lnTo>
                    <a:pt x="219" y="312"/>
                  </a:lnTo>
                  <a:lnTo>
                    <a:pt x="219" y="312"/>
                  </a:lnTo>
                  <a:lnTo>
                    <a:pt x="219" y="315"/>
                  </a:lnTo>
                  <a:lnTo>
                    <a:pt x="221" y="318"/>
                  </a:lnTo>
                  <a:lnTo>
                    <a:pt x="221" y="318"/>
                  </a:lnTo>
                  <a:close/>
                  <a:moveTo>
                    <a:pt x="546" y="318"/>
                  </a:moveTo>
                  <a:lnTo>
                    <a:pt x="546" y="318"/>
                  </a:lnTo>
                  <a:lnTo>
                    <a:pt x="549" y="312"/>
                  </a:lnTo>
                  <a:lnTo>
                    <a:pt x="549" y="312"/>
                  </a:lnTo>
                  <a:lnTo>
                    <a:pt x="546" y="315"/>
                  </a:lnTo>
                  <a:lnTo>
                    <a:pt x="544" y="317"/>
                  </a:lnTo>
                  <a:lnTo>
                    <a:pt x="546" y="318"/>
                  </a:lnTo>
                  <a:lnTo>
                    <a:pt x="546" y="318"/>
                  </a:lnTo>
                  <a:close/>
                  <a:moveTo>
                    <a:pt x="15" y="337"/>
                  </a:moveTo>
                  <a:lnTo>
                    <a:pt x="15" y="337"/>
                  </a:lnTo>
                  <a:lnTo>
                    <a:pt x="17" y="330"/>
                  </a:lnTo>
                  <a:lnTo>
                    <a:pt x="17" y="324"/>
                  </a:lnTo>
                  <a:lnTo>
                    <a:pt x="15" y="318"/>
                  </a:lnTo>
                  <a:lnTo>
                    <a:pt x="14" y="314"/>
                  </a:lnTo>
                  <a:lnTo>
                    <a:pt x="14" y="314"/>
                  </a:lnTo>
                  <a:lnTo>
                    <a:pt x="14" y="326"/>
                  </a:lnTo>
                  <a:lnTo>
                    <a:pt x="14" y="332"/>
                  </a:lnTo>
                  <a:lnTo>
                    <a:pt x="15" y="337"/>
                  </a:lnTo>
                  <a:lnTo>
                    <a:pt x="15" y="337"/>
                  </a:lnTo>
                  <a:close/>
                  <a:moveTo>
                    <a:pt x="454" y="314"/>
                  </a:moveTo>
                  <a:lnTo>
                    <a:pt x="454" y="314"/>
                  </a:lnTo>
                  <a:lnTo>
                    <a:pt x="453" y="318"/>
                  </a:lnTo>
                  <a:lnTo>
                    <a:pt x="453" y="321"/>
                  </a:lnTo>
                  <a:lnTo>
                    <a:pt x="453" y="321"/>
                  </a:lnTo>
                  <a:lnTo>
                    <a:pt x="456" y="321"/>
                  </a:lnTo>
                  <a:lnTo>
                    <a:pt x="460" y="320"/>
                  </a:lnTo>
                  <a:lnTo>
                    <a:pt x="460" y="320"/>
                  </a:lnTo>
                  <a:lnTo>
                    <a:pt x="460" y="318"/>
                  </a:lnTo>
                  <a:lnTo>
                    <a:pt x="460" y="315"/>
                  </a:lnTo>
                  <a:lnTo>
                    <a:pt x="460" y="315"/>
                  </a:lnTo>
                  <a:lnTo>
                    <a:pt x="457" y="314"/>
                  </a:lnTo>
                  <a:lnTo>
                    <a:pt x="454" y="314"/>
                  </a:lnTo>
                  <a:lnTo>
                    <a:pt x="454" y="314"/>
                  </a:lnTo>
                  <a:close/>
                  <a:moveTo>
                    <a:pt x="561" y="323"/>
                  </a:moveTo>
                  <a:lnTo>
                    <a:pt x="561" y="323"/>
                  </a:lnTo>
                  <a:lnTo>
                    <a:pt x="558" y="318"/>
                  </a:lnTo>
                  <a:lnTo>
                    <a:pt x="555" y="314"/>
                  </a:lnTo>
                  <a:lnTo>
                    <a:pt x="555" y="314"/>
                  </a:lnTo>
                  <a:lnTo>
                    <a:pt x="555" y="320"/>
                  </a:lnTo>
                  <a:lnTo>
                    <a:pt x="556" y="323"/>
                  </a:lnTo>
                  <a:lnTo>
                    <a:pt x="558" y="323"/>
                  </a:lnTo>
                  <a:lnTo>
                    <a:pt x="561" y="323"/>
                  </a:lnTo>
                  <a:lnTo>
                    <a:pt x="561" y="323"/>
                  </a:lnTo>
                  <a:close/>
                  <a:moveTo>
                    <a:pt x="732" y="326"/>
                  </a:moveTo>
                  <a:lnTo>
                    <a:pt x="732" y="326"/>
                  </a:lnTo>
                  <a:lnTo>
                    <a:pt x="730" y="318"/>
                  </a:lnTo>
                  <a:lnTo>
                    <a:pt x="729" y="314"/>
                  </a:lnTo>
                  <a:lnTo>
                    <a:pt x="729" y="314"/>
                  </a:lnTo>
                  <a:lnTo>
                    <a:pt x="730" y="321"/>
                  </a:lnTo>
                  <a:lnTo>
                    <a:pt x="732" y="326"/>
                  </a:lnTo>
                  <a:lnTo>
                    <a:pt x="732" y="326"/>
                  </a:lnTo>
                  <a:close/>
                  <a:moveTo>
                    <a:pt x="332" y="317"/>
                  </a:moveTo>
                  <a:lnTo>
                    <a:pt x="332" y="317"/>
                  </a:lnTo>
                  <a:lnTo>
                    <a:pt x="335" y="318"/>
                  </a:lnTo>
                  <a:lnTo>
                    <a:pt x="340" y="318"/>
                  </a:lnTo>
                  <a:lnTo>
                    <a:pt x="340" y="318"/>
                  </a:lnTo>
                  <a:lnTo>
                    <a:pt x="338" y="315"/>
                  </a:lnTo>
                  <a:lnTo>
                    <a:pt x="337" y="314"/>
                  </a:lnTo>
                  <a:lnTo>
                    <a:pt x="334" y="315"/>
                  </a:lnTo>
                  <a:lnTo>
                    <a:pt x="332" y="317"/>
                  </a:lnTo>
                  <a:lnTo>
                    <a:pt x="332" y="317"/>
                  </a:lnTo>
                  <a:close/>
                  <a:moveTo>
                    <a:pt x="172" y="320"/>
                  </a:moveTo>
                  <a:lnTo>
                    <a:pt x="172" y="320"/>
                  </a:lnTo>
                  <a:lnTo>
                    <a:pt x="172" y="318"/>
                  </a:lnTo>
                  <a:lnTo>
                    <a:pt x="172" y="317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1" y="318"/>
                  </a:lnTo>
                  <a:lnTo>
                    <a:pt x="172" y="320"/>
                  </a:lnTo>
                  <a:lnTo>
                    <a:pt x="172" y="320"/>
                  </a:lnTo>
                  <a:close/>
                  <a:moveTo>
                    <a:pt x="617" y="317"/>
                  </a:moveTo>
                  <a:lnTo>
                    <a:pt x="617" y="317"/>
                  </a:lnTo>
                  <a:lnTo>
                    <a:pt x="611" y="315"/>
                  </a:lnTo>
                  <a:lnTo>
                    <a:pt x="611" y="315"/>
                  </a:lnTo>
                  <a:lnTo>
                    <a:pt x="610" y="320"/>
                  </a:lnTo>
                  <a:lnTo>
                    <a:pt x="611" y="321"/>
                  </a:lnTo>
                  <a:lnTo>
                    <a:pt x="613" y="321"/>
                  </a:lnTo>
                  <a:lnTo>
                    <a:pt x="616" y="320"/>
                  </a:lnTo>
                  <a:lnTo>
                    <a:pt x="617" y="317"/>
                  </a:lnTo>
                  <a:lnTo>
                    <a:pt x="617" y="317"/>
                  </a:lnTo>
                  <a:close/>
                  <a:moveTo>
                    <a:pt x="689" y="329"/>
                  </a:moveTo>
                  <a:lnTo>
                    <a:pt x="689" y="329"/>
                  </a:lnTo>
                  <a:lnTo>
                    <a:pt x="692" y="332"/>
                  </a:lnTo>
                  <a:lnTo>
                    <a:pt x="697" y="335"/>
                  </a:lnTo>
                  <a:lnTo>
                    <a:pt x="697" y="335"/>
                  </a:lnTo>
                  <a:lnTo>
                    <a:pt x="692" y="315"/>
                  </a:lnTo>
                  <a:lnTo>
                    <a:pt x="692" y="315"/>
                  </a:lnTo>
                  <a:lnTo>
                    <a:pt x="691" y="321"/>
                  </a:lnTo>
                  <a:lnTo>
                    <a:pt x="689" y="329"/>
                  </a:lnTo>
                  <a:lnTo>
                    <a:pt x="689" y="329"/>
                  </a:lnTo>
                  <a:close/>
                  <a:moveTo>
                    <a:pt x="470" y="318"/>
                  </a:moveTo>
                  <a:lnTo>
                    <a:pt x="470" y="318"/>
                  </a:lnTo>
                  <a:lnTo>
                    <a:pt x="474" y="318"/>
                  </a:lnTo>
                  <a:lnTo>
                    <a:pt x="477" y="318"/>
                  </a:lnTo>
                  <a:lnTo>
                    <a:pt x="479" y="317"/>
                  </a:lnTo>
                  <a:lnTo>
                    <a:pt x="479" y="317"/>
                  </a:lnTo>
                  <a:lnTo>
                    <a:pt x="473" y="315"/>
                  </a:lnTo>
                  <a:lnTo>
                    <a:pt x="470" y="317"/>
                  </a:lnTo>
                  <a:lnTo>
                    <a:pt x="470" y="318"/>
                  </a:lnTo>
                  <a:lnTo>
                    <a:pt x="470" y="318"/>
                  </a:lnTo>
                  <a:close/>
                  <a:moveTo>
                    <a:pt x="395" y="320"/>
                  </a:moveTo>
                  <a:lnTo>
                    <a:pt x="395" y="320"/>
                  </a:lnTo>
                  <a:lnTo>
                    <a:pt x="399" y="323"/>
                  </a:lnTo>
                  <a:lnTo>
                    <a:pt x="402" y="324"/>
                  </a:lnTo>
                  <a:lnTo>
                    <a:pt x="412" y="326"/>
                  </a:lnTo>
                  <a:lnTo>
                    <a:pt x="412" y="326"/>
                  </a:lnTo>
                  <a:lnTo>
                    <a:pt x="413" y="324"/>
                  </a:lnTo>
                  <a:lnTo>
                    <a:pt x="415" y="321"/>
                  </a:lnTo>
                  <a:lnTo>
                    <a:pt x="415" y="321"/>
                  </a:lnTo>
                  <a:lnTo>
                    <a:pt x="412" y="318"/>
                  </a:lnTo>
                  <a:lnTo>
                    <a:pt x="407" y="317"/>
                  </a:lnTo>
                  <a:lnTo>
                    <a:pt x="401" y="317"/>
                  </a:lnTo>
                  <a:lnTo>
                    <a:pt x="395" y="320"/>
                  </a:lnTo>
                  <a:lnTo>
                    <a:pt x="395" y="320"/>
                  </a:lnTo>
                  <a:close/>
                  <a:moveTo>
                    <a:pt x="532" y="323"/>
                  </a:moveTo>
                  <a:lnTo>
                    <a:pt x="532" y="323"/>
                  </a:lnTo>
                  <a:lnTo>
                    <a:pt x="532" y="321"/>
                  </a:lnTo>
                  <a:lnTo>
                    <a:pt x="534" y="320"/>
                  </a:lnTo>
                  <a:lnTo>
                    <a:pt x="534" y="318"/>
                  </a:lnTo>
                  <a:lnTo>
                    <a:pt x="534" y="318"/>
                  </a:lnTo>
                  <a:lnTo>
                    <a:pt x="532" y="317"/>
                  </a:lnTo>
                  <a:lnTo>
                    <a:pt x="529" y="315"/>
                  </a:lnTo>
                  <a:lnTo>
                    <a:pt x="529" y="315"/>
                  </a:lnTo>
                  <a:lnTo>
                    <a:pt x="529" y="320"/>
                  </a:lnTo>
                  <a:lnTo>
                    <a:pt x="532" y="323"/>
                  </a:lnTo>
                  <a:lnTo>
                    <a:pt x="532" y="323"/>
                  </a:lnTo>
                  <a:close/>
                  <a:moveTo>
                    <a:pt x="187" y="324"/>
                  </a:moveTo>
                  <a:lnTo>
                    <a:pt x="187" y="324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1" y="320"/>
                  </a:lnTo>
                  <a:lnTo>
                    <a:pt x="187" y="317"/>
                  </a:lnTo>
                  <a:lnTo>
                    <a:pt x="187" y="317"/>
                  </a:lnTo>
                  <a:lnTo>
                    <a:pt x="187" y="324"/>
                  </a:lnTo>
                  <a:lnTo>
                    <a:pt x="187" y="324"/>
                  </a:lnTo>
                  <a:close/>
                  <a:moveTo>
                    <a:pt x="720" y="343"/>
                  </a:moveTo>
                  <a:lnTo>
                    <a:pt x="720" y="343"/>
                  </a:lnTo>
                  <a:lnTo>
                    <a:pt x="720" y="329"/>
                  </a:lnTo>
                  <a:lnTo>
                    <a:pt x="718" y="317"/>
                  </a:lnTo>
                  <a:lnTo>
                    <a:pt x="718" y="317"/>
                  </a:lnTo>
                  <a:lnTo>
                    <a:pt x="715" y="332"/>
                  </a:lnTo>
                  <a:lnTo>
                    <a:pt x="717" y="338"/>
                  </a:lnTo>
                  <a:lnTo>
                    <a:pt x="718" y="341"/>
                  </a:lnTo>
                  <a:lnTo>
                    <a:pt x="720" y="343"/>
                  </a:lnTo>
                  <a:lnTo>
                    <a:pt x="720" y="343"/>
                  </a:lnTo>
                  <a:close/>
                  <a:moveTo>
                    <a:pt x="309" y="324"/>
                  </a:moveTo>
                  <a:lnTo>
                    <a:pt x="309" y="324"/>
                  </a:lnTo>
                  <a:lnTo>
                    <a:pt x="309" y="321"/>
                  </a:lnTo>
                  <a:lnTo>
                    <a:pt x="308" y="320"/>
                  </a:lnTo>
                  <a:lnTo>
                    <a:pt x="308" y="320"/>
                  </a:lnTo>
                  <a:lnTo>
                    <a:pt x="308" y="320"/>
                  </a:lnTo>
                  <a:lnTo>
                    <a:pt x="305" y="320"/>
                  </a:lnTo>
                  <a:lnTo>
                    <a:pt x="299" y="318"/>
                  </a:lnTo>
                  <a:lnTo>
                    <a:pt x="299" y="318"/>
                  </a:lnTo>
                  <a:lnTo>
                    <a:pt x="299" y="320"/>
                  </a:lnTo>
                  <a:lnTo>
                    <a:pt x="300" y="323"/>
                  </a:lnTo>
                  <a:lnTo>
                    <a:pt x="303" y="324"/>
                  </a:lnTo>
                  <a:lnTo>
                    <a:pt x="309" y="324"/>
                  </a:lnTo>
                  <a:lnTo>
                    <a:pt x="309" y="324"/>
                  </a:lnTo>
                  <a:close/>
                  <a:moveTo>
                    <a:pt x="683" y="321"/>
                  </a:moveTo>
                  <a:lnTo>
                    <a:pt x="685" y="321"/>
                  </a:lnTo>
                  <a:lnTo>
                    <a:pt x="685" y="321"/>
                  </a:lnTo>
                  <a:lnTo>
                    <a:pt x="686" y="320"/>
                  </a:lnTo>
                  <a:lnTo>
                    <a:pt x="686" y="318"/>
                  </a:lnTo>
                  <a:lnTo>
                    <a:pt x="686" y="318"/>
                  </a:lnTo>
                  <a:lnTo>
                    <a:pt x="685" y="318"/>
                  </a:lnTo>
                  <a:lnTo>
                    <a:pt x="685" y="318"/>
                  </a:lnTo>
                  <a:lnTo>
                    <a:pt x="683" y="320"/>
                  </a:lnTo>
                  <a:lnTo>
                    <a:pt x="683" y="321"/>
                  </a:lnTo>
                  <a:lnTo>
                    <a:pt x="683" y="321"/>
                  </a:lnTo>
                  <a:close/>
                  <a:moveTo>
                    <a:pt x="294" y="337"/>
                  </a:moveTo>
                  <a:lnTo>
                    <a:pt x="294" y="337"/>
                  </a:lnTo>
                  <a:lnTo>
                    <a:pt x="293" y="327"/>
                  </a:lnTo>
                  <a:lnTo>
                    <a:pt x="291" y="323"/>
                  </a:lnTo>
                  <a:lnTo>
                    <a:pt x="290" y="318"/>
                  </a:lnTo>
                  <a:lnTo>
                    <a:pt x="290" y="318"/>
                  </a:lnTo>
                  <a:lnTo>
                    <a:pt x="291" y="329"/>
                  </a:lnTo>
                  <a:lnTo>
                    <a:pt x="294" y="337"/>
                  </a:lnTo>
                  <a:lnTo>
                    <a:pt x="294" y="337"/>
                  </a:lnTo>
                  <a:close/>
                  <a:moveTo>
                    <a:pt x="430" y="326"/>
                  </a:moveTo>
                  <a:lnTo>
                    <a:pt x="430" y="326"/>
                  </a:lnTo>
                  <a:lnTo>
                    <a:pt x="428" y="321"/>
                  </a:lnTo>
                  <a:lnTo>
                    <a:pt x="424" y="318"/>
                  </a:lnTo>
                  <a:lnTo>
                    <a:pt x="424" y="318"/>
                  </a:lnTo>
                  <a:lnTo>
                    <a:pt x="425" y="324"/>
                  </a:lnTo>
                  <a:lnTo>
                    <a:pt x="427" y="326"/>
                  </a:lnTo>
                  <a:lnTo>
                    <a:pt x="430" y="326"/>
                  </a:lnTo>
                  <a:lnTo>
                    <a:pt x="430" y="326"/>
                  </a:lnTo>
                  <a:close/>
                  <a:moveTo>
                    <a:pt x="470" y="324"/>
                  </a:moveTo>
                  <a:lnTo>
                    <a:pt x="470" y="324"/>
                  </a:lnTo>
                  <a:lnTo>
                    <a:pt x="471" y="327"/>
                  </a:lnTo>
                  <a:lnTo>
                    <a:pt x="476" y="330"/>
                  </a:lnTo>
                  <a:lnTo>
                    <a:pt x="482" y="332"/>
                  </a:lnTo>
                  <a:lnTo>
                    <a:pt x="486" y="334"/>
                  </a:lnTo>
                  <a:lnTo>
                    <a:pt x="486" y="334"/>
                  </a:lnTo>
                  <a:lnTo>
                    <a:pt x="488" y="326"/>
                  </a:lnTo>
                  <a:lnTo>
                    <a:pt x="488" y="323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83" y="321"/>
                  </a:lnTo>
                  <a:lnTo>
                    <a:pt x="479" y="323"/>
                  </a:lnTo>
                  <a:lnTo>
                    <a:pt x="474" y="323"/>
                  </a:lnTo>
                  <a:lnTo>
                    <a:pt x="470" y="324"/>
                  </a:lnTo>
                  <a:lnTo>
                    <a:pt x="470" y="324"/>
                  </a:lnTo>
                  <a:close/>
                  <a:moveTo>
                    <a:pt x="148" y="329"/>
                  </a:moveTo>
                  <a:lnTo>
                    <a:pt x="148" y="329"/>
                  </a:lnTo>
                  <a:lnTo>
                    <a:pt x="148" y="323"/>
                  </a:lnTo>
                  <a:lnTo>
                    <a:pt x="146" y="321"/>
                  </a:lnTo>
                  <a:lnTo>
                    <a:pt x="145" y="320"/>
                  </a:lnTo>
                  <a:lnTo>
                    <a:pt x="145" y="320"/>
                  </a:lnTo>
                  <a:lnTo>
                    <a:pt x="145" y="324"/>
                  </a:lnTo>
                  <a:lnTo>
                    <a:pt x="146" y="327"/>
                  </a:lnTo>
                  <a:lnTo>
                    <a:pt x="148" y="329"/>
                  </a:lnTo>
                  <a:lnTo>
                    <a:pt x="148" y="329"/>
                  </a:lnTo>
                  <a:close/>
                  <a:moveTo>
                    <a:pt x="180" y="324"/>
                  </a:moveTo>
                  <a:lnTo>
                    <a:pt x="180" y="324"/>
                  </a:lnTo>
                  <a:lnTo>
                    <a:pt x="181" y="323"/>
                  </a:lnTo>
                  <a:lnTo>
                    <a:pt x="181" y="323"/>
                  </a:lnTo>
                  <a:lnTo>
                    <a:pt x="181" y="321"/>
                  </a:lnTo>
                  <a:lnTo>
                    <a:pt x="181" y="320"/>
                  </a:lnTo>
                  <a:lnTo>
                    <a:pt x="181" y="320"/>
                  </a:lnTo>
                  <a:lnTo>
                    <a:pt x="180" y="321"/>
                  </a:lnTo>
                  <a:lnTo>
                    <a:pt x="178" y="323"/>
                  </a:lnTo>
                  <a:lnTo>
                    <a:pt x="180" y="324"/>
                  </a:lnTo>
                  <a:lnTo>
                    <a:pt x="180" y="324"/>
                  </a:lnTo>
                  <a:close/>
                  <a:moveTo>
                    <a:pt x="226" y="321"/>
                  </a:moveTo>
                  <a:lnTo>
                    <a:pt x="226" y="321"/>
                  </a:lnTo>
                  <a:lnTo>
                    <a:pt x="230" y="321"/>
                  </a:lnTo>
                  <a:lnTo>
                    <a:pt x="232" y="321"/>
                  </a:lnTo>
                  <a:lnTo>
                    <a:pt x="233" y="320"/>
                  </a:lnTo>
                  <a:lnTo>
                    <a:pt x="233" y="320"/>
                  </a:lnTo>
                  <a:lnTo>
                    <a:pt x="229" y="320"/>
                  </a:lnTo>
                  <a:lnTo>
                    <a:pt x="226" y="321"/>
                  </a:lnTo>
                  <a:lnTo>
                    <a:pt x="226" y="321"/>
                  </a:lnTo>
                  <a:close/>
                  <a:moveTo>
                    <a:pt x="285" y="326"/>
                  </a:moveTo>
                  <a:lnTo>
                    <a:pt x="285" y="326"/>
                  </a:lnTo>
                  <a:lnTo>
                    <a:pt x="285" y="323"/>
                  </a:lnTo>
                  <a:lnTo>
                    <a:pt x="284" y="321"/>
                  </a:lnTo>
                  <a:lnTo>
                    <a:pt x="284" y="321"/>
                  </a:lnTo>
                  <a:lnTo>
                    <a:pt x="284" y="321"/>
                  </a:lnTo>
                  <a:lnTo>
                    <a:pt x="284" y="323"/>
                  </a:lnTo>
                  <a:lnTo>
                    <a:pt x="284" y="324"/>
                  </a:lnTo>
                  <a:lnTo>
                    <a:pt x="284" y="326"/>
                  </a:lnTo>
                  <a:lnTo>
                    <a:pt x="285" y="326"/>
                  </a:lnTo>
                  <a:lnTo>
                    <a:pt x="285" y="326"/>
                  </a:lnTo>
                  <a:close/>
                  <a:moveTo>
                    <a:pt x="355" y="326"/>
                  </a:moveTo>
                  <a:lnTo>
                    <a:pt x="355" y="326"/>
                  </a:lnTo>
                  <a:lnTo>
                    <a:pt x="355" y="327"/>
                  </a:lnTo>
                  <a:lnTo>
                    <a:pt x="355" y="327"/>
                  </a:lnTo>
                  <a:lnTo>
                    <a:pt x="361" y="329"/>
                  </a:lnTo>
                  <a:lnTo>
                    <a:pt x="367" y="329"/>
                  </a:lnTo>
                  <a:lnTo>
                    <a:pt x="367" y="329"/>
                  </a:lnTo>
                  <a:lnTo>
                    <a:pt x="367" y="326"/>
                  </a:lnTo>
                  <a:lnTo>
                    <a:pt x="367" y="321"/>
                  </a:lnTo>
                  <a:lnTo>
                    <a:pt x="367" y="321"/>
                  </a:lnTo>
                  <a:lnTo>
                    <a:pt x="360" y="321"/>
                  </a:lnTo>
                  <a:lnTo>
                    <a:pt x="357" y="323"/>
                  </a:lnTo>
                  <a:lnTo>
                    <a:pt x="355" y="326"/>
                  </a:lnTo>
                  <a:lnTo>
                    <a:pt x="355" y="326"/>
                  </a:lnTo>
                  <a:close/>
                  <a:moveTo>
                    <a:pt x="541" y="326"/>
                  </a:moveTo>
                  <a:lnTo>
                    <a:pt x="541" y="326"/>
                  </a:lnTo>
                  <a:lnTo>
                    <a:pt x="543" y="324"/>
                  </a:lnTo>
                  <a:lnTo>
                    <a:pt x="544" y="324"/>
                  </a:lnTo>
                  <a:lnTo>
                    <a:pt x="544" y="321"/>
                  </a:lnTo>
                  <a:lnTo>
                    <a:pt x="544" y="321"/>
                  </a:lnTo>
                  <a:lnTo>
                    <a:pt x="541" y="321"/>
                  </a:lnTo>
                  <a:lnTo>
                    <a:pt x="541" y="321"/>
                  </a:lnTo>
                  <a:lnTo>
                    <a:pt x="541" y="326"/>
                  </a:lnTo>
                  <a:lnTo>
                    <a:pt x="541" y="326"/>
                  </a:lnTo>
                  <a:close/>
                  <a:moveTo>
                    <a:pt x="627" y="346"/>
                  </a:moveTo>
                  <a:lnTo>
                    <a:pt x="627" y="346"/>
                  </a:lnTo>
                  <a:lnTo>
                    <a:pt x="628" y="346"/>
                  </a:lnTo>
                  <a:lnTo>
                    <a:pt x="630" y="344"/>
                  </a:lnTo>
                  <a:lnTo>
                    <a:pt x="633" y="341"/>
                  </a:lnTo>
                  <a:lnTo>
                    <a:pt x="633" y="341"/>
                  </a:lnTo>
                  <a:lnTo>
                    <a:pt x="633" y="335"/>
                  </a:lnTo>
                  <a:lnTo>
                    <a:pt x="633" y="329"/>
                  </a:lnTo>
                  <a:lnTo>
                    <a:pt x="631" y="324"/>
                  </a:lnTo>
                  <a:lnTo>
                    <a:pt x="630" y="323"/>
                  </a:lnTo>
                  <a:lnTo>
                    <a:pt x="628" y="321"/>
                  </a:lnTo>
                  <a:lnTo>
                    <a:pt x="628" y="321"/>
                  </a:lnTo>
                  <a:lnTo>
                    <a:pt x="627" y="346"/>
                  </a:lnTo>
                  <a:lnTo>
                    <a:pt x="627" y="346"/>
                  </a:lnTo>
                  <a:close/>
                  <a:moveTo>
                    <a:pt x="657" y="346"/>
                  </a:moveTo>
                  <a:lnTo>
                    <a:pt x="657" y="346"/>
                  </a:lnTo>
                  <a:lnTo>
                    <a:pt x="663" y="344"/>
                  </a:lnTo>
                  <a:lnTo>
                    <a:pt x="663" y="344"/>
                  </a:lnTo>
                  <a:lnTo>
                    <a:pt x="663" y="330"/>
                  </a:lnTo>
                  <a:lnTo>
                    <a:pt x="663" y="326"/>
                  </a:lnTo>
                  <a:lnTo>
                    <a:pt x="660" y="321"/>
                  </a:lnTo>
                  <a:lnTo>
                    <a:pt x="660" y="321"/>
                  </a:lnTo>
                  <a:lnTo>
                    <a:pt x="659" y="335"/>
                  </a:lnTo>
                  <a:lnTo>
                    <a:pt x="657" y="346"/>
                  </a:lnTo>
                  <a:lnTo>
                    <a:pt x="657" y="346"/>
                  </a:lnTo>
                  <a:close/>
                  <a:moveTo>
                    <a:pt x="669" y="324"/>
                  </a:moveTo>
                  <a:lnTo>
                    <a:pt x="669" y="324"/>
                  </a:lnTo>
                  <a:lnTo>
                    <a:pt x="669" y="327"/>
                  </a:lnTo>
                  <a:lnTo>
                    <a:pt x="671" y="330"/>
                  </a:lnTo>
                  <a:lnTo>
                    <a:pt x="671" y="334"/>
                  </a:lnTo>
                  <a:lnTo>
                    <a:pt x="674" y="335"/>
                  </a:lnTo>
                  <a:lnTo>
                    <a:pt x="674" y="335"/>
                  </a:lnTo>
                  <a:lnTo>
                    <a:pt x="671" y="326"/>
                  </a:lnTo>
                  <a:lnTo>
                    <a:pt x="671" y="323"/>
                  </a:lnTo>
                  <a:lnTo>
                    <a:pt x="669" y="324"/>
                  </a:lnTo>
                  <a:lnTo>
                    <a:pt x="669" y="324"/>
                  </a:lnTo>
                  <a:close/>
                  <a:moveTo>
                    <a:pt x="335" y="324"/>
                  </a:moveTo>
                  <a:lnTo>
                    <a:pt x="335" y="324"/>
                  </a:lnTo>
                  <a:lnTo>
                    <a:pt x="338" y="326"/>
                  </a:lnTo>
                  <a:lnTo>
                    <a:pt x="340" y="327"/>
                  </a:lnTo>
                  <a:lnTo>
                    <a:pt x="341" y="330"/>
                  </a:lnTo>
                  <a:lnTo>
                    <a:pt x="343" y="332"/>
                  </a:lnTo>
                  <a:lnTo>
                    <a:pt x="343" y="332"/>
                  </a:lnTo>
                  <a:lnTo>
                    <a:pt x="346" y="329"/>
                  </a:lnTo>
                  <a:lnTo>
                    <a:pt x="346" y="329"/>
                  </a:lnTo>
                  <a:lnTo>
                    <a:pt x="348" y="326"/>
                  </a:lnTo>
                  <a:lnTo>
                    <a:pt x="348" y="326"/>
                  </a:lnTo>
                  <a:lnTo>
                    <a:pt x="345" y="323"/>
                  </a:lnTo>
                  <a:lnTo>
                    <a:pt x="345" y="323"/>
                  </a:lnTo>
                  <a:lnTo>
                    <a:pt x="340" y="323"/>
                  </a:lnTo>
                  <a:lnTo>
                    <a:pt x="337" y="323"/>
                  </a:lnTo>
                  <a:lnTo>
                    <a:pt x="335" y="324"/>
                  </a:lnTo>
                  <a:lnTo>
                    <a:pt x="335" y="324"/>
                  </a:lnTo>
                  <a:close/>
                  <a:moveTo>
                    <a:pt x="503" y="327"/>
                  </a:moveTo>
                  <a:lnTo>
                    <a:pt x="503" y="327"/>
                  </a:lnTo>
                  <a:lnTo>
                    <a:pt x="506" y="335"/>
                  </a:lnTo>
                  <a:lnTo>
                    <a:pt x="512" y="341"/>
                  </a:lnTo>
                  <a:lnTo>
                    <a:pt x="512" y="341"/>
                  </a:lnTo>
                  <a:lnTo>
                    <a:pt x="514" y="340"/>
                  </a:lnTo>
                  <a:lnTo>
                    <a:pt x="514" y="337"/>
                  </a:lnTo>
                  <a:lnTo>
                    <a:pt x="514" y="332"/>
                  </a:lnTo>
                  <a:lnTo>
                    <a:pt x="511" y="326"/>
                  </a:lnTo>
                  <a:lnTo>
                    <a:pt x="506" y="323"/>
                  </a:lnTo>
                  <a:lnTo>
                    <a:pt x="506" y="323"/>
                  </a:lnTo>
                  <a:lnTo>
                    <a:pt x="505" y="326"/>
                  </a:lnTo>
                  <a:lnTo>
                    <a:pt x="503" y="327"/>
                  </a:lnTo>
                  <a:lnTo>
                    <a:pt x="503" y="327"/>
                  </a:lnTo>
                  <a:close/>
                  <a:moveTo>
                    <a:pt x="117" y="405"/>
                  </a:moveTo>
                  <a:lnTo>
                    <a:pt x="117" y="405"/>
                  </a:lnTo>
                  <a:lnTo>
                    <a:pt x="120" y="402"/>
                  </a:lnTo>
                  <a:lnTo>
                    <a:pt x="122" y="399"/>
                  </a:lnTo>
                  <a:lnTo>
                    <a:pt x="125" y="393"/>
                  </a:lnTo>
                  <a:lnTo>
                    <a:pt x="125" y="385"/>
                  </a:lnTo>
                  <a:lnTo>
                    <a:pt x="125" y="378"/>
                  </a:lnTo>
                  <a:lnTo>
                    <a:pt x="125" y="378"/>
                  </a:lnTo>
                  <a:lnTo>
                    <a:pt x="125" y="349"/>
                  </a:lnTo>
                  <a:lnTo>
                    <a:pt x="123" y="335"/>
                  </a:lnTo>
                  <a:lnTo>
                    <a:pt x="122" y="323"/>
                  </a:lnTo>
                  <a:lnTo>
                    <a:pt x="122" y="323"/>
                  </a:lnTo>
                  <a:lnTo>
                    <a:pt x="117" y="330"/>
                  </a:lnTo>
                  <a:lnTo>
                    <a:pt x="116" y="341"/>
                  </a:lnTo>
                  <a:lnTo>
                    <a:pt x="114" y="352"/>
                  </a:lnTo>
                  <a:lnTo>
                    <a:pt x="116" y="363"/>
                  </a:lnTo>
                  <a:lnTo>
                    <a:pt x="117" y="384"/>
                  </a:lnTo>
                  <a:lnTo>
                    <a:pt x="117" y="395"/>
                  </a:lnTo>
                  <a:lnTo>
                    <a:pt x="117" y="405"/>
                  </a:lnTo>
                  <a:lnTo>
                    <a:pt x="117" y="405"/>
                  </a:lnTo>
                  <a:close/>
                  <a:moveTo>
                    <a:pt x="619" y="323"/>
                  </a:moveTo>
                  <a:lnTo>
                    <a:pt x="619" y="323"/>
                  </a:lnTo>
                  <a:lnTo>
                    <a:pt x="613" y="329"/>
                  </a:lnTo>
                  <a:lnTo>
                    <a:pt x="613" y="329"/>
                  </a:lnTo>
                  <a:lnTo>
                    <a:pt x="614" y="337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9" y="340"/>
                  </a:lnTo>
                  <a:lnTo>
                    <a:pt x="620" y="334"/>
                  </a:lnTo>
                  <a:lnTo>
                    <a:pt x="620" y="327"/>
                  </a:lnTo>
                  <a:lnTo>
                    <a:pt x="619" y="323"/>
                  </a:lnTo>
                  <a:lnTo>
                    <a:pt x="619" y="323"/>
                  </a:lnTo>
                  <a:close/>
                  <a:moveTo>
                    <a:pt x="61" y="364"/>
                  </a:moveTo>
                  <a:lnTo>
                    <a:pt x="61" y="364"/>
                  </a:lnTo>
                  <a:lnTo>
                    <a:pt x="64" y="361"/>
                  </a:lnTo>
                  <a:lnTo>
                    <a:pt x="65" y="358"/>
                  </a:lnTo>
                  <a:lnTo>
                    <a:pt x="65" y="352"/>
                  </a:lnTo>
                  <a:lnTo>
                    <a:pt x="64" y="346"/>
                  </a:lnTo>
                  <a:lnTo>
                    <a:pt x="62" y="340"/>
                  </a:lnTo>
                  <a:lnTo>
                    <a:pt x="62" y="340"/>
                  </a:lnTo>
                  <a:lnTo>
                    <a:pt x="61" y="330"/>
                  </a:lnTo>
                  <a:lnTo>
                    <a:pt x="59" y="326"/>
                  </a:lnTo>
                  <a:lnTo>
                    <a:pt x="58" y="324"/>
                  </a:lnTo>
                  <a:lnTo>
                    <a:pt x="58" y="324"/>
                  </a:lnTo>
                  <a:lnTo>
                    <a:pt x="58" y="344"/>
                  </a:lnTo>
                  <a:lnTo>
                    <a:pt x="59" y="355"/>
                  </a:lnTo>
                  <a:lnTo>
                    <a:pt x="61" y="364"/>
                  </a:lnTo>
                  <a:lnTo>
                    <a:pt x="61" y="364"/>
                  </a:lnTo>
                  <a:close/>
                  <a:moveTo>
                    <a:pt x="274" y="340"/>
                  </a:moveTo>
                  <a:lnTo>
                    <a:pt x="274" y="340"/>
                  </a:lnTo>
                  <a:lnTo>
                    <a:pt x="279" y="340"/>
                  </a:lnTo>
                  <a:lnTo>
                    <a:pt x="282" y="338"/>
                  </a:lnTo>
                  <a:lnTo>
                    <a:pt x="282" y="338"/>
                  </a:lnTo>
                  <a:lnTo>
                    <a:pt x="280" y="334"/>
                  </a:lnTo>
                  <a:lnTo>
                    <a:pt x="277" y="330"/>
                  </a:lnTo>
                  <a:lnTo>
                    <a:pt x="273" y="324"/>
                  </a:lnTo>
                  <a:lnTo>
                    <a:pt x="273" y="324"/>
                  </a:lnTo>
                  <a:lnTo>
                    <a:pt x="274" y="332"/>
                  </a:lnTo>
                  <a:lnTo>
                    <a:pt x="274" y="340"/>
                  </a:lnTo>
                  <a:lnTo>
                    <a:pt x="274" y="340"/>
                  </a:lnTo>
                  <a:close/>
                  <a:moveTo>
                    <a:pt x="549" y="326"/>
                  </a:moveTo>
                  <a:lnTo>
                    <a:pt x="549" y="326"/>
                  </a:lnTo>
                  <a:lnTo>
                    <a:pt x="550" y="327"/>
                  </a:lnTo>
                  <a:lnTo>
                    <a:pt x="550" y="326"/>
                  </a:lnTo>
                  <a:lnTo>
                    <a:pt x="550" y="324"/>
                  </a:lnTo>
                  <a:lnTo>
                    <a:pt x="549" y="324"/>
                  </a:lnTo>
                  <a:lnTo>
                    <a:pt x="549" y="324"/>
                  </a:lnTo>
                  <a:lnTo>
                    <a:pt x="549" y="326"/>
                  </a:lnTo>
                  <a:lnTo>
                    <a:pt x="549" y="326"/>
                  </a:lnTo>
                  <a:close/>
                  <a:moveTo>
                    <a:pt x="152" y="335"/>
                  </a:moveTo>
                  <a:lnTo>
                    <a:pt x="152" y="335"/>
                  </a:lnTo>
                  <a:lnTo>
                    <a:pt x="154" y="332"/>
                  </a:lnTo>
                  <a:lnTo>
                    <a:pt x="154" y="329"/>
                  </a:lnTo>
                  <a:lnTo>
                    <a:pt x="154" y="324"/>
                  </a:lnTo>
                  <a:lnTo>
                    <a:pt x="154" y="324"/>
                  </a:lnTo>
                  <a:lnTo>
                    <a:pt x="151" y="324"/>
                  </a:lnTo>
                  <a:lnTo>
                    <a:pt x="151" y="324"/>
                  </a:lnTo>
                  <a:lnTo>
                    <a:pt x="152" y="329"/>
                  </a:lnTo>
                  <a:lnTo>
                    <a:pt x="152" y="335"/>
                  </a:lnTo>
                  <a:lnTo>
                    <a:pt x="152" y="335"/>
                  </a:lnTo>
                  <a:close/>
                  <a:moveTo>
                    <a:pt x="250" y="327"/>
                  </a:moveTo>
                  <a:lnTo>
                    <a:pt x="250" y="327"/>
                  </a:lnTo>
                  <a:lnTo>
                    <a:pt x="250" y="337"/>
                  </a:lnTo>
                  <a:lnTo>
                    <a:pt x="252" y="340"/>
                  </a:lnTo>
                  <a:lnTo>
                    <a:pt x="253" y="344"/>
                  </a:lnTo>
                  <a:lnTo>
                    <a:pt x="253" y="344"/>
                  </a:lnTo>
                  <a:lnTo>
                    <a:pt x="258" y="334"/>
                  </a:lnTo>
                  <a:lnTo>
                    <a:pt x="259" y="329"/>
                  </a:lnTo>
                  <a:lnTo>
                    <a:pt x="259" y="324"/>
                  </a:lnTo>
                  <a:lnTo>
                    <a:pt x="259" y="324"/>
                  </a:lnTo>
                  <a:lnTo>
                    <a:pt x="258" y="326"/>
                  </a:lnTo>
                  <a:lnTo>
                    <a:pt x="255" y="327"/>
                  </a:lnTo>
                  <a:lnTo>
                    <a:pt x="250" y="327"/>
                  </a:lnTo>
                  <a:lnTo>
                    <a:pt x="250" y="327"/>
                  </a:lnTo>
                  <a:close/>
                  <a:moveTo>
                    <a:pt x="255" y="355"/>
                  </a:moveTo>
                  <a:lnTo>
                    <a:pt x="255" y="355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1" y="355"/>
                  </a:lnTo>
                  <a:lnTo>
                    <a:pt x="261" y="350"/>
                  </a:lnTo>
                  <a:lnTo>
                    <a:pt x="262" y="346"/>
                  </a:lnTo>
                  <a:lnTo>
                    <a:pt x="265" y="344"/>
                  </a:lnTo>
                  <a:lnTo>
                    <a:pt x="270" y="343"/>
                  </a:lnTo>
                  <a:lnTo>
                    <a:pt x="270" y="343"/>
                  </a:lnTo>
                  <a:lnTo>
                    <a:pt x="270" y="332"/>
                  </a:lnTo>
                  <a:lnTo>
                    <a:pt x="268" y="327"/>
                  </a:lnTo>
                  <a:lnTo>
                    <a:pt x="267" y="324"/>
                  </a:lnTo>
                  <a:lnTo>
                    <a:pt x="267" y="324"/>
                  </a:lnTo>
                  <a:lnTo>
                    <a:pt x="261" y="340"/>
                  </a:lnTo>
                  <a:lnTo>
                    <a:pt x="258" y="347"/>
                  </a:lnTo>
                  <a:lnTo>
                    <a:pt x="255" y="355"/>
                  </a:lnTo>
                  <a:lnTo>
                    <a:pt x="255" y="355"/>
                  </a:lnTo>
                  <a:close/>
                  <a:moveTo>
                    <a:pt x="770" y="358"/>
                  </a:moveTo>
                  <a:lnTo>
                    <a:pt x="770" y="358"/>
                  </a:lnTo>
                  <a:lnTo>
                    <a:pt x="768" y="376"/>
                  </a:lnTo>
                  <a:lnTo>
                    <a:pt x="768" y="385"/>
                  </a:lnTo>
                  <a:lnTo>
                    <a:pt x="768" y="395"/>
                  </a:lnTo>
                  <a:lnTo>
                    <a:pt x="768" y="395"/>
                  </a:lnTo>
                  <a:lnTo>
                    <a:pt x="771" y="404"/>
                  </a:lnTo>
                  <a:lnTo>
                    <a:pt x="774" y="408"/>
                  </a:lnTo>
                  <a:lnTo>
                    <a:pt x="774" y="413"/>
                  </a:lnTo>
                  <a:lnTo>
                    <a:pt x="774" y="413"/>
                  </a:lnTo>
                  <a:lnTo>
                    <a:pt x="778" y="390"/>
                  </a:lnTo>
                  <a:lnTo>
                    <a:pt x="778" y="367"/>
                  </a:lnTo>
                  <a:lnTo>
                    <a:pt x="774" y="346"/>
                  </a:lnTo>
                  <a:lnTo>
                    <a:pt x="771" y="335"/>
                  </a:lnTo>
                  <a:lnTo>
                    <a:pt x="768" y="324"/>
                  </a:lnTo>
                  <a:lnTo>
                    <a:pt x="768" y="324"/>
                  </a:lnTo>
                  <a:lnTo>
                    <a:pt x="768" y="341"/>
                  </a:lnTo>
                  <a:lnTo>
                    <a:pt x="770" y="358"/>
                  </a:lnTo>
                  <a:lnTo>
                    <a:pt x="770" y="358"/>
                  </a:lnTo>
                  <a:close/>
                  <a:moveTo>
                    <a:pt x="159" y="326"/>
                  </a:moveTo>
                  <a:lnTo>
                    <a:pt x="159" y="326"/>
                  </a:lnTo>
                  <a:lnTo>
                    <a:pt x="159" y="334"/>
                  </a:lnTo>
                  <a:lnTo>
                    <a:pt x="159" y="341"/>
                  </a:lnTo>
                  <a:lnTo>
                    <a:pt x="159" y="341"/>
                  </a:lnTo>
                  <a:lnTo>
                    <a:pt x="162" y="340"/>
                  </a:lnTo>
                  <a:lnTo>
                    <a:pt x="163" y="335"/>
                  </a:lnTo>
                  <a:lnTo>
                    <a:pt x="165" y="326"/>
                  </a:lnTo>
                  <a:lnTo>
                    <a:pt x="165" y="326"/>
                  </a:lnTo>
                  <a:lnTo>
                    <a:pt x="162" y="326"/>
                  </a:lnTo>
                  <a:lnTo>
                    <a:pt x="159" y="326"/>
                  </a:lnTo>
                  <a:lnTo>
                    <a:pt x="159" y="326"/>
                  </a:lnTo>
                  <a:close/>
                  <a:moveTo>
                    <a:pt x="389" y="334"/>
                  </a:moveTo>
                  <a:lnTo>
                    <a:pt x="389" y="334"/>
                  </a:lnTo>
                  <a:lnTo>
                    <a:pt x="387" y="327"/>
                  </a:lnTo>
                  <a:lnTo>
                    <a:pt x="387" y="326"/>
                  </a:lnTo>
                  <a:lnTo>
                    <a:pt x="384" y="326"/>
                  </a:lnTo>
                  <a:lnTo>
                    <a:pt x="384" y="326"/>
                  </a:lnTo>
                  <a:lnTo>
                    <a:pt x="384" y="330"/>
                  </a:lnTo>
                  <a:lnTo>
                    <a:pt x="386" y="332"/>
                  </a:lnTo>
                  <a:lnTo>
                    <a:pt x="389" y="334"/>
                  </a:lnTo>
                  <a:lnTo>
                    <a:pt x="389" y="334"/>
                  </a:lnTo>
                  <a:close/>
                  <a:moveTo>
                    <a:pt x="573" y="330"/>
                  </a:moveTo>
                  <a:lnTo>
                    <a:pt x="573" y="330"/>
                  </a:lnTo>
                  <a:lnTo>
                    <a:pt x="573" y="327"/>
                  </a:lnTo>
                  <a:lnTo>
                    <a:pt x="573" y="326"/>
                  </a:lnTo>
                  <a:lnTo>
                    <a:pt x="572" y="326"/>
                  </a:lnTo>
                  <a:lnTo>
                    <a:pt x="572" y="326"/>
                  </a:lnTo>
                  <a:lnTo>
                    <a:pt x="573" y="327"/>
                  </a:lnTo>
                  <a:lnTo>
                    <a:pt x="573" y="330"/>
                  </a:lnTo>
                  <a:lnTo>
                    <a:pt x="573" y="330"/>
                  </a:lnTo>
                  <a:close/>
                  <a:moveTo>
                    <a:pt x="209" y="334"/>
                  </a:moveTo>
                  <a:lnTo>
                    <a:pt x="209" y="334"/>
                  </a:lnTo>
                  <a:lnTo>
                    <a:pt x="210" y="332"/>
                  </a:lnTo>
                  <a:lnTo>
                    <a:pt x="212" y="330"/>
                  </a:lnTo>
                  <a:lnTo>
                    <a:pt x="212" y="330"/>
                  </a:lnTo>
                  <a:lnTo>
                    <a:pt x="210" y="329"/>
                  </a:lnTo>
                  <a:lnTo>
                    <a:pt x="210" y="329"/>
                  </a:lnTo>
                  <a:lnTo>
                    <a:pt x="212" y="326"/>
                  </a:lnTo>
                  <a:lnTo>
                    <a:pt x="212" y="326"/>
                  </a:lnTo>
                  <a:lnTo>
                    <a:pt x="209" y="326"/>
                  </a:lnTo>
                  <a:lnTo>
                    <a:pt x="209" y="326"/>
                  </a:lnTo>
                  <a:lnTo>
                    <a:pt x="209" y="329"/>
                  </a:lnTo>
                  <a:lnTo>
                    <a:pt x="207" y="332"/>
                  </a:lnTo>
                  <a:lnTo>
                    <a:pt x="209" y="334"/>
                  </a:lnTo>
                  <a:lnTo>
                    <a:pt x="209" y="334"/>
                  </a:lnTo>
                  <a:close/>
                  <a:moveTo>
                    <a:pt x="305" y="338"/>
                  </a:moveTo>
                  <a:lnTo>
                    <a:pt x="305" y="338"/>
                  </a:lnTo>
                  <a:lnTo>
                    <a:pt x="308" y="337"/>
                  </a:lnTo>
                  <a:lnTo>
                    <a:pt x="309" y="335"/>
                  </a:lnTo>
                  <a:lnTo>
                    <a:pt x="309" y="335"/>
                  </a:lnTo>
                  <a:lnTo>
                    <a:pt x="309" y="330"/>
                  </a:lnTo>
                  <a:lnTo>
                    <a:pt x="308" y="327"/>
                  </a:lnTo>
                  <a:lnTo>
                    <a:pt x="308" y="327"/>
                  </a:lnTo>
                  <a:lnTo>
                    <a:pt x="305" y="327"/>
                  </a:lnTo>
                  <a:lnTo>
                    <a:pt x="300" y="326"/>
                  </a:lnTo>
                  <a:lnTo>
                    <a:pt x="300" y="326"/>
                  </a:lnTo>
                  <a:lnTo>
                    <a:pt x="302" y="332"/>
                  </a:lnTo>
                  <a:lnTo>
                    <a:pt x="303" y="337"/>
                  </a:lnTo>
                  <a:lnTo>
                    <a:pt x="305" y="338"/>
                  </a:lnTo>
                  <a:lnTo>
                    <a:pt x="305" y="338"/>
                  </a:lnTo>
                  <a:close/>
                  <a:moveTo>
                    <a:pt x="335" y="340"/>
                  </a:moveTo>
                  <a:lnTo>
                    <a:pt x="335" y="340"/>
                  </a:lnTo>
                  <a:lnTo>
                    <a:pt x="338" y="338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37" y="330"/>
                  </a:lnTo>
                  <a:lnTo>
                    <a:pt x="332" y="326"/>
                  </a:lnTo>
                  <a:lnTo>
                    <a:pt x="332" y="326"/>
                  </a:lnTo>
                  <a:lnTo>
                    <a:pt x="335" y="340"/>
                  </a:lnTo>
                  <a:lnTo>
                    <a:pt x="335" y="340"/>
                  </a:lnTo>
                  <a:close/>
                  <a:moveTo>
                    <a:pt x="450" y="326"/>
                  </a:moveTo>
                  <a:lnTo>
                    <a:pt x="450" y="326"/>
                  </a:lnTo>
                  <a:lnTo>
                    <a:pt x="450" y="330"/>
                  </a:lnTo>
                  <a:lnTo>
                    <a:pt x="450" y="330"/>
                  </a:lnTo>
                  <a:lnTo>
                    <a:pt x="453" y="329"/>
                  </a:lnTo>
                  <a:lnTo>
                    <a:pt x="454" y="326"/>
                  </a:lnTo>
                  <a:lnTo>
                    <a:pt x="454" y="326"/>
                  </a:lnTo>
                  <a:lnTo>
                    <a:pt x="450" y="326"/>
                  </a:lnTo>
                  <a:lnTo>
                    <a:pt x="450" y="326"/>
                  </a:lnTo>
                  <a:close/>
                  <a:moveTo>
                    <a:pt x="187" y="327"/>
                  </a:moveTo>
                  <a:lnTo>
                    <a:pt x="187" y="327"/>
                  </a:lnTo>
                  <a:lnTo>
                    <a:pt x="189" y="329"/>
                  </a:lnTo>
                  <a:lnTo>
                    <a:pt x="191" y="329"/>
                  </a:lnTo>
                  <a:lnTo>
                    <a:pt x="192" y="327"/>
                  </a:lnTo>
                  <a:lnTo>
                    <a:pt x="192" y="326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87" y="327"/>
                  </a:lnTo>
                  <a:lnTo>
                    <a:pt x="187" y="327"/>
                  </a:lnTo>
                  <a:lnTo>
                    <a:pt x="187" y="327"/>
                  </a:lnTo>
                  <a:close/>
                  <a:moveTo>
                    <a:pt x="399" y="330"/>
                  </a:moveTo>
                  <a:lnTo>
                    <a:pt x="399" y="330"/>
                  </a:lnTo>
                  <a:lnTo>
                    <a:pt x="404" y="330"/>
                  </a:lnTo>
                  <a:lnTo>
                    <a:pt x="406" y="329"/>
                  </a:lnTo>
                  <a:lnTo>
                    <a:pt x="406" y="327"/>
                  </a:lnTo>
                  <a:lnTo>
                    <a:pt x="406" y="327"/>
                  </a:lnTo>
                  <a:lnTo>
                    <a:pt x="402" y="327"/>
                  </a:lnTo>
                  <a:lnTo>
                    <a:pt x="398" y="326"/>
                  </a:lnTo>
                  <a:lnTo>
                    <a:pt x="398" y="326"/>
                  </a:lnTo>
                  <a:lnTo>
                    <a:pt x="398" y="329"/>
                  </a:lnTo>
                  <a:lnTo>
                    <a:pt x="399" y="330"/>
                  </a:lnTo>
                  <a:lnTo>
                    <a:pt x="399" y="330"/>
                  </a:lnTo>
                  <a:close/>
                  <a:moveTo>
                    <a:pt x="49" y="385"/>
                  </a:moveTo>
                  <a:lnTo>
                    <a:pt x="49" y="385"/>
                  </a:lnTo>
                  <a:lnTo>
                    <a:pt x="50" y="379"/>
                  </a:lnTo>
                  <a:lnTo>
                    <a:pt x="52" y="372"/>
                  </a:lnTo>
                  <a:lnTo>
                    <a:pt x="49" y="356"/>
                  </a:lnTo>
                  <a:lnTo>
                    <a:pt x="49" y="356"/>
                  </a:lnTo>
                  <a:lnTo>
                    <a:pt x="47" y="340"/>
                  </a:lnTo>
                  <a:lnTo>
                    <a:pt x="47" y="332"/>
                  </a:lnTo>
                  <a:lnTo>
                    <a:pt x="46" y="327"/>
                  </a:lnTo>
                  <a:lnTo>
                    <a:pt x="46" y="327"/>
                  </a:lnTo>
                  <a:lnTo>
                    <a:pt x="49" y="385"/>
                  </a:lnTo>
                  <a:lnTo>
                    <a:pt x="49" y="385"/>
                  </a:lnTo>
                  <a:close/>
                  <a:moveTo>
                    <a:pt x="84" y="350"/>
                  </a:moveTo>
                  <a:lnTo>
                    <a:pt x="84" y="350"/>
                  </a:lnTo>
                  <a:lnTo>
                    <a:pt x="84" y="369"/>
                  </a:lnTo>
                  <a:lnTo>
                    <a:pt x="85" y="382"/>
                  </a:lnTo>
                  <a:lnTo>
                    <a:pt x="85" y="382"/>
                  </a:lnTo>
                  <a:lnTo>
                    <a:pt x="88" y="379"/>
                  </a:lnTo>
                  <a:lnTo>
                    <a:pt x="88" y="375"/>
                  </a:lnTo>
                  <a:lnTo>
                    <a:pt x="87" y="366"/>
                  </a:lnTo>
                  <a:lnTo>
                    <a:pt x="87" y="366"/>
                  </a:lnTo>
                  <a:lnTo>
                    <a:pt x="88" y="363"/>
                  </a:lnTo>
                  <a:lnTo>
                    <a:pt x="88" y="358"/>
                  </a:lnTo>
                  <a:lnTo>
                    <a:pt x="88" y="358"/>
                  </a:lnTo>
                  <a:lnTo>
                    <a:pt x="87" y="358"/>
                  </a:lnTo>
                  <a:lnTo>
                    <a:pt x="85" y="358"/>
                  </a:lnTo>
                  <a:lnTo>
                    <a:pt x="85" y="356"/>
                  </a:lnTo>
                  <a:lnTo>
                    <a:pt x="85" y="356"/>
                  </a:lnTo>
                  <a:lnTo>
                    <a:pt x="85" y="341"/>
                  </a:lnTo>
                  <a:lnTo>
                    <a:pt x="82" y="327"/>
                  </a:lnTo>
                  <a:lnTo>
                    <a:pt x="82" y="327"/>
                  </a:lnTo>
                  <a:lnTo>
                    <a:pt x="81" y="332"/>
                  </a:lnTo>
                  <a:lnTo>
                    <a:pt x="81" y="338"/>
                  </a:lnTo>
                  <a:lnTo>
                    <a:pt x="84" y="350"/>
                  </a:lnTo>
                  <a:lnTo>
                    <a:pt x="84" y="350"/>
                  </a:lnTo>
                  <a:close/>
                  <a:moveTo>
                    <a:pt x="137" y="356"/>
                  </a:moveTo>
                  <a:lnTo>
                    <a:pt x="137" y="356"/>
                  </a:lnTo>
                  <a:lnTo>
                    <a:pt x="142" y="353"/>
                  </a:lnTo>
                  <a:lnTo>
                    <a:pt x="145" y="349"/>
                  </a:lnTo>
                  <a:lnTo>
                    <a:pt x="145" y="349"/>
                  </a:lnTo>
                  <a:lnTo>
                    <a:pt x="143" y="338"/>
                  </a:lnTo>
                  <a:lnTo>
                    <a:pt x="142" y="332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43"/>
                  </a:lnTo>
                  <a:lnTo>
                    <a:pt x="137" y="356"/>
                  </a:lnTo>
                  <a:lnTo>
                    <a:pt x="137" y="356"/>
                  </a:lnTo>
                  <a:close/>
                  <a:moveTo>
                    <a:pt x="180" y="332"/>
                  </a:moveTo>
                  <a:lnTo>
                    <a:pt x="180" y="332"/>
                  </a:lnTo>
                  <a:lnTo>
                    <a:pt x="181" y="332"/>
                  </a:lnTo>
                  <a:lnTo>
                    <a:pt x="183" y="329"/>
                  </a:lnTo>
                  <a:lnTo>
                    <a:pt x="181" y="327"/>
                  </a:lnTo>
                  <a:lnTo>
                    <a:pt x="180" y="327"/>
                  </a:lnTo>
                  <a:lnTo>
                    <a:pt x="180" y="327"/>
                  </a:lnTo>
                  <a:lnTo>
                    <a:pt x="180" y="332"/>
                  </a:lnTo>
                  <a:lnTo>
                    <a:pt x="180" y="332"/>
                  </a:lnTo>
                  <a:close/>
                  <a:moveTo>
                    <a:pt x="287" y="332"/>
                  </a:moveTo>
                  <a:lnTo>
                    <a:pt x="287" y="332"/>
                  </a:lnTo>
                  <a:lnTo>
                    <a:pt x="287" y="329"/>
                  </a:lnTo>
                  <a:lnTo>
                    <a:pt x="285" y="327"/>
                  </a:lnTo>
                  <a:lnTo>
                    <a:pt x="285" y="327"/>
                  </a:lnTo>
                  <a:lnTo>
                    <a:pt x="285" y="327"/>
                  </a:lnTo>
                  <a:lnTo>
                    <a:pt x="285" y="330"/>
                  </a:lnTo>
                  <a:lnTo>
                    <a:pt x="287" y="332"/>
                  </a:lnTo>
                  <a:lnTo>
                    <a:pt x="287" y="332"/>
                  </a:lnTo>
                  <a:lnTo>
                    <a:pt x="287" y="332"/>
                  </a:lnTo>
                  <a:close/>
                  <a:moveTo>
                    <a:pt x="646" y="340"/>
                  </a:moveTo>
                  <a:lnTo>
                    <a:pt x="646" y="340"/>
                  </a:lnTo>
                  <a:lnTo>
                    <a:pt x="646" y="338"/>
                  </a:lnTo>
                  <a:lnTo>
                    <a:pt x="646" y="337"/>
                  </a:lnTo>
                  <a:lnTo>
                    <a:pt x="648" y="335"/>
                  </a:lnTo>
                  <a:lnTo>
                    <a:pt x="648" y="332"/>
                  </a:lnTo>
                  <a:lnTo>
                    <a:pt x="648" y="332"/>
                  </a:lnTo>
                  <a:lnTo>
                    <a:pt x="645" y="329"/>
                  </a:lnTo>
                  <a:lnTo>
                    <a:pt x="642" y="327"/>
                  </a:lnTo>
                  <a:lnTo>
                    <a:pt x="642" y="327"/>
                  </a:lnTo>
                  <a:lnTo>
                    <a:pt x="642" y="335"/>
                  </a:lnTo>
                  <a:lnTo>
                    <a:pt x="643" y="338"/>
                  </a:lnTo>
                  <a:lnTo>
                    <a:pt x="646" y="340"/>
                  </a:lnTo>
                  <a:lnTo>
                    <a:pt x="646" y="340"/>
                  </a:lnTo>
                  <a:close/>
                  <a:moveTo>
                    <a:pt x="733" y="334"/>
                  </a:moveTo>
                  <a:lnTo>
                    <a:pt x="733" y="334"/>
                  </a:lnTo>
                  <a:lnTo>
                    <a:pt x="733" y="330"/>
                  </a:lnTo>
                  <a:lnTo>
                    <a:pt x="732" y="327"/>
                  </a:lnTo>
                  <a:lnTo>
                    <a:pt x="732" y="327"/>
                  </a:lnTo>
                  <a:lnTo>
                    <a:pt x="732" y="330"/>
                  </a:lnTo>
                  <a:lnTo>
                    <a:pt x="732" y="332"/>
                  </a:lnTo>
                  <a:lnTo>
                    <a:pt x="733" y="334"/>
                  </a:lnTo>
                  <a:lnTo>
                    <a:pt x="733" y="334"/>
                  </a:lnTo>
                  <a:close/>
                  <a:moveTo>
                    <a:pt x="204" y="332"/>
                  </a:moveTo>
                  <a:lnTo>
                    <a:pt x="204" y="332"/>
                  </a:lnTo>
                  <a:lnTo>
                    <a:pt x="204" y="329"/>
                  </a:lnTo>
                  <a:lnTo>
                    <a:pt x="203" y="327"/>
                  </a:lnTo>
                  <a:lnTo>
                    <a:pt x="203" y="327"/>
                  </a:lnTo>
                  <a:lnTo>
                    <a:pt x="203" y="327"/>
                  </a:lnTo>
                  <a:lnTo>
                    <a:pt x="201" y="330"/>
                  </a:lnTo>
                  <a:lnTo>
                    <a:pt x="203" y="332"/>
                  </a:lnTo>
                  <a:lnTo>
                    <a:pt x="204" y="332"/>
                  </a:lnTo>
                  <a:lnTo>
                    <a:pt x="204" y="332"/>
                  </a:lnTo>
                  <a:close/>
                  <a:moveTo>
                    <a:pt x="230" y="330"/>
                  </a:moveTo>
                  <a:lnTo>
                    <a:pt x="230" y="330"/>
                  </a:lnTo>
                  <a:lnTo>
                    <a:pt x="232" y="332"/>
                  </a:lnTo>
                  <a:lnTo>
                    <a:pt x="232" y="332"/>
                  </a:lnTo>
                  <a:lnTo>
                    <a:pt x="235" y="330"/>
                  </a:lnTo>
                  <a:lnTo>
                    <a:pt x="235" y="327"/>
                  </a:lnTo>
                  <a:lnTo>
                    <a:pt x="235" y="327"/>
                  </a:lnTo>
                  <a:lnTo>
                    <a:pt x="232" y="329"/>
                  </a:lnTo>
                  <a:lnTo>
                    <a:pt x="230" y="330"/>
                  </a:lnTo>
                  <a:lnTo>
                    <a:pt x="230" y="330"/>
                  </a:lnTo>
                  <a:close/>
                  <a:moveTo>
                    <a:pt x="453" y="335"/>
                  </a:moveTo>
                  <a:lnTo>
                    <a:pt x="453" y="335"/>
                  </a:lnTo>
                  <a:lnTo>
                    <a:pt x="453" y="338"/>
                  </a:lnTo>
                  <a:lnTo>
                    <a:pt x="454" y="340"/>
                  </a:lnTo>
                  <a:lnTo>
                    <a:pt x="460" y="343"/>
                  </a:lnTo>
                  <a:lnTo>
                    <a:pt x="466" y="343"/>
                  </a:lnTo>
                  <a:lnTo>
                    <a:pt x="473" y="346"/>
                  </a:lnTo>
                  <a:lnTo>
                    <a:pt x="473" y="346"/>
                  </a:lnTo>
                  <a:lnTo>
                    <a:pt x="471" y="343"/>
                  </a:lnTo>
                  <a:lnTo>
                    <a:pt x="471" y="340"/>
                  </a:lnTo>
                  <a:lnTo>
                    <a:pt x="468" y="332"/>
                  </a:lnTo>
                  <a:lnTo>
                    <a:pt x="468" y="332"/>
                  </a:lnTo>
                  <a:lnTo>
                    <a:pt x="463" y="329"/>
                  </a:lnTo>
                  <a:lnTo>
                    <a:pt x="459" y="329"/>
                  </a:lnTo>
                  <a:lnTo>
                    <a:pt x="456" y="330"/>
                  </a:lnTo>
                  <a:lnTo>
                    <a:pt x="453" y="335"/>
                  </a:lnTo>
                  <a:lnTo>
                    <a:pt x="453" y="335"/>
                  </a:lnTo>
                  <a:close/>
                  <a:moveTo>
                    <a:pt x="43" y="375"/>
                  </a:moveTo>
                  <a:lnTo>
                    <a:pt x="43" y="375"/>
                  </a:lnTo>
                  <a:lnTo>
                    <a:pt x="41" y="352"/>
                  </a:lnTo>
                  <a:lnTo>
                    <a:pt x="40" y="329"/>
                  </a:lnTo>
                  <a:lnTo>
                    <a:pt x="40" y="329"/>
                  </a:lnTo>
                  <a:lnTo>
                    <a:pt x="38" y="341"/>
                  </a:lnTo>
                  <a:lnTo>
                    <a:pt x="38" y="352"/>
                  </a:lnTo>
                  <a:lnTo>
                    <a:pt x="40" y="364"/>
                  </a:lnTo>
                  <a:lnTo>
                    <a:pt x="43" y="375"/>
                  </a:lnTo>
                  <a:lnTo>
                    <a:pt x="43" y="375"/>
                  </a:lnTo>
                  <a:close/>
                  <a:moveTo>
                    <a:pt x="444" y="335"/>
                  </a:moveTo>
                  <a:lnTo>
                    <a:pt x="444" y="335"/>
                  </a:lnTo>
                  <a:lnTo>
                    <a:pt x="441" y="332"/>
                  </a:lnTo>
                  <a:lnTo>
                    <a:pt x="441" y="330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41" y="334"/>
                  </a:lnTo>
                  <a:lnTo>
                    <a:pt x="442" y="335"/>
                  </a:lnTo>
                  <a:lnTo>
                    <a:pt x="444" y="335"/>
                  </a:lnTo>
                  <a:lnTo>
                    <a:pt x="444" y="335"/>
                  </a:lnTo>
                  <a:close/>
                  <a:moveTo>
                    <a:pt x="538" y="334"/>
                  </a:moveTo>
                  <a:lnTo>
                    <a:pt x="538" y="334"/>
                  </a:lnTo>
                  <a:lnTo>
                    <a:pt x="538" y="332"/>
                  </a:lnTo>
                  <a:lnTo>
                    <a:pt x="538" y="329"/>
                  </a:lnTo>
                  <a:lnTo>
                    <a:pt x="538" y="329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7" y="332"/>
                  </a:lnTo>
                  <a:lnTo>
                    <a:pt x="538" y="334"/>
                  </a:lnTo>
                  <a:lnTo>
                    <a:pt x="538" y="334"/>
                  </a:lnTo>
                  <a:close/>
                  <a:moveTo>
                    <a:pt x="431" y="332"/>
                  </a:moveTo>
                  <a:lnTo>
                    <a:pt x="431" y="332"/>
                  </a:lnTo>
                  <a:lnTo>
                    <a:pt x="431" y="330"/>
                  </a:lnTo>
                  <a:lnTo>
                    <a:pt x="431" y="329"/>
                  </a:lnTo>
                  <a:lnTo>
                    <a:pt x="431" y="329"/>
                  </a:lnTo>
                  <a:lnTo>
                    <a:pt x="428" y="329"/>
                  </a:lnTo>
                  <a:lnTo>
                    <a:pt x="428" y="329"/>
                  </a:lnTo>
                  <a:lnTo>
                    <a:pt x="428" y="332"/>
                  </a:lnTo>
                  <a:lnTo>
                    <a:pt x="431" y="332"/>
                  </a:lnTo>
                  <a:lnTo>
                    <a:pt x="431" y="332"/>
                  </a:lnTo>
                  <a:close/>
                  <a:moveTo>
                    <a:pt x="189" y="343"/>
                  </a:moveTo>
                  <a:lnTo>
                    <a:pt x="189" y="343"/>
                  </a:lnTo>
                  <a:lnTo>
                    <a:pt x="197" y="338"/>
                  </a:lnTo>
                  <a:lnTo>
                    <a:pt x="197" y="338"/>
                  </a:lnTo>
                  <a:lnTo>
                    <a:pt x="197" y="335"/>
                  </a:lnTo>
                  <a:lnTo>
                    <a:pt x="195" y="332"/>
                  </a:lnTo>
                  <a:lnTo>
                    <a:pt x="194" y="332"/>
                  </a:lnTo>
                  <a:lnTo>
                    <a:pt x="191" y="334"/>
                  </a:lnTo>
                  <a:lnTo>
                    <a:pt x="189" y="338"/>
                  </a:lnTo>
                  <a:lnTo>
                    <a:pt x="189" y="341"/>
                  </a:lnTo>
                  <a:lnTo>
                    <a:pt x="189" y="343"/>
                  </a:lnTo>
                  <a:lnTo>
                    <a:pt x="189" y="343"/>
                  </a:lnTo>
                  <a:close/>
                  <a:moveTo>
                    <a:pt x="227" y="338"/>
                  </a:moveTo>
                  <a:lnTo>
                    <a:pt x="227" y="338"/>
                  </a:lnTo>
                  <a:lnTo>
                    <a:pt x="229" y="337"/>
                  </a:lnTo>
                  <a:lnTo>
                    <a:pt x="227" y="335"/>
                  </a:lnTo>
                  <a:lnTo>
                    <a:pt x="226" y="334"/>
                  </a:lnTo>
                  <a:lnTo>
                    <a:pt x="226" y="332"/>
                  </a:lnTo>
                  <a:lnTo>
                    <a:pt x="226" y="332"/>
                  </a:lnTo>
                  <a:lnTo>
                    <a:pt x="223" y="332"/>
                  </a:lnTo>
                  <a:lnTo>
                    <a:pt x="223" y="332"/>
                  </a:lnTo>
                  <a:lnTo>
                    <a:pt x="224" y="337"/>
                  </a:lnTo>
                  <a:lnTo>
                    <a:pt x="226" y="338"/>
                  </a:lnTo>
                  <a:lnTo>
                    <a:pt x="227" y="338"/>
                  </a:lnTo>
                  <a:lnTo>
                    <a:pt x="227" y="338"/>
                  </a:lnTo>
                  <a:close/>
                  <a:moveTo>
                    <a:pt x="406" y="341"/>
                  </a:moveTo>
                  <a:lnTo>
                    <a:pt x="406" y="341"/>
                  </a:lnTo>
                  <a:lnTo>
                    <a:pt x="421" y="346"/>
                  </a:lnTo>
                  <a:lnTo>
                    <a:pt x="421" y="346"/>
                  </a:lnTo>
                  <a:lnTo>
                    <a:pt x="419" y="340"/>
                  </a:lnTo>
                  <a:lnTo>
                    <a:pt x="419" y="334"/>
                  </a:lnTo>
                  <a:lnTo>
                    <a:pt x="419" y="334"/>
                  </a:lnTo>
                  <a:lnTo>
                    <a:pt x="415" y="332"/>
                  </a:lnTo>
                  <a:lnTo>
                    <a:pt x="412" y="334"/>
                  </a:lnTo>
                  <a:lnTo>
                    <a:pt x="409" y="338"/>
                  </a:lnTo>
                  <a:lnTo>
                    <a:pt x="406" y="341"/>
                  </a:lnTo>
                  <a:lnTo>
                    <a:pt x="406" y="341"/>
                  </a:lnTo>
                  <a:close/>
                  <a:moveTo>
                    <a:pt x="547" y="337"/>
                  </a:moveTo>
                  <a:lnTo>
                    <a:pt x="547" y="337"/>
                  </a:lnTo>
                  <a:lnTo>
                    <a:pt x="549" y="335"/>
                  </a:lnTo>
                  <a:lnTo>
                    <a:pt x="550" y="334"/>
                  </a:lnTo>
                  <a:lnTo>
                    <a:pt x="550" y="332"/>
                  </a:lnTo>
                  <a:lnTo>
                    <a:pt x="550" y="332"/>
                  </a:lnTo>
                  <a:lnTo>
                    <a:pt x="549" y="332"/>
                  </a:lnTo>
                  <a:lnTo>
                    <a:pt x="546" y="332"/>
                  </a:lnTo>
                  <a:lnTo>
                    <a:pt x="546" y="332"/>
                  </a:lnTo>
                  <a:lnTo>
                    <a:pt x="546" y="335"/>
                  </a:lnTo>
                  <a:lnTo>
                    <a:pt x="547" y="337"/>
                  </a:lnTo>
                  <a:lnTo>
                    <a:pt x="547" y="337"/>
                  </a:lnTo>
                  <a:close/>
                  <a:moveTo>
                    <a:pt x="348" y="340"/>
                  </a:moveTo>
                  <a:lnTo>
                    <a:pt x="348" y="340"/>
                  </a:lnTo>
                  <a:lnTo>
                    <a:pt x="352" y="340"/>
                  </a:lnTo>
                  <a:lnTo>
                    <a:pt x="354" y="340"/>
                  </a:lnTo>
                  <a:lnTo>
                    <a:pt x="355" y="338"/>
                  </a:lnTo>
                  <a:lnTo>
                    <a:pt x="355" y="338"/>
                  </a:lnTo>
                  <a:lnTo>
                    <a:pt x="352" y="335"/>
                  </a:lnTo>
                  <a:lnTo>
                    <a:pt x="348" y="332"/>
                  </a:lnTo>
                  <a:lnTo>
                    <a:pt x="348" y="332"/>
                  </a:lnTo>
                  <a:lnTo>
                    <a:pt x="346" y="337"/>
                  </a:lnTo>
                  <a:lnTo>
                    <a:pt x="346" y="338"/>
                  </a:lnTo>
                  <a:lnTo>
                    <a:pt x="348" y="340"/>
                  </a:lnTo>
                  <a:lnTo>
                    <a:pt x="348" y="340"/>
                  </a:lnTo>
                  <a:close/>
                  <a:moveTo>
                    <a:pt x="796" y="376"/>
                  </a:moveTo>
                  <a:lnTo>
                    <a:pt x="796" y="376"/>
                  </a:lnTo>
                  <a:lnTo>
                    <a:pt x="797" y="373"/>
                  </a:lnTo>
                  <a:lnTo>
                    <a:pt x="799" y="367"/>
                  </a:lnTo>
                  <a:lnTo>
                    <a:pt x="799" y="356"/>
                  </a:lnTo>
                  <a:lnTo>
                    <a:pt x="799" y="356"/>
                  </a:lnTo>
                  <a:lnTo>
                    <a:pt x="797" y="343"/>
                  </a:lnTo>
                  <a:lnTo>
                    <a:pt x="796" y="337"/>
                  </a:lnTo>
                  <a:lnTo>
                    <a:pt x="794" y="332"/>
                  </a:lnTo>
                  <a:lnTo>
                    <a:pt x="794" y="332"/>
                  </a:lnTo>
                  <a:lnTo>
                    <a:pt x="791" y="353"/>
                  </a:lnTo>
                  <a:lnTo>
                    <a:pt x="793" y="366"/>
                  </a:lnTo>
                  <a:lnTo>
                    <a:pt x="793" y="372"/>
                  </a:lnTo>
                  <a:lnTo>
                    <a:pt x="796" y="376"/>
                  </a:lnTo>
                  <a:lnTo>
                    <a:pt x="796" y="376"/>
                  </a:lnTo>
                  <a:close/>
                  <a:moveTo>
                    <a:pt x="556" y="334"/>
                  </a:moveTo>
                  <a:lnTo>
                    <a:pt x="556" y="334"/>
                  </a:lnTo>
                  <a:lnTo>
                    <a:pt x="555" y="338"/>
                  </a:lnTo>
                  <a:lnTo>
                    <a:pt x="555" y="344"/>
                  </a:lnTo>
                  <a:lnTo>
                    <a:pt x="555" y="353"/>
                  </a:lnTo>
                  <a:lnTo>
                    <a:pt x="555" y="353"/>
                  </a:lnTo>
                  <a:lnTo>
                    <a:pt x="570" y="352"/>
                  </a:lnTo>
                  <a:lnTo>
                    <a:pt x="570" y="352"/>
                  </a:lnTo>
                  <a:lnTo>
                    <a:pt x="569" y="344"/>
                  </a:lnTo>
                  <a:lnTo>
                    <a:pt x="566" y="337"/>
                  </a:lnTo>
                  <a:lnTo>
                    <a:pt x="566" y="337"/>
                  </a:lnTo>
                  <a:lnTo>
                    <a:pt x="561" y="335"/>
                  </a:lnTo>
                  <a:lnTo>
                    <a:pt x="556" y="334"/>
                  </a:lnTo>
                  <a:lnTo>
                    <a:pt x="556" y="334"/>
                  </a:lnTo>
                  <a:close/>
                  <a:moveTo>
                    <a:pt x="238" y="341"/>
                  </a:moveTo>
                  <a:lnTo>
                    <a:pt x="238" y="341"/>
                  </a:lnTo>
                  <a:lnTo>
                    <a:pt x="236" y="335"/>
                  </a:lnTo>
                  <a:lnTo>
                    <a:pt x="236" y="335"/>
                  </a:lnTo>
                  <a:lnTo>
                    <a:pt x="235" y="337"/>
                  </a:lnTo>
                  <a:lnTo>
                    <a:pt x="235" y="338"/>
                  </a:lnTo>
                  <a:lnTo>
                    <a:pt x="236" y="340"/>
                  </a:lnTo>
                  <a:lnTo>
                    <a:pt x="238" y="341"/>
                  </a:lnTo>
                  <a:lnTo>
                    <a:pt x="238" y="341"/>
                  </a:lnTo>
                  <a:close/>
                  <a:moveTo>
                    <a:pt x="247" y="355"/>
                  </a:moveTo>
                  <a:lnTo>
                    <a:pt x="247" y="355"/>
                  </a:lnTo>
                  <a:lnTo>
                    <a:pt x="248" y="350"/>
                  </a:lnTo>
                  <a:lnTo>
                    <a:pt x="248" y="344"/>
                  </a:lnTo>
                  <a:lnTo>
                    <a:pt x="245" y="335"/>
                  </a:lnTo>
                  <a:lnTo>
                    <a:pt x="245" y="335"/>
                  </a:lnTo>
                  <a:lnTo>
                    <a:pt x="245" y="346"/>
                  </a:lnTo>
                  <a:lnTo>
                    <a:pt x="247" y="355"/>
                  </a:lnTo>
                  <a:lnTo>
                    <a:pt x="247" y="355"/>
                  </a:lnTo>
                  <a:close/>
                  <a:moveTo>
                    <a:pt x="482" y="347"/>
                  </a:moveTo>
                  <a:lnTo>
                    <a:pt x="482" y="347"/>
                  </a:lnTo>
                  <a:lnTo>
                    <a:pt x="485" y="344"/>
                  </a:lnTo>
                  <a:lnTo>
                    <a:pt x="486" y="341"/>
                  </a:lnTo>
                  <a:lnTo>
                    <a:pt x="485" y="338"/>
                  </a:lnTo>
                  <a:lnTo>
                    <a:pt x="485" y="338"/>
                  </a:lnTo>
                  <a:lnTo>
                    <a:pt x="479" y="337"/>
                  </a:lnTo>
                  <a:lnTo>
                    <a:pt x="476" y="335"/>
                  </a:lnTo>
                  <a:lnTo>
                    <a:pt x="473" y="335"/>
                  </a:lnTo>
                  <a:lnTo>
                    <a:pt x="473" y="335"/>
                  </a:lnTo>
                  <a:lnTo>
                    <a:pt x="476" y="338"/>
                  </a:lnTo>
                  <a:lnTo>
                    <a:pt x="476" y="343"/>
                  </a:lnTo>
                  <a:lnTo>
                    <a:pt x="479" y="346"/>
                  </a:lnTo>
                  <a:lnTo>
                    <a:pt x="482" y="347"/>
                  </a:lnTo>
                  <a:lnTo>
                    <a:pt x="482" y="347"/>
                  </a:lnTo>
                  <a:close/>
                  <a:moveTo>
                    <a:pt x="399" y="337"/>
                  </a:moveTo>
                  <a:lnTo>
                    <a:pt x="399" y="337"/>
                  </a:lnTo>
                  <a:lnTo>
                    <a:pt x="401" y="338"/>
                  </a:lnTo>
                  <a:lnTo>
                    <a:pt x="401" y="338"/>
                  </a:lnTo>
                  <a:lnTo>
                    <a:pt x="402" y="338"/>
                  </a:lnTo>
                  <a:lnTo>
                    <a:pt x="402" y="337"/>
                  </a:lnTo>
                  <a:lnTo>
                    <a:pt x="404" y="335"/>
                  </a:lnTo>
                  <a:lnTo>
                    <a:pt x="404" y="335"/>
                  </a:lnTo>
                  <a:lnTo>
                    <a:pt x="401" y="335"/>
                  </a:lnTo>
                  <a:lnTo>
                    <a:pt x="399" y="335"/>
                  </a:lnTo>
                  <a:lnTo>
                    <a:pt x="399" y="337"/>
                  </a:lnTo>
                  <a:lnTo>
                    <a:pt x="399" y="337"/>
                  </a:lnTo>
                  <a:close/>
                  <a:moveTo>
                    <a:pt x="681" y="349"/>
                  </a:moveTo>
                  <a:lnTo>
                    <a:pt x="681" y="349"/>
                  </a:lnTo>
                  <a:lnTo>
                    <a:pt x="681" y="341"/>
                  </a:lnTo>
                  <a:lnTo>
                    <a:pt x="681" y="338"/>
                  </a:lnTo>
                  <a:lnTo>
                    <a:pt x="680" y="335"/>
                  </a:lnTo>
                  <a:lnTo>
                    <a:pt x="680" y="335"/>
                  </a:lnTo>
                  <a:lnTo>
                    <a:pt x="680" y="343"/>
                  </a:lnTo>
                  <a:lnTo>
                    <a:pt x="680" y="347"/>
                  </a:lnTo>
                  <a:lnTo>
                    <a:pt x="681" y="349"/>
                  </a:lnTo>
                  <a:lnTo>
                    <a:pt x="681" y="349"/>
                  </a:lnTo>
                  <a:close/>
                  <a:moveTo>
                    <a:pt x="698" y="376"/>
                  </a:moveTo>
                  <a:lnTo>
                    <a:pt x="698" y="376"/>
                  </a:lnTo>
                  <a:lnTo>
                    <a:pt x="698" y="358"/>
                  </a:lnTo>
                  <a:lnTo>
                    <a:pt x="698" y="340"/>
                  </a:lnTo>
                  <a:lnTo>
                    <a:pt x="698" y="340"/>
                  </a:lnTo>
                  <a:lnTo>
                    <a:pt x="694" y="338"/>
                  </a:lnTo>
                  <a:lnTo>
                    <a:pt x="689" y="335"/>
                  </a:lnTo>
                  <a:lnTo>
                    <a:pt x="689" y="335"/>
                  </a:lnTo>
                  <a:lnTo>
                    <a:pt x="688" y="347"/>
                  </a:lnTo>
                  <a:lnTo>
                    <a:pt x="689" y="359"/>
                  </a:lnTo>
                  <a:lnTo>
                    <a:pt x="692" y="369"/>
                  </a:lnTo>
                  <a:lnTo>
                    <a:pt x="695" y="372"/>
                  </a:lnTo>
                  <a:lnTo>
                    <a:pt x="698" y="376"/>
                  </a:lnTo>
                  <a:lnTo>
                    <a:pt x="698" y="376"/>
                  </a:lnTo>
                  <a:close/>
                  <a:moveTo>
                    <a:pt x="729" y="361"/>
                  </a:moveTo>
                  <a:lnTo>
                    <a:pt x="729" y="361"/>
                  </a:lnTo>
                  <a:lnTo>
                    <a:pt x="730" y="353"/>
                  </a:lnTo>
                  <a:lnTo>
                    <a:pt x="730" y="347"/>
                  </a:lnTo>
                  <a:lnTo>
                    <a:pt x="729" y="341"/>
                  </a:lnTo>
                  <a:lnTo>
                    <a:pt x="727" y="337"/>
                  </a:lnTo>
                  <a:lnTo>
                    <a:pt x="727" y="337"/>
                  </a:lnTo>
                  <a:lnTo>
                    <a:pt x="727" y="349"/>
                  </a:lnTo>
                  <a:lnTo>
                    <a:pt x="729" y="361"/>
                  </a:lnTo>
                  <a:lnTo>
                    <a:pt x="729" y="361"/>
                  </a:lnTo>
                  <a:close/>
                  <a:moveTo>
                    <a:pt x="183" y="341"/>
                  </a:moveTo>
                  <a:lnTo>
                    <a:pt x="183" y="341"/>
                  </a:lnTo>
                  <a:lnTo>
                    <a:pt x="183" y="338"/>
                  </a:lnTo>
                  <a:lnTo>
                    <a:pt x="183" y="337"/>
                  </a:lnTo>
                  <a:lnTo>
                    <a:pt x="181" y="337"/>
                  </a:lnTo>
                  <a:lnTo>
                    <a:pt x="181" y="337"/>
                  </a:lnTo>
                  <a:lnTo>
                    <a:pt x="181" y="340"/>
                  </a:lnTo>
                  <a:lnTo>
                    <a:pt x="183" y="341"/>
                  </a:lnTo>
                  <a:lnTo>
                    <a:pt x="183" y="341"/>
                  </a:lnTo>
                  <a:close/>
                  <a:moveTo>
                    <a:pt x="494" y="350"/>
                  </a:moveTo>
                  <a:lnTo>
                    <a:pt x="494" y="350"/>
                  </a:lnTo>
                  <a:lnTo>
                    <a:pt x="497" y="350"/>
                  </a:lnTo>
                  <a:lnTo>
                    <a:pt x="500" y="352"/>
                  </a:lnTo>
                  <a:lnTo>
                    <a:pt x="500" y="352"/>
                  </a:lnTo>
                  <a:lnTo>
                    <a:pt x="502" y="350"/>
                  </a:lnTo>
                  <a:lnTo>
                    <a:pt x="503" y="349"/>
                  </a:lnTo>
                  <a:lnTo>
                    <a:pt x="502" y="346"/>
                  </a:lnTo>
                  <a:lnTo>
                    <a:pt x="502" y="346"/>
                  </a:lnTo>
                  <a:lnTo>
                    <a:pt x="499" y="344"/>
                  </a:lnTo>
                  <a:lnTo>
                    <a:pt x="497" y="343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0"/>
                  </a:lnTo>
                  <a:lnTo>
                    <a:pt x="495" y="340"/>
                  </a:lnTo>
                  <a:lnTo>
                    <a:pt x="499" y="340"/>
                  </a:lnTo>
                  <a:lnTo>
                    <a:pt x="500" y="338"/>
                  </a:lnTo>
                  <a:lnTo>
                    <a:pt x="500" y="338"/>
                  </a:lnTo>
                  <a:lnTo>
                    <a:pt x="499" y="337"/>
                  </a:lnTo>
                  <a:lnTo>
                    <a:pt x="497" y="337"/>
                  </a:lnTo>
                  <a:lnTo>
                    <a:pt x="497" y="337"/>
                  </a:lnTo>
                  <a:lnTo>
                    <a:pt x="494" y="343"/>
                  </a:lnTo>
                  <a:lnTo>
                    <a:pt x="494" y="350"/>
                  </a:lnTo>
                  <a:lnTo>
                    <a:pt x="494" y="350"/>
                  </a:lnTo>
                  <a:close/>
                  <a:moveTo>
                    <a:pt x="206" y="338"/>
                  </a:moveTo>
                  <a:lnTo>
                    <a:pt x="206" y="338"/>
                  </a:lnTo>
                  <a:lnTo>
                    <a:pt x="209" y="349"/>
                  </a:lnTo>
                  <a:lnTo>
                    <a:pt x="213" y="356"/>
                  </a:lnTo>
                  <a:lnTo>
                    <a:pt x="213" y="356"/>
                  </a:lnTo>
                  <a:lnTo>
                    <a:pt x="213" y="347"/>
                  </a:lnTo>
                  <a:lnTo>
                    <a:pt x="212" y="337"/>
                  </a:lnTo>
                  <a:lnTo>
                    <a:pt x="212" y="337"/>
                  </a:lnTo>
                  <a:lnTo>
                    <a:pt x="209" y="338"/>
                  </a:lnTo>
                  <a:lnTo>
                    <a:pt x="206" y="338"/>
                  </a:lnTo>
                  <a:lnTo>
                    <a:pt x="206" y="338"/>
                  </a:lnTo>
                  <a:close/>
                  <a:moveTo>
                    <a:pt x="602" y="346"/>
                  </a:moveTo>
                  <a:lnTo>
                    <a:pt x="602" y="346"/>
                  </a:lnTo>
                  <a:lnTo>
                    <a:pt x="602" y="343"/>
                  </a:lnTo>
                  <a:lnTo>
                    <a:pt x="602" y="341"/>
                  </a:lnTo>
                  <a:lnTo>
                    <a:pt x="602" y="340"/>
                  </a:lnTo>
                  <a:lnTo>
                    <a:pt x="601" y="338"/>
                  </a:lnTo>
                  <a:lnTo>
                    <a:pt x="601" y="338"/>
                  </a:lnTo>
                  <a:lnTo>
                    <a:pt x="599" y="343"/>
                  </a:lnTo>
                  <a:lnTo>
                    <a:pt x="599" y="344"/>
                  </a:lnTo>
                  <a:lnTo>
                    <a:pt x="602" y="346"/>
                  </a:lnTo>
                  <a:lnTo>
                    <a:pt x="602" y="346"/>
                  </a:lnTo>
                  <a:close/>
                  <a:moveTo>
                    <a:pt x="381" y="344"/>
                  </a:moveTo>
                  <a:lnTo>
                    <a:pt x="381" y="344"/>
                  </a:lnTo>
                  <a:lnTo>
                    <a:pt x="380" y="341"/>
                  </a:lnTo>
                  <a:lnTo>
                    <a:pt x="380" y="340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43"/>
                  </a:lnTo>
                  <a:lnTo>
                    <a:pt x="381" y="344"/>
                  </a:lnTo>
                  <a:lnTo>
                    <a:pt x="381" y="344"/>
                  </a:lnTo>
                  <a:close/>
                  <a:moveTo>
                    <a:pt x="436" y="343"/>
                  </a:moveTo>
                  <a:lnTo>
                    <a:pt x="436" y="343"/>
                  </a:lnTo>
                  <a:lnTo>
                    <a:pt x="439" y="343"/>
                  </a:lnTo>
                  <a:lnTo>
                    <a:pt x="439" y="340"/>
                  </a:lnTo>
                  <a:lnTo>
                    <a:pt x="439" y="340"/>
                  </a:lnTo>
                  <a:lnTo>
                    <a:pt x="436" y="338"/>
                  </a:lnTo>
                  <a:lnTo>
                    <a:pt x="436" y="338"/>
                  </a:lnTo>
                  <a:lnTo>
                    <a:pt x="436" y="340"/>
                  </a:lnTo>
                  <a:lnTo>
                    <a:pt x="436" y="343"/>
                  </a:lnTo>
                  <a:lnTo>
                    <a:pt x="436" y="343"/>
                  </a:lnTo>
                  <a:close/>
                  <a:moveTo>
                    <a:pt x="425" y="349"/>
                  </a:moveTo>
                  <a:lnTo>
                    <a:pt x="425" y="349"/>
                  </a:lnTo>
                  <a:lnTo>
                    <a:pt x="428" y="349"/>
                  </a:lnTo>
                  <a:lnTo>
                    <a:pt x="428" y="349"/>
                  </a:lnTo>
                  <a:lnTo>
                    <a:pt x="427" y="344"/>
                  </a:lnTo>
                  <a:lnTo>
                    <a:pt x="424" y="340"/>
                  </a:lnTo>
                  <a:lnTo>
                    <a:pt x="424" y="340"/>
                  </a:lnTo>
                  <a:lnTo>
                    <a:pt x="425" y="349"/>
                  </a:lnTo>
                  <a:lnTo>
                    <a:pt x="425" y="349"/>
                  </a:lnTo>
                  <a:close/>
                  <a:moveTo>
                    <a:pt x="531" y="349"/>
                  </a:moveTo>
                  <a:lnTo>
                    <a:pt x="531" y="349"/>
                  </a:lnTo>
                  <a:lnTo>
                    <a:pt x="531" y="344"/>
                  </a:lnTo>
                  <a:lnTo>
                    <a:pt x="529" y="340"/>
                  </a:lnTo>
                  <a:lnTo>
                    <a:pt x="529" y="340"/>
                  </a:lnTo>
                  <a:lnTo>
                    <a:pt x="529" y="346"/>
                  </a:lnTo>
                  <a:lnTo>
                    <a:pt x="529" y="347"/>
                  </a:lnTo>
                  <a:lnTo>
                    <a:pt x="531" y="349"/>
                  </a:lnTo>
                  <a:lnTo>
                    <a:pt x="531" y="349"/>
                  </a:lnTo>
                  <a:close/>
                  <a:moveTo>
                    <a:pt x="550" y="344"/>
                  </a:moveTo>
                  <a:lnTo>
                    <a:pt x="550" y="344"/>
                  </a:lnTo>
                  <a:lnTo>
                    <a:pt x="550" y="341"/>
                  </a:lnTo>
                  <a:lnTo>
                    <a:pt x="550" y="340"/>
                  </a:lnTo>
                  <a:lnTo>
                    <a:pt x="549" y="340"/>
                  </a:lnTo>
                  <a:lnTo>
                    <a:pt x="549" y="340"/>
                  </a:lnTo>
                  <a:lnTo>
                    <a:pt x="549" y="343"/>
                  </a:lnTo>
                  <a:lnTo>
                    <a:pt x="549" y="343"/>
                  </a:lnTo>
                  <a:lnTo>
                    <a:pt x="550" y="344"/>
                  </a:lnTo>
                  <a:lnTo>
                    <a:pt x="550" y="344"/>
                  </a:lnTo>
                  <a:close/>
                  <a:moveTo>
                    <a:pt x="239" y="358"/>
                  </a:moveTo>
                  <a:lnTo>
                    <a:pt x="239" y="358"/>
                  </a:lnTo>
                  <a:lnTo>
                    <a:pt x="238" y="352"/>
                  </a:lnTo>
                  <a:lnTo>
                    <a:pt x="236" y="347"/>
                  </a:lnTo>
                  <a:lnTo>
                    <a:pt x="233" y="344"/>
                  </a:lnTo>
                  <a:lnTo>
                    <a:pt x="230" y="341"/>
                  </a:lnTo>
                  <a:lnTo>
                    <a:pt x="230" y="341"/>
                  </a:lnTo>
                  <a:lnTo>
                    <a:pt x="230" y="346"/>
                  </a:lnTo>
                  <a:lnTo>
                    <a:pt x="232" y="352"/>
                  </a:lnTo>
                  <a:lnTo>
                    <a:pt x="235" y="356"/>
                  </a:lnTo>
                  <a:lnTo>
                    <a:pt x="239" y="358"/>
                  </a:lnTo>
                  <a:lnTo>
                    <a:pt x="239" y="358"/>
                  </a:lnTo>
                  <a:close/>
                  <a:moveTo>
                    <a:pt x="221" y="346"/>
                  </a:moveTo>
                  <a:lnTo>
                    <a:pt x="221" y="346"/>
                  </a:lnTo>
                  <a:lnTo>
                    <a:pt x="223" y="344"/>
                  </a:lnTo>
                  <a:lnTo>
                    <a:pt x="223" y="343"/>
                  </a:lnTo>
                  <a:lnTo>
                    <a:pt x="223" y="343"/>
                  </a:lnTo>
                  <a:lnTo>
                    <a:pt x="221" y="341"/>
                  </a:lnTo>
                  <a:lnTo>
                    <a:pt x="221" y="341"/>
                  </a:lnTo>
                  <a:lnTo>
                    <a:pt x="221" y="346"/>
                  </a:lnTo>
                  <a:lnTo>
                    <a:pt x="221" y="346"/>
                  </a:lnTo>
                  <a:close/>
                  <a:moveTo>
                    <a:pt x="351" y="346"/>
                  </a:moveTo>
                  <a:lnTo>
                    <a:pt x="351" y="346"/>
                  </a:lnTo>
                  <a:lnTo>
                    <a:pt x="363" y="349"/>
                  </a:lnTo>
                  <a:lnTo>
                    <a:pt x="363" y="349"/>
                  </a:lnTo>
                  <a:lnTo>
                    <a:pt x="361" y="344"/>
                  </a:lnTo>
                  <a:lnTo>
                    <a:pt x="357" y="343"/>
                  </a:lnTo>
                  <a:lnTo>
                    <a:pt x="354" y="343"/>
                  </a:lnTo>
                  <a:lnTo>
                    <a:pt x="351" y="346"/>
                  </a:lnTo>
                  <a:lnTo>
                    <a:pt x="351" y="346"/>
                  </a:lnTo>
                  <a:close/>
                  <a:moveTo>
                    <a:pt x="370" y="346"/>
                  </a:moveTo>
                  <a:lnTo>
                    <a:pt x="370" y="346"/>
                  </a:lnTo>
                  <a:lnTo>
                    <a:pt x="369" y="344"/>
                  </a:lnTo>
                  <a:lnTo>
                    <a:pt x="366" y="343"/>
                  </a:lnTo>
                  <a:lnTo>
                    <a:pt x="366" y="343"/>
                  </a:lnTo>
                  <a:lnTo>
                    <a:pt x="367" y="346"/>
                  </a:lnTo>
                  <a:lnTo>
                    <a:pt x="369" y="346"/>
                  </a:lnTo>
                  <a:lnTo>
                    <a:pt x="370" y="346"/>
                  </a:lnTo>
                  <a:lnTo>
                    <a:pt x="370" y="346"/>
                  </a:lnTo>
                  <a:close/>
                  <a:moveTo>
                    <a:pt x="396" y="346"/>
                  </a:moveTo>
                  <a:lnTo>
                    <a:pt x="396" y="346"/>
                  </a:lnTo>
                  <a:lnTo>
                    <a:pt x="396" y="343"/>
                  </a:lnTo>
                  <a:lnTo>
                    <a:pt x="393" y="343"/>
                  </a:lnTo>
                  <a:lnTo>
                    <a:pt x="393" y="343"/>
                  </a:lnTo>
                  <a:lnTo>
                    <a:pt x="395" y="344"/>
                  </a:lnTo>
                  <a:lnTo>
                    <a:pt x="396" y="346"/>
                  </a:lnTo>
                  <a:lnTo>
                    <a:pt x="396" y="346"/>
                  </a:lnTo>
                  <a:close/>
                  <a:moveTo>
                    <a:pt x="166" y="366"/>
                  </a:moveTo>
                  <a:lnTo>
                    <a:pt x="166" y="366"/>
                  </a:lnTo>
                  <a:lnTo>
                    <a:pt x="177" y="364"/>
                  </a:lnTo>
                  <a:lnTo>
                    <a:pt x="177" y="364"/>
                  </a:lnTo>
                  <a:lnTo>
                    <a:pt x="174" y="352"/>
                  </a:lnTo>
                  <a:lnTo>
                    <a:pt x="172" y="347"/>
                  </a:lnTo>
                  <a:lnTo>
                    <a:pt x="168" y="343"/>
                  </a:lnTo>
                  <a:lnTo>
                    <a:pt x="168" y="343"/>
                  </a:lnTo>
                  <a:lnTo>
                    <a:pt x="166" y="366"/>
                  </a:lnTo>
                  <a:lnTo>
                    <a:pt x="166" y="366"/>
                  </a:lnTo>
                  <a:close/>
                  <a:moveTo>
                    <a:pt x="308" y="347"/>
                  </a:moveTo>
                  <a:lnTo>
                    <a:pt x="308" y="347"/>
                  </a:lnTo>
                  <a:lnTo>
                    <a:pt x="311" y="347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2" y="344"/>
                  </a:lnTo>
                  <a:lnTo>
                    <a:pt x="312" y="344"/>
                  </a:lnTo>
                  <a:lnTo>
                    <a:pt x="311" y="343"/>
                  </a:lnTo>
                  <a:lnTo>
                    <a:pt x="311" y="343"/>
                  </a:lnTo>
                  <a:lnTo>
                    <a:pt x="311" y="343"/>
                  </a:lnTo>
                  <a:lnTo>
                    <a:pt x="308" y="347"/>
                  </a:lnTo>
                  <a:lnTo>
                    <a:pt x="308" y="347"/>
                  </a:lnTo>
                  <a:close/>
                  <a:moveTo>
                    <a:pt x="512" y="346"/>
                  </a:moveTo>
                  <a:lnTo>
                    <a:pt x="512" y="346"/>
                  </a:lnTo>
                  <a:lnTo>
                    <a:pt x="515" y="347"/>
                  </a:lnTo>
                  <a:lnTo>
                    <a:pt x="515" y="347"/>
                  </a:lnTo>
                  <a:lnTo>
                    <a:pt x="515" y="344"/>
                  </a:lnTo>
                  <a:lnTo>
                    <a:pt x="514" y="343"/>
                  </a:lnTo>
                  <a:lnTo>
                    <a:pt x="514" y="343"/>
                  </a:lnTo>
                  <a:lnTo>
                    <a:pt x="514" y="344"/>
                  </a:lnTo>
                  <a:lnTo>
                    <a:pt x="514" y="344"/>
                  </a:lnTo>
                  <a:lnTo>
                    <a:pt x="512" y="346"/>
                  </a:lnTo>
                  <a:lnTo>
                    <a:pt x="512" y="346"/>
                  </a:lnTo>
                  <a:lnTo>
                    <a:pt x="512" y="346"/>
                  </a:lnTo>
                  <a:close/>
                  <a:moveTo>
                    <a:pt x="581" y="350"/>
                  </a:moveTo>
                  <a:lnTo>
                    <a:pt x="581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47"/>
                  </a:lnTo>
                  <a:lnTo>
                    <a:pt x="584" y="344"/>
                  </a:lnTo>
                  <a:lnTo>
                    <a:pt x="584" y="344"/>
                  </a:lnTo>
                  <a:lnTo>
                    <a:pt x="582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50"/>
                  </a:lnTo>
                  <a:lnTo>
                    <a:pt x="581" y="350"/>
                  </a:lnTo>
                  <a:close/>
                  <a:moveTo>
                    <a:pt x="277" y="353"/>
                  </a:moveTo>
                  <a:lnTo>
                    <a:pt x="277" y="353"/>
                  </a:lnTo>
                  <a:lnTo>
                    <a:pt x="282" y="352"/>
                  </a:lnTo>
                  <a:lnTo>
                    <a:pt x="284" y="352"/>
                  </a:lnTo>
                  <a:lnTo>
                    <a:pt x="285" y="350"/>
                  </a:lnTo>
                  <a:lnTo>
                    <a:pt x="285" y="350"/>
                  </a:lnTo>
                  <a:lnTo>
                    <a:pt x="284" y="344"/>
                  </a:lnTo>
                  <a:lnTo>
                    <a:pt x="284" y="344"/>
                  </a:lnTo>
                  <a:lnTo>
                    <a:pt x="279" y="344"/>
                  </a:lnTo>
                  <a:lnTo>
                    <a:pt x="277" y="344"/>
                  </a:lnTo>
                  <a:lnTo>
                    <a:pt x="276" y="344"/>
                  </a:lnTo>
                  <a:lnTo>
                    <a:pt x="276" y="344"/>
                  </a:lnTo>
                  <a:lnTo>
                    <a:pt x="276" y="346"/>
                  </a:lnTo>
                  <a:lnTo>
                    <a:pt x="276" y="349"/>
                  </a:lnTo>
                  <a:lnTo>
                    <a:pt x="277" y="353"/>
                  </a:lnTo>
                  <a:lnTo>
                    <a:pt x="277" y="353"/>
                  </a:lnTo>
                  <a:close/>
                  <a:moveTo>
                    <a:pt x="197" y="344"/>
                  </a:moveTo>
                  <a:lnTo>
                    <a:pt x="197" y="344"/>
                  </a:lnTo>
                  <a:lnTo>
                    <a:pt x="192" y="347"/>
                  </a:lnTo>
                  <a:lnTo>
                    <a:pt x="191" y="352"/>
                  </a:lnTo>
                  <a:lnTo>
                    <a:pt x="189" y="356"/>
                  </a:lnTo>
                  <a:lnTo>
                    <a:pt x="191" y="363"/>
                  </a:lnTo>
                  <a:lnTo>
                    <a:pt x="191" y="363"/>
                  </a:lnTo>
                  <a:lnTo>
                    <a:pt x="195" y="359"/>
                  </a:lnTo>
                  <a:lnTo>
                    <a:pt x="197" y="353"/>
                  </a:lnTo>
                  <a:lnTo>
                    <a:pt x="198" y="349"/>
                  </a:lnTo>
                  <a:lnTo>
                    <a:pt x="197" y="346"/>
                  </a:lnTo>
                  <a:lnTo>
                    <a:pt x="197" y="344"/>
                  </a:lnTo>
                  <a:lnTo>
                    <a:pt x="197" y="344"/>
                  </a:lnTo>
                  <a:close/>
                  <a:moveTo>
                    <a:pt x="462" y="359"/>
                  </a:moveTo>
                  <a:lnTo>
                    <a:pt x="462" y="359"/>
                  </a:lnTo>
                  <a:lnTo>
                    <a:pt x="468" y="359"/>
                  </a:lnTo>
                  <a:lnTo>
                    <a:pt x="473" y="361"/>
                  </a:lnTo>
                  <a:lnTo>
                    <a:pt x="473" y="361"/>
                  </a:lnTo>
                  <a:lnTo>
                    <a:pt x="476" y="358"/>
                  </a:lnTo>
                  <a:lnTo>
                    <a:pt x="476" y="355"/>
                  </a:lnTo>
                  <a:lnTo>
                    <a:pt x="474" y="352"/>
                  </a:lnTo>
                  <a:lnTo>
                    <a:pt x="471" y="350"/>
                  </a:lnTo>
                  <a:lnTo>
                    <a:pt x="463" y="346"/>
                  </a:lnTo>
                  <a:lnTo>
                    <a:pt x="456" y="344"/>
                  </a:lnTo>
                  <a:lnTo>
                    <a:pt x="456" y="344"/>
                  </a:lnTo>
                  <a:lnTo>
                    <a:pt x="457" y="349"/>
                  </a:lnTo>
                  <a:lnTo>
                    <a:pt x="459" y="353"/>
                  </a:lnTo>
                  <a:lnTo>
                    <a:pt x="462" y="359"/>
                  </a:lnTo>
                  <a:lnTo>
                    <a:pt x="462" y="359"/>
                  </a:lnTo>
                  <a:close/>
                  <a:moveTo>
                    <a:pt x="108" y="388"/>
                  </a:moveTo>
                  <a:lnTo>
                    <a:pt x="108" y="388"/>
                  </a:lnTo>
                  <a:lnTo>
                    <a:pt x="111" y="420"/>
                  </a:lnTo>
                  <a:lnTo>
                    <a:pt x="111" y="420"/>
                  </a:lnTo>
                  <a:lnTo>
                    <a:pt x="113" y="417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10" y="346"/>
                  </a:lnTo>
                  <a:lnTo>
                    <a:pt x="110" y="346"/>
                  </a:lnTo>
                  <a:lnTo>
                    <a:pt x="108" y="355"/>
                  </a:lnTo>
                  <a:lnTo>
                    <a:pt x="108" y="366"/>
                  </a:lnTo>
                  <a:lnTo>
                    <a:pt x="108" y="388"/>
                  </a:lnTo>
                  <a:lnTo>
                    <a:pt x="108" y="388"/>
                  </a:lnTo>
                  <a:close/>
                  <a:moveTo>
                    <a:pt x="340" y="346"/>
                  </a:moveTo>
                  <a:lnTo>
                    <a:pt x="340" y="346"/>
                  </a:lnTo>
                  <a:lnTo>
                    <a:pt x="341" y="349"/>
                  </a:lnTo>
                  <a:lnTo>
                    <a:pt x="343" y="352"/>
                  </a:lnTo>
                  <a:lnTo>
                    <a:pt x="343" y="352"/>
                  </a:lnTo>
                  <a:lnTo>
                    <a:pt x="346" y="352"/>
                  </a:lnTo>
                  <a:lnTo>
                    <a:pt x="349" y="352"/>
                  </a:lnTo>
                  <a:lnTo>
                    <a:pt x="349" y="350"/>
                  </a:lnTo>
                  <a:lnTo>
                    <a:pt x="349" y="350"/>
                  </a:lnTo>
                  <a:lnTo>
                    <a:pt x="348" y="349"/>
                  </a:lnTo>
                  <a:lnTo>
                    <a:pt x="346" y="347"/>
                  </a:lnTo>
                  <a:lnTo>
                    <a:pt x="343" y="346"/>
                  </a:lnTo>
                  <a:lnTo>
                    <a:pt x="340" y="346"/>
                  </a:lnTo>
                  <a:lnTo>
                    <a:pt x="340" y="346"/>
                  </a:lnTo>
                  <a:close/>
                  <a:moveTo>
                    <a:pt x="451" y="356"/>
                  </a:moveTo>
                  <a:lnTo>
                    <a:pt x="451" y="356"/>
                  </a:lnTo>
                  <a:lnTo>
                    <a:pt x="448" y="350"/>
                  </a:lnTo>
                  <a:lnTo>
                    <a:pt x="445" y="347"/>
                  </a:lnTo>
                  <a:lnTo>
                    <a:pt x="442" y="346"/>
                  </a:lnTo>
                  <a:lnTo>
                    <a:pt x="442" y="346"/>
                  </a:lnTo>
                  <a:lnTo>
                    <a:pt x="442" y="350"/>
                  </a:lnTo>
                  <a:lnTo>
                    <a:pt x="444" y="355"/>
                  </a:lnTo>
                  <a:lnTo>
                    <a:pt x="447" y="356"/>
                  </a:lnTo>
                  <a:lnTo>
                    <a:pt x="450" y="358"/>
                  </a:lnTo>
                  <a:lnTo>
                    <a:pt x="451" y="356"/>
                  </a:lnTo>
                  <a:lnTo>
                    <a:pt x="451" y="356"/>
                  </a:lnTo>
                  <a:close/>
                  <a:moveTo>
                    <a:pt x="651" y="350"/>
                  </a:moveTo>
                  <a:lnTo>
                    <a:pt x="651" y="350"/>
                  </a:lnTo>
                  <a:lnTo>
                    <a:pt x="651" y="349"/>
                  </a:lnTo>
                  <a:lnTo>
                    <a:pt x="649" y="346"/>
                  </a:lnTo>
                  <a:lnTo>
                    <a:pt x="649" y="346"/>
                  </a:lnTo>
                  <a:lnTo>
                    <a:pt x="649" y="349"/>
                  </a:lnTo>
                  <a:lnTo>
                    <a:pt x="649" y="350"/>
                  </a:lnTo>
                  <a:lnTo>
                    <a:pt x="651" y="350"/>
                  </a:lnTo>
                  <a:lnTo>
                    <a:pt x="651" y="350"/>
                  </a:lnTo>
                  <a:close/>
                  <a:moveTo>
                    <a:pt x="102" y="352"/>
                  </a:moveTo>
                  <a:lnTo>
                    <a:pt x="102" y="352"/>
                  </a:lnTo>
                  <a:lnTo>
                    <a:pt x="104" y="349"/>
                  </a:lnTo>
                  <a:lnTo>
                    <a:pt x="104" y="347"/>
                  </a:lnTo>
                  <a:lnTo>
                    <a:pt x="102" y="346"/>
                  </a:lnTo>
                  <a:lnTo>
                    <a:pt x="102" y="346"/>
                  </a:lnTo>
                  <a:lnTo>
                    <a:pt x="101" y="349"/>
                  </a:lnTo>
                  <a:lnTo>
                    <a:pt x="101" y="350"/>
                  </a:lnTo>
                  <a:lnTo>
                    <a:pt x="102" y="352"/>
                  </a:lnTo>
                  <a:lnTo>
                    <a:pt x="102" y="352"/>
                  </a:lnTo>
                  <a:close/>
                  <a:moveTo>
                    <a:pt x="265" y="350"/>
                  </a:moveTo>
                  <a:lnTo>
                    <a:pt x="265" y="350"/>
                  </a:lnTo>
                  <a:lnTo>
                    <a:pt x="267" y="352"/>
                  </a:lnTo>
                  <a:lnTo>
                    <a:pt x="267" y="355"/>
                  </a:lnTo>
                  <a:lnTo>
                    <a:pt x="267" y="355"/>
                  </a:lnTo>
                  <a:lnTo>
                    <a:pt x="270" y="353"/>
                  </a:lnTo>
                  <a:lnTo>
                    <a:pt x="273" y="353"/>
                  </a:lnTo>
                  <a:lnTo>
                    <a:pt x="273" y="353"/>
                  </a:lnTo>
                  <a:lnTo>
                    <a:pt x="271" y="349"/>
                  </a:lnTo>
                  <a:lnTo>
                    <a:pt x="270" y="347"/>
                  </a:lnTo>
                  <a:lnTo>
                    <a:pt x="268" y="347"/>
                  </a:lnTo>
                  <a:lnTo>
                    <a:pt x="265" y="350"/>
                  </a:lnTo>
                  <a:lnTo>
                    <a:pt x="265" y="350"/>
                  </a:lnTo>
                  <a:close/>
                  <a:moveTo>
                    <a:pt x="159" y="366"/>
                  </a:moveTo>
                  <a:lnTo>
                    <a:pt x="159" y="366"/>
                  </a:lnTo>
                  <a:lnTo>
                    <a:pt x="162" y="366"/>
                  </a:lnTo>
                  <a:lnTo>
                    <a:pt x="162" y="366"/>
                  </a:lnTo>
                  <a:lnTo>
                    <a:pt x="163" y="347"/>
                  </a:lnTo>
                  <a:lnTo>
                    <a:pt x="163" y="347"/>
                  </a:lnTo>
                  <a:lnTo>
                    <a:pt x="160" y="349"/>
                  </a:lnTo>
                  <a:lnTo>
                    <a:pt x="159" y="350"/>
                  </a:lnTo>
                  <a:lnTo>
                    <a:pt x="157" y="355"/>
                  </a:lnTo>
                  <a:lnTo>
                    <a:pt x="159" y="366"/>
                  </a:lnTo>
                  <a:lnTo>
                    <a:pt x="159" y="366"/>
                  </a:lnTo>
                  <a:close/>
                  <a:moveTo>
                    <a:pt x="383" y="352"/>
                  </a:moveTo>
                  <a:lnTo>
                    <a:pt x="383" y="352"/>
                  </a:lnTo>
                  <a:lnTo>
                    <a:pt x="383" y="349"/>
                  </a:lnTo>
                  <a:lnTo>
                    <a:pt x="380" y="347"/>
                  </a:lnTo>
                  <a:lnTo>
                    <a:pt x="380" y="347"/>
                  </a:lnTo>
                  <a:lnTo>
                    <a:pt x="381" y="350"/>
                  </a:lnTo>
                  <a:lnTo>
                    <a:pt x="383" y="352"/>
                  </a:lnTo>
                  <a:lnTo>
                    <a:pt x="383" y="352"/>
                  </a:lnTo>
                  <a:close/>
                  <a:moveTo>
                    <a:pt x="421" y="355"/>
                  </a:moveTo>
                  <a:lnTo>
                    <a:pt x="421" y="355"/>
                  </a:lnTo>
                  <a:lnTo>
                    <a:pt x="419" y="352"/>
                  </a:lnTo>
                  <a:lnTo>
                    <a:pt x="416" y="350"/>
                  </a:lnTo>
                  <a:lnTo>
                    <a:pt x="409" y="347"/>
                  </a:lnTo>
                  <a:lnTo>
                    <a:pt x="409" y="347"/>
                  </a:lnTo>
                  <a:lnTo>
                    <a:pt x="409" y="352"/>
                  </a:lnTo>
                  <a:lnTo>
                    <a:pt x="412" y="353"/>
                  </a:lnTo>
                  <a:lnTo>
                    <a:pt x="416" y="355"/>
                  </a:lnTo>
                  <a:lnTo>
                    <a:pt x="421" y="355"/>
                  </a:lnTo>
                  <a:lnTo>
                    <a:pt x="421" y="355"/>
                  </a:lnTo>
                  <a:close/>
                  <a:moveTo>
                    <a:pt x="639" y="359"/>
                  </a:moveTo>
                  <a:lnTo>
                    <a:pt x="639" y="359"/>
                  </a:lnTo>
                  <a:lnTo>
                    <a:pt x="640" y="359"/>
                  </a:lnTo>
                  <a:lnTo>
                    <a:pt x="640" y="358"/>
                  </a:lnTo>
                  <a:lnTo>
                    <a:pt x="642" y="353"/>
                  </a:lnTo>
                  <a:lnTo>
                    <a:pt x="640" y="350"/>
                  </a:lnTo>
                  <a:lnTo>
                    <a:pt x="639" y="349"/>
                  </a:lnTo>
                  <a:lnTo>
                    <a:pt x="639" y="347"/>
                  </a:lnTo>
                  <a:lnTo>
                    <a:pt x="639" y="347"/>
                  </a:lnTo>
                  <a:lnTo>
                    <a:pt x="639" y="353"/>
                  </a:lnTo>
                  <a:lnTo>
                    <a:pt x="639" y="359"/>
                  </a:lnTo>
                  <a:lnTo>
                    <a:pt x="639" y="359"/>
                  </a:lnTo>
                  <a:close/>
                  <a:moveTo>
                    <a:pt x="223" y="359"/>
                  </a:moveTo>
                  <a:lnTo>
                    <a:pt x="223" y="359"/>
                  </a:lnTo>
                  <a:lnTo>
                    <a:pt x="226" y="359"/>
                  </a:lnTo>
                  <a:lnTo>
                    <a:pt x="230" y="359"/>
                  </a:lnTo>
                  <a:lnTo>
                    <a:pt x="230" y="359"/>
                  </a:lnTo>
                  <a:lnTo>
                    <a:pt x="229" y="355"/>
                  </a:lnTo>
                  <a:lnTo>
                    <a:pt x="227" y="349"/>
                  </a:lnTo>
                  <a:lnTo>
                    <a:pt x="227" y="349"/>
                  </a:lnTo>
                  <a:lnTo>
                    <a:pt x="224" y="349"/>
                  </a:lnTo>
                  <a:lnTo>
                    <a:pt x="224" y="349"/>
                  </a:lnTo>
                  <a:lnTo>
                    <a:pt x="223" y="350"/>
                  </a:lnTo>
                  <a:lnTo>
                    <a:pt x="223" y="353"/>
                  </a:lnTo>
                  <a:lnTo>
                    <a:pt x="223" y="359"/>
                  </a:lnTo>
                  <a:lnTo>
                    <a:pt x="223" y="359"/>
                  </a:lnTo>
                  <a:close/>
                  <a:moveTo>
                    <a:pt x="325" y="353"/>
                  </a:moveTo>
                  <a:lnTo>
                    <a:pt x="325" y="353"/>
                  </a:lnTo>
                  <a:lnTo>
                    <a:pt x="326" y="353"/>
                  </a:lnTo>
                  <a:lnTo>
                    <a:pt x="326" y="353"/>
                  </a:lnTo>
                  <a:lnTo>
                    <a:pt x="326" y="350"/>
                  </a:lnTo>
                  <a:lnTo>
                    <a:pt x="323" y="349"/>
                  </a:lnTo>
                  <a:lnTo>
                    <a:pt x="323" y="349"/>
                  </a:lnTo>
                  <a:lnTo>
                    <a:pt x="323" y="350"/>
                  </a:lnTo>
                  <a:lnTo>
                    <a:pt x="325" y="353"/>
                  </a:lnTo>
                  <a:lnTo>
                    <a:pt x="325" y="353"/>
                  </a:lnTo>
                  <a:close/>
                  <a:moveTo>
                    <a:pt x="718" y="353"/>
                  </a:moveTo>
                  <a:lnTo>
                    <a:pt x="718" y="353"/>
                  </a:lnTo>
                  <a:lnTo>
                    <a:pt x="718" y="350"/>
                  </a:lnTo>
                  <a:lnTo>
                    <a:pt x="717" y="349"/>
                  </a:lnTo>
                  <a:lnTo>
                    <a:pt x="717" y="349"/>
                  </a:lnTo>
                  <a:lnTo>
                    <a:pt x="717" y="349"/>
                  </a:lnTo>
                  <a:lnTo>
                    <a:pt x="717" y="352"/>
                  </a:lnTo>
                  <a:lnTo>
                    <a:pt x="717" y="352"/>
                  </a:lnTo>
                  <a:lnTo>
                    <a:pt x="718" y="353"/>
                  </a:lnTo>
                  <a:lnTo>
                    <a:pt x="718" y="353"/>
                  </a:lnTo>
                  <a:close/>
                  <a:moveTo>
                    <a:pt x="764" y="395"/>
                  </a:moveTo>
                  <a:lnTo>
                    <a:pt x="764" y="395"/>
                  </a:lnTo>
                  <a:lnTo>
                    <a:pt x="765" y="375"/>
                  </a:lnTo>
                  <a:lnTo>
                    <a:pt x="765" y="356"/>
                  </a:lnTo>
                  <a:lnTo>
                    <a:pt x="765" y="356"/>
                  </a:lnTo>
                  <a:lnTo>
                    <a:pt x="767" y="352"/>
                  </a:lnTo>
                  <a:lnTo>
                    <a:pt x="765" y="350"/>
                  </a:lnTo>
                  <a:lnTo>
                    <a:pt x="764" y="349"/>
                  </a:lnTo>
                  <a:lnTo>
                    <a:pt x="764" y="349"/>
                  </a:lnTo>
                  <a:lnTo>
                    <a:pt x="762" y="361"/>
                  </a:lnTo>
                  <a:lnTo>
                    <a:pt x="761" y="372"/>
                  </a:lnTo>
                  <a:lnTo>
                    <a:pt x="761" y="384"/>
                  </a:lnTo>
                  <a:lnTo>
                    <a:pt x="761" y="388"/>
                  </a:lnTo>
                  <a:lnTo>
                    <a:pt x="764" y="395"/>
                  </a:lnTo>
                  <a:lnTo>
                    <a:pt x="764" y="395"/>
                  </a:lnTo>
                  <a:close/>
                  <a:moveTo>
                    <a:pt x="355" y="352"/>
                  </a:moveTo>
                  <a:lnTo>
                    <a:pt x="355" y="352"/>
                  </a:lnTo>
                  <a:lnTo>
                    <a:pt x="360" y="352"/>
                  </a:lnTo>
                  <a:lnTo>
                    <a:pt x="361" y="352"/>
                  </a:lnTo>
                  <a:lnTo>
                    <a:pt x="363" y="350"/>
                  </a:lnTo>
                  <a:lnTo>
                    <a:pt x="363" y="350"/>
                  </a:lnTo>
                  <a:lnTo>
                    <a:pt x="354" y="349"/>
                  </a:lnTo>
                  <a:lnTo>
                    <a:pt x="354" y="349"/>
                  </a:lnTo>
                  <a:lnTo>
                    <a:pt x="355" y="352"/>
                  </a:lnTo>
                  <a:lnTo>
                    <a:pt x="355" y="352"/>
                  </a:lnTo>
                  <a:close/>
                  <a:moveTo>
                    <a:pt x="511" y="353"/>
                  </a:moveTo>
                  <a:lnTo>
                    <a:pt x="511" y="353"/>
                  </a:lnTo>
                  <a:lnTo>
                    <a:pt x="511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09" y="352"/>
                  </a:lnTo>
                  <a:lnTo>
                    <a:pt x="511" y="353"/>
                  </a:lnTo>
                  <a:lnTo>
                    <a:pt x="511" y="353"/>
                  </a:lnTo>
                  <a:close/>
                  <a:moveTo>
                    <a:pt x="631" y="349"/>
                  </a:moveTo>
                  <a:lnTo>
                    <a:pt x="631" y="349"/>
                  </a:lnTo>
                  <a:lnTo>
                    <a:pt x="627" y="353"/>
                  </a:lnTo>
                  <a:lnTo>
                    <a:pt x="625" y="358"/>
                  </a:lnTo>
                  <a:lnTo>
                    <a:pt x="625" y="364"/>
                  </a:lnTo>
                  <a:lnTo>
                    <a:pt x="627" y="369"/>
                  </a:lnTo>
                  <a:lnTo>
                    <a:pt x="627" y="369"/>
                  </a:lnTo>
                  <a:lnTo>
                    <a:pt x="630" y="367"/>
                  </a:lnTo>
                  <a:lnTo>
                    <a:pt x="633" y="364"/>
                  </a:lnTo>
                  <a:lnTo>
                    <a:pt x="633" y="364"/>
                  </a:lnTo>
                  <a:lnTo>
                    <a:pt x="631" y="361"/>
                  </a:lnTo>
                  <a:lnTo>
                    <a:pt x="633" y="355"/>
                  </a:lnTo>
                  <a:lnTo>
                    <a:pt x="633" y="352"/>
                  </a:lnTo>
                  <a:lnTo>
                    <a:pt x="631" y="350"/>
                  </a:lnTo>
                  <a:lnTo>
                    <a:pt x="631" y="349"/>
                  </a:lnTo>
                  <a:lnTo>
                    <a:pt x="631" y="349"/>
                  </a:lnTo>
                  <a:close/>
                  <a:moveTo>
                    <a:pt x="309" y="353"/>
                  </a:moveTo>
                  <a:lnTo>
                    <a:pt x="309" y="353"/>
                  </a:lnTo>
                  <a:lnTo>
                    <a:pt x="311" y="355"/>
                  </a:lnTo>
                  <a:lnTo>
                    <a:pt x="312" y="355"/>
                  </a:lnTo>
                  <a:lnTo>
                    <a:pt x="316" y="355"/>
                  </a:lnTo>
                  <a:lnTo>
                    <a:pt x="316" y="355"/>
                  </a:lnTo>
                  <a:lnTo>
                    <a:pt x="316" y="352"/>
                  </a:lnTo>
                  <a:lnTo>
                    <a:pt x="316" y="350"/>
                  </a:lnTo>
                  <a:lnTo>
                    <a:pt x="312" y="350"/>
                  </a:lnTo>
                  <a:lnTo>
                    <a:pt x="309" y="352"/>
                  </a:lnTo>
                  <a:lnTo>
                    <a:pt x="309" y="353"/>
                  </a:lnTo>
                  <a:lnTo>
                    <a:pt x="309" y="353"/>
                  </a:lnTo>
                  <a:close/>
                  <a:moveTo>
                    <a:pt x="657" y="353"/>
                  </a:moveTo>
                  <a:lnTo>
                    <a:pt x="657" y="353"/>
                  </a:lnTo>
                  <a:lnTo>
                    <a:pt x="659" y="356"/>
                  </a:lnTo>
                  <a:lnTo>
                    <a:pt x="659" y="358"/>
                  </a:lnTo>
                  <a:lnTo>
                    <a:pt x="660" y="358"/>
                  </a:lnTo>
                  <a:lnTo>
                    <a:pt x="660" y="358"/>
                  </a:lnTo>
                  <a:lnTo>
                    <a:pt x="662" y="355"/>
                  </a:lnTo>
                  <a:lnTo>
                    <a:pt x="662" y="352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52"/>
                  </a:lnTo>
                  <a:lnTo>
                    <a:pt x="657" y="353"/>
                  </a:lnTo>
                  <a:lnTo>
                    <a:pt x="657" y="353"/>
                  </a:lnTo>
                  <a:close/>
                  <a:moveTo>
                    <a:pt x="671" y="369"/>
                  </a:moveTo>
                  <a:lnTo>
                    <a:pt x="671" y="369"/>
                  </a:lnTo>
                  <a:lnTo>
                    <a:pt x="672" y="358"/>
                  </a:lnTo>
                  <a:lnTo>
                    <a:pt x="672" y="353"/>
                  </a:lnTo>
                  <a:lnTo>
                    <a:pt x="671" y="352"/>
                  </a:lnTo>
                  <a:lnTo>
                    <a:pt x="669" y="352"/>
                  </a:lnTo>
                  <a:lnTo>
                    <a:pt x="669" y="352"/>
                  </a:lnTo>
                  <a:lnTo>
                    <a:pt x="669" y="359"/>
                  </a:lnTo>
                  <a:lnTo>
                    <a:pt x="669" y="366"/>
                  </a:lnTo>
                  <a:lnTo>
                    <a:pt x="671" y="369"/>
                  </a:lnTo>
                  <a:lnTo>
                    <a:pt x="671" y="369"/>
                  </a:lnTo>
                  <a:close/>
                  <a:moveTo>
                    <a:pt x="485" y="361"/>
                  </a:moveTo>
                  <a:lnTo>
                    <a:pt x="485" y="361"/>
                  </a:lnTo>
                  <a:lnTo>
                    <a:pt x="485" y="356"/>
                  </a:lnTo>
                  <a:lnTo>
                    <a:pt x="485" y="353"/>
                  </a:lnTo>
                  <a:lnTo>
                    <a:pt x="483" y="353"/>
                  </a:lnTo>
                  <a:lnTo>
                    <a:pt x="483" y="353"/>
                  </a:lnTo>
                  <a:lnTo>
                    <a:pt x="482" y="358"/>
                  </a:lnTo>
                  <a:lnTo>
                    <a:pt x="483" y="359"/>
                  </a:lnTo>
                  <a:lnTo>
                    <a:pt x="485" y="361"/>
                  </a:lnTo>
                  <a:lnTo>
                    <a:pt x="485" y="361"/>
                  </a:lnTo>
                  <a:close/>
                  <a:moveTo>
                    <a:pt x="492" y="355"/>
                  </a:moveTo>
                  <a:lnTo>
                    <a:pt x="492" y="355"/>
                  </a:lnTo>
                  <a:lnTo>
                    <a:pt x="492" y="356"/>
                  </a:lnTo>
                  <a:lnTo>
                    <a:pt x="492" y="358"/>
                  </a:lnTo>
                  <a:lnTo>
                    <a:pt x="492" y="358"/>
                  </a:lnTo>
                  <a:lnTo>
                    <a:pt x="494" y="358"/>
                  </a:lnTo>
                  <a:lnTo>
                    <a:pt x="495" y="358"/>
                  </a:lnTo>
                  <a:lnTo>
                    <a:pt x="497" y="353"/>
                  </a:lnTo>
                  <a:lnTo>
                    <a:pt x="497" y="353"/>
                  </a:lnTo>
                  <a:lnTo>
                    <a:pt x="495" y="353"/>
                  </a:lnTo>
                  <a:lnTo>
                    <a:pt x="492" y="355"/>
                  </a:lnTo>
                  <a:lnTo>
                    <a:pt x="492" y="355"/>
                  </a:lnTo>
                  <a:close/>
                  <a:moveTo>
                    <a:pt x="207" y="363"/>
                  </a:moveTo>
                  <a:lnTo>
                    <a:pt x="207" y="363"/>
                  </a:lnTo>
                  <a:lnTo>
                    <a:pt x="207" y="358"/>
                  </a:lnTo>
                  <a:lnTo>
                    <a:pt x="206" y="355"/>
                  </a:lnTo>
                  <a:lnTo>
                    <a:pt x="206" y="355"/>
                  </a:lnTo>
                  <a:lnTo>
                    <a:pt x="206" y="359"/>
                  </a:lnTo>
                  <a:lnTo>
                    <a:pt x="207" y="363"/>
                  </a:lnTo>
                  <a:lnTo>
                    <a:pt x="207" y="363"/>
                  </a:lnTo>
                  <a:close/>
                  <a:moveTo>
                    <a:pt x="553" y="361"/>
                  </a:moveTo>
                  <a:lnTo>
                    <a:pt x="553" y="361"/>
                  </a:lnTo>
                  <a:lnTo>
                    <a:pt x="556" y="363"/>
                  </a:lnTo>
                  <a:lnTo>
                    <a:pt x="561" y="364"/>
                  </a:lnTo>
                  <a:lnTo>
                    <a:pt x="569" y="366"/>
                  </a:lnTo>
                  <a:lnTo>
                    <a:pt x="569" y="366"/>
                  </a:lnTo>
                  <a:lnTo>
                    <a:pt x="570" y="361"/>
                  </a:lnTo>
                  <a:lnTo>
                    <a:pt x="570" y="356"/>
                  </a:lnTo>
                  <a:lnTo>
                    <a:pt x="570" y="356"/>
                  </a:lnTo>
                  <a:lnTo>
                    <a:pt x="569" y="356"/>
                  </a:lnTo>
                  <a:lnTo>
                    <a:pt x="567" y="355"/>
                  </a:lnTo>
                  <a:lnTo>
                    <a:pt x="567" y="355"/>
                  </a:lnTo>
                  <a:lnTo>
                    <a:pt x="563" y="356"/>
                  </a:lnTo>
                  <a:lnTo>
                    <a:pt x="559" y="356"/>
                  </a:lnTo>
                  <a:lnTo>
                    <a:pt x="556" y="358"/>
                  </a:lnTo>
                  <a:lnTo>
                    <a:pt x="555" y="358"/>
                  </a:lnTo>
                  <a:lnTo>
                    <a:pt x="553" y="361"/>
                  </a:lnTo>
                  <a:lnTo>
                    <a:pt x="553" y="361"/>
                  </a:lnTo>
                  <a:close/>
                  <a:moveTo>
                    <a:pt x="581" y="356"/>
                  </a:moveTo>
                  <a:lnTo>
                    <a:pt x="581" y="356"/>
                  </a:lnTo>
                  <a:lnTo>
                    <a:pt x="582" y="363"/>
                  </a:lnTo>
                  <a:lnTo>
                    <a:pt x="584" y="364"/>
                  </a:lnTo>
                  <a:lnTo>
                    <a:pt x="585" y="366"/>
                  </a:lnTo>
                  <a:lnTo>
                    <a:pt x="585" y="366"/>
                  </a:lnTo>
                  <a:lnTo>
                    <a:pt x="584" y="355"/>
                  </a:lnTo>
                  <a:lnTo>
                    <a:pt x="584" y="355"/>
                  </a:lnTo>
                  <a:lnTo>
                    <a:pt x="584" y="356"/>
                  </a:lnTo>
                  <a:lnTo>
                    <a:pt x="581" y="356"/>
                  </a:lnTo>
                  <a:lnTo>
                    <a:pt x="581" y="356"/>
                  </a:lnTo>
                  <a:close/>
                  <a:moveTo>
                    <a:pt x="598" y="366"/>
                  </a:moveTo>
                  <a:lnTo>
                    <a:pt x="598" y="366"/>
                  </a:lnTo>
                  <a:lnTo>
                    <a:pt x="601" y="364"/>
                  </a:lnTo>
                  <a:lnTo>
                    <a:pt x="601" y="359"/>
                  </a:lnTo>
                  <a:lnTo>
                    <a:pt x="599" y="356"/>
                  </a:lnTo>
                  <a:lnTo>
                    <a:pt x="596" y="355"/>
                  </a:lnTo>
                  <a:lnTo>
                    <a:pt x="596" y="355"/>
                  </a:lnTo>
                  <a:lnTo>
                    <a:pt x="598" y="361"/>
                  </a:lnTo>
                  <a:lnTo>
                    <a:pt x="598" y="366"/>
                  </a:lnTo>
                  <a:lnTo>
                    <a:pt x="598" y="366"/>
                  </a:lnTo>
                  <a:close/>
                  <a:moveTo>
                    <a:pt x="277" y="358"/>
                  </a:moveTo>
                  <a:lnTo>
                    <a:pt x="277" y="358"/>
                  </a:lnTo>
                  <a:lnTo>
                    <a:pt x="284" y="358"/>
                  </a:lnTo>
                  <a:lnTo>
                    <a:pt x="285" y="356"/>
                  </a:lnTo>
                  <a:lnTo>
                    <a:pt x="285" y="355"/>
                  </a:lnTo>
                  <a:lnTo>
                    <a:pt x="285" y="355"/>
                  </a:lnTo>
                  <a:lnTo>
                    <a:pt x="282" y="356"/>
                  </a:lnTo>
                  <a:lnTo>
                    <a:pt x="280" y="356"/>
                  </a:lnTo>
                  <a:lnTo>
                    <a:pt x="279" y="355"/>
                  </a:lnTo>
                  <a:lnTo>
                    <a:pt x="279" y="355"/>
                  </a:lnTo>
                  <a:lnTo>
                    <a:pt x="279" y="356"/>
                  </a:lnTo>
                  <a:lnTo>
                    <a:pt x="279" y="356"/>
                  </a:lnTo>
                  <a:lnTo>
                    <a:pt x="277" y="358"/>
                  </a:lnTo>
                  <a:lnTo>
                    <a:pt x="277" y="358"/>
                  </a:lnTo>
                  <a:lnTo>
                    <a:pt x="277" y="358"/>
                  </a:lnTo>
                  <a:close/>
                  <a:moveTo>
                    <a:pt x="358" y="356"/>
                  </a:moveTo>
                  <a:lnTo>
                    <a:pt x="358" y="356"/>
                  </a:lnTo>
                  <a:lnTo>
                    <a:pt x="363" y="366"/>
                  </a:lnTo>
                  <a:lnTo>
                    <a:pt x="367" y="367"/>
                  </a:lnTo>
                  <a:lnTo>
                    <a:pt x="369" y="369"/>
                  </a:lnTo>
                  <a:lnTo>
                    <a:pt x="372" y="367"/>
                  </a:lnTo>
                  <a:lnTo>
                    <a:pt x="372" y="367"/>
                  </a:lnTo>
                  <a:lnTo>
                    <a:pt x="372" y="364"/>
                  </a:lnTo>
                  <a:lnTo>
                    <a:pt x="370" y="361"/>
                  </a:lnTo>
                  <a:lnTo>
                    <a:pt x="367" y="356"/>
                  </a:lnTo>
                  <a:lnTo>
                    <a:pt x="367" y="356"/>
                  </a:lnTo>
                  <a:lnTo>
                    <a:pt x="363" y="356"/>
                  </a:lnTo>
                  <a:lnTo>
                    <a:pt x="360" y="356"/>
                  </a:lnTo>
                  <a:lnTo>
                    <a:pt x="358" y="356"/>
                  </a:lnTo>
                  <a:lnTo>
                    <a:pt x="358" y="356"/>
                  </a:lnTo>
                  <a:close/>
                  <a:moveTo>
                    <a:pt x="607" y="364"/>
                  </a:moveTo>
                  <a:lnTo>
                    <a:pt x="607" y="364"/>
                  </a:lnTo>
                  <a:lnTo>
                    <a:pt x="608" y="363"/>
                  </a:lnTo>
                  <a:lnTo>
                    <a:pt x="608" y="359"/>
                  </a:lnTo>
                  <a:lnTo>
                    <a:pt x="608" y="358"/>
                  </a:lnTo>
                  <a:lnTo>
                    <a:pt x="607" y="355"/>
                  </a:lnTo>
                  <a:lnTo>
                    <a:pt x="607" y="355"/>
                  </a:lnTo>
                  <a:lnTo>
                    <a:pt x="607" y="359"/>
                  </a:lnTo>
                  <a:lnTo>
                    <a:pt x="607" y="364"/>
                  </a:lnTo>
                  <a:lnTo>
                    <a:pt x="607" y="364"/>
                  </a:lnTo>
                  <a:close/>
                  <a:moveTo>
                    <a:pt x="351" y="369"/>
                  </a:moveTo>
                  <a:lnTo>
                    <a:pt x="351" y="369"/>
                  </a:lnTo>
                  <a:lnTo>
                    <a:pt x="355" y="369"/>
                  </a:lnTo>
                  <a:lnTo>
                    <a:pt x="360" y="367"/>
                  </a:lnTo>
                  <a:lnTo>
                    <a:pt x="360" y="367"/>
                  </a:lnTo>
                  <a:lnTo>
                    <a:pt x="358" y="364"/>
                  </a:lnTo>
                  <a:lnTo>
                    <a:pt x="357" y="363"/>
                  </a:lnTo>
                  <a:lnTo>
                    <a:pt x="354" y="356"/>
                  </a:lnTo>
                  <a:lnTo>
                    <a:pt x="354" y="356"/>
                  </a:lnTo>
                  <a:lnTo>
                    <a:pt x="349" y="356"/>
                  </a:lnTo>
                  <a:lnTo>
                    <a:pt x="348" y="356"/>
                  </a:lnTo>
                  <a:lnTo>
                    <a:pt x="346" y="358"/>
                  </a:lnTo>
                  <a:lnTo>
                    <a:pt x="346" y="359"/>
                  </a:lnTo>
                  <a:lnTo>
                    <a:pt x="348" y="364"/>
                  </a:lnTo>
                  <a:lnTo>
                    <a:pt x="351" y="369"/>
                  </a:lnTo>
                  <a:lnTo>
                    <a:pt x="351" y="369"/>
                  </a:lnTo>
                  <a:close/>
                  <a:moveTo>
                    <a:pt x="378" y="361"/>
                  </a:moveTo>
                  <a:lnTo>
                    <a:pt x="378" y="361"/>
                  </a:lnTo>
                  <a:lnTo>
                    <a:pt x="378" y="358"/>
                  </a:lnTo>
                  <a:lnTo>
                    <a:pt x="377" y="356"/>
                  </a:lnTo>
                  <a:lnTo>
                    <a:pt x="377" y="356"/>
                  </a:lnTo>
                  <a:lnTo>
                    <a:pt x="377" y="359"/>
                  </a:lnTo>
                  <a:lnTo>
                    <a:pt x="378" y="361"/>
                  </a:lnTo>
                  <a:lnTo>
                    <a:pt x="378" y="361"/>
                  </a:lnTo>
                  <a:close/>
                  <a:moveTo>
                    <a:pt x="398" y="359"/>
                  </a:moveTo>
                  <a:lnTo>
                    <a:pt x="398" y="359"/>
                  </a:lnTo>
                  <a:lnTo>
                    <a:pt x="396" y="361"/>
                  </a:lnTo>
                  <a:lnTo>
                    <a:pt x="396" y="363"/>
                  </a:lnTo>
                  <a:lnTo>
                    <a:pt x="399" y="367"/>
                  </a:lnTo>
                  <a:lnTo>
                    <a:pt x="399" y="367"/>
                  </a:lnTo>
                  <a:lnTo>
                    <a:pt x="404" y="367"/>
                  </a:lnTo>
                  <a:lnTo>
                    <a:pt x="404" y="367"/>
                  </a:lnTo>
                  <a:lnTo>
                    <a:pt x="402" y="364"/>
                  </a:lnTo>
                  <a:lnTo>
                    <a:pt x="402" y="363"/>
                  </a:lnTo>
                  <a:lnTo>
                    <a:pt x="399" y="361"/>
                  </a:lnTo>
                  <a:lnTo>
                    <a:pt x="399" y="361"/>
                  </a:lnTo>
                  <a:lnTo>
                    <a:pt x="399" y="359"/>
                  </a:lnTo>
                  <a:lnTo>
                    <a:pt x="398" y="358"/>
                  </a:lnTo>
                  <a:lnTo>
                    <a:pt x="395" y="356"/>
                  </a:lnTo>
                  <a:lnTo>
                    <a:pt x="395" y="356"/>
                  </a:lnTo>
                  <a:lnTo>
                    <a:pt x="395" y="358"/>
                  </a:lnTo>
                  <a:lnTo>
                    <a:pt x="396" y="358"/>
                  </a:lnTo>
                  <a:lnTo>
                    <a:pt x="398" y="359"/>
                  </a:lnTo>
                  <a:lnTo>
                    <a:pt x="398" y="359"/>
                  </a:lnTo>
                  <a:close/>
                  <a:moveTo>
                    <a:pt x="500" y="358"/>
                  </a:moveTo>
                  <a:lnTo>
                    <a:pt x="500" y="358"/>
                  </a:lnTo>
                  <a:lnTo>
                    <a:pt x="505" y="358"/>
                  </a:lnTo>
                  <a:lnTo>
                    <a:pt x="505" y="358"/>
                  </a:lnTo>
                  <a:lnTo>
                    <a:pt x="505" y="358"/>
                  </a:lnTo>
                  <a:lnTo>
                    <a:pt x="503" y="356"/>
                  </a:lnTo>
                  <a:lnTo>
                    <a:pt x="502" y="356"/>
                  </a:lnTo>
                  <a:lnTo>
                    <a:pt x="502" y="356"/>
                  </a:lnTo>
                  <a:lnTo>
                    <a:pt x="500" y="358"/>
                  </a:lnTo>
                  <a:lnTo>
                    <a:pt x="500" y="358"/>
                  </a:lnTo>
                  <a:close/>
                  <a:moveTo>
                    <a:pt x="651" y="364"/>
                  </a:moveTo>
                  <a:lnTo>
                    <a:pt x="651" y="364"/>
                  </a:lnTo>
                  <a:lnTo>
                    <a:pt x="651" y="359"/>
                  </a:lnTo>
                  <a:lnTo>
                    <a:pt x="651" y="358"/>
                  </a:lnTo>
                  <a:lnTo>
                    <a:pt x="651" y="356"/>
                  </a:lnTo>
                  <a:lnTo>
                    <a:pt x="651" y="356"/>
                  </a:lnTo>
                  <a:lnTo>
                    <a:pt x="649" y="361"/>
                  </a:lnTo>
                  <a:lnTo>
                    <a:pt x="651" y="364"/>
                  </a:lnTo>
                  <a:lnTo>
                    <a:pt x="651" y="364"/>
                  </a:lnTo>
                  <a:close/>
                  <a:moveTo>
                    <a:pt x="659" y="370"/>
                  </a:moveTo>
                  <a:lnTo>
                    <a:pt x="659" y="370"/>
                  </a:lnTo>
                  <a:lnTo>
                    <a:pt x="657" y="369"/>
                  </a:lnTo>
                  <a:lnTo>
                    <a:pt x="656" y="366"/>
                  </a:lnTo>
                  <a:lnTo>
                    <a:pt x="656" y="366"/>
                  </a:lnTo>
                  <a:lnTo>
                    <a:pt x="654" y="378"/>
                  </a:lnTo>
                  <a:lnTo>
                    <a:pt x="654" y="390"/>
                  </a:lnTo>
                  <a:lnTo>
                    <a:pt x="653" y="404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60" y="413"/>
                  </a:lnTo>
                  <a:lnTo>
                    <a:pt x="662" y="407"/>
                  </a:lnTo>
                  <a:lnTo>
                    <a:pt x="665" y="399"/>
                  </a:lnTo>
                  <a:lnTo>
                    <a:pt x="665" y="391"/>
                  </a:lnTo>
                  <a:lnTo>
                    <a:pt x="665" y="375"/>
                  </a:lnTo>
                  <a:lnTo>
                    <a:pt x="665" y="367"/>
                  </a:lnTo>
                  <a:lnTo>
                    <a:pt x="666" y="361"/>
                  </a:lnTo>
                  <a:lnTo>
                    <a:pt x="666" y="361"/>
                  </a:lnTo>
                  <a:lnTo>
                    <a:pt x="666" y="359"/>
                  </a:lnTo>
                  <a:lnTo>
                    <a:pt x="665" y="359"/>
                  </a:lnTo>
                  <a:lnTo>
                    <a:pt x="665" y="356"/>
                  </a:lnTo>
                  <a:lnTo>
                    <a:pt x="665" y="356"/>
                  </a:lnTo>
                  <a:lnTo>
                    <a:pt x="663" y="366"/>
                  </a:lnTo>
                  <a:lnTo>
                    <a:pt x="662" y="369"/>
                  </a:lnTo>
                  <a:lnTo>
                    <a:pt x="659" y="370"/>
                  </a:lnTo>
                  <a:lnTo>
                    <a:pt x="659" y="370"/>
                  </a:lnTo>
                  <a:close/>
                  <a:moveTo>
                    <a:pt x="105" y="425"/>
                  </a:moveTo>
                  <a:lnTo>
                    <a:pt x="105" y="425"/>
                  </a:lnTo>
                  <a:lnTo>
                    <a:pt x="105" y="387"/>
                  </a:lnTo>
                  <a:lnTo>
                    <a:pt x="105" y="372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99" y="364"/>
                  </a:lnTo>
                  <a:lnTo>
                    <a:pt x="96" y="373"/>
                  </a:lnTo>
                  <a:lnTo>
                    <a:pt x="94" y="382"/>
                  </a:lnTo>
                  <a:lnTo>
                    <a:pt x="94" y="391"/>
                  </a:lnTo>
                  <a:lnTo>
                    <a:pt x="96" y="401"/>
                  </a:lnTo>
                  <a:lnTo>
                    <a:pt x="98" y="410"/>
                  </a:lnTo>
                  <a:lnTo>
                    <a:pt x="101" y="417"/>
                  </a:lnTo>
                  <a:lnTo>
                    <a:pt x="105" y="425"/>
                  </a:lnTo>
                  <a:lnTo>
                    <a:pt x="105" y="425"/>
                  </a:lnTo>
                  <a:close/>
                  <a:moveTo>
                    <a:pt x="329" y="369"/>
                  </a:moveTo>
                  <a:lnTo>
                    <a:pt x="329" y="369"/>
                  </a:lnTo>
                  <a:lnTo>
                    <a:pt x="331" y="363"/>
                  </a:lnTo>
                  <a:lnTo>
                    <a:pt x="329" y="359"/>
                  </a:lnTo>
                  <a:lnTo>
                    <a:pt x="326" y="358"/>
                  </a:lnTo>
                  <a:lnTo>
                    <a:pt x="326" y="358"/>
                  </a:lnTo>
                  <a:lnTo>
                    <a:pt x="326" y="361"/>
                  </a:lnTo>
                  <a:lnTo>
                    <a:pt x="325" y="364"/>
                  </a:lnTo>
                  <a:lnTo>
                    <a:pt x="326" y="367"/>
                  </a:lnTo>
                  <a:lnTo>
                    <a:pt x="329" y="369"/>
                  </a:lnTo>
                  <a:lnTo>
                    <a:pt x="329" y="369"/>
                  </a:lnTo>
                  <a:close/>
                  <a:moveTo>
                    <a:pt x="75" y="370"/>
                  </a:moveTo>
                  <a:lnTo>
                    <a:pt x="75" y="370"/>
                  </a:lnTo>
                  <a:lnTo>
                    <a:pt x="75" y="367"/>
                  </a:lnTo>
                  <a:lnTo>
                    <a:pt x="75" y="364"/>
                  </a:lnTo>
                  <a:lnTo>
                    <a:pt x="73" y="358"/>
                  </a:lnTo>
                  <a:lnTo>
                    <a:pt x="73" y="358"/>
                  </a:lnTo>
                  <a:lnTo>
                    <a:pt x="72" y="364"/>
                  </a:lnTo>
                  <a:lnTo>
                    <a:pt x="73" y="367"/>
                  </a:lnTo>
                  <a:lnTo>
                    <a:pt x="75" y="370"/>
                  </a:lnTo>
                  <a:lnTo>
                    <a:pt x="75" y="370"/>
                  </a:lnTo>
                  <a:close/>
                  <a:moveTo>
                    <a:pt x="256" y="359"/>
                  </a:moveTo>
                  <a:lnTo>
                    <a:pt x="256" y="359"/>
                  </a:lnTo>
                  <a:lnTo>
                    <a:pt x="258" y="361"/>
                  </a:lnTo>
                  <a:lnTo>
                    <a:pt x="261" y="361"/>
                  </a:lnTo>
                  <a:lnTo>
                    <a:pt x="264" y="361"/>
                  </a:lnTo>
                  <a:lnTo>
                    <a:pt x="265" y="361"/>
                  </a:lnTo>
                  <a:lnTo>
                    <a:pt x="265" y="361"/>
                  </a:lnTo>
                  <a:lnTo>
                    <a:pt x="265" y="359"/>
                  </a:lnTo>
                  <a:lnTo>
                    <a:pt x="262" y="359"/>
                  </a:lnTo>
                  <a:lnTo>
                    <a:pt x="259" y="359"/>
                  </a:lnTo>
                  <a:lnTo>
                    <a:pt x="256" y="359"/>
                  </a:lnTo>
                  <a:lnTo>
                    <a:pt x="256" y="359"/>
                  </a:lnTo>
                  <a:close/>
                  <a:moveTo>
                    <a:pt x="311" y="359"/>
                  </a:moveTo>
                  <a:lnTo>
                    <a:pt x="311" y="359"/>
                  </a:lnTo>
                  <a:lnTo>
                    <a:pt x="312" y="364"/>
                  </a:lnTo>
                  <a:lnTo>
                    <a:pt x="312" y="367"/>
                  </a:lnTo>
                  <a:lnTo>
                    <a:pt x="314" y="367"/>
                  </a:lnTo>
                  <a:lnTo>
                    <a:pt x="314" y="367"/>
                  </a:lnTo>
                  <a:lnTo>
                    <a:pt x="317" y="364"/>
                  </a:lnTo>
                  <a:lnTo>
                    <a:pt x="319" y="359"/>
                  </a:lnTo>
                  <a:lnTo>
                    <a:pt x="319" y="359"/>
                  </a:lnTo>
                  <a:lnTo>
                    <a:pt x="314" y="358"/>
                  </a:lnTo>
                  <a:lnTo>
                    <a:pt x="311" y="359"/>
                  </a:lnTo>
                  <a:lnTo>
                    <a:pt x="311" y="359"/>
                  </a:lnTo>
                  <a:close/>
                  <a:moveTo>
                    <a:pt x="303" y="361"/>
                  </a:moveTo>
                  <a:lnTo>
                    <a:pt x="303" y="361"/>
                  </a:lnTo>
                  <a:lnTo>
                    <a:pt x="303" y="364"/>
                  </a:lnTo>
                  <a:lnTo>
                    <a:pt x="305" y="367"/>
                  </a:lnTo>
                  <a:lnTo>
                    <a:pt x="305" y="367"/>
                  </a:lnTo>
                  <a:lnTo>
                    <a:pt x="306" y="367"/>
                  </a:lnTo>
                  <a:lnTo>
                    <a:pt x="306" y="367"/>
                  </a:lnTo>
                  <a:lnTo>
                    <a:pt x="308" y="366"/>
                  </a:lnTo>
                  <a:lnTo>
                    <a:pt x="306" y="364"/>
                  </a:lnTo>
                  <a:lnTo>
                    <a:pt x="306" y="363"/>
                  </a:lnTo>
                  <a:lnTo>
                    <a:pt x="306" y="359"/>
                  </a:lnTo>
                  <a:lnTo>
                    <a:pt x="306" y="359"/>
                  </a:lnTo>
                  <a:lnTo>
                    <a:pt x="303" y="361"/>
                  </a:lnTo>
                  <a:lnTo>
                    <a:pt x="303" y="361"/>
                  </a:lnTo>
                  <a:close/>
                  <a:moveTo>
                    <a:pt x="386" y="367"/>
                  </a:moveTo>
                  <a:lnTo>
                    <a:pt x="386" y="367"/>
                  </a:lnTo>
                  <a:lnTo>
                    <a:pt x="389" y="367"/>
                  </a:lnTo>
                  <a:lnTo>
                    <a:pt x="392" y="367"/>
                  </a:lnTo>
                  <a:lnTo>
                    <a:pt x="392" y="367"/>
                  </a:lnTo>
                  <a:lnTo>
                    <a:pt x="390" y="363"/>
                  </a:lnTo>
                  <a:lnTo>
                    <a:pt x="389" y="361"/>
                  </a:lnTo>
                  <a:lnTo>
                    <a:pt x="387" y="361"/>
                  </a:lnTo>
                  <a:lnTo>
                    <a:pt x="387" y="361"/>
                  </a:lnTo>
                  <a:lnTo>
                    <a:pt x="386" y="364"/>
                  </a:lnTo>
                  <a:lnTo>
                    <a:pt x="386" y="367"/>
                  </a:lnTo>
                  <a:lnTo>
                    <a:pt x="386" y="367"/>
                  </a:lnTo>
                  <a:close/>
                  <a:moveTo>
                    <a:pt x="720" y="378"/>
                  </a:moveTo>
                  <a:lnTo>
                    <a:pt x="720" y="378"/>
                  </a:lnTo>
                  <a:lnTo>
                    <a:pt x="721" y="379"/>
                  </a:lnTo>
                  <a:lnTo>
                    <a:pt x="721" y="382"/>
                  </a:lnTo>
                  <a:lnTo>
                    <a:pt x="721" y="382"/>
                  </a:lnTo>
                  <a:lnTo>
                    <a:pt x="726" y="381"/>
                  </a:lnTo>
                  <a:lnTo>
                    <a:pt x="726" y="381"/>
                  </a:lnTo>
                  <a:lnTo>
                    <a:pt x="726" y="369"/>
                  </a:lnTo>
                  <a:lnTo>
                    <a:pt x="724" y="364"/>
                  </a:lnTo>
                  <a:lnTo>
                    <a:pt x="721" y="361"/>
                  </a:lnTo>
                  <a:lnTo>
                    <a:pt x="721" y="361"/>
                  </a:lnTo>
                  <a:lnTo>
                    <a:pt x="720" y="378"/>
                  </a:lnTo>
                  <a:lnTo>
                    <a:pt x="720" y="378"/>
                  </a:lnTo>
                  <a:close/>
                  <a:moveTo>
                    <a:pt x="252" y="361"/>
                  </a:moveTo>
                  <a:lnTo>
                    <a:pt x="252" y="361"/>
                  </a:lnTo>
                  <a:lnTo>
                    <a:pt x="250" y="363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2" y="364"/>
                  </a:lnTo>
                  <a:lnTo>
                    <a:pt x="252" y="361"/>
                  </a:lnTo>
                  <a:lnTo>
                    <a:pt x="252" y="361"/>
                  </a:lnTo>
                  <a:close/>
                  <a:moveTo>
                    <a:pt x="296" y="367"/>
                  </a:moveTo>
                  <a:lnTo>
                    <a:pt x="296" y="367"/>
                  </a:lnTo>
                  <a:lnTo>
                    <a:pt x="296" y="366"/>
                  </a:lnTo>
                  <a:lnTo>
                    <a:pt x="296" y="363"/>
                  </a:lnTo>
                  <a:lnTo>
                    <a:pt x="296" y="363"/>
                  </a:lnTo>
                  <a:lnTo>
                    <a:pt x="296" y="363"/>
                  </a:lnTo>
                  <a:lnTo>
                    <a:pt x="294" y="363"/>
                  </a:lnTo>
                  <a:lnTo>
                    <a:pt x="294" y="361"/>
                  </a:lnTo>
                  <a:lnTo>
                    <a:pt x="293" y="361"/>
                  </a:lnTo>
                  <a:lnTo>
                    <a:pt x="293" y="361"/>
                  </a:lnTo>
                  <a:lnTo>
                    <a:pt x="293" y="366"/>
                  </a:lnTo>
                  <a:lnTo>
                    <a:pt x="294" y="367"/>
                  </a:lnTo>
                  <a:lnTo>
                    <a:pt x="296" y="367"/>
                  </a:lnTo>
                  <a:lnTo>
                    <a:pt x="296" y="367"/>
                  </a:lnTo>
                  <a:close/>
                  <a:moveTo>
                    <a:pt x="418" y="366"/>
                  </a:moveTo>
                  <a:lnTo>
                    <a:pt x="418" y="366"/>
                  </a:lnTo>
                  <a:lnTo>
                    <a:pt x="419" y="364"/>
                  </a:lnTo>
                  <a:lnTo>
                    <a:pt x="421" y="363"/>
                  </a:lnTo>
                  <a:lnTo>
                    <a:pt x="421" y="363"/>
                  </a:lnTo>
                  <a:lnTo>
                    <a:pt x="418" y="361"/>
                  </a:lnTo>
                  <a:lnTo>
                    <a:pt x="416" y="361"/>
                  </a:lnTo>
                  <a:lnTo>
                    <a:pt x="416" y="361"/>
                  </a:lnTo>
                  <a:lnTo>
                    <a:pt x="418" y="366"/>
                  </a:lnTo>
                  <a:lnTo>
                    <a:pt x="418" y="366"/>
                  </a:lnTo>
                  <a:close/>
                  <a:moveTo>
                    <a:pt x="444" y="361"/>
                  </a:moveTo>
                  <a:lnTo>
                    <a:pt x="444" y="361"/>
                  </a:lnTo>
                  <a:lnTo>
                    <a:pt x="439" y="361"/>
                  </a:lnTo>
                  <a:lnTo>
                    <a:pt x="439" y="361"/>
                  </a:lnTo>
                  <a:lnTo>
                    <a:pt x="439" y="364"/>
                  </a:lnTo>
                  <a:lnTo>
                    <a:pt x="441" y="364"/>
                  </a:lnTo>
                  <a:lnTo>
                    <a:pt x="444" y="364"/>
                  </a:lnTo>
                  <a:lnTo>
                    <a:pt x="444" y="361"/>
                  </a:lnTo>
                  <a:lnTo>
                    <a:pt x="444" y="361"/>
                  </a:lnTo>
                  <a:close/>
                  <a:moveTo>
                    <a:pt x="280" y="364"/>
                  </a:moveTo>
                  <a:lnTo>
                    <a:pt x="280" y="364"/>
                  </a:lnTo>
                  <a:lnTo>
                    <a:pt x="284" y="364"/>
                  </a:lnTo>
                  <a:lnTo>
                    <a:pt x="285" y="364"/>
                  </a:lnTo>
                  <a:lnTo>
                    <a:pt x="285" y="363"/>
                  </a:lnTo>
                  <a:lnTo>
                    <a:pt x="285" y="363"/>
                  </a:lnTo>
                  <a:lnTo>
                    <a:pt x="282" y="363"/>
                  </a:lnTo>
                  <a:lnTo>
                    <a:pt x="280" y="364"/>
                  </a:lnTo>
                  <a:lnTo>
                    <a:pt x="280" y="364"/>
                  </a:lnTo>
                  <a:close/>
                  <a:moveTo>
                    <a:pt x="236" y="364"/>
                  </a:moveTo>
                  <a:lnTo>
                    <a:pt x="236" y="364"/>
                  </a:lnTo>
                  <a:lnTo>
                    <a:pt x="238" y="366"/>
                  </a:lnTo>
                  <a:lnTo>
                    <a:pt x="238" y="366"/>
                  </a:lnTo>
                  <a:lnTo>
                    <a:pt x="238" y="366"/>
                  </a:lnTo>
                  <a:lnTo>
                    <a:pt x="239" y="364"/>
                  </a:lnTo>
                  <a:lnTo>
                    <a:pt x="241" y="364"/>
                  </a:lnTo>
                  <a:lnTo>
                    <a:pt x="241" y="364"/>
                  </a:lnTo>
                  <a:lnTo>
                    <a:pt x="239" y="363"/>
                  </a:lnTo>
                  <a:lnTo>
                    <a:pt x="236" y="364"/>
                  </a:lnTo>
                  <a:lnTo>
                    <a:pt x="236" y="364"/>
                  </a:lnTo>
                  <a:close/>
                  <a:moveTo>
                    <a:pt x="495" y="364"/>
                  </a:moveTo>
                  <a:lnTo>
                    <a:pt x="495" y="364"/>
                  </a:lnTo>
                  <a:lnTo>
                    <a:pt x="495" y="364"/>
                  </a:lnTo>
                  <a:lnTo>
                    <a:pt x="499" y="366"/>
                  </a:lnTo>
                  <a:lnTo>
                    <a:pt x="500" y="364"/>
                  </a:lnTo>
                  <a:lnTo>
                    <a:pt x="502" y="364"/>
                  </a:lnTo>
                  <a:lnTo>
                    <a:pt x="502" y="364"/>
                  </a:lnTo>
                  <a:lnTo>
                    <a:pt x="499" y="363"/>
                  </a:lnTo>
                  <a:lnTo>
                    <a:pt x="495" y="364"/>
                  </a:lnTo>
                  <a:lnTo>
                    <a:pt x="495" y="364"/>
                  </a:lnTo>
                  <a:close/>
                  <a:moveTo>
                    <a:pt x="531" y="372"/>
                  </a:moveTo>
                  <a:lnTo>
                    <a:pt x="531" y="372"/>
                  </a:lnTo>
                  <a:lnTo>
                    <a:pt x="538" y="373"/>
                  </a:lnTo>
                  <a:lnTo>
                    <a:pt x="538" y="373"/>
                  </a:lnTo>
                  <a:lnTo>
                    <a:pt x="540" y="369"/>
                  </a:lnTo>
                  <a:lnTo>
                    <a:pt x="538" y="364"/>
                  </a:lnTo>
                  <a:lnTo>
                    <a:pt x="538" y="364"/>
                  </a:lnTo>
                  <a:lnTo>
                    <a:pt x="537" y="364"/>
                  </a:lnTo>
                  <a:lnTo>
                    <a:pt x="534" y="364"/>
                  </a:lnTo>
                  <a:lnTo>
                    <a:pt x="532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29" y="367"/>
                  </a:lnTo>
                  <a:lnTo>
                    <a:pt x="531" y="372"/>
                  </a:lnTo>
                  <a:lnTo>
                    <a:pt x="531" y="372"/>
                  </a:lnTo>
                  <a:close/>
                  <a:moveTo>
                    <a:pt x="590" y="370"/>
                  </a:moveTo>
                  <a:lnTo>
                    <a:pt x="590" y="370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3" y="369"/>
                  </a:lnTo>
                  <a:lnTo>
                    <a:pt x="593" y="367"/>
                  </a:lnTo>
                  <a:lnTo>
                    <a:pt x="593" y="364"/>
                  </a:lnTo>
                  <a:lnTo>
                    <a:pt x="592" y="363"/>
                  </a:lnTo>
                  <a:lnTo>
                    <a:pt x="592" y="363"/>
                  </a:lnTo>
                  <a:lnTo>
                    <a:pt x="590" y="367"/>
                  </a:lnTo>
                  <a:lnTo>
                    <a:pt x="590" y="369"/>
                  </a:lnTo>
                  <a:lnTo>
                    <a:pt x="590" y="370"/>
                  </a:lnTo>
                  <a:lnTo>
                    <a:pt x="590" y="370"/>
                  </a:lnTo>
                  <a:close/>
                  <a:moveTo>
                    <a:pt x="224" y="366"/>
                  </a:moveTo>
                  <a:lnTo>
                    <a:pt x="224" y="366"/>
                  </a:lnTo>
                  <a:lnTo>
                    <a:pt x="229" y="366"/>
                  </a:lnTo>
                  <a:lnTo>
                    <a:pt x="230" y="366"/>
                  </a:lnTo>
                  <a:lnTo>
                    <a:pt x="232" y="364"/>
                  </a:lnTo>
                  <a:lnTo>
                    <a:pt x="232" y="364"/>
                  </a:lnTo>
                  <a:lnTo>
                    <a:pt x="229" y="364"/>
                  </a:lnTo>
                  <a:lnTo>
                    <a:pt x="227" y="364"/>
                  </a:lnTo>
                  <a:lnTo>
                    <a:pt x="226" y="364"/>
                  </a:lnTo>
                  <a:lnTo>
                    <a:pt x="226" y="364"/>
                  </a:lnTo>
                  <a:lnTo>
                    <a:pt x="226" y="364"/>
                  </a:lnTo>
                  <a:lnTo>
                    <a:pt x="224" y="364"/>
                  </a:lnTo>
                  <a:lnTo>
                    <a:pt x="224" y="366"/>
                  </a:lnTo>
                  <a:lnTo>
                    <a:pt x="224" y="366"/>
                  </a:lnTo>
                  <a:lnTo>
                    <a:pt x="224" y="366"/>
                  </a:lnTo>
                  <a:close/>
                  <a:moveTo>
                    <a:pt x="517" y="369"/>
                  </a:moveTo>
                  <a:lnTo>
                    <a:pt x="517" y="369"/>
                  </a:lnTo>
                  <a:lnTo>
                    <a:pt x="517" y="367"/>
                  </a:lnTo>
                  <a:lnTo>
                    <a:pt x="517" y="366"/>
                  </a:lnTo>
                  <a:lnTo>
                    <a:pt x="517" y="364"/>
                  </a:lnTo>
                  <a:lnTo>
                    <a:pt x="517" y="364"/>
                  </a:lnTo>
                  <a:lnTo>
                    <a:pt x="514" y="364"/>
                  </a:lnTo>
                  <a:lnTo>
                    <a:pt x="514" y="366"/>
                  </a:lnTo>
                  <a:lnTo>
                    <a:pt x="514" y="366"/>
                  </a:lnTo>
                  <a:lnTo>
                    <a:pt x="515" y="369"/>
                  </a:lnTo>
                  <a:lnTo>
                    <a:pt x="517" y="369"/>
                  </a:lnTo>
                  <a:lnTo>
                    <a:pt x="517" y="369"/>
                  </a:lnTo>
                  <a:lnTo>
                    <a:pt x="517" y="369"/>
                  </a:lnTo>
                  <a:close/>
                  <a:moveTo>
                    <a:pt x="262" y="366"/>
                  </a:moveTo>
                  <a:lnTo>
                    <a:pt x="262" y="366"/>
                  </a:lnTo>
                  <a:lnTo>
                    <a:pt x="268" y="367"/>
                  </a:lnTo>
                  <a:lnTo>
                    <a:pt x="274" y="366"/>
                  </a:lnTo>
                  <a:lnTo>
                    <a:pt x="274" y="366"/>
                  </a:lnTo>
                  <a:lnTo>
                    <a:pt x="273" y="364"/>
                  </a:lnTo>
                  <a:lnTo>
                    <a:pt x="268" y="364"/>
                  </a:lnTo>
                  <a:lnTo>
                    <a:pt x="262" y="366"/>
                  </a:lnTo>
                  <a:lnTo>
                    <a:pt x="262" y="366"/>
                  </a:lnTo>
                  <a:close/>
                  <a:moveTo>
                    <a:pt x="750" y="404"/>
                  </a:moveTo>
                  <a:lnTo>
                    <a:pt x="750" y="404"/>
                  </a:lnTo>
                  <a:lnTo>
                    <a:pt x="753" y="395"/>
                  </a:lnTo>
                  <a:lnTo>
                    <a:pt x="755" y="385"/>
                  </a:lnTo>
                  <a:lnTo>
                    <a:pt x="755" y="375"/>
                  </a:lnTo>
                  <a:lnTo>
                    <a:pt x="752" y="366"/>
                  </a:lnTo>
                  <a:lnTo>
                    <a:pt x="752" y="366"/>
                  </a:lnTo>
                  <a:lnTo>
                    <a:pt x="750" y="384"/>
                  </a:lnTo>
                  <a:lnTo>
                    <a:pt x="750" y="393"/>
                  </a:lnTo>
                  <a:lnTo>
                    <a:pt x="750" y="404"/>
                  </a:lnTo>
                  <a:lnTo>
                    <a:pt x="750" y="404"/>
                  </a:lnTo>
                  <a:close/>
                  <a:moveTo>
                    <a:pt x="137" y="366"/>
                  </a:moveTo>
                  <a:lnTo>
                    <a:pt x="137" y="366"/>
                  </a:lnTo>
                  <a:lnTo>
                    <a:pt x="136" y="372"/>
                  </a:lnTo>
                  <a:lnTo>
                    <a:pt x="136" y="376"/>
                  </a:lnTo>
                  <a:lnTo>
                    <a:pt x="136" y="378"/>
                  </a:lnTo>
                  <a:lnTo>
                    <a:pt x="136" y="378"/>
                  </a:lnTo>
                  <a:lnTo>
                    <a:pt x="137" y="375"/>
                  </a:lnTo>
                  <a:lnTo>
                    <a:pt x="140" y="372"/>
                  </a:lnTo>
                  <a:lnTo>
                    <a:pt x="142" y="369"/>
                  </a:lnTo>
                  <a:lnTo>
                    <a:pt x="142" y="367"/>
                  </a:lnTo>
                  <a:lnTo>
                    <a:pt x="140" y="366"/>
                  </a:lnTo>
                  <a:lnTo>
                    <a:pt x="140" y="366"/>
                  </a:lnTo>
                  <a:lnTo>
                    <a:pt x="140" y="367"/>
                  </a:lnTo>
                  <a:lnTo>
                    <a:pt x="137" y="366"/>
                  </a:lnTo>
                  <a:lnTo>
                    <a:pt x="137" y="366"/>
                  </a:lnTo>
                  <a:close/>
                  <a:moveTo>
                    <a:pt x="473" y="367"/>
                  </a:moveTo>
                  <a:lnTo>
                    <a:pt x="473" y="367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9" y="370"/>
                  </a:lnTo>
                  <a:lnTo>
                    <a:pt x="480" y="369"/>
                  </a:lnTo>
                  <a:lnTo>
                    <a:pt x="480" y="366"/>
                  </a:lnTo>
                  <a:lnTo>
                    <a:pt x="480" y="366"/>
                  </a:lnTo>
                  <a:lnTo>
                    <a:pt x="477" y="366"/>
                  </a:lnTo>
                  <a:lnTo>
                    <a:pt x="473" y="367"/>
                  </a:lnTo>
                  <a:lnTo>
                    <a:pt x="473" y="367"/>
                  </a:lnTo>
                  <a:close/>
                  <a:moveTo>
                    <a:pt x="543" y="375"/>
                  </a:moveTo>
                  <a:lnTo>
                    <a:pt x="543" y="375"/>
                  </a:lnTo>
                  <a:lnTo>
                    <a:pt x="549" y="376"/>
                  </a:lnTo>
                  <a:lnTo>
                    <a:pt x="549" y="376"/>
                  </a:lnTo>
                  <a:lnTo>
                    <a:pt x="549" y="369"/>
                  </a:lnTo>
                  <a:lnTo>
                    <a:pt x="549" y="369"/>
                  </a:lnTo>
                  <a:lnTo>
                    <a:pt x="546" y="367"/>
                  </a:lnTo>
                  <a:lnTo>
                    <a:pt x="543" y="366"/>
                  </a:lnTo>
                  <a:lnTo>
                    <a:pt x="543" y="366"/>
                  </a:lnTo>
                  <a:lnTo>
                    <a:pt x="543" y="370"/>
                  </a:lnTo>
                  <a:lnTo>
                    <a:pt x="543" y="375"/>
                  </a:lnTo>
                  <a:lnTo>
                    <a:pt x="543" y="375"/>
                  </a:lnTo>
                  <a:close/>
                  <a:moveTo>
                    <a:pt x="194" y="381"/>
                  </a:moveTo>
                  <a:lnTo>
                    <a:pt x="194" y="381"/>
                  </a:lnTo>
                  <a:lnTo>
                    <a:pt x="200" y="375"/>
                  </a:lnTo>
                  <a:lnTo>
                    <a:pt x="201" y="372"/>
                  </a:lnTo>
                  <a:lnTo>
                    <a:pt x="201" y="369"/>
                  </a:lnTo>
                  <a:lnTo>
                    <a:pt x="201" y="369"/>
                  </a:lnTo>
                  <a:lnTo>
                    <a:pt x="198" y="369"/>
                  </a:lnTo>
                  <a:lnTo>
                    <a:pt x="197" y="367"/>
                  </a:lnTo>
                  <a:lnTo>
                    <a:pt x="197" y="367"/>
                  </a:lnTo>
                  <a:lnTo>
                    <a:pt x="194" y="375"/>
                  </a:lnTo>
                  <a:lnTo>
                    <a:pt x="192" y="378"/>
                  </a:lnTo>
                  <a:lnTo>
                    <a:pt x="194" y="381"/>
                  </a:lnTo>
                  <a:lnTo>
                    <a:pt x="194" y="381"/>
                  </a:lnTo>
                  <a:close/>
                  <a:moveTo>
                    <a:pt x="564" y="369"/>
                  </a:moveTo>
                  <a:lnTo>
                    <a:pt x="564" y="369"/>
                  </a:lnTo>
                  <a:lnTo>
                    <a:pt x="563" y="369"/>
                  </a:lnTo>
                  <a:lnTo>
                    <a:pt x="561" y="369"/>
                  </a:lnTo>
                  <a:lnTo>
                    <a:pt x="559" y="367"/>
                  </a:lnTo>
                  <a:lnTo>
                    <a:pt x="558" y="369"/>
                  </a:lnTo>
                  <a:lnTo>
                    <a:pt x="558" y="369"/>
                  </a:lnTo>
                  <a:lnTo>
                    <a:pt x="561" y="370"/>
                  </a:lnTo>
                  <a:lnTo>
                    <a:pt x="564" y="370"/>
                  </a:lnTo>
                  <a:lnTo>
                    <a:pt x="564" y="369"/>
                  </a:lnTo>
                  <a:lnTo>
                    <a:pt x="564" y="369"/>
                  </a:lnTo>
                  <a:close/>
                  <a:moveTo>
                    <a:pt x="168" y="369"/>
                  </a:moveTo>
                  <a:lnTo>
                    <a:pt x="168" y="369"/>
                  </a:lnTo>
                  <a:lnTo>
                    <a:pt x="168" y="387"/>
                  </a:lnTo>
                  <a:lnTo>
                    <a:pt x="168" y="396"/>
                  </a:lnTo>
                  <a:lnTo>
                    <a:pt x="169" y="405"/>
                  </a:lnTo>
                  <a:lnTo>
                    <a:pt x="169" y="405"/>
                  </a:lnTo>
                  <a:lnTo>
                    <a:pt x="175" y="396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78" y="378"/>
                  </a:lnTo>
                  <a:lnTo>
                    <a:pt x="177" y="369"/>
                  </a:lnTo>
                  <a:lnTo>
                    <a:pt x="177" y="369"/>
                  </a:lnTo>
                  <a:lnTo>
                    <a:pt x="172" y="369"/>
                  </a:lnTo>
                  <a:lnTo>
                    <a:pt x="168" y="369"/>
                  </a:lnTo>
                  <a:lnTo>
                    <a:pt x="168" y="369"/>
                  </a:lnTo>
                  <a:close/>
                  <a:moveTo>
                    <a:pt x="184" y="382"/>
                  </a:moveTo>
                  <a:lnTo>
                    <a:pt x="184" y="382"/>
                  </a:lnTo>
                  <a:lnTo>
                    <a:pt x="186" y="375"/>
                  </a:lnTo>
                  <a:lnTo>
                    <a:pt x="184" y="372"/>
                  </a:lnTo>
                  <a:lnTo>
                    <a:pt x="183" y="369"/>
                  </a:lnTo>
                  <a:lnTo>
                    <a:pt x="183" y="369"/>
                  </a:lnTo>
                  <a:lnTo>
                    <a:pt x="183" y="375"/>
                  </a:lnTo>
                  <a:lnTo>
                    <a:pt x="183" y="379"/>
                  </a:lnTo>
                  <a:lnTo>
                    <a:pt x="184" y="382"/>
                  </a:lnTo>
                  <a:lnTo>
                    <a:pt x="184" y="382"/>
                  </a:lnTo>
                  <a:close/>
                  <a:moveTo>
                    <a:pt x="136" y="387"/>
                  </a:moveTo>
                  <a:lnTo>
                    <a:pt x="136" y="387"/>
                  </a:lnTo>
                  <a:lnTo>
                    <a:pt x="136" y="396"/>
                  </a:lnTo>
                  <a:lnTo>
                    <a:pt x="137" y="405"/>
                  </a:lnTo>
                  <a:lnTo>
                    <a:pt x="139" y="414"/>
                  </a:lnTo>
                  <a:lnTo>
                    <a:pt x="140" y="425"/>
                  </a:lnTo>
                  <a:lnTo>
                    <a:pt x="140" y="425"/>
                  </a:lnTo>
                  <a:lnTo>
                    <a:pt x="145" y="424"/>
                  </a:lnTo>
                  <a:lnTo>
                    <a:pt x="149" y="424"/>
                  </a:lnTo>
                  <a:lnTo>
                    <a:pt x="149" y="424"/>
                  </a:lnTo>
                  <a:lnTo>
                    <a:pt x="149" y="398"/>
                  </a:lnTo>
                  <a:lnTo>
                    <a:pt x="148" y="370"/>
                  </a:lnTo>
                  <a:lnTo>
                    <a:pt x="148" y="370"/>
                  </a:lnTo>
                  <a:lnTo>
                    <a:pt x="146" y="369"/>
                  </a:lnTo>
                  <a:lnTo>
                    <a:pt x="146" y="369"/>
                  </a:lnTo>
                  <a:lnTo>
                    <a:pt x="143" y="373"/>
                  </a:lnTo>
                  <a:lnTo>
                    <a:pt x="140" y="378"/>
                  </a:lnTo>
                  <a:lnTo>
                    <a:pt x="137" y="382"/>
                  </a:lnTo>
                  <a:lnTo>
                    <a:pt x="136" y="387"/>
                  </a:lnTo>
                  <a:lnTo>
                    <a:pt x="136" y="387"/>
                  </a:lnTo>
                  <a:close/>
                  <a:moveTo>
                    <a:pt x="162" y="414"/>
                  </a:moveTo>
                  <a:lnTo>
                    <a:pt x="162" y="414"/>
                  </a:lnTo>
                  <a:lnTo>
                    <a:pt x="163" y="411"/>
                  </a:lnTo>
                  <a:lnTo>
                    <a:pt x="165" y="407"/>
                  </a:lnTo>
                  <a:lnTo>
                    <a:pt x="163" y="396"/>
                  </a:lnTo>
                  <a:lnTo>
                    <a:pt x="162" y="385"/>
                  </a:lnTo>
                  <a:lnTo>
                    <a:pt x="163" y="381"/>
                  </a:lnTo>
                  <a:lnTo>
                    <a:pt x="163" y="376"/>
                  </a:lnTo>
                  <a:lnTo>
                    <a:pt x="163" y="376"/>
                  </a:lnTo>
                  <a:lnTo>
                    <a:pt x="162" y="375"/>
                  </a:lnTo>
                  <a:lnTo>
                    <a:pt x="162" y="373"/>
                  </a:lnTo>
                  <a:lnTo>
                    <a:pt x="162" y="369"/>
                  </a:lnTo>
                  <a:lnTo>
                    <a:pt x="162" y="369"/>
                  </a:lnTo>
                  <a:lnTo>
                    <a:pt x="159" y="369"/>
                  </a:lnTo>
                  <a:lnTo>
                    <a:pt x="159" y="369"/>
                  </a:lnTo>
                  <a:lnTo>
                    <a:pt x="159" y="391"/>
                  </a:lnTo>
                  <a:lnTo>
                    <a:pt x="162" y="414"/>
                  </a:lnTo>
                  <a:lnTo>
                    <a:pt x="162" y="414"/>
                  </a:lnTo>
                  <a:close/>
                  <a:moveTo>
                    <a:pt x="431" y="370"/>
                  </a:moveTo>
                  <a:lnTo>
                    <a:pt x="431" y="370"/>
                  </a:lnTo>
                  <a:lnTo>
                    <a:pt x="433" y="372"/>
                  </a:lnTo>
                  <a:lnTo>
                    <a:pt x="434" y="373"/>
                  </a:lnTo>
                  <a:lnTo>
                    <a:pt x="434" y="373"/>
                  </a:lnTo>
                  <a:lnTo>
                    <a:pt x="434" y="372"/>
                  </a:lnTo>
                  <a:lnTo>
                    <a:pt x="434" y="369"/>
                  </a:lnTo>
                  <a:lnTo>
                    <a:pt x="434" y="369"/>
                  </a:lnTo>
                  <a:lnTo>
                    <a:pt x="431" y="370"/>
                  </a:lnTo>
                  <a:lnTo>
                    <a:pt x="431" y="370"/>
                  </a:lnTo>
                  <a:close/>
                  <a:moveTo>
                    <a:pt x="450" y="375"/>
                  </a:moveTo>
                  <a:lnTo>
                    <a:pt x="450" y="375"/>
                  </a:lnTo>
                  <a:lnTo>
                    <a:pt x="445" y="370"/>
                  </a:lnTo>
                  <a:lnTo>
                    <a:pt x="444" y="370"/>
                  </a:lnTo>
                  <a:lnTo>
                    <a:pt x="441" y="369"/>
                  </a:lnTo>
                  <a:lnTo>
                    <a:pt x="441" y="369"/>
                  </a:lnTo>
                  <a:lnTo>
                    <a:pt x="441" y="373"/>
                  </a:lnTo>
                  <a:lnTo>
                    <a:pt x="442" y="375"/>
                  </a:lnTo>
                  <a:lnTo>
                    <a:pt x="447" y="376"/>
                  </a:lnTo>
                  <a:lnTo>
                    <a:pt x="450" y="375"/>
                  </a:lnTo>
                  <a:lnTo>
                    <a:pt x="450" y="375"/>
                  </a:lnTo>
                  <a:close/>
                  <a:moveTo>
                    <a:pt x="207" y="375"/>
                  </a:moveTo>
                  <a:lnTo>
                    <a:pt x="207" y="375"/>
                  </a:lnTo>
                  <a:lnTo>
                    <a:pt x="210" y="375"/>
                  </a:lnTo>
                  <a:lnTo>
                    <a:pt x="212" y="373"/>
                  </a:lnTo>
                  <a:lnTo>
                    <a:pt x="212" y="373"/>
                  </a:lnTo>
                  <a:lnTo>
                    <a:pt x="210" y="372"/>
                  </a:lnTo>
                  <a:lnTo>
                    <a:pt x="210" y="370"/>
                  </a:lnTo>
                  <a:lnTo>
                    <a:pt x="210" y="370"/>
                  </a:lnTo>
                  <a:lnTo>
                    <a:pt x="207" y="370"/>
                  </a:lnTo>
                  <a:lnTo>
                    <a:pt x="207" y="370"/>
                  </a:lnTo>
                  <a:lnTo>
                    <a:pt x="207" y="375"/>
                  </a:lnTo>
                  <a:lnTo>
                    <a:pt x="207" y="375"/>
                  </a:lnTo>
                  <a:close/>
                  <a:moveTo>
                    <a:pt x="491" y="378"/>
                  </a:moveTo>
                  <a:lnTo>
                    <a:pt x="491" y="378"/>
                  </a:lnTo>
                  <a:lnTo>
                    <a:pt x="497" y="379"/>
                  </a:lnTo>
                  <a:lnTo>
                    <a:pt x="502" y="381"/>
                  </a:lnTo>
                  <a:lnTo>
                    <a:pt x="508" y="381"/>
                  </a:lnTo>
                  <a:lnTo>
                    <a:pt x="511" y="381"/>
                  </a:lnTo>
                  <a:lnTo>
                    <a:pt x="512" y="379"/>
                  </a:lnTo>
                  <a:lnTo>
                    <a:pt x="512" y="379"/>
                  </a:lnTo>
                  <a:lnTo>
                    <a:pt x="511" y="372"/>
                  </a:lnTo>
                  <a:lnTo>
                    <a:pt x="511" y="372"/>
                  </a:lnTo>
                  <a:lnTo>
                    <a:pt x="505" y="372"/>
                  </a:lnTo>
                  <a:lnTo>
                    <a:pt x="497" y="370"/>
                  </a:lnTo>
                  <a:lnTo>
                    <a:pt x="494" y="370"/>
                  </a:lnTo>
                  <a:lnTo>
                    <a:pt x="492" y="372"/>
                  </a:lnTo>
                  <a:lnTo>
                    <a:pt x="491" y="373"/>
                  </a:lnTo>
                  <a:lnTo>
                    <a:pt x="491" y="378"/>
                  </a:lnTo>
                  <a:lnTo>
                    <a:pt x="491" y="378"/>
                  </a:lnTo>
                  <a:close/>
                  <a:moveTo>
                    <a:pt x="261" y="372"/>
                  </a:moveTo>
                  <a:lnTo>
                    <a:pt x="261" y="372"/>
                  </a:lnTo>
                  <a:lnTo>
                    <a:pt x="264" y="387"/>
                  </a:lnTo>
                  <a:lnTo>
                    <a:pt x="264" y="387"/>
                  </a:lnTo>
                  <a:lnTo>
                    <a:pt x="268" y="384"/>
                  </a:lnTo>
                  <a:lnTo>
                    <a:pt x="271" y="381"/>
                  </a:lnTo>
                  <a:lnTo>
                    <a:pt x="276" y="373"/>
                  </a:lnTo>
                  <a:lnTo>
                    <a:pt x="276" y="373"/>
                  </a:lnTo>
                  <a:lnTo>
                    <a:pt x="268" y="372"/>
                  </a:lnTo>
                  <a:lnTo>
                    <a:pt x="261" y="372"/>
                  </a:lnTo>
                  <a:lnTo>
                    <a:pt x="261" y="372"/>
                  </a:lnTo>
                  <a:close/>
                  <a:moveTo>
                    <a:pt x="404" y="381"/>
                  </a:moveTo>
                  <a:lnTo>
                    <a:pt x="404" y="381"/>
                  </a:lnTo>
                  <a:lnTo>
                    <a:pt x="406" y="378"/>
                  </a:lnTo>
                  <a:lnTo>
                    <a:pt x="406" y="375"/>
                  </a:lnTo>
                  <a:lnTo>
                    <a:pt x="404" y="372"/>
                  </a:lnTo>
                  <a:lnTo>
                    <a:pt x="401" y="370"/>
                  </a:lnTo>
                  <a:lnTo>
                    <a:pt x="401" y="370"/>
                  </a:lnTo>
                  <a:lnTo>
                    <a:pt x="402" y="376"/>
                  </a:lnTo>
                  <a:lnTo>
                    <a:pt x="404" y="381"/>
                  </a:lnTo>
                  <a:lnTo>
                    <a:pt x="404" y="381"/>
                  </a:lnTo>
                  <a:close/>
                  <a:moveTo>
                    <a:pt x="567" y="375"/>
                  </a:moveTo>
                  <a:lnTo>
                    <a:pt x="567" y="375"/>
                  </a:lnTo>
                  <a:lnTo>
                    <a:pt x="569" y="375"/>
                  </a:lnTo>
                  <a:lnTo>
                    <a:pt x="570" y="375"/>
                  </a:lnTo>
                  <a:lnTo>
                    <a:pt x="570" y="375"/>
                  </a:lnTo>
                  <a:lnTo>
                    <a:pt x="570" y="373"/>
                  </a:lnTo>
                  <a:lnTo>
                    <a:pt x="570" y="373"/>
                  </a:lnTo>
                  <a:lnTo>
                    <a:pt x="572" y="370"/>
                  </a:lnTo>
                  <a:lnTo>
                    <a:pt x="572" y="370"/>
                  </a:lnTo>
                  <a:lnTo>
                    <a:pt x="569" y="370"/>
                  </a:lnTo>
                  <a:lnTo>
                    <a:pt x="569" y="372"/>
                  </a:lnTo>
                  <a:lnTo>
                    <a:pt x="567" y="375"/>
                  </a:lnTo>
                  <a:lnTo>
                    <a:pt x="567" y="375"/>
                  </a:lnTo>
                  <a:close/>
                  <a:moveTo>
                    <a:pt x="47" y="411"/>
                  </a:moveTo>
                  <a:lnTo>
                    <a:pt x="47" y="411"/>
                  </a:lnTo>
                  <a:lnTo>
                    <a:pt x="44" y="401"/>
                  </a:lnTo>
                  <a:lnTo>
                    <a:pt x="43" y="390"/>
                  </a:lnTo>
                  <a:lnTo>
                    <a:pt x="37" y="372"/>
                  </a:lnTo>
                  <a:lnTo>
                    <a:pt x="37" y="372"/>
                  </a:lnTo>
                  <a:lnTo>
                    <a:pt x="37" y="382"/>
                  </a:lnTo>
                  <a:lnTo>
                    <a:pt x="40" y="393"/>
                  </a:lnTo>
                  <a:lnTo>
                    <a:pt x="47" y="411"/>
                  </a:lnTo>
                  <a:lnTo>
                    <a:pt x="47" y="411"/>
                  </a:lnTo>
                  <a:close/>
                  <a:moveTo>
                    <a:pt x="64" y="419"/>
                  </a:moveTo>
                  <a:lnTo>
                    <a:pt x="64" y="419"/>
                  </a:lnTo>
                  <a:lnTo>
                    <a:pt x="67" y="408"/>
                  </a:lnTo>
                  <a:lnTo>
                    <a:pt x="67" y="398"/>
                  </a:lnTo>
                  <a:lnTo>
                    <a:pt x="67" y="385"/>
                  </a:lnTo>
                  <a:lnTo>
                    <a:pt x="69" y="375"/>
                  </a:lnTo>
                  <a:lnTo>
                    <a:pt x="69" y="375"/>
                  </a:lnTo>
                  <a:lnTo>
                    <a:pt x="67" y="372"/>
                  </a:lnTo>
                  <a:lnTo>
                    <a:pt x="67" y="372"/>
                  </a:lnTo>
                  <a:lnTo>
                    <a:pt x="65" y="372"/>
                  </a:lnTo>
                  <a:lnTo>
                    <a:pt x="65" y="372"/>
                  </a:lnTo>
                  <a:lnTo>
                    <a:pt x="62" y="384"/>
                  </a:lnTo>
                  <a:lnTo>
                    <a:pt x="61" y="396"/>
                  </a:lnTo>
                  <a:lnTo>
                    <a:pt x="61" y="408"/>
                  </a:lnTo>
                  <a:lnTo>
                    <a:pt x="62" y="414"/>
                  </a:lnTo>
                  <a:lnTo>
                    <a:pt x="64" y="419"/>
                  </a:lnTo>
                  <a:lnTo>
                    <a:pt x="64" y="419"/>
                  </a:lnTo>
                  <a:close/>
                  <a:moveTo>
                    <a:pt x="247" y="396"/>
                  </a:moveTo>
                  <a:lnTo>
                    <a:pt x="247" y="396"/>
                  </a:lnTo>
                  <a:lnTo>
                    <a:pt x="253" y="395"/>
                  </a:lnTo>
                  <a:lnTo>
                    <a:pt x="253" y="395"/>
                  </a:lnTo>
                  <a:lnTo>
                    <a:pt x="245" y="372"/>
                  </a:lnTo>
                  <a:lnTo>
                    <a:pt x="245" y="372"/>
                  </a:lnTo>
                  <a:lnTo>
                    <a:pt x="244" y="372"/>
                  </a:lnTo>
                  <a:lnTo>
                    <a:pt x="244" y="372"/>
                  </a:lnTo>
                  <a:lnTo>
                    <a:pt x="244" y="378"/>
                  </a:lnTo>
                  <a:lnTo>
                    <a:pt x="244" y="384"/>
                  </a:lnTo>
                  <a:lnTo>
                    <a:pt x="247" y="396"/>
                  </a:lnTo>
                  <a:lnTo>
                    <a:pt x="247" y="396"/>
                  </a:lnTo>
                  <a:close/>
                  <a:moveTo>
                    <a:pt x="279" y="378"/>
                  </a:moveTo>
                  <a:lnTo>
                    <a:pt x="279" y="378"/>
                  </a:lnTo>
                  <a:lnTo>
                    <a:pt x="280" y="379"/>
                  </a:lnTo>
                  <a:lnTo>
                    <a:pt x="282" y="384"/>
                  </a:lnTo>
                  <a:lnTo>
                    <a:pt x="282" y="387"/>
                  </a:lnTo>
                  <a:lnTo>
                    <a:pt x="284" y="388"/>
                  </a:lnTo>
                  <a:lnTo>
                    <a:pt x="284" y="388"/>
                  </a:lnTo>
                  <a:lnTo>
                    <a:pt x="288" y="381"/>
                  </a:lnTo>
                  <a:lnTo>
                    <a:pt x="290" y="376"/>
                  </a:lnTo>
                  <a:lnTo>
                    <a:pt x="290" y="372"/>
                  </a:lnTo>
                  <a:lnTo>
                    <a:pt x="290" y="372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0" y="375"/>
                  </a:lnTo>
                  <a:lnTo>
                    <a:pt x="279" y="378"/>
                  </a:lnTo>
                  <a:lnTo>
                    <a:pt x="279" y="378"/>
                  </a:lnTo>
                  <a:close/>
                  <a:moveTo>
                    <a:pt x="575" y="375"/>
                  </a:moveTo>
                  <a:lnTo>
                    <a:pt x="575" y="375"/>
                  </a:lnTo>
                  <a:lnTo>
                    <a:pt x="576" y="375"/>
                  </a:lnTo>
                  <a:lnTo>
                    <a:pt x="578" y="373"/>
                  </a:lnTo>
                  <a:lnTo>
                    <a:pt x="576" y="372"/>
                  </a:lnTo>
                  <a:lnTo>
                    <a:pt x="575" y="372"/>
                  </a:lnTo>
                  <a:lnTo>
                    <a:pt x="575" y="372"/>
                  </a:lnTo>
                  <a:lnTo>
                    <a:pt x="575" y="375"/>
                  </a:lnTo>
                  <a:lnTo>
                    <a:pt x="575" y="375"/>
                  </a:lnTo>
                  <a:close/>
                  <a:moveTo>
                    <a:pt x="226" y="375"/>
                  </a:moveTo>
                  <a:lnTo>
                    <a:pt x="226" y="375"/>
                  </a:lnTo>
                  <a:lnTo>
                    <a:pt x="226" y="381"/>
                  </a:lnTo>
                  <a:lnTo>
                    <a:pt x="227" y="387"/>
                  </a:lnTo>
                  <a:lnTo>
                    <a:pt x="227" y="387"/>
                  </a:lnTo>
                  <a:lnTo>
                    <a:pt x="230" y="385"/>
                  </a:lnTo>
                  <a:lnTo>
                    <a:pt x="232" y="382"/>
                  </a:lnTo>
                  <a:lnTo>
                    <a:pt x="233" y="379"/>
                  </a:lnTo>
                  <a:lnTo>
                    <a:pt x="236" y="376"/>
                  </a:lnTo>
                  <a:lnTo>
                    <a:pt x="236" y="376"/>
                  </a:lnTo>
                  <a:lnTo>
                    <a:pt x="235" y="373"/>
                  </a:lnTo>
                  <a:lnTo>
                    <a:pt x="232" y="373"/>
                  </a:lnTo>
                  <a:lnTo>
                    <a:pt x="226" y="375"/>
                  </a:lnTo>
                  <a:lnTo>
                    <a:pt x="226" y="375"/>
                  </a:lnTo>
                  <a:close/>
                  <a:moveTo>
                    <a:pt x="316" y="373"/>
                  </a:moveTo>
                  <a:lnTo>
                    <a:pt x="316" y="373"/>
                  </a:lnTo>
                  <a:lnTo>
                    <a:pt x="317" y="375"/>
                  </a:lnTo>
                  <a:lnTo>
                    <a:pt x="319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3"/>
                  </a:lnTo>
                  <a:lnTo>
                    <a:pt x="320" y="372"/>
                  </a:lnTo>
                  <a:lnTo>
                    <a:pt x="316" y="373"/>
                  </a:lnTo>
                  <a:lnTo>
                    <a:pt x="316" y="373"/>
                  </a:lnTo>
                  <a:close/>
                  <a:moveTo>
                    <a:pt x="332" y="378"/>
                  </a:moveTo>
                  <a:lnTo>
                    <a:pt x="332" y="378"/>
                  </a:lnTo>
                  <a:lnTo>
                    <a:pt x="332" y="375"/>
                  </a:lnTo>
                  <a:lnTo>
                    <a:pt x="331" y="373"/>
                  </a:lnTo>
                  <a:lnTo>
                    <a:pt x="331" y="373"/>
                  </a:lnTo>
                  <a:lnTo>
                    <a:pt x="329" y="373"/>
                  </a:lnTo>
                  <a:lnTo>
                    <a:pt x="328" y="372"/>
                  </a:lnTo>
                  <a:lnTo>
                    <a:pt x="328" y="372"/>
                  </a:lnTo>
                  <a:lnTo>
                    <a:pt x="328" y="376"/>
                  </a:lnTo>
                  <a:lnTo>
                    <a:pt x="329" y="378"/>
                  </a:lnTo>
                  <a:lnTo>
                    <a:pt x="332" y="378"/>
                  </a:lnTo>
                  <a:lnTo>
                    <a:pt x="332" y="378"/>
                  </a:lnTo>
                  <a:close/>
                  <a:moveTo>
                    <a:pt x="352" y="373"/>
                  </a:moveTo>
                  <a:lnTo>
                    <a:pt x="352" y="373"/>
                  </a:lnTo>
                  <a:lnTo>
                    <a:pt x="354" y="378"/>
                  </a:lnTo>
                  <a:lnTo>
                    <a:pt x="355" y="382"/>
                  </a:lnTo>
                  <a:lnTo>
                    <a:pt x="355" y="382"/>
                  </a:lnTo>
                  <a:lnTo>
                    <a:pt x="361" y="382"/>
                  </a:lnTo>
                  <a:lnTo>
                    <a:pt x="366" y="382"/>
                  </a:lnTo>
                  <a:lnTo>
                    <a:pt x="367" y="381"/>
                  </a:lnTo>
                  <a:lnTo>
                    <a:pt x="367" y="381"/>
                  </a:lnTo>
                  <a:lnTo>
                    <a:pt x="366" y="375"/>
                  </a:lnTo>
                  <a:lnTo>
                    <a:pt x="363" y="373"/>
                  </a:lnTo>
                  <a:lnTo>
                    <a:pt x="357" y="372"/>
                  </a:lnTo>
                  <a:lnTo>
                    <a:pt x="352" y="373"/>
                  </a:lnTo>
                  <a:lnTo>
                    <a:pt x="352" y="373"/>
                  </a:lnTo>
                  <a:close/>
                  <a:moveTo>
                    <a:pt x="372" y="375"/>
                  </a:moveTo>
                  <a:lnTo>
                    <a:pt x="372" y="375"/>
                  </a:lnTo>
                  <a:lnTo>
                    <a:pt x="372" y="372"/>
                  </a:lnTo>
                  <a:lnTo>
                    <a:pt x="372" y="372"/>
                  </a:lnTo>
                  <a:lnTo>
                    <a:pt x="370" y="372"/>
                  </a:lnTo>
                  <a:lnTo>
                    <a:pt x="369" y="372"/>
                  </a:lnTo>
                  <a:lnTo>
                    <a:pt x="369" y="373"/>
                  </a:lnTo>
                  <a:lnTo>
                    <a:pt x="369" y="373"/>
                  </a:lnTo>
                  <a:lnTo>
                    <a:pt x="370" y="375"/>
                  </a:lnTo>
                  <a:lnTo>
                    <a:pt x="372" y="375"/>
                  </a:lnTo>
                  <a:lnTo>
                    <a:pt x="372" y="375"/>
                  </a:lnTo>
                  <a:close/>
                  <a:moveTo>
                    <a:pt x="389" y="373"/>
                  </a:moveTo>
                  <a:lnTo>
                    <a:pt x="389" y="373"/>
                  </a:lnTo>
                  <a:lnTo>
                    <a:pt x="392" y="382"/>
                  </a:lnTo>
                  <a:lnTo>
                    <a:pt x="392" y="382"/>
                  </a:lnTo>
                  <a:lnTo>
                    <a:pt x="393" y="382"/>
                  </a:lnTo>
                  <a:lnTo>
                    <a:pt x="395" y="382"/>
                  </a:lnTo>
                  <a:lnTo>
                    <a:pt x="395" y="382"/>
                  </a:lnTo>
                  <a:lnTo>
                    <a:pt x="393" y="372"/>
                  </a:lnTo>
                  <a:lnTo>
                    <a:pt x="393" y="372"/>
                  </a:lnTo>
                  <a:lnTo>
                    <a:pt x="390" y="372"/>
                  </a:lnTo>
                  <a:lnTo>
                    <a:pt x="389" y="373"/>
                  </a:lnTo>
                  <a:lnTo>
                    <a:pt x="389" y="373"/>
                  </a:lnTo>
                  <a:close/>
                  <a:moveTo>
                    <a:pt x="628" y="375"/>
                  </a:moveTo>
                  <a:lnTo>
                    <a:pt x="628" y="375"/>
                  </a:lnTo>
                  <a:lnTo>
                    <a:pt x="630" y="375"/>
                  </a:lnTo>
                  <a:lnTo>
                    <a:pt x="630" y="376"/>
                  </a:lnTo>
                  <a:lnTo>
                    <a:pt x="630" y="378"/>
                  </a:lnTo>
                  <a:lnTo>
                    <a:pt x="631" y="378"/>
                  </a:lnTo>
                  <a:lnTo>
                    <a:pt x="631" y="378"/>
                  </a:lnTo>
                  <a:lnTo>
                    <a:pt x="631" y="375"/>
                  </a:lnTo>
                  <a:lnTo>
                    <a:pt x="633" y="373"/>
                  </a:lnTo>
                  <a:lnTo>
                    <a:pt x="631" y="372"/>
                  </a:lnTo>
                  <a:lnTo>
                    <a:pt x="631" y="372"/>
                  </a:lnTo>
                  <a:lnTo>
                    <a:pt x="631" y="373"/>
                  </a:lnTo>
                  <a:lnTo>
                    <a:pt x="630" y="373"/>
                  </a:lnTo>
                  <a:lnTo>
                    <a:pt x="628" y="373"/>
                  </a:lnTo>
                  <a:lnTo>
                    <a:pt x="628" y="375"/>
                  </a:lnTo>
                  <a:lnTo>
                    <a:pt x="628" y="375"/>
                  </a:lnTo>
                  <a:close/>
                  <a:moveTo>
                    <a:pt x="343" y="381"/>
                  </a:moveTo>
                  <a:lnTo>
                    <a:pt x="343" y="381"/>
                  </a:lnTo>
                  <a:lnTo>
                    <a:pt x="343" y="378"/>
                  </a:lnTo>
                  <a:lnTo>
                    <a:pt x="343" y="376"/>
                  </a:lnTo>
                  <a:lnTo>
                    <a:pt x="340" y="373"/>
                  </a:lnTo>
                  <a:lnTo>
                    <a:pt x="340" y="373"/>
                  </a:lnTo>
                  <a:lnTo>
                    <a:pt x="341" y="378"/>
                  </a:lnTo>
                  <a:lnTo>
                    <a:pt x="341" y="379"/>
                  </a:lnTo>
                  <a:lnTo>
                    <a:pt x="343" y="381"/>
                  </a:lnTo>
                  <a:lnTo>
                    <a:pt x="343" y="381"/>
                  </a:lnTo>
                  <a:close/>
                  <a:moveTo>
                    <a:pt x="430" y="379"/>
                  </a:moveTo>
                  <a:lnTo>
                    <a:pt x="430" y="379"/>
                  </a:lnTo>
                  <a:lnTo>
                    <a:pt x="433" y="378"/>
                  </a:lnTo>
                  <a:lnTo>
                    <a:pt x="434" y="378"/>
                  </a:lnTo>
                  <a:lnTo>
                    <a:pt x="436" y="376"/>
                  </a:lnTo>
                  <a:lnTo>
                    <a:pt x="436" y="376"/>
                  </a:lnTo>
                  <a:lnTo>
                    <a:pt x="433" y="375"/>
                  </a:lnTo>
                  <a:lnTo>
                    <a:pt x="430" y="373"/>
                  </a:lnTo>
                  <a:lnTo>
                    <a:pt x="430" y="373"/>
                  </a:lnTo>
                  <a:lnTo>
                    <a:pt x="428" y="376"/>
                  </a:lnTo>
                  <a:lnTo>
                    <a:pt x="430" y="379"/>
                  </a:lnTo>
                  <a:lnTo>
                    <a:pt x="430" y="379"/>
                  </a:lnTo>
                  <a:close/>
                  <a:moveTo>
                    <a:pt x="558" y="378"/>
                  </a:moveTo>
                  <a:lnTo>
                    <a:pt x="558" y="378"/>
                  </a:lnTo>
                  <a:lnTo>
                    <a:pt x="558" y="376"/>
                  </a:lnTo>
                  <a:lnTo>
                    <a:pt x="558" y="376"/>
                  </a:lnTo>
                  <a:lnTo>
                    <a:pt x="559" y="376"/>
                  </a:lnTo>
                  <a:lnTo>
                    <a:pt x="559" y="375"/>
                  </a:lnTo>
                  <a:lnTo>
                    <a:pt x="559" y="375"/>
                  </a:lnTo>
                  <a:lnTo>
                    <a:pt x="558" y="373"/>
                  </a:lnTo>
                  <a:lnTo>
                    <a:pt x="556" y="373"/>
                  </a:lnTo>
                  <a:lnTo>
                    <a:pt x="556" y="373"/>
                  </a:lnTo>
                  <a:lnTo>
                    <a:pt x="556" y="376"/>
                  </a:lnTo>
                  <a:lnTo>
                    <a:pt x="558" y="378"/>
                  </a:lnTo>
                  <a:lnTo>
                    <a:pt x="558" y="378"/>
                  </a:lnTo>
                  <a:close/>
                  <a:moveTo>
                    <a:pt x="299" y="387"/>
                  </a:moveTo>
                  <a:lnTo>
                    <a:pt x="299" y="387"/>
                  </a:lnTo>
                  <a:lnTo>
                    <a:pt x="300" y="379"/>
                  </a:lnTo>
                  <a:lnTo>
                    <a:pt x="299" y="376"/>
                  </a:lnTo>
                  <a:lnTo>
                    <a:pt x="297" y="375"/>
                  </a:lnTo>
                  <a:lnTo>
                    <a:pt x="297" y="375"/>
                  </a:lnTo>
                  <a:lnTo>
                    <a:pt x="297" y="378"/>
                  </a:lnTo>
                  <a:lnTo>
                    <a:pt x="297" y="381"/>
                  </a:lnTo>
                  <a:lnTo>
                    <a:pt x="299" y="387"/>
                  </a:lnTo>
                  <a:lnTo>
                    <a:pt x="299" y="387"/>
                  </a:lnTo>
                  <a:close/>
                  <a:moveTo>
                    <a:pt x="642" y="401"/>
                  </a:moveTo>
                  <a:lnTo>
                    <a:pt x="642" y="401"/>
                  </a:lnTo>
                  <a:lnTo>
                    <a:pt x="643" y="387"/>
                  </a:lnTo>
                  <a:lnTo>
                    <a:pt x="645" y="379"/>
                  </a:lnTo>
                  <a:lnTo>
                    <a:pt x="642" y="375"/>
                  </a:lnTo>
                  <a:lnTo>
                    <a:pt x="642" y="375"/>
                  </a:lnTo>
                  <a:lnTo>
                    <a:pt x="640" y="381"/>
                  </a:lnTo>
                  <a:lnTo>
                    <a:pt x="639" y="387"/>
                  </a:lnTo>
                  <a:lnTo>
                    <a:pt x="639" y="395"/>
                  </a:lnTo>
                  <a:lnTo>
                    <a:pt x="642" y="401"/>
                  </a:lnTo>
                  <a:lnTo>
                    <a:pt x="642" y="401"/>
                  </a:lnTo>
                  <a:close/>
                  <a:moveTo>
                    <a:pt x="378" y="382"/>
                  </a:moveTo>
                  <a:lnTo>
                    <a:pt x="378" y="382"/>
                  </a:lnTo>
                  <a:lnTo>
                    <a:pt x="381" y="382"/>
                  </a:lnTo>
                  <a:lnTo>
                    <a:pt x="381" y="382"/>
                  </a:lnTo>
                  <a:lnTo>
                    <a:pt x="380" y="378"/>
                  </a:lnTo>
                  <a:lnTo>
                    <a:pt x="377" y="375"/>
                  </a:lnTo>
                  <a:lnTo>
                    <a:pt x="377" y="375"/>
                  </a:lnTo>
                  <a:lnTo>
                    <a:pt x="377" y="376"/>
                  </a:lnTo>
                  <a:lnTo>
                    <a:pt x="377" y="378"/>
                  </a:lnTo>
                  <a:lnTo>
                    <a:pt x="378" y="379"/>
                  </a:lnTo>
                  <a:lnTo>
                    <a:pt x="378" y="382"/>
                  </a:lnTo>
                  <a:lnTo>
                    <a:pt x="378" y="382"/>
                  </a:lnTo>
                  <a:close/>
                  <a:moveTo>
                    <a:pt x="590" y="376"/>
                  </a:moveTo>
                  <a:lnTo>
                    <a:pt x="590" y="376"/>
                  </a:lnTo>
                  <a:lnTo>
                    <a:pt x="592" y="379"/>
                  </a:lnTo>
                  <a:lnTo>
                    <a:pt x="592" y="379"/>
                  </a:lnTo>
                  <a:lnTo>
                    <a:pt x="593" y="379"/>
                  </a:lnTo>
                  <a:lnTo>
                    <a:pt x="595" y="378"/>
                  </a:lnTo>
                  <a:lnTo>
                    <a:pt x="595" y="376"/>
                  </a:lnTo>
                  <a:lnTo>
                    <a:pt x="592" y="375"/>
                  </a:lnTo>
                  <a:lnTo>
                    <a:pt x="592" y="375"/>
                  </a:lnTo>
                  <a:lnTo>
                    <a:pt x="592" y="376"/>
                  </a:lnTo>
                  <a:lnTo>
                    <a:pt x="590" y="376"/>
                  </a:lnTo>
                  <a:lnTo>
                    <a:pt x="590" y="376"/>
                  </a:lnTo>
                  <a:close/>
                  <a:moveTo>
                    <a:pt x="691" y="384"/>
                  </a:moveTo>
                  <a:lnTo>
                    <a:pt x="691" y="384"/>
                  </a:lnTo>
                  <a:lnTo>
                    <a:pt x="694" y="382"/>
                  </a:lnTo>
                  <a:lnTo>
                    <a:pt x="697" y="382"/>
                  </a:lnTo>
                  <a:lnTo>
                    <a:pt x="697" y="382"/>
                  </a:lnTo>
                  <a:lnTo>
                    <a:pt x="694" y="378"/>
                  </a:lnTo>
                  <a:lnTo>
                    <a:pt x="692" y="375"/>
                  </a:lnTo>
                  <a:lnTo>
                    <a:pt x="689" y="376"/>
                  </a:lnTo>
                  <a:lnTo>
                    <a:pt x="689" y="376"/>
                  </a:lnTo>
                  <a:lnTo>
                    <a:pt x="692" y="376"/>
                  </a:lnTo>
                  <a:lnTo>
                    <a:pt x="692" y="378"/>
                  </a:lnTo>
                  <a:lnTo>
                    <a:pt x="691" y="379"/>
                  </a:lnTo>
                  <a:lnTo>
                    <a:pt x="691" y="384"/>
                  </a:lnTo>
                  <a:lnTo>
                    <a:pt x="691" y="384"/>
                  </a:lnTo>
                  <a:close/>
                  <a:moveTo>
                    <a:pt x="540" y="379"/>
                  </a:moveTo>
                  <a:lnTo>
                    <a:pt x="540" y="379"/>
                  </a:lnTo>
                  <a:lnTo>
                    <a:pt x="535" y="378"/>
                  </a:lnTo>
                  <a:lnTo>
                    <a:pt x="534" y="378"/>
                  </a:lnTo>
                  <a:lnTo>
                    <a:pt x="532" y="378"/>
                  </a:lnTo>
                  <a:lnTo>
                    <a:pt x="532" y="378"/>
                  </a:lnTo>
                  <a:lnTo>
                    <a:pt x="532" y="379"/>
                  </a:lnTo>
                  <a:lnTo>
                    <a:pt x="535" y="381"/>
                  </a:lnTo>
                  <a:lnTo>
                    <a:pt x="538" y="382"/>
                  </a:lnTo>
                  <a:lnTo>
                    <a:pt x="540" y="379"/>
                  </a:lnTo>
                  <a:lnTo>
                    <a:pt x="540" y="379"/>
                  </a:lnTo>
                  <a:close/>
                  <a:moveTo>
                    <a:pt x="599" y="393"/>
                  </a:moveTo>
                  <a:lnTo>
                    <a:pt x="599" y="393"/>
                  </a:lnTo>
                  <a:lnTo>
                    <a:pt x="601" y="390"/>
                  </a:lnTo>
                  <a:lnTo>
                    <a:pt x="601" y="384"/>
                  </a:lnTo>
                  <a:lnTo>
                    <a:pt x="601" y="378"/>
                  </a:lnTo>
                  <a:lnTo>
                    <a:pt x="601" y="378"/>
                  </a:lnTo>
                  <a:lnTo>
                    <a:pt x="599" y="384"/>
                  </a:lnTo>
                  <a:lnTo>
                    <a:pt x="599" y="393"/>
                  </a:lnTo>
                  <a:lnTo>
                    <a:pt x="599" y="393"/>
                  </a:lnTo>
                  <a:close/>
                  <a:moveTo>
                    <a:pt x="625" y="404"/>
                  </a:moveTo>
                  <a:lnTo>
                    <a:pt x="625" y="404"/>
                  </a:lnTo>
                  <a:lnTo>
                    <a:pt x="628" y="398"/>
                  </a:lnTo>
                  <a:lnTo>
                    <a:pt x="630" y="390"/>
                  </a:lnTo>
                  <a:lnTo>
                    <a:pt x="628" y="384"/>
                  </a:lnTo>
                  <a:lnTo>
                    <a:pt x="625" y="378"/>
                  </a:lnTo>
                  <a:lnTo>
                    <a:pt x="625" y="378"/>
                  </a:lnTo>
                  <a:lnTo>
                    <a:pt x="624" y="390"/>
                  </a:lnTo>
                  <a:lnTo>
                    <a:pt x="625" y="404"/>
                  </a:lnTo>
                  <a:lnTo>
                    <a:pt x="625" y="404"/>
                  </a:lnTo>
                  <a:close/>
                  <a:moveTo>
                    <a:pt x="209" y="379"/>
                  </a:moveTo>
                  <a:lnTo>
                    <a:pt x="209" y="379"/>
                  </a:lnTo>
                  <a:lnTo>
                    <a:pt x="209" y="393"/>
                  </a:lnTo>
                  <a:lnTo>
                    <a:pt x="210" y="405"/>
                  </a:lnTo>
                  <a:lnTo>
                    <a:pt x="210" y="405"/>
                  </a:lnTo>
                  <a:lnTo>
                    <a:pt x="213" y="405"/>
                  </a:lnTo>
                  <a:lnTo>
                    <a:pt x="216" y="404"/>
                  </a:lnTo>
                  <a:lnTo>
                    <a:pt x="216" y="402"/>
                  </a:lnTo>
                  <a:lnTo>
                    <a:pt x="216" y="399"/>
                  </a:lnTo>
                  <a:lnTo>
                    <a:pt x="216" y="393"/>
                  </a:lnTo>
                  <a:lnTo>
                    <a:pt x="216" y="390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3" y="382"/>
                  </a:lnTo>
                  <a:lnTo>
                    <a:pt x="212" y="378"/>
                  </a:lnTo>
                  <a:lnTo>
                    <a:pt x="212" y="378"/>
                  </a:lnTo>
                  <a:lnTo>
                    <a:pt x="210" y="379"/>
                  </a:lnTo>
                  <a:lnTo>
                    <a:pt x="209" y="379"/>
                  </a:lnTo>
                  <a:lnTo>
                    <a:pt x="209" y="379"/>
                  </a:lnTo>
                  <a:close/>
                  <a:moveTo>
                    <a:pt x="75" y="385"/>
                  </a:moveTo>
                  <a:lnTo>
                    <a:pt x="75" y="385"/>
                  </a:lnTo>
                  <a:lnTo>
                    <a:pt x="76" y="384"/>
                  </a:lnTo>
                  <a:lnTo>
                    <a:pt x="76" y="382"/>
                  </a:lnTo>
                  <a:lnTo>
                    <a:pt x="75" y="379"/>
                  </a:lnTo>
                  <a:lnTo>
                    <a:pt x="75" y="379"/>
                  </a:lnTo>
                  <a:lnTo>
                    <a:pt x="73" y="382"/>
                  </a:lnTo>
                  <a:lnTo>
                    <a:pt x="75" y="385"/>
                  </a:lnTo>
                  <a:lnTo>
                    <a:pt x="75" y="385"/>
                  </a:lnTo>
                  <a:close/>
                  <a:moveTo>
                    <a:pt x="322" y="385"/>
                  </a:moveTo>
                  <a:lnTo>
                    <a:pt x="322" y="385"/>
                  </a:lnTo>
                  <a:lnTo>
                    <a:pt x="323" y="384"/>
                  </a:lnTo>
                  <a:lnTo>
                    <a:pt x="323" y="381"/>
                  </a:lnTo>
                  <a:lnTo>
                    <a:pt x="323" y="381"/>
                  </a:lnTo>
                  <a:lnTo>
                    <a:pt x="322" y="379"/>
                  </a:lnTo>
                  <a:lnTo>
                    <a:pt x="319" y="379"/>
                  </a:lnTo>
                  <a:lnTo>
                    <a:pt x="319" y="379"/>
                  </a:lnTo>
                  <a:lnTo>
                    <a:pt x="320" y="384"/>
                  </a:lnTo>
                  <a:lnTo>
                    <a:pt x="322" y="385"/>
                  </a:lnTo>
                  <a:lnTo>
                    <a:pt x="322" y="385"/>
                  </a:lnTo>
                  <a:close/>
                  <a:moveTo>
                    <a:pt x="442" y="381"/>
                  </a:moveTo>
                  <a:lnTo>
                    <a:pt x="442" y="381"/>
                  </a:lnTo>
                  <a:lnTo>
                    <a:pt x="442" y="384"/>
                  </a:lnTo>
                  <a:lnTo>
                    <a:pt x="442" y="384"/>
                  </a:lnTo>
                  <a:lnTo>
                    <a:pt x="451" y="384"/>
                  </a:lnTo>
                  <a:lnTo>
                    <a:pt x="451" y="384"/>
                  </a:lnTo>
                  <a:lnTo>
                    <a:pt x="450" y="382"/>
                  </a:lnTo>
                  <a:lnTo>
                    <a:pt x="448" y="381"/>
                  </a:lnTo>
                  <a:lnTo>
                    <a:pt x="442" y="381"/>
                  </a:lnTo>
                  <a:lnTo>
                    <a:pt x="442" y="381"/>
                  </a:lnTo>
                  <a:close/>
                  <a:moveTo>
                    <a:pt x="476" y="385"/>
                  </a:moveTo>
                  <a:lnTo>
                    <a:pt x="476" y="385"/>
                  </a:lnTo>
                  <a:lnTo>
                    <a:pt x="479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2"/>
                  </a:lnTo>
                  <a:lnTo>
                    <a:pt x="483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77" y="381"/>
                  </a:lnTo>
                  <a:lnTo>
                    <a:pt x="476" y="382"/>
                  </a:lnTo>
                  <a:lnTo>
                    <a:pt x="476" y="385"/>
                  </a:lnTo>
                  <a:lnTo>
                    <a:pt x="476" y="385"/>
                  </a:lnTo>
                  <a:close/>
                  <a:moveTo>
                    <a:pt x="267" y="393"/>
                  </a:moveTo>
                  <a:lnTo>
                    <a:pt x="267" y="393"/>
                  </a:lnTo>
                  <a:lnTo>
                    <a:pt x="279" y="390"/>
                  </a:lnTo>
                  <a:lnTo>
                    <a:pt x="279" y="390"/>
                  </a:lnTo>
                  <a:lnTo>
                    <a:pt x="277" y="388"/>
                  </a:lnTo>
                  <a:lnTo>
                    <a:pt x="277" y="385"/>
                  </a:lnTo>
                  <a:lnTo>
                    <a:pt x="277" y="382"/>
                  </a:lnTo>
                  <a:lnTo>
                    <a:pt x="276" y="381"/>
                  </a:lnTo>
                  <a:lnTo>
                    <a:pt x="276" y="381"/>
                  </a:lnTo>
                  <a:lnTo>
                    <a:pt x="271" y="387"/>
                  </a:lnTo>
                  <a:lnTo>
                    <a:pt x="270" y="388"/>
                  </a:lnTo>
                  <a:lnTo>
                    <a:pt x="267" y="393"/>
                  </a:lnTo>
                  <a:lnTo>
                    <a:pt x="267" y="393"/>
                  </a:lnTo>
                  <a:close/>
                  <a:moveTo>
                    <a:pt x="309" y="385"/>
                  </a:moveTo>
                  <a:lnTo>
                    <a:pt x="309" y="385"/>
                  </a:lnTo>
                  <a:lnTo>
                    <a:pt x="311" y="385"/>
                  </a:lnTo>
                  <a:lnTo>
                    <a:pt x="311" y="384"/>
                  </a:lnTo>
                  <a:lnTo>
                    <a:pt x="309" y="381"/>
                  </a:lnTo>
                  <a:lnTo>
                    <a:pt x="309" y="381"/>
                  </a:lnTo>
                  <a:lnTo>
                    <a:pt x="308" y="382"/>
                  </a:lnTo>
                  <a:lnTo>
                    <a:pt x="309" y="385"/>
                  </a:lnTo>
                  <a:lnTo>
                    <a:pt x="309" y="385"/>
                  </a:lnTo>
                  <a:close/>
                  <a:moveTo>
                    <a:pt x="331" y="384"/>
                  </a:moveTo>
                  <a:lnTo>
                    <a:pt x="331" y="384"/>
                  </a:lnTo>
                  <a:lnTo>
                    <a:pt x="332" y="384"/>
                  </a:lnTo>
                  <a:lnTo>
                    <a:pt x="332" y="382"/>
                  </a:lnTo>
                  <a:lnTo>
                    <a:pt x="331" y="381"/>
                  </a:lnTo>
                  <a:lnTo>
                    <a:pt x="329" y="382"/>
                  </a:lnTo>
                  <a:lnTo>
                    <a:pt x="329" y="382"/>
                  </a:lnTo>
                  <a:lnTo>
                    <a:pt x="331" y="382"/>
                  </a:lnTo>
                  <a:lnTo>
                    <a:pt x="331" y="384"/>
                  </a:lnTo>
                  <a:lnTo>
                    <a:pt x="331" y="384"/>
                  </a:lnTo>
                  <a:close/>
                  <a:moveTo>
                    <a:pt x="431" y="382"/>
                  </a:moveTo>
                  <a:lnTo>
                    <a:pt x="431" y="382"/>
                  </a:lnTo>
                  <a:lnTo>
                    <a:pt x="433" y="384"/>
                  </a:lnTo>
                  <a:lnTo>
                    <a:pt x="438" y="384"/>
                  </a:lnTo>
                  <a:lnTo>
                    <a:pt x="438" y="384"/>
                  </a:lnTo>
                  <a:lnTo>
                    <a:pt x="436" y="381"/>
                  </a:lnTo>
                  <a:lnTo>
                    <a:pt x="434" y="381"/>
                  </a:lnTo>
                  <a:lnTo>
                    <a:pt x="431" y="382"/>
                  </a:lnTo>
                  <a:lnTo>
                    <a:pt x="431" y="382"/>
                  </a:lnTo>
                  <a:close/>
                  <a:moveTo>
                    <a:pt x="201" y="382"/>
                  </a:moveTo>
                  <a:lnTo>
                    <a:pt x="201" y="382"/>
                  </a:lnTo>
                  <a:lnTo>
                    <a:pt x="195" y="385"/>
                  </a:lnTo>
                  <a:lnTo>
                    <a:pt x="195" y="385"/>
                  </a:lnTo>
                  <a:lnTo>
                    <a:pt x="197" y="399"/>
                  </a:lnTo>
                  <a:lnTo>
                    <a:pt x="198" y="402"/>
                  </a:lnTo>
                  <a:lnTo>
                    <a:pt x="200" y="404"/>
                  </a:lnTo>
                  <a:lnTo>
                    <a:pt x="203" y="405"/>
                  </a:lnTo>
                  <a:lnTo>
                    <a:pt x="206" y="405"/>
                  </a:lnTo>
                  <a:lnTo>
                    <a:pt x="206" y="405"/>
                  </a:lnTo>
                  <a:lnTo>
                    <a:pt x="204" y="399"/>
                  </a:lnTo>
                  <a:lnTo>
                    <a:pt x="204" y="391"/>
                  </a:lnTo>
                  <a:lnTo>
                    <a:pt x="204" y="387"/>
                  </a:lnTo>
                  <a:lnTo>
                    <a:pt x="203" y="384"/>
                  </a:lnTo>
                  <a:lnTo>
                    <a:pt x="201" y="382"/>
                  </a:lnTo>
                  <a:lnTo>
                    <a:pt x="201" y="382"/>
                  </a:lnTo>
                  <a:close/>
                  <a:moveTo>
                    <a:pt x="288" y="388"/>
                  </a:moveTo>
                  <a:lnTo>
                    <a:pt x="288" y="388"/>
                  </a:lnTo>
                  <a:lnTo>
                    <a:pt x="294" y="388"/>
                  </a:lnTo>
                  <a:lnTo>
                    <a:pt x="294" y="388"/>
                  </a:lnTo>
                  <a:lnTo>
                    <a:pt x="294" y="384"/>
                  </a:lnTo>
                  <a:lnTo>
                    <a:pt x="293" y="384"/>
                  </a:lnTo>
                  <a:lnTo>
                    <a:pt x="291" y="382"/>
                  </a:lnTo>
                  <a:lnTo>
                    <a:pt x="291" y="382"/>
                  </a:lnTo>
                  <a:lnTo>
                    <a:pt x="290" y="385"/>
                  </a:lnTo>
                  <a:lnTo>
                    <a:pt x="288" y="388"/>
                  </a:lnTo>
                  <a:lnTo>
                    <a:pt x="288" y="388"/>
                  </a:lnTo>
                  <a:close/>
                  <a:moveTo>
                    <a:pt x="620" y="387"/>
                  </a:moveTo>
                  <a:lnTo>
                    <a:pt x="620" y="387"/>
                  </a:lnTo>
                  <a:lnTo>
                    <a:pt x="620" y="384"/>
                  </a:lnTo>
                  <a:lnTo>
                    <a:pt x="620" y="382"/>
                  </a:lnTo>
                  <a:lnTo>
                    <a:pt x="620" y="382"/>
                  </a:lnTo>
                  <a:lnTo>
                    <a:pt x="620" y="382"/>
                  </a:lnTo>
                  <a:lnTo>
                    <a:pt x="619" y="385"/>
                  </a:lnTo>
                  <a:lnTo>
                    <a:pt x="620" y="387"/>
                  </a:lnTo>
                  <a:lnTo>
                    <a:pt x="620" y="387"/>
                  </a:lnTo>
                  <a:close/>
                  <a:moveTo>
                    <a:pt x="796" y="384"/>
                  </a:moveTo>
                  <a:lnTo>
                    <a:pt x="796" y="384"/>
                  </a:lnTo>
                  <a:lnTo>
                    <a:pt x="797" y="413"/>
                  </a:lnTo>
                  <a:lnTo>
                    <a:pt x="799" y="443"/>
                  </a:lnTo>
                  <a:lnTo>
                    <a:pt x="799" y="443"/>
                  </a:lnTo>
                  <a:lnTo>
                    <a:pt x="799" y="445"/>
                  </a:lnTo>
                  <a:lnTo>
                    <a:pt x="800" y="445"/>
                  </a:lnTo>
                  <a:lnTo>
                    <a:pt x="800" y="446"/>
                  </a:lnTo>
                  <a:lnTo>
                    <a:pt x="803" y="446"/>
                  </a:lnTo>
                  <a:lnTo>
                    <a:pt x="803" y="446"/>
                  </a:lnTo>
                  <a:lnTo>
                    <a:pt x="803" y="430"/>
                  </a:lnTo>
                  <a:lnTo>
                    <a:pt x="803" y="414"/>
                  </a:lnTo>
                  <a:lnTo>
                    <a:pt x="799" y="382"/>
                  </a:lnTo>
                  <a:lnTo>
                    <a:pt x="799" y="382"/>
                  </a:lnTo>
                  <a:lnTo>
                    <a:pt x="797" y="382"/>
                  </a:lnTo>
                  <a:lnTo>
                    <a:pt x="797" y="382"/>
                  </a:lnTo>
                  <a:lnTo>
                    <a:pt x="796" y="384"/>
                  </a:lnTo>
                  <a:lnTo>
                    <a:pt x="796" y="384"/>
                  </a:lnTo>
                  <a:close/>
                  <a:moveTo>
                    <a:pt x="233" y="401"/>
                  </a:moveTo>
                  <a:lnTo>
                    <a:pt x="233" y="401"/>
                  </a:lnTo>
                  <a:lnTo>
                    <a:pt x="235" y="396"/>
                  </a:lnTo>
                  <a:lnTo>
                    <a:pt x="236" y="391"/>
                  </a:lnTo>
                  <a:lnTo>
                    <a:pt x="236" y="384"/>
                  </a:lnTo>
                  <a:lnTo>
                    <a:pt x="236" y="384"/>
                  </a:lnTo>
                  <a:lnTo>
                    <a:pt x="235" y="388"/>
                  </a:lnTo>
                  <a:lnTo>
                    <a:pt x="230" y="393"/>
                  </a:lnTo>
                  <a:lnTo>
                    <a:pt x="230" y="395"/>
                  </a:lnTo>
                  <a:lnTo>
                    <a:pt x="229" y="398"/>
                  </a:lnTo>
                  <a:lnTo>
                    <a:pt x="230" y="399"/>
                  </a:lnTo>
                  <a:lnTo>
                    <a:pt x="233" y="401"/>
                  </a:lnTo>
                  <a:lnTo>
                    <a:pt x="233" y="401"/>
                  </a:lnTo>
                  <a:close/>
                  <a:moveTo>
                    <a:pt x="491" y="387"/>
                  </a:moveTo>
                  <a:lnTo>
                    <a:pt x="491" y="387"/>
                  </a:lnTo>
                  <a:lnTo>
                    <a:pt x="495" y="387"/>
                  </a:lnTo>
                  <a:lnTo>
                    <a:pt x="497" y="385"/>
                  </a:lnTo>
                  <a:lnTo>
                    <a:pt x="497" y="385"/>
                  </a:lnTo>
                  <a:lnTo>
                    <a:pt x="491" y="384"/>
                  </a:lnTo>
                  <a:lnTo>
                    <a:pt x="491" y="384"/>
                  </a:lnTo>
                  <a:lnTo>
                    <a:pt x="491" y="387"/>
                  </a:lnTo>
                  <a:lnTo>
                    <a:pt x="491" y="387"/>
                  </a:lnTo>
                  <a:close/>
                  <a:moveTo>
                    <a:pt x="559" y="393"/>
                  </a:moveTo>
                  <a:lnTo>
                    <a:pt x="559" y="393"/>
                  </a:lnTo>
                  <a:lnTo>
                    <a:pt x="564" y="395"/>
                  </a:lnTo>
                  <a:lnTo>
                    <a:pt x="570" y="395"/>
                  </a:lnTo>
                  <a:lnTo>
                    <a:pt x="570" y="395"/>
                  </a:lnTo>
                  <a:lnTo>
                    <a:pt x="570" y="387"/>
                  </a:lnTo>
                  <a:lnTo>
                    <a:pt x="570" y="387"/>
                  </a:lnTo>
                  <a:lnTo>
                    <a:pt x="564" y="385"/>
                  </a:lnTo>
                  <a:lnTo>
                    <a:pt x="559" y="384"/>
                  </a:lnTo>
                  <a:lnTo>
                    <a:pt x="559" y="384"/>
                  </a:lnTo>
                  <a:lnTo>
                    <a:pt x="558" y="385"/>
                  </a:lnTo>
                  <a:lnTo>
                    <a:pt x="559" y="388"/>
                  </a:lnTo>
                  <a:lnTo>
                    <a:pt x="559" y="393"/>
                  </a:lnTo>
                  <a:lnTo>
                    <a:pt x="559" y="393"/>
                  </a:lnTo>
                  <a:close/>
                  <a:moveTo>
                    <a:pt x="544" y="385"/>
                  </a:moveTo>
                  <a:lnTo>
                    <a:pt x="544" y="385"/>
                  </a:lnTo>
                  <a:lnTo>
                    <a:pt x="544" y="388"/>
                  </a:lnTo>
                  <a:lnTo>
                    <a:pt x="544" y="390"/>
                  </a:lnTo>
                  <a:lnTo>
                    <a:pt x="546" y="390"/>
                  </a:lnTo>
                  <a:lnTo>
                    <a:pt x="546" y="390"/>
                  </a:lnTo>
                  <a:lnTo>
                    <a:pt x="547" y="388"/>
                  </a:lnTo>
                  <a:lnTo>
                    <a:pt x="549" y="387"/>
                  </a:lnTo>
                  <a:lnTo>
                    <a:pt x="549" y="385"/>
                  </a:lnTo>
                  <a:lnTo>
                    <a:pt x="549" y="385"/>
                  </a:lnTo>
                  <a:lnTo>
                    <a:pt x="546" y="385"/>
                  </a:lnTo>
                  <a:lnTo>
                    <a:pt x="544" y="385"/>
                  </a:lnTo>
                  <a:lnTo>
                    <a:pt x="544" y="385"/>
                  </a:lnTo>
                  <a:close/>
                  <a:moveTo>
                    <a:pt x="364" y="401"/>
                  </a:moveTo>
                  <a:lnTo>
                    <a:pt x="364" y="401"/>
                  </a:lnTo>
                  <a:lnTo>
                    <a:pt x="370" y="401"/>
                  </a:lnTo>
                  <a:lnTo>
                    <a:pt x="375" y="401"/>
                  </a:lnTo>
                  <a:lnTo>
                    <a:pt x="375" y="401"/>
                  </a:lnTo>
                  <a:lnTo>
                    <a:pt x="375" y="393"/>
                  </a:lnTo>
                  <a:lnTo>
                    <a:pt x="373" y="388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67" y="393"/>
                  </a:lnTo>
                  <a:lnTo>
                    <a:pt x="364" y="401"/>
                  </a:lnTo>
                  <a:lnTo>
                    <a:pt x="364" y="401"/>
                  </a:lnTo>
                  <a:close/>
                  <a:moveTo>
                    <a:pt x="387" y="398"/>
                  </a:moveTo>
                  <a:lnTo>
                    <a:pt x="387" y="398"/>
                  </a:lnTo>
                  <a:lnTo>
                    <a:pt x="386" y="393"/>
                  </a:lnTo>
                  <a:lnTo>
                    <a:pt x="384" y="388"/>
                  </a:lnTo>
                  <a:lnTo>
                    <a:pt x="384" y="388"/>
                  </a:lnTo>
                  <a:lnTo>
                    <a:pt x="383" y="387"/>
                  </a:lnTo>
                  <a:lnTo>
                    <a:pt x="381" y="387"/>
                  </a:lnTo>
                  <a:lnTo>
                    <a:pt x="380" y="387"/>
                  </a:lnTo>
                  <a:lnTo>
                    <a:pt x="380" y="387"/>
                  </a:lnTo>
                  <a:lnTo>
                    <a:pt x="381" y="390"/>
                  </a:lnTo>
                  <a:lnTo>
                    <a:pt x="384" y="393"/>
                  </a:lnTo>
                  <a:lnTo>
                    <a:pt x="386" y="396"/>
                  </a:lnTo>
                  <a:lnTo>
                    <a:pt x="387" y="398"/>
                  </a:lnTo>
                  <a:lnTo>
                    <a:pt x="387" y="398"/>
                  </a:lnTo>
                  <a:close/>
                  <a:moveTo>
                    <a:pt x="396" y="391"/>
                  </a:moveTo>
                  <a:lnTo>
                    <a:pt x="396" y="391"/>
                  </a:lnTo>
                  <a:lnTo>
                    <a:pt x="396" y="388"/>
                  </a:lnTo>
                  <a:lnTo>
                    <a:pt x="398" y="388"/>
                  </a:lnTo>
                  <a:lnTo>
                    <a:pt x="398" y="387"/>
                  </a:lnTo>
                  <a:lnTo>
                    <a:pt x="398" y="387"/>
                  </a:lnTo>
                  <a:lnTo>
                    <a:pt x="393" y="387"/>
                  </a:lnTo>
                  <a:lnTo>
                    <a:pt x="393" y="387"/>
                  </a:lnTo>
                  <a:lnTo>
                    <a:pt x="395" y="390"/>
                  </a:lnTo>
                  <a:lnTo>
                    <a:pt x="396" y="391"/>
                  </a:lnTo>
                  <a:lnTo>
                    <a:pt x="396" y="391"/>
                  </a:lnTo>
                  <a:close/>
                  <a:moveTo>
                    <a:pt x="410" y="396"/>
                  </a:moveTo>
                  <a:lnTo>
                    <a:pt x="410" y="396"/>
                  </a:lnTo>
                  <a:lnTo>
                    <a:pt x="410" y="390"/>
                  </a:lnTo>
                  <a:lnTo>
                    <a:pt x="409" y="388"/>
                  </a:lnTo>
                  <a:lnTo>
                    <a:pt x="406" y="387"/>
                  </a:lnTo>
                  <a:lnTo>
                    <a:pt x="406" y="387"/>
                  </a:lnTo>
                  <a:lnTo>
                    <a:pt x="407" y="391"/>
                  </a:lnTo>
                  <a:lnTo>
                    <a:pt x="410" y="396"/>
                  </a:lnTo>
                  <a:lnTo>
                    <a:pt x="410" y="396"/>
                  </a:lnTo>
                  <a:close/>
                  <a:moveTo>
                    <a:pt x="358" y="391"/>
                  </a:moveTo>
                  <a:lnTo>
                    <a:pt x="358" y="391"/>
                  </a:lnTo>
                  <a:lnTo>
                    <a:pt x="360" y="390"/>
                  </a:lnTo>
                  <a:lnTo>
                    <a:pt x="360" y="387"/>
                  </a:lnTo>
                  <a:lnTo>
                    <a:pt x="360" y="387"/>
                  </a:lnTo>
                  <a:lnTo>
                    <a:pt x="357" y="387"/>
                  </a:lnTo>
                  <a:lnTo>
                    <a:pt x="357" y="387"/>
                  </a:lnTo>
                  <a:lnTo>
                    <a:pt x="357" y="390"/>
                  </a:lnTo>
                  <a:lnTo>
                    <a:pt x="358" y="391"/>
                  </a:lnTo>
                  <a:lnTo>
                    <a:pt x="358" y="391"/>
                  </a:lnTo>
                  <a:close/>
                  <a:moveTo>
                    <a:pt x="439" y="393"/>
                  </a:moveTo>
                  <a:lnTo>
                    <a:pt x="439" y="393"/>
                  </a:lnTo>
                  <a:lnTo>
                    <a:pt x="438" y="388"/>
                  </a:lnTo>
                  <a:lnTo>
                    <a:pt x="438" y="388"/>
                  </a:lnTo>
                  <a:lnTo>
                    <a:pt x="434" y="387"/>
                  </a:lnTo>
                  <a:lnTo>
                    <a:pt x="434" y="387"/>
                  </a:lnTo>
                  <a:lnTo>
                    <a:pt x="436" y="391"/>
                  </a:lnTo>
                  <a:lnTo>
                    <a:pt x="438" y="393"/>
                  </a:lnTo>
                  <a:lnTo>
                    <a:pt x="439" y="393"/>
                  </a:lnTo>
                  <a:lnTo>
                    <a:pt x="439" y="393"/>
                  </a:lnTo>
                  <a:close/>
                  <a:moveTo>
                    <a:pt x="698" y="396"/>
                  </a:moveTo>
                  <a:lnTo>
                    <a:pt x="698" y="396"/>
                  </a:lnTo>
                  <a:lnTo>
                    <a:pt x="697" y="393"/>
                  </a:lnTo>
                  <a:lnTo>
                    <a:pt x="698" y="388"/>
                  </a:lnTo>
                  <a:lnTo>
                    <a:pt x="698" y="388"/>
                  </a:lnTo>
                  <a:lnTo>
                    <a:pt x="697" y="387"/>
                  </a:lnTo>
                  <a:lnTo>
                    <a:pt x="695" y="387"/>
                  </a:lnTo>
                  <a:lnTo>
                    <a:pt x="695" y="387"/>
                  </a:lnTo>
                  <a:lnTo>
                    <a:pt x="694" y="390"/>
                  </a:lnTo>
                  <a:lnTo>
                    <a:pt x="695" y="393"/>
                  </a:lnTo>
                  <a:lnTo>
                    <a:pt x="697" y="396"/>
                  </a:lnTo>
                  <a:lnTo>
                    <a:pt x="698" y="396"/>
                  </a:lnTo>
                  <a:lnTo>
                    <a:pt x="698" y="396"/>
                  </a:lnTo>
                  <a:close/>
                  <a:moveTo>
                    <a:pt x="338" y="402"/>
                  </a:moveTo>
                  <a:lnTo>
                    <a:pt x="338" y="402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1" y="395"/>
                  </a:lnTo>
                  <a:lnTo>
                    <a:pt x="341" y="390"/>
                  </a:lnTo>
                  <a:lnTo>
                    <a:pt x="338" y="388"/>
                  </a:lnTo>
                  <a:lnTo>
                    <a:pt x="338" y="388"/>
                  </a:lnTo>
                  <a:lnTo>
                    <a:pt x="338" y="396"/>
                  </a:lnTo>
                  <a:lnTo>
                    <a:pt x="338" y="402"/>
                  </a:lnTo>
                  <a:lnTo>
                    <a:pt x="338" y="402"/>
                  </a:lnTo>
                  <a:close/>
                  <a:moveTo>
                    <a:pt x="351" y="402"/>
                  </a:moveTo>
                  <a:lnTo>
                    <a:pt x="351" y="402"/>
                  </a:lnTo>
                  <a:lnTo>
                    <a:pt x="351" y="399"/>
                  </a:lnTo>
                  <a:lnTo>
                    <a:pt x="349" y="395"/>
                  </a:lnTo>
                  <a:lnTo>
                    <a:pt x="346" y="388"/>
                  </a:lnTo>
                  <a:lnTo>
                    <a:pt x="345" y="388"/>
                  </a:lnTo>
                  <a:lnTo>
                    <a:pt x="345" y="388"/>
                  </a:lnTo>
                  <a:lnTo>
                    <a:pt x="346" y="396"/>
                  </a:lnTo>
                  <a:lnTo>
                    <a:pt x="348" y="399"/>
                  </a:lnTo>
                  <a:lnTo>
                    <a:pt x="351" y="402"/>
                  </a:lnTo>
                  <a:lnTo>
                    <a:pt x="351" y="402"/>
                  </a:lnTo>
                  <a:close/>
                  <a:moveTo>
                    <a:pt x="444" y="388"/>
                  </a:moveTo>
                  <a:lnTo>
                    <a:pt x="444" y="388"/>
                  </a:lnTo>
                  <a:lnTo>
                    <a:pt x="444" y="391"/>
                  </a:lnTo>
                  <a:lnTo>
                    <a:pt x="445" y="393"/>
                  </a:lnTo>
                  <a:lnTo>
                    <a:pt x="445" y="393"/>
                  </a:lnTo>
                  <a:lnTo>
                    <a:pt x="447" y="388"/>
                  </a:lnTo>
                  <a:lnTo>
                    <a:pt x="447" y="388"/>
                  </a:lnTo>
                  <a:lnTo>
                    <a:pt x="444" y="388"/>
                  </a:lnTo>
                  <a:lnTo>
                    <a:pt x="444" y="388"/>
                  </a:lnTo>
                  <a:close/>
                  <a:moveTo>
                    <a:pt x="451" y="393"/>
                  </a:moveTo>
                  <a:lnTo>
                    <a:pt x="451" y="393"/>
                  </a:lnTo>
                  <a:lnTo>
                    <a:pt x="457" y="393"/>
                  </a:lnTo>
                  <a:lnTo>
                    <a:pt x="457" y="393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8"/>
                  </a:lnTo>
                  <a:lnTo>
                    <a:pt x="454" y="388"/>
                  </a:lnTo>
                  <a:lnTo>
                    <a:pt x="453" y="390"/>
                  </a:lnTo>
                  <a:lnTo>
                    <a:pt x="451" y="393"/>
                  </a:lnTo>
                  <a:lnTo>
                    <a:pt x="451" y="393"/>
                  </a:lnTo>
                  <a:close/>
                  <a:moveTo>
                    <a:pt x="723" y="391"/>
                  </a:moveTo>
                  <a:lnTo>
                    <a:pt x="723" y="391"/>
                  </a:lnTo>
                  <a:lnTo>
                    <a:pt x="726" y="408"/>
                  </a:lnTo>
                  <a:lnTo>
                    <a:pt x="730" y="425"/>
                  </a:lnTo>
                  <a:lnTo>
                    <a:pt x="730" y="425"/>
                  </a:lnTo>
                  <a:lnTo>
                    <a:pt x="729" y="407"/>
                  </a:lnTo>
                  <a:lnTo>
                    <a:pt x="726" y="388"/>
                  </a:lnTo>
                  <a:lnTo>
                    <a:pt x="726" y="388"/>
                  </a:lnTo>
                  <a:lnTo>
                    <a:pt x="723" y="391"/>
                  </a:lnTo>
                  <a:lnTo>
                    <a:pt x="723" y="391"/>
                  </a:lnTo>
                  <a:close/>
                  <a:moveTo>
                    <a:pt x="320" y="404"/>
                  </a:moveTo>
                  <a:lnTo>
                    <a:pt x="320" y="404"/>
                  </a:lnTo>
                  <a:lnTo>
                    <a:pt x="325" y="404"/>
                  </a:lnTo>
                  <a:lnTo>
                    <a:pt x="325" y="404"/>
                  </a:lnTo>
                  <a:lnTo>
                    <a:pt x="322" y="396"/>
                  </a:lnTo>
                  <a:lnTo>
                    <a:pt x="320" y="393"/>
                  </a:lnTo>
                  <a:lnTo>
                    <a:pt x="317" y="390"/>
                  </a:lnTo>
                  <a:lnTo>
                    <a:pt x="317" y="390"/>
                  </a:lnTo>
                  <a:lnTo>
                    <a:pt x="320" y="404"/>
                  </a:lnTo>
                  <a:lnTo>
                    <a:pt x="320" y="404"/>
                  </a:lnTo>
                  <a:close/>
                  <a:moveTo>
                    <a:pt x="613" y="424"/>
                  </a:moveTo>
                  <a:lnTo>
                    <a:pt x="613" y="424"/>
                  </a:lnTo>
                  <a:lnTo>
                    <a:pt x="614" y="405"/>
                  </a:lnTo>
                  <a:lnTo>
                    <a:pt x="614" y="398"/>
                  </a:lnTo>
                  <a:lnTo>
                    <a:pt x="613" y="390"/>
                  </a:lnTo>
                  <a:lnTo>
                    <a:pt x="613" y="390"/>
                  </a:lnTo>
                  <a:lnTo>
                    <a:pt x="611" y="407"/>
                  </a:lnTo>
                  <a:lnTo>
                    <a:pt x="611" y="414"/>
                  </a:lnTo>
                  <a:lnTo>
                    <a:pt x="613" y="424"/>
                  </a:lnTo>
                  <a:lnTo>
                    <a:pt x="613" y="424"/>
                  </a:lnTo>
                  <a:close/>
                  <a:moveTo>
                    <a:pt x="416" y="396"/>
                  </a:moveTo>
                  <a:lnTo>
                    <a:pt x="416" y="396"/>
                  </a:lnTo>
                  <a:lnTo>
                    <a:pt x="421" y="396"/>
                  </a:lnTo>
                  <a:lnTo>
                    <a:pt x="421" y="396"/>
                  </a:lnTo>
                  <a:lnTo>
                    <a:pt x="421" y="393"/>
                  </a:lnTo>
                  <a:lnTo>
                    <a:pt x="418" y="391"/>
                  </a:lnTo>
                  <a:lnTo>
                    <a:pt x="418" y="391"/>
                  </a:lnTo>
                  <a:lnTo>
                    <a:pt x="418" y="395"/>
                  </a:lnTo>
                  <a:lnTo>
                    <a:pt x="416" y="396"/>
                  </a:lnTo>
                  <a:lnTo>
                    <a:pt x="416" y="396"/>
                  </a:lnTo>
                  <a:close/>
                  <a:moveTo>
                    <a:pt x="186" y="404"/>
                  </a:moveTo>
                  <a:lnTo>
                    <a:pt x="186" y="404"/>
                  </a:lnTo>
                  <a:lnTo>
                    <a:pt x="191" y="405"/>
                  </a:lnTo>
                  <a:lnTo>
                    <a:pt x="195" y="405"/>
                  </a:lnTo>
                  <a:lnTo>
                    <a:pt x="195" y="405"/>
                  </a:lnTo>
                  <a:lnTo>
                    <a:pt x="192" y="398"/>
                  </a:lnTo>
                  <a:lnTo>
                    <a:pt x="192" y="395"/>
                  </a:lnTo>
                  <a:lnTo>
                    <a:pt x="189" y="393"/>
                  </a:lnTo>
                  <a:lnTo>
                    <a:pt x="189" y="393"/>
                  </a:lnTo>
                  <a:lnTo>
                    <a:pt x="187" y="398"/>
                  </a:lnTo>
                  <a:lnTo>
                    <a:pt x="186" y="401"/>
                  </a:lnTo>
                  <a:lnTo>
                    <a:pt x="186" y="404"/>
                  </a:lnTo>
                  <a:lnTo>
                    <a:pt x="186" y="404"/>
                  </a:lnTo>
                  <a:close/>
                  <a:moveTo>
                    <a:pt x="285" y="395"/>
                  </a:moveTo>
                  <a:lnTo>
                    <a:pt x="285" y="395"/>
                  </a:lnTo>
                  <a:lnTo>
                    <a:pt x="284" y="399"/>
                  </a:lnTo>
                  <a:lnTo>
                    <a:pt x="285" y="402"/>
                  </a:lnTo>
                  <a:lnTo>
                    <a:pt x="287" y="404"/>
                  </a:lnTo>
                  <a:lnTo>
                    <a:pt x="287" y="404"/>
                  </a:lnTo>
                  <a:lnTo>
                    <a:pt x="293" y="399"/>
                  </a:lnTo>
                  <a:lnTo>
                    <a:pt x="294" y="396"/>
                  </a:lnTo>
                  <a:lnTo>
                    <a:pt x="296" y="393"/>
                  </a:lnTo>
                  <a:lnTo>
                    <a:pt x="296" y="393"/>
                  </a:lnTo>
                  <a:lnTo>
                    <a:pt x="290" y="393"/>
                  </a:lnTo>
                  <a:lnTo>
                    <a:pt x="285" y="395"/>
                  </a:lnTo>
                  <a:lnTo>
                    <a:pt x="285" y="395"/>
                  </a:lnTo>
                  <a:close/>
                  <a:moveTo>
                    <a:pt x="360" y="398"/>
                  </a:moveTo>
                  <a:lnTo>
                    <a:pt x="360" y="398"/>
                  </a:lnTo>
                  <a:lnTo>
                    <a:pt x="361" y="398"/>
                  </a:lnTo>
                  <a:lnTo>
                    <a:pt x="363" y="396"/>
                  </a:lnTo>
                  <a:lnTo>
                    <a:pt x="363" y="393"/>
                  </a:lnTo>
                  <a:lnTo>
                    <a:pt x="363" y="393"/>
                  </a:lnTo>
                  <a:lnTo>
                    <a:pt x="361" y="395"/>
                  </a:lnTo>
                  <a:lnTo>
                    <a:pt x="360" y="398"/>
                  </a:lnTo>
                  <a:lnTo>
                    <a:pt x="360" y="398"/>
                  </a:lnTo>
                  <a:close/>
                  <a:moveTo>
                    <a:pt x="492" y="393"/>
                  </a:moveTo>
                  <a:lnTo>
                    <a:pt x="492" y="393"/>
                  </a:lnTo>
                  <a:lnTo>
                    <a:pt x="492" y="396"/>
                  </a:lnTo>
                  <a:lnTo>
                    <a:pt x="495" y="399"/>
                  </a:lnTo>
                  <a:lnTo>
                    <a:pt x="495" y="399"/>
                  </a:lnTo>
                  <a:lnTo>
                    <a:pt x="497" y="396"/>
                  </a:lnTo>
                  <a:lnTo>
                    <a:pt x="500" y="393"/>
                  </a:lnTo>
                  <a:lnTo>
                    <a:pt x="500" y="393"/>
                  </a:lnTo>
                  <a:lnTo>
                    <a:pt x="497" y="393"/>
                  </a:lnTo>
                  <a:lnTo>
                    <a:pt x="492" y="393"/>
                  </a:lnTo>
                  <a:lnTo>
                    <a:pt x="492" y="393"/>
                  </a:lnTo>
                  <a:close/>
                  <a:moveTo>
                    <a:pt x="717" y="446"/>
                  </a:moveTo>
                  <a:lnTo>
                    <a:pt x="717" y="446"/>
                  </a:lnTo>
                  <a:lnTo>
                    <a:pt x="718" y="460"/>
                  </a:lnTo>
                  <a:lnTo>
                    <a:pt x="721" y="466"/>
                  </a:lnTo>
                  <a:lnTo>
                    <a:pt x="724" y="469"/>
                  </a:lnTo>
                  <a:lnTo>
                    <a:pt x="724" y="469"/>
                  </a:lnTo>
                  <a:lnTo>
                    <a:pt x="727" y="460"/>
                  </a:lnTo>
                  <a:lnTo>
                    <a:pt x="729" y="451"/>
                  </a:lnTo>
                  <a:lnTo>
                    <a:pt x="729" y="442"/>
                  </a:lnTo>
                  <a:lnTo>
                    <a:pt x="727" y="433"/>
                  </a:lnTo>
                  <a:lnTo>
                    <a:pt x="723" y="413"/>
                  </a:lnTo>
                  <a:lnTo>
                    <a:pt x="720" y="393"/>
                  </a:lnTo>
                  <a:lnTo>
                    <a:pt x="720" y="393"/>
                  </a:lnTo>
                  <a:lnTo>
                    <a:pt x="717" y="393"/>
                  </a:lnTo>
                  <a:lnTo>
                    <a:pt x="717" y="393"/>
                  </a:lnTo>
                  <a:lnTo>
                    <a:pt x="715" y="399"/>
                  </a:lnTo>
                  <a:lnTo>
                    <a:pt x="713" y="405"/>
                  </a:lnTo>
                  <a:lnTo>
                    <a:pt x="713" y="417"/>
                  </a:lnTo>
                  <a:lnTo>
                    <a:pt x="717" y="446"/>
                  </a:lnTo>
                  <a:lnTo>
                    <a:pt x="717" y="446"/>
                  </a:lnTo>
                  <a:close/>
                  <a:moveTo>
                    <a:pt x="242" y="398"/>
                  </a:moveTo>
                  <a:lnTo>
                    <a:pt x="242" y="398"/>
                  </a:lnTo>
                  <a:lnTo>
                    <a:pt x="242" y="396"/>
                  </a:lnTo>
                  <a:lnTo>
                    <a:pt x="241" y="393"/>
                  </a:lnTo>
                  <a:lnTo>
                    <a:pt x="241" y="393"/>
                  </a:lnTo>
                  <a:lnTo>
                    <a:pt x="241" y="396"/>
                  </a:lnTo>
                  <a:lnTo>
                    <a:pt x="241" y="398"/>
                  </a:lnTo>
                  <a:lnTo>
                    <a:pt x="242" y="398"/>
                  </a:lnTo>
                  <a:lnTo>
                    <a:pt x="242" y="398"/>
                  </a:lnTo>
                  <a:close/>
                  <a:moveTo>
                    <a:pt x="128" y="431"/>
                  </a:moveTo>
                  <a:lnTo>
                    <a:pt x="128" y="431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4" y="408"/>
                  </a:lnTo>
                  <a:lnTo>
                    <a:pt x="133" y="401"/>
                  </a:lnTo>
                  <a:lnTo>
                    <a:pt x="130" y="395"/>
                  </a:lnTo>
                  <a:lnTo>
                    <a:pt x="130" y="395"/>
                  </a:lnTo>
                  <a:lnTo>
                    <a:pt x="128" y="402"/>
                  </a:lnTo>
                  <a:lnTo>
                    <a:pt x="128" y="413"/>
                  </a:lnTo>
                  <a:lnTo>
                    <a:pt x="128" y="431"/>
                  </a:lnTo>
                  <a:lnTo>
                    <a:pt x="128" y="431"/>
                  </a:lnTo>
                  <a:close/>
                  <a:moveTo>
                    <a:pt x="517" y="395"/>
                  </a:moveTo>
                  <a:lnTo>
                    <a:pt x="517" y="395"/>
                  </a:lnTo>
                  <a:lnTo>
                    <a:pt x="512" y="395"/>
                  </a:lnTo>
                  <a:lnTo>
                    <a:pt x="508" y="395"/>
                  </a:lnTo>
                  <a:lnTo>
                    <a:pt x="505" y="398"/>
                  </a:lnTo>
                  <a:lnTo>
                    <a:pt x="502" y="404"/>
                  </a:lnTo>
                  <a:lnTo>
                    <a:pt x="502" y="404"/>
                  </a:lnTo>
                  <a:lnTo>
                    <a:pt x="511" y="410"/>
                  </a:lnTo>
                  <a:lnTo>
                    <a:pt x="515" y="411"/>
                  </a:lnTo>
                  <a:lnTo>
                    <a:pt x="520" y="413"/>
                  </a:lnTo>
                  <a:lnTo>
                    <a:pt x="520" y="413"/>
                  </a:lnTo>
                  <a:lnTo>
                    <a:pt x="518" y="404"/>
                  </a:lnTo>
                  <a:lnTo>
                    <a:pt x="517" y="395"/>
                  </a:lnTo>
                  <a:lnTo>
                    <a:pt x="517" y="395"/>
                  </a:lnTo>
                  <a:close/>
                  <a:moveTo>
                    <a:pt x="267" y="396"/>
                  </a:moveTo>
                  <a:lnTo>
                    <a:pt x="267" y="396"/>
                  </a:lnTo>
                  <a:lnTo>
                    <a:pt x="267" y="399"/>
                  </a:lnTo>
                  <a:lnTo>
                    <a:pt x="268" y="404"/>
                  </a:lnTo>
                  <a:lnTo>
                    <a:pt x="268" y="404"/>
                  </a:lnTo>
                  <a:lnTo>
                    <a:pt x="274" y="404"/>
                  </a:lnTo>
                  <a:lnTo>
                    <a:pt x="274" y="404"/>
                  </a:lnTo>
                  <a:lnTo>
                    <a:pt x="277" y="399"/>
                  </a:lnTo>
                  <a:lnTo>
                    <a:pt x="279" y="396"/>
                  </a:lnTo>
                  <a:lnTo>
                    <a:pt x="279" y="395"/>
                  </a:lnTo>
                  <a:lnTo>
                    <a:pt x="279" y="395"/>
                  </a:lnTo>
                  <a:lnTo>
                    <a:pt x="273" y="396"/>
                  </a:lnTo>
                  <a:lnTo>
                    <a:pt x="270" y="396"/>
                  </a:lnTo>
                  <a:lnTo>
                    <a:pt x="267" y="396"/>
                  </a:lnTo>
                  <a:lnTo>
                    <a:pt x="267" y="396"/>
                  </a:lnTo>
                  <a:close/>
                  <a:moveTo>
                    <a:pt x="592" y="402"/>
                  </a:moveTo>
                  <a:lnTo>
                    <a:pt x="592" y="402"/>
                  </a:lnTo>
                  <a:lnTo>
                    <a:pt x="593" y="401"/>
                  </a:lnTo>
                  <a:lnTo>
                    <a:pt x="596" y="401"/>
                  </a:lnTo>
                  <a:lnTo>
                    <a:pt x="596" y="401"/>
                  </a:lnTo>
                  <a:lnTo>
                    <a:pt x="595" y="396"/>
                  </a:lnTo>
                  <a:lnTo>
                    <a:pt x="593" y="395"/>
                  </a:lnTo>
                  <a:lnTo>
                    <a:pt x="592" y="395"/>
                  </a:lnTo>
                  <a:lnTo>
                    <a:pt x="592" y="395"/>
                  </a:lnTo>
                  <a:lnTo>
                    <a:pt x="592" y="399"/>
                  </a:lnTo>
                  <a:lnTo>
                    <a:pt x="592" y="402"/>
                  </a:lnTo>
                  <a:lnTo>
                    <a:pt x="592" y="402"/>
                  </a:lnTo>
                  <a:close/>
                  <a:moveTo>
                    <a:pt x="482" y="416"/>
                  </a:moveTo>
                  <a:lnTo>
                    <a:pt x="482" y="416"/>
                  </a:lnTo>
                  <a:lnTo>
                    <a:pt x="485" y="413"/>
                  </a:lnTo>
                  <a:lnTo>
                    <a:pt x="485" y="410"/>
                  </a:lnTo>
                  <a:lnTo>
                    <a:pt x="485" y="407"/>
                  </a:lnTo>
                  <a:lnTo>
                    <a:pt x="483" y="405"/>
                  </a:lnTo>
                  <a:lnTo>
                    <a:pt x="480" y="399"/>
                  </a:lnTo>
                  <a:lnTo>
                    <a:pt x="476" y="395"/>
                  </a:lnTo>
                  <a:lnTo>
                    <a:pt x="476" y="395"/>
                  </a:lnTo>
                  <a:lnTo>
                    <a:pt x="479" y="407"/>
                  </a:lnTo>
                  <a:lnTo>
                    <a:pt x="482" y="416"/>
                  </a:lnTo>
                  <a:lnTo>
                    <a:pt x="482" y="416"/>
                  </a:lnTo>
                  <a:close/>
                  <a:moveTo>
                    <a:pt x="608" y="399"/>
                  </a:moveTo>
                  <a:lnTo>
                    <a:pt x="608" y="399"/>
                  </a:lnTo>
                  <a:lnTo>
                    <a:pt x="608" y="398"/>
                  </a:lnTo>
                  <a:lnTo>
                    <a:pt x="608" y="395"/>
                  </a:lnTo>
                  <a:lnTo>
                    <a:pt x="608" y="395"/>
                  </a:lnTo>
                  <a:lnTo>
                    <a:pt x="607" y="396"/>
                  </a:lnTo>
                  <a:lnTo>
                    <a:pt x="607" y="398"/>
                  </a:lnTo>
                  <a:lnTo>
                    <a:pt x="608" y="399"/>
                  </a:lnTo>
                  <a:lnTo>
                    <a:pt x="608" y="399"/>
                  </a:lnTo>
                  <a:close/>
                  <a:moveTo>
                    <a:pt x="308" y="405"/>
                  </a:moveTo>
                  <a:lnTo>
                    <a:pt x="308" y="405"/>
                  </a:lnTo>
                  <a:lnTo>
                    <a:pt x="306" y="401"/>
                  </a:lnTo>
                  <a:lnTo>
                    <a:pt x="305" y="396"/>
                  </a:lnTo>
                  <a:lnTo>
                    <a:pt x="305" y="396"/>
                  </a:lnTo>
                  <a:lnTo>
                    <a:pt x="305" y="402"/>
                  </a:lnTo>
                  <a:lnTo>
                    <a:pt x="305" y="404"/>
                  </a:lnTo>
                  <a:lnTo>
                    <a:pt x="308" y="405"/>
                  </a:lnTo>
                  <a:lnTo>
                    <a:pt x="308" y="405"/>
                  </a:lnTo>
                  <a:close/>
                  <a:moveTo>
                    <a:pt x="380" y="399"/>
                  </a:moveTo>
                  <a:lnTo>
                    <a:pt x="380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1" y="398"/>
                  </a:lnTo>
                  <a:lnTo>
                    <a:pt x="380" y="396"/>
                  </a:lnTo>
                  <a:lnTo>
                    <a:pt x="380" y="396"/>
                  </a:lnTo>
                  <a:lnTo>
                    <a:pt x="380" y="399"/>
                  </a:lnTo>
                  <a:lnTo>
                    <a:pt x="380" y="399"/>
                  </a:lnTo>
                  <a:close/>
                  <a:moveTo>
                    <a:pt x="476" y="416"/>
                  </a:moveTo>
                  <a:lnTo>
                    <a:pt x="476" y="416"/>
                  </a:lnTo>
                  <a:lnTo>
                    <a:pt x="474" y="405"/>
                  </a:lnTo>
                  <a:lnTo>
                    <a:pt x="473" y="399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70" y="402"/>
                  </a:lnTo>
                  <a:lnTo>
                    <a:pt x="470" y="408"/>
                  </a:lnTo>
                  <a:lnTo>
                    <a:pt x="471" y="414"/>
                  </a:lnTo>
                  <a:lnTo>
                    <a:pt x="474" y="416"/>
                  </a:lnTo>
                  <a:lnTo>
                    <a:pt x="476" y="416"/>
                  </a:lnTo>
                  <a:lnTo>
                    <a:pt x="476" y="416"/>
                  </a:lnTo>
                  <a:close/>
                  <a:moveTo>
                    <a:pt x="293" y="405"/>
                  </a:moveTo>
                  <a:lnTo>
                    <a:pt x="293" y="405"/>
                  </a:lnTo>
                  <a:lnTo>
                    <a:pt x="296" y="405"/>
                  </a:lnTo>
                  <a:lnTo>
                    <a:pt x="299" y="405"/>
                  </a:lnTo>
                  <a:lnTo>
                    <a:pt x="299" y="405"/>
                  </a:lnTo>
                  <a:lnTo>
                    <a:pt x="299" y="401"/>
                  </a:lnTo>
                  <a:lnTo>
                    <a:pt x="297" y="398"/>
                  </a:lnTo>
                  <a:lnTo>
                    <a:pt x="296" y="396"/>
                  </a:lnTo>
                  <a:lnTo>
                    <a:pt x="296" y="396"/>
                  </a:lnTo>
                  <a:lnTo>
                    <a:pt x="294" y="401"/>
                  </a:lnTo>
                  <a:lnTo>
                    <a:pt x="293" y="405"/>
                  </a:lnTo>
                  <a:lnTo>
                    <a:pt x="293" y="405"/>
                  </a:lnTo>
                  <a:close/>
                  <a:moveTo>
                    <a:pt x="445" y="399"/>
                  </a:moveTo>
                  <a:lnTo>
                    <a:pt x="445" y="399"/>
                  </a:lnTo>
                  <a:lnTo>
                    <a:pt x="447" y="402"/>
                  </a:lnTo>
                  <a:lnTo>
                    <a:pt x="450" y="405"/>
                  </a:lnTo>
                  <a:lnTo>
                    <a:pt x="450" y="405"/>
                  </a:lnTo>
                  <a:lnTo>
                    <a:pt x="457" y="398"/>
                  </a:lnTo>
                  <a:lnTo>
                    <a:pt x="457" y="398"/>
                  </a:lnTo>
                  <a:lnTo>
                    <a:pt x="451" y="398"/>
                  </a:lnTo>
                  <a:lnTo>
                    <a:pt x="445" y="399"/>
                  </a:lnTo>
                  <a:lnTo>
                    <a:pt x="445" y="399"/>
                  </a:lnTo>
                  <a:close/>
                  <a:moveTo>
                    <a:pt x="248" y="401"/>
                  </a:moveTo>
                  <a:lnTo>
                    <a:pt x="248" y="401"/>
                  </a:lnTo>
                  <a:lnTo>
                    <a:pt x="250" y="404"/>
                  </a:lnTo>
                  <a:lnTo>
                    <a:pt x="250" y="404"/>
                  </a:lnTo>
                  <a:lnTo>
                    <a:pt x="253" y="404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2" y="401"/>
                  </a:lnTo>
                  <a:lnTo>
                    <a:pt x="248" y="401"/>
                  </a:lnTo>
                  <a:lnTo>
                    <a:pt x="248" y="401"/>
                  </a:lnTo>
                  <a:close/>
                  <a:moveTo>
                    <a:pt x="453" y="408"/>
                  </a:moveTo>
                  <a:lnTo>
                    <a:pt x="453" y="408"/>
                  </a:lnTo>
                  <a:lnTo>
                    <a:pt x="465" y="413"/>
                  </a:lnTo>
                  <a:lnTo>
                    <a:pt x="465" y="413"/>
                  </a:lnTo>
                  <a:lnTo>
                    <a:pt x="463" y="405"/>
                  </a:lnTo>
                  <a:lnTo>
                    <a:pt x="462" y="402"/>
                  </a:lnTo>
                  <a:lnTo>
                    <a:pt x="459" y="399"/>
                  </a:lnTo>
                  <a:lnTo>
                    <a:pt x="459" y="399"/>
                  </a:lnTo>
                  <a:lnTo>
                    <a:pt x="456" y="404"/>
                  </a:lnTo>
                  <a:lnTo>
                    <a:pt x="453" y="408"/>
                  </a:lnTo>
                  <a:lnTo>
                    <a:pt x="453" y="408"/>
                  </a:lnTo>
                  <a:close/>
                  <a:moveTo>
                    <a:pt x="550" y="404"/>
                  </a:moveTo>
                  <a:lnTo>
                    <a:pt x="550" y="404"/>
                  </a:lnTo>
                  <a:lnTo>
                    <a:pt x="549" y="401"/>
                  </a:lnTo>
                  <a:lnTo>
                    <a:pt x="549" y="401"/>
                  </a:lnTo>
                  <a:lnTo>
                    <a:pt x="547" y="401"/>
                  </a:lnTo>
                  <a:lnTo>
                    <a:pt x="547" y="401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0" y="404"/>
                  </a:lnTo>
                  <a:close/>
                  <a:moveTo>
                    <a:pt x="581" y="401"/>
                  </a:moveTo>
                  <a:lnTo>
                    <a:pt x="581" y="401"/>
                  </a:lnTo>
                  <a:lnTo>
                    <a:pt x="582" y="404"/>
                  </a:lnTo>
                  <a:lnTo>
                    <a:pt x="582" y="405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7" y="405"/>
                  </a:lnTo>
                  <a:lnTo>
                    <a:pt x="587" y="402"/>
                  </a:lnTo>
                  <a:lnTo>
                    <a:pt x="585" y="401"/>
                  </a:lnTo>
                  <a:lnTo>
                    <a:pt x="581" y="401"/>
                  </a:lnTo>
                  <a:lnTo>
                    <a:pt x="581" y="401"/>
                  </a:lnTo>
                  <a:close/>
                  <a:moveTo>
                    <a:pt x="759" y="445"/>
                  </a:moveTo>
                  <a:lnTo>
                    <a:pt x="759" y="445"/>
                  </a:lnTo>
                  <a:lnTo>
                    <a:pt x="762" y="420"/>
                  </a:lnTo>
                  <a:lnTo>
                    <a:pt x="761" y="408"/>
                  </a:lnTo>
                  <a:lnTo>
                    <a:pt x="759" y="404"/>
                  </a:lnTo>
                  <a:lnTo>
                    <a:pt x="758" y="401"/>
                  </a:lnTo>
                  <a:lnTo>
                    <a:pt x="758" y="401"/>
                  </a:lnTo>
                  <a:lnTo>
                    <a:pt x="755" y="411"/>
                  </a:lnTo>
                  <a:lnTo>
                    <a:pt x="753" y="424"/>
                  </a:lnTo>
                  <a:lnTo>
                    <a:pt x="755" y="434"/>
                  </a:lnTo>
                  <a:lnTo>
                    <a:pt x="756" y="440"/>
                  </a:lnTo>
                  <a:lnTo>
                    <a:pt x="759" y="445"/>
                  </a:lnTo>
                  <a:lnTo>
                    <a:pt x="759" y="445"/>
                  </a:lnTo>
                  <a:close/>
                  <a:moveTo>
                    <a:pt x="87" y="417"/>
                  </a:moveTo>
                  <a:lnTo>
                    <a:pt x="87" y="417"/>
                  </a:lnTo>
                  <a:lnTo>
                    <a:pt x="90" y="417"/>
                  </a:lnTo>
                  <a:lnTo>
                    <a:pt x="90" y="417"/>
                  </a:lnTo>
                  <a:lnTo>
                    <a:pt x="90" y="410"/>
                  </a:lnTo>
                  <a:lnTo>
                    <a:pt x="88" y="405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10"/>
                  </a:lnTo>
                  <a:lnTo>
                    <a:pt x="87" y="417"/>
                  </a:lnTo>
                  <a:lnTo>
                    <a:pt x="87" y="417"/>
                  </a:lnTo>
                  <a:close/>
                  <a:moveTo>
                    <a:pt x="239" y="404"/>
                  </a:moveTo>
                  <a:lnTo>
                    <a:pt x="239" y="404"/>
                  </a:lnTo>
                  <a:lnTo>
                    <a:pt x="239" y="405"/>
                  </a:lnTo>
                  <a:lnTo>
                    <a:pt x="239" y="405"/>
                  </a:lnTo>
                  <a:lnTo>
                    <a:pt x="245" y="405"/>
                  </a:lnTo>
                  <a:lnTo>
                    <a:pt x="245" y="405"/>
                  </a:lnTo>
                  <a:lnTo>
                    <a:pt x="244" y="402"/>
                  </a:lnTo>
                  <a:lnTo>
                    <a:pt x="242" y="402"/>
                  </a:lnTo>
                  <a:lnTo>
                    <a:pt x="239" y="404"/>
                  </a:lnTo>
                  <a:lnTo>
                    <a:pt x="239" y="404"/>
                  </a:lnTo>
                  <a:close/>
                  <a:moveTo>
                    <a:pt x="770" y="414"/>
                  </a:moveTo>
                  <a:lnTo>
                    <a:pt x="770" y="414"/>
                  </a:lnTo>
                  <a:lnTo>
                    <a:pt x="770" y="410"/>
                  </a:lnTo>
                  <a:lnTo>
                    <a:pt x="770" y="407"/>
                  </a:lnTo>
                  <a:lnTo>
                    <a:pt x="770" y="405"/>
                  </a:lnTo>
                  <a:lnTo>
                    <a:pt x="770" y="405"/>
                  </a:lnTo>
                  <a:lnTo>
                    <a:pt x="768" y="404"/>
                  </a:lnTo>
                  <a:lnTo>
                    <a:pt x="768" y="404"/>
                  </a:lnTo>
                  <a:lnTo>
                    <a:pt x="768" y="402"/>
                  </a:lnTo>
                  <a:lnTo>
                    <a:pt x="767" y="402"/>
                  </a:lnTo>
                  <a:lnTo>
                    <a:pt x="767" y="402"/>
                  </a:lnTo>
                  <a:lnTo>
                    <a:pt x="768" y="410"/>
                  </a:lnTo>
                  <a:lnTo>
                    <a:pt x="770" y="414"/>
                  </a:lnTo>
                  <a:lnTo>
                    <a:pt x="770" y="414"/>
                  </a:lnTo>
                  <a:close/>
                  <a:moveTo>
                    <a:pt x="401" y="407"/>
                  </a:moveTo>
                  <a:lnTo>
                    <a:pt x="401" y="407"/>
                  </a:lnTo>
                  <a:lnTo>
                    <a:pt x="402" y="405"/>
                  </a:lnTo>
                  <a:lnTo>
                    <a:pt x="402" y="405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1" y="404"/>
                  </a:lnTo>
                  <a:lnTo>
                    <a:pt x="399" y="404"/>
                  </a:lnTo>
                  <a:lnTo>
                    <a:pt x="399" y="404"/>
                  </a:lnTo>
                  <a:lnTo>
                    <a:pt x="399" y="405"/>
                  </a:lnTo>
                  <a:lnTo>
                    <a:pt x="401" y="407"/>
                  </a:lnTo>
                  <a:lnTo>
                    <a:pt x="401" y="407"/>
                  </a:lnTo>
                  <a:lnTo>
                    <a:pt x="401" y="407"/>
                  </a:lnTo>
                  <a:close/>
                  <a:moveTo>
                    <a:pt x="627" y="439"/>
                  </a:moveTo>
                  <a:lnTo>
                    <a:pt x="627" y="439"/>
                  </a:lnTo>
                  <a:lnTo>
                    <a:pt x="628" y="436"/>
                  </a:lnTo>
                  <a:lnTo>
                    <a:pt x="630" y="433"/>
                  </a:lnTo>
                  <a:lnTo>
                    <a:pt x="630" y="425"/>
                  </a:lnTo>
                  <a:lnTo>
                    <a:pt x="630" y="417"/>
                  </a:lnTo>
                  <a:lnTo>
                    <a:pt x="631" y="411"/>
                  </a:lnTo>
                  <a:lnTo>
                    <a:pt x="631" y="411"/>
                  </a:lnTo>
                  <a:lnTo>
                    <a:pt x="630" y="410"/>
                  </a:lnTo>
                  <a:lnTo>
                    <a:pt x="630" y="407"/>
                  </a:lnTo>
                  <a:lnTo>
                    <a:pt x="631" y="405"/>
                  </a:lnTo>
                  <a:lnTo>
                    <a:pt x="630" y="404"/>
                  </a:lnTo>
                  <a:lnTo>
                    <a:pt x="630" y="404"/>
                  </a:lnTo>
                  <a:lnTo>
                    <a:pt x="628" y="407"/>
                  </a:lnTo>
                  <a:lnTo>
                    <a:pt x="627" y="411"/>
                  </a:lnTo>
                  <a:lnTo>
                    <a:pt x="625" y="420"/>
                  </a:lnTo>
                  <a:lnTo>
                    <a:pt x="625" y="430"/>
                  </a:lnTo>
                  <a:lnTo>
                    <a:pt x="627" y="439"/>
                  </a:lnTo>
                  <a:lnTo>
                    <a:pt x="627" y="439"/>
                  </a:lnTo>
                  <a:close/>
                  <a:moveTo>
                    <a:pt x="363" y="405"/>
                  </a:moveTo>
                  <a:lnTo>
                    <a:pt x="363" y="405"/>
                  </a:lnTo>
                  <a:lnTo>
                    <a:pt x="363" y="410"/>
                  </a:lnTo>
                  <a:lnTo>
                    <a:pt x="364" y="413"/>
                  </a:lnTo>
                  <a:lnTo>
                    <a:pt x="369" y="419"/>
                  </a:lnTo>
                  <a:lnTo>
                    <a:pt x="369" y="419"/>
                  </a:lnTo>
                  <a:lnTo>
                    <a:pt x="372" y="416"/>
                  </a:lnTo>
                  <a:lnTo>
                    <a:pt x="375" y="413"/>
                  </a:lnTo>
                  <a:lnTo>
                    <a:pt x="377" y="410"/>
                  </a:lnTo>
                  <a:lnTo>
                    <a:pt x="375" y="405"/>
                  </a:lnTo>
                  <a:lnTo>
                    <a:pt x="375" y="405"/>
                  </a:lnTo>
                  <a:lnTo>
                    <a:pt x="372" y="405"/>
                  </a:lnTo>
                  <a:lnTo>
                    <a:pt x="369" y="405"/>
                  </a:lnTo>
                  <a:lnTo>
                    <a:pt x="366" y="405"/>
                  </a:lnTo>
                  <a:lnTo>
                    <a:pt x="363" y="405"/>
                  </a:lnTo>
                  <a:lnTo>
                    <a:pt x="363" y="405"/>
                  </a:lnTo>
                  <a:close/>
                  <a:moveTo>
                    <a:pt x="352" y="414"/>
                  </a:moveTo>
                  <a:lnTo>
                    <a:pt x="352" y="414"/>
                  </a:lnTo>
                  <a:lnTo>
                    <a:pt x="352" y="411"/>
                  </a:lnTo>
                  <a:lnTo>
                    <a:pt x="354" y="407"/>
                  </a:lnTo>
                  <a:lnTo>
                    <a:pt x="354" y="407"/>
                  </a:lnTo>
                  <a:lnTo>
                    <a:pt x="354" y="405"/>
                  </a:lnTo>
                  <a:lnTo>
                    <a:pt x="352" y="405"/>
                  </a:lnTo>
                  <a:lnTo>
                    <a:pt x="352" y="405"/>
                  </a:lnTo>
                  <a:lnTo>
                    <a:pt x="351" y="407"/>
                  </a:lnTo>
                  <a:lnTo>
                    <a:pt x="351" y="410"/>
                  </a:lnTo>
                  <a:lnTo>
                    <a:pt x="352" y="414"/>
                  </a:lnTo>
                  <a:lnTo>
                    <a:pt x="352" y="414"/>
                  </a:lnTo>
                  <a:close/>
                  <a:moveTo>
                    <a:pt x="646" y="411"/>
                  </a:moveTo>
                  <a:lnTo>
                    <a:pt x="646" y="411"/>
                  </a:lnTo>
                  <a:lnTo>
                    <a:pt x="646" y="408"/>
                  </a:lnTo>
                  <a:lnTo>
                    <a:pt x="646" y="407"/>
                  </a:lnTo>
                  <a:lnTo>
                    <a:pt x="645" y="405"/>
                  </a:lnTo>
                  <a:lnTo>
                    <a:pt x="645" y="405"/>
                  </a:lnTo>
                  <a:lnTo>
                    <a:pt x="645" y="408"/>
                  </a:lnTo>
                  <a:lnTo>
                    <a:pt x="645" y="410"/>
                  </a:lnTo>
                  <a:lnTo>
                    <a:pt x="646" y="411"/>
                  </a:lnTo>
                  <a:lnTo>
                    <a:pt x="646" y="411"/>
                  </a:lnTo>
                  <a:close/>
                  <a:moveTo>
                    <a:pt x="383" y="425"/>
                  </a:moveTo>
                  <a:lnTo>
                    <a:pt x="383" y="425"/>
                  </a:lnTo>
                  <a:lnTo>
                    <a:pt x="387" y="424"/>
                  </a:lnTo>
                  <a:lnTo>
                    <a:pt x="390" y="422"/>
                  </a:lnTo>
                  <a:lnTo>
                    <a:pt x="393" y="416"/>
                  </a:lnTo>
                  <a:lnTo>
                    <a:pt x="393" y="416"/>
                  </a:lnTo>
                  <a:lnTo>
                    <a:pt x="390" y="411"/>
                  </a:lnTo>
                  <a:lnTo>
                    <a:pt x="386" y="405"/>
                  </a:lnTo>
                  <a:lnTo>
                    <a:pt x="386" y="405"/>
                  </a:lnTo>
                  <a:lnTo>
                    <a:pt x="384" y="410"/>
                  </a:lnTo>
                  <a:lnTo>
                    <a:pt x="383" y="414"/>
                  </a:lnTo>
                  <a:lnTo>
                    <a:pt x="381" y="419"/>
                  </a:lnTo>
                  <a:lnTo>
                    <a:pt x="383" y="425"/>
                  </a:lnTo>
                  <a:lnTo>
                    <a:pt x="383" y="425"/>
                  </a:lnTo>
                  <a:close/>
                  <a:moveTo>
                    <a:pt x="686" y="428"/>
                  </a:moveTo>
                  <a:lnTo>
                    <a:pt x="686" y="428"/>
                  </a:lnTo>
                  <a:lnTo>
                    <a:pt x="686" y="417"/>
                  </a:lnTo>
                  <a:lnTo>
                    <a:pt x="688" y="411"/>
                  </a:lnTo>
                  <a:lnTo>
                    <a:pt x="686" y="405"/>
                  </a:lnTo>
                  <a:lnTo>
                    <a:pt x="686" y="405"/>
                  </a:lnTo>
                  <a:lnTo>
                    <a:pt x="685" y="417"/>
                  </a:lnTo>
                  <a:lnTo>
                    <a:pt x="685" y="422"/>
                  </a:lnTo>
                  <a:lnTo>
                    <a:pt x="686" y="428"/>
                  </a:lnTo>
                  <a:lnTo>
                    <a:pt x="686" y="428"/>
                  </a:lnTo>
                  <a:close/>
                  <a:moveTo>
                    <a:pt x="169" y="422"/>
                  </a:moveTo>
                  <a:lnTo>
                    <a:pt x="169" y="422"/>
                  </a:lnTo>
                  <a:lnTo>
                    <a:pt x="174" y="424"/>
                  </a:lnTo>
                  <a:lnTo>
                    <a:pt x="177" y="422"/>
                  </a:lnTo>
                  <a:lnTo>
                    <a:pt x="180" y="420"/>
                  </a:lnTo>
                  <a:lnTo>
                    <a:pt x="181" y="417"/>
                  </a:lnTo>
                  <a:lnTo>
                    <a:pt x="183" y="414"/>
                  </a:lnTo>
                  <a:lnTo>
                    <a:pt x="183" y="411"/>
                  </a:lnTo>
                  <a:lnTo>
                    <a:pt x="181" y="408"/>
                  </a:lnTo>
                  <a:lnTo>
                    <a:pt x="180" y="407"/>
                  </a:lnTo>
                  <a:lnTo>
                    <a:pt x="180" y="407"/>
                  </a:lnTo>
                  <a:lnTo>
                    <a:pt x="174" y="414"/>
                  </a:lnTo>
                  <a:lnTo>
                    <a:pt x="171" y="417"/>
                  </a:lnTo>
                  <a:lnTo>
                    <a:pt x="169" y="422"/>
                  </a:lnTo>
                  <a:lnTo>
                    <a:pt x="169" y="422"/>
                  </a:lnTo>
                  <a:close/>
                  <a:moveTo>
                    <a:pt x="495" y="410"/>
                  </a:moveTo>
                  <a:lnTo>
                    <a:pt x="495" y="410"/>
                  </a:lnTo>
                  <a:lnTo>
                    <a:pt x="497" y="411"/>
                  </a:lnTo>
                  <a:lnTo>
                    <a:pt x="497" y="414"/>
                  </a:lnTo>
                  <a:lnTo>
                    <a:pt x="497" y="414"/>
                  </a:lnTo>
                  <a:lnTo>
                    <a:pt x="505" y="414"/>
                  </a:lnTo>
                  <a:lnTo>
                    <a:pt x="508" y="414"/>
                  </a:lnTo>
                  <a:lnTo>
                    <a:pt x="511" y="413"/>
                  </a:lnTo>
                  <a:lnTo>
                    <a:pt x="511" y="413"/>
                  </a:lnTo>
                  <a:lnTo>
                    <a:pt x="503" y="408"/>
                  </a:lnTo>
                  <a:lnTo>
                    <a:pt x="499" y="407"/>
                  </a:lnTo>
                  <a:lnTo>
                    <a:pt x="497" y="408"/>
                  </a:lnTo>
                  <a:lnTo>
                    <a:pt x="495" y="410"/>
                  </a:lnTo>
                  <a:lnTo>
                    <a:pt x="495" y="410"/>
                  </a:lnTo>
                  <a:close/>
                  <a:moveTo>
                    <a:pt x="47" y="449"/>
                  </a:moveTo>
                  <a:lnTo>
                    <a:pt x="47" y="449"/>
                  </a:lnTo>
                  <a:lnTo>
                    <a:pt x="55" y="454"/>
                  </a:lnTo>
                  <a:lnTo>
                    <a:pt x="55" y="454"/>
                  </a:lnTo>
                  <a:lnTo>
                    <a:pt x="53" y="445"/>
                  </a:lnTo>
                  <a:lnTo>
                    <a:pt x="50" y="437"/>
                  </a:lnTo>
                  <a:lnTo>
                    <a:pt x="49" y="428"/>
                  </a:lnTo>
                  <a:lnTo>
                    <a:pt x="47" y="420"/>
                  </a:lnTo>
                  <a:lnTo>
                    <a:pt x="47" y="420"/>
                  </a:lnTo>
                  <a:lnTo>
                    <a:pt x="44" y="414"/>
                  </a:lnTo>
                  <a:lnTo>
                    <a:pt x="40" y="407"/>
                  </a:lnTo>
                  <a:lnTo>
                    <a:pt x="40" y="407"/>
                  </a:lnTo>
                  <a:lnTo>
                    <a:pt x="43" y="430"/>
                  </a:lnTo>
                  <a:lnTo>
                    <a:pt x="47" y="449"/>
                  </a:lnTo>
                  <a:lnTo>
                    <a:pt x="47" y="449"/>
                  </a:lnTo>
                  <a:close/>
                  <a:moveTo>
                    <a:pt x="335" y="416"/>
                  </a:moveTo>
                  <a:lnTo>
                    <a:pt x="335" y="416"/>
                  </a:lnTo>
                  <a:lnTo>
                    <a:pt x="334" y="411"/>
                  </a:lnTo>
                  <a:lnTo>
                    <a:pt x="334" y="408"/>
                  </a:lnTo>
                  <a:lnTo>
                    <a:pt x="331" y="407"/>
                  </a:lnTo>
                  <a:lnTo>
                    <a:pt x="331" y="407"/>
                  </a:lnTo>
                  <a:lnTo>
                    <a:pt x="331" y="413"/>
                  </a:lnTo>
                  <a:lnTo>
                    <a:pt x="332" y="414"/>
                  </a:lnTo>
                  <a:lnTo>
                    <a:pt x="335" y="416"/>
                  </a:lnTo>
                  <a:lnTo>
                    <a:pt x="335" y="416"/>
                  </a:lnTo>
                  <a:close/>
                  <a:moveTo>
                    <a:pt x="341" y="414"/>
                  </a:moveTo>
                  <a:lnTo>
                    <a:pt x="341" y="414"/>
                  </a:lnTo>
                  <a:lnTo>
                    <a:pt x="343" y="411"/>
                  </a:lnTo>
                  <a:lnTo>
                    <a:pt x="345" y="410"/>
                  </a:lnTo>
                  <a:lnTo>
                    <a:pt x="345" y="407"/>
                  </a:lnTo>
                  <a:lnTo>
                    <a:pt x="345" y="407"/>
                  </a:lnTo>
                  <a:lnTo>
                    <a:pt x="338" y="407"/>
                  </a:lnTo>
                  <a:lnTo>
                    <a:pt x="338" y="407"/>
                  </a:lnTo>
                  <a:lnTo>
                    <a:pt x="340" y="411"/>
                  </a:lnTo>
                  <a:lnTo>
                    <a:pt x="341" y="414"/>
                  </a:lnTo>
                  <a:lnTo>
                    <a:pt x="341" y="414"/>
                  </a:lnTo>
                  <a:close/>
                  <a:moveTo>
                    <a:pt x="416" y="419"/>
                  </a:moveTo>
                  <a:lnTo>
                    <a:pt x="416" y="419"/>
                  </a:lnTo>
                  <a:lnTo>
                    <a:pt x="421" y="416"/>
                  </a:lnTo>
                  <a:lnTo>
                    <a:pt x="422" y="413"/>
                  </a:lnTo>
                  <a:lnTo>
                    <a:pt x="424" y="413"/>
                  </a:lnTo>
                  <a:lnTo>
                    <a:pt x="424" y="413"/>
                  </a:lnTo>
                  <a:lnTo>
                    <a:pt x="424" y="411"/>
                  </a:lnTo>
                  <a:lnTo>
                    <a:pt x="425" y="411"/>
                  </a:lnTo>
                  <a:lnTo>
                    <a:pt x="425" y="410"/>
                  </a:lnTo>
                  <a:lnTo>
                    <a:pt x="424" y="408"/>
                  </a:lnTo>
                  <a:lnTo>
                    <a:pt x="424" y="408"/>
                  </a:lnTo>
                  <a:lnTo>
                    <a:pt x="421" y="408"/>
                  </a:lnTo>
                  <a:lnTo>
                    <a:pt x="416" y="407"/>
                  </a:lnTo>
                  <a:lnTo>
                    <a:pt x="416" y="407"/>
                  </a:lnTo>
                  <a:lnTo>
                    <a:pt x="416" y="413"/>
                  </a:lnTo>
                  <a:lnTo>
                    <a:pt x="416" y="419"/>
                  </a:lnTo>
                  <a:lnTo>
                    <a:pt x="416" y="419"/>
                  </a:lnTo>
                  <a:close/>
                  <a:moveTo>
                    <a:pt x="442" y="410"/>
                  </a:moveTo>
                  <a:lnTo>
                    <a:pt x="442" y="410"/>
                  </a:lnTo>
                  <a:lnTo>
                    <a:pt x="442" y="408"/>
                  </a:lnTo>
                  <a:lnTo>
                    <a:pt x="439" y="408"/>
                  </a:lnTo>
                  <a:lnTo>
                    <a:pt x="438" y="407"/>
                  </a:lnTo>
                  <a:lnTo>
                    <a:pt x="436" y="408"/>
                  </a:lnTo>
                  <a:lnTo>
                    <a:pt x="436" y="408"/>
                  </a:lnTo>
                  <a:lnTo>
                    <a:pt x="439" y="410"/>
                  </a:lnTo>
                  <a:lnTo>
                    <a:pt x="442" y="410"/>
                  </a:lnTo>
                  <a:lnTo>
                    <a:pt x="442" y="410"/>
                  </a:lnTo>
                  <a:close/>
                  <a:moveTo>
                    <a:pt x="573" y="410"/>
                  </a:moveTo>
                  <a:lnTo>
                    <a:pt x="573" y="410"/>
                  </a:lnTo>
                  <a:lnTo>
                    <a:pt x="576" y="410"/>
                  </a:lnTo>
                  <a:lnTo>
                    <a:pt x="578" y="410"/>
                  </a:lnTo>
                  <a:lnTo>
                    <a:pt x="578" y="408"/>
                  </a:lnTo>
                  <a:lnTo>
                    <a:pt x="578" y="408"/>
                  </a:lnTo>
                  <a:lnTo>
                    <a:pt x="575" y="407"/>
                  </a:lnTo>
                  <a:lnTo>
                    <a:pt x="575" y="407"/>
                  </a:lnTo>
                  <a:lnTo>
                    <a:pt x="573" y="410"/>
                  </a:lnTo>
                  <a:lnTo>
                    <a:pt x="573" y="410"/>
                  </a:lnTo>
                  <a:close/>
                  <a:moveTo>
                    <a:pt x="691" y="431"/>
                  </a:moveTo>
                  <a:lnTo>
                    <a:pt x="691" y="431"/>
                  </a:lnTo>
                  <a:lnTo>
                    <a:pt x="695" y="419"/>
                  </a:lnTo>
                  <a:lnTo>
                    <a:pt x="695" y="413"/>
                  </a:lnTo>
                  <a:lnTo>
                    <a:pt x="694" y="410"/>
                  </a:lnTo>
                  <a:lnTo>
                    <a:pt x="692" y="407"/>
                  </a:lnTo>
                  <a:lnTo>
                    <a:pt x="692" y="407"/>
                  </a:lnTo>
                  <a:lnTo>
                    <a:pt x="691" y="420"/>
                  </a:lnTo>
                  <a:lnTo>
                    <a:pt x="691" y="425"/>
                  </a:lnTo>
                  <a:lnTo>
                    <a:pt x="691" y="431"/>
                  </a:lnTo>
                  <a:lnTo>
                    <a:pt x="691" y="431"/>
                  </a:lnTo>
                  <a:close/>
                  <a:moveTo>
                    <a:pt x="320" y="408"/>
                  </a:moveTo>
                  <a:lnTo>
                    <a:pt x="320" y="408"/>
                  </a:lnTo>
                  <a:lnTo>
                    <a:pt x="322" y="411"/>
                  </a:lnTo>
                  <a:lnTo>
                    <a:pt x="326" y="413"/>
                  </a:lnTo>
                  <a:lnTo>
                    <a:pt x="326" y="413"/>
                  </a:lnTo>
                  <a:lnTo>
                    <a:pt x="326" y="411"/>
                  </a:lnTo>
                  <a:lnTo>
                    <a:pt x="325" y="408"/>
                  </a:lnTo>
                  <a:lnTo>
                    <a:pt x="325" y="408"/>
                  </a:lnTo>
                  <a:lnTo>
                    <a:pt x="323" y="408"/>
                  </a:lnTo>
                  <a:lnTo>
                    <a:pt x="320" y="408"/>
                  </a:lnTo>
                  <a:lnTo>
                    <a:pt x="320" y="408"/>
                  </a:lnTo>
                  <a:close/>
                  <a:moveTo>
                    <a:pt x="540" y="411"/>
                  </a:moveTo>
                  <a:lnTo>
                    <a:pt x="540" y="411"/>
                  </a:lnTo>
                  <a:lnTo>
                    <a:pt x="541" y="411"/>
                  </a:lnTo>
                  <a:lnTo>
                    <a:pt x="541" y="410"/>
                  </a:lnTo>
                  <a:lnTo>
                    <a:pt x="541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10"/>
                  </a:lnTo>
                  <a:lnTo>
                    <a:pt x="540" y="410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11"/>
                  </a:lnTo>
                  <a:close/>
                  <a:moveTo>
                    <a:pt x="186" y="416"/>
                  </a:moveTo>
                  <a:lnTo>
                    <a:pt x="186" y="416"/>
                  </a:lnTo>
                  <a:lnTo>
                    <a:pt x="192" y="414"/>
                  </a:lnTo>
                  <a:lnTo>
                    <a:pt x="197" y="410"/>
                  </a:lnTo>
                  <a:lnTo>
                    <a:pt x="197" y="410"/>
                  </a:lnTo>
                  <a:lnTo>
                    <a:pt x="192" y="410"/>
                  </a:lnTo>
                  <a:lnTo>
                    <a:pt x="186" y="408"/>
                  </a:lnTo>
                  <a:lnTo>
                    <a:pt x="186" y="408"/>
                  </a:lnTo>
                  <a:lnTo>
                    <a:pt x="187" y="413"/>
                  </a:lnTo>
                  <a:lnTo>
                    <a:pt x="186" y="416"/>
                  </a:lnTo>
                  <a:lnTo>
                    <a:pt x="186" y="416"/>
                  </a:lnTo>
                  <a:close/>
                  <a:moveTo>
                    <a:pt x="274" y="422"/>
                  </a:moveTo>
                  <a:lnTo>
                    <a:pt x="274" y="422"/>
                  </a:lnTo>
                  <a:lnTo>
                    <a:pt x="279" y="417"/>
                  </a:lnTo>
                  <a:lnTo>
                    <a:pt x="280" y="414"/>
                  </a:lnTo>
                  <a:lnTo>
                    <a:pt x="282" y="410"/>
                  </a:lnTo>
                  <a:lnTo>
                    <a:pt x="282" y="410"/>
                  </a:lnTo>
                  <a:lnTo>
                    <a:pt x="279" y="408"/>
                  </a:lnTo>
                  <a:lnTo>
                    <a:pt x="277" y="408"/>
                  </a:lnTo>
                  <a:lnTo>
                    <a:pt x="274" y="410"/>
                  </a:lnTo>
                  <a:lnTo>
                    <a:pt x="273" y="411"/>
                  </a:lnTo>
                  <a:lnTo>
                    <a:pt x="273" y="416"/>
                  </a:lnTo>
                  <a:lnTo>
                    <a:pt x="274" y="422"/>
                  </a:lnTo>
                  <a:lnTo>
                    <a:pt x="274" y="422"/>
                  </a:lnTo>
                  <a:close/>
                  <a:moveTo>
                    <a:pt x="674" y="411"/>
                  </a:moveTo>
                  <a:lnTo>
                    <a:pt x="674" y="411"/>
                  </a:lnTo>
                  <a:lnTo>
                    <a:pt x="674" y="428"/>
                  </a:lnTo>
                  <a:lnTo>
                    <a:pt x="674" y="428"/>
                  </a:lnTo>
                  <a:lnTo>
                    <a:pt x="674" y="437"/>
                  </a:lnTo>
                  <a:lnTo>
                    <a:pt x="675" y="442"/>
                  </a:lnTo>
                  <a:lnTo>
                    <a:pt x="677" y="445"/>
                  </a:lnTo>
                  <a:lnTo>
                    <a:pt x="677" y="445"/>
                  </a:lnTo>
                  <a:lnTo>
                    <a:pt x="677" y="427"/>
                  </a:lnTo>
                  <a:lnTo>
                    <a:pt x="677" y="417"/>
                  </a:lnTo>
                  <a:lnTo>
                    <a:pt x="677" y="408"/>
                  </a:lnTo>
                  <a:lnTo>
                    <a:pt x="675" y="408"/>
                  </a:lnTo>
                  <a:lnTo>
                    <a:pt x="675" y="408"/>
                  </a:lnTo>
                  <a:lnTo>
                    <a:pt x="674" y="411"/>
                  </a:lnTo>
                  <a:lnTo>
                    <a:pt x="674" y="411"/>
                  </a:lnTo>
                  <a:close/>
                  <a:moveTo>
                    <a:pt x="259" y="411"/>
                  </a:moveTo>
                  <a:lnTo>
                    <a:pt x="259" y="411"/>
                  </a:lnTo>
                  <a:lnTo>
                    <a:pt x="256" y="410"/>
                  </a:lnTo>
                  <a:lnTo>
                    <a:pt x="253" y="410"/>
                  </a:lnTo>
                  <a:lnTo>
                    <a:pt x="253" y="413"/>
                  </a:lnTo>
                  <a:lnTo>
                    <a:pt x="252" y="416"/>
                  </a:lnTo>
                  <a:lnTo>
                    <a:pt x="253" y="422"/>
                  </a:lnTo>
                  <a:lnTo>
                    <a:pt x="256" y="428"/>
                  </a:lnTo>
                  <a:lnTo>
                    <a:pt x="256" y="428"/>
                  </a:lnTo>
                  <a:lnTo>
                    <a:pt x="259" y="424"/>
                  </a:lnTo>
                  <a:lnTo>
                    <a:pt x="261" y="420"/>
                  </a:lnTo>
                  <a:lnTo>
                    <a:pt x="261" y="420"/>
                  </a:lnTo>
                  <a:lnTo>
                    <a:pt x="259" y="416"/>
                  </a:lnTo>
                  <a:lnTo>
                    <a:pt x="259" y="411"/>
                  </a:lnTo>
                  <a:lnTo>
                    <a:pt x="259" y="411"/>
                  </a:lnTo>
                  <a:close/>
                  <a:moveTo>
                    <a:pt x="285" y="416"/>
                  </a:moveTo>
                  <a:lnTo>
                    <a:pt x="285" y="416"/>
                  </a:lnTo>
                  <a:lnTo>
                    <a:pt x="287" y="414"/>
                  </a:lnTo>
                  <a:lnTo>
                    <a:pt x="288" y="416"/>
                  </a:lnTo>
                  <a:lnTo>
                    <a:pt x="290" y="420"/>
                  </a:lnTo>
                  <a:lnTo>
                    <a:pt x="290" y="420"/>
                  </a:lnTo>
                  <a:lnTo>
                    <a:pt x="299" y="419"/>
                  </a:lnTo>
                  <a:lnTo>
                    <a:pt x="299" y="419"/>
                  </a:lnTo>
                  <a:lnTo>
                    <a:pt x="300" y="414"/>
                  </a:lnTo>
                  <a:lnTo>
                    <a:pt x="299" y="411"/>
                  </a:lnTo>
                  <a:lnTo>
                    <a:pt x="299" y="411"/>
                  </a:lnTo>
                  <a:lnTo>
                    <a:pt x="290" y="410"/>
                  </a:lnTo>
                  <a:lnTo>
                    <a:pt x="287" y="411"/>
                  </a:lnTo>
                  <a:lnTo>
                    <a:pt x="285" y="416"/>
                  </a:lnTo>
                  <a:lnTo>
                    <a:pt x="285" y="416"/>
                  </a:lnTo>
                  <a:close/>
                  <a:moveTo>
                    <a:pt x="216" y="410"/>
                  </a:moveTo>
                  <a:lnTo>
                    <a:pt x="216" y="410"/>
                  </a:lnTo>
                  <a:lnTo>
                    <a:pt x="212" y="416"/>
                  </a:lnTo>
                  <a:lnTo>
                    <a:pt x="210" y="420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5" y="427"/>
                  </a:lnTo>
                  <a:lnTo>
                    <a:pt x="218" y="427"/>
                  </a:lnTo>
                  <a:lnTo>
                    <a:pt x="218" y="427"/>
                  </a:lnTo>
                  <a:lnTo>
                    <a:pt x="218" y="422"/>
                  </a:lnTo>
                  <a:lnTo>
                    <a:pt x="219" y="417"/>
                  </a:lnTo>
                  <a:lnTo>
                    <a:pt x="219" y="413"/>
                  </a:lnTo>
                  <a:lnTo>
                    <a:pt x="219" y="411"/>
                  </a:lnTo>
                  <a:lnTo>
                    <a:pt x="216" y="410"/>
                  </a:lnTo>
                  <a:lnTo>
                    <a:pt x="216" y="410"/>
                  </a:lnTo>
                  <a:close/>
                  <a:moveTo>
                    <a:pt x="236" y="411"/>
                  </a:moveTo>
                  <a:lnTo>
                    <a:pt x="236" y="411"/>
                  </a:lnTo>
                  <a:lnTo>
                    <a:pt x="235" y="416"/>
                  </a:lnTo>
                  <a:lnTo>
                    <a:pt x="235" y="419"/>
                  </a:lnTo>
                  <a:lnTo>
                    <a:pt x="236" y="420"/>
                  </a:lnTo>
                  <a:lnTo>
                    <a:pt x="236" y="420"/>
                  </a:lnTo>
                  <a:lnTo>
                    <a:pt x="241" y="416"/>
                  </a:lnTo>
                  <a:lnTo>
                    <a:pt x="245" y="411"/>
                  </a:lnTo>
                  <a:lnTo>
                    <a:pt x="245" y="411"/>
                  </a:lnTo>
                  <a:lnTo>
                    <a:pt x="242" y="410"/>
                  </a:lnTo>
                  <a:lnTo>
                    <a:pt x="241" y="411"/>
                  </a:lnTo>
                  <a:lnTo>
                    <a:pt x="236" y="411"/>
                  </a:lnTo>
                  <a:lnTo>
                    <a:pt x="236" y="411"/>
                  </a:lnTo>
                  <a:close/>
                  <a:moveTo>
                    <a:pt x="406" y="422"/>
                  </a:moveTo>
                  <a:lnTo>
                    <a:pt x="406" y="422"/>
                  </a:lnTo>
                  <a:lnTo>
                    <a:pt x="410" y="422"/>
                  </a:lnTo>
                  <a:lnTo>
                    <a:pt x="410" y="422"/>
                  </a:lnTo>
                  <a:lnTo>
                    <a:pt x="409" y="416"/>
                  </a:lnTo>
                  <a:lnTo>
                    <a:pt x="406" y="410"/>
                  </a:lnTo>
                  <a:lnTo>
                    <a:pt x="406" y="410"/>
                  </a:lnTo>
                  <a:lnTo>
                    <a:pt x="404" y="413"/>
                  </a:lnTo>
                  <a:lnTo>
                    <a:pt x="404" y="416"/>
                  </a:lnTo>
                  <a:lnTo>
                    <a:pt x="406" y="422"/>
                  </a:lnTo>
                  <a:lnTo>
                    <a:pt x="406" y="422"/>
                  </a:lnTo>
                  <a:close/>
                  <a:moveTo>
                    <a:pt x="598" y="436"/>
                  </a:moveTo>
                  <a:lnTo>
                    <a:pt x="598" y="436"/>
                  </a:lnTo>
                  <a:lnTo>
                    <a:pt x="601" y="437"/>
                  </a:lnTo>
                  <a:lnTo>
                    <a:pt x="602" y="439"/>
                  </a:lnTo>
                  <a:lnTo>
                    <a:pt x="602" y="437"/>
                  </a:lnTo>
                  <a:lnTo>
                    <a:pt x="602" y="437"/>
                  </a:lnTo>
                  <a:lnTo>
                    <a:pt x="602" y="425"/>
                  </a:lnTo>
                  <a:lnTo>
                    <a:pt x="602" y="417"/>
                  </a:lnTo>
                  <a:lnTo>
                    <a:pt x="601" y="411"/>
                  </a:lnTo>
                  <a:lnTo>
                    <a:pt x="601" y="411"/>
                  </a:lnTo>
                  <a:lnTo>
                    <a:pt x="599" y="416"/>
                  </a:lnTo>
                  <a:lnTo>
                    <a:pt x="599" y="422"/>
                  </a:lnTo>
                  <a:lnTo>
                    <a:pt x="599" y="428"/>
                  </a:lnTo>
                  <a:lnTo>
                    <a:pt x="598" y="436"/>
                  </a:lnTo>
                  <a:lnTo>
                    <a:pt x="598" y="436"/>
                  </a:lnTo>
                  <a:close/>
                  <a:moveTo>
                    <a:pt x="79" y="424"/>
                  </a:moveTo>
                  <a:lnTo>
                    <a:pt x="79" y="424"/>
                  </a:lnTo>
                  <a:lnTo>
                    <a:pt x="82" y="420"/>
                  </a:lnTo>
                  <a:lnTo>
                    <a:pt x="82" y="417"/>
                  </a:lnTo>
                  <a:lnTo>
                    <a:pt x="81" y="414"/>
                  </a:lnTo>
                  <a:lnTo>
                    <a:pt x="79" y="411"/>
                  </a:lnTo>
                  <a:lnTo>
                    <a:pt x="79" y="411"/>
                  </a:lnTo>
                  <a:lnTo>
                    <a:pt x="79" y="417"/>
                  </a:lnTo>
                  <a:lnTo>
                    <a:pt x="79" y="424"/>
                  </a:lnTo>
                  <a:lnTo>
                    <a:pt x="79" y="424"/>
                  </a:lnTo>
                  <a:close/>
                  <a:moveTo>
                    <a:pt x="123" y="451"/>
                  </a:moveTo>
                  <a:lnTo>
                    <a:pt x="123" y="451"/>
                  </a:lnTo>
                  <a:lnTo>
                    <a:pt x="122" y="442"/>
                  </a:lnTo>
                  <a:lnTo>
                    <a:pt x="123" y="431"/>
                  </a:lnTo>
                  <a:lnTo>
                    <a:pt x="123" y="422"/>
                  </a:lnTo>
                  <a:lnTo>
                    <a:pt x="123" y="413"/>
                  </a:lnTo>
                  <a:lnTo>
                    <a:pt x="123" y="413"/>
                  </a:lnTo>
                  <a:lnTo>
                    <a:pt x="120" y="416"/>
                  </a:lnTo>
                  <a:lnTo>
                    <a:pt x="120" y="420"/>
                  </a:lnTo>
                  <a:lnTo>
                    <a:pt x="120" y="431"/>
                  </a:lnTo>
                  <a:lnTo>
                    <a:pt x="120" y="442"/>
                  </a:lnTo>
                  <a:lnTo>
                    <a:pt x="123" y="451"/>
                  </a:lnTo>
                  <a:lnTo>
                    <a:pt x="123" y="451"/>
                  </a:lnTo>
                  <a:close/>
                  <a:moveTo>
                    <a:pt x="204" y="417"/>
                  </a:moveTo>
                  <a:lnTo>
                    <a:pt x="204" y="417"/>
                  </a:lnTo>
                  <a:lnTo>
                    <a:pt x="206" y="417"/>
                  </a:lnTo>
                  <a:lnTo>
                    <a:pt x="206" y="417"/>
                  </a:lnTo>
                  <a:lnTo>
                    <a:pt x="206" y="417"/>
                  </a:lnTo>
                  <a:lnTo>
                    <a:pt x="206" y="414"/>
                  </a:lnTo>
                  <a:lnTo>
                    <a:pt x="204" y="413"/>
                  </a:lnTo>
                  <a:lnTo>
                    <a:pt x="204" y="413"/>
                  </a:lnTo>
                  <a:lnTo>
                    <a:pt x="203" y="416"/>
                  </a:lnTo>
                  <a:lnTo>
                    <a:pt x="204" y="417"/>
                  </a:lnTo>
                  <a:lnTo>
                    <a:pt x="204" y="417"/>
                  </a:lnTo>
                  <a:close/>
                  <a:moveTo>
                    <a:pt x="309" y="417"/>
                  </a:moveTo>
                  <a:lnTo>
                    <a:pt x="309" y="417"/>
                  </a:lnTo>
                  <a:lnTo>
                    <a:pt x="309" y="416"/>
                  </a:lnTo>
                  <a:lnTo>
                    <a:pt x="309" y="413"/>
                  </a:lnTo>
                  <a:lnTo>
                    <a:pt x="309" y="413"/>
                  </a:lnTo>
                  <a:lnTo>
                    <a:pt x="308" y="413"/>
                  </a:lnTo>
                  <a:lnTo>
                    <a:pt x="306" y="414"/>
                  </a:lnTo>
                  <a:lnTo>
                    <a:pt x="306" y="414"/>
                  </a:lnTo>
                  <a:lnTo>
                    <a:pt x="308" y="416"/>
                  </a:lnTo>
                  <a:lnTo>
                    <a:pt x="308" y="417"/>
                  </a:lnTo>
                  <a:lnTo>
                    <a:pt x="309" y="417"/>
                  </a:lnTo>
                  <a:lnTo>
                    <a:pt x="309" y="417"/>
                  </a:lnTo>
                  <a:close/>
                  <a:moveTo>
                    <a:pt x="422" y="420"/>
                  </a:moveTo>
                  <a:lnTo>
                    <a:pt x="422" y="420"/>
                  </a:lnTo>
                  <a:lnTo>
                    <a:pt x="427" y="420"/>
                  </a:lnTo>
                  <a:lnTo>
                    <a:pt x="431" y="420"/>
                  </a:lnTo>
                  <a:lnTo>
                    <a:pt x="431" y="420"/>
                  </a:lnTo>
                  <a:lnTo>
                    <a:pt x="431" y="416"/>
                  </a:lnTo>
                  <a:lnTo>
                    <a:pt x="428" y="414"/>
                  </a:lnTo>
                  <a:lnTo>
                    <a:pt x="428" y="414"/>
                  </a:lnTo>
                  <a:lnTo>
                    <a:pt x="427" y="416"/>
                  </a:lnTo>
                  <a:lnTo>
                    <a:pt x="425" y="417"/>
                  </a:lnTo>
                  <a:lnTo>
                    <a:pt x="424" y="419"/>
                  </a:lnTo>
                  <a:lnTo>
                    <a:pt x="422" y="420"/>
                  </a:lnTo>
                  <a:lnTo>
                    <a:pt x="422" y="420"/>
                  </a:lnTo>
                  <a:close/>
                  <a:moveTo>
                    <a:pt x="343" y="419"/>
                  </a:moveTo>
                  <a:lnTo>
                    <a:pt x="343" y="419"/>
                  </a:lnTo>
                  <a:lnTo>
                    <a:pt x="346" y="420"/>
                  </a:lnTo>
                  <a:lnTo>
                    <a:pt x="346" y="420"/>
                  </a:lnTo>
                  <a:lnTo>
                    <a:pt x="348" y="417"/>
                  </a:lnTo>
                  <a:lnTo>
                    <a:pt x="348" y="416"/>
                  </a:lnTo>
                  <a:lnTo>
                    <a:pt x="345" y="414"/>
                  </a:lnTo>
                  <a:lnTo>
                    <a:pt x="345" y="414"/>
                  </a:lnTo>
                  <a:lnTo>
                    <a:pt x="345" y="416"/>
                  </a:lnTo>
                  <a:lnTo>
                    <a:pt x="345" y="417"/>
                  </a:lnTo>
                  <a:lnTo>
                    <a:pt x="343" y="417"/>
                  </a:lnTo>
                  <a:lnTo>
                    <a:pt x="343" y="419"/>
                  </a:lnTo>
                  <a:lnTo>
                    <a:pt x="343" y="419"/>
                  </a:lnTo>
                  <a:close/>
                  <a:moveTo>
                    <a:pt x="352" y="420"/>
                  </a:moveTo>
                  <a:lnTo>
                    <a:pt x="352" y="420"/>
                  </a:lnTo>
                  <a:lnTo>
                    <a:pt x="355" y="422"/>
                  </a:lnTo>
                  <a:lnTo>
                    <a:pt x="358" y="424"/>
                  </a:lnTo>
                  <a:lnTo>
                    <a:pt x="358" y="424"/>
                  </a:lnTo>
                  <a:lnTo>
                    <a:pt x="358" y="419"/>
                  </a:lnTo>
                  <a:lnTo>
                    <a:pt x="357" y="416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2" y="420"/>
                  </a:lnTo>
                  <a:lnTo>
                    <a:pt x="352" y="420"/>
                  </a:lnTo>
                  <a:close/>
                  <a:moveTo>
                    <a:pt x="566" y="416"/>
                  </a:moveTo>
                  <a:lnTo>
                    <a:pt x="566" y="416"/>
                  </a:lnTo>
                  <a:lnTo>
                    <a:pt x="569" y="417"/>
                  </a:lnTo>
                  <a:lnTo>
                    <a:pt x="569" y="416"/>
                  </a:lnTo>
                  <a:lnTo>
                    <a:pt x="570" y="414"/>
                  </a:lnTo>
                  <a:lnTo>
                    <a:pt x="570" y="414"/>
                  </a:lnTo>
                  <a:lnTo>
                    <a:pt x="567" y="416"/>
                  </a:lnTo>
                  <a:lnTo>
                    <a:pt x="566" y="416"/>
                  </a:lnTo>
                  <a:lnTo>
                    <a:pt x="566" y="416"/>
                  </a:lnTo>
                  <a:close/>
                  <a:moveTo>
                    <a:pt x="639" y="430"/>
                  </a:moveTo>
                  <a:lnTo>
                    <a:pt x="639" y="430"/>
                  </a:lnTo>
                  <a:lnTo>
                    <a:pt x="646" y="422"/>
                  </a:lnTo>
                  <a:lnTo>
                    <a:pt x="646" y="422"/>
                  </a:lnTo>
                  <a:lnTo>
                    <a:pt x="645" y="419"/>
                  </a:lnTo>
                  <a:lnTo>
                    <a:pt x="642" y="414"/>
                  </a:lnTo>
                  <a:lnTo>
                    <a:pt x="642" y="414"/>
                  </a:lnTo>
                  <a:lnTo>
                    <a:pt x="640" y="422"/>
                  </a:lnTo>
                  <a:lnTo>
                    <a:pt x="639" y="427"/>
                  </a:lnTo>
                  <a:lnTo>
                    <a:pt x="639" y="430"/>
                  </a:lnTo>
                  <a:lnTo>
                    <a:pt x="639" y="430"/>
                  </a:lnTo>
                  <a:close/>
                  <a:moveTo>
                    <a:pt x="238" y="430"/>
                  </a:moveTo>
                  <a:lnTo>
                    <a:pt x="238" y="430"/>
                  </a:lnTo>
                  <a:lnTo>
                    <a:pt x="250" y="430"/>
                  </a:lnTo>
                  <a:lnTo>
                    <a:pt x="250" y="430"/>
                  </a:lnTo>
                  <a:lnTo>
                    <a:pt x="250" y="422"/>
                  </a:lnTo>
                  <a:lnTo>
                    <a:pt x="247" y="416"/>
                  </a:lnTo>
                  <a:lnTo>
                    <a:pt x="247" y="416"/>
                  </a:lnTo>
                  <a:lnTo>
                    <a:pt x="244" y="419"/>
                  </a:lnTo>
                  <a:lnTo>
                    <a:pt x="241" y="422"/>
                  </a:lnTo>
                  <a:lnTo>
                    <a:pt x="239" y="425"/>
                  </a:lnTo>
                  <a:lnTo>
                    <a:pt x="238" y="430"/>
                  </a:lnTo>
                  <a:lnTo>
                    <a:pt x="238" y="430"/>
                  </a:lnTo>
                  <a:close/>
                  <a:moveTo>
                    <a:pt x="280" y="424"/>
                  </a:moveTo>
                  <a:lnTo>
                    <a:pt x="280" y="424"/>
                  </a:lnTo>
                  <a:lnTo>
                    <a:pt x="282" y="422"/>
                  </a:lnTo>
                  <a:lnTo>
                    <a:pt x="285" y="420"/>
                  </a:lnTo>
                  <a:lnTo>
                    <a:pt x="285" y="420"/>
                  </a:lnTo>
                  <a:lnTo>
                    <a:pt x="285" y="419"/>
                  </a:lnTo>
                  <a:lnTo>
                    <a:pt x="285" y="416"/>
                  </a:lnTo>
                  <a:lnTo>
                    <a:pt x="285" y="416"/>
                  </a:lnTo>
                  <a:lnTo>
                    <a:pt x="280" y="419"/>
                  </a:lnTo>
                  <a:lnTo>
                    <a:pt x="280" y="424"/>
                  </a:lnTo>
                  <a:lnTo>
                    <a:pt x="280" y="424"/>
                  </a:lnTo>
                  <a:close/>
                  <a:moveTo>
                    <a:pt x="538" y="436"/>
                  </a:moveTo>
                  <a:lnTo>
                    <a:pt x="538" y="436"/>
                  </a:lnTo>
                  <a:lnTo>
                    <a:pt x="540" y="434"/>
                  </a:lnTo>
                  <a:lnTo>
                    <a:pt x="541" y="433"/>
                  </a:lnTo>
                  <a:lnTo>
                    <a:pt x="540" y="427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35" y="427"/>
                  </a:lnTo>
                  <a:lnTo>
                    <a:pt x="535" y="433"/>
                  </a:lnTo>
                  <a:lnTo>
                    <a:pt x="538" y="436"/>
                  </a:lnTo>
                  <a:lnTo>
                    <a:pt x="538" y="436"/>
                  </a:lnTo>
                  <a:close/>
                  <a:moveTo>
                    <a:pt x="547" y="427"/>
                  </a:moveTo>
                  <a:lnTo>
                    <a:pt x="547" y="427"/>
                  </a:lnTo>
                  <a:lnTo>
                    <a:pt x="550" y="422"/>
                  </a:lnTo>
                  <a:lnTo>
                    <a:pt x="552" y="420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46" y="416"/>
                  </a:lnTo>
                  <a:lnTo>
                    <a:pt x="546" y="416"/>
                  </a:lnTo>
                  <a:lnTo>
                    <a:pt x="546" y="422"/>
                  </a:lnTo>
                  <a:lnTo>
                    <a:pt x="547" y="425"/>
                  </a:lnTo>
                  <a:lnTo>
                    <a:pt x="547" y="427"/>
                  </a:lnTo>
                  <a:lnTo>
                    <a:pt x="547" y="427"/>
                  </a:lnTo>
                  <a:close/>
                  <a:moveTo>
                    <a:pt x="573" y="420"/>
                  </a:moveTo>
                  <a:lnTo>
                    <a:pt x="573" y="420"/>
                  </a:lnTo>
                  <a:lnTo>
                    <a:pt x="576" y="419"/>
                  </a:lnTo>
                  <a:lnTo>
                    <a:pt x="578" y="417"/>
                  </a:lnTo>
                  <a:lnTo>
                    <a:pt x="578" y="417"/>
                  </a:lnTo>
                  <a:lnTo>
                    <a:pt x="575" y="416"/>
                  </a:lnTo>
                  <a:lnTo>
                    <a:pt x="575" y="416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0"/>
                  </a:lnTo>
                  <a:close/>
                  <a:moveTo>
                    <a:pt x="187" y="424"/>
                  </a:moveTo>
                  <a:lnTo>
                    <a:pt x="187" y="424"/>
                  </a:lnTo>
                  <a:lnTo>
                    <a:pt x="194" y="425"/>
                  </a:lnTo>
                  <a:lnTo>
                    <a:pt x="198" y="425"/>
                  </a:lnTo>
                  <a:lnTo>
                    <a:pt x="198" y="425"/>
                  </a:lnTo>
                  <a:lnTo>
                    <a:pt x="198" y="422"/>
                  </a:lnTo>
                  <a:lnTo>
                    <a:pt x="198" y="419"/>
                  </a:lnTo>
                  <a:lnTo>
                    <a:pt x="197" y="419"/>
                  </a:lnTo>
                  <a:lnTo>
                    <a:pt x="195" y="417"/>
                  </a:lnTo>
                  <a:lnTo>
                    <a:pt x="191" y="419"/>
                  </a:lnTo>
                  <a:lnTo>
                    <a:pt x="187" y="424"/>
                  </a:lnTo>
                  <a:lnTo>
                    <a:pt x="187" y="424"/>
                  </a:lnTo>
                  <a:close/>
                  <a:moveTo>
                    <a:pt x="372" y="425"/>
                  </a:moveTo>
                  <a:lnTo>
                    <a:pt x="372" y="425"/>
                  </a:lnTo>
                  <a:lnTo>
                    <a:pt x="375" y="425"/>
                  </a:lnTo>
                  <a:lnTo>
                    <a:pt x="378" y="425"/>
                  </a:lnTo>
                  <a:lnTo>
                    <a:pt x="378" y="425"/>
                  </a:lnTo>
                  <a:lnTo>
                    <a:pt x="378" y="420"/>
                  </a:lnTo>
                  <a:lnTo>
                    <a:pt x="378" y="419"/>
                  </a:lnTo>
                  <a:lnTo>
                    <a:pt x="377" y="417"/>
                  </a:lnTo>
                  <a:lnTo>
                    <a:pt x="377" y="417"/>
                  </a:lnTo>
                  <a:lnTo>
                    <a:pt x="373" y="420"/>
                  </a:lnTo>
                  <a:lnTo>
                    <a:pt x="372" y="425"/>
                  </a:lnTo>
                  <a:lnTo>
                    <a:pt x="372" y="425"/>
                  </a:lnTo>
                  <a:close/>
                  <a:moveTo>
                    <a:pt x="582" y="417"/>
                  </a:moveTo>
                  <a:lnTo>
                    <a:pt x="582" y="417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4" y="424"/>
                  </a:lnTo>
                  <a:lnTo>
                    <a:pt x="585" y="422"/>
                  </a:lnTo>
                  <a:lnTo>
                    <a:pt x="587" y="417"/>
                  </a:lnTo>
                  <a:lnTo>
                    <a:pt x="587" y="417"/>
                  </a:lnTo>
                  <a:lnTo>
                    <a:pt x="585" y="417"/>
                  </a:lnTo>
                  <a:lnTo>
                    <a:pt x="582" y="417"/>
                  </a:lnTo>
                  <a:lnTo>
                    <a:pt x="582" y="417"/>
                  </a:lnTo>
                  <a:close/>
                  <a:moveTo>
                    <a:pt x="518" y="420"/>
                  </a:moveTo>
                  <a:lnTo>
                    <a:pt x="518" y="420"/>
                  </a:lnTo>
                  <a:lnTo>
                    <a:pt x="517" y="419"/>
                  </a:lnTo>
                  <a:lnTo>
                    <a:pt x="514" y="417"/>
                  </a:lnTo>
                  <a:lnTo>
                    <a:pt x="509" y="419"/>
                  </a:lnTo>
                  <a:lnTo>
                    <a:pt x="505" y="419"/>
                  </a:lnTo>
                  <a:lnTo>
                    <a:pt x="502" y="417"/>
                  </a:lnTo>
                  <a:lnTo>
                    <a:pt x="502" y="417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5" y="427"/>
                  </a:lnTo>
                  <a:lnTo>
                    <a:pt x="508" y="428"/>
                  </a:lnTo>
                  <a:lnTo>
                    <a:pt x="511" y="428"/>
                  </a:lnTo>
                  <a:lnTo>
                    <a:pt x="514" y="427"/>
                  </a:lnTo>
                  <a:lnTo>
                    <a:pt x="517" y="424"/>
                  </a:lnTo>
                  <a:lnTo>
                    <a:pt x="518" y="420"/>
                  </a:lnTo>
                  <a:lnTo>
                    <a:pt x="518" y="420"/>
                  </a:lnTo>
                  <a:close/>
                  <a:moveTo>
                    <a:pt x="660" y="417"/>
                  </a:moveTo>
                  <a:lnTo>
                    <a:pt x="660" y="417"/>
                  </a:lnTo>
                  <a:lnTo>
                    <a:pt x="657" y="420"/>
                  </a:lnTo>
                  <a:lnTo>
                    <a:pt x="656" y="422"/>
                  </a:lnTo>
                  <a:lnTo>
                    <a:pt x="656" y="422"/>
                  </a:lnTo>
                  <a:lnTo>
                    <a:pt x="656" y="428"/>
                  </a:lnTo>
                  <a:lnTo>
                    <a:pt x="657" y="433"/>
                  </a:lnTo>
                  <a:lnTo>
                    <a:pt x="660" y="434"/>
                  </a:lnTo>
                  <a:lnTo>
                    <a:pt x="660" y="434"/>
                  </a:lnTo>
                  <a:lnTo>
                    <a:pt x="662" y="425"/>
                  </a:lnTo>
                  <a:lnTo>
                    <a:pt x="662" y="420"/>
                  </a:lnTo>
                  <a:lnTo>
                    <a:pt x="660" y="417"/>
                  </a:lnTo>
                  <a:lnTo>
                    <a:pt x="660" y="417"/>
                  </a:lnTo>
                  <a:close/>
                  <a:moveTo>
                    <a:pt x="227" y="430"/>
                  </a:moveTo>
                  <a:lnTo>
                    <a:pt x="227" y="430"/>
                  </a:lnTo>
                  <a:lnTo>
                    <a:pt x="230" y="428"/>
                  </a:lnTo>
                  <a:lnTo>
                    <a:pt x="232" y="425"/>
                  </a:lnTo>
                  <a:lnTo>
                    <a:pt x="232" y="425"/>
                  </a:lnTo>
                  <a:lnTo>
                    <a:pt x="229" y="422"/>
                  </a:lnTo>
                  <a:lnTo>
                    <a:pt x="226" y="419"/>
                  </a:lnTo>
                  <a:lnTo>
                    <a:pt x="226" y="419"/>
                  </a:lnTo>
                  <a:lnTo>
                    <a:pt x="227" y="430"/>
                  </a:lnTo>
                  <a:lnTo>
                    <a:pt x="227" y="430"/>
                  </a:lnTo>
                  <a:close/>
                  <a:moveTo>
                    <a:pt x="704" y="430"/>
                  </a:moveTo>
                  <a:lnTo>
                    <a:pt x="704" y="430"/>
                  </a:lnTo>
                  <a:lnTo>
                    <a:pt x="706" y="428"/>
                  </a:lnTo>
                  <a:lnTo>
                    <a:pt x="706" y="425"/>
                  </a:lnTo>
                  <a:lnTo>
                    <a:pt x="704" y="419"/>
                  </a:lnTo>
                  <a:lnTo>
                    <a:pt x="704" y="419"/>
                  </a:lnTo>
                  <a:lnTo>
                    <a:pt x="704" y="424"/>
                  </a:lnTo>
                  <a:lnTo>
                    <a:pt x="704" y="430"/>
                  </a:lnTo>
                  <a:lnTo>
                    <a:pt x="704" y="430"/>
                  </a:lnTo>
                  <a:close/>
                  <a:moveTo>
                    <a:pt x="494" y="424"/>
                  </a:moveTo>
                  <a:lnTo>
                    <a:pt x="494" y="424"/>
                  </a:lnTo>
                  <a:lnTo>
                    <a:pt x="494" y="422"/>
                  </a:lnTo>
                  <a:lnTo>
                    <a:pt x="492" y="420"/>
                  </a:lnTo>
                  <a:lnTo>
                    <a:pt x="492" y="420"/>
                  </a:lnTo>
                  <a:lnTo>
                    <a:pt x="492" y="420"/>
                  </a:lnTo>
                  <a:lnTo>
                    <a:pt x="492" y="424"/>
                  </a:lnTo>
                  <a:lnTo>
                    <a:pt x="492" y="424"/>
                  </a:lnTo>
                  <a:lnTo>
                    <a:pt x="494" y="424"/>
                  </a:lnTo>
                  <a:lnTo>
                    <a:pt x="494" y="424"/>
                  </a:lnTo>
                  <a:close/>
                  <a:moveTo>
                    <a:pt x="767" y="471"/>
                  </a:moveTo>
                  <a:lnTo>
                    <a:pt x="767" y="471"/>
                  </a:lnTo>
                  <a:lnTo>
                    <a:pt x="770" y="459"/>
                  </a:lnTo>
                  <a:lnTo>
                    <a:pt x="770" y="445"/>
                  </a:lnTo>
                  <a:lnTo>
                    <a:pt x="768" y="431"/>
                  </a:lnTo>
                  <a:lnTo>
                    <a:pt x="765" y="420"/>
                  </a:lnTo>
                  <a:lnTo>
                    <a:pt x="765" y="420"/>
                  </a:lnTo>
                  <a:lnTo>
                    <a:pt x="765" y="434"/>
                  </a:lnTo>
                  <a:lnTo>
                    <a:pt x="762" y="448"/>
                  </a:lnTo>
                  <a:lnTo>
                    <a:pt x="762" y="456"/>
                  </a:lnTo>
                  <a:lnTo>
                    <a:pt x="762" y="462"/>
                  </a:lnTo>
                  <a:lnTo>
                    <a:pt x="764" y="466"/>
                  </a:lnTo>
                  <a:lnTo>
                    <a:pt x="767" y="471"/>
                  </a:lnTo>
                  <a:lnTo>
                    <a:pt x="767" y="471"/>
                  </a:lnTo>
                  <a:close/>
                  <a:moveTo>
                    <a:pt x="328" y="431"/>
                  </a:moveTo>
                  <a:lnTo>
                    <a:pt x="328" y="431"/>
                  </a:lnTo>
                  <a:lnTo>
                    <a:pt x="328" y="427"/>
                  </a:lnTo>
                  <a:lnTo>
                    <a:pt x="328" y="420"/>
                  </a:lnTo>
                  <a:lnTo>
                    <a:pt x="328" y="420"/>
                  </a:lnTo>
                  <a:lnTo>
                    <a:pt x="325" y="420"/>
                  </a:lnTo>
                  <a:lnTo>
                    <a:pt x="323" y="422"/>
                  </a:lnTo>
                  <a:lnTo>
                    <a:pt x="322" y="424"/>
                  </a:lnTo>
                  <a:lnTo>
                    <a:pt x="322" y="425"/>
                  </a:lnTo>
                  <a:lnTo>
                    <a:pt x="325" y="430"/>
                  </a:lnTo>
                  <a:lnTo>
                    <a:pt x="328" y="431"/>
                  </a:lnTo>
                  <a:lnTo>
                    <a:pt x="328" y="431"/>
                  </a:lnTo>
                  <a:close/>
                  <a:moveTo>
                    <a:pt x="567" y="428"/>
                  </a:moveTo>
                  <a:lnTo>
                    <a:pt x="567" y="428"/>
                  </a:lnTo>
                  <a:lnTo>
                    <a:pt x="569" y="428"/>
                  </a:lnTo>
                  <a:lnTo>
                    <a:pt x="570" y="427"/>
                  </a:lnTo>
                  <a:lnTo>
                    <a:pt x="570" y="427"/>
                  </a:lnTo>
                  <a:lnTo>
                    <a:pt x="567" y="422"/>
                  </a:lnTo>
                  <a:lnTo>
                    <a:pt x="564" y="420"/>
                  </a:lnTo>
                  <a:lnTo>
                    <a:pt x="564" y="420"/>
                  </a:lnTo>
                  <a:lnTo>
                    <a:pt x="564" y="425"/>
                  </a:lnTo>
                  <a:lnTo>
                    <a:pt x="566" y="428"/>
                  </a:lnTo>
                  <a:lnTo>
                    <a:pt x="567" y="428"/>
                  </a:lnTo>
                  <a:lnTo>
                    <a:pt x="567" y="428"/>
                  </a:lnTo>
                  <a:close/>
                  <a:moveTo>
                    <a:pt x="314" y="433"/>
                  </a:moveTo>
                  <a:lnTo>
                    <a:pt x="314" y="433"/>
                  </a:lnTo>
                  <a:lnTo>
                    <a:pt x="312" y="430"/>
                  </a:lnTo>
                  <a:lnTo>
                    <a:pt x="312" y="427"/>
                  </a:lnTo>
                  <a:lnTo>
                    <a:pt x="311" y="424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11" y="428"/>
                  </a:lnTo>
                  <a:lnTo>
                    <a:pt x="311" y="430"/>
                  </a:lnTo>
                  <a:lnTo>
                    <a:pt x="314" y="433"/>
                  </a:lnTo>
                  <a:lnTo>
                    <a:pt x="314" y="433"/>
                  </a:lnTo>
                  <a:close/>
                  <a:moveTo>
                    <a:pt x="468" y="431"/>
                  </a:moveTo>
                  <a:lnTo>
                    <a:pt x="468" y="431"/>
                  </a:lnTo>
                  <a:lnTo>
                    <a:pt x="466" y="430"/>
                  </a:lnTo>
                  <a:lnTo>
                    <a:pt x="466" y="427"/>
                  </a:lnTo>
                  <a:lnTo>
                    <a:pt x="466" y="424"/>
                  </a:lnTo>
                  <a:lnTo>
                    <a:pt x="466" y="422"/>
                  </a:lnTo>
                  <a:lnTo>
                    <a:pt x="466" y="422"/>
                  </a:lnTo>
                  <a:lnTo>
                    <a:pt x="462" y="422"/>
                  </a:lnTo>
                  <a:lnTo>
                    <a:pt x="460" y="422"/>
                  </a:lnTo>
                  <a:lnTo>
                    <a:pt x="460" y="424"/>
                  </a:lnTo>
                  <a:lnTo>
                    <a:pt x="460" y="424"/>
                  </a:lnTo>
                  <a:lnTo>
                    <a:pt x="463" y="428"/>
                  </a:lnTo>
                  <a:lnTo>
                    <a:pt x="465" y="431"/>
                  </a:lnTo>
                  <a:lnTo>
                    <a:pt x="468" y="431"/>
                  </a:lnTo>
                  <a:lnTo>
                    <a:pt x="468" y="431"/>
                  </a:lnTo>
                  <a:close/>
                  <a:moveTo>
                    <a:pt x="291" y="425"/>
                  </a:moveTo>
                  <a:lnTo>
                    <a:pt x="291" y="425"/>
                  </a:lnTo>
                  <a:lnTo>
                    <a:pt x="293" y="430"/>
                  </a:lnTo>
                  <a:lnTo>
                    <a:pt x="294" y="434"/>
                  </a:lnTo>
                  <a:lnTo>
                    <a:pt x="294" y="434"/>
                  </a:lnTo>
                  <a:lnTo>
                    <a:pt x="297" y="428"/>
                  </a:lnTo>
                  <a:lnTo>
                    <a:pt x="299" y="425"/>
                  </a:lnTo>
                  <a:lnTo>
                    <a:pt x="297" y="424"/>
                  </a:lnTo>
                  <a:lnTo>
                    <a:pt x="297" y="424"/>
                  </a:lnTo>
                  <a:lnTo>
                    <a:pt x="294" y="424"/>
                  </a:lnTo>
                  <a:lnTo>
                    <a:pt x="291" y="425"/>
                  </a:lnTo>
                  <a:lnTo>
                    <a:pt x="291" y="425"/>
                  </a:lnTo>
                  <a:close/>
                  <a:moveTo>
                    <a:pt x="445" y="433"/>
                  </a:moveTo>
                  <a:lnTo>
                    <a:pt x="445" y="433"/>
                  </a:lnTo>
                  <a:lnTo>
                    <a:pt x="448" y="439"/>
                  </a:lnTo>
                  <a:lnTo>
                    <a:pt x="451" y="443"/>
                  </a:lnTo>
                  <a:lnTo>
                    <a:pt x="451" y="443"/>
                  </a:lnTo>
                  <a:lnTo>
                    <a:pt x="450" y="437"/>
                  </a:lnTo>
                  <a:lnTo>
                    <a:pt x="448" y="433"/>
                  </a:lnTo>
                  <a:lnTo>
                    <a:pt x="447" y="427"/>
                  </a:lnTo>
                  <a:lnTo>
                    <a:pt x="444" y="424"/>
                  </a:lnTo>
                  <a:lnTo>
                    <a:pt x="444" y="424"/>
                  </a:lnTo>
                  <a:lnTo>
                    <a:pt x="444" y="428"/>
                  </a:lnTo>
                  <a:lnTo>
                    <a:pt x="445" y="433"/>
                  </a:lnTo>
                  <a:lnTo>
                    <a:pt x="445" y="433"/>
                  </a:lnTo>
                  <a:close/>
                  <a:moveTo>
                    <a:pt x="460" y="443"/>
                  </a:moveTo>
                  <a:lnTo>
                    <a:pt x="460" y="443"/>
                  </a:lnTo>
                  <a:lnTo>
                    <a:pt x="463" y="440"/>
                  </a:lnTo>
                  <a:lnTo>
                    <a:pt x="465" y="437"/>
                  </a:lnTo>
                  <a:lnTo>
                    <a:pt x="465" y="437"/>
                  </a:lnTo>
                  <a:lnTo>
                    <a:pt x="459" y="430"/>
                  </a:lnTo>
                  <a:lnTo>
                    <a:pt x="453" y="424"/>
                  </a:lnTo>
                  <a:lnTo>
                    <a:pt x="453" y="424"/>
                  </a:lnTo>
                  <a:lnTo>
                    <a:pt x="457" y="434"/>
                  </a:lnTo>
                  <a:lnTo>
                    <a:pt x="460" y="443"/>
                  </a:lnTo>
                  <a:lnTo>
                    <a:pt x="460" y="443"/>
                  </a:lnTo>
                  <a:close/>
                  <a:moveTo>
                    <a:pt x="698" y="430"/>
                  </a:moveTo>
                  <a:lnTo>
                    <a:pt x="698" y="430"/>
                  </a:lnTo>
                  <a:lnTo>
                    <a:pt x="700" y="427"/>
                  </a:lnTo>
                  <a:lnTo>
                    <a:pt x="700" y="425"/>
                  </a:lnTo>
                  <a:lnTo>
                    <a:pt x="698" y="424"/>
                  </a:lnTo>
                  <a:lnTo>
                    <a:pt x="698" y="424"/>
                  </a:lnTo>
                  <a:lnTo>
                    <a:pt x="698" y="427"/>
                  </a:lnTo>
                  <a:lnTo>
                    <a:pt x="698" y="428"/>
                  </a:lnTo>
                  <a:lnTo>
                    <a:pt x="698" y="430"/>
                  </a:lnTo>
                  <a:lnTo>
                    <a:pt x="698" y="430"/>
                  </a:lnTo>
                  <a:close/>
                  <a:moveTo>
                    <a:pt x="774" y="431"/>
                  </a:moveTo>
                  <a:lnTo>
                    <a:pt x="774" y="431"/>
                  </a:lnTo>
                  <a:lnTo>
                    <a:pt x="774" y="427"/>
                  </a:lnTo>
                  <a:lnTo>
                    <a:pt x="774" y="424"/>
                  </a:lnTo>
                  <a:lnTo>
                    <a:pt x="774" y="424"/>
                  </a:lnTo>
                  <a:lnTo>
                    <a:pt x="771" y="424"/>
                  </a:lnTo>
                  <a:lnTo>
                    <a:pt x="771" y="424"/>
                  </a:lnTo>
                  <a:lnTo>
                    <a:pt x="773" y="428"/>
                  </a:lnTo>
                  <a:lnTo>
                    <a:pt x="774" y="431"/>
                  </a:lnTo>
                  <a:lnTo>
                    <a:pt x="774" y="431"/>
                  </a:lnTo>
                  <a:close/>
                  <a:moveTo>
                    <a:pt x="94" y="445"/>
                  </a:moveTo>
                  <a:lnTo>
                    <a:pt x="94" y="445"/>
                  </a:lnTo>
                  <a:lnTo>
                    <a:pt x="91" y="433"/>
                  </a:lnTo>
                  <a:lnTo>
                    <a:pt x="91" y="428"/>
                  </a:lnTo>
                  <a:lnTo>
                    <a:pt x="90" y="424"/>
                  </a:lnTo>
                  <a:lnTo>
                    <a:pt x="90" y="424"/>
                  </a:lnTo>
                  <a:lnTo>
                    <a:pt x="88" y="428"/>
                  </a:lnTo>
                  <a:lnTo>
                    <a:pt x="90" y="434"/>
                  </a:lnTo>
                  <a:lnTo>
                    <a:pt x="94" y="445"/>
                  </a:lnTo>
                  <a:lnTo>
                    <a:pt x="94" y="445"/>
                  </a:lnTo>
                  <a:close/>
                  <a:moveTo>
                    <a:pt x="302" y="434"/>
                  </a:moveTo>
                  <a:lnTo>
                    <a:pt x="302" y="434"/>
                  </a:lnTo>
                  <a:lnTo>
                    <a:pt x="303" y="434"/>
                  </a:lnTo>
                  <a:lnTo>
                    <a:pt x="306" y="434"/>
                  </a:lnTo>
                  <a:lnTo>
                    <a:pt x="306" y="434"/>
                  </a:lnTo>
                  <a:lnTo>
                    <a:pt x="306" y="428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3" y="428"/>
                  </a:lnTo>
                  <a:lnTo>
                    <a:pt x="302" y="434"/>
                  </a:lnTo>
                  <a:lnTo>
                    <a:pt x="302" y="434"/>
                  </a:lnTo>
                  <a:close/>
                  <a:moveTo>
                    <a:pt x="620" y="434"/>
                  </a:moveTo>
                  <a:lnTo>
                    <a:pt x="620" y="434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19" y="424"/>
                  </a:lnTo>
                  <a:lnTo>
                    <a:pt x="619" y="424"/>
                  </a:lnTo>
                  <a:lnTo>
                    <a:pt x="619" y="430"/>
                  </a:lnTo>
                  <a:lnTo>
                    <a:pt x="619" y="431"/>
                  </a:lnTo>
                  <a:lnTo>
                    <a:pt x="620" y="434"/>
                  </a:lnTo>
                  <a:lnTo>
                    <a:pt x="620" y="434"/>
                  </a:lnTo>
                  <a:close/>
                  <a:moveTo>
                    <a:pt x="419" y="427"/>
                  </a:moveTo>
                  <a:lnTo>
                    <a:pt x="419" y="427"/>
                  </a:lnTo>
                  <a:lnTo>
                    <a:pt x="419" y="433"/>
                  </a:lnTo>
                  <a:lnTo>
                    <a:pt x="422" y="436"/>
                  </a:lnTo>
                  <a:lnTo>
                    <a:pt x="422" y="436"/>
                  </a:lnTo>
                  <a:lnTo>
                    <a:pt x="427" y="431"/>
                  </a:lnTo>
                  <a:lnTo>
                    <a:pt x="430" y="428"/>
                  </a:lnTo>
                  <a:lnTo>
                    <a:pt x="433" y="425"/>
                  </a:lnTo>
                  <a:lnTo>
                    <a:pt x="433" y="425"/>
                  </a:lnTo>
                  <a:lnTo>
                    <a:pt x="425" y="425"/>
                  </a:lnTo>
                  <a:lnTo>
                    <a:pt x="419" y="427"/>
                  </a:lnTo>
                  <a:lnTo>
                    <a:pt x="419" y="427"/>
                  </a:lnTo>
                  <a:close/>
                  <a:moveTo>
                    <a:pt x="276" y="428"/>
                  </a:moveTo>
                  <a:lnTo>
                    <a:pt x="276" y="428"/>
                  </a:lnTo>
                  <a:lnTo>
                    <a:pt x="279" y="433"/>
                  </a:lnTo>
                  <a:lnTo>
                    <a:pt x="279" y="433"/>
                  </a:lnTo>
                  <a:lnTo>
                    <a:pt x="284" y="433"/>
                  </a:lnTo>
                  <a:lnTo>
                    <a:pt x="288" y="434"/>
                  </a:lnTo>
                  <a:lnTo>
                    <a:pt x="288" y="434"/>
                  </a:lnTo>
                  <a:lnTo>
                    <a:pt x="287" y="430"/>
                  </a:lnTo>
                  <a:lnTo>
                    <a:pt x="285" y="425"/>
                  </a:lnTo>
                  <a:lnTo>
                    <a:pt x="285" y="425"/>
                  </a:lnTo>
                  <a:lnTo>
                    <a:pt x="280" y="427"/>
                  </a:lnTo>
                  <a:lnTo>
                    <a:pt x="276" y="428"/>
                  </a:lnTo>
                  <a:lnTo>
                    <a:pt x="276" y="428"/>
                  </a:lnTo>
                  <a:close/>
                  <a:moveTo>
                    <a:pt x="319" y="431"/>
                  </a:moveTo>
                  <a:lnTo>
                    <a:pt x="319" y="431"/>
                  </a:lnTo>
                  <a:lnTo>
                    <a:pt x="319" y="428"/>
                  </a:lnTo>
                  <a:lnTo>
                    <a:pt x="317" y="425"/>
                  </a:lnTo>
                  <a:lnTo>
                    <a:pt x="317" y="425"/>
                  </a:lnTo>
                  <a:lnTo>
                    <a:pt x="317" y="430"/>
                  </a:lnTo>
                  <a:lnTo>
                    <a:pt x="319" y="431"/>
                  </a:lnTo>
                  <a:lnTo>
                    <a:pt x="319" y="431"/>
                  </a:lnTo>
                  <a:close/>
                  <a:moveTo>
                    <a:pt x="517" y="431"/>
                  </a:moveTo>
                  <a:lnTo>
                    <a:pt x="517" y="431"/>
                  </a:lnTo>
                  <a:lnTo>
                    <a:pt x="518" y="431"/>
                  </a:lnTo>
                  <a:lnTo>
                    <a:pt x="521" y="433"/>
                  </a:lnTo>
                  <a:lnTo>
                    <a:pt x="521" y="433"/>
                  </a:lnTo>
                  <a:lnTo>
                    <a:pt x="521" y="428"/>
                  </a:lnTo>
                  <a:lnTo>
                    <a:pt x="521" y="427"/>
                  </a:lnTo>
                  <a:lnTo>
                    <a:pt x="520" y="425"/>
                  </a:lnTo>
                  <a:lnTo>
                    <a:pt x="520" y="425"/>
                  </a:lnTo>
                  <a:lnTo>
                    <a:pt x="517" y="428"/>
                  </a:lnTo>
                  <a:lnTo>
                    <a:pt x="517" y="430"/>
                  </a:lnTo>
                  <a:lnTo>
                    <a:pt x="517" y="431"/>
                  </a:lnTo>
                  <a:lnTo>
                    <a:pt x="517" y="431"/>
                  </a:lnTo>
                  <a:close/>
                  <a:moveTo>
                    <a:pt x="259" y="431"/>
                  </a:moveTo>
                  <a:lnTo>
                    <a:pt x="259" y="431"/>
                  </a:lnTo>
                  <a:lnTo>
                    <a:pt x="262" y="431"/>
                  </a:lnTo>
                  <a:lnTo>
                    <a:pt x="264" y="430"/>
                  </a:lnTo>
                  <a:lnTo>
                    <a:pt x="264" y="430"/>
                  </a:lnTo>
                  <a:lnTo>
                    <a:pt x="264" y="428"/>
                  </a:lnTo>
                  <a:lnTo>
                    <a:pt x="264" y="427"/>
                  </a:lnTo>
                  <a:lnTo>
                    <a:pt x="264" y="427"/>
                  </a:lnTo>
                  <a:lnTo>
                    <a:pt x="261" y="428"/>
                  </a:lnTo>
                  <a:lnTo>
                    <a:pt x="259" y="431"/>
                  </a:lnTo>
                  <a:lnTo>
                    <a:pt x="259" y="431"/>
                  </a:lnTo>
                  <a:close/>
                  <a:moveTo>
                    <a:pt x="346" y="427"/>
                  </a:moveTo>
                  <a:lnTo>
                    <a:pt x="346" y="427"/>
                  </a:lnTo>
                  <a:lnTo>
                    <a:pt x="346" y="428"/>
                  </a:lnTo>
                  <a:lnTo>
                    <a:pt x="348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6" y="427"/>
                  </a:lnTo>
                  <a:lnTo>
                    <a:pt x="346" y="427"/>
                  </a:lnTo>
                  <a:close/>
                  <a:moveTo>
                    <a:pt x="573" y="437"/>
                  </a:moveTo>
                  <a:lnTo>
                    <a:pt x="573" y="437"/>
                  </a:lnTo>
                  <a:lnTo>
                    <a:pt x="576" y="436"/>
                  </a:lnTo>
                  <a:lnTo>
                    <a:pt x="578" y="431"/>
                  </a:lnTo>
                  <a:lnTo>
                    <a:pt x="578" y="428"/>
                  </a:lnTo>
                  <a:lnTo>
                    <a:pt x="575" y="427"/>
                  </a:lnTo>
                  <a:lnTo>
                    <a:pt x="575" y="427"/>
                  </a:lnTo>
                  <a:lnTo>
                    <a:pt x="573" y="428"/>
                  </a:lnTo>
                  <a:lnTo>
                    <a:pt x="573" y="431"/>
                  </a:lnTo>
                  <a:lnTo>
                    <a:pt x="573" y="437"/>
                  </a:lnTo>
                  <a:lnTo>
                    <a:pt x="573" y="437"/>
                  </a:lnTo>
                  <a:close/>
                  <a:moveTo>
                    <a:pt x="587" y="430"/>
                  </a:moveTo>
                  <a:lnTo>
                    <a:pt x="587" y="430"/>
                  </a:lnTo>
                  <a:lnTo>
                    <a:pt x="588" y="430"/>
                  </a:lnTo>
                  <a:lnTo>
                    <a:pt x="588" y="430"/>
                  </a:lnTo>
                  <a:lnTo>
                    <a:pt x="588" y="427"/>
                  </a:lnTo>
                  <a:lnTo>
                    <a:pt x="587" y="427"/>
                  </a:lnTo>
                  <a:lnTo>
                    <a:pt x="587" y="427"/>
                  </a:lnTo>
                  <a:lnTo>
                    <a:pt x="587" y="428"/>
                  </a:lnTo>
                  <a:lnTo>
                    <a:pt x="587" y="430"/>
                  </a:lnTo>
                  <a:lnTo>
                    <a:pt x="587" y="430"/>
                  </a:lnTo>
                  <a:close/>
                  <a:moveTo>
                    <a:pt x="387" y="433"/>
                  </a:moveTo>
                  <a:lnTo>
                    <a:pt x="387" y="433"/>
                  </a:lnTo>
                  <a:lnTo>
                    <a:pt x="392" y="433"/>
                  </a:lnTo>
                  <a:lnTo>
                    <a:pt x="398" y="434"/>
                  </a:lnTo>
                  <a:lnTo>
                    <a:pt x="398" y="434"/>
                  </a:lnTo>
                  <a:lnTo>
                    <a:pt x="399" y="434"/>
                  </a:lnTo>
                  <a:lnTo>
                    <a:pt x="399" y="434"/>
                  </a:lnTo>
                  <a:lnTo>
                    <a:pt x="399" y="431"/>
                  </a:lnTo>
                  <a:lnTo>
                    <a:pt x="398" y="430"/>
                  </a:lnTo>
                  <a:lnTo>
                    <a:pt x="395" y="428"/>
                  </a:lnTo>
                  <a:lnTo>
                    <a:pt x="390" y="428"/>
                  </a:lnTo>
                  <a:lnTo>
                    <a:pt x="387" y="433"/>
                  </a:lnTo>
                  <a:lnTo>
                    <a:pt x="387" y="433"/>
                  </a:lnTo>
                  <a:close/>
                  <a:moveTo>
                    <a:pt x="166" y="442"/>
                  </a:moveTo>
                  <a:lnTo>
                    <a:pt x="166" y="442"/>
                  </a:lnTo>
                  <a:lnTo>
                    <a:pt x="165" y="437"/>
                  </a:lnTo>
                  <a:lnTo>
                    <a:pt x="166" y="434"/>
                  </a:lnTo>
                  <a:lnTo>
                    <a:pt x="166" y="433"/>
                  </a:lnTo>
                  <a:lnTo>
                    <a:pt x="166" y="428"/>
                  </a:lnTo>
                  <a:lnTo>
                    <a:pt x="166" y="428"/>
                  </a:lnTo>
                  <a:lnTo>
                    <a:pt x="165" y="428"/>
                  </a:lnTo>
                  <a:lnTo>
                    <a:pt x="163" y="428"/>
                  </a:lnTo>
                  <a:lnTo>
                    <a:pt x="163" y="428"/>
                  </a:lnTo>
                  <a:lnTo>
                    <a:pt x="163" y="436"/>
                  </a:lnTo>
                  <a:lnTo>
                    <a:pt x="165" y="439"/>
                  </a:lnTo>
                  <a:lnTo>
                    <a:pt x="166" y="442"/>
                  </a:lnTo>
                  <a:lnTo>
                    <a:pt x="166" y="442"/>
                  </a:lnTo>
                  <a:close/>
                  <a:moveTo>
                    <a:pt x="174" y="440"/>
                  </a:moveTo>
                  <a:lnTo>
                    <a:pt x="174" y="440"/>
                  </a:lnTo>
                  <a:lnTo>
                    <a:pt x="180" y="439"/>
                  </a:lnTo>
                  <a:lnTo>
                    <a:pt x="186" y="436"/>
                  </a:lnTo>
                  <a:lnTo>
                    <a:pt x="186" y="436"/>
                  </a:lnTo>
                  <a:lnTo>
                    <a:pt x="183" y="428"/>
                  </a:lnTo>
                  <a:lnTo>
                    <a:pt x="183" y="428"/>
                  </a:lnTo>
                  <a:lnTo>
                    <a:pt x="178" y="430"/>
                  </a:lnTo>
                  <a:lnTo>
                    <a:pt x="175" y="433"/>
                  </a:lnTo>
                  <a:lnTo>
                    <a:pt x="174" y="436"/>
                  </a:lnTo>
                  <a:lnTo>
                    <a:pt x="174" y="440"/>
                  </a:lnTo>
                  <a:lnTo>
                    <a:pt x="174" y="440"/>
                  </a:lnTo>
                  <a:close/>
                  <a:moveTo>
                    <a:pt x="489" y="449"/>
                  </a:moveTo>
                  <a:lnTo>
                    <a:pt x="489" y="449"/>
                  </a:lnTo>
                  <a:lnTo>
                    <a:pt x="488" y="437"/>
                  </a:lnTo>
                  <a:lnTo>
                    <a:pt x="486" y="428"/>
                  </a:lnTo>
                  <a:lnTo>
                    <a:pt x="486" y="428"/>
                  </a:lnTo>
                  <a:lnTo>
                    <a:pt x="485" y="428"/>
                  </a:lnTo>
                  <a:lnTo>
                    <a:pt x="485" y="428"/>
                  </a:lnTo>
                  <a:lnTo>
                    <a:pt x="486" y="439"/>
                  </a:lnTo>
                  <a:lnTo>
                    <a:pt x="488" y="445"/>
                  </a:lnTo>
                  <a:lnTo>
                    <a:pt x="489" y="449"/>
                  </a:lnTo>
                  <a:lnTo>
                    <a:pt x="489" y="449"/>
                  </a:lnTo>
                  <a:close/>
                  <a:moveTo>
                    <a:pt x="116" y="440"/>
                  </a:moveTo>
                  <a:lnTo>
                    <a:pt x="116" y="440"/>
                  </a:lnTo>
                  <a:lnTo>
                    <a:pt x="116" y="434"/>
                  </a:lnTo>
                  <a:lnTo>
                    <a:pt x="116" y="428"/>
                  </a:lnTo>
                  <a:lnTo>
                    <a:pt x="116" y="428"/>
                  </a:lnTo>
                  <a:lnTo>
                    <a:pt x="113" y="430"/>
                  </a:lnTo>
                  <a:lnTo>
                    <a:pt x="111" y="431"/>
                  </a:lnTo>
                  <a:lnTo>
                    <a:pt x="111" y="434"/>
                  </a:lnTo>
                  <a:lnTo>
                    <a:pt x="113" y="437"/>
                  </a:lnTo>
                  <a:lnTo>
                    <a:pt x="116" y="440"/>
                  </a:lnTo>
                  <a:lnTo>
                    <a:pt x="116" y="440"/>
                  </a:lnTo>
                  <a:close/>
                  <a:moveTo>
                    <a:pt x="140" y="430"/>
                  </a:moveTo>
                  <a:lnTo>
                    <a:pt x="140" y="430"/>
                  </a:lnTo>
                  <a:lnTo>
                    <a:pt x="142" y="433"/>
                  </a:lnTo>
                  <a:lnTo>
                    <a:pt x="142" y="436"/>
                  </a:lnTo>
                  <a:lnTo>
                    <a:pt x="142" y="436"/>
                  </a:lnTo>
                  <a:lnTo>
                    <a:pt x="145" y="433"/>
                  </a:lnTo>
                  <a:lnTo>
                    <a:pt x="149" y="428"/>
                  </a:lnTo>
                  <a:lnTo>
                    <a:pt x="149" y="428"/>
                  </a:lnTo>
                  <a:lnTo>
                    <a:pt x="145" y="428"/>
                  </a:lnTo>
                  <a:lnTo>
                    <a:pt x="140" y="430"/>
                  </a:lnTo>
                  <a:lnTo>
                    <a:pt x="140" y="430"/>
                  </a:lnTo>
                  <a:close/>
                  <a:moveTo>
                    <a:pt x="191" y="434"/>
                  </a:moveTo>
                  <a:lnTo>
                    <a:pt x="191" y="434"/>
                  </a:lnTo>
                  <a:lnTo>
                    <a:pt x="192" y="433"/>
                  </a:lnTo>
                  <a:lnTo>
                    <a:pt x="194" y="430"/>
                  </a:lnTo>
                  <a:lnTo>
                    <a:pt x="194" y="430"/>
                  </a:lnTo>
                  <a:lnTo>
                    <a:pt x="192" y="428"/>
                  </a:lnTo>
                  <a:lnTo>
                    <a:pt x="189" y="428"/>
                  </a:lnTo>
                  <a:lnTo>
                    <a:pt x="189" y="428"/>
                  </a:lnTo>
                  <a:lnTo>
                    <a:pt x="189" y="433"/>
                  </a:lnTo>
                  <a:lnTo>
                    <a:pt x="189" y="434"/>
                  </a:lnTo>
                  <a:lnTo>
                    <a:pt x="191" y="434"/>
                  </a:lnTo>
                  <a:lnTo>
                    <a:pt x="191" y="434"/>
                  </a:lnTo>
                  <a:close/>
                  <a:moveTo>
                    <a:pt x="477" y="431"/>
                  </a:moveTo>
                  <a:lnTo>
                    <a:pt x="477" y="431"/>
                  </a:lnTo>
                  <a:lnTo>
                    <a:pt x="480" y="440"/>
                  </a:lnTo>
                  <a:lnTo>
                    <a:pt x="480" y="445"/>
                  </a:lnTo>
                  <a:lnTo>
                    <a:pt x="482" y="446"/>
                  </a:lnTo>
                  <a:lnTo>
                    <a:pt x="482" y="446"/>
                  </a:lnTo>
                  <a:lnTo>
                    <a:pt x="482" y="437"/>
                  </a:lnTo>
                  <a:lnTo>
                    <a:pt x="480" y="433"/>
                  </a:lnTo>
                  <a:lnTo>
                    <a:pt x="479" y="428"/>
                  </a:lnTo>
                  <a:lnTo>
                    <a:pt x="479" y="428"/>
                  </a:lnTo>
                  <a:lnTo>
                    <a:pt x="477" y="430"/>
                  </a:lnTo>
                  <a:lnTo>
                    <a:pt x="477" y="431"/>
                  </a:lnTo>
                  <a:lnTo>
                    <a:pt x="477" y="431"/>
                  </a:lnTo>
                  <a:close/>
                  <a:moveTo>
                    <a:pt x="101" y="442"/>
                  </a:moveTo>
                  <a:lnTo>
                    <a:pt x="101" y="442"/>
                  </a:lnTo>
                  <a:lnTo>
                    <a:pt x="101" y="440"/>
                  </a:lnTo>
                  <a:lnTo>
                    <a:pt x="101" y="439"/>
                  </a:lnTo>
                  <a:lnTo>
                    <a:pt x="102" y="437"/>
                  </a:lnTo>
                  <a:lnTo>
                    <a:pt x="102" y="436"/>
                  </a:lnTo>
                  <a:lnTo>
                    <a:pt x="102" y="436"/>
                  </a:lnTo>
                  <a:lnTo>
                    <a:pt x="101" y="433"/>
                  </a:lnTo>
                  <a:lnTo>
                    <a:pt x="98" y="430"/>
                  </a:lnTo>
                  <a:lnTo>
                    <a:pt x="98" y="430"/>
                  </a:lnTo>
                  <a:lnTo>
                    <a:pt x="98" y="436"/>
                  </a:lnTo>
                  <a:lnTo>
                    <a:pt x="101" y="442"/>
                  </a:lnTo>
                  <a:lnTo>
                    <a:pt x="101" y="442"/>
                  </a:lnTo>
                  <a:close/>
                  <a:moveTo>
                    <a:pt x="422" y="442"/>
                  </a:moveTo>
                  <a:lnTo>
                    <a:pt x="422" y="442"/>
                  </a:lnTo>
                  <a:lnTo>
                    <a:pt x="425" y="445"/>
                  </a:lnTo>
                  <a:lnTo>
                    <a:pt x="428" y="446"/>
                  </a:lnTo>
                  <a:lnTo>
                    <a:pt x="438" y="451"/>
                  </a:lnTo>
                  <a:lnTo>
                    <a:pt x="438" y="451"/>
                  </a:lnTo>
                  <a:lnTo>
                    <a:pt x="436" y="440"/>
                  </a:lnTo>
                  <a:lnTo>
                    <a:pt x="433" y="430"/>
                  </a:lnTo>
                  <a:lnTo>
                    <a:pt x="433" y="430"/>
                  </a:lnTo>
                  <a:lnTo>
                    <a:pt x="428" y="436"/>
                  </a:lnTo>
                  <a:lnTo>
                    <a:pt x="425" y="439"/>
                  </a:lnTo>
                  <a:lnTo>
                    <a:pt x="422" y="442"/>
                  </a:lnTo>
                  <a:lnTo>
                    <a:pt x="422" y="442"/>
                  </a:lnTo>
                  <a:close/>
                  <a:moveTo>
                    <a:pt x="27" y="442"/>
                  </a:moveTo>
                  <a:lnTo>
                    <a:pt x="27" y="442"/>
                  </a:lnTo>
                  <a:lnTo>
                    <a:pt x="27" y="440"/>
                  </a:lnTo>
                  <a:lnTo>
                    <a:pt x="27" y="440"/>
                  </a:lnTo>
                  <a:lnTo>
                    <a:pt x="32" y="448"/>
                  </a:lnTo>
                  <a:lnTo>
                    <a:pt x="33" y="457"/>
                  </a:lnTo>
                  <a:lnTo>
                    <a:pt x="37" y="466"/>
                  </a:lnTo>
                  <a:lnTo>
                    <a:pt x="40" y="474"/>
                  </a:lnTo>
                  <a:lnTo>
                    <a:pt x="40" y="474"/>
                  </a:lnTo>
                  <a:lnTo>
                    <a:pt x="41" y="472"/>
                  </a:lnTo>
                  <a:lnTo>
                    <a:pt x="43" y="472"/>
                  </a:lnTo>
                  <a:lnTo>
                    <a:pt x="43" y="472"/>
                  </a:lnTo>
                  <a:lnTo>
                    <a:pt x="32" y="431"/>
                  </a:lnTo>
                  <a:lnTo>
                    <a:pt x="32" y="431"/>
                  </a:lnTo>
                  <a:lnTo>
                    <a:pt x="27" y="431"/>
                  </a:lnTo>
                  <a:lnTo>
                    <a:pt x="27" y="431"/>
                  </a:lnTo>
                  <a:lnTo>
                    <a:pt x="27" y="437"/>
                  </a:lnTo>
                  <a:lnTo>
                    <a:pt x="27" y="442"/>
                  </a:lnTo>
                  <a:lnTo>
                    <a:pt x="27" y="442"/>
                  </a:lnTo>
                  <a:close/>
                  <a:moveTo>
                    <a:pt x="495" y="446"/>
                  </a:moveTo>
                  <a:lnTo>
                    <a:pt x="495" y="446"/>
                  </a:lnTo>
                  <a:lnTo>
                    <a:pt x="497" y="443"/>
                  </a:lnTo>
                  <a:lnTo>
                    <a:pt x="497" y="439"/>
                  </a:lnTo>
                  <a:lnTo>
                    <a:pt x="495" y="434"/>
                  </a:lnTo>
                  <a:lnTo>
                    <a:pt x="494" y="431"/>
                  </a:lnTo>
                  <a:lnTo>
                    <a:pt x="492" y="431"/>
                  </a:lnTo>
                  <a:lnTo>
                    <a:pt x="492" y="431"/>
                  </a:lnTo>
                  <a:lnTo>
                    <a:pt x="494" y="434"/>
                  </a:lnTo>
                  <a:lnTo>
                    <a:pt x="494" y="439"/>
                  </a:lnTo>
                  <a:lnTo>
                    <a:pt x="494" y="443"/>
                  </a:lnTo>
                  <a:lnTo>
                    <a:pt x="495" y="446"/>
                  </a:lnTo>
                  <a:lnTo>
                    <a:pt x="495" y="446"/>
                  </a:lnTo>
                  <a:close/>
                  <a:moveTo>
                    <a:pt x="631" y="449"/>
                  </a:moveTo>
                  <a:lnTo>
                    <a:pt x="631" y="449"/>
                  </a:lnTo>
                  <a:lnTo>
                    <a:pt x="636" y="452"/>
                  </a:lnTo>
                  <a:lnTo>
                    <a:pt x="639" y="452"/>
                  </a:lnTo>
                  <a:lnTo>
                    <a:pt x="640" y="451"/>
                  </a:lnTo>
                  <a:lnTo>
                    <a:pt x="643" y="446"/>
                  </a:lnTo>
                  <a:lnTo>
                    <a:pt x="645" y="437"/>
                  </a:lnTo>
                  <a:lnTo>
                    <a:pt x="645" y="434"/>
                  </a:lnTo>
                  <a:lnTo>
                    <a:pt x="645" y="431"/>
                  </a:lnTo>
                  <a:lnTo>
                    <a:pt x="645" y="431"/>
                  </a:lnTo>
                  <a:lnTo>
                    <a:pt x="642" y="436"/>
                  </a:lnTo>
                  <a:lnTo>
                    <a:pt x="637" y="440"/>
                  </a:lnTo>
                  <a:lnTo>
                    <a:pt x="634" y="443"/>
                  </a:lnTo>
                  <a:lnTo>
                    <a:pt x="631" y="449"/>
                  </a:lnTo>
                  <a:lnTo>
                    <a:pt x="631" y="449"/>
                  </a:lnTo>
                  <a:close/>
                  <a:moveTo>
                    <a:pt x="666" y="437"/>
                  </a:moveTo>
                  <a:lnTo>
                    <a:pt x="666" y="437"/>
                  </a:lnTo>
                  <a:lnTo>
                    <a:pt x="666" y="434"/>
                  </a:lnTo>
                  <a:lnTo>
                    <a:pt x="666" y="433"/>
                  </a:lnTo>
                  <a:lnTo>
                    <a:pt x="666" y="431"/>
                  </a:lnTo>
                  <a:lnTo>
                    <a:pt x="666" y="431"/>
                  </a:lnTo>
                  <a:lnTo>
                    <a:pt x="665" y="434"/>
                  </a:lnTo>
                  <a:lnTo>
                    <a:pt x="665" y="436"/>
                  </a:lnTo>
                  <a:lnTo>
                    <a:pt x="666" y="437"/>
                  </a:lnTo>
                  <a:lnTo>
                    <a:pt x="666" y="437"/>
                  </a:lnTo>
                  <a:close/>
                  <a:moveTo>
                    <a:pt x="355" y="434"/>
                  </a:moveTo>
                  <a:lnTo>
                    <a:pt x="355" y="434"/>
                  </a:lnTo>
                  <a:lnTo>
                    <a:pt x="358" y="434"/>
                  </a:lnTo>
                  <a:lnTo>
                    <a:pt x="358" y="431"/>
                  </a:lnTo>
                  <a:lnTo>
                    <a:pt x="358" y="431"/>
                  </a:lnTo>
                  <a:lnTo>
                    <a:pt x="355" y="433"/>
                  </a:lnTo>
                  <a:lnTo>
                    <a:pt x="355" y="434"/>
                  </a:lnTo>
                  <a:lnTo>
                    <a:pt x="355" y="434"/>
                  </a:lnTo>
                  <a:close/>
                  <a:moveTo>
                    <a:pt x="378" y="434"/>
                  </a:moveTo>
                  <a:lnTo>
                    <a:pt x="378" y="434"/>
                  </a:lnTo>
                  <a:lnTo>
                    <a:pt x="380" y="433"/>
                  </a:lnTo>
                  <a:lnTo>
                    <a:pt x="380" y="433"/>
                  </a:lnTo>
                  <a:lnTo>
                    <a:pt x="377" y="431"/>
                  </a:lnTo>
                  <a:lnTo>
                    <a:pt x="377" y="431"/>
                  </a:lnTo>
                  <a:lnTo>
                    <a:pt x="377" y="434"/>
                  </a:lnTo>
                  <a:lnTo>
                    <a:pt x="378" y="434"/>
                  </a:lnTo>
                  <a:lnTo>
                    <a:pt x="378" y="434"/>
                  </a:lnTo>
                  <a:close/>
                  <a:moveTo>
                    <a:pt x="581" y="445"/>
                  </a:moveTo>
                  <a:lnTo>
                    <a:pt x="581" y="445"/>
                  </a:lnTo>
                  <a:lnTo>
                    <a:pt x="590" y="448"/>
                  </a:lnTo>
                  <a:lnTo>
                    <a:pt x="590" y="448"/>
                  </a:lnTo>
                  <a:lnTo>
                    <a:pt x="590" y="439"/>
                  </a:lnTo>
                  <a:lnTo>
                    <a:pt x="588" y="434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2" y="434"/>
                  </a:lnTo>
                  <a:lnTo>
                    <a:pt x="581" y="437"/>
                  </a:lnTo>
                  <a:lnTo>
                    <a:pt x="581" y="445"/>
                  </a:lnTo>
                  <a:lnTo>
                    <a:pt x="581" y="445"/>
                  </a:lnTo>
                  <a:close/>
                  <a:moveTo>
                    <a:pt x="137" y="440"/>
                  </a:moveTo>
                  <a:lnTo>
                    <a:pt x="137" y="440"/>
                  </a:lnTo>
                  <a:lnTo>
                    <a:pt x="136" y="436"/>
                  </a:lnTo>
                  <a:lnTo>
                    <a:pt x="136" y="434"/>
                  </a:lnTo>
                  <a:lnTo>
                    <a:pt x="136" y="433"/>
                  </a:lnTo>
                  <a:lnTo>
                    <a:pt x="136" y="433"/>
                  </a:lnTo>
                  <a:lnTo>
                    <a:pt x="134" y="434"/>
                  </a:lnTo>
                  <a:lnTo>
                    <a:pt x="133" y="437"/>
                  </a:lnTo>
                  <a:lnTo>
                    <a:pt x="134" y="440"/>
                  </a:lnTo>
                  <a:lnTo>
                    <a:pt x="137" y="440"/>
                  </a:lnTo>
                  <a:lnTo>
                    <a:pt x="137" y="440"/>
                  </a:lnTo>
                  <a:close/>
                  <a:moveTo>
                    <a:pt x="502" y="439"/>
                  </a:moveTo>
                  <a:lnTo>
                    <a:pt x="502" y="439"/>
                  </a:lnTo>
                  <a:lnTo>
                    <a:pt x="505" y="437"/>
                  </a:lnTo>
                  <a:lnTo>
                    <a:pt x="505" y="436"/>
                  </a:lnTo>
                  <a:lnTo>
                    <a:pt x="505" y="434"/>
                  </a:lnTo>
                  <a:lnTo>
                    <a:pt x="505" y="434"/>
                  </a:lnTo>
                  <a:lnTo>
                    <a:pt x="503" y="433"/>
                  </a:lnTo>
                  <a:lnTo>
                    <a:pt x="500" y="433"/>
                  </a:lnTo>
                  <a:lnTo>
                    <a:pt x="500" y="433"/>
                  </a:lnTo>
                  <a:lnTo>
                    <a:pt x="500" y="436"/>
                  </a:lnTo>
                  <a:lnTo>
                    <a:pt x="502" y="437"/>
                  </a:lnTo>
                  <a:lnTo>
                    <a:pt x="502" y="439"/>
                  </a:lnTo>
                  <a:lnTo>
                    <a:pt x="502" y="439"/>
                  </a:lnTo>
                  <a:close/>
                  <a:moveTo>
                    <a:pt x="781" y="442"/>
                  </a:moveTo>
                  <a:lnTo>
                    <a:pt x="781" y="442"/>
                  </a:lnTo>
                  <a:lnTo>
                    <a:pt x="781" y="437"/>
                  </a:lnTo>
                  <a:lnTo>
                    <a:pt x="781" y="434"/>
                  </a:lnTo>
                  <a:lnTo>
                    <a:pt x="781" y="434"/>
                  </a:lnTo>
                  <a:lnTo>
                    <a:pt x="781" y="434"/>
                  </a:lnTo>
                  <a:lnTo>
                    <a:pt x="781" y="436"/>
                  </a:lnTo>
                  <a:lnTo>
                    <a:pt x="781" y="437"/>
                  </a:lnTo>
                  <a:lnTo>
                    <a:pt x="779" y="440"/>
                  </a:lnTo>
                  <a:lnTo>
                    <a:pt x="781" y="442"/>
                  </a:lnTo>
                  <a:lnTo>
                    <a:pt x="781" y="442"/>
                  </a:lnTo>
                  <a:close/>
                  <a:moveTo>
                    <a:pt x="73" y="466"/>
                  </a:moveTo>
                  <a:lnTo>
                    <a:pt x="73" y="466"/>
                  </a:lnTo>
                  <a:lnTo>
                    <a:pt x="76" y="465"/>
                  </a:lnTo>
                  <a:lnTo>
                    <a:pt x="79" y="462"/>
                  </a:lnTo>
                  <a:lnTo>
                    <a:pt x="81" y="457"/>
                  </a:lnTo>
                  <a:lnTo>
                    <a:pt x="81" y="452"/>
                  </a:lnTo>
                  <a:lnTo>
                    <a:pt x="79" y="442"/>
                  </a:lnTo>
                  <a:lnTo>
                    <a:pt x="76" y="434"/>
                  </a:lnTo>
                  <a:lnTo>
                    <a:pt x="76" y="434"/>
                  </a:lnTo>
                  <a:lnTo>
                    <a:pt x="73" y="442"/>
                  </a:lnTo>
                  <a:lnTo>
                    <a:pt x="73" y="449"/>
                  </a:lnTo>
                  <a:lnTo>
                    <a:pt x="73" y="466"/>
                  </a:lnTo>
                  <a:lnTo>
                    <a:pt x="73" y="466"/>
                  </a:lnTo>
                  <a:close/>
                  <a:moveTo>
                    <a:pt x="352" y="440"/>
                  </a:moveTo>
                  <a:lnTo>
                    <a:pt x="352" y="440"/>
                  </a:lnTo>
                  <a:lnTo>
                    <a:pt x="351" y="437"/>
                  </a:lnTo>
                  <a:lnTo>
                    <a:pt x="351" y="434"/>
                  </a:lnTo>
                  <a:lnTo>
                    <a:pt x="351" y="434"/>
                  </a:lnTo>
                  <a:lnTo>
                    <a:pt x="349" y="434"/>
                  </a:lnTo>
                  <a:lnTo>
                    <a:pt x="348" y="434"/>
                  </a:lnTo>
                  <a:lnTo>
                    <a:pt x="348" y="434"/>
                  </a:lnTo>
                  <a:lnTo>
                    <a:pt x="349" y="436"/>
                  </a:lnTo>
                  <a:lnTo>
                    <a:pt x="349" y="437"/>
                  </a:lnTo>
                  <a:lnTo>
                    <a:pt x="351" y="439"/>
                  </a:lnTo>
                  <a:lnTo>
                    <a:pt x="352" y="440"/>
                  </a:lnTo>
                  <a:lnTo>
                    <a:pt x="352" y="440"/>
                  </a:lnTo>
                  <a:close/>
                  <a:moveTo>
                    <a:pt x="360" y="452"/>
                  </a:moveTo>
                  <a:lnTo>
                    <a:pt x="360" y="452"/>
                  </a:lnTo>
                  <a:lnTo>
                    <a:pt x="363" y="449"/>
                  </a:lnTo>
                  <a:lnTo>
                    <a:pt x="366" y="445"/>
                  </a:lnTo>
                  <a:lnTo>
                    <a:pt x="366" y="445"/>
                  </a:lnTo>
                  <a:lnTo>
                    <a:pt x="366" y="442"/>
                  </a:lnTo>
                  <a:lnTo>
                    <a:pt x="364" y="439"/>
                  </a:lnTo>
                  <a:lnTo>
                    <a:pt x="364" y="436"/>
                  </a:lnTo>
                  <a:lnTo>
                    <a:pt x="361" y="434"/>
                  </a:lnTo>
                  <a:lnTo>
                    <a:pt x="361" y="434"/>
                  </a:lnTo>
                  <a:lnTo>
                    <a:pt x="358" y="437"/>
                  </a:lnTo>
                  <a:lnTo>
                    <a:pt x="357" y="442"/>
                  </a:lnTo>
                  <a:lnTo>
                    <a:pt x="357" y="448"/>
                  </a:lnTo>
                  <a:lnTo>
                    <a:pt x="360" y="452"/>
                  </a:lnTo>
                  <a:lnTo>
                    <a:pt x="360" y="452"/>
                  </a:lnTo>
                  <a:close/>
                  <a:moveTo>
                    <a:pt x="384" y="440"/>
                  </a:moveTo>
                  <a:lnTo>
                    <a:pt x="384" y="440"/>
                  </a:lnTo>
                  <a:lnTo>
                    <a:pt x="389" y="443"/>
                  </a:lnTo>
                  <a:lnTo>
                    <a:pt x="389" y="443"/>
                  </a:lnTo>
                  <a:lnTo>
                    <a:pt x="392" y="440"/>
                  </a:lnTo>
                  <a:lnTo>
                    <a:pt x="393" y="439"/>
                  </a:lnTo>
                  <a:lnTo>
                    <a:pt x="395" y="437"/>
                  </a:lnTo>
                  <a:lnTo>
                    <a:pt x="395" y="437"/>
                  </a:lnTo>
                  <a:lnTo>
                    <a:pt x="390" y="436"/>
                  </a:lnTo>
                  <a:lnTo>
                    <a:pt x="384" y="434"/>
                  </a:lnTo>
                  <a:lnTo>
                    <a:pt x="384" y="434"/>
                  </a:lnTo>
                  <a:lnTo>
                    <a:pt x="384" y="436"/>
                  </a:lnTo>
                  <a:lnTo>
                    <a:pt x="384" y="440"/>
                  </a:lnTo>
                  <a:lnTo>
                    <a:pt x="384" y="440"/>
                  </a:lnTo>
                  <a:close/>
                  <a:moveTo>
                    <a:pt x="58" y="437"/>
                  </a:moveTo>
                  <a:lnTo>
                    <a:pt x="58" y="437"/>
                  </a:lnTo>
                  <a:lnTo>
                    <a:pt x="56" y="436"/>
                  </a:lnTo>
                  <a:lnTo>
                    <a:pt x="56" y="436"/>
                  </a:lnTo>
                  <a:lnTo>
                    <a:pt x="58" y="434"/>
                  </a:lnTo>
                  <a:lnTo>
                    <a:pt x="58" y="434"/>
                  </a:lnTo>
                  <a:lnTo>
                    <a:pt x="58" y="434"/>
                  </a:lnTo>
                  <a:lnTo>
                    <a:pt x="56" y="434"/>
                  </a:lnTo>
                  <a:lnTo>
                    <a:pt x="56" y="434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37"/>
                  </a:lnTo>
                  <a:lnTo>
                    <a:pt x="58" y="437"/>
                  </a:lnTo>
                  <a:close/>
                  <a:moveTo>
                    <a:pt x="227" y="436"/>
                  </a:moveTo>
                  <a:lnTo>
                    <a:pt x="227" y="436"/>
                  </a:lnTo>
                  <a:lnTo>
                    <a:pt x="230" y="437"/>
                  </a:lnTo>
                  <a:lnTo>
                    <a:pt x="232" y="440"/>
                  </a:lnTo>
                  <a:lnTo>
                    <a:pt x="233" y="442"/>
                  </a:lnTo>
                  <a:lnTo>
                    <a:pt x="236" y="442"/>
                  </a:lnTo>
                  <a:lnTo>
                    <a:pt x="236" y="442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30" y="436"/>
                  </a:lnTo>
                  <a:lnTo>
                    <a:pt x="227" y="436"/>
                  </a:lnTo>
                  <a:lnTo>
                    <a:pt x="227" y="436"/>
                  </a:lnTo>
                  <a:close/>
                  <a:moveTo>
                    <a:pt x="334" y="437"/>
                  </a:moveTo>
                  <a:lnTo>
                    <a:pt x="334" y="437"/>
                  </a:lnTo>
                  <a:lnTo>
                    <a:pt x="334" y="434"/>
                  </a:lnTo>
                  <a:lnTo>
                    <a:pt x="334" y="434"/>
                  </a:lnTo>
                  <a:lnTo>
                    <a:pt x="331" y="434"/>
                  </a:lnTo>
                  <a:lnTo>
                    <a:pt x="331" y="434"/>
                  </a:lnTo>
                  <a:lnTo>
                    <a:pt x="331" y="437"/>
                  </a:lnTo>
                  <a:lnTo>
                    <a:pt x="334" y="437"/>
                  </a:lnTo>
                  <a:lnTo>
                    <a:pt x="334" y="437"/>
                  </a:lnTo>
                  <a:close/>
                  <a:moveTo>
                    <a:pt x="549" y="437"/>
                  </a:moveTo>
                  <a:lnTo>
                    <a:pt x="549" y="437"/>
                  </a:lnTo>
                  <a:lnTo>
                    <a:pt x="552" y="439"/>
                  </a:lnTo>
                  <a:lnTo>
                    <a:pt x="552" y="439"/>
                  </a:lnTo>
                  <a:lnTo>
                    <a:pt x="552" y="436"/>
                  </a:lnTo>
                  <a:lnTo>
                    <a:pt x="550" y="434"/>
                  </a:lnTo>
                  <a:lnTo>
                    <a:pt x="550" y="434"/>
                  </a:lnTo>
                  <a:lnTo>
                    <a:pt x="549" y="437"/>
                  </a:lnTo>
                  <a:lnTo>
                    <a:pt x="549" y="437"/>
                  </a:lnTo>
                  <a:lnTo>
                    <a:pt x="549" y="437"/>
                  </a:lnTo>
                  <a:close/>
                  <a:moveTo>
                    <a:pt x="611" y="439"/>
                  </a:moveTo>
                  <a:lnTo>
                    <a:pt x="611" y="439"/>
                  </a:lnTo>
                  <a:lnTo>
                    <a:pt x="613" y="439"/>
                  </a:lnTo>
                  <a:lnTo>
                    <a:pt x="613" y="437"/>
                  </a:lnTo>
                  <a:lnTo>
                    <a:pt x="611" y="434"/>
                  </a:lnTo>
                  <a:lnTo>
                    <a:pt x="611" y="434"/>
                  </a:lnTo>
                  <a:lnTo>
                    <a:pt x="611" y="437"/>
                  </a:lnTo>
                  <a:lnTo>
                    <a:pt x="611" y="439"/>
                  </a:lnTo>
                  <a:lnTo>
                    <a:pt x="611" y="439"/>
                  </a:lnTo>
                  <a:close/>
                  <a:moveTo>
                    <a:pt x="210" y="437"/>
                  </a:moveTo>
                  <a:lnTo>
                    <a:pt x="210" y="437"/>
                  </a:lnTo>
                  <a:lnTo>
                    <a:pt x="212" y="442"/>
                  </a:lnTo>
                  <a:lnTo>
                    <a:pt x="213" y="445"/>
                  </a:lnTo>
                  <a:lnTo>
                    <a:pt x="213" y="445"/>
                  </a:lnTo>
                  <a:lnTo>
                    <a:pt x="216" y="443"/>
                  </a:lnTo>
                  <a:lnTo>
                    <a:pt x="219" y="442"/>
                  </a:lnTo>
                  <a:lnTo>
                    <a:pt x="221" y="440"/>
                  </a:lnTo>
                  <a:lnTo>
                    <a:pt x="224" y="442"/>
                  </a:lnTo>
                  <a:lnTo>
                    <a:pt x="224" y="442"/>
                  </a:lnTo>
                  <a:lnTo>
                    <a:pt x="224" y="439"/>
                  </a:lnTo>
                  <a:lnTo>
                    <a:pt x="223" y="437"/>
                  </a:lnTo>
                  <a:lnTo>
                    <a:pt x="218" y="436"/>
                  </a:lnTo>
                  <a:lnTo>
                    <a:pt x="213" y="436"/>
                  </a:lnTo>
                  <a:lnTo>
                    <a:pt x="210" y="437"/>
                  </a:lnTo>
                  <a:lnTo>
                    <a:pt x="210" y="437"/>
                  </a:lnTo>
                  <a:close/>
                  <a:moveTo>
                    <a:pt x="242" y="442"/>
                  </a:moveTo>
                  <a:lnTo>
                    <a:pt x="242" y="442"/>
                  </a:lnTo>
                  <a:lnTo>
                    <a:pt x="244" y="440"/>
                  </a:lnTo>
                  <a:lnTo>
                    <a:pt x="245" y="437"/>
                  </a:lnTo>
                  <a:lnTo>
                    <a:pt x="245" y="437"/>
                  </a:lnTo>
                  <a:lnTo>
                    <a:pt x="244" y="437"/>
                  </a:lnTo>
                  <a:lnTo>
                    <a:pt x="242" y="437"/>
                  </a:lnTo>
                  <a:lnTo>
                    <a:pt x="241" y="436"/>
                  </a:lnTo>
                  <a:lnTo>
                    <a:pt x="241" y="436"/>
                  </a:lnTo>
                  <a:lnTo>
                    <a:pt x="241" y="439"/>
                  </a:lnTo>
                  <a:lnTo>
                    <a:pt x="242" y="442"/>
                  </a:lnTo>
                  <a:lnTo>
                    <a:pt x="242" y="442"/>
                  </a:lnTo>
                  <a:close/>
                  <a:moveTo>
                    <a:pt x="567" y="443"/>
                  </a:moveTo>
                  <a:lnTo>
                    <a:pt x="567" y="443"/>
                  </a:lnTo>
                  <a:lnTo>
                    <a:pt x="569" y="439"/>
                  </a:lnTo>
                  <a:lnTo>
                    <a:pt x="569" y="437"/>
                  </a:lnTo>
                  <a:lnTo>
                    <a:pt x="567" y="436"/>
                  </a:lnTo>
                  <a:lnTo>
                    <a:pt x="567" y="436"/>
                  </a:lnTo>
                  <a:lnTo>
                    <a:pt x="566" y="440"/>
                  </a:lnTo>
                  <a:lnTo>
                    <a:pt x="566" y="442"/>
                  </a:lnTo>
                  <a:lnTo>
                    <a:pt x="567" y="443"/>
                  </a:lnTo>
                  <a:lnTo>
                    <a:pt x="567" y="443"/>
                  </a:lnTo>
                  <a:close/>
                  <a:moveTo>
                    <a:pt x="143" y="448"/>
                  </a:moveTo>
                  <a:lnTo>
                    <a:pt x="143" y="448"/>
                  </a:lnTo>
                  <a:lnTo>
                    <a:pt x="148" y="443"/>
                  </a:lnTo>
                  <a:lnTo>
                    <a:pt x="149" y="437"/>
                  </a:lnTo>
                  <a:lnTo>
                    <a:pt x="149" y="437"/>
                  </a:lnTo>
                  <a:lnTo>
                    <a:pt x="146" y="437"/>
                  </a:lnTo>
                  <a:lnTo>
                    <a:pt x="145" y="440"/>
                  </a:lnTo>
                  <a:lnTo>
                    <a:pt x="143" y="443"/>
                  </a:lnTo>
                  <a:lnTo>
                    <a:pt x="143" y="448"/>
                  </a:lnTo>
                  <a:lnTo>
                    <a:pt x="143" y="448"/>
                  </a:lnTo>
                  <a:close/>
                  <a:moveTo>
                    <a:pt x="329" y="440"/>
                  </a:moveTo>
                  <a:lnTo>
                    <a:pt x="329" y="440"/>
                  </a:lnTo>
                  <a:lnTo>
                    <a:pt x="329" y="439"/>
                  </a:lnTo>
                  <a:lnTo>
                    <a:pt x="328" y="436"/>
                  </a:lnTo>
                  <a:lnTo>
                    <a:pt x="328" y="436"/>
                  </a:lnTo>
                  <a:lnTo>
                    <a:pt x="328" y="439"/>
                  </a:lnTo>
                  <a:lnTo>
                    <a:pt x="328" y="440"/>
                  </a:lnTo>
                  <a:lnTo>
                    <a:pt x="329" y="440"/>
                  </a:lnTo>
                  <a:lnTo>
                    <a:pt x="329" y="440"/>
                  </a:lnTo>
                  <a:close/>
                  <a:moveTo>
                    <a:pt x="372" y="442"/>
                  </a:moveTo>
                  <a:lnTo>
                    <a:pt x="372" y="442"/>
                  </a:lnTo>
                  <a:lnTo>
                    <a:pt x="372" y="440"/>
                  </a:lnTo>
                  <a:lnTo>
                    <a:pt x="373" y="439"/>
                  </a:lnTo>
                  <a:lnTo>
                    <a:pt x="373" y="439"/>
                  </a:lnTo>
                  <a:lnTo>
                    <a:pt x="373" y="437"/>
                  </a:lnTo>
                  <a:lnTo>
                    <a:pt x="373" y="437"/>
                  </a:lnTo>
                  <a:lnTo>
                    <a:pt x="373" y="439"/>
                  </a:lnTo>
                  <a:lnTo>
                    <a:pt x="372" y="439"/>
                  </a:lnTo>
                  <a:lnTo>
                    <a:pt x="370" y="437"/>
                  </a:lnTo>
                  <a:lnTo>
                    <a:pt x="370" y="437"/>
                  </a:lnTo>
                  <a:lnTo>
                    <a:pt x="370" y="440"/>
                  </a:lnTo>
                  <a:lnTo>
                    <a:pt x="370" y="440"/>
                  </a:lnTo>
                  <a:lnTo>
                    <a:pt x="372" y="442"/>
                  </a:lnTo>
                  <a:lnTo>
                    <a:pt x="372" y="442"/>
                  </a:lnTo>
                  <a:close/>
                  <a:moveTo>
                    <a:pt x="517" y="440"/>
                  </a:moveTo>
                  <a:lnTo>
                    <a:pt x="517" y="440"/>
                  </a:lnTo>
                  <a:lnTo>
                    <a:pt x="517" y="439"/>
                  </a:lnTo>
                  <a:lnTo>
                    <a:pt x="515" y="437"/>
                  </a:lnTo>
                  <a:lnTo>
                    <a:pt x="514" y="437"/>
                  </a:lnTo>
                  <a:lnTo>
                    <a:pt x="512" y="437"/>
                  </a:lnTo>
                  <a:lnTo>
                    <a:pt x="512" y="437"/>
                  </a:lnTo>
                  <a:lnTo>
                    <a:pt x="514" y="439"/>
                  </a:lnTo>
                  <a:lnTo>
                    <a:pt x="515" y="440"/>
                  </a:lnTo>
                  <a:lnTo>
                    <a:pt x="517" y="440"/>
                  </a:lnTo>
                  <a:lnTo>
                    <a:pt x="517" y="440"/>
                  </a:lnTo>
                  <a:close/>
                  <a:moveTo>
                    <a:pt x="614" y="454"/>
                  </a:moveTo>
                  <a:lnTo>
                    <a:pt x="614" y="454"/>
                  </a:lnTo>
                  <a:lnTo>
                    <a:pt x="619" y="451"/>
                  </a:lnTo>
                  <a:lnTo>
                    <a:pt x="620" y="446"/>
                  </a:lnTo>
                  <a:lnTo>
                    <a:pt x="620" y="442"/>
                  </a:lnTo>
                  <a:lnTo>
                    <a:pt x="617" y="437"/>
                  </a:lnTo>
                  <a:lnTo>
                    <a:pt x="617" y="437"/>
                  </a:lnTo>
                  <a:lnTo>
                    <a:pt x="616" y="445"/>
                  </a:lnTo>
                  <a:lnTo>
                    <a:pt x="614" y="454"/>
                  </a:lnTo>
                  <a:lnTo>
                    <a:pt x="614" y="454"/>
                  </a:lnTo>
                  <a:close/>
                  <a:moveTo>
                    <a:pt x="750" y="451"/>
                  </a:moveTo>
                  <a:lnTo>
                    <a:pt x="750" y="451"/>
                  </a:lnTo>
                  <a:lnTo>
                    <a:pt x="752" y="448"/>
                  </a:lnTo>
                  <a:lnTo>
                    <a:pt x="753" y="446"/>
                  </a:lnTo>
                  <a:lnTo>
                    <a:pt x="753" y="446"/>
                  </a:lnTo>
                  <a:lnTo>
                    <a:pt x="752" y="442"/>
                  </a:lnTo>
                  <a:lnTo>
                    <a:pt x="750" y="437"/>
                  </a:lnTo>
                  <a:lnTo>
                    <a:pt x="750" y="437"/>
                  </a:lnTo>
                  <a:lnTo>
                    <a:pt x="749" y="440"/>
                  </a:lnTo>
                  <a:lnTo>
                    <a:pt x="749" y="445"/>
                  </a:lnTo>
                  <a:lnTo>
                    <a:pt x="749" y="448"/>
                  </a:lnTo>
                  <a:lnTo>
                    <a:pt x="750" y="451"/>
                  </a:lnTo>
                  <a:lnTo>
                    <a:pt x="750" y="451"/>
                  </a:lnTo>
                  <a:close/>
                  <a:moveTo>
                    <a:pt x="788" y="477"/>
                  </a:moveTo>
                  <a:lnTo>
                    <a:pt x="788" y="477"/>
                  </a:lnTo>
                  <a:lnTo>
                    <a:pt x="788" y="472"/>
                  </a:lnTo>
                  <a:lnTo>
                    <a:pt x="790" y="468"/>
                  </a:lnTo>
                  <a:lnTo>
                    <a:pt x="790" y="457"/>
                  </a:lnTo>
                  <a:lnTo>
                    <a:pt x="788" y="446"/>
                  </a:lnTo>
                  <a:lnTo>
                    <a:pt x="787" y="439"/>
                  </a:lnTo>
                  <a:lnTo>
                    <a:pt x="787" y="439"/>
                  </a:lnTo>
                  <a:lnTo>
                    <a:pt x="785" y="457"/>
                  </a:lnTo>
                  <a:lnTo>
                    <a:pt x="788" y="477"/>
                  </a:lnTo>
                  <a:lnTo>
                    <a:pt x="788" y="477"/>
                  </a:lnTo>
                  <a:close/>
                  <a:moveTo>
                    <a:pt x="154" y="448"/>
                  </a:moveTo>
                  <a:lnTo>
                    <a:pt x="154" y="448"/>
                  </a:lnTo>
                  <a:lnTo>
                    <a:pt x="155" y="446"/>
                  </a:lnTo>
                  <a:lnTo>
                    <a:pt x="157" y="443"/>
                  </a:lnTo>
                  <a:lnTo>
                    <a:pt x="155" y="439"/>
                  </a:lnTo>
                  <a:lnTo>
                    <a:pt x="155" y="439"/>
                  </a:lnTo>
                  <a:lnTo>
                    <a:pt x="154" y="440"/>
                  </a:lnTo>
                  <a:lnTo>
                    <a:pt x="154" y="443"/>
                  </a:lnTo>
                  <a:lnTo>
                    <a:pt x="154" y="448"/>
                  </a:lnTo>
                  <a:lnTo>
                    <a:pt x="154" y="448"/>
                  </a:lnTo>
                  <a:close/>
                  <a:moveTo>
                    <a:pt x="189" y="443"/>
                  </a:moveTo>
                  <a:lnTo>
                    <a:pt x="189" y="445"/>
                  </a:lnTo>
                  <a:lnTo>
                    <a:pt x="189" y="445"/>
                  </a:lnTo>
                  <a:lnTo>
                    <a:pt x="192" y="445"/>
                  </a:lnTo>
                  <a:lnTo>
                    <a:pt x="197" y="445"/>
                  </a:lnTo>
                  <a:lnTo>
                    <a:pt x="203" y="445"/>
                  </a:lnTo>
                  <a:lnTo>
                    <a:pt x="203" y="445"/>
                  </a:lnTo>
                  <a:lnTo>
                    <a:pt x="201" y="440"/>
                  </a:lnTo>
                  <a:lnTo>
                    <a:pt x="200" y="439"/>
                  </a:lnTo>
                  <a:lnTo>
                    <a:pt x="200" y="439"/>
                  </a:lnTo>
                  <a:lnTo>
                    <a:pt x="197" y="439"/>
                  </a:lnTo>
                  <a:lnTo>
                    <a:pt x="194" y="440"/>
                  </a:lnTo>
                  <a:lnTo>
                    <a:pt x="191" y="440"/>
                  </a:lnTo>
                  <a:lnTo>
                    <a:pt x="189" y="443"/>
                  </a:lnTo>
                  <a:lnTo>
                    <a:pt x="189" y="443"/>
                  </a:lnTo>
                  <a:close/>
                  <a:moveTo>
                    <a:pt x="340" y="446"/>
                  </a:moveTo>
                  <a:lnTo>
                    <a:pt x="340" y="446"/>
                  </a:lnTo>
                  <a:lnTo>
                    <a:pt x="343" y="446"/>
                  </a:lnTo>
                  <a:lnTo>
                    <a:pt x="346" y="448"/>
                  </a:lnTo>
                  <a:lnTo>
                    <a:pt x="346" y="448"/>
                  </a:lnTo>
                  <a:lnTo>
                    <a:pt x="343" y="443"/>
                  </a:lnTo>
                  <a:lnTo>
                    <a:pt x="340" y="439"/>
                  </a:lnTo>
                  <a:lnTo>
                    <a:pt x="340" y="439"/>
                  </a:lnTo>
                  <a:lnTo>
                    <a:pt x="340" y="446"/>
                  </a:lnTo>
                  <a:lnTo>
                    <a:pt x="340" y="446"/>
                  </a:lnTo>
                  <a:close/>
                  <a:moveTo>
                    <a:pt x="502" y="445"/>
                  </a:moveTo>
                  <a:lnTo>
                    <a:pt x="502" y="445"/>
                  </a:lnTo>
                  <a:lnTo>
                    <a:pt x="508" y="445"/>
                  </a:lnTo>
                  <a:lnTo>
                    <a:pt x="511" y="442"/>
                  </a:lnTo>
                  <a:lnTo>
                    <a:pt x="511" y="442"/>
                  </a:lnTo>
                  <a:lnTo>
                    <a:pt x="509" y="440"/>
                  </a:lnTo>
                  <a:lnTo>
                    <a:pt x="506" y="440"/>
                  </a:lnTo>
                  <a:lnTo>
                    <a:pt x="502" y="445"/>
                  </a:lnTo>
                  <a:lnTo>
                    <a:pt x="502" y="445"/>
                  </a:lnTo>
                  <a:close/>
                  <a:moveTo>
                    <a:pt x="58" y="445"/>
                  </a:moveTo>
                  <a:lnTo>
                    <a:pt x="58" y="445"/>
                  </a:lnTo>
                  <a:lnTo>
                    <a:pt x="58" y="443"/>
                  </a:lnTo>
                  <a:lnTo>
                    <a:pt x="59" y="442"/>
                  </a:lnTo>
                  <a:lnTo>
                    <a:pt x="58" y="440"/>
                  </a:lnTo>
                  <a:lnTo>
                    <a:pt x="56" y="440"/>
                  </a:lnTo>
                  <a:lnTo>
                    <a:pt x="56" y="440"/>
                  </a:lnTo>
                  <a:lnTo>
                    <a:pt x="56" y="442"/>
                  </a:lnTo>
                  <a:lnTo>
                    <a:pt x="58" y="445"/>
                  </a:lnTo>
                  <a:lnTo>
                    <a:pt x="58" y="445"/>
                  </a:lnTo>
                  <a:close/>
                  <a:moveTo>
                    <a:pt x="282" y="442"/>
                  </a:moveTo>
                  <a:lnTo>
                    <a:pt x="282" y="442"/>
                  </a:lnTo>
                  <a:lnTo>
                    <a:pt x="282" y="443"/>
                  </a:lnTo>
                  <a:lnTo>
                    <a:pt x="282" y="445"/>
                  </a:lnTo>
                  <a:lnTo>
                    <a:pt x="285" y="448"/>
                  </a:lnTo>
                  <a:lnTo>
                    <a:pt x="288" y="449"/>
                  </a:lnTo>
                  <a:lnTo>
                    <a:pt x="290" y="451"/>
                  </a:lnTo>
                  <a:lnTo>
                    <a:pt x="290" y="452"/>
                  </a:lnTo>
                  <a:lnTo>
                    <a:pt x="290" y="452"/>
                  </a:lnTo>
                  <a:lnTo>
                    <a:pt x="287" y="452"/>
                  </a:lnTo>
                  <a:lnTo>
                    <a:pt x="285" y="452"/>
                  </a:lnTo>
                  <a:lnTo>
                    <a:pt x="285" y="452"/>
                  </a:lnTo>
                  <a:lnTo>
                    <a:pt x="288" y="460"/>
                  </a:lnTo>
                  <a:lnTo>
                    <a:pt x="288" y="460"/>
                  </a:lnTo>
                  <a:lnTo>
                    <a:pt x="293" y="462"/>
                  </a:lnTo>
                  <a:lnTo>
                    <a:pt x="299" y="462"/>
                  </a:lnTo>
                  <a:lnTo>
                    <a:pt x="302" y="463"/>
                  </a:lnTo>
                  <a:lnTo>
                    <a:pt x="305" y="462"/>
                  </a:lnTo>
                  <a:lnTo>
                    <a:pt x="305" y="462"/>
                  </a:lnTo>
                  <a:lnTo>
                    <a:pt x="303" y="460"/>
                  </a:lnTo>
                  <a:lnTo>
                    <a:pt x="300" y="459"/>
                  </a:lnTo>
                  <a:lnTo>
                    <a:pt x="299" y="454"/>
                  </a:lnTo>
                  <a:lnTo>
                    <a:pt x="299" y="454"/>
                  </a:lnTo>
                  <a:lnTo>
                    <a:pt x="296" y="456"/>
                  </a:lnTo>
                  <a:lnTo>
                    <a:pt x="294" y="454"/>
                  </a:lnTo>
                  <a:lnTo>
                    <a:pt x="293" y="452"/>
                  </a:lnTo>
                  <a:lnTo>
                    <a:pt x="293" y="451"/>
                  </a:lnTo>
                  <a:lnTo>
                    <a:pt x="293" y="451"/>
                  </a:lnTo>
                  <a:lnTo>
                    <a:pt x="300" y="454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4"/>
                  </a:lnTo>
                  <a:lnTo>
                    <a:pt x="312" y="449"/>
                  </a:lnTo>
                  <a:lnTo>
                    <a:pt x="309" y="442"/>
                  </a:lnTo>
                  <a:lnTo>
                    <a:pt x="309" y="442"/>
                  </a:lnTo>
                  <a:lnTo>
                    <a:pt x="303" y="442"/>
                  </a:lnTo>
                  <a:lnTo>
                    <a:pt x="296" y="440"/>
                  </a:lnTo>
                  <a:lnTo>
                    <a:pt x="288" y="440"/>
                  </a:lnTo>
                  <a:lnTo>
                    <a:pt x="282" y="442"/>
                  </a:lnTo>
                  <a:lnTo>
                    <a:pt x="282" y="442"/>
                  </a:lnTo>
                  <a:close/>
                  <a:moveTo>
                    <a:pt x="399" y="440"/>
                  </a:moveTo>
                  <a:lnTo>
                    <a:pt x="399" y="440"/>
                  </a:lnTo>
                  <a:lnTo>
                    <a:pt x="396" y="442"/>
                  </a:lnTo>
                  <a:lnTo>
                    <a:pt x="395" y="443"/>
                  </a:lnTo>
                  <a:lnTo>
                    <a:pt x="395" y="445"/>
                  </a:lnTo>
                  <a:lnTo>
                    <a:pt x="396" y="446"/>
                  </a:lnTo>
                  <a:lnTo>
                    <a:pt x="399" y="449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45"/>
                  </a:lnTo>
                  <a:lnTo>
                    <a:pt x="401" y="442"/>
                  </a:lnTo>
                  <a:lnTo>
                    <a:pt x="399" y="440"/>
                  </a:lnTo>
                  <a:lnTo>
                    <a:pt x="399" y="440"/>
                  </a:lnTo>
                  <a:close/>
                  <a:moveTo>
                    <a:pt x="462" y="448"/>
                  </a:moveTo>
                  <a:lnTo>
                    <a:pt x="462" y="448"/>
                  </a:lnTo>
                  <a:lnTo>
                    <a:pt x="466" y="449"/>
                  </a:lnTo>
                  <a:lnTo>
                    <a:pt x="470" y="448"/>
                  </a:lnTo>
                  <a:lnTo>
                    <a:pt x="470" y="448"/>
                  </a:lnTo>
                  <a:lnTo>
                    <a:pt x="468" y="446"/>
                  </a:lnTo>
                  <a:lnTo>
                    <a:pt x="468" y="445"/>
                  </a:lnTo>
                  <a:lnTo>
                    <a:pt x="468" y="442"/>
                  </a:lnTo>
                  <a:lnTo>
                    <a:pt x="466" y="440"/>
                  </a:lnTo>
                  <a:lnTo>
                    <a:pt x="466" y="440"/>
                  </a:lnTo>
                  <a:lnTo>
                    <a:pt x="465" y="445"/>
                  </a:lnTo>
                  <a:lnTo>
                    <a:pt x="462" y="448"/>
                  </a:lnTo>
                  <a:lnTo>
                    <a:pt x="462" y="448"/>
                  </a:lnTo>
                  <a:close/>
                  <a:moveTo>
                    <a:pt x="518" y="442"/>
                  </a:moveTo>
                  <a:lnTo>
                    <a:pt x="518" y="442"/>
                  </a:lnTo>
                  <a:lnTo>
                    <a:pt x="518" y="445"/>
                  </a:lnTo>
                  <a:lnTo>
                    <a:pt x="520" y="448"/>
                  </a:lnTo>
                  <a:lnTo>
                    <a:pt x="523" y="452"/>
                  </a:lnTo>
                  <a:lnTo>
                    <a:pt x="523" y="452"/>
                  </a:lnTo>
                  <a:lnTo>
                    <a:pt x="524" y="446"/>
                  </a:lnTo>
                  <a:lnTo>
                    <a:pt x="524" y="443"/>
                  </a:lnTo>
                  <a:lnTo>
                    <a:pt x="521" y="440"/>
                  </a:lnTo>
                  <a:lnTo>
                    <a:pt x="521" y="440"/>
                  </a:lnTo>
                  <a:lnTo>
                    <a:pt x="520" y="442"/>
                  </a:lnTo>
                  <a:lnTo>
                    <a:pt x="518" y="442"/>
                  </a:lnTo>
                  <a:lnTo>
                    <a:pt x="518" y="442"/>
                  </a:lnTo>
                  <a:close/>
                  <a:moveTo>
                    <a:pt x="128" y="446"/>
                  </a:moveTo>
                  <a:lnTo>
                    <a:pt x="128" y="446"/>
                  </a:lnTo>
                  <a:lnTo>
                    <a:pt x="131" y="445"/>
                  </a:lnTo>
                  <a:lnTo>
                    <a:pt x="131" y="445"/>
                  </a:lnTo>
                  <a:lnTo>
                    <a:pt x="130" y="443"/>
                  </a:lnTo>
                  <a:lnTo>
                    <a:pt x="128" y="442"/>
                  </a:lnTo>
                  <a:lnTo>
                    <a:pt x="128" y="442"/>
                  </a:lnTo>
                  <a:lnTo>
                    <a:pt x="128" y="446"/>
                  </a:lnTo>
                  <a:lnTo>
                    <a:pt x="128" y="446"/>
                  </a:lnTo>
                  <a:close/>
                  <a:moveTo>
                    <a:pt x="598" y="448"/>
                  </a:moveTo>
                  <a:lnTo>
                    <a:pt x="598" y="448"/>
                  </a:lnTo>
                  <a:lnTo>
                    <a:pt x="599" y="446"/>
                  </a:lnTo>
                  <a:lnTo>
                    <a:pt x="601" y="443"/>
                  </a:lnTo>
                  <a:lnTo>
                    <a:pt x="601" y="443"/>
                  </a:lnTo>
                  <a:lnTo>
                    <a:pt x="599" y="442"/>
                  </a:lnTo>
                  <a:lnTo>
                    <a:pt x="598" y="442"/>
                  </a:lnTo>
                  <a:lnTo>
                    <a:pt x="598" y="442"/>
                  </a:lnTo>
                  <a:lnTo>
                    <a:pt x="598" y="445"/>
                  </a:lnTo>
                  <a:lnTo>
                    <a:pt x="598" y="448"/>
                  </a:lnTo>
                  <a:lnTo>
                    <a:pt x="598" y="448"/>
                  </a:lnTo>
                  <a:lnTo>
                    <a:pt x="598" y="448"/>
                  </a:lnTo>
                  <a:close/>
                  <a:moveTo>
                    <a:pt x="105" y="451"/>
                  </a:moveTo>
                  <a:lnTo>
                    <a:pt x="105" y="451"/>
                  </a:lnTo>
                  <a:lnTo>
                    <a:pt x="105" y="448"/>
                  </a:lnTo>
                  <a:lnTo>
                    <a:pt x="105" y="446"/>
                  </a:lnTo>
                  <a:lnTo>
                    <a:pt x="107" y="445"/>
                  </a:lnTo>
                  <a:lnTo>
                    <a:pt x="105" y="443"/>
                  </a:lnTo>
                  <a:lnTo>
                    <a:pt x="105" y="443"/>
                  </a:lnTo>
                  <a:lnTo>
                    <a:pt x="104" y="448"/>
                  </a:lnTo>
                  <a:lnTo>
                    <a:pt x="104" y="449"/>
                  </a:lnTo>
                  <a:lnTo>
                    <a:pt x="105" y="451"/>
                  </a:lnTo>
                  <a:lnTo>
                    <a:pt x="105" y="451"/>
                  </a:lnTo>
                  <a:close/>
                  <a:moveTo>
                    <a:pt x="373" y="446"/>
                  </a:moveTo>
                  <a:lnTo>
                    <a:pt x="373" y="446"/>
                  </a:lnTo>
                  <a:lnTo>
                    <a:pt x="375" y="454"/>
                  </a:lnTo>
                  <a:lnTo>
                    <a:pt x="375" y="454"/>
                  </a:lnTo>
                  <a:lnTo>
                    <a:pt x="378" y="451"/>
                  </a:lnTo>
                  <a:lnTo>
                    <a:pt x="380" y="449"/>
                  </a:lnTo>
                  <a:lnTo>
                    <a:pt x="380" y="446"/>
                  </a:lnTo>
                  <a:lnTo>
                    <a:pt x="378" y="443"/>
                  </a:lnTo>
                  <a:lnTo>
                    <a:pt x="378" y="443"/>
                  </a:lnTo>
                  <a:lnTo>
                    <a:pt x="377" y="443"/>
                  </a:lnTo>
                  <a:lnTo>
                    <a:pt x="375" y="445"/>
                  </a:lnTo>
                  <a:lnTo>
                    <a:pt x="373" y="446"/>
                  </a:lnTo>
                  <a:lnTo>
                    <a:pt x="373" y="446"/>
                  </a:lnTo>
                  <a:close/>
                  <a:moveTo>
                    <a:pt x="271" y="454"/>
                  </a:moveTo>
                  <a:lnTo>
                    <a:pt x="271" y="454"/>
                  </a:lnTo>
                  <a:lnTo>
                    <a:pt x="271" y="452"/>
                  </a:lnTo>
                  <a:lnTo>
                    <a:pt x="271" y="449"/>
                  </a:lnTo>
                  <a:lnTo>
                    <a:pt x="268" y="445"/>
                  </a:lnTo>
                  <a:lnTo>
                    <a:pt x="268" y="445"/>
                  </a:lnTo>
                  <a:lnTo>
                    <a:pt x="265" y="445"/>
                  </a:lnTo>
                  <a:lnTo>
                    <a:pt x="264" y="443"/>
                  </a:lnTo>
                  <a:lnTo>
                    <a:pt x="264" y="443"/>
                  </a:lnTo>
                  <a:lnTo>
                    <a:pt x="262" y="445"/>
                  </a:lnTo>
                  <a:lnTo>
                    <a:pt x="262" y="448"/>
                  </a:lnTo>
                  <a:lnTo>
                    <a:pt x="264" y="451"/>
                  </a:lnTo>
                  <a:lnTo>
                    <a:pt x="268" y="452"/>
                  </a:lnTo>
                  <a:lnTo>
                    <a:pt x="271" y="454"/>
                  </a:lnTo>
                  <a:lnTo>
                    <a:pt x="271" y="454"/>
                  </a:lnTo>
                  <a:close/>
                  <a:moveTo>
                    <a:pt x="412" y="449"/>
                  </a:moveTo>
                  <a:lnTo>
                    <a:pt x="412" y="449"/>
                  </a:lnTo>
                  <a:lnTo>
                    <a:pt x="410" y="446"/>
                  </a:lnTo>
                  <a:lnTo>
                    <a:pt x="410" y="445"/>
                  </a:lnTo>
                  <a:lnTo>
                    <a:pt x="409" y="443"/>
                  </a:lnTo>
                  <a:lnTo>
                    <a:pt x="409" y="443"/>
                  </a:lnTo>
                  <a:lnTo>
                    <a:pt x="409" y="446"/>
                  </a:lnTo>
                  <a:lnTo>
                    <a:pt x="412" y="449"/>
                  </a:lnTo>
                  <a:lnTo>
                    <a:pt x="412" y="449"/>
                  </a:lnTo>
                  <a:close/>
                  <a:moveTo>
                    <a:pt x="549" y="448"/>
                  </a:moveTo>
                  <a:lnTo>
                    <a:pt x="549" y="448"/>
                  </a:lnTo>
                  <a:lnTo>
                    <a:pt x="552" y="448"/>
                  </a:lnTo>
                  <a:lnTo>
                    <a:pt x="552" y="445"/>
                  </a:lnTo>
                  <a:lnTo>
                    <a:pt x="552" y="445"/>
                  </a:lnTo>
                  <a:lnTo>
                    <a:pt x="550" y="443"/>
                  </a:lnTo>
                  <a:lnTo>
                    <a:pt x="549" y="443"/>
                  </a:lnTo>
                  <a:lnTo>
                    <a:pt x="547" y="445"/>
                  </a:lnTo>
                  <a:lnTo>
                    <a:pt x="547" y="445"/>
                  </a:lnTo>
                  <a:lnTo>
                    <a:pt x="549" y="445"/>
                  </a:lnTo>
                  <a:lnTo>
                    <a:pt x="549" y="446"/>
                  </a:lnTo>
                  <a:lnTo>
                    <a:pt x="547" y="448"/>
                  </a:lnTo>
                  <a:lnTo>
                    <a:pt x="549" y="448"/>
                  </a:lnTo>
                  <a:lnTo>
                    <a:pt x="549" y="448"/>
                  </a:lnTo>
                  <a:close/>
                  <a:moveTo>
                    <a:pt x="653" y="449"/>
                  </a:moveTo>
                  <a:lnTo>
                    <a:pt x="653" y="449"/>
                  </a:lnTo>
                  <a:lnTo>
                    <a:pt x="654" y="446"/>
                  </a:lnTo>
                  <a:lnTo>
                    <a:pt x="654" y="445"/>
                  </a:lnTo>
                  <a:lnTo>
                    <a:pt x="653" y="445"/>
                  </a:lnTo>
                  <a:lnTo>
                    <a:pt x="653" y="445"/>
                  </a:lnTo>
                  <a:lnTo>
                    <a:pt x="653" y="446"/>
                  </a:lnTo>
                  <a:lnTo>
                    <a:pt x="653" y="448"/>
                  </a:lnTo>
                  <a:lnTo>
                    <a:pt x="653" y="449"/>
                  </a:lnTo>
                  <a:lnTo>
                    <a:pt x="653" y="449"/>
                  </a:lnTo>
                  <a:close/>
                  <a:moveTo>
                    <a:pt x="681" y="451"/>
                  </a:moveTo>
                  <a:lnTo>
                    <a:pt x="681" y="451"/>
                  </a:lnTo>
                  <a:lnTo>
                    <a:pt x="685" y="448"/>
                  </a:lnTo>
                  <a:lnTo>
                    <a:pt x="685" y="445"/>
                  </a:lnTo>
                  <a:lnTo>
                    <a:pt x="685" y="445"/>
                  </a:lnTo>
                  <a:lnTo>
                    <a:pt x="685" y="445"/>
                  </a:lnTo>
                  <a:lnTo>
                    <a:pt x="683" y="446"/>
                  </a:lnTo>
                  <a:lnTo>
                    <a:pt x="681" y="451"/>
                  </a:lnTo>
                  <a:lnTo>
                    <a:pt x="681" y="451"/>
                  </a:lnTo>
                  <a:close/>
                  <a:moveTo>
                    <a:pt x="67" y="469"/>
                  </a:moveTo>
                  <a:lnTo>
                    <a:pt x="67" y="469"/>
                  </a:lnTo>
                  <a:lnTo>
                    <a:pt x="69" y="463"/>
                  </a:lnTo>
                  <a:lnTo>
                    <a:pt x="69" y="459"/>
                  </a:lnTo>
                  <a:lnTo>
                    <a:pt x="69" y="445"/>
                  </a:lnTo>
                  <a:lnTo>
                    <a:pt x="69" y="445"/>
                  </a:lnTo>
                  <a:lnTo>
                    <a:pt x="65" y="446"/>
                  </a:lnTo>
                  <a:lnTo>
                    <a:pt x="64" y="446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1" y="451"/>
                  </a:lnTo>
                  <a:lnTo>
                    <a:pt x="61" y="459"/>
                  </a:lnTo>
                  <a:lnTo>
                    <a:pt x="62" y="466"/>
                  </a:lnTo>
                  <a:lnTo>
                    <a:pt x="64" y="468"/>
                  </a:lnTo>
                  <a:lnTo>
                    <a:pt x="67" y="469"/>
                  </a:lnTo>
                  <a:lnTo>
                    <a:pt x="67" y="469"/>
                  </a:lnTo>
                  <a:close/>
                  <a:moveTo>
                    <a:pt x="113" y="457"/>
                  </a:moveTo>
                  <a:lnTo>
                    <a:pt x="113" y="457"/>
                  </a:lnTo>
                  <a:lnTo>
                    <a:pt x="116" y="456"/>
                  </a:lnTo>
                  <a:lnTo>
                    <a:pt x="117" y="454"/>
                  </a:lnTo>
                  <a:lnTo>
                    <a:pt x="117" y="454"/>
                  </a:lnTo>
                  <a:lnTo>
                    <a:pt x="114" y="449"/>
                  </a:lnTo>
                  <a:lnTo>
                    <a:pt x="111" y="445"/>
                  </a:lnTo>
                  <a:lnTo>
                    <a:pt x="111" y="445"/>
                  </a:lnTo>
                  <a:lnTo>
                    <a:pt x="111" y="451"/>
                  </a:lnTo>
                  <a:lnTo>
                    <a:pt x="113" y="457"/>
                  </a:lnTo>
                  <a:lnTo>
                    <a:pt x="113" y="457"/>
                  </a:lnTo>
                  <a:close/>
                  <a:moveTo>
                    <a:pt x="244" y="446"/>
                  </a:moveTo>
                  <a:lnTo>
                    <a:pt x="244" y="446"/>
                  </a:lnTo>
                  <a:lnTo>
                    <a:pt x="247" y="451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5" y="451"/>
                  </a:lnTo>
                  <a:lnTo>
                    <a:pt x="255" y="449"/>
                  </a:lnTo>
                  <a:lnTo>
                    <a:pt x="253" y="445"/>
                  </a:lnTo>
                  <a:lnTo>
                    <a:pt x="253" y="445"/>
                  </a:lnTo>
                  <a:lnTo>
                    <a:pt x="248" y="445"/>
                  </a:lnTo>
                  <a:lnTo>
                    <a:pt x="244" y="446"/>
                  </a:lnTo>
                  <a:lnTo>
                    <a:pt x="244" y="446"/>
                  </a:lnTo>
                  <a:close/>
                  <a:moveTo>
                    <a:pt x="87" y="454"/>
                  </a:moveTo>
                  <a:lnTo>
                    <a:pt x="87" y="454"/>
                  </a:lnTo>
                  <a:lnTo>
                    <a:pt x="88" y="452"/>
                  </a:lnTo>
                  <a:lnTo>
                    <a:pt x="88" y="449"/>
                  </a:lnTo>
                  <a:lnTo>
                    <a:pt x="88" y="446"/>
                  </a:lnTo>
                  <a:lnTo>
                    <a:pt x="87" y="445"/>
                  </a:lnTo>
                  <a:lnTo>
                    <a:pt x="87" y="445"/>
                  </a:lnTo>
                  <a:lnTo>
                    <a:pt x="87" y="454"/>
                  </a:lnTo>
                  <a:lnTo>
                    <a:pt x="87" y="454"/>
                  </a:lnTo>
                  <a:close/>
                  <a:moveTo>
                    <a:pt x="215" y="452"/>
                  </a:moveTo>
                  <a:lnTo>
                    <a:pt x="215" y="452"/>
                  </a:lnTo>
                  <a:lnTo>
                    <a:pt x="219" y="465"/>
                  </a:lnTo>
                  <a:lnTo>
                    <a:pt x="219" y="465"/>
                  </a:lnTo>
                  <a:lnTo>
                    <a:pt x="224" y="462"/>
                  </a:lnTo>
                  <a:lnTo>
                    <a:pt x="227" y="457"/>
                  </a:lnTo>
                  <a:lnTo>
                    <a:pt x="227" y="457"/>
                  </a:lnTo>
                  <a:lnTo>
                    <a:pt x="224" y="446"/>
                  </a:lnTo>
                  <a:lnTo>
                    <a:pt x="224" y="446"/>
                  </a:lnTo>
                  <a:lnTo>
                    <a:pt x="218" y="449"/>
                  </a:lnTo>
                  <a:lnTo>
                    <a:pt x="215" y="452"/>
                  </a:lnTo>
                  <a:lnTo>
                    <a:pt x="215" y="452"/>
                  </a:lnTo>
                  <a:close/>
                  <a:moveTo>
                    <a:pt x="503" y="449"/>
                  </a:moveTo>
                  <a:lnTo>
                    <a:pt x="503" y="449"/>
                  </a:lnTo>
                  <a:lnTo>
                    <a:pt x="503" y="459"/>
                  </a:lnTo>
                  <a:lnTo>
                    <a:pt x="505" y="463"/>
                  </a:lnTo>
                  <a:lnTo>
                    <a:pt x="506" y="466"/>
                  </a:lnTo>
                  <a:lnTo>
                    <a:pt x="506" y="466"/>
                  </a:lnTo>
                  <a:lnTo>
                    <a:pt x="511" y="465"/>
                  </a:lnTo>
                  <a:lnTo>
                    <a:pt x="514" y="462"/>
                  </a:lnTo>
                  <a:lnTo>
                    <a:pt x="520" y="454"/>
                  </a:lnTo>
                  <a:lnTo>
                    <a:pt x="520" y="454"/>
                  </a:lnTo>
                  <a:lnTo>
                    <a:pt x="517" y="449"/>
                  </a:lnTo>
                  <a:lnTo>
                    <a:pt x="514" y="448"/>
                  </a:lnTo>
                  <a:lnTo>
                    <a:pt x="509" y="448"/>
                  </a:lnTo>
                  <a:lnTo>
                    <a:pt x="503" y="449"/>
                  </a:lnTo>
                  <a:lnTo>
                    <a:pt x="503" y="449"/>
                  </a:lnTo>
                  <a:close/>
                  <a:moveTo>
                    <a:pt x="146" y="451"/>
                  </a:moveTo>
                  <a:lnTo>
                    <a:pt x="146" y="451"/>
                  </a:lnTo>
                  <a:lnTo>
                    <a:pt x="149" y="451"/>
                  </a:lnTo>
                  <a:lnTo>
                    <a:pt x="149" y="449"/>
                  </a:lnTo>
                  <a:lnTo>
                    <a:pt x="149" y="448"/>
                  </a:lnTo>
                  <a:lnTo>
                    <a:pt x="149" y="446"/>
                  </a:lnTo>
                  <a:lnTo>
                    <a:pt x="149" y="446"/>
                  </a:lnTo>
                  <a:lnTo>
                    <a:pt x="146" y="451"/>
                  </a:lnTo>
                  <a:lnTo>
                    <a:pt x="146" y="451"/>
                  </a:lnTo>
                  <a:close/>
                  <a:moveTo>
                    <a:pt x="230" y="454"/>
                  </a:moveTo>
                  <a:lnTo>
                    <a:pt x="230" y="454"/>
                  </a:lnTo>
                  <a:lnTo>
                    <a:pt x="233" y="451"/>
                  </a:lnTo>
                  <a:lnTo>
                    <a:pt x="235" y="449"/>
                  </a:lnTo>
                  <a:lnTo>
                    <a:pt x="235" y="449"/>
                  </a:lnTo>
                  <a:lnTo>
                    <a:pt x="233" y="448"/>
                  </a:lnTo>
                  <a:lnTo>
                    <a:pt x="230" y="446"/>
                  </a:lnTo>
                  <a:lnTo>
                    <a:pt x="230" y="446"/>
                  </a:lnTo>
                  <a:lnTo>
                    <a:pt x="230" y="448"/>
                  </a:lnTo>
                  <a:lnTo>
                    <a:pt x="230" y="449"/>
                  </a:lnTo>
                  <a:lnTo>
                    <a:pt x="230" y="454"/>
                  </a:lnTo>
                  <a:lnTo>
                    <a:pt x="230" y="454"/>
                  </a:lnTo>
                  <a:close/>
                  <a:moveTo>
                    <a:pt x="277" y="457"/>
                  </a:moveTo>
                  <a:lnTo>
                    <a:pt x="277" y="457"/>
                  </a:lnTo>
                  <a:lnTo>
                    <a:pt x="280" y="457"/>
                  </a:lnTo>
                  <a:lnTo>
                    <a:pt x="282" y="459"/>
                  </a:lnTo>
                  <a:lnTo>
                    <a:pt x="282" y="459"/>
                  </a:lnTo>
                  <a:lnTo>
                    <a:pt x="279" y="451"/>
                  </a:lnTo>
                  <a:lnTo>
                    <a:pt x="277" y="448"/>
                  </a:lnTo>
                  <a:lnTo>
                    <a:pt x="274" y="446"/>
                  </a:lnTo>
                  <a:lnTo>
                    <a:pt x="274" y="446"/>
                  </a:lnTo>
                  <a:lnTo>
                    <a:pt x="276" y="452"/>
                  </a:lnTo>
                  <a:lnTo>
                    <a:pt x="277" y="457"/>
                  </a:lnTo>
                  <a:lnTo>
                    <a:pt x="277" y="457"/>
                  </a:lnTo>
                  <a:close/>
                  <a:moveTo>
                    <a:pt x="168" y="456"/>
                  </a:moveTo>
                  <a:lnTo>
                    <a:pt x="168" y="456"/>
                  </a:lnTo>
                  <a:lnTo>
                    <a:pt x="169" y="454"/>
                  </a:lnTo>
                  <a:lnTo>
                    <a:pt x="169" y="452"/>
                  </a:lnTo>
                  <a:lnTo>
                    <a:pt x="169" y="448"/>
                  </a:lnTo>
                  <a:lnTo>
                    <a:pt x="169" y="448"/>
                  </a:lnTo>
                  <a:lnTo>
                    <a:pt x="166" y="448"/>
                  </a:lnTo>
                  <a:lnTo>
                    <a:pt x="166" y="448"/>
                  </a:lnTo>
                  <a:lnTo>
                    <a:pt x="166" y="452"/>
                  </a:lnTo>
                  <a:lnTo>
                    <a:pt x="168" y="456"/>
                  </a:lnTo>
                  <a:lnTo>
                    <a:pt x="168" y="456"/>
                  </a:lnTo>
                  <a:close/>
                  <a:moveTo>
                    <a:pt x="442" y="452"/>
                  </a:moveTo>
                  <a:lnTo>
                    <a:pt x="442" y="452"/>
                  </a:lnTo>
                  <a:lnTo>
                    <a:pt x="444" y="454"/>
                  </a:lnTo>
                  <a:lnTo>
                    <a:pt x="444" y="454"/>
                  </a:lnTo>
                  <a:lnTo>
                    <a:pt x="444" y="449"/>
                  </a:lnTo>
                  <a:lnTo>
                    <a:pt x="444" y="448"/>
                  </a:lnTo>
                  <a:lnTo>
                    <a:pt x="442" y="448"/>
                  </a:lnTo>
                  <a:lnTo>
                    <a:pt x="442" y="448"/>
                  </a:lnTo>
                  <a:lnTo>
                    <a:pt x="442" y="449"/>
                  </a:lnTo>
                  <a:lnTo>
                    <a:pt x="442" y="452"/>
                  </a:lnTo>
                  <a:lnTo>
                    <a:pt x="442" y="452"/>
                  </a:lnTo>
                  <a:close/>
                  <a:moveTo>
                    <a:pt x="177" y="468"/>
                  </a:moveTo>
                  <a:lnTo>
                    <a:pt x="177" y="468"/>
                  </a:lnTo>
                  <a:lnTo>
                    <a:pt x="184" y="469"/>
                  </a:lnTo>
                  <a:lnTo>
                    <a:pt x="187" y="469"/>
                  </a:lnTo>
                  <a:lnTo>
                    <a:pt x="189" y="468"/>
                  </a:lnTo>
                  <a:lnTo>
                    <a:pt x="189" y="468"/>
                  </a:lnTo>
                  <a:lnTo>
                    <a:pt x="187" y="463"/>
                  </a:lnTo>
                  <a:lnTo>
                    <a:pt x="187" y="459"/>
                  </a:lnTo>
                  <a:lnTo>
                    <a:pt x="186" y="454"/>
                  </a:lnTo>
                  <a:lnTo>
                    <a:pt x="186" y="448"/>
                  </a:lnTo>
                  <a:lnTo>
                    <a:pt x="186" y="448"/>
                  </a:lnTo>
                  <a:lnTo>
                    <a:pt x="180" y="451"/>
                  </a:lnTo>
                  <a:lnTo>
                    <a:pt x="177" y="456"/>
                  </a:lnTo>
                  <a:lnTo>
                    <a:pt x="175" y="462"/>
                  </a:lnTo>
                  <a:lnTo>
                    <a:pt x="177" y="468"/>
                  </a:lnTo>
                  <a:lnTo>
                    <a:pt x="177" y="468"/>
                  </a:lnTo>
                  <a:close/>
                  <a:moveTo>
                    <a:pt x="395" y="465"/>
                  </a:moveTo>
                  <a:lnTo>
                    <a:pt x="395" y="465"/>
                  </a:lnTo>
                  <a:lnTo>
                    <a:pt x="399" y="462"/>
                  </a:lnTo>
                  <a:lnTo>
                    <a:pt x="404" y="457"/>
                  </a:lnTo>
                  <a:lnTo>
                    <a:pt x="404" y="457"/>
                  </a:lnTo>
                  <a:lnTo>
                    <a:pt x="389" y="448"/>
                  </a:lnTo>
                  <a:lnTo>
                    <a:pt x="389" y="448"/>
                  </a:lnTo>
                  <a:lnTo>
                    <a:pt x="389" y="449"/>
                  </a:lnTo>
                  <a:lnTo>
                    <a:pt x="389" y="452"/>
                  </a:lnTo>
                  <a:lnTo>
                    <a:pt x="390" y="456"/>
                  </a:lnTo>
                  <a:lnTo>
                    <a:pt x="393" y="460"/>
                  </a:lnTo>
                  <a:lnTo>
                    <a:pt x="395" y="465"/>
                  </a:lnTo>
                  <a:lnTo>
                    <a:pt x="395" y="465"/>
                  </a:lnTo>
                  <a:close/>
                  <a:moveTo>
                    <a:pt x="476" y="452"/>
                  </a:moveTo>
                  <a:lnTo>
                    <a:pt x="476" y="452"/>
                  </a:lnTo>
                  <a:lnTo>
                    <a:pt x="476" y="449"/>
                  </a:lnTo>
                  <a:lnTo>
                    <a:pt x="473" y="448"/>
                  </a:lnTo>
                  <a:lnTo>
                    <a:pt x="473" y="448"/>
                  </a:lnTo>
                  <a:lnTo>
                    <a:pt x="474" y="451"/>
                  </a:lnTo>
                  <a:lnTo>
                    <a:pt x="474" y="452"/>
                  </a:lnTo>
                  <a:lnTo>
                    <a:pt x="476" y="452"/>
                  </a:lnTo>
                  <a:lnTo>
                    <a:pt x="476" y="452"/>
                  </a:lnTo>
                  <a:close/>
                  <a:moveTo>
                    <a:pt x="540" y="459"/>
                  </a:moveTo>
                  <a:lnTo>
                    <a:pt x="540" y="459"/>
                  </a:lnTo>
                  <a:lnTo>
                    <a:pt x="543" y="457"/>
                  </a:lnTo>
                  <a:lnTo>
                    <a:pt x="544" y="454"/>
                  </a:lnTo>
                  <a:lnTo>
                    <a:pt x="543" y="451"/>
                  </a:lnTo>
                  <a:lnTo>
                    <a:pt x="541" y="449"/>
                  </a:lnTo>
                  <a:lnTo>
                    <a:pt x="540" y="448"/>
                  </a:lnTo>
                  <a:lnTo>
                    <a:pt x="540" y="448"/>
                  </a:lnTo>
                  <a:lnTo>
                    <a:pt x="538" y="451"/>
                  </a:lnTo>
                  <a:lnTo>
                    <a:pt x="538" y="452"/>
                  </a:lnTo>
                  <a:lnTo>
                    <a:pt x="540" y="459"/>
                  </a:lnTo>
                  <a:lnTo>
                    <a:pt x="540" y="459"/>
                  </a:lnTo>
                  <a:close/>
                  <a:moveTo>
                    <a:pt x="685" y="459"/>
                  </a:moveTo>
                  <a:lnTo>
                    <a:pt x="685" y="459"/>
                  </a:lnTo>
                  <a:lnTo>
                    <a:pt x="686" y="460"/>
                  </a:lnTo>
                  <a:lnTo>
                    <a:pt x="689" y="460"/>
                  </a:lnTo>
                  <a:lnTo>
                    <a:pt x="689" y="460"/>
                  </a:lnTo>
                  <a:lnTo>
                    <a:pt x="691" y="456"/>
                  </a:lnTo>
                  <a:lnTo>
                    <a:pt x="691" y="452"/>
                  </a:lnTo>
                  <a:lnTo>
                    <a:pt x="689" y="448"/>
                  </a:lnTo>
                  <a:lnTo>
                    <a:pt x="689" y="448"/>
                  </a:lnTo>
                  <a:lnTo>
                    <a:pt x="688" y="454"/>
                  </a:lnTo>
                  <a:lnTo>
                    <a:pt x="685" y="459"/>
                  </a:lnTo>
                  <a:lnTo>
                    <a:pt x="685" y="459"/>
                  </a:lnTo>
                  <a:close/>
                  <a:moveTo>
                    <a:pt x="191" y="449"/>
                  </a:moveTo>
                  <a:lnTo>
                    <a:pt x="191" y="449"/>
                  </a:lnTo>
                  <a:lnTo>
                    <a:pt x="192" y="469"/>
                  </a:lnTo>
                  <a:lnTo>
                    <a:pt x="192" y="469"/>
                  </a:lnTo>
                  <a:lnTo>
                    <a:pt x="198" y="466"/>
                  </a:lnTo>
                  <a:lnTo>
                    <a:pt x="203" y="462"/>
                  </a:lnTo>
                  <a:lnTo>
                    <a:pt x="204" y="456"/>
                  </a:lnTo>
                  <a:lnTo>
                    <a:pt x="204" y="452"/>
                  </a:lnTo>
                  <a:lnTo>
                    <a:pt x="204" y="449"/>
                  </a:lnTo>
                  <a:lnTo>
                    <a:pt x="204" y="449"/>
                  </a:lnTo>
                  <a:lnTo>
                    <a:pt x="197" y="449"/>
                  </a:lnTo>
                  <a:lnTo>
                    <a:pt x="191" y="449"/>
                  </a:lnTo>
                  <a:lnTo>
                    <a:pt x="191" y="449"/>
                  </a:lnTo>
                  <a:close/>
                  <a:moveTo>
                    <a:pt x="427" y="449"/>
                  </a:moveTo>
                  <a:lnTo>
                    <a:pt x="427" y="449"/>
                  </a:lnTo>
                  <a:lnTo>
                    <a:pt x="428" y="452"/>
                  </a:lnTo>
                  <a:lnTo>
                    <a:pt x="430" y="456"/>
                  </a:lnTo>
                  <a:lnTo>
                    <a:pt x="431" y="457"/>
                  </a:lnTo>
                  <a:lnTo>
                    <a:pt x="433" y="460"/>
                  </a:lnTo>
                  <a:lnTo>
                    <a:pt x="433" y="460"/>
                  </a:lnTo>
                  <a:lnTo>
                    <a:pt x="436" y="459"/>
                  </a:lnTo>
                  <a:lnTo>
                    <a:pt x="439" y="457"/>
                  </a:lnTo>
                  <a:lnTo>
                    <a:pt x="439" y="457"/>
                  </a:lnTo>
                  <a:lnTo>
                    <a:pt x="438" y="456"/>
                  </a:lnTo>
                  <a:lnTo>
                    <a:pt x="438" y="452"/>
                  </a:lnTo>
                  <a:lnTo>
                    <a:pt x="438" y="452"/>
                  </a:lnTo>
                  <a:lnTo>
                    <a:pt x="427" y="449"/>
                  </a:lnTo>
                  <a:lnTo>
                    <a:pt x="427" y="449"/>
                  </a:lnTo>
                  <a:close/>
                  <a:moveTo>
                    <a:pt x="572" y="449"/>
                  </a:moveTo>
                  <a:lnTo>
                    <a:pt x="572" y="449"/>
                  </a:lnTo>
                  <a:lnTo>
                    <a:pt x="572" y="454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5" y="460"/>
                  </a:lnTo>
                  <a:lnTo>
                    <a:pt x="576" y="462"/>
                  </a:lnTo>
                  <a:lnTo>
                    <a:pt x="576" y="462"/>
                  </a:lnTo>
                  <a:lnTo>
                    <a:pt x="578" y="452"/>
                  </a:lnTo>
                  <a:lnTo>
                    <a:pt x="576" y="449"/>
                  </a:lnTo>
                  <a:lnTo>
                    <a:pt x="572" y="449"/>
                  </a:lnTo>
                  <a:lnTo>
                    <a:pt x="572" y="449"/>
                  </a:lnTo>
                  <a:close/>
                  <a:moveTo>
                    <a:pt x="128" y="463"/>
                  </a:moveTo>
                  <a:lnTo>
                    <a:pt x="128" y="463"/>
                  </a:lnTo>
                  <a:lnTo>
                    <a:pt x="134" y="460"/>
                  </a:lnTo>
                  <a:lnTo>
                    <a:pt x="139" y="454"/>
                  </a:lnTo>
                  <a:lnTo>
                    <a:pt x="139" y="454"/>
                  </a:lnTo>
                  <a:lnTo>
                    <a:pt x="137" y="452"/>
                  </a:lnTo>
                  <a:lnTo>
                    <a:pt x="136" y="451"/>
                  </a:lnTo>
                  <a:lnTo>
                    <a:pt x="133" y="451"/>
                  </a:lnTo>
                  <a:lnTo>
                    <a:pt x="131" y="451"/>
                  </a:lnTo>
                  <a:lnTo>
                    <a:pt x="128" y="454"/>
                  </a:lnTo>
                  <a:lnTo>
                    <a:pt x="128" y="456"/>
                  </a:lnTo>
                  <a:lnTo>
                    <a:pt x="126" y="459"/>
                  </a:lnTo>
                  <a:lnTo>
                    <a:pt x="128" y="463"/>
                  </a:lnTo>
                  <a:lnTo>
                    <a:pt x="128" y="463"/>
                  </a:lnTo>
                  <a:close/>
                  <a:moveTo>
                    <a:pt x="634" y="456"/>
                  </a:moveTo>
                  <a:lnTo>
                    <a:pt x="634" y="456"/>
                  </a:lnTo>
                  <a:lnTo>
                    <a:pt x="634" y="457"/>
                  </a:lnTo>
                  <a:lnTo>
                    <a:pt x="633" y="457"/>
                  </a:lnTo>
                  <a:lnTo>
                    <a:pt x="631" y="457"/>
                  </a:lnTo>
                  <a:lnTo>
                    <a:pt x="631" y="457"/>
                  </a:lnTo>
                  <a:lnTo>
                    <a:pt x="631" y="474"/>
                  </a:lnTo>
                  <a:lnTo>
                    <a:pt x="631" y="483"/>
                  </a:lnTo>
                  <a:lnTo>
                    <a:pt x="631" y="491"/>
                  </a:lnTo>
                  <a:lnTo>
                    <a:pt x="631" y="491"/>
                  </a:lnTo>
                  <a:lnTo>
                    <a:pt x="637" y="481"/>
                  </a:lnTo>
                  <a:lnTo>
                    <a:pt x="642" y="471"/>
                  </a:lnTo>
                  <a:lnTo>
                    <a:pt x="646" y="460"/>
                  </a:lnTo>
                  <a:lnTo>
                    <a:pt x="648" y="456"/>
                  </a:lnTo>
                  <a:lnTo>
                    <a:pt x="648" y="449"/>
                  </a:lnTo>
                  <a:lnTo>
                    <a:pt x="648" y="449"/>
                  </a:lnTo>
                  <a:lnTo>
                    <a:pt x="645" y="456"/>
                  </a:lnTo>
                  <a:lnTo>
                    <a:pt x="642" y="459"/>
                  </a:lnTo>
                  <a:lnTo>
                    <a:pt x="637" y="459"/>
                  </a:lnTo>
                  <a:lnTo>
                    <a:pt x="636" y="459"/>
                  </a:lnTo>
                  <a:lnTo>
                    <a:pt x="634" y="456"/>
                  </a:lnTo>
                  <a:lnTo>
                    <a:pt x="634" y="456"/>
                  </a:lnTo>
                  <a:close/>
                  <a:moveTo>
                    <a:pt x="730" y="480"/>
                  </a:moveTo>
                  <a:lnTo>
                    <a:pt x="730" y="480"/>
                  </a:lnTo>
                  <a:lnTo>
                    <a:pt x="733" y="481"/>
                  </a:lnTo>
                  <a:lnTo>
                    <a:pt x="733" y="481"/>
                  </a:lnTo>
                  <a:lnTo>
                    <a:pt x="736" y="474"/>
                  </a:lnTo>
                  <a:lnTo>
                    <a:pt x="736" y="466"/>
                  </a:lnTo>
                  <a:lnTo>
                    <a:pt x="735" y="449"/>
                  </a:lnTo>
                  <a:lnTo>
                    <a:pt x="735" y="449"/>
                  </a:lnTo>
                  <a:lnTo>
                    <a:pt x="733" y="457"/>
                  </a:lnTo>
                  <a:lnTo>
                    <a:pt x="732" y="465"/>
                  </a:lnTo>
                  <a:lnTo>
                    <a:pt x="730" y="480"/>
                  </a:lnTo>
                  <a:lnTo>
                    <a:pt x="730" y="480"/>
                  </a:lnTo>
                  <a:close/>
                  <a:moveTo>
                    <a:pt x="23" y="452"/>
                  </a:moveTo>
                  <a:lnTo>
                    <a:pt x="23" y="452"/>
                  </a:lnTo>
                  <a:lnTo>
                    <a:pt x="26" y="452"/>
                  </a:lnTo>
                  <a:lnTo>
                    <a:pt x="27" y="454"/>
                  </a:lnTo>
                  <a:lnTo>
                    <a:pt x="27" y="454"/>
                  </a:lnTo>
                  <a:lnTo>
                    <a:pt x="27" y="451"/>
                  </a:lnTo>
                  <a:lnTo>
                    <a:pt x="24" y="451"/>
                  </a:lnTo>
                  <a:lnTo>
                    <a:pt x="24" y="451"/>
                  </a:lnTo>
                  <a:lnTo>
                    <a:pt x="23" y="452"/>
                  </a:lnTo>
                  <a:lnTo>
                    <a:pt x="23" y="452"/>
                  </a:lnTo>
                  <a:close/>
                  <a:moveTo>
                    <a:pt x="341" y="454"/>
                  </a:moveTo>
                  <a:lnTo>
                    <a:pt x="341" y="454"/>
                  </a:lnTo>
                  <a:lnTo>
                    <a:pt x="343" y="454"/>
                  </a:lnTo>
                  <a:lnTo>
                    <a:pt x="343" y="454"/>
                  </a:lnTo>
                  <a:lnTo>
                    <a:pt x="341" y="451"/>
                  </a:lnTo>
                  <a:lnTo>
                    <a:pt x="340" y="451"/>
                  </a:lnTo>
                  <a:lnTo>
                    <a:pt x="340" y="451"/>
                  </a:lnTo>
                  <a:lnTo>
                    <a:pt x="340" y="452"/>
                  </a:lnTo>
                  <a:lnTo>
                    <a:pt x="340" y="454"/>
                  </a:lnTo>
                  <a:lnTo>
                    <a:pt x="341" y="454"/>
                  </a:lnTo>
                  <a:lnTo>
                    <a:pt x="341" y="454"/>
                  </a:lnTo>
                  <a:close/>
                  <a:moveTo>
                    <a:pt x="416" y="460"/>
                  </a:moveTo>
                  <a:lnTo>
                    <a:pt x="416" y="460"/>
                  </a:lnTo>
                  <a:lnTo>
                    <a:pt x="413" y="456"/>
                  </a:lnTo>
                  <a:lnTo>
                    <a:pt x="412" y="451"/>
                  </a:lnTo>
                  <a:lnTo>
                    <a:pt x="412" y="451"/>
                  </a:lnTo>
                  <a:lnTo>
                    <a:pt x="412" y="457"/>
                  </a:lnTo>
                  <a:lnTo>
                    <a:pt x="413" y="459"/>
                  </a:lnTo>
                  <a:lnTo>
                    <a:pt x="416" y="460"/>
                  </a:lnTo>
                  <a:lnTo>
                    <a:pt x="416" y="460"/>
                  </a:lnTo>
                  <a:close/>
                  <a:moveTo>
                    <a:pt x="495" y="462"/>
                  </a:moveTo>
                  <a:lnTo>
                    <a:pt x="495" y="462"/>
                  </a:lnTo>
                  <a:lnTo>
                    <a:pt x="497" y="463"/>
                  </a:lnTo>
                  <a:lnTo>
                    <a:pt x="499" y="463"/>
                  </a:lnTo>
                  <a:lnTo>
                    <a:pt x="500" y="463"/>
                  </a:lnTo>
                  <a:lnTo>
                    <a:pt x="500" y="463"/>
                  </a:lnTo>
                  <a:lnTo>
                    <a:pt x="499" y="460"/>
                  </a:lnTo>
                  <a:lnTo>
                    <a:pt x="499" y="457"/>
                  </a:lnTo>
                  <a:lnTo>
                    <a:pt x="499" y="452"/>
                  </a:lnTo>
                  <a:lnTo>
                    <a:pt x="497" y="451"/>
                  </a:lnTo>
                  <a:lnTo>
                    <a:pt x="497" y="451"/>
                  </a:lnTo>
                  <a:lnTo>
                    <a:pt x="495" y="452"/>
                  </a:lnTo>
                  <a:lnTo>
                    <a:pt x="495" y="454"/>
                  </a:lnTo>
                  <a:lnTo>
                    <a:pt x="495" y="462"/>
                  </a:lnTo>
                  <a:lnTo>
                    <a:pt x="495" y="462"/>
                  </a:lnTo>
                  <a:close/>
                  <a:moveTo>
                    <a:pt x="659" y="481"/>
                  </a:moveTo>
                  <a:lnTo>
                    <a:pt x="659" y="481"/>
                  </a:lnTo>
                  <a:lnTo>
                    <a:pt x="662" y="480"/>
                  </a:lnTo>
                  <a:lnTo>
                    <a:pt x="665" y="477"/>
                  </a:lnTo>
                  <a:lnTo>
                    <a:pt x="668" y="468"/>
                  </a:lnTo>
                  <a:lnTo>
                    <a:pt x="669" y="459"/>
                  </a:lnTo>
                  <a:lnTo>
                    <a:pt x="668" y="451"/>
                  </a:lnTo>
                  <a:lnTo>
                    <a:pt x="668" y="451"/>
                  </a:lnTo>
                  <a:lnTo>
                    <a:pt x="666" y="460"/>
                  </a:lnTo>
                  <a:lnTo>
                    <a:pt x="663" y="466"/>
                  </a:lnTo>
                  <a:lnTo>
                    <a:pt x="660" y="474"/>
                  </a:lnTo>
                  <a:lnTo>
                    <a:pt x="659" y="481"/>
                  </a:lnTo>
                  <a:lnTo>
                    <a:pt x="659" y="481"/>
                  </a:lnTo>
                  <a:close/>
                  <a:moveTo>
                    <a:pt x="677" y="463"/>
                  </a:moveTo>
                  <a:lnTo>
                    <a:pt x="677" y="463"/>
                  </a:lnTo>
                  <a:lnTo>
                    <a:pt x="678" y="460"/>
                  </a:lnTo>
                  <a:lnTo>
                    <a:pt x="677" y="457"/>
                  </a:lnTo>
                  <a:lnTo>
                    <a:pt x="677" y="454"/>
                  </a:lnTo>
                  <a:lnTo>
                    <a:pt x="678" y="451"/>
                  </a:lnTo>
                  <a:lnTo>
                    <a:pt x="678" y="451"/>
                  </a:lnTo>
                  <a:lnTo>
                    <a:pt x="675" y="451"/>
                  </a:lnTo>
                  <a:lnTo>
                    <a:pt x="675" y="451"/>
                  </a:lnTo>
                  <a:lnTo>
                    <a:pt x="675" y="459"/>
                  </a:lnTo>
                  <a:lnTo>
                    <a:pt x="675" y="462"/>
                  </a:lnTo>
                  <a:lnTo>
                    <a:pt x="677" y="463"/>
                  </a:lnTo>
                  <a:lnTo>
                    <a:pt x="677" y="463"/>
                  </a:lnTo>
                  <a:close/>
                  <a:moveTo>
                    <a:pt x="157" y="460"/>
                  </a:moveTo>
                  <a:lnTo>
                    <a:pt x="157" y="460"/>
                  </a:lnTo>
                  <a:lnTo>
                    <a:pt x="157" y="456"/>
                  </a:lnTo>
                  <a:lnTo>
                    <a:pt x="157" y="452"/>
                  </a:lnTo>
                  <a:lnTo>
                    <a:pt x="157" y="452"/>
                  </a:lnTo>
                  <a:lnTo>
                    <a:pt x="157" y="452"/>
                  </a:lnTo>
                  <a:lnTo>
                    <a:pt x="154" y="454"/>
                  </a:lnTo>
                  <a:lnTo>
                    <a:pt x="154" y="456"/>
                  </a:lnTo>
                  <a:lnTo>
                    <a:pt x="154" y="459"/>
                  </a:lnTo>
                  <a:lnTo>
                    <a:pt x="157" y="460"/>
                  </a:lnTo>
                  <a:lnTo>
                    <a:pt x="157" y="460"/>
                  </a:lnTo>
                  <a:close/>
                  <a:moveTo>
                    <a:pt x="232" y="465"/>
                  </a:moveTo>
                  <a:lnTo>
                    <a:pt x="232" y="465"/>
                  </a:lnTo>
                  <a:lnTo>
                    <a:pt x="238" y="466"/>
                  </a:lnTo>
                  <a:lnTo>
                    <a:pt x="244" y="465"/>
                  </a:lnTo>
                  <a:lnTo>
                    <a:pt x="244" y="465"/>
                  </a:lnTo>
                  <a:lnTo>
                    <a:pt x="242" y="457"/>
                  </a:lnTo>
                  <a:lnTo>
                    <a:pt x="238" y="452"/>
                  </a:lnTo>
                  <a:lnTo>
                    <a:pt x="238" y="452"/>
                  </a:lnTo>
                  <a:lnTo>
                    <a:pt x="233" y="457"/>
                  </a:lnTo>
                  <a:lnTo>
                    <a:pt x="232" y="460"/>
                  </a:lnTo>
                  <a:lnTo>
                    <a:pt x="232" y="465"/>
                  </a:lnTo>
                  <a:lnTo>
                    <a:pt x="232" y="465"/>
                  </a:lnTo>
                  <a:close/>
                  <a:moveTo>
                    <a:pt x="332" y="466"/>
                  </a:moveTo>
                  <a:lnTo>
                    <a:pt x="332" y="466"/>
                  </a:lnTo>
                  <a:lnTo>
                    <a:pt x="331" y="459"/>
                  </a:lnTo>
                  <a:lnTo>
                    <a:pt x="329" y="454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62"/>
                  </a:lnTo>
                  <a:lnTo>
                    <a:pt x="328" y="466"/>
                  </a:lnTo>
                  <a:lnTo>
                    <a:pt x="329" y="466"/>
                  </a:lnTo>
                  <a:lnTo>
                    <a:pt x="332" y="466"/>
                  </a:lnTo>
                  <a:lnTo>
                    <a:pt x="332" y="466"/>
                  </a:lnTo>
                  <a:close/>
                  <a:moveTo>
                    <a:pt x="592" y="456"/>
                  </a:moveTo>
                  <a:lnTo>
                    <a:pt x="592" y="456"/>
                  </a:lnTo>
                  <a:lnTo>
                    <a:pt x="592" y="452"/>
                  </a:lnTo>
                  <a:lnTo>
                    <a:pt x="590" y="452"/>
                  </a:lnTo>
                  <a:lnTo>
                    <a:pt x="590" y="452"/>
                  </a:lnTo>
                  <a:lnTo>
                    <a:pt x="588" y="452"/>
                  </a:lnTo>
                  <a:lnTo>
                    <a:pt x="588" y="454"/>
                  </a:lnTo>
                  <a:lnTo>
                    <a:pt x="592" y="456"/>
                  </a:lnTo>
                  <a:lnTo>
                    <a:pt x="592" y="456"/>
                  </a:lnTo>
                  <a:close/>
                  <a:moveTo>
                    <a:pt x="259" y="459"/>
                  </a:moveTo>
                  <a:lnTo>
                    <a:pt x="259" y="459"/>
                  </a:lnTo>
                  <a:lnTo>
                    <a:pt x="273" y="465"/>
                  </a:lnTo>
                  <a:lnTo>
                    <a:pt x="273" y="465"/>
                  </a:lnTo>
                  <a:lnTo>
                    <a:pt x="271" y="460"/>
                  </a:lnTo>
                  <a:lnTo>
                    <a:pt x="267" y="457"/>
                  </a:lnTo>
                  <a:lnTo>
                    <a:pt x="262" y="456"/>
                  </a:lnTo>
                  <a:lnTo>
                    <a:pt x="259" y="452"/>
                  </a:lnTo>
                  <a:lnTo>
                    <a:pt x="259" y="452"/>
                  </a:lnTo>
                  <a:lnTo>
                    <a:pt x="259" y="459"/>
                  </a:lnTo>
                  <a:lnTo>
                    <a:pt x="259" y="459"/>
                  </a:lnTo>
                  <a:close/>
                  <a:moveTo>
                    <a:pt x="340" y="468"/>
                  </a:moveTo>
                  <a:lnTo>
                    <a:pt x="340" y="468"/>
                  </a:lnTo>
                  <a:lnTo>
                    <a:pt x="343" y="466"/>
                  </a:lnTo>
                  <a:lnTo>
                    <a:pt x="346" y="463"/>
                  </a:lnTo>
                  <a:lnTo>
                    <a:pt x="352" y="459"/>
                  </a:lnTo>
                  <a:lnTo>
                    <a:pt x="352" y="459"/>
                  </a:lnTo>
                  <a:lnTo>
                    <a:pt x="352" y="457"/>
                  </a:lnTo>
                  <a:lnTo>
                    <a:pt x="351" y="454"/>
                  </a:lnTo>
                  <a:lnTo>
                    <a:pt x="346" y="452"/>
                  </a:lnTo>
                  <a:lnTo>
                    <a:pt x="346" y="452"/>
                  </a:lnTo>
                  <a:lnTo>
                    <a:pt x="345" y="456"/>
                  </a:lnTo>
                  <a:lnTo>
                    <a:pt x="341" y="460"/>
                  </a:lnTo>
                  <a:lnTo>
                    <a:pt x="340" y="463"/>
                  </a:lnTo>
                  <a:lnTo>
                    <a:pt x="340" y="468"/>
                  </a:lnTo>
                  <a:lnTo>
                    <a:pt x="340" y="468"/>
                  </a:lnTo>
                  <a:close/>
                  <a:moveTo>
                    <a:pt x="367" y="456"/>
                  </a:moveTo>
                  <a:lnTo>
                    <a:pt x="367" y="456"/>
                  </a:lnTo>
                  <a:lnTo>
                    <a:pt x="367" y="454"/>
                  </a:lnTo>
                  <a:lnTo>
                    <a:pt x="366" y="452"/>
                  </a:lnTo>
                  <a:lnTo>
                    <a:pt x="366" y="452"/>
                  </a:lnTo>
                  <a:lnTo>
                    <a:pt x="364" y="456"/>
                  </a:lnTo>
                  <a:lnTo>
                    <a:pt x="366" y="456"/>
                  </a:lnTo>
                  <a:lnTo>
                    <a:pt x="367" y="456"/>
                  </a:lnTo>
                  <a:lnTo>
                    <a:pt x="367" y="456"/>
                  </a:lnTo>
                  <a:close/>
                  <a:moveTo>
                    <a:pt x="582" y="465"/>
                  </a:moveTo>
                  <a:lnTo>
                    <a:pt x="582" y="465"/>
                  </a:lnTo>
                  <a:lnTo>
                    <a:pt x="585" y="463"/>
                  </a:lnTo>
                  <a:lnTo>
                    <a:pt x="587" y="462"/>
                  </a:lnTo>
                  <a:lnTo>
                    <a:pt x="588" y="459"/>
                  </a:lnTo>
                  <a:lnTo>
                    <a:pt x="588" y="459"/>
                  </a:lnTo>
                  <a:lnTo>
                    <a:pt x="582" y="454"/>
                  </a:lnTo>
                  <a:lnTo>
                    <a:pt x="582" y="454"/>
                  </a:lnTo>
                  <a:lnTo>
                    <a:pt x="581" y="459"/>
                  </a:lnTo>
                  <a:lnTo>
                    <a:pt x="582" y="465"/>
                  </a:lnTo>
                  <a:lnTo>
                    <a:pt x="582" y="465"/>
                  </a:lnTo>
                  <a:close/>
                  <a:moveTo>
                    <a:pt x="598" y="459"/>
                  </a:moveTo>
                  <a:lnTo>
                    <a:pt x="598" y="459"/>
                  </a:lnTo>
                  <a:lnTo>
                    <a:pt x="602" y="459"/>
                  </a:lnTo>
                  <a:lnTo>
                    <a:pt x="604" y="457"/>
                  </a:lnTo>
                  <a:lnTo>
                    <a:pt x="604" y="454"/>
                  </a:lnTo>
                  <a:lnTo>
                    <a:pt x="604" y="454"/>
                  </a:lnTo>
                  <a:lnTo>
                    <a:pt x="601" y="454"/>
                  </a:lnTo>
                  <a:lnTo>
                    <a:pt x="599" y="454"/>
                  </a:lnTo>
                  <a:lnTo>
                    <a:pt x="598" y="456"/>
                  </a:lnTo>
                  <a:lnTo>
                    <a:pt x="598" y="459"/>
                  </a:lnTo>
                  <a:lnTo>
                    <a:pt x="598" y="459"/>
                  </a:lnTo>
                  <a:close/>
                  <a:moveTo>
                    <a:pt x="627" y="457"/>
                  </a:moveTo>
                  <a:lnTo>
                    <a:pt x="627" y="457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27" y="454"/>
                  </a:lnTo>
                  <a:lnTo>
                    <a:pt x="627" y="454"/>
                  </a:lnTo>
                  <a:lnTo>
                    <a:pt x="627" y="456"/>
                  </a:lnTo>
                  <a:lnTo>
                    <a:pt x="627" y="457"/>
                  </a:lnTo>
                  <a:lnTo>
                    <a:pt x="627" y="457"/>
                  </a:lnTo>
                  <a:lnTo>
                    <a:pt x="627" y="457"/>
                  </a:lnTo>
                  <a:close/>
                  <a:moveTo>
                    <a:pt x="552" y="466"/>
                  </a:moveTo>
                  <a:lnTo>
                    <a:pt x="552" y="466"/>
                  </a:lnTo>
                  <a:lnTo>
                    <a:pt x="553" y="465"/>
                  </a:lnTo>
                  <a:lnTo>
                    <a:pt x="553" y="460"/>
                  </a:lnTo>
                  <a:lnTo>
                    <a:pt x="553" y="457"/>
                  </a:lnTo>
                  <a:lnTo>
                    <a:pt x="550" y="454"/>
                  </a:lnTo>
                  <a:lnTo>
                    <a:pt x="550" y="454"/>
                  </a:lnTo>
                  <a:lnTo>
                    <a:pt x="549" y="457"/>
                  </a:lnTo>
                  <a:lnTo>
                    <a:pt x="549" y="462"/>
                  </a:lnTo>
                  <a:lnTo>
                    <a:pt x="552" y="466"/>
                  </a:lnTo>
                  <a:lnTo>
                    <a:pt x="552" y="466"/>
                  </a:lnTo>
                  <a:close/>
                  <a:moveTo>
                    <a:pt x="753" y="474"/>
                  </a:moveTo>
                  <a:lnTo>
                    <a:pt x="753" y="474"/>
                  </a:lnTo>
                  <a:lnTo>
                    <a:pt x="753" y="469"/>
                  </a:lnTo>
                  <a:lnTo>
                    <a:pt x="755" y="465"/>
                  </a:lnTo>
                  <a:lnTo>
                    <a:pt x="756" y="454"/>
                  </a:lnTo>
                  <a:lnTo>
                    <a:pt x="756" y="454"/>
                  </a:lnTo>
                  <a:lnTo>
                    <a:pt x="753" y="456"/>
                  </a:lnTo>
                  <a:lnTo>
                    <a:pt x="752" y="457"/>
                  </a:lnTo>
                  <a:lnTo>
                    <a:pt x="750" y="462"/>
                  </a:lnTo>
                  <a:lnTo>
                    <a:pt x="752" y="469"/>
                  </a:lnTo>
                  <a:lnTo>
                    <a:pt x="753" y="474"/>
                  </a:lnTo>
                  <a:lnTo>
                    <a:pt x="753" y="474"/>
                  </a:lnTo>
                  <a:close/>
                  <a:moveTo>
                    <a:pt x="377" y="459"/>
                  </a:moveTo>
                  <a:lnTo>
                    <a:pt x="377" y="459"/>
                  </a:lnTo>
                  <a:lnTo>
                    <a:pt x="378" y="462"/>
                  </a:lnTo>
                  <a:lnTo>
                    <a:pt x="380" y="463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84" y="463"/>
                  </a:lnTo>
                  <a:lnTo>
                    <a:pt x="384" y="460"/>
                  </a:lnTo>
                  <a:lnTo>
                    <a:pt x="383" y="457"/>
                  </a:lnTo>
                  <a:lnTo>
                    <a:pt x="381" y="454"/>
                  </a:lnTo>
                  <a:lnTo>
                    <a:pt x="381" y="454"/>
                  </a:lnTo>
                  <a:lnTo>
                    <a:pt x="380" y="457"/>
                  </a:lnTo>
                  <a:lnTo>
                    <a:pt x="377" y="459"/>
                  </a:lnTo>
                  <a:lnTo>
                    <a:pt x="377" y="459"/>
                  </a:lnTo>
                  <a:close/>
                  <a:moveTo>
                    <a:pt x="215" y="468"/>
                  </a:moveTo>
                  <a:lnTo>
                    <a:pt x="215" y="468"/>
                  </a:lnTo>
                  <a:lnTo>
                    <a:pt x="213" y="462"/>
                  </a:lnTo>
                  <a:lnTo>
                    <a:pt x="212" y="456"/>
                  </a:lnTo>
                  <a:lnTo>
                    <a:pt x="212" y="456"/>
                  </a:lnTo>
                  <a:lnTo>
                    <a:pt x="212" y="463"/>
                  </a:lnTo>
                  <a:lnTo>
                    <a:pt x="213" y="466"/>
                  </a:lnTo>
                  <a:lnTo>
                    <a:pt x="215" y="468"/>
                  </a:lnTo>
                  <a:lnTo>
                    <a:pt x="215" y="468"/>
                  </a:lnTo>
                  <a:close/>
                  <a:moveTo>
                    <a:pt x="656" y="483"/>
                  </a:moveTo>
                  <a:lnTo>
                    <a:pt x="656" y="483"/>
                  </a:lnTo>
                  <a:lnTo>
                    <a:pt x="656" y="477"/>
                  </a:lnTo>
                  <a:lnTo>
                    <a:pt x="657" y="469"/>
                  </a:lnTo>
                  <a:lnTo>
                    <a:pt x="657" y="462"/>
                  </a:lnTo>
                  <a:lnTo>
                    <a:pt x="657" y="459"/>
                  </a:lnTo>
                  <a:lnTo>
                    <a:pt x="656" y="456"/>
                  </a:lnTo>
                  <a:lnTo>
                    <a:pt x="656" y="456"/>
                  </a:lnTo>
                  <a:lnTo>
                    <a:pt x="653" y="462"/>
                  </a:lnTo>
                  <a:lnTo>
                    <a:pt x="653" y="469"/>
                  </a:lnTo>
                  <a:lnTo>
                    <a:pt x="653" y="477"/>
                  </a:lnTo>
                  <a:lnTo>
                    <a:pt x="656" y="483"/>
                  </a:lnTo>
                  <a:lnTo>
                    <a:pt x="656" y="483"/>
                  </a:lnTo>
                  <a:close/>
                  <a:moveTo>
                    <a:pt x="105" y="460"/>
                  </a:moveTo>
                  <a:lnTo>
                    <a:pt x="105" y="460"/>
                  </a:lnTo>
                  <a:lnTo>
                    <a:pt x="105" y="457"/>
                  </a:lnTo>
                  <a:lnTo>
                    <a:pt x="102" y="457"/>
                  </a:lnTo>
                  <a:lnTo>
                    <a:pt x="102" y="457"/>
                  </a:lnTo>
                  <a:lnTo>
                    <a:pt x="104" y="459"/>
                  </a:lnTo>
                  <a:lnTo>
                    <a:pt x="105" y="460"/>
                  </a:lnTo>
                  <a:lnTo>
                    <a:pt x="105" y="460"/>
                  </a:lnTo>
                  <a:close/>
                  <a:moveTo>
                    <a:pt x="163" y="460"/>
                  </a:moveTo>
                  <a:lnTo>
                    <a:pt x="163" y="460"/>
                  </a:lnTo>
                  <a:lnTo>
                    <a:pt x="163" y="459"/>
                  </a:lnTo>
                  <a:lnTo>
                    <a:pt x="163" y="457"/>
                  </a:lnTo>
                  <a:lnTo>
                    <a:pt x="163" y="457"/>
                  </a:lnTo>
                  <a:lnTo>
                    <a:pt x="162" y="457"/>
                  </a:lnTo>
                  <a:lnTo>
                    <a:pt x="162" y="457"/>
                  </a:lnTo>
                  <a:lnTo>
                    <a:pt x="162" y="459"/>
                  </a:lnTo>
                  <a:lnTo>
                    <a:pt x="163" y="460"/>
                  </a:lnTo>
                  <a:lnTo>
                    <a:pt x="163" y="460"/>
                  </a:lnTo>
                  <a:close/>
                  <a:moveTo>
                    <a:pt x="248" y="462"/>
                  </a:moveTo>
                  <a:lnTo>
                    <a:pt x="248" y="462"/>
                  </a:lnTo>
                  <a:lnTo>
                    <a:pt x="248" y="460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48" y="457"/>
                  </a:lnTo>
                  <a:lnTo>
                    <a:pt x="247" y="457"/>
                  </a:lnTo>
                  <a:lnTo>
                    <a:pt x="247" y="457"/>
                  </a:lnTo>
                  <a:lnTo>
                    <a:pt x="247" y="459"/>
                  </a:lnTo>
                  <a:lnTo>
                    <a:pt x="248" y="462"/>
                  </a:lnTo>
                  <a:lnTo>
                    <a:pt x="248" y="462"/>
                  </a:lnTo>
                  <a:close/>
                  <a:moveTo>
                    <a:pt x="422" y="462"/>
                  </a:moveTo>
                  <a:lnTo>
                    <a:pt x="422" y="462"/>
                  </a:lnTo>
                  <a:lnTo>
                    <a:pt x="424" y="462"/>
                  </a:lnTo>
                  <a:lnTo>
                    <a:pt x="424" y="462"/>
                  </a:lnTo>
                  <a:lnTo>
                    <a:pt x="424" y="460"/>
                  </a:lnTo>
                  <a:lnTo>
                    <a:pt x="424" y="459"/>
                  </a:lnTo>
                  <a:lnTo>
                    <a:pt x="422" y="459"/>
                  </a:lnTo>
                  <a:lnTo>
                    <a:pt x="421" y="459"/>
                  </a:lnTo>
                  <a:lnTo>
                    <a:pt x="421" y="459"/>
                  </a:lnTo>
                  <a:lnTo>
                    <a:pt x="422" y="459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close/>
                  <a:moveTo>
                    <a:pt x="146" y="465"/>
                  </a:moveTo>
                  <a:lnTo>
                    <a:pt x="146" y="465"/>
                  </a:lnTo>
                  <a:lnTo>
                    <a:pt x="149" y="465"/>
                  </a:lnTo>
                  <a:lnTo>
                    <a:pt x="151" y="463"/>
                  </a:lnTo>
                  <a:lnTo>
                    <a:pt x="151" y="463"/>
                  </a:lnTo>
                  <a:lnTo>
                    <a:pt x="148" y="460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45" y="462"/>
                  </a:lnTo>
                  <a:lnTo>
                    <a:pt x="146" y="465"/>
                  </a:lnTo>
                  <a:lnTo>
                    <a:pt x="146" y="465"/>
                  </a:lnTo>
                  <a:close/>
                  <a:moveTo>
                    <a:pt x="361" y="465"/>
                  </a:moveTo>
                  <a:lnTo>
                    <a:pt x="361" y="465"/>
                  </a:lnTo>
                  <a:lnTo>
                    <a:pt x="364" y="463"/>
                  </a:lnTo>
                  <a:lnTo>
                    <a:pt x="364" y="462"/>
                  </a:lnTo>
                  <a:lnTo>
                    <a:pt x="364" y="460"/>
                  </a:lnTo>
                  <a:lnTo>
                    <a:pt x="364" y="460"/>
                  </a:lnTo>
                  <a:lnTo>
                    <a:pt x="360" y="459"/>
                  </a:lnTo>
                  <a:lnTo>
                    <a:pt x="360" y="459"/>
                  </a:lnTo>
                  <a:lnTo>
                    <a:pt x="360" y="462"/>
                  </a:lnTo>
                  <a:lnTo>
                    <a:pt x="361" y="465"/>
                  </a:lnTo>
                  <a:lnTo>
                    <a:pt x="361" y="465"/>
                  </a:lnTo>
                  <a:close/>
                  <a:moveTo>
                    <a:pt x="470" y="462"/>
                  </a:moveTo>
                  <a:lnTo>
                    <a:pt x="470" y="462"/>
                  </a:lnTo>
                  <a:lnTo>
                    <a:pt x="470" y="459"/>
                  </a:lnTo>
                  <a:lnTo>
                    <a:pt x="470" y="459"/>
                  </a:lnTo>
                  <a:lnTo>
                    <a:pt x="468" y="459"/>
                  </a:lnTo>
                  <a:lnTo>
                    <a:pt x="468" y="459"/>
                  </a:lnTo>
                  <a:lnTo>
                    <a:pt x="466" y="460"/>
                  </a:lnTo>
                  <a:lnTo>
                    <a:pt x="468" y="462"/>
                  </a:lnTo>
                  <a:lnTo>
                    <a:pt x="470" y="462"/>
                  </a:lnTo>
                  <a:lnTo>
                    <a:pt x="470" y="462"/>
                  </a:lnTo>
                  <a:close/>
                  <a:moveTo>
                    <a:pt x="474" y="460"/>
                  </a:moveTo>
                  <a:lnTo>
                    <a:pt x="474" y="460"/>
                  </a:lnTo>
                  <a:lnTo>
                    <a:pt x="474" y="463"/>
                  </a:lnTo>
                  <a:lnTo>
                    <a:pt x="476" y="465"/>
                  </a:lnTo>
                  <a:lnTo>
                    <a:pt x="476" y="465"/>
                  </a:lnTo>
                  <a:lnTo>
                    <a:pt x="480" y="465"/>
                  </a:lnTo>
                  <a:lnTo>
                    <a:pt x="480" y="465"/>
                  </a:lnTo>
                  <a:lnTo>
                    <a:pt x="480" y="463"/>
                  </a:lnTo>
                  <a:lnTo>
                    <a:pt x="480" y="462"/>
                  </a:lnTo>
                  <a:lnTo>
                    <a:pt x="480" y="462"/>
                  </a:lnTo>
                  <a:lnTo>
                    <a:pt x="477" y="460"/>
                  </a:lnTo>
                  <a:lnTo>
                    <a:pt x="474" y="460"/>
                  </a:lnTo>
                  <a:lnTo>
                    <a:pt x="474" y="460"/>
                  </a:lnTo>
                  <a:close/>
                  <a:moveTo>
                    <a:pt x="514" y="468"/>
                  </a:moveTo>
                  <a:lnTo>
                    <a:pt x="514" y="468"/>
                  </a:lnTo>
                  <a:lnTo>
                    <a:pt x="515" y="469"/>
                  </a:lnTo>
                  <a:lnTo>
                    <a:pt x="518" y="469"/>
                  </a:lnTo>
                  <a:lnTo>
                    <a:pt x="518" y="469"/>
                  </a:lnTo>
                  <a:lnTo>
                    <a:pt x="521" y="465"/>
                  </a:lnTo>
                  <a:lnTo>
                    <a:pt x="524" y="460"/>
                  </a:lnTo>
                  <a:lnTo>
                    <a:pt x="524" y="460"/>
                  </a:lnTo>
                  <a:lnTo>
                    <a:pt x="521" y="460"/>
                  </a:lnTo>
                  <a:lnTo>
                    <a:pt x="518" y="462"/>
                  </a:lnTo>
                  <a:lnTo>
                    <a:pt x="514" y="468"/>
                  </a:lnTo>
                  <a:lnTo>
                    <a:pt x="514" y="468"/>
                  </a:lnTo>
                  <a:close/>
                  <a:moveTo>
                    <a:pt x="404" y="463"/>
                  </a:moveTo>
                  <a:lnTo>
                    <a:pt x="404" y="463"/>
                  </a:lnTo>
                  <a:lnTo>
                    <a:pt x="407" y="463"/>
                  </a:lnTo>
                  <a:lnTo>
                    <a:pt x="407" y="462"/>
                  </a:lnTo>
                  <a:lnTo>
                    <a:pt x="407" y="462"/>
                  </a:lnTo>
                  <a:lnTo>
                    <a:pt x="407" y="460"/>
                  </a:lnTo>
                  <a:lnTo>
                    <a:pt x="406" y="460"/>
                  </a:lnTo>
                  <a:lnTo>
                    <a:pt x="406" y="460"/>
                  </a:lnTo>
                  <a:lnTo>
                    <a:pt x="404" y="462"/>
                  </a:lnTo>
                  <a:lnTo>
                    <a:pt x="404" y="463"/>
                  </a:lnTo>
                  <a:lnTo>
                    <a:pt x="404" y="463"/>
                  </a:lnTo>
                  <a:close/>
                  <a:moveTo>
                    <a:pt x="67" y="506"/>
                  </a:moveTo>
                  <a:lnTo>
                    <a:pt x="67" y="506"/>
                  </a:lnTo>
                  <a:lnTo>
                    <a:pt x="61" y="481"/>
                  </a:lnTo>
                  <a:lnTo>
                    <a:pt x="56" y="471"/>
                  </a:lnTo>
                  <a:lnTo>
                    <a:pt x="50" y="460"/>
                  </a:lnTo>
                  <a:lnTo>
                    <a:pt x="50" y="460"/>
                  </a:lnTo>
                  <a:lnTo>
                    <a:pt x="55" y="472"/>
                  </a:lnTo>
                  <a:lnTo>
                    <a:pt x="58" y="486"/>
                  </a:lnTo>
                  <a:lnTo>
                    <a:pt x="61" y="498"/>
                  </a:lnTo>
                  <a:lnTo>
                    <a:pt x="64" y="503"/>
                  </a:lnTo>
                  <a:lnTo>
                    <a:pt x="67" y="506"/>
                  </a:lnTo>
                  <a:lnTo>
                    <a:pt x="67" y="506"/>
                  </a:lnTo>
                  <a:close/>
                  <a:moveTo>
                    <a:pt x="171" y="466"/>
                  </a:moveTo>
                  <a:lnTo>
                    <a:pt x="171" y="466"/>
                  </a:lnTo>
                  <a:lnTo>
                    <a:pt x="172" y="463"/>
                  </a:lnTo>
                  <a:lnTo>
                    <a:pt x="171" y="462"/>
                  </a:lnTo>
                  <a:lnTo>
                    <a:pt x="169" y="460"/>
                  </a:lnTo>
                  <a:lnTo>
                    <a:pt x="169" y="460"/>
                  </a:lnTo>
                  <a:lnTo>
                    <a:pt x="169" y="463"/>
                  </a:lnTo>
                  <a:lnTo>
                    <a:pt x="169" y="465"/>
                  </a:lnTo>
                  <a:lnTo>
                    <a:pt x="171" y="466"/>
                  </a:lnTo>
                  <a:lnTo>
                    <a:pt x="171" y="466"/>
                  </a:lnTo>
                  <a:close/>
                  <a:moveTo>
                    <a:pt x="250" y="465"/>
                  </a:moveTo>
                  <a:lnTo>
                    <a:pt x="250" y="465"/>
                  </a:lnTo>
                  <a:lnTo>
                    <a:pt x="255" y="465"/>
                  </a:lnTo>
                  <a:lnTo>
                    <a:pt x="256" y="465"/>
                  </a:lnTo>
                  <a:lnTo>
                    <a:pt x="256" y="463"/>
                  </a:lnTo>
                  <a:lnTo>
                    <a:pt x="256" y="463"/>
                  </a:lnTo>
                  <a:lnTo>
                    <a:pt x="255" y="462"/>
                  </a:lnTo>
                  <a:lnTo>
                    <a:pt x="253" y="460"/>
                  </a:lnTo>
                  <a:lnTo>
                    <a:pt x="253" y="460"/>
                  </a:lnTo>
                  <a:lnTo>
                    <a:pt x="252" y="462"/>
                  </a:lnTo>
                  <a:lnTo>
                    <a:pt x="250" y="465"/>
                  </a:lnTo>
                  <a:lnTo>
                    <a:pt x="250" y="465"/>
                  </a:lnTo>
                  <a:close/>
                  <a:moveTo>
                    <a:pt x="392" y="465"/>
                  </a:moveTo>
                  <a:lnTo>
                    <a:pt x="392" y="465"/>
                  </a:lnTo>
                  <a:lnTo>
                    <a:pt x="390" y="463"/>
                  </a:lnTo>
                  <a:lnTo>
                    <a:pt x="389" y="462"/>
                  </a:lnTo>
                  <a:lnTo>
                    <a:pt x="387" y="462"/>
                  </a:lnTo>
                  <a:lnTo>
                    <a:pt x="387" y="462"/>
                  </a:lnTo>
                  <a:lnTo>
                    <a:pt x="389" y="465"/>
                  </a:lnTo>
                  <a:lnTo>
                    <a:pt x="390" y="466"/>
                  </a:lnTo>
                  <a:lnTo>
                    <a:pt x="392" y="465"/>
                  </a:lnTo>
                  <a:lnTo>
                    <a:pt x="392" y="465"/>
                  </a:lnTo>
                  <a:close/>
                  <a:moveTo>
                    <a:pt x="94" y="483"/>
                  </a:moveTo>
                  <a:lnTo>
                    <a:pt x="94" y="483"/>
                  </a:lnTo>
                  <a:lnTo>
                    <a:pt x="94" y="477"/>
                  </a:lnTo>
                  <a:lnTo>
                    <a:pt x="94" y="472"/>
                  </a:lnTo>
                  <a:lnTo>
                    <a:pt x="93" y="466"/>
                  </a:lnTo>
                  <a:lnTo>
                    <a:pt x="91" y="462"/>
                  </a:lnTo>
                  <a:lnTo>
                    <a:pt x="91" y="462"/>
                  </a:lnTo>
                  <a:lnTo>
                    <a:pt x="90" y="468"/>
                  </a:lnTo>
                  <a:lnTo>
                    <a:pt x="91" y="472"/>
                  </a:lnTo>
                  <a:lnTo>
                    <a:pt x="94" y="483"/>
                  </a:lnTo>
                  <a:lnTo>
                    <a:pt x="94" y="483"/>
                  </a:lnTo>
                  <a:close/>
                  <a:moveTo>
                    <a:pt x="541" y="475"/>
                  </a:moveTo>
                  <a:lnTo>
                    <a:pt x="541" y="475"/>
                  </a:lnTo>
                  <a:lnTo>
                    <a:pt x="544" y="475"/>
                  </a:lnTo>
                  <a:lnTo>
                    <a:pt x="544" y="474"/>
                  </a:lnTo>
                  <a:lnTo>
                    <a:pt x="546" y="469"/>
                  </a:lnTo>
                  <a:lnTo>
                    <a:pt x="546" y="465"/>
                  </a:lnTo>
                  <a:lnTo>
                    <a:pt x="543" y="462"/>
                  </a:lnTo>
                  <a:lnTo>
                    <a:pt x="543" y="462"/>
                  </a:lnTo>
                  <a:lnTo>
                    <a:pt x="541" y="465"/>
                  </a:lnTo>
                  <a:lnTo>
                    <a:pt x="541" y="468"/>
                  </a:lnTo>
                  <a:lnTo>
                    <a:pt x="541" y="472"/>
                  </a:lnTo>
                  <a:lnTo>
                    <a:pt x="541" y="475"/>
                  </a:lnTo>
                  <a:lnTo>
                    <a:pt x="541" y="475"/>
                  </a:lnTo>
                  <a:close/>
                  <a:moveTo>
                    <a:pt x="701" y="480"/>
                  </a:moveTo>
                  <a:lnTo>
                    <a:pt x="701" y="480"/>
                  </a:lnTo>
                  <a:lnTo>
                    <a:pt x="704" y="478"/>
                  </a:lnTo>
                  <a:lnTo>
                    <a:pt x="707" y="478"/>
                  </a:lnTo>
                  <a:lnTo>
                    <a:pt x="707" y="478"/>
                  </a:lnTo>
                  <a:lnTo>
                    <a:pt x="707" y="474"/>
                  </a:lnTo>
                  <a:lnTo>
                    <a:pt x="707" y="469"/>
                  </a:lnTo>
                  <a:lnTo>
                    <a:pt x="707" y="465"/>
                  </a:lnTo>
                  <a:lnTo>
                    <a:pt x="706" y="462"/>
                  </a:lnTo>
                  <a:lnTo>
                    <a:pt x="706" y="462"/>
                  </a:lnTo>
                  <a:lnTo>
                    <a:pt x="703" y="471"/>
                  </a:lnTo>
                  <a:lnTo>
                    <a:pt x="701" y="475"/>
                  </a:lnTo>
                  <a:lnTo>
                    <a:pt x="701" y="480"/>
                  </a:lnTo>
                  <a:lnTo>
                    <a:pt x="701" y="480"/>
                  </a:lnTo>
                  <a:close/>
                  <a:moveTo>
                    <a:pt x="30" y="481"/>
                  </a:moveTo>
                  <a:lnTo>
                    <a:pt x="30" y="481"/>
                  </a:lnTo>
                  <a:lnTo>
                    <a:pt x="33" y="480"/>
                  </a:lnTo>
                  <a:lnTo>
                    <a:pt x="35" y="481"/>
                  </a:lnTo>
                  <a:lnTo>
                    <a:pt x="35" y="481"/>
                  </a:lnTo>
                  <a:lnTo>
                    <a:pt x="35" y="475"/>
                  </a:lnTo>
                  <a:lnTo>
                    <a:pt x="33" y="471"/>
                  </a:lnTo>
                  <a:lnTo>
                    <a:pt x="29" y="463"/>
                  </a:lnTo>
                  <a:lnTo>
                    <a:pt x="29" y="463"/>
                  </a:lnTo>
                  <a:lnTo>
                    <a:pt x="30" y="472"/>
                  </a:lnTo>
                  <a:lnTo>
                    <a:pt x="30" y="481"/>
                  </a:lnTo>
                  <a:lnTo>
                    <a:pt x="30" y="481"/>
                  </a:lnTo>
                  <a:close/>
                  <a:moveTo>
                    <a:pt x="201" y="469"/>
                  </a:moveTo>
                  <a:lnTo>
                    <a:pt x="201" y="469"/>
                  </a:lnTo>
                  <a:lnTo>
                    <a:pt x="204" y="469"/>
                  </a:lnTo>
                  <a:lnTo>
                    <a:pt x="206" y="469"/>
                  </a:lnTo>
                  <a:lnTo>
                    <a:pt x="206" y="469"/>
                  </a:lnTo>
                  <a:lnTo>
                    <a:pt x="207" y="465"/>
                  </a:lnTo>
                  <a:lnTo>
                    <a:pt x="207" y="463"/>
                  </a:lnTo>
                  <a:lnTo>
                    <a:pt x="206" y="463"/>
                  </a:lnTo>
                  <a:lnTo>
                    <a:pt x="206" y="463"/>
                  </a:lnTo>
                  <a:lnTo>
                    <a:pt x="204" y="465"/>
                  </a:lnTo>
                  <a:lnTo>
                    <a:pt x="203" y="466"/>
                  </a:lnTo>
                  <a:lnTo>
                    <a:pt x="201" y="468"/>
                  </a:lnTo>
                  <a:lnTo>
                    <a:pt x="201" y="469"/>
                  </a:lnTo>
                  <a:lnTo>
                    <a:pt x="201" y="469"/>
                  </a:lnTo>
                  <a:close/>
                  <a:moveTo>
                    <a:pt x="285" y="465"/>
                  </a:moveTo>
                  <a:lnTo>
                    <a:pt x="285" y="465"/>
                  </a:lnTo>
                  <a:lnTo>
                    <a:pt x="284" y="465"/>
                  </a:lnTo>
                  <a:lnTo>
                    <a:pt x="284" y="463"/>
                  </a:lnTo>
                  <a:lnTo>
                    <a:pt x="280" y="463"/>
                  </a:lnTo>
                  <a:lnTo>
                    <a:pt x="280" y="463"/>
                  </a:lnTo>
                  <a:lnTo>
                    <a:pt x="282" y="465"/>
                  </a:lnTo>
                  <a:lnTo>
                    <a:pt x="285" y="465"/>
                  </a:lnTo>
                  <a:lnTo>
                    <a:pt x="285" y="465"/>
                  </a:lnTo>
                  <a:close/>
                  <a:moveTo>
                    <a:pt x="351" y="466"/>
                  </a:moveTo>
                  <a:lnTo>
                    <a:pt x="351" y="466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5" y="465"/>
                  </a:lnTo>
                  <a:lnTo>
                    <a:pt x="355" y="463"/>
                  </a:lnTo>
                  <a:lnTo>
                    <a:pt x="354" y="463"/>
                  </a:lnTo>
                  <a:lnTo>
                    <a:pt x="354" y="463"/>
                  </a:lnTo>
                  <a:lnTo>
                    <a:pt x="352" y="465"/>
                  </a:lnTo>
                  <a:lnTo>
                    <a:pt x="351" y="466"/>
                  </a:lnTo>
                  <a:lnTo>
                    <a:pt x="351" y="466"/>
                  </a:lnTo>
                  <a:close/>
                  <a:moveTo>
                    <a:pt x="470" y="472"/>
                  </a:moveTo>
                  <a:lnTo>
                    <a:pt x="470" y="472"/>
                  </a:lnTo>
                  <a:lnTo>
                    <a:pt x="470" y="469"/>
                  </a:lnTo>
                  <a:lnTo>
                    <a:pt x="470" y="466"/>
                  </a:lnTo>
                  <a:lnTo>
                    <a:pt x="470" y="466"/>
                  </a:lnTo>
                  <a:lnTo>
                    <a:pt x="466" y="465"/>
                  </a:lnTo>
                  <a:lnTo>
                    <a:pt x="466" y="465"/>
                  </a:lnTo>
                  <a:lnTo>
                    <a:pt x="466" y="468"/>
                  </a:lnTo>
                  <a:lnTo>
                    <a:pt x="470" y="472"/>
                  </a:lnTo>
                  <a:lnTo>
                    <a:pt x="470" y="472"/>
                  </a:lnTo>
                  <a:close/>
                  <a:moveTo>
                    <a:pt x="598" y="474"/>
                  </a:moveTo>
                  <a:lnTo>
                    <a:pt x="598" y="474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4" y="465"/>
                  </a:lnTo>
                  <a:lnTo>
                    <a:pt x="604" y="465"/>
                  </a:lnTo>
                  <a:lnTo>
                    <a:pt x="602" y="465"/>
                  </a:lnTo>
                  <a:lnTo>
                    <a:pt x="598" y="465"/>
                  </a:lnTo>
                  <a:lnTo>
                    <a:pt x="598" y="465"/>
                  </a:lnTo>
                  <a:lnTo>
                    <a:pt x="596" y="469"/>
                  </a:lnTo>
                  <a:lnTo>
                    <a:pt x="596" y="472"/>
                  </a:lnTo>
                  <a:lnTo>
                    <a:pt x="598" y="474"/>
                  </a:lnTo>
                  <a:lnTo>
                    <a:pt x="598" y="474"/>
                  </a:lnTo>
                  <a:close/>
                  <a:moveTo>
                    <a:pt x="611" y="472"/>
                  </a:moveTo>
                  <a:lnTo>
                    <a:pt x="611" y="472"/>
                  </a:lnTo>
                  <a:lnTo>
                    <a:pt x="614" y="468"/>
                  </a:lnTo>
                  <a:lnTo>
                    <a:pt x="616" y="465"/>
                  </a:lnTo>
                  <a:lnTo>
                    <a:pt x="614" y="465"/>
                  </a:lnTo>
                  <a:lnTo>
                    <a:pt x="614" y="465"/>
                  </a:lnTo>
                  <a:lnTo>
                    <a:pt x="611" y="468"/>
                  </a:lnTo>
                  <a:lnTo>
                    <a:pt x="611" y="469"/>
                  </a:lnTo>
                  <a:lnTo>
                    <a:pt x="611" y="472"/>
                  </a:lnTo>
                  <a:lnTo>
                    <a:pt x="611" y="472"/>
                  </a:lnTo>
                  <a:close/>
                  <a:moveTo>
                    <a:pt x="611" y="483"/>
                  </a:moveTo>
                  <a:lnTo>
                    <a:pt x="611" y="483"/>
                  </a:lnTo>
                  <a:lnTo>
                    <a:pt x="614" y="488"/>
                  </a:lnTo>
                  <a:lnTo>
                    <a:pt x="617" y="492"/>
                  </a:lnTo>
                  <a:lnTo>
                    <a:pt x="616" y="497"/>
                  </a:lnTo>
                  <a:lnTo>
                    <a:pt x="614" y="498"/>
                  </a:lnTo>
                  <a:lnTo>
                    <a:pt x="611" y="500"/>
                  </a:lnTo>
                  <a:lnTo>
                    <a:pt x="611" y="500"/>
                  </a:lnTo>
                  <a:lnTo>
                    <a:pt x="616" y="504"/>
                  </a:lnTo>
                  <a:lnTo>
                    <a:pt x="619" y="510"/>
                  </a:lnTo>
                  <a:lnTo>
                    <a:pt x="619" y="510"/>
                  </a:lnTo>
                  <a:lnTo>
                    <a:pt x="622" y="506"/>
                  </a:lnTo>
                  <a:lnTo>
                    <a:pt x="624" y="501"/>
                  </a:lnTo>
                  <a:lnTo>
                    <a:pt x="625" y="489"/>
                  </a:lnTo>
                  <a:lnTo>
                    <a:pt x="624" y="477"/>
                  </a:lnTo>
                  <a:lnTo>
                    <a:pt x="620" y="465"/>
                  </a:lnTo>
                  <a:lnTo>
                    <a:pt x="620" y="465"/>
                  </a:lnTo>
                  <a:lnTo>
                    <a:pt x="611" y="483"/>
                  </a:lnTo>
                  <a:lnTo>
                    <a:pt x="611" y="483"/>
                  </a:lnTo>
                  <a:close/>
                  <a:moveTo>
                    <a:pt x="572" y="478"/>
                  </a:moveTo>
                  <a:lnTo>
                    <a:pt x="572" y="478"/>
                  </a:lnTo>
                  <a:lnTo>
                    <a:pt x="573" y="477"/>
                  </a:lnTo>
                  <a:lnTo>
                    <a:pt x="576" y="474"/>
                  </a:lnTo>
                  <a:lnTo>
                    <a:pt x="578" y="471"/>
                  </a:lnTo>
                  <a:lnTo>
                    <a:pt x="578" y="468"/>
                  </a:lnTo>
                  <a:lnTo>
                    <a:pt x="578" y="468"/>
                  </a:lnTo>
                  <a:lnTo>
                    <a:pt x="575" y="466"/>
                  </a:lnTo>
                  <a:lnTo>
                    <a:pt x="572" y="465"/>
                  </a:lnTo>
                  <a:lnTo>
                    <a:pt x="572" y="465"/>
                  </a:lnTo>
                  <a:lnTo>
                    <a:pt x="572" y="471"/>
                  </a:lnTo>
                  <a:lnTo>
                    <a:pt x="572" y="478"/>
                  </a:lnTo>
                  <a:lnTo>
                    <a:pt x="572" y="478"/>
                  </a:lnTo>
                  <a:close/>
                  <a:moveTo>
                    <a:pt x="450" y="475"/>
                  </a:moveTo>
                  <a:lnTo>
                    <a:pt x="450" y="475"/>
                  </a:lnTo>
                  <a:lnTo>
                    <a:pt x="448" y="471"/>
                  </a:lnTo>
                  <a:lnTo>
                    <a:pt x="447" y="466"/>
                  </a:lnTo>
                  <a:lnTo>
                    <a:pt x="447" y="466"/>
                  </a:lnTo>
                  <a:lnTo>
                    <a:pt x="447" y="472"/>
                  </a:lnTo>
                  <a:lnTo>
                    <a:pt x="447" y="474"/>
                  </a:lnTo>
                  <a:lnTo>
                    <a:pt x="450" y="475"/>
                  </a:lnTo>
                  <a:lnTo>
                    <a:pt x="450" y="475"/>
                  </a:lnTo>
                  <a:close/>
                  <a:moveTo>
                    <a:pt x="694" y="471"/>
                  </a:moveTo>
                  <a:lnTo>
                    <a:pt x="694" y="471"/>
                  </a:lnTo>
                  <a:lnTo>
                    <a:pt x="695" y="471"/>
                  </a:lnTo>
                  <a:lnTo>
                    <a:pt x="695" y="468"/>
                  </a:lnTo>
                  <a:lnTo>
                    <a:pt x="695" y="466"/>
                  </a:lnTo>
                  <a:lnTo>
                    <a:pt x="694" y="466"/>
                  </a:lnTo>
                  <a:lnTo>
                    <a:pt x="694" y="466"/>
                  </a:lnTo>
                  <a:lnTo>
                    <a:pt x="694" y="468"/>
                  </a:lnTo>
                  <a:lnTo>
                    <a:pt x="694" y="471"/>
                  </a:lnTo>
                  <a:lnTo>
                    <a:pt x="694" y="471"/>
                  </a:lnTo>
                  <a:close/>
                  <a:moveTo>
                    <a:pt x="410" y="477"/>
                  </a:moveTo>
                  <a:lnTo>
                    <a:pt x="410" y="477"/>
                  </a:lnTo>
                  <a:lnTo>
                    <a:pt x="409" y="468"/>
                  </a:lnTo>
                  <a:lnTo>
                    <a:pt x="409" y="468"/>
                  </a:lnTo>
                  <a:lnTo>
                    <a:pt x="404" y="468"/>
                  </a:lnTo>
                  <a:lnTo>
                    <a:pt x="399" y="468"/>
                  </a:lnTo>
                  <a:lnTo>
                    <a:pt x="399" y="468"/>
                  </a:lnTo>
                  <a:lnTo>
                    <a:pt x="401" y="472"/>
                  </a:lnTo>
                  <a:lnTo>
                    <a:pt x="402" y="475"/>
                  </a:lnTo>
                  <a:lnTo>
                    <a:pt x="406" y="477"/>
                  </a:lnTo>
                  <a:lnTo>
                    <a:pt x="410" y="477"/>
                  </a:lnTo>
                  <a:lnTo>
                    <a:pt x="410" y="477"/>
                  </a:lnTo>
                  <a:close/>
                  <a:moveTo>
                    <a:pt x="502" y="472"/>
                  </a:moveTo>
                  <a:lnTo>
                    <a:pt x="502" y="472"/>
                  </a:lnTo>
                  <a:lnTo>
                    <a:pt x="500" y="471"/>
                  </a:lnTo>
                  <a:lnTo>
                    <a:pt x="500" y="469"/>
                  </a:lnTo>
                  <a:lnTo>
                    <a:pt x="497" y="468"/>
                  </a:lnTo>
                  <a:lnTo>
                    <a:pt x="497" y="468"/>
                  </a:lnTo>
                  <a:lnTo>
                    <a:pt x="497" y="471"/>
                  </a:lnTo>
                  <a:lnTo>
                    <a:pt x="499" y="472"/>
                  </a:lnTo>
                  <a:lnTo>
                    <a:pt x="502" y="472"/>
                  </a:lnTo>
                  <a:lnTo>
                    <a:pt x="502" y="472"/>
                  </a:lnTo>
                  <a:close/>
                  <a:moveTo>
                    <a:pt x="713" y="488"/>
                  </a:moveTo>
                  <a:lnTo>
                    <a:pt x="713" y="488"/>
                  </a:lnTo>
                  <a:lnTo>
                    <a:pt x="715" y="486"/>
                  </a:lnTo>
                  <a:lnTo>
                    <a:pt x="717" y="483"/>
                  </a:lnTo>
                  <a:lnTo>
                    <a:pt x="717" y="477"/>
                  </a:lnTo>
                  <a:lnTo>
                    <a:pt x="713" y="472"/>
                  </a:lnTo>
                  <a:lnTo>
                    <a:pt x="710" y="468"/>
                  </a:lnTo>
                  <a:lnTo>
                    <a:pt x="710" y="468"/>
                  </a:lnTo>
                  <a:lnTo>
                    <a:pt x="712" y="477"/>
                  </a:lnTo>
                  <a:lnTo>
                    <a:pt x="712" y="483"/>
                  </a:lnTo>
                  <a:lnTo>
                    <a:pt x="713" y="488"/>
                  </a:lnTo>
                  <a:lnTo>
                    <a:pt x="713" y="488"/>
                  </a:lnTo>
                  <a:close/>
                  <a:moveTo>
                    <a:pt x="523" y="471"/>
                  </a:moveTo>
                  <a:lnTo>
                    <a:pt x="523" y="471"/>
                  </a:lnTo>
                  <a:lnTo>
                    <a:pt x="524" y="472"/>
                  </a:lnTo>
                  <a:lnTo>
                    <a:pt x="524" y="472"/>
                  </a:lnTo>
                  <a:lnTo>
                    <a:pt x="524" y="469"/>
                  </a:lnTo>
                  <a:lnTo>
                    <a:pt x="524" y="468"/>
                  </a:lnTo>
                  <a:lnTo>
                    <a:pt x="523" y="468"/>
                  </a:lnTo>
                  <a:lnTo>
                    <a:pt x="523" y="468"/>
                  </a:lnTo>
                  <a:lnTo>
                    <a:pt x="523" y="471"/>
                  </a:lnTo>
                  <a:lnTo>
                    <a:pt x="523" y="471"/>
                  </a:lnTo>
                  <a:close/>
                  <a:moveTo>
                    <a:pt x="69" y="474"/>
                  </a:moveTo>
                  <a:lnTo>
                    <a:pt x="69" y="474"/>
                  </a:lnTo>
                  <a:lnTo>
                    <a:pt x="67" y="481"/>
                  </a:lnTo>
                  <a:lnTo>
                    <a:pt x="69" y="488"/>
                  </a:lnTo>
                  <a:lnTo>
                    <a:pt x="72" y="503"/>
                  </a:lnTo>
                  <a:lnTo>
                    <a:pt x="72" y="503"/>
                  </a:lnTo>
                  <a:lnTo>
                    <a:pt x="76" y="494"/>
                  </a:lnTo>
                  <a:lnTo>
                    <a:pt x="78" y="486"/>
                  </a:lnTo>
                  <a:lnTo>
                    <a:pt x="79" y="469"/>
                  </a:lnTo>
                  <a:lnTo>
                    <a:pt x="79" y="469"/>
                  </a:lnTo>
                  <a:lnTo>
                    <a:pt x="76" y="469"/>
                  </a:lnTo>
                  <a:lnTo>
                    <a:pt x="75" y="471"/>
                  </a:lnTo>
                  <a:lnTo>
                    <a:pt x="69" y="474"/>
                  </a:lnTo>
                  <a:lnTo>
                    <a:pt x="69" y="474"/>
                  </a:lnTo>
                  <a:close/>
                  <a:moveTo>
                    <a:pt x="139" y="480"/>
                  </a:moveTo>
                  <a:lnTo>
                    <a:pt x="139" y="480"/>
                  </a:lnTo>
                  <a:lnTo>
                    <a:pt x="142" y="477"/>
                  </a:lnTo>
                  <a:lnTo>
                    <a:pt x="142" y="475"/>
                  </a:lnTo>
                  <a:lnTo>
                    <a:pt x="142" y="469"/>
                  </a:lnTo>
                  <a:lnTo>
                    <a:pt x="142" y="469"/>
                  </a:lnTo>
                  <a:lnTo>
                    <a:pt x="131" y="469"/>
                  </a:lnTo>
                  <a:lnTo>
                    <a:pt x="131" y="469"/>
                  </a:lnTo>
                  <a:lnTo>
                    <a:pt x="133" y="472"/>
                  </a:lnTo>
                  <a:lnTo>
                    <a:pt x="134" y="475"/>
                  </a:lnTo>
                  <a:lnTo>
                    <a:pt x="136" y="478"/>
                  </a:lnTo>
                  <a:lnTo>
                    <a:pt x="139" y="480"/>
                  </a:lnTo>
                  <a:lnTo>
                    <a:pt x="139" y="480"/>
                  </a:lnTo>
                  <a:close/>
                  <a:moveTo>
                    <a:pt x="146" y="472"/>
                  </a:moveTo>
                  <a:lnTo>
                    <a:pt x="146" y="472"/>
                  </a:lnTo>
                  <a:lnTo>
                    <a:pt x="149" y="472"/>
                  </a:lnTo>
                  <a:lnTo>
                    <a:pt x="149" y="469"/>
                  </a:lnTo>
                  <a:lnTo>
                    <a:pt x="149" y="469"/>
                  </a:lnTo>
                  <a:lnTo>
                    <a:pt x="146" y="469"/>
                  </a:lnTo>
                  <a:lnTo>
                    <a:pt x="146" y="469"/>
                  </a:lnTo>
                  <a:lnTo>
                    <a:pt x="146" y="472"/>
                  </a:lnTo>
                  <a:lnTo>
                    <a:pt x="146" y="472"/>
                  </a:lnTo>
                  <a:close/>
                  <a:moveTo>
                    <a:pt x="252" y="469"/>
                  </a:moveTo>
                  <a:lnTo>
                    <a:pt x="252" y="469"/>
                  </a:lnTo>
                  <a:lnTo>
                    <a:pt x="252" y="472"/>
                  </a:lnTo>
                  <a:lnTo>
                    <a:pt x="253" y="475"/>
                  </a:lnTo>
                  <a:lnTo>
                    <a:pt x="253" y="475"/>
                  </a:lnTo>
                  <a:lnTo>
                    <a:pt x="255" y="474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6" y="472"/>
                  </a:lnTo>
                  <a:lnTo>
                    <a:pt x="256" y="469"/>
                  </a:lnTo>
                  <a:lnTo>
                    <a:pt x="256" y="469"/>
                  </a:lnTo>
                  <a:lnTo>
                    <a:pt x="255" y="469"/>
                  </a:lnTo>
                  <a:lnTo>
                    <a:pt x="252" y="469"/>
                  </a:lnTo>
                  <a:lnTo>
                    <a:pt x="252" y="469"/>
                  </a:lnTo>
                  <a:close/>
                  <a:moveTo>
                    <a:pt x="262" y="469"/>
                  </a:moveTo>
                  <a:lnTo>
                    <a:pt x="262" y="469"/>
                  </a:lnTo>
                  <a:lnTo>
                    <a:pt x="262" y="474"/>
                  </a:lnTo>
                  <a:lnTo>
                    <a:pt x="262" y="474"/>
                  </a:lnTo>
                  <a:lnTo>
                    <a:pt x="267" y="477"/>
                  </a:lnTo>
                  <a:lnTo>
                    <a:pt x="270" y="478"/>
                  </a:lnTo>
                  <a:lnTo>
                    <a:pt x="276" y="484"/>
                  </a:lnTo>
                  <a:lnTo>
                    <a:pt x="276" y="484"/>
                  </a:lnTo>
                  <a:lnTo>
                    <a:pt x="276" y="477"/>
                  </a:lnTo>
                  <a:lnTo>
                    <a:pt x="274" y="469"/>
                  </a:lnTo>
                  <a:lnTo>
                    <a:pt x="274" y="469"/>
                  </a:lnTo>
                  <a:lnTo>
                    <a:pt x="268" y="469"/>
                  </a:lnTo>
                  <a:lnTo>
                    <a:pt x="262" y="469"/>
                  </a:lnTo>
                  <a:lnTo>
                    <a:pt x="262" y="469"/>
                  </a:lnTo>
                  <a:close/>
                  <a:moveTo>
                    <a:pt x="389" y="469"/>
                  </a:moveTo>
                  <a:lnTo>
                    <a:pt x="389" y="469"/>
                  </a:lnTo>
                  <a:lnTo>
                    <a:pt x="389" y="472"/>
                  </a:lnTo>
                  <a:lnTo>
                    <a:pt x="389" y="472"/>
                  </a:lnTo>
                  <a:lnTo>
                    <a:pt x="392" y="471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0" y="469"/>
                  </a:lnTo>
                  <a:lnTo>
                    <a:pt x="389" y="469"/>
                  </a:lnTo>
                  <a:lnTo>
                    <a:pt x="389" y="469"/>
                  </a:lnTo>
                  <a:close/>
                  <a:moveTo>
                    <a:pt x="233" y="471"/>
                  </a:moveTo>
                  <a:lnTo>
                    <a:pt x="233" y="471"/>
                  </a:lnTo>
                  <a:lnTo>
                    <a:pt x="233" y="477"/>
                  </a:lnTo>
                  <a:lnTo>
                    <a:pt x="235" y="478"/>
                  </a:lnTo>
                  <a:lnTo>
                    <a:pt x="236" y="480"/>
                  </a:lnTo>
                  <a:lnTo>
                    <a:pt x="236" y="480"/>
                  </a:lnTo>
                  <a:lnTo>
                    <a:pt x="238" y="477"/>
                  </a:lnTo>
                  <a:lnTo>
                    <a:pt x="239" y="475"/>
                  </a:lnTo>
                  <a:lnTo>
                    <a:pt x="242" y="471"/>
                  </a:lnTo>
                  <a:lnTo>
                    <a:pt x="242" y="471"/>
                  </a:lnTo>
                  <a:lnTo>
                    <a:pt x="238" y="471"/>
                  </a:lnTo>
                  <a:lnTo>
                    <a:pt x="233" y="471"/>
                  </a:lnTo>
                  <a:lnTo>
                    <a:pt x="233" y="471"/>
                  </a:lnTo>
                  <a:close/>
                  <a:moveTo>
                    <a:pt x="241" y="481"/>
                  </a:moveTo>
                  <a:lnTo>
                    <a:pt x="241" y="481"/>
                  </a:lnTo>
                  <a:lnTo>
                    <a:pt x="247" y="483"/>
                  </a:lnTo>
                  <a:lnTo>
                    <a:pt x="252" y="484"/>
                  </a:lnTo>
                  <a:lnTo>
                    <a:pt x="252" y="484"/>
                  </a:lnTo>
                  <a:lnTo>
                    <a:pt x="248" y="477"/>
                  </a:lnTo>
                  <a:lnTo>
                    <a:pt x="247" y="474"/>
                  </a:lnTo>
                  <a:lnTo>
                    <a:pt x="245" y="471"/>
                  </a:lnTo>
                  <a:lnTo>
                    <a:pt x="245" y="471"/>
                  </a:lnTo>
                  <a:lnTo>
                    <a:pt x="244" y="471"/>
                  </a:lnTo>
                  <a:lnTo>
                    <a:pt x="244" y="471"/>
                  </a:lnTo>
                  <a:lnTo>
                    <a:pt x="244" y="474"/>
                  </a:lnTo>
                  <a:lnTo>
                    <a:pt x="244" y="475"/>
                  </a:lnTo>
                  <a:lnTo>
                    <a:pt x="242" y="478"/>
                  </a:lnTo>
                  <a:lnTo>
                    <a:pt x="241" y="481"/>
                  </a:lnTo>
                  <a:lnTo>
                    <a:pt x="241" y="481"/>
                  </a:lnTo>
                  <a:close/>
                  <a:moveTo>
                    <a:pt x="341" y="474"/>
                  </a:moveTo>
                  <a:lnTo>
                    <a:pt x="341" y="474"/>
                  </a:lnTo>
                  <a:lnTo>
                    <a:pt x="343" y="475"/>
                  </a:lnTo>
                  <a:lnTo>
                    <a:pt x="346" y="475"/>
                  </a:lnTo>
                  <a:lnTo>
                    <a:pt x="351" y="471"/>
                  </a:lnTo>
                  <a:lnTo>
                    <a:pt x="351" y="471"/>
                  </a:lnTo>
                  <a:lnTo>
                    <a:pt x="348" y="471"/>
                  </a:lnTo>
                  <a:lnTo>
                    <a:pt x="346" y="471"/>
                  </a:lnTo>
                  <a:lnTo>
                    <a:pt x="341" y="474"/>
                  </a:lnTo>
                  <a:lnTo>
                    <a:pt x="341" y="474"/>
                  </a:lnTo>
                  <a:close/>
                  <a:moveTo>
                    <a:pt x="373" y="478"/>
                  </a:moveTo>
                  <a:lnTo>
                    <a:pt x="373" y="478"/>
                  </a:lnTo>
                  <a:lnTo>
                    <a:pt x="372" y="475"/>
                  </a:lnTo>
                  <a:lnTo>
                    <a:pt x="372" y="472"/>
                  </a:lnTo>
                  <a:lnTo>
                    <a:pt x="372" y="471"/>
                  </a:lnTo>
                  <a:lnTo>
                    <a:pt x="372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9" y="475"/>
                  </a:lnTo>
                  <a:lnTo>
                    <a:pt x="373" y="478"/>
                  </a:lnTo>
                  <a:lnTo>
                    <a:pt x="373" y="478"/>
                  </a:lnTo>
                  <a:close/>
                  <a:moveTo>
                    <a:pt x="474" y="483"/>
                  </a:moveTo>
                  <a:lnTo>
                    <a:pt x="474" y="483"/>
                  </a:lnTo>
                  <a:lnTo>
                    <a:pt x="479" y="483"/>
                  </a:lnTo>
                  <a:lnTo>
                    <a:pt x="483" y="483"/>
                  </a:lnTo>
                  <a:lnTo>
                    <a:pt x="483" y="483"/>
                  </a:lnTo>
                  <a:lnTo>
                    <a:pt x="483" y="475"/>
                  </a:lnTo>
                  <a:lnTo>
                    <a:pt x="482" y="471"/>
                  </a:lnTo>
                  <a:lnTo>
                    <a:pt x="482" y="471"/>
                  </a:lnTo>
                  <a:lnTo>
                    <a:pt x="477" y="472"/>
                  </a:lnTo>
                  <a:lnTo>
                    <a:pt x="476" y="475"/>
                  </a:lnTo>
                  <a:lnTo>
                    <a:pt x="474" y="483"/>
                  </a:lnTo>
                  <a:lnTo>
                    <a:pt x="474" y="483"/>
                  </a:lnTo>
                  <a:close/>
                  <a:moveTo>
                    <a:pt x="639" y="488"/>
                  </a:moveTo>
                  <a:lnTo>
                    <a:pt x="639" y="488"/>
                  </a:lnTo>
                  <a:lnTo>
                    <a:pt x="643" y="486"/>
                  </a:lnTo>
                  <a:lnTo>
                    <a:pt x="649" y="486"/>
                  </a:lnTo>
                  <a:lnTo>
                    <a:pt x="649" y="486"/>
                  </a:lnTo>
                  <a:lnTo>
                    <a:pt x="649" y="478"/>
                  </a:lnTo>
                  <a:lnTo>
                    <a:pt x="649" y="474"/>
                  </a:lnTo>
                  <a:lnTo>
                    <a:pt x="648" y="471"/>
                  </a:lnTo>
                  <a:lnTo>
                    <a:pt x="648" y="471"/>
                  </a:lnTo>
                  <a:lnTo>
                    <a:pt x="643" y="480"/>
                  </a:lnTo>
                  <a:lnTo>
                    <a:pt x="639" y="488"/>
                  </a:lnTo>
                  <a:lnTo>
                    <a:pt x="639" y="488"/>
                  </a:lnTo>
                  <a:close/>
                  <a:moveTo>
                    <a:pt x="229" y="477"/>
                  </a:moveTo>
                  <a:lnTo>
                    <a:pt x="229" y="477"/>
                  </a:lnTo>
                  <a:lnTo>
                    <a:pt x="229" y="475"/>
                  </a:lnTo>
                  <a:lnTo>
                    <a:pt x="229" y="472"/>
                  </a:lnTo>
                  <a:lnTo>
                    <a:pt x="229" y="472"/>
                  </a:lnTo>
                  <a:lnTo>
                    <a:pt x="223" y="471"/>
                  </a:lnTo>
                  <a:lnTo>
                    <a:pt x="223" y="471"/>
                  </a:lnTo>
                  <a:lnTo>
                    <a:pt x="224" y="475"/>
                  </a:lnTo>
                  <a:lnTo>
                    <a:pt x="226" y="477"/>
                  </a:lnTo>
                  <a:lnTo>
                    <a:pt x="229" y="477"/>
                  </a:lnTo>
                  <a:lnTo>
                    <a:pt x="229" y="477"/>
                  </a:lnTo>
                  <a:close/>
                  <a:moveTo>
                    <a:pt x="378" y="477"/>
                  </a:moveTo>
                  <a:lnTo>
                    <a:pt x="378" y="477"/>
                  </a:lnTo>
                  <a:lnTo>
                    <a:pt x="378" y="474"/>
                  </a:lnTo>
                  <a:lnTo>
                    <a:pt x="375" y="471"/>
                  </a:lnTo>
                  <a:lnTo>
                    <a:pt x="375" y="471"/>
                  </a:lnTo>
                  <a:lnTo>
                    <a:pt x="377" y="474"/>
                  </a:lnTo>
                  <a:lnTo>
                    <a:pt x="377" y="475"/>
                  </a:lnTo>
                  <a:lnTo>
                    <a:pt x="378" y="477"/>
                  </a:lnTo>
                  <a:lnTo>
                    <a:pt x="378" y="477"/>
                  </a:lnTo>
                  <a:close/>
                  <a:moveTo>
                    <a:pt x="438" y="474"/>
                  </a:moveTo>
                  <a:lnTo>
                    <a:pt x="438" y="474"/>
                  </a:lnTo>
                  <a:lnTo>
                    <a:pt x="439" y="471"/>
                  </a:lnTo>
                  <a:lnTo>
                    <a:pt x="439" y="471"/>
                  </a:lnTo>
                  <a:lnTo>
                    <a:pt x="436" y="471"/>
                  </a:lnTo>
                  <a:lnTo>
                    <a:pt x="436" y="471"/>
                  </a:lnTo>
                  <a:lnTo>
                    <a:pt x="436" y="474"/>
                  </a:lnTo>
                  <a:lnTo>
                    <a:pt x="438" y="474"/>
                  </a:lnTo>
                  <a:lnTo>
                    <a:pt x="438" y="474"/>
                  </a:lnTo>
                  <a:close/>
                  <a:moveTo>
                    <a:pt x="759" y="488"/>
                  </a:moveTo>
                  <a:lnTo>
                    <a:pt x="759" y="488"/>
                  </a:lnTo>
                  <a:lnTo>
                    <a:pt x="764" y="484"/>
                  </a:lnTo>
                  <a:lnTo>
                    <a:pt x="765" y="480"/>
                  </a:lnTo>
                  <a:lnTo>
                    <a:pt x="764" y="475"/>
                  </a:lnTo>
                  <a:lnTo>
                    <a:pt x="761" y="471"/>
                  </a:lnTo>
                  <a:lnTo>
                    <a:pt x="761" y="471"/>
                  </a:lnTo>
                  <a:lnTo>
                    <a:pt x="761" y="480"/>
                  </a:lnTo>
                  <a:lnTo>
                    <a:pt x="759" y="488"/>
                  </a:lnTo>
                  <a:lnTo>
                    <a:pt x="759" y="488"/>
                  </a:lnTo>
                  <a:close/>
                  <a:moveTo>
                    <a:pt x="155" y="481"/>
                  </a:moveTo>
                  <a:lnTo>
                    <a:pt x="155" y="481"/>
                  </a:lnTo>
                  <a:lnTo>
                    <a:pt x="157" y="480"/>
                  </a:lnTo>
                  <a:lnTo>
                    <a:pt x="157" y="480"/>
                  </a:lnTo>
                  <a:lnTo>
                    <a:pt x="157" y="480"/>
                  </a:lnTo>
                  <a:lnTo>
                    <a:pt x="159" y="475"/>
                  </a:lnTo>
                  <a:lnTo>
                    <a:pt x="159" y="472"/>
                  </a:lnTo>
                  <a:lnTo>
                    <a:pt x="159" y="472"/>
                  </a:lnTo>
                  <a:lnTo>
                    <a:pt x="155" y="472"/>
                  </a:lnTo>
                  <a:lnTo>
                    <a:pt x="154" y="475"/>
                  </a:lnTo>
                  <a:lnTo>
                    <a:pt x="154" y="478"/>
                  </a:lnTo>
                  <a:lnTo>
                    <a:pt x="155" y="481"/>
                  </a:lnTo>
                  <a:lnTo>
                    <a:pt x="155" y="481"/>
                  </a:lnTo>
                  <a:close/>
                  <a:moveTo>
                    <a:pt x="166" y="477"/>
                  </a:moveTo>
                  <a:lnTo>
                    <a:pt x="166" y="477"/>
                  </a:lnTo>
                  <a:lnTo>
                    <a:pt x="166" y="475"/>
                  </a:lnTo>
                  <a:lnTo>
                    <a:pt x="166" y="472"/>
                  </a:lnTo>
                  <a:lnTo>
                    <a:pt x="166" y="472"/>
                  </a:lnTo>
                  <a:lnTo>
                    <a:pt x="163" y="472"/>
                  </a:lnTo>
                  <a:lnTo>
                    <a:pt x="163" y="472"/>
                  </a:lnTo>
                  <a:lnTo>
                    <a:pt x="163" y="475"/>
                  </a:lnTo>
                  <a:lnTo>
                    <a:pt x="165" y="477"/>
                  </a:lnTo>
                  <a:lnTo>
                    <a:pt x="166" y="477"/>
                  </a:lnTo>
                  <a:lnTo>
                    <a:pt x="166" y="477"/>
                  </a:lnTo>
                  <a:close/>
                  <a:moveTo>
                    <a:pt x="305" y="474"/>
                  </a:moveTo>
                  <a:lnTo>
                    <a:pt x="305" y="474"/>
                  </a:lnTo>
                  <a:lnTo>
                    <a:pt x="308" y="474"/>
                  </a:lnTo>
                  <a:lnTo>
                    <a:pt x="309" y="474"/>
                  </a:lnTo>
                  <a:lnTo>
                    <a:pt x="311" y="474"/>
                  </a:lnTo>
                  <a:lnTo>
                    <a:pt x="311" y="474"/>
                  </a:lnTo>
                  <a:lnTo>
                    <a:pt x="309" y="474"/>
                  </a:lnTo>
                  <a:lnTo>
                    <a:pt x="308" y="472"/>
                  </a:lnTo>
                  <a:lnTo>
                    <a:pt x="306" y="472"/>
                  </a:lnTo>
                  <a:lnTo>
                    <a:pt x="305" y="474"/>
                  </a:lnTo>
                  <a:lnTo>
                    <a:pt x="305" y="474"/>
                  </a:lnTo>
                  <a:close/>
                  <a:moveTo>
                    <a:pt x="553" y="472"/>
                  </a:moveTo>
                  <a:lnTo>
                    <a:pt x="553" y="472"/>
                  </a:lnTo>
                  <a:lnTo>
                    <a:pt x="550" y="474"/>
                  </a:lnTo>
                  <a:lnTo>
                    <a:pt x="550" y="478"/>
                  </a:lnTo>
                  <a:lnTo>
                    <a:pt x="550" y="478"/>
                  </a:lnTo>
                  <a:lnTo>
                    <a:pt x="552" y="480"/>
                  </a:lnTo>
                  <a:lnTo>
                    <a:pt x="555" y="480"/>
                  </a:lnTo>
                  <a:lnTo>
                    <a:pt x="555" y="480"/>
                  </a:lnTo>
                  <a:lnTo>
                    <a:pt x="555" y="475"/>
                  </a:lnTo>
                  <a:lnTo>
                    <a:pt x="555" y="472"/>
                  </a:lnTo>
                  <a:lnTo>
                    <a:pt x="553" y="472"/>
                  </a:lnTo>
                  <a:lnTo>
                    <a:pt x="553" y="472"/>
                  </a:lnTo>
                  <a:close/>
                  <a:moveTo>
                    <a:pt x="744" y="498"/>
                  </a:moveTo>
                  <a:lnTo>
                    <a:pt x="744" y="498"/>
                  </a:lnTo>
                  <a:lnTo>
                    <a:pt x="746" y="495"/>
                  </a:lnTo>
                  <a:lnTo>
                    <a:pt x="747" y="492"/>
                  </a:lnTo>
                  <a:lnTo>
                    <a:pt x="746" y="484"/>
                  </a:lnTo>
                  <a:lnTo>
                    <a:pt x="746" y="484"/>
                  </a:lnTo>
                  <a:lnTo>
                    <a:pt x="744" y="472"/>
                  </a:lnTo>
                  <a:lnTo>
                    <a:pt x="744" y="472"/>
                  </a:lnTo>
                  <a:lnTo>
                    <a:pt x="742" y="472"/>
                  </a:lnTo>
                  <a:lnTo>
                    <a:pt x="742" y="472"/>
                  </a:lnTo>
                  <a:lnTo>
                    <a:pt x="741" y="478"/>
                  </a:lnTo>
                  <a:lnTo>
                    <a:pt x="741" y="486"/>
                  </a:lnTo>
                  <a:lnTo>
                    <a:pt x="742" y="492"/>
                  </a:lnTo>
                  <a:lnTo>
                    <a:pt x="744" y="498"/>
                  </a:lnTo>
                  <a:lnTo>
                    <a:pt x="744" y="498"/>
                  </a:lnTo>
                  <a:close/>
                  <a:moveTo>
                    <a:pt x="84" y="472"/>
                  </a:moveTo>
                  <a:lnTo>
                    <a:pt x="84" y="472"/>
                  </a:lnTo>
                  <a:lnTo>
                    <a:pt x="82" y="483"/>
                  </a:lnTo>
                  <a:lnTo>
                    <a:pt x="81" y="491"/>
                  </a:lnTo>
                  <a:lnTo>
                    <a:pt x="78" y="500"/>
                  </a:lnTo>
                  <a:lnTo>
                    <a:pt x="75" y="507"/>
                  </a:lnTo>
                  <a:lnTo>
                    <a:pt x="75" y="507"/>
                  </a:lnTo>
                  <a:lnTo>
                    <a:pt x="75" y="512"/>
                  </a:lnTo>
                  <a:lnTo>
                    <a:pt x="78" y="517"/>
                  </a:lnTo>
                  <a:lnTo>
                    <a:pt x="81" y="521"/>
                  </a:lnTo>
                  <a:lnTo>
                    <a:pt x="84" y="524"/>
                  </a:lnTo>
                  <a:lnTo>
                    <a:pt x="91" y="530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8" y="529"/>
                  </a:lnTo>
                  <a:lnTo>
                    <a:pt x="96" y="524"/>
                  </a:lnTo>
                  <a:lnTo>
                    <a:pt x="93" y="520"/>
                  </a:lnTo>
                  <a:lnTo>
                    <a:pt x="90" y="513"/>
                  </a:lnTo>
                  <a:lnTo>
                    <a:pt x="90" y="513"/>
                  </a:lnTo>
                  <a:lnTo>
                    <a:pt x="91" y="509"/>
                  </a:lnTo>
                  <a:lnTo>
                    <a:pt x="91" y="503"/>
                  </a:lnTo>
                  <a:lnTo>
                    <a:pt x="88" y="492"/>
                  </a:lnTo>
                  <a:lnTo>
                    <a:pt x="88" y="492"/>
                  </a:lnTo>
                  <a:lnTo>
                    <a:pt x="90" y="492"/>
                  </a:lnTo>
                  <a:lnTo>
                    <a:pt x="91" y="492"/>
                  </a:lnTo>
                  <a:lnTo>
                    <a:pt x="91" y="492"/>
                  </a:lnTo>
                  <a:lnTo>
                    <a:pt x="91" y="492"/>
                  </a:lnTo>
                  <a:lnTo>
                    <a:pt x="90" y="489"/>
                  </a:lnTo>
                  <a:lnTo>
                    <a:pt x="88" y="486"/>
                  </a:lnTo>
                  <a:lnTo>
                    <a:pt x="88" y="486"/>
                  </a:lnTo>
                  <a:lnTo>
                    <a:pt x="88" y="486"/>
                  </a:lnTo>
                  <a:lnTo>
                    <a:pt x="88" y="488"/>
                  </a:lnTo>
                  <a:lnTo>
                    <a:pt x="88" y="489"/>
                  </a:lnTo>
                  <a:lnTo>
                    <a:pt x="87" y="491"/>
                  </a:lnTo>
                  <a:lnTo>
                    <a:pt x="87" y="491"/>
                  </a:lnTo>
                  <a:lnTo>
                    <a:pt x="87" y="480"/>
                  </a:lnTo>
                  <a:lnTo>
                    <a:pt x="85" y="475"/>
                  </a:lnTo>
                  <a:lnTo>
                    <a:pt x="85" y="474"/>
                  </a:lnTo>
                  <a:lnTo>
                    <a:pt x="84" y="472"/>
                  </a:lnTo>
                  <a:lnTo>
                    <a:pt x="84" y="472"/>
                  </a:lnTo>
                  <a:close/>
                  <a:moveTo>
                    <a:pt x="390" y="480"/>
                  </a:moveTo>
                  <a:lnTo>
                    <a:pt x="390" y="480"/>
                  </a:lnTo>
                  <a:lnTo>
                    <a:pt x="396" y="480"/>
                  </a:lnTo>
                  <a:lnTo>
                    <a:pt x="401" y="478"/>
                  </a:lnTo>
                  <a:lnTo>
                    <a:pt x="401" y="478"/>
                  </a:lnTo>
                  <a:lnTo>
                    <a:pt x="398" y="474"/>
                  </a:lnTo>
                  <a:lnTo>
                    <a:pt x="395" y="474"/>
                  </a:lnTo>
                  <a:lnTo>
                    <a:pt x="392" y="475"/>
                  </a:lnTo>
                  <a:lnTo>
                    <a:pt x="390" y="480"/>
                  </a:lnTo>
                  <a:lnTo>
                    <a:pt x="390" y="480"/>
                  </a:lnTo>
                  <a:close/>
                  <a:moveTo>
                    <a:pt x="505" y="477"/>
                  </a:moveTo>
                  <a:lnTo>
                    <a:pt x="505" y="477"/>
                  </a:lnTo>
                  <a:lnTo>
                    <a:pt x="509" y="480"/>
                  </a:lnTo>
                  <a:lnTo>
                    <a:pt x="509" y="480"/>
                  </a:lnTo>
                  <a:lnTo>
                    <a:pt x="511" y="477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1" y="472"/>
                  </a:lnTo>
                  <a:lnTo>
                    <a:pt x="508" y="472"/>
                  </a:lnTo>
                  <a:lnTo>
                    <a:pt x="506" y="474"/>
                  </a:lnTo>
                  <a:lnTo>
                    <a:pt x="505" y="477"/>
                  </a:lnTo>
                  <a:lnTo>
                    <a:pt x="505" y="477"/>
                  </a:lnTo>
                  <a:close/>
                  <a:moveTo>
                    <a:pt x="581" y="488"/>
                  </a:moveTo>
                  <a:lnTo>
                    <a:pt x="581" y="488"/>
                  </a:lnTo>
                  <a:lnTo>
                    <a:pt x="584" y="489"/>
                  </a:lnTo>
                  <a:lnTo>
                    <a:pt x="584" y="489"/>
                  </a:lnTo>
                  <a:lnTo>
                    <a:pt x="587" y="481"/>
                  </a:lnTo>
                  <a:lnTo>
                    <a:pt x="587" y="474"/>
                  </a:lnTo>
                  <a:lnTo>
                    <a:pt x="587" y="474"/>
                  </a:lnTo>
                  <a:lnTo>
                    <a:pt x="585" y="472"/>
                  </a:lnTo>
                  <a:lnTo>
                    <a:pt x="582" y="474"/>
                  </a:lnTo>
                  <a:lnTo>
                    <a:pt x="581" y="478"/>
                  </a:lnTo>
                  <a:lnTo>
                    <a:pt x="581" y="488"/>
                  </a:lnTo>
                  <a:lnTo>
                    <a:pt x="581" y="488"/>
                  </a:lnTo>
                  <a:close/>
                  <a:moveTo>
                    <a:pt x="288" y="483"/>
                  </a:moveTo>
                  <a:lnTo>
                    <a:pt x="288" y="483"/>
                  </a:lnTo>
                  <a:lnTo>
                    <a:pt x="290" y="478"/>
                  </a:lnTo>
                  <a:lnTo>
                    <a:pt x="288" y="474"/>
                  </a:lnTo>
                  <a:lnTo>
                    <a:pt x="288" y="474"/>
                  </a:lnTo>
                  <a:lnTo>
                    <a:pt x="287" y="474"/>
                  </a:lnTo>
                  <a:lnTo>
                    <a:pt x="285" y="474"/>
                  </a:lnTo>
                  <a:lnTo>
                    <a:pt x="285" y="474"/>
                  </a:lnTo>
                  <a:lnTo>
                    <a:pt x="285" y="478"/>
                  </a:lnTo>
                  <a:lnTo>
                    <a:pt x="287" y="481"/>
                  </a:lnTo>
                  <a:lnTo>
                    <a:pt x="288" y="483"/>
                  </a:lnTo>
                  <a:lnTo>
                    <a:pt x="288" y="483"/>
                  </a:lnTo>
                  <a:close/>
                  <a:moveTo>
                    <a:pt x="351" y="478"/>
                  </a:moveTo>
                  <a:lnTo>
                    <a:pt x="351" y="478"/>
                  </a:lnTo>
                  <a:lnTo>
                    <a:pt x="355" y="478"/>
                  </a:lnTo>
                  <a:lnTo>
                    <a:pt x="358" y="478"/>
                  </a:lnTo>
                  <a:lnTo>
                    <a:pt x="358" y="478"/>
                  </a:lnTo>
                  <a:lnTo>
                    <a:pt x="358" y="475"/>
                  </a:lnTo>
                  <a:lnTo>
                    <a:pt x="358" y="474"/>
                  </a:lnTo>
                  <a:lnTo>
                    <a:pt x="358" y="474"/>
                  </a:lnTo>
                  <a:lnTo>
                    <a:pt x="355" y="474"/>
                  </a:lnTo>
                  <a:lnTo>
                    <a:pt x="354" y="475"/>
                  </a:lnTo>
                  <a:lnTo>
                    <a:pt x="351" y="478"/>
                  </a:lnTo>
                  <a:lnTo>
                    <a:pt x="351" y="478"/>
                  </a:lnTo>
                  <a:close/>
                  <a:moveTo>
                    <a:pt x="489" y="483"/>
                  </a:moveTo>
                  <a:lnTo>
                    <a:pt x="489" y="483"/>
                  </a:lnTo>
                  <a:lnTo>
                    <a:pt x="492" y="481"/>
                  </a:lnTo>
                  <a:lnTo>
                    <a:pt x="492" y="480"/>
                  </a:lnTo>
                  <a:lnTo>
                    <a:pt x="492" y="474"/>
                  </a:lnTo>
                  <a:lnTo>
                    <a:pt x="492" y="474"/>
                  </a:lnTo>
                  <a:lnTo>
                    <a:pt x="489" y="474"/>
                  </a:lnTo>
                  <a:lnTo>
                    <a:pt x="489" y="474"/>
                  </a:lnTo>
                  <a:lnTo>
                    <a:pt x="489" y="483"/>
                  </a:lnTo>
                  <a:lnTo>
                    <a:pt x="489" y="483"/>
                  </a:lnTo>
                  <a:close/>
                  <a:moveTo>
                    <a:pt x="194" y="475"/>
                  </a:moveTo>
                  <a:lnTo>
                    <a:pt x="194" y="475"/>
                  </a:lnTo>
                  <a:lnTo>
                    <a:pt x="194" y="478"/>
                  </a:lnTo>
                  <a:lnTo>
                    <a:pt x="197" y="480"/>
                  </a:lnTo>
                  <a:lnTo>
                    <a:pt x="201" y="481"/>
                  </a:lnTo>
                  <a:lnTo>
                    <a:pt x="201" y="481"/>
                  </a:lnTo>
                  <a:lnTo>
                    <a:pt x="201" y="477"/>
                  </a:lnTo>
                  <a:lnTo>
                    <a:pt x="201" y="474"/>
                  </a:lnTo>
                  <a:lnTo>
                    <a:pt x="201" y="474"/>
                  </a:lnTo>
                  <a:lnTo>
                    <a:pt x="194" y="475"/>
                  </a:lnTo>
                  <a:lnTo>
                    <a:pt x="194" y="475"/>
                  </a:lnTo>
                  <a:close/>
                  <a:moveTo>
                    <a:pt x="384" y="478"/>
                  </a:moveTo>
                  <a:lnTo>
                    <a:pt x="384" y="478"/>
                  </a:lnTo>
                  <a:lnTo>
                    <a:pt x="386" y="477"/>
                  </a:lnTo>
                  <a:lnTo>
                    <a:pt x="386" y="475"/>
                  </a:lnTo>
                  <a:lnTo>
                    <a:pt x="384" y="475"/>
                  </a:lnTo>
                  <a:lnTo>
                    <a:pt x="384" y="475"/>
                  </a:lnTo>
                  <a:lnTo>
                    <a:pt x="384" y="477"/>
                  </a:lnTo>
                  <a:lnTo>
                    <a:pt x="384" y="478"/>
                  </a:lnTo>
                  <a:lnTo>
                    <a:pt x="384" y="478"/>
                  </a:lnTo>
                  <a:close/>
                  <a:moveTo>
                    <a:pt x="439" y="480"/>
                  </a:moveTo>
                  <a:lnTo>
                    <a:pt x="439" y="480"/>
                  </a:lnTo>
                  <a:lnTo>
                    <a:pt x="444" y="484"/>
                  </a:lnTo>
                  <a:lnTo>
                    <a:pt x="444" y="484"/>
                  </a:lnTo>
                  <a:lnTo>
                    <a:pt x="444" y="480"/>
                  </a:lnTo>
                  <a:lnTo>
                    <a:pt x="442" y="477"/>
                  </a:lnTo>
                  <a:lnTo>
                    <a:pt x="441" y="475"/>
                  </a:lnTo>
                  <a:lnTo>
                    <a:pt x="441" y="475"/>
                  </a:lnTo>
                  <a:lnTo>
                    <a:pt x="439" y="480"/>
                  </a:lnTo>
                  <a:lnTo>
                    <a:pt x="439" y="480"/>
                  </a:lnTo>
                  <a:close/>
                  <a:moveTo>
                    <a:pt x="605" y="480"/>
                  </a:moveTo>
                  <a:lnTo>
                    <a:pt x="605" y="480"/>
                  </a:lnTo>
                  <a:lnTo>
                    <a:pt x="605" y="477"/>
                  </a:lnTo>
                  <a:lnTo>
                    <a:pt x="605" y="475"/>
                  </a:lnTo>
                  <a:lnTo>
                    <a:pt x="604" y="475"/>
                  </a:lnTo>
                  <a:lnTo>
                    <a:pt x="604" y="475"/>
                  </a:lnTo>
                  <a:lnTo>
                    <a:pt x="604" y="478"/>
                  </a:lnTo>
                  <a:lnTo>
                    <a:pt x="605" y="480"/>
                  </a:lnTo>
                  <a:lnTo>
                    <a:pt x="605" y="480"/>
                  </a:lnTo>
                  <a:close/>
                  <a:moveTo>
                    <a:pt x="300" y="481"/>
                  </a:moveTo>
                  <a:lnTo>
                    <a:pt x="300" y="481"/>
                  </a:lnTo>
                  <a:lnTo>
                    <a:pt x="306" y="480"/>
                  </a:lnTo>
                  <a:lnTo>
                    <a:pt x="308" y="480"/>
                  </a:lnTo>
                  <a:lnTo>
                    <a:pt x="309" y="478"/>
                  </a:lnTo>
                  <a:lnTo>
                    <a:pt x="309" y="478"/>
                  </a:lnTo>
                  <a:lnTo>
                    <a:pt x="300" y="477"/>
                  </a:lnTo>
                  <a:lnTo>
                    <a:pt x="300" y="477"/>
                  </a:lnTo>
                  <a:lnTo>
                    <a:pt x="300" y="481"/>
                  </a:lnTo>
                  <a:lnTo>
                    <a:pt x="300" y="481"/>
                  </a:lnTo>
                  <a:close/>
                  <a:moveTo>
                    <a:pt x="146" y="480"/>
                  </a:moveTo>
                  <a:lnTo>
                    <a:pt x="146" y="480"/>
                  </a:lnTo>
                  <a:lnTo>
                    <a:pt x="148" y="481"/>
                  </a:lnTo>
                  <a:lnTo>
                    <a:pt x="148" y="483"/>
                  </a:lnTo>
                  <a:lnTo>
                    <a:pt x="149" y="483"/>
                  </a:lnTo>
                  <a:lnTo>
                    <a:pt x="149" y="483"/>
                  </a:lnTo>
                  <a:lnTo>
                    <a:pt x="151" y="480"/>
                  </a:lnTo>
                  <a:lnTo>
                    <a:pt x="151" y="478"/>
                  </a:lnTo>
                  <a:lnTo>
                    <a:pt x="149" y="478"/>
                  </a:lnTo>
                  <a:lnTo>
                    <a:pt x="149" y="478"/>
                  </a:lnTo>
                  <a:lnTo>
                    <a:pt x="148" y="478"/>
                  </a:lnTo>
                  <a:lnTo>
                    <a:pt x="146" y="480"/>
                  </a:lnTo>
                  <a:lnTo>
                    <a:pt x="146" y="480"/>
                  </a:lnTo>
                  <a:close/>
                  <a:moveTo>
                    <a:pt x="284" y="488"/>
                  </a:moveTo>
                  <a:lnTo>
                    <a:pt x="284" y="488"/>
                  </a:lnTo>
                  <a:lnTo>
                    <a:pt x="284" y="484"/>
                  </a:lnTo>
                  <a:lnTo>
                    <a:pt x="282" y="481"/>
                  </a:lnTo>
                  <a:lnTo>
                    <a:pt x="282" y="480"/>
                  </a:lnTo>
                  <a:lnTo>
                    <a:pt x="280" y="478"/>
                  </a:lnTo>
                  <a:lnTo>
                    <a:pt x="280" y="478"/>
                  </a:lnTo>
                  <a:lnTo>
                    <a:pt x="280" y="481"/>
                  </a:lnTo>
                  <a:lnTo>
                    <a:pt x="280" y="483"/>
                  </a:lnTo>
                  <a:lnTo>
                    <a:pt x="282" y="486"/>
                  </a:lnTo>
                  <a:lnTo>
                    <a:pt x="284" y="488"/>
                  </a:lnTo>
                  <a:lnTo>
                    <a:pt x="284" y="488"/>
                  </a:lnTo>
                  <a:close/>
                  <a:moveTo>
                    <a:pt x="428" y="480"/>
                  </a:moveTo>
                  <a:lnTo>
                    <a:pt x="428" y="480"/>
                  </a:lnTo>
                  <a:lnTo>
                    <a:pt x="428" y="481"/>
                  </a:lnTo>
                  <a:lnTo>
                    <a:pt x="430" y="484"/>
                  </a:lnTo>
                  <a:lnTo>
                    <a:pt x="430" y="484"/>
                  </a:lnTo>
                  <a:lnTo>
                    <a:pt x="431" y="483"/>
                  </a:lnTo>
                  <a:lnTo>
                    <a:pt x="431" y="480"/>
                  </a:lnTo>
                  <a:lnTo>
                    <a:pt x="431" y="478"/>
                  </a:lnTo>
                  <a:lnTo>
                    <a:pt x="428" y="480"/>
                  </a:lnTo>
                  <a:lnTo>
                    <a:pt x="428" y="480"/>
                  </a:lnTo>
                  <a:close/>
                  <a:moveTo>
                    <a:pt x="117" y="486"/>
                  </a:moveTo>
                  <a:lnTo>
                    <a:pt x="117" y="486"/>
                  </a:lnTo>
                  <a:lnTo>
                    <a:pt x="117" y="484"/>
                  </a:lnTo>
                  <a:lnTo>
                    <a:pt x="119" y="481"/>
                  </a:lnTo>
                  <a:lnTo>
                    <a:pt x="119" y="481"/>
                  </a:lnTo>
                  <a:lnTo>
                    <a:pt x="117" y="480"/>
                  </a:lnTo>
                  <a:lnTo>
                    <a:pt x="116" y="478"/>
                  </a:lnTo>
                  <a:lnTo>
                    <a:pt x="116" y="478"/>
                  </a:lnTo>
                  <a:lnTo>
                    <a:pt x="116" y="483"/>
                  </a:lnTo>
                  <a:lnTo>
                    <a:pt x="116" y="486"/>
                  </a:lnTo>
                  <a:lnTo>
                    <a:pt x="117" y="486"/>
                  </a:lnTo>
                  <a:lnTo>
                    <a:pt x="117" y="486"/>
                  </a:lnTo>
                  <a:close/>
                  <a:moveTo>
                    <a:pt x="181" y="486"/>
                  </a:moveTo>
                  <a:lnTo>
                    <a:pt x="181" y="486"/>
                  </a:lnTo>
                  <a:lnTo>
                    <a:pt x="184" y="480"/>
                  </a:lnTo>
                  <a:lnTo>
                    <a:pt x="184" y="480"/>
                  </a:lnTo>
                  <a:lnTo>
                    <a:pt x="186" y="481"/>
                  </a:lnTo>
                  <a:lnTo>
                    <a:pt x="187" y="483"/>
                  </a:lnTo>
                  <a:lnTo>
                    <a:pt x="187" y="483"/>
                  </a:lnTo>
                  <a:lnTo>
                    <a:pt x="187" y="483"/>
                  </a:lnTo>
                  <a:lnTo>
                    <a:pt x="183" y="489"/>
                  </a:lnTo>
                  <a:lnTo>
                    <a:pt x="181" y="492"/>
                  </a:lnTo>
                  <a:lnTo>
                    <a:pt x="183" y="494"/>
                  </a:lnTo>
                  <a:lnTo>
                    <a:pt x="184" y="495"/>
                  </a:lnTo>
                  <a:lnTo>
                    <a:pt x="184" y="495"/>
                  </a:lnTo>
                  <a:lnTo>
                    <a:pt x="187" y="492"/>
                  </a:lnTo>
                  <a:lnTo>
                    <a:pt x="191" y="488"/>
                  </a:lnTo>
                  <a:lnTo>
                    <a:pt x="191" y="488"/>
                  </a:lnTo>
                  <a:lnTo>
                    <a:pt x="189" y="484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4" y="478"/>
                  </a:lnTo>
                  <a:lnTo>
                    <a:pt x="180" y="478"/>
                  </a:lnTo>
                  <a:lnTo>
                    <a:pt x="180" y="478"/>
                  </a:lnTo>
                  <a:lnTo>
                    <a:pt x="180" y="483"/>
                  </a:lnTo>
                  <a:lnTo>
                    <a:pt x="181" y="486"/>
                  </a:lnTo>
                  <a:lnTo>
                    <a:pt x="181" y="486"/>
                  </a:lnTo>
                  <a:close/>
                  <a:moveTo>
                    <a:pt x="218" y="489"/>
                  </a:moveTo>
                  <a:lnTo>
                    <a:pt x="218" y="489"/>
                  </a:lnTo>
                  <a:lnTo>
                    <a:pt x="221" y="489"/>
                  </a:lnTo>
                  <a:lnTo>
                    <a:pt x="224" y="491"/>
                  </a:lnTo>
                  <a:lnTo>
                    <a:pt x="224" y="491"/>
                  </a:lnTo>
                  <a:lnTo>
                    <a:pt x="221" y="483"/>
                  </a:lnTo>
                  <a:lnTo>
                    <a:pt x="219" y="481"/>
                  </a:lnTo>
                  <a:lnTo>
                    <a:pt x="216" y="480"/>
                  </a:lnTo>
                  <a:lnTo>
                    <a:pt x="216" y="480"/>
                  </a:lnTo>
                  <a:lnTo>
                    <a:pt x="218" y="489"/>
                  </a:lnTo>
                  <a:lnTo>
                    <a:pt x="218" y="489"/>
                  </a:lnTo>
                  <a:close/>
                  <a:moveTo>
                    <a:pt x="502" y="491"/>
                  </a:moveTo>
                  <a:lnTo>
                    <a:pt x="502" y="491"/>
                  </a:lnTo>
                  <a:lnTo>
                    <a:pt x="502" y="484"/>
                  </a:lnTo>
                  <a:lnTo>
                    <a:pt x="500" y="481"/>
                  </a:lnTo>
                  <a:lnTo>
                    <a:pt x="499" y="480"/>
                  </a:lnTo>
                  <a:lnTo>
                    <a:pt x="499" y="480"/>
                  </a:lnTo>
                  <a:lnTo>
                    <a:pt x="499" y="486"/>
                  </a:lnTo>
                  <a:lnTo>
                    <a:pt x="500" y="489"/>
                  </a:lnTo>
                  <a:lnTo>
                    <a:pt x="502" y="491"/>
                  </a:lnTo>
                  <a:lnTo>
                    <a:pt x="502" y="491"/>
                  </a:lnTo>
                  <a:close/>
                  <a:moveTo>
                    <a:pt x="177" y="492"/>
                  </a:moveTo>
                  <a:lnTo>
                    <a:pt x="177" y="492"/>
                  </a:lnTo>
                  <a:lnTo>
                    <a:pt x="175" y="484"/>
                  </a:lnTo>
                  <a:lnTo>
                    <a:pt x="175" y="481"/>
                  </a:lnTo>
                  <a:lnTo>
                    <a:pt x="174" y="481"/>
                  </a:lnTo>
                  <a:lnTo>
                    <a:pt x="174" y="481"/>
                  </a:lnTo>
                  <a:lnTo>
                    <a:pt x="175" y="488"/>
                  </a:lnTo>
                  <a:lnTo>
                    <a:pt x="175" y="489"/>
                  </a:lnTo>
                  <a:lnTo>
                    <a:pt x="177" y="492"/>
                  </a:lnTo>
                  <a:lnTo>
                    <a:pt x="177" y="492"/>
                  </a:lnTo>
                  <a:close/>
                  <a:moveTo>
                    <a:pt x="573" y="484"/>
                  </a:moveTo>
                  <a:lnTo>
                    <a:pt x="573" y="484"/>
                  </a:lnTo>
                  <a:lnTo>
                    <a:pt x="575" y="486"/>
                  </a:lnTo>
                  <a:lnTo>
                    <a:pt x="576" y="486"/>
                  </a:lnTo>
                  <a:lnTo>
                    <a:pt x="576" y="486"/>
                  </a:lnTo>
                  <a:lnTo>
                    <a:pt x="576" y="483"/>
                  </a:lnTo>
                  <a:lnTo>
                    <a:pt x="578" y="481"/>
                  </a:lnTo>
                  <a:lnTo>
                    <a:pt x="578" y="481"/>
                  </a:lnTo>
                  <a:lnTo>
                    <a:pt x="575" y="483"/>
                  </a:lnTo>
                  <a:lnTo>
                    <a:pt x="573" y="484"/>
                  </a:lnTo>
                  <a:lnTo>
                    <a:pt x="573" y="484"/>
                  </a:lnTo>
                  <a:close/>
                  <a:moveTo>
                    <a:pt x="163" y="483"/>
                  </a:moveTo>
                  <a:lnTo>
                    <a:pt x="163" y="483"/>
                  </a:lnTo>
                  <a:lnTo>
                    <a:pt x="163" y="489"/>
                  </a:lnTo>
                  <a:lnTo>
                    <a:pt x="165" y="495"/>
                  </a:lnTo>
                  <a:lnTo>
                    <a:pt x="165" y="495"/>
                  </a:lnTo>
                  <a:lnTo>
                    <a:pt x="168" y="495"/>
                  </a:lnTo>
                  <a:lnTo>
                    <a:pt x="172" y="495"/>
                  </a:lnTo>
                  <a:lnTo>
                    <a:pt x="172" y="495"/>
                  </a:lnTo>
                  <a:lnTo>
                    <a:pt x="171" y="491"/>
                  </a:lnTo>
                  <a:lnTo>
                    <a:pt x="169" y="486"/>
                  </a:lnTo>
                  <a:lnTo>
                    <a:pt x="168" y="483"/>
                  </a:lnTo>
                  <a:lnTo>
                    <a:pt x="166" y="481"/>
                  </a:lnTo>
                  <a:lnTo>
                    <a:pt x="163" y="483"/>
                  </a:lnTo>
                  <a:lnTo>
                    <a:pt x="163" y="483"/>
                  </a:lnTo>
                  <a:close/>
                  <a:moveTo>
                    <a:pt x="264" y="489"/>
                  </a:moveTo>
                  <a:lnTo>
                    <a:pt x="264" y="489"/>
                  </a:lnTo>
                  <a:lnTo>
                    <a:pt x="267" y="488"/>
                  </a:lnTo>
                  <a:lnTo>
                    <a:pt x="271" y="489"/>
                  </a:lnTo>
                  <a:lnTo>
                    <a:pt x="271" y="489"/>
                  </a:lnTo>
                  <a:lnTo>
                    <a:pt x="267" y="484"/>
                  </a:lnTo>
                  <a:lnTo>
                    <a:pt x="262" y="481"/>
                  </a:lnTo>
                  <a:lnTo>
                    <a:pt x="262" y="481"/>
                  </a:lnTo>
                  <a:lnTo>
                    <a:pt x="262" y="484"/>
                  </a:lnTo>
                  <a:lnTo>
                    <a:pt x="264" y="489"/>
                  </a:lnTo>
                  <a:lnTo>
                    <a:pt x="264" y="489"/>
                  </a:lnTo>
                  <a:close/>
                  <a:moveTo>
                    <a:pt x="518" y="484"/>
                  </a:moveTo>
                  <a:lnTo>
                    <a:pt x="518" y="484"/>
                  </a:lnTo>
                  <a:lnTo>
                    <a:pt x="518" y="483"/>
                  </a:lnTo>
                  <a:lnTo>
                    <a:pt x="515" y="481"/>
                  </a:lnTo>
                  <a:lnTo>
                    <a:pt x="515" y="481"/>
                  </a:lnTo>
                  <a:lnTo>
                    <a:pt x="515" y="483"/>
                  </a:lnTo>
                  <a:lnTo>
                    <a:pt x="517" y="483"/>
                  </a:lnTo>
                  <a:lnTo>
                    <a:pt x="518" y="484"/>
                  </a:lnTo>
                  <a:lnTo>
                    <a:pt x="518" y="484"/>
                  </a:lnTo>
                  <a:close/>
                  <a:moveTo>
                    <a:pt x="599" y="491"/>
                  </a:moveTo>
                  <a:lnTo>
                    <a:pt x="599" y="491"/>
                  </a:lnTo>
                  <a:lnTo>
                    <a:pt x="602" y="488"/>
                  </a:lnTo>
                  <a:lnTo>
                    <a:pt x="604" y="484"/>
                  </a:lnTo>
                  <a:lnTo>
                    <a:pt x="604" y="484"/>
                  </a:lnTo>
                  <a:lnTo>
                    <a:pt x="601" y="483"/>
                  </a:lnTo>
                  <a:lnTo>
                    <a:pt x="599" y="481"/>
                  </a:lnTo>
                  <a:lnTo>
                    <a:pt x="599" y="481"/>
                  </a:lnTo>
                  <a:lnTo>
                    <a:pt x="598" y="483"/>
                  </a:lnTo>
                  <a:lnTo>
                    <a:pt x="598" y="486"/>
                  </a:lnTo>
                  <a:lnTo>
                    <a:pt x="599" y="491"/>
                  </a:lnTo>
                  <a:lnTo>
                    <a:pt x="599" y="491"/>
                  </a:lnTo>
                  <a:close/>
                  <a:moveTo>
                    <a:pt x="680" y="488"/>
                  </a:moveTo>
                  <a:lnTo>
                    <a:pt x="680" y="488"/>
                  </a:lnTo>
                  <a:lnTo>
                    <a:pt x="680" y="484"/>
                  </a:lnTo>
                  <a:lnTo>
                    <a:pt x="678" y="481"/>
                  </a:lnTo>
                  <a:lnTo>
                    <a:pt x="678" y="481"/>
                  </a:lnTo>
                  <a:lnTo>
                    <a:pt x="678" y="484"/>
                  </a:lnTo>
                  <a:lnTo>
                    <a:pt x="680" y="488"/>
                  </a:lnTo>
                  <a:lnTo>
                    <a:pt x="680" y="488"/>
                  </a:lnTo>
                  <a:close/>
                  <a:moveTo>
                    <a:pt x="409" y="489"/>
                  </a:moveTo>
                  <a:lnTo>
                    <a:pt x="409" y="489"/>
                  </a:lnTo>
                  <a:lnTo>
                    <a:pt x="407" y="488"/>
                  </a:lnTo>
                  <a:lnTo>
                    <a:pt x="406" y="486"/>
                  </a:lnTo>
                  <a:lnTo>
                    <a:pt x="404" y="484"/>
                  </a:lnTo>
                  <a:lnTo>
                    <a:pt x="404" y="483"/>
                  </a:lnTo>
                  <a:lnTo>
                    <a:pt x="404" y="483"/>
                  </a:lnTo>
                  <a:lnTo>
                    <a:pt x="401" y="484"/>
                  </a:lnTo>
                  <a:lnTo>
                    <a:pt x="396" y="484"/>
                  </a:lnTo>
                  <a:lnTo>
                    <a:pt x="390" y="484"/>
                  </a:lnTo>
                  <a:lnTo>
                    <a:pt x="390" y="484"/>
                  </a:lnTo>
                  <a:lnTo>
                    <a:pt x="398" y="488"/>
                  </a:lnTo>
                  <a:lnTo>
                    <a:pt x="409" y="489"/>
                  </a:lnTo>
                  <a:lnTo>
                    <a:pt x="409" y="489"/>
                  </a:lnTo>
                  <a:close/>
                  <a:moveTo>
                    <a:pt x="99" y="483"/>
                  </a:moveTo>
                  <a:lnTo>
                    <a:pt x="99" y="483"/>
                  </a:lnTo>
                  <a:lnTo>
                    <a:pt x="99" y="488"/>
                  </a:lnTo>
                  <a:lnTo>
                    <a:pt x="98" y="491"/>
                  </a:lnTo>
                  <a:lnTo>
                    <a:pt x="96" y="492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94" y="495"/>
                  </a:lnTo>
                  <a:lnTo>
                    <a:pt x="96" y="495"/>
                  </a:lnTo>
                  <a:lnTo>
                    <a:pt x="96" y="494"/>
                  </a:lnTo>
                  <a:lnTo>
                    <a:pt x="96" y="494"/>
                  </a:lnTo>
                  <a:lnTo>
                    <a:pt x="98" y="498"/>
                  </a:lnTo>
                  <a:lnTo>
                    <a:pt x="99" y="503"/>
                  </a:lnTo>
                  <a:lnTo>
                    <a:pt x="99" y="503"/>
                  </a:lnTo>
                  <a:lnTo>
                    <a:pt x="107" y="501"/>
                  </a:lnTo>
                  <a:lnTo>
                    <a:pt x="110" y="500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10" y="497"/>
                  </a:lnTo>
                  <a:lnTo>
                    <a:pt x="108" y="497"/>
                  </a:lnTo>
                  <a:lnTo>
                    <a:pt x="108" y="498"/>
                  </a:lnTo>
                  <a:lnTo>
                    <a:pt x="107" y="497"/>
                  </a:lnTo>
                  <a:lnTo>
                    <a:pt x="107" y="497"/>
                  </a:lnTo>
                  <a:lnTo>
                    <a:pt x="105" y="491"/>
                  </a:lnTo>
                  <a:lnTo>
                    <a:pt x="105" y="483"/>
                  </a:lnTo>
                  <a:lnTo>
                    <a:pt x="105" y="483"/>
                  </a:lnTo>
                  <a:lnTo>
                    <a:pt x="102" y="483"/>
                  </a:lnTo>
                  <a:lnTo>
                    <a:pt x="99" y="483"/>
                  </a:lnTo>
                  <a:lnTo>
                    <a:pt x="99" y="483"/>
                  </a:lnTo>
                  <a:close/>
                  <a:moveTo>
                    <a:pt x="529" y="488"/>
                  </a:moveTo>
                  <a:lnTo>
                    <a:pt x="529" y="488"/>
                  </a:lnTo>
                  <a:lnTo>
                    <a:pt x="531" y="488"/>
                  </a:lnTo>
                  <a:lnTo>
                    <a:pt x="532" y="486"/>
                  </a:lnTo>
                  <a:lnTo>
                    <a:pt x="532" y="484"/>
                  </a:lnTo>
                  <a:lnTo>
                    <a:pt x="531" y="483"/>
                  </a:lnTo>
                  <a:lnTo>
                    <a:pt x="531" y="483"/>
                  </a:lnTo>
                  <a:lnTo>
                    <a:pt x="529" y="488"/>
                  </a:lnTo>
                  <a:lnTo>
                    <a:pt x="529" y="488"/>
                  </a:lnTo>
                  <a:close/>
                  <a:moveTo>
                    <a:pt x="329" y="484"/>
                  </a:moveTo>
                  <a:lnTo>
                    <a:pt x="329" y="484"/>
                  </a:lnTo>
                  <a:lnTo>
                    <a:pt x="328" y="488"/>
                  </a:lnTo>
                  <a:lnTo>
                    <a:pt x="329" y="489"/>
                  </a:lnTo>
                  <a:lnTo>
                    <a:pt x="332" y="492"/>
                  </a:lnTo>
                  <a:lnTo>
                    <a:pt x="332" y="492"/>
                  </a:lnTo>
                  <a:lnTo>
                    <a:pt x="343" y="489"/>
                  </a:lnTo>
                  <a:lnTo>
                    <a:pt x="343" y="489"/>
                  </a:lnTo>
                  <a:lnTo>
                    <a:pt x="341" y="486"/>
                  </a:lnTo>
                  <a:lnTo>
                    <a:pt x="340" y="483"/>
                  </a:lnTo>
                  <a:lnTo>
                    <a:pt x="340" y="483"/>
                  </a:lnTo>
                  <a:lnTo>
                    <a:pt x="334" y="486"/>
                  </a:lnTo>
                  <a:lnTo>
                    <a:pt x="331" y="486"/>
                  </a:lnTo>
                  <a:lnTo>
                    <a:pt x="329" y="484"/>
                  </a:lnTo>
                  <a:lnTo>
                    <a:pt x="329" y="484"/>
                  </a:lnTo>
                  <a:close/>
                  <a:moveTo>
                    <a:pt x="346" y="488"/>
                  </a:moveTo>
                  <a:lnTo>
                    <a:pt x="346" y="488"/>
                  </a:lnTo>
                  <a:lnTo>
                    <a:pt x="349" y="488"/>
                  </a:lnTo>
                  <a:lnTo>
                    <a:pt x="351" y="486"/>
                  </a:lnTo>
                  <a:lnTo>
                    <a:pt x="351" y="486"/>
                  </a:lnTo>
                  <a:lnTo>
                    <a:pt x="348" y="484"/>
                  </a:lnTo>
                  <a:lnTo>
                    <a:pt x="345" y="483"/>
                  </a:lnTo>
                  <a:lnTo>
                    <a:pt x="345" y="483"/>
                  </a:lnTo>
                  <a:lnTo>
                    <a:pt x="346" y="486"/>
                  </a:lnTo>
                  <a:lnTo>
                    <a:pt x="346" y="488"/>
                  </a:lnTo>
                  <a:lnTo>
                    <a:pt x="346" y="488"/>
                  </a:lnTo>
                  <a:close/>
                  <a:moveTo>
                    <a:pt x="424" y="483"/>
                  </a:moveTo>
                  <a:lnTo>
                    <a:pt x="424" y="483"/>
                  </a:lnTo>
                  <a:lnTo>
                    <a:pt x="422" y="484"/>
                  </a:lnTo>
                  <a:lnTo>
                    <a:pt x="421" y="488"/>
                  </a:lnTo>
                  <a:lnTo>
                    <a:pt x="421" y="494"/>
                  </a:lnTo>
                  <a:lnTo>
                    <a:pt x="421" y="494"/>
                  </a:lnTo>
                  <a:lnTo>
                    <a:pt x="422" y="494"/>
                  </a:lnTo>
                  <a:lnTo>
                    <a:pt x="424" y="494"/>
                  </a:lnTo>
                  <a:lnTo>
                    <a:pt x="427" y="491"/>
                  </a:lnTo>
                  <a:lnTo>
                    <a:pt x="427" y="486"/>
                  </a:lnTo>
                  <a:lnTo>
                    <a:pt x="425" y="484"/>
                  </a:lnTo>
                  <a:lnTo>
                    <a:pt x="424" y="483"/>
                  </a:lnTo>
                  <a:lnTo>
                    <a:pt x="424" y="483"/>
                  </a:lnTo>
                  <a:close/>
                  <a:moveTo>
                    <a:pt x="431" y="489"/>
                  </a:moveTo>
                  <a:lnTo>
                    <a:pt x="431" y="489"/>
                  </a:lnTo>
                  <a:lnTo>
                    <a:pt x="433" y="494"/>
                  </a:lnTo>
                  <a:lnTo>
                    <a:pt x="434" y="497"/>
                  </a:lnTo>
                  <a:lnTo>
                    <a:pt x="434" y="497"/>
                  </a:lnTo>
                  <a:lnTo>
                    <a:pt x="438" y="498"/>
                  </a:lnTo>
                  <a:lnTo>
                    <a:pt x="442" y="500"/>
                  </a:lnTo>
                  <a:lnTo>
                    <a:pt x="442" y="500"/>
                  </a:lnTo>
                  <a:lnTo>
                    <a:pt x="439" y="491"/>
                  </a:lnTo>
                  <a:lnTo>
                    <a:pt x="438" y="486"/>
                  </a:lnTo>
                  <a:lnTo>
                    <a:pt x="434" y="483"/>
                  </a:lnTo>
                  <a:lnTo>
                    <a:pt x="434" y="483"/>
                  </a:lnTo>
                  <a:lnTo>
                    <a:pt x="431" y="489"/>
                  </a:lnTo>
                  <a:lnTo>
                    <a:pt x="431" y="489"/>
                  </a:lnTo>
                  <a:close/>
                  <a:moveTo>
                    <a:pt x="451" y="492"/>
                  </a:moveTo>
                  <a:lnTo>
                    <a:pt x="451" y="492"/>
                  </a:lnTo>
                  <a:lnTo>
                    <a:pt x="451" y="488"/>
                  </a:lnTo>
                  <a:lnTo>
                    <a:pt x="451" y="484"/>
                  </a:lnTo>
                  <a:lnTo>
                    <a:pt x="450" y="483"/>
                  </a:lnTo>
                  <a:lnTo>
                    <a:pt x="450" y="483"/>
                  </a:lnTo>
                  <a:lnTo>
                    <a:pt x="451" y="492"/>
                  </a:lnTo>
                  <a:lnTo>
                    <a:pt x="451" y="492"/>
                  </a:lnTo>
                  <a:close/>
                  <a:moveTo>
                    <a:pt x="154" y="486"/>
                  </a:moveTo>
                  <a:lnTo>
                    <a:pt x="154" y="486"/>
                  </a:lnTo>
                  <a:lnTo>
                    <a:pt x="154" y="494"/>
                  </a:lnTo>
                  <a:lnTo>
                    <a:pt x="154" y="494"/>
                  </a:lnTo>
                  <a:lnTo>
                    <a:pt x="157" y="494"/>
                  </a:lnTo>
                  <a:lnTo>
                    <a:pt x="160" y="494"/>
                  </a:lnTo>
                  <a:lnTo>
                    <a:pt x="160" y="494"/>
                  </a:lnTo>
                  <a:lnTo>
                    <a:pt x="160" y="489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57" y="484"/>
                  </a:lnTo>
                  <a:lnTo>
                    <a:pt x="154" y="486"/>
                  </a:lnTo>
                  <a:lnTo>
                    <a:pt x="154" y="486"/>
                  </a:lnTo>
                  <a:close/>
                  <a:moveTo>
                    <a:pt x="555" y="489"/>
                  </a:moveTo>
                  <a:lnTo>
                    <a:pt x="555" y="489"/>
                  </a:lnTo>
                  <a:lnTo>
                    <a:pt x="555" y="484"/>
                  </a:lnTo>
                  <a:lnTo>
                    <a:pt x="555" y="484"/>
                  </a:lnTo>
                  <a:lnTo>
                    <a:pt x="553" y="484"/>
                  </a:lnTo>
                  <a:lnTo>
                    <a:pt x="552" y="484"/>
                  </a:lnTo>
                  <a:lnTo>
                    <a:pt x="552" y="484"/>
                  </a:lnTo>
                  <a:lnTo>
                    <a:pt x="553" y="488"/>
                  </a:lnTo>
                  <a:lnTo>
                    <a:pt x="555" y="489"/>
                  </a:lnTo>
                  <a:lnTo>
                    <a:pt x="555" y="489"/>
                  </a:lnTo>
                  <a:close/>
                  <a:moveTo>
                    <a:pt x="245" y="489"/>
                  </a:moveTo>
                  <a:lnTo>
                    <a:pt x="245" y="489"/>
                  </a:lnTo>
                  <a:lnTo>
                    <a:pt x="244" y="488"/>
                  </a:lnTo>
                  <a:lnTo>
                    <a:pt x="242" y="486"/>
                  </a:lnTo>
                  <a:lnTo>
                    <a:pt x="241" y="486"/>
                  </a:lnTo>
                  <a:lnTo>
                    <a:pt x="238" y="484"/>
                  </a:lnTo>
                  <a:lnTo>
                    <a:pt x="238" y="484"/>
                  </a:lnTo>
                  <a:lnTo>
                    <a:pt x="239" y="488"/>
                  </a:lnTo>
                  <a:lnTo>
                    <a:pt x="241" y="488"/>
                  </a:lnTo>
                  <a:lnTo>
                    <a:pt x="245" y="489"/>
                  </a:lnTo>
                  <a:lnTo>
                    <a:pt x="245" y="489"/>
                  </a:lnTo>
                  <a:close/>
                  <a:moveTo>
                    <a:pt x="300" y="491"/>
                  </a:moveTo>
                  <a:lnTo>
                    <a:pt x="300" y="491"/>
                  </a:lnTo>
                  <a:lnTo>
                    <a:pt x="305" y="491"/>
                  </a:lnTo>
                  <a:lnTo>
                    <a:pt x="308" y="491"/>
                  </a:lnTo>
                  <a:lnTo>
                    <a:pt x="314" y="484"/>
                  </a:lnTo>
                  <a:lnTo>
                    <a:pt x="314" y="484"/>
                  </a:lnTo>
                  <a:lnTo>
                    <a:pt x="312" y="486"/>
                  </a:lnTo>
                  <a:lnTo>
                    <a:pt x="312" y="486"/>
                  </a:lnTo>
                  <a:lnTo>
                    <a:pt x="306" y="488"/>
                  </a:lnTo>
                  <a:lnTo>
                    <a:pt x="303" y="489"/>
                  </a:lnTo>
                  <a:lnTo>
                    <a:pt x="300" y="491"/>
                  </a:lnTo>
                  <a:lnTo>
                    <a:pt x="300" y="491"/>
                  </a:lnTo>
                  <a:close/>
                  <a:moveTo>
                    <a:pt x="491" y="486"/>
                  </a:moveTo>
                  <a:lnTo>
                    <a:pt x="491" y="486"/>
                  </a:lnTo>
                  <a:lnTo>
                    <a:pt x="492" y="488"/>
                  </a:lnTo>
                  <a:lnTo>
                    <a:pt x="492" y="488"/>
                  </a:lnTo>
                  <a:lnTo>
                    <a:pt x="492" y="489"/>
                  </a:lnTo>
                  <a:lnTo>
                    <a:pt x="494" y="489"/>
                  </a:lnTo>
                  <a:lnTo>
                    <a:pt x="494" y="489"/>
                  </a:lnTo>
                  <a:lnTo>
                    <a:pt x="494" y="488"/>
                  </a:lnTo>
                  <a:lnTo>
                    <a:pt x="494" y="484"/>
                  </a:lnTo>
                  <a:lnTo>
                    <a:pt x="494" y="484"/>
                  </a:lnTo>
                  <a:lnTo>
                    <a:pt x="492" y="486"/>
                  </a:lnTo>
                  <a:lnTo>
                    <a:pt x="491" y="486"/>
                  </a:lnTo>
                  <a:lnTo>
                    <a:pt x="491" y="486"/>
                  </a:lnTo>
                  <a:close/>
                  <a:moveTo>
                    <a:pt x="704" y="492"/>
                  </a:moveTo>
                  <a:lnTo>
                    <a:pt x="704" y="492"/>
                  </a:lnTo>
                  <a:lnTo>
                    <a:pt x="704" y="489"/>
                  </a:lnTo>
                  <a:lnTo>
                    <a:pt x="704" y="488"/>
                  </a:lnTo>
                  <a:lnTo>
                    <a:pt x="703" y="486"/>
                  </a:lnTo>
                  <a:lnTo>
                    <a:pt x="701" y="486"/>
                  </a:lnTo>
                  <a:lnTo>
                    <a:pt x="698" y="491"/>
                  </a:lnTo>
                  <a:lnTo>
                    <a:pt x="697" y="494"/>
                  </a:lnTo>
                  <a:lnTo>
                    <a:pt x="698" y="497"/>
                  </a:lnTo>
                  <a:lnTo>
                    <a:pt x="698" y="497"/>
                  </a:lnTo>
                  <a:lnTo>
                    <a:pt x="703" y="495"/>
                  </a:lnTo>
                  <a:lnTo>
                    <a:pt x="704" y="494"/>
                  </a:lnTo>
                  <a:lnTo>
                    <a:pt x="704" y="492"/>
                  </a:lnTo>
                  <a:lnTo>
                    <a:pt x="704" y="492"/>
                  </a:lnTo>
                  <a:close/>
                  <a:moveTo>
                    <a:pt x="730" y="494"/>
                  </a:moveTo>
                  <a:lnTo>
                    <a:pt x="730" y="494"/>
                  </a:lnTo>
                  <a:lnTo>
                    <a:pt x="732" y="489"/>
                  </a:lnTo>
                  <a:lnTo>
                    <a:pt x="732" y="486"/>
                  </a:lnTo>
                  <a:lnTo>
                    <a:pt x="730" y="484"/>
                  </a:lnTo>
                  <a:lnTo>
                    <a:pt x="730" y="484"/>
                  </a:lnTo>
                  <a:lnTo>
                    <a:pt x="730" y="489"/>
                  </a:lnTo>
                  <a:lnTo>
                    <a:pt x="730" y="492"/>
                  </a:lnTo>
                  <a:lnTo>
                    <a:pt x="730" y="494"/>
                  </a:lnTo>
                  <a:lnTo>
                    <a:pt x="730" y="494"/>
                  </a:lnTo>
                  <a:close/>
                  <a:moveTo>
                    <a:pt x="195" y="494"/>
                  </a:moveTo>
                  <a:lnTo>
                    <a:pt x="195" y="494"/>
                  </a:lnTo>
                  <a:lnTo>
                    <a:pt x="198" y="494"/>
                  </a:lnTo>
                  <a:lnTo>
                    <a:pt x="201" y="494"/>
                  </a:lnTo>
                  <a:lnTo>
                    <a:pt x="203" y="492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1"/>
                  </a:lnTo>
                  <a:lnTo>
                    <a:pt x="201" y="488"/>
                  </a:lnTo>
                  <a:lnTo>
                    <a:pt x="201" y="488"/>
                  </a:lnTo>
                  <a:lnTo>
                    <a:pt x="197" y="489"/>
                  </a:lnTo>
                  <a:lnTo>
                    <a:pt x="197" y="491"/>
                  </a:lnTo>
                  <a:lnTo>
                    <a:pt x="195" y="494"/>
                  </a:lnTo>
                  <a:lnTo>
                    <a:pt x="195" y="494"/>
                  </a:lnTo>
                  <a:close/>
                  <a:moveTo>
                    <a:pt x="474" y="492"/>
                  </a:moveTo>
                  <a:lnTo>
                    <a:pt x="474" y="492"/>
                  </a:lnTo>
                  <a:lnTo>
                    <a:pt x="479" y="491"/>
                  </a:lnTo>
                  <a:lnTo>
                    <a:pt x="482" y="488"/>
                  </a:lnTo>
                  <a:lnTo>
                    <a:pt x="482" y="488"/>
                  </a:lnTo>
                  <a:lnTo>
                    <a:pt x="477" y="489"/>
                  </a:lnTo>
                  <a:lnTo>
                    <a:pt x="474" y="492"/>
                  </a:lnTo>
                  <a:lnTo>
                    <a:pt x="474" y="492"/>
                  </a:lnTo>
                  <a:close/>
                  <a:moveTo>
                    <a:pt x="506" y="498"/>
                  </a:moveTo>
                  <a:lnTo>
                    <a:pt x="506" y="498"/>
                  </a:lnTo>
                  <a:lnTo>
                    <a:pt x="509" y="497"/>
                  </a:lnTo>
                  <a:lnTo>
                    <a:pt x="509" y="494"/>
                  </a:lnTo>
                  <a:lnTo>
                    <a:pt x="509" y="491"/>
                  </a:lnTo>
                  <a:lnTo>
                    <a:pt x="508" y="488"/>
                  </a:lnTo>
                  <a:lnTo>
                    <a:pt x="508" y="488"/>
                  </a:lnTo>
                  <a:lnTo>
                    <a:pt x="506" y="489"/>
                  </a:lnTo>
                  <a:lnTo>
                    <a:pt x="506" y="492"/>
                  </a:lnTo>
                  <a:lnTo>
                    <a:pt x="506" y="498"/>
                  </a:lnTo>
                  <a:lnTo>
                    <a:pt x="506" y="498"/>
                  </a:lnTo>
                  <a:close/>
                  <a:moveTo>
                    <a:pt x="44" y="504"/>
                  </a:moveTo>
                  <a:lnTo>
                    <a:pt x="44" y="504"/>
                  </a:lnTo>
                  <a:lnTo>
                    <a:pt x="49" y="503"/>
                  </a:lnTo>
                  <a:lnTo>
                    <a:pt x="49" y="503"/>
                  </a:lnTo>
                  <a:lnTo>
                    <a:pt x="49" y="500"/>
                  </a:lnTo>
                  <a:lnTo>
                    <a:pt x="47" y="495"/>
                  </a:lnTo>
                  <a:lnTo>
                    <a:pt x="47" y="495"/>
                  </a:lnTo>
                  <a:lnTo>
                    <a:pt x="46" y="495"/>
                  </a:lnTo>
                  <a:lnTo>
                    <a:pt x="43" y="495"/>
                  </a:lnTo>
                  <a:lnTo>
                    <a:pt x="43" y="495"/>
                  </a:lnTo>
                  <a:lnTo>
                    <a:pt x="41" y="492"/>
                  </a:lnTo>
                  <a:lnTo>
                    <a:pt x="38" y="489"/>
                  </a:lnTo>
                  <a:lnTo>
                    <a:pt x="38" y="489"/>
                  </a:lnTo>
                  <a:lnTo>
                    <a:pt x="38" y="494"/>
                  </a:lnTo>
                  <a:lnTo>
                    <a:pt x="40" y="497"/>
                  </a:lnTo>
                  <a:lnTo>
                    <a:pt x="44" y="504"/>
                  </a:lnTo>
                  <a:lnTo>
                    <a:pt x="44" y="504"/>
                  </a:lnTo>
                  <a:close/>
                  <a:moveTo>
                    <a:pt x="659" y="501"/>
                  </a:moveTo>
                  <a:lnTo>
                    <a:pt x="659" y="501"/>
                  </a:lnTo>
                  <a:lnTo>
                    <a:pt x="660" y="504"/>
                  </a:lnTo>
                  <a:lnTo>
                    <a:pt x="660" y="509"/>
                  </a:lnTo>
                  <a:lnTo>
                    <a:pt x="662" y="513"/>
                  </a:lnTo>
                  <a:lnTo>
                    <a:pt x="663" y="517"/>
                  </a:lnTo>
                  <a:lnTo>
                    <a:pt x="663" y="517"/>
                  </a:lnTo>
                  <a:lnTo>
                    <a:pt x="668" y="510"/>
                  </a:lnTo>
                  <a:lnTo>
                    <a:pt x="671" y="503"/>
                  </a:lnTo>
                  <a:lnTo>
                    <a:pt x="671" y="495"/>
                  </a:lnTo>
                  <a:lnTo>
                    <a:pt x="671" y="492"/>
                  </a:lnTo>
                  <a:lnTo>
                    <a:pt x="668" y="489"/>
                  </a:lnTo>
                  <a:lnTo>
                    <a:pt x="668" y="489"/>
                  </a:lnTo>
                  <a:lnTo>
                    <a:pt x="659" y="501"/>
                  </a:lnTo>
                  <a:lnTo>
                    <a:pt x="659" y="501"/>
                  </a:lnTo>
                  <a:close/>
                  <a:moveTo>
                    <a:pt x="399" y="498"/>
                  </a:moveTo>
                  <a:lnTo>
                    <a:pt x="399" y="498"/>
                  </a:lnTo>
                  <a:lnTo>
                    <a:pt x="402" y="495"/>
                  </a:lnTo>
                  <a:lnTo>
                    <a:pt x="404" y="494"/>
                  </a:lnTo>
                  <a:lnTo>
                    <a:pt x="404" y="494"/>
                  </a:lnTo>
                  <a:lnTo>
                    <a:pt x="399" y="491"/>
                  </a:lnTo>
                  <a:lnTo>
                    <a:pt x="393" y="489"/>
                  </a:lnTo>
                  <a:lnTo>
                    <a:pt x="393" y="489"/>
                  </a:lnTo>
                  <a:lnTo>
                    <a:pt x="393" y="492"/>
                  </a:lnTo>
                  <a:lnTo>
                    <a:pt x="395" y="494"/>
                  </a:lnTo>
                  <a:lnTo>
                    <a:pt x="398" y="495"/>
                  </a:lnTo>
                  <a:lnTo>
                    <a:pt x="399" y="498"/>
                  </a:lnTo>
                  <a:lnTo>
                    <a:pt x="399" y="498"/>
                  </a:lnTo>
                  <a:close/>
                  <a:moveTo>
                    <a:pt x="518" y="492"/>
                  </a:moveTo>
                  <a:lnTo>
                    <a:pt x="518" y="492"/>
                  </a:lnTo>
                  <a:lnTo>
                    <a:pt x="520" y="492"/>
                  </a:lnTo>
                  <a:lnTo>
                    <a:pt x="521" y="494"/>
                  </a:lnTo>
                  <a:lnTo>
                    <a:pt x="521" y="494"/>
                  </a:lnTo>
                  <a:lnTo>
                    <a:pt x="521" y="491"/>
                  </a:lnTo>
                  <a:lnTo>
                    <a:pt x="520" y="489"/>
                  </a:lnTo>
                  <a:lnTo>
                    <a:pt x="520" y="489"/>
                  </a:lnTo>
                  <a:lnTo>
                    <a:pt x="518" y="492"/>
                  </a:lnTo>
                  <a:lnTo>
                    <a:pt x="518" y="492"/>
                  </a:lnTo>
                  <a:close/>
                  <a:moveTo>
                    <a:pt x="570" y="500"/>
                  </a:moveTo>
                  <a:lnTo>
                    <a:pt x="570" y="500"/>
                  </a:lnTo>
                  <a:lnTo>
                    <a:pt x="573" y="500"/>
                  </a:lnTo>
                  <a:lnTo>
                    <a:pt x="576" y="500"/>
                  </a:lnTo>
                  <a:lnTo>
                    <a:pt x="576" y="500"/>
                  </a:lnTo>
                  <a:lnTo>
                    <a:pt x="576" y="495"/>
                  </a:lnTo>
                  <a:lnTo>
                    <a:pt x="576" y="491"/>
                  </a:lnTo>
                  <a:lnTo>
                    <a:pt x="576" y="491"/>
                  </a:lnTo>
                  <a:lnTo>
                    <a:pt x="570" y="489"/>
                  </a:lnTo>
                  <a:lnTo>
                    <a:pt x="570" y="489"/>
                  </a:lnTo>
                  <a:lnTo>
                    <a:pt x="570" y="495"/>
                  </a:lnTo>
                  <a:lnTo>
                    <a:pt x="570" y="500"/>
                  </a:lnTo>
                  <a:lnTo>
                    <a:pt x="570" y="500"/>
                  </a:lnTo>
                  <a:close/>
                  <a:moveTo>
                    <a:pt x="349" y="494"/>
                  </a:moveTo>
                  <a:lnTo>
                    <a:pt x="349" y="494"/>
                  </a:lnTo>
                  <a:lnTo>
                    <a:pt x="351" y="498"/>
                  </a:lnTo>
                  <a:lnTo>
                    <a:pt x="354" y="503"/>
                  </a:lnTo>
                  <a:lnTo>
                    <a:pt x="357" y="506"/>
                  </a:lnTo>
                  <a:lnTo>
                    <a:pt x="363" y="506"/>
                  </a:lnTo>
                  <a:lnTo>
                    <a:pt x="363" y="506"/>
                  </a:lnTo>
                  <a:lnTo>
                    <a:pt x="361" y="500"/>
                  </a:lnTo>
                  <a:lnTo>
                    <a:pt x="360" y="494"/>
                  </a:lnTo>
                  <a:lnTo>
                    <a:pt x="357" y="492"/>
                  </a:lnTo>
                  <a:lnTo>
                    <a:pt x="355" y="491"/>
                  </a:lnTo>
                  <a:lnTo>
                    <a:pt x="352" y="491"/>
                  </a:lnTo>
                  <a:lnTo>
                    <a:pt x="349" y="494"/>
                  </a:lnTo>
                  <a:lnTo>
                    <a:pt x="349" y="494"/>
                  </a:lnTo>
                  <a:close/>
                  <a:moveTo>
                    <a:pt x="116" y="498"/>
                  </a:moveTo>
                  <a:lnTo>
                    <a:pt x="116" y="498"/>
                  </a:lnTo>
                  <a:lnTo>
                    <a:pt x="119" y="498"/>
                  </a:lnTo>
                  <a:lnTo>
                    <a:pt x="123" y="498"/>
                  </a:lnTo>
                  <a:lnTo>
                    <a:pt x="123" y="498"/>
                  </a:lnTo>
                  <a:lnTo>
                    <a:pt x="123" y="494"/>
                  </a:lnTo>
                  <a:lnTo>
                    <a:pt x="122" y="492"/>
                  </a:lnTo>
                  <a:lnTo>
                    <a:pt x="120" y="491"/>
                  </a:lnTo>
                  <a:lnTo>
                    <a:pt x="120" y="491"/>
                  </a:lnTo>
                  <a:lnTo>
                    <a:pt x="117" y="494"/>
                  </a:lnTo>
                  <a:lnTo>
                    <a:pt x="116" y="495"/>
                  </a:lnTo>
                  <a:lnTo>
                    <a:pt x="116" y="498"/>
                  </a:lnTo>
                  <a:lnTo>
                    <a:pt x="116" y="498"/>
                  </a:lnTo>
                  <a:close/>
                  <a:moveTo>
                    <a:pt x="477" y="498"/>
                  </a:moveTo>
                  <a:lnTo>
                    <a:pt x="477" y="498"/>
                  </a:lnTo>
                  <a:lnTo>
                    <a:pt x="479" y="506"/>
                  </a:lnTo>
                  <a:lnTo>
                    <a:pt x="482" y="513"/>
                  </a:lnTo>
                  <a:lnTo>
                    <a:pt x="482" y="513"/>
                  </a:lnTo>
                  <a:lnTo>
                    <a:pt x="485" y="512"/>
                  </a:lnTo>
                  <a:lnTo>
                    <a:pt x="486" y="510"/>
                  </a:lnTo>
                  <a:lnTo>
                    <a:pt x="488" y="504"/>
                  </a:lnTo>
                  <a:lnTo>
                    <a:pt x="488" y="497"/>
                  </a:lnTo>
                  <a:lnTo>
                    <a:pt x="485" y="492"/>
                  </a:lnTo>
                  <a:lnTo>
                    <a:pt x="485" y="492"/>
                  </a:lnTo>
                  <a:lnTo>
                    <a:pt x="483" y="494"/>
                  </a:lnTo>
                  <a:lnTo>
                    <a:pt x="482" y="495"/>
                  </a:lnTo>
                  <a:lnTo>
                    <a:pt x="477" y="498"/>
                  </a:lnTo>
                  <a:lnTo>
                    <a:pt x="477" y="498"/>
                  </a:lnTo>
                  <a:close/>
                  <a:moveTo>
                    <a:pt x="448" y="500"/>
                  </a:moveTo>
                  <a:lnTo>
                    <a:pt x="448" y="500"/>
                  </a:lnTo>
                  <a:lnTo>
                    <a:pt x="447" y="495"/>
                  </a:lnTo>
                  <a:lnTo>
                    <a:pt x="445" y="494"/>
                  </a:lnTo>
                  <a:lnTo>
                    <a:pt x="444" y="492"/>
                  </a:lnTo>
                  <a:lnTo>
                    <a:pt x="444" y="492"/>
                  </a:lnTo>
                  <a:lnTo>
                    <a:pt x="445" y="497"/>
                  </a:lnTo>
                  <a:lnTo>
                    <a:pt x="448" y="500"/>
                  </a:lnTo>
                  <a:lnTo>
                    <a:pt x="448" y="500"/>
                  </a:lnTo>
                  <a:close/>
                  <a:moveTo>
                    <a:pt x="547" y="503"/>
                  </a:moveTo>
                  <a:lnTo>
                    <a:pt x="547" y="503"/>
                  </a:lnTo>
                  <a:lnTo>
                    <a:pt x="547" y="497"/>
                  </a:lnTo>
                  <a:lnTo>
                    <a:pt x="547" y="495"/>
                  </a:lnTo>
                  <a:lnTo>
                    <a:pt x="546" y="492"/>
                  </a:lnTo>
                  <a:lnTo>
                    <a:pt x="546" y="492"/>
                  </a:lnTo>
                  <a:lnTo>
                    <a:pt x="544" y="498"/>
                  </a:lnTo>
                  <a:lnTo>
                    <a:pt x="546" y="501"/>
                  </a:lnTo>
                  <a:lnTo>
                    <a:pt x="547" y="503"/>
                  </a:lnTo>
                  <a:lnTo>
                    <a:pt x="547" y="503"/>
                  </a:lnTo>
                  <a:close/>
                  <a:moveTo>
                    <a:pt x="631" y="510"/>
                  </a:moveTo>
                  <a:lnTo>
                    <a:pt x="631" y="510"/>
                  </a:lnTo>
                  <a:lnTo>
                    <a:pt x="640" y="503"/>
                  </a:lnTo>
                  <a:lnTo>
                    <a:pt x="648" y="494"/>
                  </a:lnTo>
                  <a:lnTo>
                    <a:pt x="648" y="494"/>
                  </a:lnTo>
                  <a:lnTo>
                    <a:pt x="645" y="494"/>
                  </a:lnTo>
                  <a:lnTo>
                    <a:pt x="642" y="494"/>
                  </a:lnTo>
                  <a:lnTo>
                    <a:pt x="640" y="495"/>
                  </a:lnTo>
                  <a:lnTo>
                    <a:pt x="637" y="498"/>
                  </a:lnTo>
                  <a:lnTo>
                    <a:pt x="631" y="510"/>
                  </a:lnTo>
                  <a:lnTo>
                    <a:pt x="631" y="510"/>
                  </a:lnTo>
                  <a:close/>
                  <a:moveTo>
                    <a:pt x="686" y="506"/>
                  </a:moveTo>
                  <a:lnTo>
                    <a:pt x="686" y="506"/>
                  </a:lnTo>
                  <a:lnTo>
                    <a:pt x="689" y="504"/>
                  </a:lnTo>
                  <a:lnTo>
                    <a:pt x="691" y="500"/>
                  </a:lnTo>
                  <a:lnTo>
                    <a:pt x="692" y="492"/>
                  </a:lnTo>
                  <a:lnTo>
                    <a:pt x="692" y="492"/>
                  </a:lnTo>
                  <a:lnTo>
                    <a:pt x="688" y="498"/>
                  </a:lnTo>
                  <a:lnTo>
                    <a:pt x="688" y="503"/>
                  </a:lnTo>
                  <a:lnTo>
                    <a:pt x="686" y="506"/>
                  </a:lnTo>
                  <a:lnTo>
                    <a:pt x="686" y="506"/>
                  </a:lnTo>
                  <a:close/>
                  <a:moveTo>
                    <a:pt x="713" y="498"/>
                  </a:moveTo>
                  <a:lnTo>
                    <a:pt x="713" y="498"/>
                  </a:lnTo>
                  <a:lnTo>
                    <a:pt x="715" y="495"/>
                  </a:lnTo>
                  <a:lnTo>
                    <a:pt x="715" y="494"/>
                  </a:lnTo>
                  <a:lnTo>
                    <a:pt x="713" y="492"/>
                  </a:lnTo>
                  <a:lnTo>
                    <a:pt x="713" y="492"/>
                  </a:lnTo>
                  <a:lnTo>
                    <a:pt x="712" y="495"/>
                  </a:lnTo>
                  <a:lnTo>
                    <a:pt x="713" y="497"/>
                  </a:lnTo>
                  <a:lnTo>
                    <a:pt x="713" y="498"/>
                  </a:lnTo>
                  <a:lnTo>
                    <a:pt x="713" y="498"/>
                  </a:lnTo>
                  <a:close/>
                  <a:moveTo>
                    <a:pt x="332" y="497"/>
                  </a:moveTo>
                  <a:lnTo>
                    <a:pt x="332" y="497"/>
                  </a:lnTo>
                  <a:lnTo>
                    <a:pt x="340" y="500"/>
                  </a:lnTo>
                  <a:lnTo>
                    <a:pt x="348" y="501"/>
                  </a:lnTo>
                  <a:lnTo>
                    <a:pt x="348" y="501"/>
                  </a:lnTo>
                  <a:lnTo>
                    <a:pt x="346" y="497"/>
                  </a:lnTo>
                  <a:lnTo>
                    <a:pt x="345" y="494"/>
                  </a:lnTo>
                  <a:lnTo>
                    <a:pt x="345" y="494"/>
                  </a:lnTo>
                  <a:lnTo>
                    <a:pt x="338" y="494"/>
                  </a:lnTo>
                  <a:lnTo>
                    <a:pt x="332" y="497"/>
                  </a:lnTo>
                  <a:lnTo>
                    <a:pt x="332" y="497"/>
                  </a:lnTo>
                  <a:close/>
                  <a:moveTo>
                    <a:pt x="288" y="498"/>
                  </a:moveTo>
                  <a:lnTo>
                    <a:pt x="288" y="498"/>
                  </a:lnTo>
                  <a:lnTo>
                    <a:pt x="287" y="495"/>
                  </a:lnTo>
                  <a:lnTo>
                    <a:pt x="287" y="494"/>
                  </a:lnTo>
                  <a:lnTo>
                    <a:pt x="285" y="495"/>
                  </a:lnTo>
                  <a:lnTo>
                    <a:pt x="285" y="495"/>
                  </a:lnTo>
                  <a:lnTo>
                    <a:pt x="287" y="495"/>
                  </a:lnTo>
                  <a:lnTo>
                    <a:pt x="287" y="497"/>
                  </a:lnTo>
                  <a:lnTo>
                    <a:pt x="287" y="498"/>
                  </a:lnTo>
                  <a:lnTo>
                    <a:pt x="288" y="498"/>
                  </a:lnTo>
                  <a:lnTo>
                    <a:pt x="288" y="498"/>
                  </a:lnTo>
                  <a:close/>
                  <a:moveTo>
                    <a:pt x="404" y="501"/>
                  </a:moveTo>
                  <a:lnTo>
                    <a:pt x="404" y="501"/>
                  </a:lnTo>
                  <a:lnTo>
                    <a:pt x="404" y="503"/>
                  </a:lnTo>
                  <a:lnTo>
                    <a:pt x="404" y="503"/>
                  </a:lnTo>
                  <a:lnTo>
                    <a:pt x="407" y="503"/>
                  </a:lnTo>
                  <a:lnTo>
                    <a:pt x="410" y="501"/>
                  </a:lnTo>
                  <a:lnTo>
                    <a:pt x="413" y="498"/>
                  </a:lnTo>
                  <a:lnTo>
                    <a:pt x="413" y="494"/>
                  </a:lnTo>
                  <a:lnTo>
                    <a:pt x="413" y="494"/>
                  </a:lnTo>
                  <a:lnTo>
                    <a:pt x="407" y="497"/>
                  </a:lnTo>
                  <a:lnTo>
                    <a:pt x="404" y="501"/>
                  </a:lnTo>
                  <a:lnTo>
                    <a:pt x="404" y="501"/>
                  </a:lnTo>
                  <a:close/>
                  <a:moveTo>
                    <a:pt x="515" y="500"/>
                  </a:moveTo>
                  <a:lnTo>
                    <a:pt x="515" y="500"/>
                  </a:lnTo>
                  <a:lnTo>
                    <a:pt x="517" y="498"/>
                  </a:lnTo>
                  <a:lnTo>
                    <a:pt x="518" y="498"/>
                  </a:lnTo>
                  <a:lnTo>
                    <a:pt x="518" y="497"/>
                  </a:lnTo>
                  <a:lnTo>
                    <a:pt x="518" y="497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4" y="497"/>
                  </a:lnTo>
                  <a:lnTo>
                    <a:pt x="514" y="498"/>
                  </a:lnTo>
                  <a:lnTo>
                    <a:pt x="515" y="500"/>
                  </a:lnTo>
                  <a:lnTo>
                    <a:pt x="515" y="500"/>
                  </a:lnTo>
                  <a:close/>
                  <a:moveTo>
                    <a:pt x="27" y="495"/>
                  </a:moveTo>
                  <a:lnTo>
                    <a:pt x="27" y="495"/>
                  </a:lnTo>
                  <a:lnTo>
                    <a:pt x="29" y="501"/>
                  </a:lnTo>
                  <a:lnTo>
                    <a:pt x="29" y="503"/>
                  </a:lnTo>
                  <a:lnTo>
                    <a:pt x="32" y="503"/>
                  </a:lnTo>
                  <a:lnTo>
                    <a:pt x="32" y="503"/>
                  </a:lnTo>
                  <a:lnTo>
                    <a:pt x="32" y="500"/>
                  </a:lnTo>
                  <a:lnTo>
                    <a:pt x="32" y="495"/>
                  </a:lnTo>
                  <a:lnTo>
                    <a:pt x="32" y="495"/>
                  </a:lnTo>
                  <a:lnTo>
                    <a:pt x="30" y="495"/>
                  </a:lnTo>
                  <a:lnTo>
                    <a:pt x="27" y="495"/>
                  </a:lnTo>
                  <a:lnTo>
                    <a:pt x="27" y="495"/>
                  </a:lnTo>
                  <a:close/>
                  <a:moveTo>
                    <a:pt x="584" y="509"/>
                  </a:moveTo>
                  <a:lnTo>
                    <a:pt x="584" y="509"/>
                  </a:lnTo>
                  <a:lnTo>
                    <a:pt x="592" y="503"/>
                  </a:lnTo>
                  <a:lnTo>
                    <a:pt x="593" y="500"/>
                  </a:lnTo>
                  <a:lnTo>
                    <a:pt x="593" y="495"/>
                  </a:lnTo>
                  <a:lnTo>
                    <a:pt x="593" y="495"/>
                  </a:lnTo>
                  <a:lnTo>
                    <a:pt x="590" y="497"/>
                  </a:lnTo>
                  <a:lnTo>
                    <a:pt x="587" y="500"/>
                  </a:lnTo>
                  <a:lnTo>
                    <a:pt x="584" y="509"/>
                  </a:lnTo>
                  <a:lnTo>
                    <a:pt x="584" y="509"/>
                  </a:lnTo>
                  <a:close/>
                  <a:moveTo>
                    <a:pt x="212" y="498"/>
                  </a:moveTo>
                  <a:lnTo>
                    <a:pt x="212" y="498"/>
                  </a:lnTo>
                  <a:lnTo>
                    <a:pt x="215" y="498"/>
                  </a:lnTo>
                  <a:lnTo>
                    <a:pt x="215" y="497"/>
                  </a:lnTo>
                  <a:lnTo>
                    <a:pt x="215" y="497"/>
                  </a:lnTo>
                  <a:lnTo>
                    <a:pt x="213" y="495"/>
                  </a:lnTo>
                  <a:lnTo>
                    <a:pt x="212" y="497"/>
                  </a:lnTo>
                  <a:lnTo>
                    <a:pt x="212" y="498"/>
                  </a:lnTo>
                  <a:lnTo>
                    <a:pt x="212" y="498"/>
                  </a:lnTo>
                  <a:close/>
                  <a:moveTo>
                    <a:pt x="303" y="498"/>
                  </a:moveTo>
                  <a:lnTo>
                    <a:pt x="303" y="498"/>
                  </a:lnTo>
                  <a:lnTo>
                    <a:pt x="305" y="498"/>
                  </a:lnTo>
                  <a:lnTo>
                    <a:pt x="306" y="498"/>
                  </a:lnTo>
                  <a:lnTo>
                    <a:pt x="306" y="497"/>
                  </a:lnTo>
                  <a:lnTo>
                    <a:pt x="306" y="497"/>
                  </a:lnTo>
                  <a:lnTo>
                    <a:pt x="305" y="497"/>
                  </a:lnTo>
                  <a:lnTo>
                    <a:pt x="303" y="498"/>
                  </a:lnTo>
                  <a:lnTo>
                    <a:pt x="303" y="498"/>
                  </a:lnTo>
                  <a:close/>
                  <a:moveTo>
                    <a:pt x="459" y="503"/>
                  </a:moveTo>
                  <a:lnTo>
                    <a:pt x="459" y="503"/>
                  </a:lnTo>
                  <a:lnTo>
                    <a:pt x="459" y="500"/>
                  </a:lnTo>
                  <a:lnTo>
                    <a:pt x="459" y="497"/>
                  </a:lnTo>
                  <a:lnTo>
                    <a:pt x="457" y="497"/>
                  </a:lnTo>
                  <a:lnTo>
                    <a:pt x="457" y="497"/>
                  </a:lnTo>
                  <a:lnTo>
                    <a:pt x="457" y="500"/>
                  </a:lnTo>
                  <a:lnTo>
                    <a:pt x="457" y="501"/>
                  </a:lnTo>
                  <a:lnTo>
                    <a:pt x="459" y="503"/>
                  </a:lnTo>
                  <a:lnTo>
                    <a:pt x="459" y="503"/>
                  </a:lnTo>
                  <a:close/>
                  <a:moveTo>
                    <a:pt x="366" y="501"/>
                  </a:moveTo>
                  <a:lnTo>
                    <a:pt x="366" y="501"/>
                  </a:lnTo>
                  <a:lnTo>
                    <a:pt x="367" y="500"/>
                  </a:lnTo>
                  <a:lnTo>
                    <a:pt x="369" y="498"/>
                  </a:lnTo>
                  <a:lnTo>
                    <a:pt x="369" y="498"/>
                  </a:lnTo>
                  <a:lnTo>
                    <a:pt x="366" y="497"/>
                  </a:lnTo>
                  <a:lnTo>
                    <a:pt x="366" y="497"/>
                  </a:lnTo>
                  <a:lnTo>
                    <a:pt x="366" y="501"/>
                  </a:lnTo>
                  <a:lnTo>
                    <a:pt x="366" y="501"/>
                  </a:lnTo>
                  <a:close/>
                  <a:moveTo>
                    <a:pt x="383" y="503"/>
                  </a:moveTo>
                  <a:lnTo>
                    <a:pt x="383" y="503"/>
                  </a:lnTo>
                  <a:lnTo>
                    <a:pt x="386" y="504"/>
                  </a:lnTo>
                  <a:lnTo>
                    <a:pt x="387" y="506"/>
                  </a:lnTo>
                  <a:lnTo>
                    <a:pt x="389" y="506"/>
                  </a:lnTo>
                  <a:lnTo>
                    <a:pt x="389" y="506"/>
                  </a:lnTo>
                  <a:lnTo>
                    <a:pt x="387" y="500"/>
                  </a:lnTo>
                  <a:lnTo>
                    <a:pt x="386" y="498"/>
                  </a:lnTo>
                  <a:lnTo>
                    <a:pt x="384" y="497"/>
                  </a:lnTo>
                  <a:lnTo>
                    <a:pt x="384" y="497"/>
                  </a:lnTo>
                  <a:lnTo>
                    <a:pt x="383" y="503"/>
                  </a:lnTo>
                  <a:lnTo>
                    <a:pt x="383" y="503"/>
                  </a:lnTo>
                  <a:close/>
                  <a:moveTo>
                    <a:pt x="297" y="500"/>
                  </a:moveTo>
                  <a:lnTo>
                    <a:pt x="297" y="500"/>
                  </a:lnTo>
                  <a:lnTo>
                    <a:pt x="296" y="498"/>
                  </a:lnTo>
                  <a:lnTo>
                    <a:pt x="294" y="498"/>
                  </a:lnTo>
                  <a:lnTo>
                    <a:pt x="294" y="500"/>
                  </a:lnTo>
                  <a:lnTo>
                    <a:pt x="294" y="500"/>
                  </a:lnTo>
                  <a:lnTo>
                    <a:pt x="296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7" y="500"/>
                  </a:lnTo>
                  <a:close/>
                  <a:moveTo>
                    <a:pt x="320" y="515"/>
                  </a:moveTo>
                  <a:lnTo>
                    <a:pt x="320" y="515"/>
                  </a:lnTo>
                  <a:lnTo>
                    <a:pt x="323" y="515"/>
                  </a:lnTo>
                  <a:lnTo>
                    <a:pt x="325" y="513"/>
                  </a:lnTo>
                  <a:lnTo>
                    <a:pt x="325" y="513"/>
                  </a:lnTo>
                  <a:lnTo>
                    <a:pt x="325" y="500"/>
                  </a:lnTo>
                  <a:lnTo>
                    <a:pt x="325" y="500"/>
                  </a:lnTo>
                  <a:lnTo>
                    <a:pt x="322" y="498"/>
                  </a:lnTo>
                  <a:lnTo>
                    <a:pt x="320" y="500"/>
                  </a:lnTo>
                  <a:lnTo>
                    <a:pt x="319" y="501"/>
                  </a:lnTo>
                  <a:lnTo>
                    <a:pt x="319" y="503"/>
                  </a:lnTo>
                  <a:lnTo>
                    <a:pt x="320" y="515"/>
                  </a:lnTo>
                  <a:lnTo>
                    <a:pt x="320" y="515"/>
                  </a:lnTo>
                  <a:close/>
                  <a:moveTo>
                    <a:pt x="268" y="503"/>
                  </a:moveTo>
                  <a:lnTo>
                    <a:pt x="268" y="503"/>
                  </a:lnTo>
                  <a:lnTo>
                    <a:pt x="276" y="504"/>
                  </a:lnTo>
                  <a:lnTo>
                    <a:pt x="277" y="504"/>
                  </a:lnTo>
                  <a:lnTo>
                    <a:pt x="279" y="501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3" y="500"/>
                  </a:lnTo>
                  <a:lnTo>
                    <a:pt x="268" y="503"/>
                  </a:lnTo>
                  <a:lnTo>
                    <a:pt x="268" y="503"/>
                  </a:lnTo>
                  <a:close/>
                  <a:moveTo>
                    <a:pt x="239" y="512"/>
                  </a:moveTo>
                  <a:lnTo>
                    <a:pt x="239" y="512"/>
                  </a:lnTo>
                  <a:lnTo>
                    <a:pt x="247" y="510"/>
                  </a:lnTo>
                  <a:lnTo>
                    <a:pt x="250" y="509"/>
                  </a:lnTo>
                  <a:lnTo>
                    <a:pt x="252" y="507"/>
                  </a:lnTo>
                  <a:lnTo>
                    <a:pt x="252" y="507"/>
                  </a:lnTo>
                  <a:lnTo>
                    <a:pt x="250" y="504"/>
                  </a:lnTo>
                  <a:lnTo>
                    <a:pt x="247" y="501"/>
                  </a:lnTo>
                  <a:lnTo>
                    <a:pt x="242" y="500"/>
                  </a:lnTo>
                  <a:lnTo>
                    <a:pt x="238" y="500"/>
                  </a:lnTo>
                  <a:lnTo>
                    <a:pt x="238" y="500"/>
                  </a:lnTo>
                  <a:lnTo>
                    <a:pt x="238" y="507"/>
                  </a:lnTo>
                  <a:lnTo>
                    <a:pt x="239" y="512"/>
                  </a:lnTo>
                  <a:lnTo>
                    <a:pt x="239" y="512"/>
                  </a:lnTo>
                  <a:close/>
                  <a:moveTo>
                    <a:pt x="521" y="520"/>
                  </a:moveTo>
                  <a:lnTo>
                    <a:pt x="521" y="520"/>
                  </a:lnTo>
                  <a:lnTo>
                    <a:pt x="523" y="515"/>
                  </a:lnTo>
                  <a:lnTo>
                    <a:pt x="523" y="510"/>
                  </a:lnTo>
                  <a:lnTo>
                    <a:pt x="523" y="500"/>
                  </a:lnTo>
                  <a:lnTo>
                    <a:pt x="523" y="500"/>
                  </a:lnTo>
                  <a:lnTo>
                    <a:pt x="520" y="501"/>
                  </a:lnTo>
                  <a:lnTo>
                    <a:pt x="518" y="504"/>
                  </a:lnTo>
                  <a:lnTo>
                    <a:pt x="515" y="509"/>
                  </a:lnTo>
                  <a:lnTo>
                    <a:pt x="517" y="515"/>
                  </a:lnTo>
                  <a:lnTo>
                    <a:pt x="518" y="518"/>
                  </a:lnTo>
                  <a:lnTo>
                    <a:pt x="521" y="520"/>
                  </a:lnTo>
                  <a:lnTo>
                    <a:pt x="521" y="520"/>
                  </a:lnTo>
                  <a:close/>
                  <a:moveTo>
                    <a:pt x="305" y="503"/>
                  </a:moveTo>
                  <a:lnTo>
                    <a:pt x="305" y="503"/>
                  </a:lnTo>
                  <a:lnTo>
                    <a:pt x="308" y="507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4" y="513"/>
                  </a:lnTo>
                  <a:lnTo>
                    <a:pt x="314" y="513"/>
                  </a:lnTo>
                  <a:lnTo>
                    <a:pt x="314" y="507"/>
                  </a:lnTo>
                  <a:lnTo>
                    <a:pt x="312" y="501"/>
                  </a:lnTo>
                  <a:lnTo>
                    <a:pt x="312" y="501"/>
                  </a:lnTo>
                  <a:lnTo>
                    <a:pt x="308" y="501"/>
                  </a:lnTo>
                  <a:lnTo>
                    <a:pt x="305" y="503"/>
                  </a:lnTo>
                  <a:lnTo>
                    <a:pt x="305" y="503"/>
                  </a:lnTo>
                  <a:close/>
                  <a:moveTo>
                    <a:pt x="436" y="512"/>
                  </a:moveTo>
                  <a:lnTo>
                    <a:pt x="436" y="512"/>
                  </a:lnTo>
                  <a:lnTo>
                    <a:pt x="436" y="509"/>
                  </a:lnTo>
                  <a:lnTo>
                    <a:pt x="434" y="507"/>
                  </a:lnTo>
                  <a:lnTo>
                    <a:pt x="433" y="504"/>
                  </a:lnTo>
                  <a:lnTo>
                    <a:pt x="433" y="503"/>
                  </a:lnTo>
                  <a:lnTo>
                    <a:pt x="433" y="503"/>
                  </a:lnTo>
                  <a:lnTo>
                    <a:pt x="428" y="501"/>
                  </a:lnTo>
                  <a:lnTo>
                    <a:pt x="424" y="501"/>
                  </a:lnTo>
                  <a:lnTo>
                    <a:pt x="424" y="501"/>
                  </a:lnTo>
                  <a:lnTo>
                    <a:pt x="427" y="504"/>
                  </a:lnTo>
                  <a:lnTo>
                    <a:pt x="430" y="507"/>
                  </a:lnTo>
                  <a:lnTo>
                    <a:pt x="436" y="512"/>
                  </a:lnTo>
                  <a:lnTo>
                    <a:pt x="436" y="512"/>
                  </a:lnTo>
                  <a:close/>
                  <a:moveTo>
                    <a:pt x="532" y="515"/>
                  </a:moveTo>
                  <a:lnTo>
                    <a:pt x="532" y="515"/>
                  </a:lnTo>
                  <a:lnTo>
                    <a:pt x="532" y="507"/>
                  </a:lnTo>
                  <a:lnTo>
                    <a:pt x="532" y="501"/>
                  </a:lnTo>
                  <a:lnTo>
                    <a:pt x="532" y="501"/>
                  </a:lnTo>
                  <a:lnTo>
                    <a:pt x="529" y="501"/>
                  </a:lnTo>
                  <a:lnTo>
                    <a:pt x="529" y="501"/>
                  </a:lnTo>
                  <a:lnTo>
                    <a:pt x="529" y="507"/>
                  </a:lnTo>
                  <a:lnTo>
                    <a:pt x="531" y="512"/>
                  </a:lnTo>
                  <a:lnTo>
                    <a:pt x="532" y="515"/>
                  </a:lnTo>
                  <a:lnTo>
                    <a:pt x="532" y="515"/>
                  </a:lnTo>
                  <a:close/>
                  <a:moveTo>
                    <a:pt x="223" y="507"/>
                  </a:moveTo>
                  <a:lnTo>
                    <a:pt x="223" y="507"/>
                  </a:lnTo>
                  <a:lnTo>
                    <a:pt x="226" y="504"/>
                  </a:lnTo>
                  <a:lnTo>
                    <a:pt x="226" y="501"/>
                  </a:lnTo>
                  <a:lnTo>
                    <a:pt x="226" y="501"/>
                  </a:lnTo>
                  <a:lnTo>
                    <a:pt x="223" y="501"/>
                  </a:lnTo>
                  <a:lnTo>
                    <a:pt x="223" y="501"/>
                  </a:lnTo>
                  <a:lnTo>
                    <a:pt x="223" y="504"/>
                  </a:lnTo>
                  <a:lnTo>
                    <a:pt x="223" y="507"/>
                  </a:lnTo>
                  <a:lnTo>
                    <a:pt x="223" y="507"/>
                  </a:lnTo>
                  <a:close/>
                  <a:moveTo>
                    <a:pt x="184" y="503"/>
                  </a:moveTo>
                  <a:lnTo>
                    <a:pt x="184" y="503"/>
                  </a:lnTo>
                  <a:lnTo>
                    <a:pt x="187" y="504"/>
                  </a:lnTo>
                  <a:lnTo>
                    <a:pt x="189" y="504"/>
                  </a:lnTo>
                  <a:lnTo>
                    <a:pt x="191" y="503"/>
                  </a:lnTo>
                  <a:lnTo>
                    <a:pt x="191" y="503"/>
                  </a:lnTo>
                  <a:lnTo>
                    <a:pt x="186" y="503"/>
                  </a:lnTo>
                  <a:lnTo>
                    <a:pt x="184" y="503"/>
                  </a:lnTo>
                  <a:lnTo>
                    <a:pt x="184" y="503"/>
                  </a:lnTo>
                  <a:lnTo>
                    <a:pt x="184" y="503"/>
                  </a:lnTo>
                  <a:close/>
                  <a:moveTo>
                    <a:pt x="212" y="503"/>
                  </a:moveTo>
                  <a:lnTo>
                    <a:pt x="212" y="503"/>
                  </a:lnTo>
                  <a:lnTo>
                    <a:pt x="212" y="506"/>
                  </a:lnTo>
                  <a:lnTo>
                    <a:pt x="212" y="506"/>
                  </a:lnTo>
                  <a:lnTo>
                    <a:pt x="216" y="509"/>
                  </a:lnTo>
                  <a:lnTo>
                    <a:pt x="219" y="513"/>
                  </a:lnTo>
                  <a:lnTo>
                    <a:pt x="219" y="513"/>
                  </a:lnTo>
                  <a:lnTo>
                    <a:pt x="219" y="510"/>
                  </a:lnTo>
                  <a:lnTo>
                    <a:pt x="218" y="507"/>
                  </a:lnTo>
                  <a:lnTo>
                    <a:pt x="216" y="503"/>
                  </a:lnTo>
                  <a:lnTo>
                    <a:pt x="216" y="503"/>
                  </a:lnTo>
                  <a:lnTo>
                    <a:pt x="215" y="503"/>
                  </a:lnTo>
                  <a:lnTo>
                    <a:pt x="212" y="503"/>
                  </a:lnTo>
                  <a:lnTo>
                    <a:pt x="212" y="503"/>
                  </a:lnTo>
                  <a:close/>
                  <a:moveTo>
                    <a:pt x="558" y="521"/>
                  </a:moveTo>
                  <a:lnTo>
                    <a:pt x="558" y="521"/>
                  </a:lnTo>
                  <a:lnTo>
                    <a:pt x="558" y="510"/>
                  </a:lnTo>
                  <a:lnTo>
                    <a:pt x="556" y="506"/>
                  </a:lnTo>
                  <a:lnTo>
                    <a:pt x="553" y="503"/>
                  </a:lnTo>
                  <a:lnTo>
                    <a:pt x="553" y="503"/>
                  </a:lnTo>
                  <a:lnTo>
                    <a:pt x="555" y="512"/>
                  </a:lnTo>
                  <a:lnTo>
                    <a:pt x="555" y="517"/>
                  </a:lnTo>
                  <a:lnTo>
                    <a:pt x="558" y="521"/>
                  </a:lnTo>
                  <a:lnTo>
                    <a:pt x="558" y="521"/>
                  </a:lnTo>
                  <a:close/>
                  <a:moveTo>
                    <a:pt x="130" y="513"/>
                  </a:moveTo>
                  <a:lnTo>
                    <a:pt x="130" y="513"/>
                  </a:lnTo>
                  <a:lnTo>
                    <a:pt x="136" y="510"/>
                  </a:lnTo>
                  <a:lnTo>
                    <a:pt x="136" y="510"/>
                  </a:lnTo>
                  <a:lnTo>
                    <a:pt x="136" y="507"/>
                  </a:lnTo>
                  <a:lnTo>
                    <a:pt x="134" y="503"/>
                  </a:lnTo>
                  <a:lnTo>
                    <a:pt x="134" y="503"/>
                  </a:lnTo>
                  <a:lnTo>
                    <a:pt x="128" y="503"/>
                  </a:lnTo>
                  <a:lnTo>
                    <a:pt x="128" y="503"/>
                  </a:lnTo>
                  <a:lnTo>
                    <a:pt x="130" y="507"/>
                  </a:lnTo>
                  <a:lnTo>
                    <a:pt x="130" y="513"/>
                  </a:lnTo>
                  <a:lnTo>
                    <a:pt x="130" y="513"/>
                  </a:lnTo>
                  <a:close/>
                  <a:moveTo>
                    <a:pt x="142" y="509"/>
                  </a:moveTo>
                  <a:lnTo>
                    <a:pt x="142" y="509"/>
                  </a:lnTo>
                  <a:lnTo>
                    <a:pt x="143" y="507"/>
                  </a:lnTo>
                  <a:lnTo>
                    <a:pt x="145" y="507"/>
                  </a:lnTo>
                  <a:lnTo>
                    <a:pt x="145" y="507"/>
                  </a:lnTo>
                  <a:lnTo>
                    <a:pt x="143" y="503"/>
                  </a:lnTo>
                  <a:lnTo>
                    <a:pt x="143" y="503"/>
                  </a:lnTo>
                  <a:lnTo>
                    <a:pt x="140" y="503"/>
                  </a:lnTo>
                  <a:lnTo>
                    <a:pt x="140" y="503"/>
                  </a:lnTo>
                  <a:lnTo>
                    <a:pt x="140" y="506"/>
                  </a:lnTo>
                  <a:lnTo>
                    <a:pt x="142" y="509"/>
                  </a:lnTo>
                  <a:lnTo>
                    <a:pt x="142" y="509"/>
                  </a:lnTo>
                  <a:close/>
                  <a:moveTo>
                    <a:pt x="232" y="513"/>
                  </a:moveTo>
                  <a:lnTo>
                    <a:pt x="232" y="513"/>
                  </a:lnTo>
                  <a:lnTo>
                    <a:pt x="232" y="510"/>
                  </a:lnTo>
                  <a:lnTo>
                    <a:pt x="232" y="507"/>
                  </a:lnTo>
                  <a:lnTo>
                    <a:pt x="229" y="503"/>
                  </a:lnTo>
                  <a:lnTo>
                    <a:pt x="229" y="503"/>
                  </a:lnTo>
                  <a:lnTo>
                    <a:pt x="229" y="510"/>
                  </a:lnTo>
                  <a:lnTo>
                    <a:pt x="229" y="512"/>
                  </a:lnTo>
                  <a:lnTo>
                    <a:pt x="232" y="513"/>
                  </a:lnTo>
                  <a:lnTo>
                    <a:pt x="232" y="513"/>
                  </a:lnTo>
                  <a:close/>
                  <a:moveTo>
                    <a:pt x="633" y="529"/>
                  </a:moveTo>
                  <a:lnTo>
                    <a:pt x="633" y="529"/>
                  </a:lnTo>
                  <a:lnTo>
                    <a:pt x="642" y="517"/>
                  </a:lnTo>
                  <a:lnTo>
                    <a:pt x="646" y="510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0" y="515"/>
                  </a:lnTo>
                  <a:lnTo>
                    <a:pt x="636" y="521"/>
                  </a:lnTo>
                  <a:lnTo>
                    <a:pt x="633" y="529"/>
                  </a:lnTo>
                  <a:lnTo>
                    <a:pt x="633" y="529"/>
                  </a:lnTo>
                  <a:close/>
                  <a:moveTo>
                    <a:pt x="117" y="521"/>
                  </a:moveTo>
                  <a:lnTo>
                    <a:pt x="117" y="521"/>
                  </a:lnTo>
                  <a:lnTo>
                    <a:pt x="120" y="520"/>
                  </a:lnTo>
                  <a:lnTo>
                    <a:pt x="122" y="517"/>
                  </a:lnTo>
                  <a:lnTo>
                    <a:pt x="122" y="517"/>
                  </a:lnTo>
                  <a:lnTo>
                    <a:pt x="119" y="510"/>
                  </a:lnTo>
                  <a:lnTo>
                    <a:pt x="117" y="503"/>
                  </a:lnTo>
                  <a:lnTo>
                    <a:pt x="117" y="503"/>
                  </a:lnTo>
                  <a:lnTo>
                    <a:pt x="117" y="507"/>
                  </a:lnTo>
                  <a:lnTo>
                    <a:pt x="116" y="512"/>
                  </a:lnTo>
                  <a:lnTo>
                    <a:pt x="117" y="521"/>
                  </a:lnTo>
                  <a:lnTo>
                    <a:pt x="117" y="521"/>
                  </a:lnTo>
                  <a:close/>
                  <a:moveTo>
                    <a:pt x="297" y="504"/>
                  </a:moveTo>
                  <a:lnTo>
                    <a:pt x="297" y="504"/>
                  </a:lnTo>
                  <a:lnTo>
                    <a:pt x="299" y="506"/>
                  </a:lnTo>
                  <a:lnTo>
                    <a:pt x="302" y="507"/>
                  </a:lnTo>
                  <a:lnTo>
                    <a:pt x="302" y="507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0" y="504"/>
                  </a:lnTo>
                  <a:lnTo>
                    <a:pt x="300" y="503"/>
                  </a:lnTo>
                  <a:lnTo>
                    <a:pt x="300" y="503"/>
                  </a:lnTo>
                  <a:lnTo>
                    <a:pt x="299" y="504"/>
                  </a:lnTo>
                  <a:lnTo>
                    <a:pt x="297" y="504"/>
                  </a:lnTo>
                  <a:lnTo>
                    <a:pt x="297" y="504"/>
                  </a:lnTo>
                  <a:close/>
                  <a:moveTo>
                    <a:pt x="343" y="510"/>
                  </a:moveTo>
                  <a:lnTo>
                    <a:pt x="343" y="510"/>
                  </a:lnTo>
                  <a:lnTo>
                    <a:pt x="348" y="509"/>
                  </a:lnTo>
                  <a:lnTo>
                    <a:pt x="349" y="509"/>
                  </a:lnTo>
                  <a:lnTo>
                    <a:pt x="351" y="507"/>
                  </a:lnTo>
                  <a:lnTo>
                    <a:pt x="351" y="507"/>
                  </a:lnTo>
                  <a:lnTo>
                    <a:pt x="348" y="506"/>
                  </a:lnTo>
                  <a:lnTo>
                    <a:pt x="343" y="506"/>
                  </a:lnTo>
                  <a:lnTo>
                    <a:pt x="341" y="504"/>
                  </a:lnTo>
                  <a:lnTo>
                    <a:pt x="338" y="504"/>
                  </a:lnTo>
                  <a:lnTo>
                    <a:pt x="338" y="504"/>
                  </a:lnTo>
                  <a:lnTo>
                    <a:pt x="340" y="507"/>
                  </a:lnTo>
                  <a:lnTo>
                    <a:pt x="343" y="510"/>
                  </a:lnTo>
                  <a:lnTo>
                    <a:pt x="343" y="510"/>
                  </a:lnTo>
                  <a:close/>
                  <a:moveTo>
                    <a:pt x="706" y="503"/>
                  </a:moveTo>
                  <a:lnTo>
                    <a:pt x="706" y="503"/>
                  </a:lnTo>
                  <a:lnTo>
                    <a:pt x="703" y="512"/>
                  </a:lnTo>
                  <a:lnTo>
                    <a:pt x="700" y="520"/>
                  </a:lnTo>
                  <a:lnTo>
                    <a:pt x="692" y="533"/>
                  </a:lnTo>
                  <a:lnTo>
                    <a:pt x="692" y="533"/>
                  </a:lnTo>
                  <a:lnTo>
                    <a:pt x="700" y="529"/>
                  </a:lnTo>
                  <a:lnTo>
                    <a:pt x="704" y="521"/>
                  </a:lnTo>
                  <a:lnTo>
                    <a:pt x="709" y="513"/>
                  </a:lnTo>
                  <a:lnTo>
                    <a:pt x="710" y="509"/>
                  </a:lnTo>
                  <a:lnTo>
                    <a:pt x="709" y="503"/>
                  </a:lnTo>
                  <a:lnTo>
                    <a:pt x="709" y="503"/>
                  </a:lnTo>
                  <a:lnTo>
                    <a:pt x="706" y="503"/>
                  </a:lnTo>
                  <a:lnTo>
                    <a:pt x="706" y="503"/>
                  </a:lnTo>
                  <a:close/>
                  <a:moveTo>
                    <a:pt x="742" y="510"/>
                  </a:moveTo>
                  <a:lnTo>
                    <a:pt x="742" y="510"/>
                  </a:lnTo>
                  <a:lnTo>
                    <a:pt x="744" y="509"/>
                  </a:lnTo>
                  <a:lnTo>
                    <a:pt x="744" y="507"/>
                  </a:lnTo>
                  <a:lnTo>
                    <a:pt x="744" y="504"/>
                  </a:lnTo>
                  <a:lnTo>
                    <a:pt x="742" y="503"/>
                  </a:lnTo>
                  <a:lnTo>
                    <a:pt x="742" y="503"/>
                  </a:lnTo>
                  <a:lnTo>
                    <a:pt x="742" y="507"/>
                  </a:lnTo>
                  <a:lnTo>
                    <a:pt x="742" y="510"/>
                  </a:lnTo>
                  <a:lnTo>
                    <a:pt x="742" y="510"/>
                  </a:lnTo>
                  <a:close/>
                  <a:moveTo>
                    <a:pt x="768" y="512"/>
                  </a:moveTo>
                  <a:lnTo>
                    <a:pt x="768" y="512"/>
                  </a:lnTo>
                  <a:lnTo>
                    <a:pt x="770" y="507"/>
                  </a:lnTo>
                  <a:lnTo>
                    <a:pt x="770" y="506"/>
                  </a:lnTo>
                  <a:lnTo>
                    <a:pt x="770" y="503"/>
                  </a:lnTo>
                  <a:lnTo>
                    <a:pt x="770" y="503"/>
                  </a:lnTo>
                  <a:lnTo>
                    <a:pt x="768" y="507"/>
                  </a:lnTo>
                  <a:lnTo>
                    <a:pt x="767" y="509"/>
                  </a:lnTo>
                  <a:lnTo>
                    <a:pt x="768" y="512"/>
                  </a:lnTo>
                  <a:lnTo>
                    <a:pt x="768" y="512"/>
                  </a:lnTo>
                  <a:close/>
                  <a:moveTo>
                    <a:pt x="40" y="513"/>
                  </a:moveTo>
                  <a:lnTo>
                    <a:pt x="40" y="513"/>
                  </a:lnTo>
                  <a:lnTo>
                    <a:pt x="40" y="507"/>
                  </a:lnTo>
                  <a:lnTo>
                    <a:pt x="38" y="506"/>
                  </a:lnTo>
                  <a:lnTo>
                    <a:pt x="37" y="504"/>
                  </a:lnTo>
                  <a:lnTo>
                    <a:pt x="37" y="504"/>
                  </a:lnTo>
                  <a:lnTo>
                    <a:pt x="38" y="510"/>
                  </a:lnTo>
                  <a:lnTo>
                    <a:pt x="38" y="512"/>
                  </a:lnTo>
                  <a:lnTo>
                    <a:pt x="40" y="513"/>
                  </a:lnTo>
                  <a:lnTo>
                    <a:pt x="40" y="513"/>
                  </a:lnTo>
                  <a:close/>
                  <a:moveTo>
                    <a:pt x="495" y="509"/>
                  </a:moveTo>
                  <a:lnTo>
                    <a:pt x="495" y="509"/>
                  </a:lnTo>
                  <a:lnTo>
                    <a:pt x="497" y="506"/>
                  </a:lnTo>
                  <a:lnTo>
                    <a:pt x="497" y="506"/>
                  </a:lnTo>
                  <a:lnTo>
                    <a:pt x="495" y="504"/>
                  </a:lnTo>
                  <a:lnTo>
                    <a:pt x="495" y="504"/>
                  </a:lnTo>
                  <a:lnTo>
                    <a:pt x="494" y="506"/>
                  </a:lnTo>
                  <a:lnTo>
                    <a:pt x="494" y="507"/>
                  </a:lnTo>
                  <a:lnTo>
                    <a:pt x="495" y="509"/>
                  </a:lnTo>
                  <a:lnTo>
                    <a:pt x="495" y="509"/>
                  </a:lnTo>
                  <a:close/>
                  <a:moveTo>
                    <a:pt x="602" y="518"/>
                  </a:moveTo>
                  <a:lnTo>
                    <a:pt x="602" y="518"/>
                  </a:lnTo>
                  <a:lnTo>
                    <a:pt x="604" y="510"/>
                  </a:lnTo>
                  <a:lnTo>
                    <a:pt x="604" y="507"/>
                  </a:lnTo>
                  <a:lnTo>
                    <a:pt x="602" y="504"/>
                  </a:lnTo>
                  <a:lnTo>
                    <a:pt x="602" y="504"/>
                  </a:lnTo>
                  <a:lnTo>
                    <a:pt x="601" y="507"/>
                  </a:lnTo>
                  <a:lnTo>
                    <a:pt x="599" y="510"/>
                  </a:lnTo>
                  <a:lnTo>
                    <a:pt x="601" y="515"/>
                  </a:lnTo>
                  <a:lnTo>
                    <a:pt x="602" y="518"/>
                  </a:lnTo>
                  <a:lnTo>
                    <a:pt x="602" y="518"/>
                  </a:lnTo>
                  <a:close/>
                  <a:moveTo>
                    <a:pt x="407" y="507"/>
                  </a:moveTo>
                  <a:lnTo>
                    <a:pt x="407" y="507"/>
                  </a:lnTo>
                  <a:lnTo>
                    <a:pt x="409" y="512"/>
                  </a:lnTo>
                  <a:lnTo>
                    <a:pt x="412" y="513"/>
                  </a:lnTo>
                  <a:lnTo>
                    <a:pt x="412" y="513"/>
                  </a:lnTo>
                  <a:lnTo>
                    <a:pt x="413" y="509"/>
                  </a:lnTo>
                  <a:lnTo>
                    <a:pt x="413" y="507"/>
                  </a:lnTo>
                  <a:lnTo>
                    <a:pt x="413" y="504"/>
                  </a:lnTo>
                  <a:lnTo>
                    <a:pt x="413" y="504"/>
                  </a:lnTo>
                  <a:lnTo>
                    <a:pt x="410" y="506"/>
                  </a:lnTo>
                  <a:lnTo>
                    <a:pt x="407" y="507"/>
                  </a:lnTo>
                  <a:lnTo>
                    <a:pt x="407" y="507"/>
                  </a:lnTo>
                  <a:close/>
                  <a:moveTo>
                    <a:pt x="101" y="507"/>
                  </a:moveTo>
                  <a:lnTo>
                    <a:pt x="101" y="507"/>
                  </a:lnTo>
                  <a:lnTo>
                    <a:pt x="104" y="520"/>
                  </a:lnTo>
                  <a:lnTo>
                    <a:pt x="107" y="524"/>
                  </a:lnTo>
                  <a:lnTo>
                    <a:pt x="111" y="527"/>
                  </a:lnTo>
                  <a:lnTo>
                    <a:pt x="111" y="527"/>
                  </a:lnTo>
                  <a:lnTo>
                    <a:pt x="113" y="523"/>
                  </a:lnTo>
                  <a:lnTo>
                    <a:pt x="113" y="517"/>
                  </a:lnTo>
                  <a:lnTo>
                    <a:pt x="111" y="510"/>
                  </a:lnTo>
                  <a:lnTo>
                    <a:pt x="108" y="506"/>
                  </a:lnTo>
                  <a:lnTo>
                    <a:pt x="108" y="506"/>
                  </a:lnTo>
                  <a:lnTo>
                    <a:pt x="101" y="507"/>
                  </a:lnTo>
                  <a:lnTo>
                    <a:pt x="101" y="507"/>
                  </a:lnTo>
                  <a:close/>
                  <a:moveTo>
                    <a:pt x="165" y="509"/>
                  </a:moveTo>
                  <a:lnTo>
                    <a:pt x="165" y="509"/>
                  </a:lnTo>
                  <a:lnTo>
                    <a:pt x="168" y="509"/>
                  </a:lnTo>
                  <a:lnTo>
                    <a:pt x="171" y="509"/>
                  </a:lnTo>
                  <a:lnTo>
                    <a:pt x="175" y="512"/>
                  </a:lnTo>
                  <a:lnTo>
                    <a:pt x="175" y="512"/>
                  </a:lnTo>
                  <a:lnTo>
                    <a:pt x="175" y="510"/>
                  </a:lnTo>
                  <a:lnTo>
                    <a:pt x="175" y="507"/>
                  </a:lnTo>
                  <a:lnTo>
                    <a:pt x="175" y="507"/>
                  </a:lnTo>
                  <a:lnTo>
                    <a:pt x="172" y="509"/>
                  </a:lnTo>
                  <a:lnTo>
                    <a:pt x="171" y="507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5" y="509"/>
                  </a:lnTo>
                  <a:lnTo>
                    <a:pt x="165" y="509"/>
                  </a:lnTo>
                  <a:close/>
                  <a:moveTo>
                    <a:pt x="393" y="506"/>
                  </a:moveTo>
                  <a:lnTo>
                    <a:pt x="393" y="506"/>
                  </a:lnTo>
                  <a:lnTo>
                    <a:pt x="396" y="513"/>
                  </a:lnTo>
                  <a:lnTo>
                    <a:pt x="401" y="518"/>
                  </a:lnTo>
                  <a:lnTo>
                    <a:pt x="401" y="518"/>
                  </a:lnTo>
                  <a:lnTo>
                    <a:pt x="404" y="518"/>
                  </a:lnTo>
                  <a:lnTo>
                    <a:pt x="404" y="517"/>
                  </a:lnTo>
                  <a:lnTo>
                    <a:pt x="406" y="517"/>
                  </a:lnTo>
                  <a:lnTo>
                    <a:pt x="406" y="517"/>
                  </a:lnTo>
                  <a:lnTo>
                    <a:pt x="402" y="509"/>
                  </a:lnTo>
                  <a:lnTo>
                    <a:pt x="399" y="506"/>
                  </a:lnTo>
                  <a:lnTo>
                    <a:pt x="393" y="506"/>
                  </a:lnTo>
                  <a:lnTo>
                    <a:pt x="393" y="506"/>
                  </a:lnTo>
                  <a:close/>
                  <a:moveTo>
                    <a:pt x="590" y="513"/>
                  </a:moveTo>
                  <a:lnTo>
                    <a:pt x="590" y="513"/>
                  </a:lnTo>
                  <a:lnTo>
                    <a:pt x="590" y="513"/>
                  </a:lnTo>
                  <a:lnTo>
                    <a:pt x="592" y="513"/>
                  </a:lnTo>
                  <a:lnTo>
                    <a:pt x="592" y="513"/>
                  </a:lnTo>
                  <a:lnTo>
                    <a:pt x="593" y="513"/>
                  </a:lnTo>
                  <a:lnTo>
                    <a:pt x="593" y="510"/>
                  </a:lnTo>
                  <a:lnTo>
                    <a:pt x="595" y="507"/>
                  </a:lnTo>
                  <a:lnTo>
                    <a:pt x="593" y="506"/>
                  </a:lnTo>
                  <a:lnTo>
                    <a:pt x="593" y="506"/>
                  </a:lnTo>
                  <a:lnTo>
                    <a:pt x="593" y="507"/>
                  </a:lnTo>
                  <a:lnTo>
                    <a:pt x="592" y="509"/>
                  </a:lnTo>
                  <a:lnTo>
                    <a:pt x="590" y="510"/>
                  </a:lnTo>
                  <a:lnTo>
                    <a:pt x="590" y="513"/>
                  </a:lnTo>
                  <a:lnTo>
                    <a:pt x="590" y="513"/>
                  </a:lnTo>
                  <a:close/>
                  <a:moveTo>
                    <a:pt x="367" y="509"/>
                  </a:moveTo>
                  <a:lnTo>
                    <a:pt x="367" y="509"/>
                  </a:lnTo>
                  <a:lnTo>
                    <a:pt x="375" y="515"/>
                  </a:lnTo>
                  <a:lnTo>
                    <a:pt x="375" y="515"/>
                  </a:lnTo>
                  <a:lnTo>
                    <a:pt x="375" y="510"/>
                  </a:lnTo>
                  <a:lnTo>
                    <a:pt x="373" y="506"/>
                  </a:lnTo>
                  <a:lnTo>
                    <a:pt x="373" y="506"/>
                  </a:lnTo>
                  <a:lnTo>
                    <a:pt x="370" y="507"/>
                  </a:lnTo>
                  <a:lnTo>
                    <a:pt x="367" y="509"/>
                  </a:lnTo>
                  <a:lnTo>
                    <a:pt x="367" y="509"/>
                  </a:lnTo>
                  <a:close/>
                  <a:moveTo>
                    <a:pt x="424" y="521"/>
                  </a:moveTo>
                  <a:lnTo>
                    <a:pt x="424" y="521"/>
                  </a:lnTo>
                  <a:lnTo>
                    <a:pt x="431" y="521"/>
                  </a:lnTo>
                  <a:lnTo>
                    <a:pt x="434" y="520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3" y="515"/>
                  </a:lnTo>
                  <a:lnTo>
                    <a:pt x="430" y="512"/>
                  </a:lnTo>
                  <a:lnTo>
                    <a:pt x="422" y="506"/>
                  </a:lnTo>
                  <a:lnTo>
                    <a:pt x="422" y="506"/>
                  </a:lnTo>
                  <a:lnTo>
                    <a:pt x="424" y="521"/>
                  </a:lnTo>
                  <a:lnTo>
                    <a:pt x="424" y="521"/>
                  </a:lnTo>
                  <a:close/>
                  <a:moveTo>
                    <a:pt x="67" y="512"/>
                  </a:moveTo>
                  <a:lnTo>
                    <a:pt x="67" y="512"/>
                  </a:lnTo>
                  <a:lnTo>
                    <a:pt x="67" y="512"/>
                  </a:lnTo>
                  <a:lnTo>
                    <a:pt x="69" y="513"/>
                  </a:lnTo>
                  <a:lnTo>
                    <a:pt x="69" y="513"/>
                  </a:lnTo>
                  <a:lnTo>
                    <a:pt x="69" y="510"/>
                  </a:lnTo>
                  <a:lnTo>
                    <a:pt x="69" y="509"/>
                  </a:lnTo>
                  <a:lnTo>
                    <a:pt x="67" y="509"/>
                  </a:lnTo>
                  <a:lnTo>
                    <a:pt x="67" y="509"/>
                  </a:lnTo>
                  <a:lnTo>
                    <a:pt x="69" y="510"/>
                  </a:lnTo>
                  <a:lnTo>
                    <a:pt x="67" y="512"/>
                  </a:lnTo>
                  <a:lnTo>
                    <a:pt x="67" y="512"/>
                  </a:lnTo>
                  <a:close/>
                  <a:moveTo>
                    <a:pt x="152" y="509"/>
                  </a:moveTo>
                  <a:lnTo>
                    <a:pt x="152" y="509"/>
                  </a:lnTo>
                  <a:lnTo>
                    <a:pt x="152" y="515"/>
                  </a:lnTo>
                  <a:lnTo>
                    <a:pt x="154" y="517"/>
                  </a:lnTo>
                  <a:lnTo>
                    <a:pt x="155" y="518"/>
                  </a:lnTo>
                  <a:lnTo>
                    <a:pt x="155" y="518"/>
                  </a:lnTo>
                  <a:lnTo>
                    <a:pt x="157" y="515"/>
                  </a:lnTo>
                  <a:lnTo>
                    <a:pt x="157" y="510"/>
                  </a:lnTo>
                  <a:lnTo>
                    <a:pt x="157" y="510"/>
                  </a:lnTo>
                  <a:lnTo>
                    <a:pt x="155" y="509"/>
                  </a:lnTo>
                  <a:lnTo>
                    <a:pt x="152" y="509"/>
                  </a:lnTo>
                  <a:lnTo>
                    <a:pt x="152" y="509"/>
                  </a:lnTo>
                  <a:close/>
                  <a:moveTo>
                    <a:pt x="746" y="517"/>
                  </a:moveTo>
                  <a:lnTo>
                    <a:pt x="746" y="517"/>
                  </a:lnTo>
                  <a:lnTo>
                    <a:pt x="747" y="515"/>
                  </a:lnTo>
                  <a:lnTo>
                    <a:pt x="749" y="513"/>
                  </a:lnTo>
                  <a:lnTo>
                    <a:pt x="750" y="510"/>
                  </a:lnTo>
                  <a:lnTo>
                    <a:pt x="749" y="509"/>
                  </a:lnTo>
                  <a:lnTo>
                    <a:pt x="749" y="509"/>
                  </a:lnTo>
                  <a:lnTo>
                    <a:pt x="747" y="513"/>
                  </a:lnTo>
                  <a:lnTo>
                    <a:pt x="746" y="517"/>
                  </a:lnTo>
                  <a:lnTo>
                    <a:pt x="746" y="517"/>
                  </a:lnTo>
                  <a:close/>
                  <a:moveTo>
                    <a:pt x="50" y="513"/>
                  </a:moveTo>
                  <a:lnTo>
                    <a:pt x="50" y="513"/>
                  </a:lnTo>
                  <a:lnTo>
                    <a:pt x="50" y="512"/>
                  </a:lnTo>
                  <a:lnTo>
                    <a:pt x="50" y="510"/>
                  </a:lnTo>
                  <a:lnTo>
                    <a:pt x="49" y="509"/>
                  </a:lnTo>
                  <a:lnTo>
                    <a:pt x="49" y="509"/>
                  </a:lnTo>
                  <a:lnTo>
                    <a:pt x="49" y="510"/>
                  </a:lnTo>
                  <a:lnTo>
                    <a:pt x="49" y="512"/>
                  </a:lnTo>
                  <a:lnTo>
                    <a:pt x="50" y="513"/>
                  </a:lnTo>
                  <a:lnTo>
                    <a:pt x="50" y="513"/>
                  </a:lnTo>
                  <a:close/>
                  <a:moveTo>
                    <a:pt x="271" y="510"/>
                  </a:moveTo>
                  <a:lnTo>
                    <a:pt x="271" y="510"/>
                  </a:lnTo>
                  <a:lnTo>
                    <a:pt x="276" y="513"/>
                  </a:lnTo>
                  <a:lnTo>
                    <a:pt x="279" y="515"/>
                  </a:lnTo>
                  <a:lnTo>
                    <a:pt x="282" y="513"/>
                  </a:lnTo>
                  <a:lnTo>
                    <a:pt x="282" y="513"/>
                  </a:lnTo>
                  <a:lnTo>
                    <a:pt x="280" y="513"/>
                  </a:lnTo>
                  <a:lnTo>
                    <a:pt x="280" y="512"/>
                  </a:lnTo>
                  <a:lnTo>
                    <a:pt x="280" y="510"/>
                  </a:lnTo>
                  <a:lnTo>
                    <a:pt x="280" y="510"/>
                  </a:lnTo>
                  <a:lnTo>
                    <a:pt x="276" y="509"/>
                  </a:lnTo>
                  <a:lnTo>
                    <a:pt x="273" y="509"/>
                  </a:lnTo>
                  <a:lnTo>
                    <a:pt x="271" y="510"/>
                  </a:lnTo>
                  <a:lnTo>
                    <a:pt x="271" y="510"/>
                  </a:lnTo>
                  <a:close/>
                  <a:moveTo>
                    <a:pt x="567" y="529"/>
                  </a:moveTo>
                  <a:lnTo>
                    <a:pt x="567" y="529"/>
                  </a:lnTo>
                  <a:lnTo>
                    <a:pt x="573" y="520"/>
                  </a:lnTo>
                  <a:lnTo>
                    <a:pt x="576" y="515"/>
                  </a:lnTo>
                  <a:lnTo>
                    <a:pt x="576" y="512"/>
                  </a:lnTo>
                  <a:lnTo>
                    <a:pt x="575" y="509"/>
                  </a:lnTo>
                  <a:lnTo>
                    <a:pt x="575" y="509"/>
                  </a:lnTo>
                  <a:lnTo>
                    <a:pt x="572" y="513"/>
                  </a:lnTo>
                  <a:lnTo>
                    <a:pt x="569" y="518"/>
                  </a:lnTo>
                  <a:lnTo>
                    <a:pt x="567" y="523"/>
                  </a:lnTo>
                  <a:lnTo>
                    <a:pt x="567" y="529"/>
                  </a:lnTo>
                  <a:lnTo>
                    <a:pt x="567" y="529"/>
                  </a:lnTo>
                  <a:close/>
                  <a:moveTo>
                    <a:pt x="782" y="527"/>
                  </a:moveTo>
                  <a:lnTo>
                    <a:pt x="782" y="527"/>
                  </a:lnTo>
                  <a:lnTo>
                    <a:pt x="785" y="524"/>
                  </a:lnTo>
                  <a:lnTo>
                    <a:pt x="787" y="520"/>
                  </a:lnTo>
                  <a:lnTo>
                    <a:pt x="787" y="513"/>
                  </a:lnTo>
                  <a:lnTo>
                    <a:pt x="785" y="509"/>
                  </a:lnTo>
                  <a:lnTo>
                    <a:pt x="785" y="509"/>
                  </a:lnTo>
                  <a:lnTo>
                    <a:pt x="784" y="518"/>
                  </a:lnTo>
                  <a:lnTo>
                    <a:pt x="782" y="527"/>
                  </a:lnTo>
                  <a:lnTo>
                    <a:pt x="782" y="527"/>
                  </a:lnTo>
                  <a:close/>
                  <a:moveTo>
                    <a:pt x="357" y="512"/>
                  </a:moveTo>
                  <a:lnTo>
                    <a:pt x="357" y="512"/>
                  </a:lnTo>
                  <a:lnTo>
                    <a:pt x="358" y="515"/>
                  </a:lnTo>
                  <a:lnTo>
                    <a:pt x="358" y="515"/>
                  </a:lnTo>
                  <a:lnTo>
                    <a:pt x="360" y="513"/>
                  </a:lnTo>
                  <a:lnTo>
                    <a:pt x="360" y="513"/>
                  </a:lnTo>
                  <a:lnTo>
                    <a:pt x="360" y="512"/>
                  </a:lnTo>
                  <a:lnTo>
                    <a:pt x="360" y="512"/>
                  </a:lnTo>
                  <a:lnTo>
                    <a:pt x="358" y="510"/>
                  </a:lnTo>
                  <a:lnTo>
                    <a:pt x="357" y="512"/>
                  </a:lnTo>
                  <a:lnTo>
                    <a:pt x="357" y="512"/>
                  </a:lnTo>
                  <a:close/>
                  <a:moveTo>
                    <a:pt x="287" y="518"/>
                  </a:moveTo>
                  <a:lnTo>
                    <a:pt x="287" y="518"/>
                  </a:lnTo>
                  <a:lnTo>
                    <a:pt x="291" y="518"/>
                  </a:lnTo>
                  <a:lnTo>
                    <a:pt x="296" y="520"/>
                  </a:lnTo>
                  <a:lnTo>
                    <a:pt x="296" y="520"/>
                  </a:lnTo>
                  <a:lnTo>
                    <a:pt x="294" y="517"/>
                  </a:lnTo>
                  <a:lnTo>
                    <a:pt x="293" y="513"/>
                  </a:lnTo>
                  <a:lnTo>
                    <a:pt x="290" y="512"/>
                  </a:lnTo>
                  <a:lnTo>
                    <a:pt x="285" y="512"/>
                  </a:lnTo>
                  <a:lnTo>
                    <a:pt x="285" y="512"/>
                  </a:lnTo>
                  <a:lnTo>
                    <a:pt x="287" y="518"/>
                  </a:lnTo>
                  <a:lnTo>
                    <a:pt x="287" y="518"/>
                  </a:lnTo>
                  <a:close/>
                  <a:moveTo>
                    <a:pt x="453" y="515"/>
                  </a:moveTo>
                  <a:lnTo>
                    <a:pt x="453" y="515"/>
                  </a:lnTo>
                  <a:lnTo>
                    <a:pt x="454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9" y="523"/>
                  </a:lnTo>
                  <a:lnTo>
                    <a:pt x="459" y="523"/>
                  </a:lnTo>
                  <a:lnTo>
                    <a:pt x="462" y="523"/>
                  </a:lnTo>
                  <a:lnTo>
                    <a:pt x="462" y="521"/>
                  </a:lnTo>
                  <a:lnTo>
                    <a:pt x="462" y="517"/>
                  </a:lnTo>
                  <a:lnTo>
                    <a:pt x="457" y="512"/>
                  </a:lnTo>
                  <a:lnTo>
                    <a:pt x="457" y="512"/>
                  </a:lnTo>
                  <a:lnTo>
                    <a:pt x="456" y="512"/>
                  </a:lnTo>
                  <a:lnTo>
                    <a:pt x="454" y="513"/>
                  </a:lnTo>
                  <a:lnTo>
                    <a:pt x="453" y="513"/>
                  </a:lnTo>
                  <a:lnTo>
                    <a:pt x="453" y="515"/>
                  </a:lnTo>
                  <a:lnTo>
                    <a:pt x="453" y="515"/>
                  </a:lnTo>
                  <a:close/>
                  <a:moveTo>
                    <a:pt x="620" y="521"/>
                  </a:moveTo>
                  <a:lnTo>
                    <a:pt x="620" y="521"/>
                  </a:lnTo>
                  <a:lnTo>
                    <a:pt x="624" y="515"/>
                  </a:lnTo>
                  <a:lnTo>
                    <a:pt x="622" y="512"/>
                  </a:lnTo>
                  <a:lnTo>
                    <a:pt x="622" y="512"/>
                  </a:lnTo>
                  <a:lnTo>
                    <a:pt x="620" y="515"/>
                  </a:lnTo>
                  <a:lnTo>
                    <a:pt x="620" y="518"/>
                  </a:lnTo>
                  <a:lnTo>
                    <a:pt x="620" y="521"/>
                  </a:lnTo>
                  <a:lnTo>
                    <a:pt x="620" y="521"/>
                  </a:lnTo>
                  <a:close/>
                  <a:moveTo>
                    <a:pt x="631" y="520"/>
                  </a:moveTo>
                  <a:lnTo>
                    <a:pt x="631" y="520"/>
                  </a:lnTo>
                  <a:lnTo>
                    <a:pt x="634" y="515"/>
                  </a:lnTo>
                  <a:lnTo>
                    <a:pt x="636" y="513"/>
                  </a:lnTo>
                  <a:lnTo>
                    <a:pt x="636" y="512"/>
                  </a:lnTo>
                  <a:lnTo>
                    <a:pt x="636" y="512"/>
                  </a:lnTo>
                  <a:lnTo>
                    <a:pt x="634" y="513"/>
                  </a:lnTo>
                  <a:lnTo>
                    <a:pt x="633" y="515"/>
                  </a:lnTo>
                  <a:lnTo>
                    <a:pt x="631" y="517"/>
                  </a:lnTo>
                  <a:lnTo>
                    <a:pt x="631" y="520"/>
                  </a:lnTo>
                  <a:lnTo>
                    <a:pt x="631" y="520"/>
                  </a:lnTo>
                  <a:close/>
                  <a:moveTo>
                    <a:pt x="142" y="513"/>
                  </a:moveTo>
                  <a:lnTo>
                    <a:pt x="142" y="513"/>
                  </a:lnTo>
                  <a:lnTo>
                    <a:pt x="142" y="517"/>
                  </a:lnTo>
                  <a:lnTo>
                    <a:pt x="142" y="517"/>
                  </a:lnTo>
                  <a:lnTo>
                    <a:pt x="148" y="518"/>
                  </a:lnTo>
                  <a:lnTo>
                    <a:pt x="148" y="518"/>
                  </a:lnTo>
                  <a:lnTo>
                    <a:pt x="146" y="512"/>
                  </a:lnTo>
                  <a:lnTo>
                    <a:pt x="146" y="512"/>
                  </a:lnTo>
                  <a:lnTo>
                    <a:pt x="143" y="512"/>
                  </a:lnTo>
                  <a:lnTo>
                    <a:pt x="142" y="513"/>
                  </a:lnTo>
                  <a:lnTo>
                    <a:pt x="142" y="513"/>
                  </a:lnTo>
                  <a:close/>
                  <a:moveTo>
                    <a:pt x="197" y="518"/>
                  </a:moveTo>
                  <a:lnTo>
                    <a:pt x="197" y="518"/>
                  </a:lnTo>
                  <a:lnTo>
                    <a:pt x="201" y="517"/>
                  </a:lnTo>
                  <a:lnTo>
                    <a:pt x="204" y="517"/>
                  </a:lnTo>
                  <a:lnTo>
                    <a:pt x="206" y="515"/>
                  </a:lnTo>
                  <a:lnTo>
                    <a:pt x="206" y="515"/>
                  </a:lnTo>
                  <a:lnTo>
                    <a:pt x="197" y="512"/>
                  </a:lnTo>
                  <a:lnTo>
                    <a:pt x="197" y="512"/>
                  </a:lnTo>
                  <a:lnTo>
                    <a:pt x="195" y="515"/>
                  </a:lnTo>
                  <a:lnTo>
                    <a:pt x="197" y="518"/>
                  </a:lnTo>
                  <a:lnTo>
                    <a:pt x="197" y="518"/>
                  </a:lnTo>
                  <a:close/>
                  <a:moveTo>
                    <a:pt x="384" y="515"/>
                  </a:moveTo>
                  <a:lnTo>
                    <a:pt x="384" y="515"/>
                  </a:lnTo>
                  <a:lnTo>
                    <a:pt x="386" y="521"/>
                  </a:lnTo>
                  <a:lnTo>
                    <a:pt x="386" y="521"/>
                  </a:lnTo>
                  <a:lnTo>
                    <a:pt x="393" y="521"/>
                  </a:lnTo>
                  <a:lnTo>
                    <a:pt x="393" y="521"/>
                  </a:lnTo>
                  <a:lnTo>
                    <a:pt x="393" y="517"/>
                  </a:lnTo>
                  <a:lnTo>
                    <a:pt x="390" y="513"/>
                  </a:lnTo>
                  <a:lnTo>
                    <a:pt x="386" y="513"/>
                  </a:lnTo>
                  <a:lnTo>
                    <a:pt x="384" y="513"/>
                  </a:lnTo>
                  <a:lnTo>
                    <a:pt x="384" y="515"/>
                  </a:lnTo>
                  <a:lnTo>
                    <a:pt x="384" y="515"/>
                  </a:lnTo>
                  <a:close/>
                  <a:moveTo>
                    <a:pt x="488" y="515"/>
                  </a:moveTo>
                  <a:lnTo>
                    <a:pt x="488" y="515"/>
                  </a:lnTo>
                  <a:lnTo>
                    <a:pt x="489" y="515"/>
                  </a:lnTo>
                  <a:lnTo>
                    <a:pt x="491" y="512"/>
                  </a:lnTo>
                  <a:lnTo>
                    <a:pt x="491" y="512"/>
                  </a:lnTo>
                  <a:lnTo>
                    <a:pt x="488" y="513"/>
                  </a:lnTo>
                  <a:lnTo>
                    <a:pt x="488" y="515"/>
                  </a:lnTo>
                  <a:lnTo>
                    <a:pt x="488" y="515"/>
                  </a:lnTo>
                  <a:close/>
                  <a:moveTo>
                    <a:pt x="509" y="521"/>
                  </a:moveTo>
                  <a:lnTo>
                    <a:pt x="509" y="521"/>
                  </a:lnTo>
                  <a:lnTo>
                    <a:pt x="511" y="521"/>
                  </a:lnTo>
                  <a:lnTo>
                    <a:pt x="512" y="521"/>
                  </a:lnTo>
                  <a:lnTo>
                    <a:pt x="512" y="521"/>
                  </a:lnTo>
                  <a:lnTo>
                    <a:pt x="511" y="515"/>
                  </a:lnTo>
                  <a:lnTo>
                    <a:pt x="508" y="512"/>
                  </a:lnTo>
                  <a:lnTo>
                    <a:pt x="508" y="512"/>
                  </a:lnTo>
                  <a:lnTo>
                    <a:pt x="508" y="515"/>
                  </a:lnTo>
                  <a:lnTo>
                    <a:pt x="508" y="517"/>
                  </a:lnTo>
                  <a:lnTo>
                    <a:pt x="509" y="521"/>
                  </a:lnTo>
                  <a:lnTo>
                    <a:pt x="509" y="521"/>
                  </a:lnTo>
                  <a:close/>
                  <a:moveTo>
                    <a:pt x="30" y="518"/>
                  </a:moveTo>
                  <a:lnTo>
                    <a:pt x="30" y="518"/>
                  </a:lnTo>
                  <a:lnTo>
                    <a:pt x="32" y="517"/>
                  </a:lnTo>
                  <a:lnTo>
                    <a:pt x="33" y="513"/>
                  </a:lnTo>
                  <a:lnTo>
                    <a:pt x="33" y="513"/>
                  </a:lnTo>
                  <a:lnTo>
                    <a:pt x="29" y="513"/>
                  </a:lnTo>
                  <a:lnTo>
                    <a:pt x="29" y="513"/>
                  </a:lnTo>
                  <a:lnTo>
                    <a:pt x="30" y="517"/>
                  </a:lnTo>
                  <a:lnTo>
                    <a:pt x="30" y="518"/>
                  </a:lnTo>
                  <a:lnTo>
                    <a:pt x="30" y="518"/>
                  </a:lnTo>
                  <a:close/>
                  <a:moveTo>
                    <a:pt x="346" y="513"/>
                  </a:moveTo>
                  <a:lnTo>
                    <a:pt x="346" y="513"/>
                  </a:lnTo>
                  <a:lnTo>
                    <a:pt x="348" y="517"/>
                  </a:lnTo>
                  <a:lnTo>
                    <a:pt x="349" y="518"/>
                  </a:lnTo>
                  <a:lnTo>
                    <a:pt x="352" y="518"/>
                  </a:lnTo>
                  <a:lnTo>
                    <a:pt x="354" y="517"/>
                  </a:lnTo>
                  <a:lnTo>
                    <a:pt x="354" y="517"/>
                  </a:lnTo>
                  <a:lnTo>
                    <a:pt x="352" y="513"/>
                  </a:lnTo>
                  <a:lnTo>
                    <a:pt x="352" y="513"/>
                  </a:lnTo>
                  <a:lnTo>
                    <a:pt x="346" y="513"/>
                  </a:lnTo>
                  <a:lnTo>
                    <a:pt x="346" y="513"/>
                  </a:lnTo>
                  <a:close/>
                  <a:moveTo>
                    <a:pt x="361" y="518"/>
                  </a:moveTo>
                  <a:lnTo>
                    <a:pt x="361" y="518"/>
                  </a:lnTo>
                  <a:lnTo>
                    <a:pt x="363" y="518"/>
                  </a:lnTo>
                  <a:lnTo>
                    <a:pt x="363" y="517"/>
                  </a:lnTo>
                  <a:lnTo>
                    <a:pt x="363" y="513"/>
                  </a:lnTo>
                  <a:lnTo>
                    <a:pt x="361" y="513"/>
                  </a:lnTo>
                  <a:lnTo>
                    <a:pt x="361" y="513"/>
                  </a:lnTo>
                  <a:lnTo>
                    <a:pt x="361" y="515"/>
                  </a:lnTo>
                  <a:lnTo>
                    <a:pt x="361" y="518"/>
                  </a:lnTo>
                  <a:lnTo>
                    <a:pt x="361" y="518"/>
                  </a:lnTo>
                  <a:close/>
                  <a:moveTo>
                    <a:pt x="241" y="521"/>
                  </a:moveTo>
                  <a:lnTo>
                    <a:pt x="241" y="521"/>
                  </a:lnTo>
                  <a:lnTo>
                    <a:pt x="242" y="521"/>
                  </a:lnTo>
                  <a:lnTo>
                    <a:pt x="244" y="523"/>
                  </a:lnTo>
                  <a:lnTo>
                    <a:pt x="244" y="523"/>
                  </a:lnTo>
                  <a:lnTo>
                    <a:pt x="245" y="524"/>
                  </a:lnTo>
                  <a:lnTo>
                    <a:pt x="245" y="524"/>
                  </a:lnTo>
                  <a:lnTo>
                    <a:pt x="247" y="524"/>
                  </a:lnTo>
                  <a:lnTo>
                    <a:pt x="248" y="524"/>
                  </a:lnTo>
                  <a:lnTo>
                    <a:pt x="248" y="524"/>
                  </a:lnTo>
                  <a:lnTo>
                    <a:pt x="252" y="524"/>
                  </a:lnTo>
                  <a:lnTo>
                    <a:pt x="253" y="523"/>
                  </a:lnTo>
                  <a:lnTo>
                    <a:pt x="256" y="523"/>
                  </a:lnTo>
                  <a:lnTo>
                    <a:pt x="259" y="523"/>
                  </a:lnTo>
                  <a:lnTo>
                    <a:pt x="259" y="523"/>
                  </a:lnTo>
                  <a:lnTo>
                    <a:pt x="259" y="520"/>
                  </a:lnTo>
                  <a:lnTo>
                    <a:pt x="258" y="517"/>
                  </a:lnTo>
                  <a:lnTo>
                    <a:pt x="256" y="513"/>
                  </a:lnTo>
                  <a:lnTo>
                    <a:pt x="256" y="513"/>
                  </a:lnTo>
                  <a:lnTo>
                    <a:pt x="252" y="515"/>
                  </a:lnTo>
                  <a:lnTo>
                    <a:pt x="247" y="517"/>
                  </a:lnTo>
                  <a:lnTo>
                    <a:pt x="241" y="521"/>
                  </a:lnTo>
                  <a:lnTo>
                    <a:pt x="241" y="521"/>
                  </a:lnTo>
                  <a:close/>
                  <a:moveTo>
                    <a:pt x="552" y="527"/>
                  </a:moveTo>
                  <a:lnTo>
                    <a:pt x="552" y="527"/>
                  </a:lnTo>
                  <a:lnTo>
                    <a:pt x="552" y="520"/>
                  </a:lnTo>
                  <a:lnTo>
                    <a:pt x="549" y="513"/>
                  </a:lnTo>
                  <a:lnTo>
                    <a:pt x="549" y="513"/>
                  </a:lnTo>
                  <a:lnTo>
                    <a:pt x="549" y="521"/>
                  </a:lnTo>
                  <a:lnTo>
                    <a:pt x="550" y="526"/>
                  </a:lnTo>
                  <a:lnTo>
                    <a:pt x="552" y="527"/>
                  </a:lnTo>
                  <a:lnTo>
                    <a:pt x="552" y="527"/>
                  </a:lnTo>
                  <a:close/>
                  <a:moveTo>
                    <a:pt x="64" y="521"/>
                  </a:moveTo>
                  <a:lnTo>
                    <a:pt x="64" y="521"/>
                  </a:lnTo>
                  <a:lnTo>
                    <a:pt x="62" y="517"/>
                  </a:lnTo>
                  <a:lnTo>
                    <a:pt x="59" y="513"/>
                  </a:lnTo>
                  <a:lnTo>
                    <a:pt x="59" y="513"/>
                  </a:lnTo>
                  <a:lnTo>
                    <a:pt x="61" y="518"/>
                  </a:lnTo>
                  <a:lnTo>
                    <a:pt x="61" y="520"/>
                  </a:lnTo>
                  <a:lnTo>
                    <a:pt x="64" y="521"/>
                  </a:lnTo>
                  <a:lnTo>
                    <a:pt x="64" y="521"/>
                  </a:lnTo>
                  <a:close/>
                  <a:moveTo>
                    <a:pt x="169" y="520"/>
                  </a:moveTo>
                  <a:lnTo>
                    <a:pt x="169" y="520"/>
                  </a:lnTo>
                  <a:lnTo>
                    <a:pt x="175" y="520"/>
                  </a:lnTo>
                  <a:lnTo>
                    <a:pt x="175" y="520"/>
                  </a:lnTo>
                  <a:lnTo>
                    <a:pt x="175" y="517"/>
                  </a:lnTo>
                  <a:lnTo>
                    <a:pt x="172" y="517"/>
                  </a:lnTo>
                  <a:lnTo>
                    <a:pt x="166" y="513"/>
                  </a:lnTo>
                  <a:lnTo>
                    <a:pt x="166" y="513"/>
                  </a:lnTo>
                  <a:lnTo>
                    <a:pt x="168" y="517"/>
                  </a:lnTo>
                  <a:lnTo>
                    <a:pt x="169" y="520"/>
                  </a:lnTo>
                  <a:lnTo>
                    <a:pt x="169" y="520"/>
                  </a:lnTo>
                  <a:close/>
                  <a:moveTo>
                    <a:pt x="306" y="518"/>
                  </a:moveTo>
                  <a:lnTo>
                    <a:pt x="306" y="518"/>
                  </a:lnTo>
                  <a:lnTo>
                    <a:pt x="305" y="515"/>
                  </a:lnTo>
                  <a:lnTo>
                    <a:pt x="302" y="513"/>
                  </a:lnTo>
                  <a:lnTo>
                    <a:pt x="302" y="513"/>
                  </a:lnTo>
                  <a:lnTo>
                    <a:pt x="302" y="518"/>
                  </a:lnTo>
                  <a:lnTo>
                    <a:pt x="303" y="518"/>
                  </a:lnTo>
                  <a:lnTo>
                    <a:pt x="306" y="518"/>
                  </a:lnTo>
                  <a:lnTo>
                    <a:pt x="306" y="518"/>
                  </a:lnTo>
                  <a:close/>
                  <a:moveTo>
                    <a:pt x="663" y="529"/>
                  </a:moveTo>
                  <a:lnTo>
                    <a:pt x="663" y="529"/>
                  </a:lnTo>
                  <a:lnTo>
                    <a:pt x="669" y="523"/>
                  </a:lnTo>
                  <a:lnTo>
                    <a:pt x="671" y="518"/>
                  </a:lnTo>
                  <a:lnTo>
                    <a:pt x="671" y="513"/>
                  </a:lnTo>
                  <a:lnTo>
                    <a:pt x="671" y="513"/>
                  </a:lnTo>
                  <a:lnTo>
                    <a:pt x="669" y="518"/>
                  </a:lnTo>
                  <a:lnTo>
                    <a:pt x="666" y="523"/>
                  </a:lnTo>
                  <a:lnTo>
                    <a:pt x="665" y="526"/>
                  </a:lnTo>
                  <a:lnTo>
                    <a:pt x="663" y="529"/>
                  </a:lnTo>
                  <a:lnTo>
                    <a:pt x="663" y="529"/>
                  </a:lnTo>
                  <a:close/>
                  <a:moveTo>
                    <a:pt x="270" y="520"/>
                  </a:moveTo>
                  <a:lnTo>
                    <a:pt x="270" y="520"/>
                  </a:lnTo>
                  <a:lnTo>
                    <a:pt x="274" y="520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3" y="517"/>
                  </a:lnTo>
                  <a:lnTo>
                    <a:pt x="270" y="515"/>
                  </a:lnTo>
                  <a:lnTo>
                    <a:pt x="268" y="515"/>
                  </a:lnTo>
                  <a:lnTo>
                    <a:pt x="268" y="515"/>
                  </a:lnTo>
                  <a:lnTo>
                    <a:pt x="270" y="518"/>
                  </a:lnTo>
                  <a:lnTo>
                    <a:pt x="270" y="520"/>
                  </a:lnTo>
                  <a:lnTo>
                    <a:pt x="270" y="520"/>
                  </a:lnTo>
                  <a:close/>
                  <a:moveTo>
                    <a:pt x="656" y="526"/>
                  </a:moveTo>
                  <a:lnTo>
                    <a:pt x="656" y="526"/>
                  </a:lnTo>
                  <a:lnTo>
                    <a:pt x="657" y="524"/>
                  </a:lnTo>
                  <a:lnTo>
                    <a:pt x="657" y="521"/>
                  </a:lnTo>
                  <a:lnTo>
                    <a:pt x="657" y="515"/>
                  </a:lnTo>
                  <a:lnTo>
                    <a:pt x="657" y="515"/>
                  </a:lnTo>
                  <a:lnTo>
                    <a:pt x="656" y="517"/>
                  </a:lnTo>
                  <a:lnTo>
                    <a:pt x="656" y="520"/>
                  </a:lnTo>
                  <a:lnTo>
                    <a:pt x="656" y="526"/>
                  </a:lnTo>
                  <a:lnTo>
                    <a:pt x="656" y="526"/>
                  </a:lnTo>
                  <a:close/>
                  <a:moveTo>
                    <a:pt x="541" y="530"/>
                  </a:moveTo>
                  <a:lnTo>
                    <a:pt x="541" y="530"/>
                  </a:lnTo>
                  <a:lnTo>
                    <a:pt x="541" y="523"/>
                  </a:lnTo>
                  <a:lnTo>
                    <a:pt x="541" y="520"/>
                  </a:lnTo>
                  <a:lnTo>
                    <a:pt x="538" y="517"/>
                  </a:lnTo>
                  <a:lnTo>
                    <a:pt x="538" y="517"/>
                  </a:lnTo>
                  <a:lnTo>
                    <a:pt x="537" y="524"/>
                  </a:lnTo>
                  <a:lnTo>
                    <a:pt x="537" y="529"/>
                  </a:lnTo>
                  <a:lnTo>
                    <a:pt x="538" y="529"/>
                  </a:lnTo>
                  <a:lnTo>
                    <a:pt x="541" y="530"/>
                  </a:lnTo>
                  <a:lnTo>
                    <a:pt x="541" y="530"/>
                  </a:lnTo>
                  <a:close/>
                  <a:moveTo>
                    <a:pt x="578" y="541"/>
                  </a:moveTo>
                  <a:lnTo>
                    <a:pt x="578" y="541"/>
                  </a:lnTo>
                  <a:lnTo>
                    <a:pt x="582" y="541"/>
                  </a:lnTo>
                  <a:lnTo>
                    <a:pt x="588" y="542"/>
                  </a:lnTo>
                  <a:lnTo>
                    <a:pt x="588" y="542"/>
                  </a:lnTo>
                  <a:lnTo>
                    <a:pt x="588" y="530"/>
                  </a:lnTo>
                  <a:lnTo>
                    <a:pt x="592" y="520"/>
                  </a:lnTo>
                  <a:lnTo>
                    <a:pt x="592" y="520"/>
                  </a:lnTo>
                  <a:lnTo>
                    <a:pt x="587" y="518"/>
                  </a:lnTo>
                  <a:lnTo>
                    <a:pt x="585" y="518"/>
                  </a:lnTo>
                  <a:lnTo>
                    <a:pt x="582" y="520"/>
                  </a:lnTo>
                  <a:lnTo>
                    <a:pt x="581" y="523"/>
                  </a:lnTo>
                  <a:lnTo>
                    <a:pt x="579" y="532"/>
                  </a:lnTo>
                  <a:lnTo>
                    <a:pt x="578" y="541"/>
                  </a:lnTo>
                  <a:lnTo>
                    <a:pt x="578" y="541"/>
                  </a:lnTo>
                  <a:close/>
                  <a:moveTo>
                    <a:pt x="607" y="524"/>
                  </a:moveTo>
                  <a:lnTo>
                    <a:pt x="607" y="524"/>
                  </a:lnTo>
                  <a:lnTo>
                    <a:pt x="608" y="521"/>
                  </a:lnTo>
                  <a:lnTo>
                    <a:pt x="608" y="518"/>
                  </a:lnTo>
                  <a:lnTo>
                    <a:pt x="608" y="517"/>
                  </a:lnTo>
                  <a:lnTo>
                    <a:pt x="608" y="517"/>
                  </a:lnTo>
                  <a:lnTo>
                    <a:pt x="607" y="521"/>
                  </a:lnTo>
                  <a:lnTo>
                    <a:pt x="607" y="524"/>
                  </a:lnTo>
                  <a:lnTo>
                    <a:pt x="607" y="524"/>
                  </a:lnTo>
                  <a:close/>
                  <a:moveTo>
                    <a:pt x="688" y="524"/>
                  </a:moveTo>
                  <a:lnTo>
                    <a:pt x="688" y="524"/>
                  </a:lnTo>
                  <a:lnTo>
                    <a:pt x="689" y="524"/>
                  </a:lnTo>
                  <a:lnTo>
                    <a:pt x="691" y="521"/>
                  </a:lnTo>
                  <a:lnTo>
                    <a:pt x="689" y="517"/>
                  </a:lnTo>
                  <a:lnTo>
                    <a:pt x="689" y="517"/>
                  </a:lnTo>
                  <a:lnTo>
                    <a:pt x="688" y="520"/>
                  </a:lnTo>
                  <a:lnTo>
                    <a:pt x="688" y="524"/>
                  </a:lnTo>
                  <a:lnTo>
                    <a:pt x="688" y="524"/>
                  </a:lnTo>
                  <a:close/>
                  <a:moveTo>
                    <a:pt x="636" y="550"/>
                  </a:moveTo>
                  <a:lnTo>
                    <a:pt x="636" y="550"/>
                  </a:lnTo>
                  <a:lnTo>
                    <a:pt x="639" y="549"/>
                  </a:lnTo>
                  <a:lnTo>
                    <a:pt x="642" y="544"/>
                  </a:lnTo>
                  <a:lnTo>
                    <a:pt x="645" y="536"/>
                  </a:lnTo>
                  <a:lnTo>
                    <a:pt x="648" y="517"/>
                  </a:lnTo>
                  <a:lnTo>
                    <a:pt x="648" y="517"/>
                  </a:lnTo>
                  <a:lnTo>
                    <a:pt x="642" y="524"/>
                  </a:lnTo>
                  <a:lnTo>
                    <a:pt x="637" y="532"/>
                  </a:lnTo>
                  <a:lnTo>
                    <a:pt x="634" y="535"/>
                  </a:lnTo>
                  <a:lnTo>
                    <a:pt x="634" y="539"/>
                  </a:lnTo>
                  <a:lnTo>
                    <a:pt x="634" y="544"/>
                  </a:lnTo>
                  <a:lnTo>
                    <a:pt x="636" y="550"/>
                  </a:lnTo>
                  <a:lnTo>
                    <a:pt x="636" y="550"/>
                  </a:lnTo>
                  <a:close/>
                  <a:moveTo>
                    <a:pt x="444" y="520"/>
                  </a:moveTo>
                  <a:lnTo>
                    <a:pt x="444" y="520"/>
                  </a:lnTo>
                  <a:lnTo>
                    <a:pt x="444" y="521"/>
                  </a:lnTo>
                  <a:lnTo>
                    <a:pt x="445" y="524"/>
                  </a:lnTo>
                  <a:lnTo>
                    <a:pt x="447" y="526"/>
                  </a:lnTo>
                  <a:lnTo>
                    <a:pt x="447" y="527"/>
                  </a:lnTo>
                  <a:lnTo>
                    <a:pt x="447" y="527"/>
                  </a:lnTo>
                  <a:lnTo>
                    <a:pt x="453" y="527"/>
                  </a:lnTo>
                  <a:lnTo>
                    <a:pt x="453" y="527"/>
                  </a:lnTo>
                  <a:lnTo>
                    <a:pt x="451" y="523"/>
                  </a:lnTo>
                  <a:lnTo>
                    <a:pt x="450" y="518"/>
                  </a:lnTo>
                  <a:lnTo>
                    <a:pt x="450" y="518"/>
                  </a:lnTo>
                  <a:lnTo>
                    <a:pt x="447" y="518"/>
                  </a:lnTo>
                  <a:lnTo>
                    <a:pt x="444" y="520"/>
                  </a:lnTo>
                  <a:lnTo>
                    <a:pt x="444" y="520"/>
                  </a:lnTo>
                  <a:close/>
                  <a:moveTo>
                    <a:pt x="73" y="526"/>
                  </a:moveTo>
                  <a:lnTo>
                    <a:pt x="73" y="526"/>
                  </a:lnTo>
                  <a:lnTo>
                    <a:pt x="72" y="521"/>
                  </a:lnTo>
                  <a:lnTo>
                    <a:pt x="69" y="520"/>
                  </a:lnTo>
                  <a:lnTo>
                    <a:pt x="69" y="520"/>
                  </a:lnTo>
                  <a:lnTo>
                    <a:pt x="70" y="523"/>
                  </a:lnTo>
                  <a:lnTo>
                    <a:pt x="72" y="524"/>
                  </a:lnTo>
                  <a:lnTo>
                    <a:pt x="73" y="526"/>
                  </a:lnTo>
                  <a:lnTo>
                    <a:pt x="73" y="526"/>
                  </a:lnTo>
                  <a:close/>
                  <a:moveTo>
                    <a:pt x="58" y="539"/>
                  </a:moveTo>
                  <a:lnTo>
                    <a:pt x="58" y="539"/>
                  </a:lnTo>
                  <a:lnTo>
                    <a:pt x="56" y="533"/>
                  </a:lnTo>
                  <a:lnTo>
                    <a:pt x="55" y="527"/>
                  </a:lnTo>
                  <a:lnTo>
                    <a:pt x="52" y="521"/>
                  </a:lnTo>
                  <a:lnTo>
                    <a:pt x="49" y="520"/>
                  </a:lnTo>
                  <a:lnTo>
                    <a:pt x="46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6" y="527"/>
                  </a:lnTo>
                  <a:lnTo>
                    <a:pt x="49" y="532"/>
                  </a:lnTo>
                  <a:lnTo>
                    <a:pt x="53" y="536"/>
                  </a:lnTo>
                  <a:lnTo>
                    <a:pt x="58" y="539"/>
                  </a:lnTo>
                  <a:lnTo>
                    <a:pt x="58" y="539"/>
                  </a:lnTo>
                  <a:close/>
                  <a:moveTo>
                    <a:pt x="195" y="523"/>
                  </a:moveTo>
                  <a:lnTo>
                    <a:pt x="195" y="523"/>
                  </a:lnTo>
                  <a:lnTo>
                    <a:pt x="197" y="527"/>
                  </a:lnTo>
                  <a:lnTo>
                    <a:pt x="200" y="530"/>
                  </a:lnTo>
                  <a:lnTo>
                    <a:pt x="203" y="533"/>
                  </a:lnTo>
                  <a:lnTo>
                    <a:pt x="207" y="535"/>
                  </a:lnTo>
                  <a:lnTo>
                    <a:pt x="207" y="535"/>
                  </a:lnTo>
                  <a:lnTo>
                    <a:pt x="207" y="527"/>
                  </a:lnTo>
                  <a:lnTo>
                    <a:pt x="207" y="521"/>
                  </a:lnTo>
                  <a:lnTo>
                    <a:pt x="207" y="521"/>
                  </a:lnTo>
                  <a:lnTo>
                    <a:pt x="201" y="521"/>
                  </a:lnTo>
                  <a:lnTo>
                    <a:pt x="198" y="521"/>
                  </a:lnTo>
                  <a:lnTo>
                    <a:pt x="195" y="523"/>
                  </a:lnTo>
                  <a:lnTo>
                    <a:pt x="195" y="523"/>
                  </a:lnTo>
                  <a:close/>
                  <a:moveTo>
                    <a:pt x="213" y="533"/>
                  </a:moveTo>
                  <a:lnTo>
                    <a:pt x="213" y="533"/>
                  </a:lnTo>
                  <a:lnTo>
                    <a:pt x="216" y="533"/>
                  </a:lnTo>
                  <a:lnTo>
                    <a:pt x="219" y="533"/>
                  </a:lnTo>
                  <a:lnTo>
                    <a:pt x="219" y="533"/>
                  </a:lnTo>
                  <a:lnTo>
                    <a:pt x="216" y="527"/>
                  </a:lnTo>
                  <a:lnTo>
                    <a:pt x="213" y="521"/>
                  </a:lnTo>
                  <a:lnTo>
                    <a:pt x="213" y="521"/>
                  </a:lnTo>
                  <a:lnTo>
                    <a:pt x="212" y="527"/>
                  </a:lnTo>
                  <a:lnTo>
                    <a:pt x="213" y="533"/>
                  </a:lnTo>
                  <a:lnTo>
                    <a:pt x="213" y="533"/>
                  </a:lnTo>
                  <a:close/>
                  <a:moveTo>
                    <a:pt x="345" y="523"/>
                  </a:moveTo>
                  <a:lnTo>
                    <a:pt x="345" y="523"/>
                  </a:lnTo>
                  <a:lnTo>
                    <a:pt x="343" y="521"/>
                  </a:lnTo>
                  <a:lnTo>
                    <a:pt x="340" y="521"/>
                  </a:lnTo>
                  <a:lnTo>
                    <a:pt x="340" y="521"/>
                  </a:lnTo>
                  <a:lnTo>
                    <a:pt x="340" y="523"/>
                  </a:lnTo>
                  <a:lnTo>
                    <a:pt x="341" y="523"/>
                  </a:lnTo>
                  <a:lnTo>
                    <a:pt x="345" y="523"/>
                  </a:lnTo>
                  <a:lnTo>
                    <a:pt x="345" y="523"/>
                  </a:lnTo>
                  <a:lnTo>
                    <a:pt x="345" y="523"/>
                  </a:lnTo>
                  <a:close/>
                  <a:moveTo>
                    <a:pt x="120" y="524"/>
                  </a:moveTo>
                  <a:lnTo>
                    <a:pt x="120" y="524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6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29"/>
                  </a:lnTo>
                  <a:lnTo>
                    <a:pt x="128" y="524"/>
                  </a:lnTo>
                  <a:lnTo>
                    <a:pt x="126" y="523"/>
                  </a:lnTo>
                  <a:lnTo>
                    <a:pt x="125" y="523"/>
                  </a:lnTo>
                  <a:lnTo>
                    <a:pt x="123" y="523"/>
                  </a:lnTo>
                  <a:lnTo>
                    <a:pt x="120" y="524"/>
                  </a:lnTo>
                  <a:lnTo>
                    <a:pt x="120" y="524"/>
                  </a:lnTo>
                  <a:close/>
                  <a:moveTo>
                    <a:pt x="137" y="536"/>
                  </a:moveTo>
                  <a:lnTo>
                    <a:pt x="137" y="536"/>
                  </a:lnTo>
                  <a:lnTo>
                    <a:pt x="137" y="530"/>
                  </a:lnTo>
                  <a:lnTo>
                    <a:pt x="137" y="523"/>
                  </a:lnTo>
                  <a:lnTo>
                    <a:pt x="137" y="523"/>
                  </a:lnTo>
                  <a:lnTo>
                    <a:pt x="136" y="521"/>
                  </a:lnTo>
                  <a:lnTo>
                    <a:pt x="133" y="521"/>
                  </a:lnTo>
                  <a:lnTo>
                    <a:pt x="133" y="521"/>
                  </a:lnTo>
                  <a:lnTo>
                    <a:pt x="134" y="530"/>
                  </a:lnTo>
                  <a:lnTo>
                    <a:pt x="134" y="533"/>
                  </a:lnTo>
                  <a:lnTo>
                    <a:pt x="137" y="536"/>
                  </a:lnTo>
                  <a:lnTo>
                    <a:pt x="137" y="536"/>
                  </a:lnTo>
                  <a:close/>
                  <a:moveTo>
                    <a:pt x="235" y="530"/>
                  </a:moveTo>
                  <a:lnTo>
                    <a:pt x="235" y="530"/>
                  </a:lnTo>
                  <a:lnTo>
                    <a:pt x="235" y="529"/>
                  </a:lnTo>
                  <a:lnTo>
                    <a:pt x="235" y="527"/>
                  </a:lnTo>
                  <a:lnTo>
                    <a:pt x="235" y="523"/>
                  </a:lnTo>
                  <a:lnTo>
                    <a:pt x="235" y="523"/>
                  </a:lnTo>
                  <a:lnTo>
                    <a:pt x="232" y="523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29" y="524"/>
                  </a:lnTo>
                  <a:lnTo>
                    <a:pt x="230" y="527"/>
                  </a:lnTo>
                  <a:lnTo>
                    <a:pt x="232" y="529"/>
                  </a:lnTo>
                  <a:lnTo>
                    <a:pt x="235" y="530"/>
                  </a:lnTo>
                  <a:lnTo>
                    <a:pt x="235" y="530"/>
                  </a:lnTo>
                  <a:close/>
                  <a:moveTo>
                    <a:pt x="532" y="527"/>
                  </a:moveTo>
                  <a:lnTo>
                    <a:pt x="532" y="527"/>
                  </a:lnTo>
                  <a:lnTo>
                    <a:pt x="534" y="526"/>
                  </a:lnTo>
                  <a:lnTo>
                    <a:pt x="534" y="524"/>
                  </a:lnTo>
                  <a:lnTo>
                    <a:pt x="534" y="524"/>
                  </a:lnTo>
                  <a:lnTo>
                    <a:pt x="532" y="524"/>
                  </a:lnTo>
                  <a:lnTo>
                    <a:pt x="532" y="523"/>
                  </a:lnTo>
                  <a:lnTo>
                    <a:pt x="532" y="521"/>
                  </a:lnTo>
                  <a:lnTo>
                    <a:pt x="531" y="521"/>
                  </a:lnTo>
                  <a:lnTo>
                    <a:pt x="531" y="521"/>
                  </a:lnTo>
                  <a:lnTo>
                    <a:pt x="531" y="524"/>
                  </a:lnTo>
                  <a:lnTo>
                    <a:pt x="532" y="527"/>
                  </a:lnTo>
                  <a:lnTo>
                    <a:pt x="532" y="527"/>
                  </a:lnTo>
                  <a:close/>
                  <a:moveTo>
                    <a:pt x="357" y="526"/>
                  </a:moveTo>
                  <a:lnTo>
                    <a:pt x="357" y="526"/>
                  </a:lnTo>
                  <a:lnTo>
                    <a:pt x="357" y="524"/>
                  </a:lnTo>
                  <a:lnTo>
                    <a:pt x="355" y="523"/>
                  </a:lnTo>
                  <a:lnTo>
                    <a:pt x="352" y="523"/>
                  </a:lnTo>
                  <a:lnTo>
                    <a:pt x="352" y="523"/>
                  </a:lnTo>
                  <a:lnTo>
                    <a:pt x="352" y="524"/>
                  </a:lnTo>
                  <a:lnTo>
                    <a:pt x="354" y="526"/>
                  </a:lnTo>
                  <a:lnTo>
                    <a:pt x="357" y="526"/>
                  </a:lnTo>
                  <a:lnTo>
                    <a:pt x="357" y="526"/>
                  </a:lnTo>
                  <a:close/>
                  <a:moveTo>
                    <a:pt x="474" y="524"/>
                  </a:moveTo>
                  <a:lnTo>
                    <a:pt x="474" y="524"/>
                  </a:lnTo>
                  <a:lnTo>
                    <a:pt x="476" y="523"/>
                  </a:lnTo>
                  <a:lnTo>
                    <a:pt x="476" y="523"/>
                  </a:lnTo>
                  <a:lnTo>
                    <a:pt x="474" y="523"/>
                  </a:lnTo>
                  <a:lnTo>
                    <a:pt x="473" y="523"/>
                  </a:lnTo>
                  <a:lnTo>
                    <a:pt x="473" y="523"/>
                  </a:lnTo>
                  <a:lnTo>
                    <a:pt x="473" y="524"/>
                  </a:lnTo>
                  <a:lnTo>
                    <a:pt x="474" y="524"/>
                  </a:lnTo>
                  <a:lnTo>
                    <a:pt x="474" y="524"/>
                  </a:lnTo>
                  <a:close/>
                  <a:moveTo>
                    <a:pt x="142" y="535"/>
                  </a:moveTo>
                  <a:lnTo>
                    <a:pt x="142" y="535"/>
                  </a:lnTo>
                  <a:lnTo>
                    <a:pt x="145" y="533"/>
                  </a:lnTo>
                  <a:lnTo>
                    <a:pt x="146" y="530"/>
                  </a:lnTo>
                  <a:lnTo>
                    <a:pt x="146" y="523"/>
                  </a:lnTo>
                  <a:lnTo>
                    <a:pt x="146" y="523"/>
                  </a:lnTo>
                  <a:lnTo>
                    <a:pt x="142" y="523"/>
                  </a:lnTo>
                  <a:lnTo>
                    <a:pt x="142" y="523"/>
                  </a:lnTo>
                  <a:lnTo>
                    <a:pt x="142" y="535"/>
                  </a:lnTo>
                  <a:lnTo>
                    <a:pt x="142" y="535"/>
                  </a:lnTo>
                  <a:close/>
                  <a:moveTo>
                    <a:pt x="49" y="562"/>
                  </a:moveTo>
                  <a:lnTo>
                    <a:pt x="49" y="562"/>
                  </a:lnTo>
                  <a:lnTo>
                    <a:pt x="49" y="555"/>
                  </a:lnTo>
                  <a:lnTo>
                    <a:pt x="52" y="550"/>
                  </a:lnTo>
                  <a:lnTo>
                    <a:pt x="52" y="550"/>
                  </a:lnTo>
                  <a:lnTo>
                    <a:pt x="47" y="544"/>
                  </a:lnTo>
                  <a:lnTo>
                    <a:pt x="43" y="538"/>
                  </a:lnTo>
                  <a:lnTo>
                    <a:pt x="37" y="523"/>
                  </a:lnTo>
                  <a:lnTo>
                    <a:pt x="37" y="523"/>
                  </a:lnTo>
                  <a:lnTo>
                    <a:pt x="35" y="529"/>
                  </a:lnTo>
                  <a:lnTo>
                    <a:pt x="35" y="535"/>
                  </a:lnTo>
                  <a:lnTo>
                    <a:pt x="38" y="545"/>
                  </a:lnTo>
                  <a:lnTo>
                    <a:pt x="43" y="555"/>
                  </a:lnTo>
                  <a:lnTo>
                    <a:pt x="49" y="562"/>
                  </a:lnTo>
                  <a:lnTo>
                    <a:pt x="49" y="562"/>
                  </a:lnTo>
                  <a:close/>
                  <a:moveTo>
                    <a:pt x="174" y="524"/>
                  </a:moveTo>
                  <a:lnTo>
                    <a:pt x="174" y="524"/>
                  </a:lnTo>
                  <a:lnTo>
                    <a:pt x="175" y="530"/>
                  </a:lnTo>
                  <a:lnTo>
                    <a:pt x="178" y="536"/>
                  </a:lnTo>
                  <a:lnTo>
                    <a:pt x="178" y="536"/>
                  </a:lnTo>
                  <a:lnTo>
                    <a:pt x="181" y="536"/>
                  </a:lnTo>
                  <a:lnTo>
                    <a:pt x="186" y="536"/>
                  </a:lnTo>
                  <a:lnTo>
                    <a:pt x="186" y="536"/>
                  </a:lnTo>
                  <a:lnTo>
                    <a:pt x="183" y="530"/>
                  </a:lnTo>
                  <a:lnTo>
                    <a:pt x="180" y="523"/>
                  </a:lnTo>
                  <a:lnTo>
                    <a:pt x="180" y="523"/>
                  </a:lnTo>
                  <a:lnTo>
                    <a:pt x="177" y="524"/>
                  </a:lnTo>
                  <a:lnTo>
                    <a:pt x="174" y="524"/>
                  </a:lnTo>
                  <a:lnTo>
                    <a:pt x="174" y="524"/>
                  </a:lnTo>
                  <a:close/>
                  <a:moveTo>
                    <a:pt x="369" y="527"/>
                  </a:moveTo>
                  <a:lnTo>
                    <a:pt x="369" y="527"/>
                  </a:lnTo>
                  <a:lnTo>
                    <a:pt x="372" y="526"/>
                  </a:lnTo>
                  <a:lnTo>
                    <a:pt x="373" y="523"/>
                  </a:lnTo>
                  <a:lnTo>
                    <a:pt x="373" y="523"/>
                  </a:lnTo>
                  <a:lnTo>
                    <a:pt x="369" y="523"/>
                  </a:lnTo>
                  <a:lnTo>
                    <a:pt x="369" y="523"/>
                  </a:lnTo>
                  <a:lnTo>
                    <a:pt x="369" y="527"/>
                  </a:lnTo>
                  <a:lnTo>
                    <a:pt x="369" y="527"/>
                  </a:lnTo>
                  <a:close/>
                  <a:moveTo>
                    <a:pt x="593" y="539"/>
                  </a:moveTo>
                  <a:lnTo>
                    <a:pt x="593" y="539"/>
                  </a:lnTo>
                  <a:lnTo>
                    <a:pt x="598" y="536"/>
                  </a:lnTo>
                  <a:lnTo>
                    <a:pt x="599" y="533"/>
                  </a:lnTo>
                  <a:lnTo>
                    <a:pt x="598" y="527"/>
                  </a:lnTo>
                  <a:lnTo>
                    <a:pt x="595" y="523"/>
                  </a:lnTo>
                  <a:lnTo>
                    <a:pt x="595" y="523"/>
                  </a:lnTo>
                  <a:lnTo>
                    <a:pt x="593" y="532"/>
                  </a:lnTo>
                  <a:lnTo>
                    <a:pt x="593" y="535"/>
                  </a:lnTo>
                  <a:lnTo>
                    <a:pt x="593" y="539"/>
                  </a:lnTo>
                  <a:lnTo>
                    <a:pt x="593" y="539"/>
                  </a:lnTo>
                  <a:close/>
                  <a:moveTo>
                    <a:pt x="166" y="536"/>
                  </a:moveTo>
                  <a:lnTo>
                    <a:pt x="166" y="536"/>
                  </a:lnTo>
                  <a:lnTo>
                    <a:pt x="168" y="536"/>
                  </a:lnTo>
                  <a:lnTo>
                    <a:pt x="171" y="536"/>
                  </a:lnTo>
                  <a:lnTo>
                    <a:pt x="171" y="536"/>
                  </a:lnTo>
                  <a:lnTo>
                    <a:pt x="169" y="529"/>
                  </a:lnTo>
                  <a:lnTo>
                    <a:pt x="168" y="526"/>
                  </a:lnTo>
                  <a:lnTo>
                    <a:pt x="165" y="524"/>
                  </a:lnTo>
                  <a:lnTo>
                    <a:pt x="165" y="524"/>
                  </a:lnTo>
                  <a:lnTo>
                    <a:pt x="165" y="530"/>
                  </a:lnTo>
                  <a:lnTo>
                    <a:pt x="166" y="536"/>
                  </a:lnTo>
                  <a:lnTo>
                    <a:pt x="166" y="536"/>
                  </a:lnTo>
                  <a:close/>
                  <a:moveTo>
                    <a:pt x="226" y="533"/>
                  </a:moveTo>
                  <a:lnTo>
                    <a:pt x="226" y="533"/>
                  </a:lnTo>
                  <a:lnTo>
                    <a:pt x="224" y="527"/>
                  </a:lnTo>
                  <a:lnTo>
                    <a:pt x="221" y="524"/>
                  </a:lnTo>
                  <a:lnTo>
                    <a:pt x="221" y="524"/>
                  </a:lnTo>
                  <a:lnTo>
                    <a:pt x="223" y="529"/>
                  </a:lnTo>
                  <a:lnTo>
                    <a:pt x="226" y="533"/>
                  </a:lnTo>
                  <a:lnTo>
                    <a:pt x="226" y="533"/>
                  </a:lnTo>
                  <a:close/>
                  <a:moveTo>
                    <a:pt x="287" y="526"/>
                  </a:moveTo>
                  <a:lnTo>
                    <a:pt x="287" y="526"/>
                  </a:lnTo>
                  <a:lnTo>
                    <a:pt x="288" y="529"/>
                  </a:lnTo>
                  <a:lnTo>
                    <a:pt x="287" y="532"/>
                  </a:lnTo>
                  <a:lnTo>
                    <a:pt x="287" y="532"/>
                  </a:lnTo>
                  <a:lnTo>
                    <a:pt x="305" y="535"/>
                  </a:lnTo>
                  <a:lnTo>
                    <a:pt x="305" y="535"/>
                  </a:lnTo>
                  <a:lnTo>
                    <a:pt x="302" y="529"/>
                  </a:lnTo>
                  <a:lnTo>
                    <a:pt x="299" y="526"/>
                  </a:lnTo>
                  <a:lnTo>
                    <a:pt x="294" y="524"/>
                  </a:lnTo>
                  <a:lnTo>
                    <a:pt x="287" y="526"/>
                  </a:lnTo>
                  <a:lnTo>
                    <a:pt x="287" y="526"/>
                  </a:lnTo>
                  <a:close/>
                  <a:moveTo>
                    <a:pt x="675" y="526"/>
                  </a:moveTo>
                  <a:lnTo>
                    <a:pt x="675" y="526"/>
                  </a:lnTo>
                  <a:lnTo>
                    <a:pt x="674" y="530"/>
                  </a:lnTo>
                  <a:lnTo>
                    <a:pt x="672" y="535"/>
                  </a:lnTo>
                  <a:lnTo>
                    <a:pt x="672" y="545"/>
                  </a:lnTo>
                  <a:lnTo>
                    <a:pt x="672" y="545"/>
                  </a:lnTo>
                  <a:lnTo>
                    <a:pt x="675" y="533"/>
                  </a:lnTo>
                  <a:lnTo>
                    <a:pt x="675" y="529"/>
                  </a:lnTo>
                  <a:lnTo>
                    <a:pt x="675" y="526"/>
                  </a:lnTo>
                  <a:lnTo>
                    <a:pt x="675" y="526"/>
                  </a:lnTo>
                  <a:close/>
                  <a:moveTo>
                    <a:pt x="706" y="529"/>
                  </a:moveTo>
                  <a:lnTo>
                    <a:pt x="706" y="529"/>
                  </a:lnTo>
                  <a:lnTo>
                    <a:pt x="709" y="529"/>
                  </a:lnTo>
                  <a:lnTo>
                    <a:pt x="710" y="527"/>
                  </a:lnTo>
                  <a:lnTo>
                    <a:pt x="710" y="526"/>
                  </a:lnTo>
                  <a:lnTo>
                    <a:pt x="710" y="526"/>
                  </a:lnTo>
                  <a:lnTo>
                    <a:pt x="709" y="526"/>
                  </a:lnTo>
                  <a:lnTo>
                    <a:pt x="707" y="526"/>
                  </a:lnTo>
                  <a:lnTo>
                    <a:pt x="706" y="529"/>
                  </a:lnTo>
                  <a:lnTo>
                    <a:pt x="706" y="529"/>
                  </a:lnTo>
                  <a:close/>
                  <a:moveTo>
                    <a:pt x="398" y="529"/>
                  </a:moveTo>
                  <a:lnTo>
                    <a:pt x="398" y="529"/>
                  </a:lnTo>
                  <a:lnTo>
                    <a:pt x="396" y="527"/>
                  </a:lnTo>
                  <a:lnTo>
                    <a:pt x="395" y="526"/>
                  </a:lnTo>
                  <a:lnTo>
                    <a:pt x="389" y="526"/>
                  </a:lnTo>
                  <a:lnTo>
                    <a:pt x="389" y="526"/>
                  </a:lnTo>
                  <a:lnTo>
                    <a:pt x="390" y="529"/>
                  </a:lnTo>
                  <a:lnTo>
                    <a:pt x="392" y="532"/>
                  </a:lnTo>
                  <a:lnTo>
                    <a:pt x="393" y="530"/>
                  </a:lnTo>
                  <a:lnTo>
                    <a:pt x="398" y="529"/>
                  </a:lnTo>
                  <a:lnTo>
                    <a:pt x="398" y="529"/>
                  </a:lnTo>
                  <a:close/>
                  <a:moveTo>
                    <a:pt x="79" y="532"/>
                  </a:moveTo>
                  <a:lnTo>
                    <a:pt x="79" y="532"/>
                  </a:lnTo>
                  <a:lnTo>
                    <a:pt x="84" y="533"/>
                  </a:lnTo>
                  <a:lnTo>
                    <a:pt x="87" y="535"/>
                  </a:lnTo>
                  <a:lnTo>
                    <a:pt x="90" y="538"/>
                  </a:lnTo>
                  <a:lnTo>
                    <a:pt x="93" y="539"/>
                  </a:lnTo>
                  <a:lnTo>
                    <a:pt x="93" y="539"/>
                  </a:lnTo>
                  <a:lnTo>
                    <a:pt x="99" y="545"/>
                  </a:lnTo>
                  <a:lnTo>
                    <a:pt x="99" y="545"/>
                  </a:lnTo>
                  <a:lnTo>
                    <a:pt x="102" y="549"/>
                  </a:lnTo>
                  <a:lnTo>
                    <a:pt x="104" y="550"/>
                  </a:lnTo>
                  <a:lnTo>
                    <a:pt x="105" y="549"/>
                  </a:lnTo>
                  <a:lnTo>
                    <a:pt x="105" y="549"/>
                  </a:lnTo>
                  <a:lnTo>
                    <a:pt x="99" y="542"/>
                  </a:lnTo>
                  <a:lnTo>
                    <a:pt x="93" y="536"/>
                  </a:lnTo>
                  <a:lnTo>
                    <a:pt x="87" y="530"/>
                  </a:lnTo>
                  <a:lnTo>
                    <a:pt x="78" y="526"/>
                  </a:lnTo>
                  <a:lnTo>
                    <a:pt x="78" y="526"/>
                  </a:lnTo>
                  <a:lnTo>
                    <a:pt x="79" y="529"/>
                  </a:lnTo>
                  <a:lnTo>
                    <a:pt x="79" y="532"/>
                  </a:lnTo>
                  <a:lnTo>
                    <a:pt x="79" y="532"/>
                  </a:lnTo>
                  <a:close/>
                  <a:moveTo>
                    <a:pt x="502" y="530"/>
                  </a:moveTo>
                  <a:lnTo>
                    <a:pt x="502" y="530"/>
                  </a:lnTo>
                  <a:lnTo>
                    <a:pt x="500" y="527"/>
                  </a:lnTo>
                  <a:lnTo>
                    <a:pt x="499" y="526"/>
                  </a:lnTo>
                  <a:lnTo>
                    <a:pt x="499" y="526"/>
                  </a:lnTo>
                  <a:lnTo>
                    <a:pt x="499" y="529"/>
                  </a:lnTo>
                  <a:lnTo>
                    <a:pt x="500" y="530"/>
                  </a:lnTo>
                  <a:lnTo>
                    <a:pt x="502" y="530"/>
                  </a:lnTo>
                  <a:lnTo>
                    <a:pt x="502" y="530"/>
                  </a:lnTo>
                  <a:close/>
                  <a:moveTo>
                    <a:pt x="75" y="550"/>
                  </a:moveTo>
                  <a:lnTo>
                    <a:pt x="75" y="550"/>
                  </a:lnTo>
                  <a:lnTo>
                    <a:pt x="73" y="542"/>
                  </a:lnTo>
                  <a:lnTo>
                    <a:pt x="72" y="536"/>
                  </a:lnTo>
                  <a:lnTo>
                    <a:pt x="64" y="527"/>
                  </a:lnTo>
                  <a:lnTo>
                    <a:pt x="64" y="527"/>
                  </a:lnTo>
                  <a:lnTo>
                    <a:pt x="69" y="539"/>
                  </a:lnTo>
                  <a:lnTo>
                    <a:pt x="72" y="545"/>
                  </a:lnTo>
                  <a:lnTo>
                    <a:pt x="75" y="550"/>
                  </a:lnTo>
                  <a:lnTo>
                    <a:pt x="75" y="550"/>
                  </a:lnTo>
                  <a:close/>
                  <a:moveTo>
                    <a:pt x="430" y="529"/>
                  </a:moveTo>
                  <a:lnTo>
                    <a:pt x="430" y="529"/>
                  </a:lnTo>
                  <a:lnTo>
                    <a:pt x="433" y="529"/>
                  </a:lnTo>
                  <a:lnTo>
                    <a:pt x="433" y="527"/>
                  </a:lnTo>
                  <a:lnTo>
                    <a:pt x="433" y="527"/>
                  </a:lnTo>
                  <a:lnTo>
                    <a:pt x="431" y="527"/>
                  </a:lnTo>
                  <a:lnTo>
                    <a:pt x="430" y="529"/>
                  </a:lnTo>
                  <a:lnTo>
                    <a:pt x="430" y="529"/>
                  </a:lnTo>
                  <a:close/>
                  <a:moveTo>
                    <a:pt x="512" y="530"/>
                  </a:moveTo>
                  <a:lnTo>
                    <a:pt x="512" y="530"/>
                  </a:lnTo>
                  <a:lnTo>
                    <a:pt x="514" y="529"/>
                  </a:lnTo>
                  <a:lnTo>
                    <a:pt x="515" y="527"/>
                  </a:lnTo>
                  <a:lnTo>
                    <a:pt x="515" y="527"/>
                  </a:lnTo>
                  <a:lnTo>
                    <a:pt x="511" y="527"/>
                  </a:lnTo>
                  <a:lnTo>
                    <a:pt x="511" y="527"/>
                  </a:lnTo>
                  <a:lnTo>
                    <a:pt x="512" y="530"/>
                  </a:lnTo>
                  <a:lnTo>
                    <a:pt x="512" y="530"/>
                  </a:lnTo>
                  <a:close/>
                  <a:moveTo>
                    <a:pt x="276" y="529"/>
                  </a:moveTo>
                  <a:lnTo>
                    <a:pt x="276" y="529"/>
                  </a:lnTo>
                  <a:lnTo>
                    <a:pt x="279" y="530"/>
                  </a:lnTo>
                  <a:lnTo>
                    <a:pt x="282" y="530"/>
                  </a:lnTo>
                  <a:lnTo>
                    <a:pt x="282" y="530"/>
                  </a:lnTo>
                  <a:lnTo>
                    <a:pt x="282" y="527"/>
                  </a:lnTo>
                  <a:lnTo>
                    <a:pt x="282" y="527"/>
                  </a:lnTo>
                  <a:lnTo>
                    <a:pt x="279" y="527"/>
                  </a:lnTo>
                  <a:lnTo>
                    <a:pt x="276" y="529"/>
                  </a:lnTo>
                  <a:lnTo>
                    <a:pt x="276" y="529"/>
                  </a:lnTo>
                  <a:close/>
                  <a:moveTo>
                    <a:pt x="683" y="536"/>
                  </a:moveTo>
                  <a:lnTo>
                    <a:pt x="683" y="536"/>
                  </a:lnTo>
                  <a:lnTo>
                    <a:pt x="685" y="535"/>
                  </a:lnTo>
                  <a:lnTo>
                    <a:pt x="685" y="532"/>
                  </a:lnTo>
                  <a:lnTo>
                    <a:pt x="685" y="529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3" y="532"/>
                  </a:lnTo>
                  <a:lnTo>
                    <a:pt x="683" y="536"/>
                  </a:lnTo>
                  <a:lnTo>
                    <a:pt x="683" y="536"/>
                  </a:lnTo>
                  <a:close/>
                  <a:moveTo>
                    <a:pt x="316" y="539"/>
                  </a:moveTo>
                  <a:lnTo>
                    <a:pt x="316" y="539"/>
                  </a:lnTo>
                  <a:lnTo>
                    <a:pt x="316" y="535"/>
                  </a:lnTo>
                  <a:lnTo>
                    <a:pt x="314" y="532"/>
                  </a:lnTo>
                  <a:lnTo>
                    <a:pt x="312" y="530"/>
                  </a:lnTo>
                  <a:lnTo>
                    <a:pt x="308" y="529"/>
                  </a:lnTo>
                  <a:lnTo>
                    <a:pt x="308" y="529"/>
                  </a:lnTo>
                  <a:lnTo>
                    <a:pt x="311" y="535"/>
                  </a:lnTo>
                  <a:lnTo>
                    <a:pt x="312" y="538"/>
                  </a:lnTo>
                  <a:lnTo>
                    <a:pt x="316" y="539"/>
                  </a:lnTo>
                  <a:lnTo>
                    <a:pt x="316" y="539"/>
                  </a:lnTo>
                  <a:close/>
                  <a:moveTo>
                    <a:pt x="491" y="545"/>
                  </a:moveTo>
                  <a:lnTo>
                    <a:pt x="491" y="545"/>
                  </a:lnTo>
                  <a:lnTo>
                    <a:pt x="492" y="544"/>
                  </a:lnTo>
                  <a:lnTo>
                    <a:pt x="494" y="542"/>
                  </a:lnTo>
                  <a:lnTo>
                    <a:pt x="494" y="538"/>
                  </a:lnTo>
                  <a:lnTo>
                    <a:pt x="494" y="532"/>
                  </a:lnTo>
                  <a:lnTo>
                    <a:pt x="491" y="529"/>
                  </a:lnTo>
                  <a:lnTo>
                    <a:pt x="491" y="529"/>
                  </a:lnTo>
                  <a:lnTo>
                    <a:pt x="489" y="532"/>
                  </a:lnTo>
                  <a:lnTo>
                    <a:pt x="488" y="536"/>
                  </a:lnTo>
                  <a:lnTo>
                    <a:pt x="488" y="541"/>
                  </a:lnTo>
                  <a:lnTo>
                    <a:pt x="491" y="545"/>
                  </a:lnTo>
                  <a:lnTo>
                    <a:pt x="491" y="545"/>
                  </a:lnTo>
                  <a:close/>
                  <a:moveTo>
                    <a:pt x="148" y="536"/>
                  </a:moveTo>
                  <a:lnTo>
                    <a:pt x="148" y="536"/>
                  </a:lnTo>
                  <a:lnTo>
                    <a:pt x="152" y="536"/>
                  </a:lnTo>
                  <a:lnTo>
                    <a:pt x="152" y="536"/>
                  </a:lnTo>
                  <a:lnTo>
                    <a:pt x="152" y="532"/>
                  </a:lnTo>
                  <a:lnTo>
                    <a:pt x="151" y="530"/>
                  </a:lnTo>
                  <a:lnTo>
                    <a:pt x="149" y="529"/>
                  </a:lnTo>
                  <a:lnTo>
                    <a:pt x="149" y="529"/>
                  </a:lnTo>
                  <a:lnTo>
                    <a:pt x="148" y="533"/>
                  </a:lnTo>
                  <a:lnTo>
                    <a:pt x="148" y="536"/>
                  </a:lnTo>
                  <a:lnTo>
                    <a:pt x="148" y="536"/>
                  </a:lnTo>
                  <a:close/>
                  <a:moveTo>
                    <a:pt x="566" y="533"/>
                  </a:moveTo>
                  <a:lnTo>
                    <a:pt x="566" y="533"/>
                  </a:lnTo>
                  <a:lnTo>
                    <a:pt x="567" y="536"/>
                  </a:lnTo>
                  <a:lnTo>
                    <a:pt x="567" y="538"/>
                  </a:lnTo>
                  <a:lnTo>
                    <a:pt x="569" y="538"/>
                  </a:lnTo>
                  <a:lnTo>
                    <a:pt x="569" y="538"/>
                  </a:lnTo>
                  <a:lnTo>
                    <a:pt x="570" y="533"/>
                  </a:lnTo>
                  <a:lnTo>
                    <a:pt x="572" y="532"/>
                  </a:lnTo>
                  <a:lnTo>
                    <a:pt x="572" y="530"/>
                  </a:lnTo>
                  <a:lnTo>
                    <a:pt x="572" y="530"/>
                  </a:lnTo>
                  <a:lnTo>
                    <a:pt x="569" y="532"/>
                  </a:lnTo>
                  <a:lnTo>
                    <a:pt x="567" y="533"/>
                  </a:lnTo>
                  <a:lnTo>
                    <a:pt x="566" y="533"/>
                  </a:lnTo>
                  <a:lnTo>
                    <a:pt x="566" y="533"/>
                  </a:lnTo>
                  <a:close/>
                  <a:moveTo>
                    <a:pt x="474" y="533"/>
                  </a:moveTo>
                  <a:lnTo>
                    <a:pt x="474" y="533"/>
                  </a:lnTo>
                  <a:lnTo>
                    <a:pt x="476" y="536"/>
                  </a:lnTo>
                  <a:lnTo>
                    <a:pt x="476" y="538"/>
                  </a:lnTo>
                  <a:lnTo>
                    <a:pt x="477" y="539"/>
                  </a:lnTo>
                  <a:lnTo>
                    <a:pt x="477" y="539"/>
                  </a:lnTo>
                  <a:lnTo>
                    <a:pt x="479" y="536"/>
                  </a:lnTo>
                  <a:lnTo>
                    <a:pt x="480" y="533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9" y="530"/>
                  </a:lnTo>
                  <a:lnTo>
                    <a:pt x="477" y="532"/>
                  </a:lnTo>
                  <a:lnTo>
                    <a:pt x="474" y="533"/>
                  </a:lnTo>
                  <a:lnTo>
                    <a:pt x="474" y="533"/>
                  </a:lnTo>
                  <a:close/>
                  <a:moveTo>
                    <a:pt x="527" y="542"/>
                  </a:moveTo>
                  <a:lnTo>
                    <a:pt x="527" y="542"/>
                  </a:lnTo>
                  <a:lnTo>
                    <a:pt x="527" y="536"/>
                  </a:lnTo>
                  <a:lnTo>
                    <a:pt x="526" y="532"/>
                  </a:lnTo>
                  <a:lnTo>
                    <a:pt x="526" y="532"/>
                  </a:lnTo>
                  <a:lnTo>
                    <a:pt x="524" y="538"/>
                  </a:lnTo>
                  <a:lnTo>
                    <a:pt x="526" y="541"/>
                  </a:lnTo>
                  <a:lnTo>
                    <a:pt x="527" y="542"/>
                  </a:lnTo>
                  <a:lnTo>
                    <a:pt x="527" y="542"/>
                  </a:lnTo>
                  <a:close/>
                  <a:moveTo>
                    <a:pt x="110" y="536"/>
                  </a:moveTo>
                  <a:lnTo>
                    <a:pt x="110" y="536"/>
                  </a:lnTo>
                  <a:lnTo>
                    <a:pt x="110" y="533"/>
                  </a:lnTo>
                  <a:lnTo>
                    <a:pt x="108" y="532"/>
                  </a:lnTo>
                  <a:lnTo>
                    <a:pt x="108" y="532"/>
                  </a:lnTo>
                  <a:lnTo>
                    <a:pt x="108" y="535"/>
                  </a:lnTo>
                  <a:lnTo>
                    <a:pt x="110" y="536"/>
                  </a:lnTo>
                  <a:lnTo>
                    <a:pt x="110" y="536"/>
                  </a:lnTo>
                  <a:lnTo>
                    <a:pt x="110" y="536"/>
                  </a:lnTo>
                  <a:close/>
                  <a:moveTo>
                    <a:pt x="450" y="533"/>
                  </a:moveTo>
                  <a:lnTo>
                    <a:pt x="450" y="533"/>
                  </a:lnTo>
                  <a:lnTo>
                    <a:pt x="451" y="535"/>
                  </a:lnTo>
                  <a:lnTo>
                    <a:pt x="451" y="538"/>
                  </a:lnTo>
                  <a:lnTo>
                    <a:pt x="451" y="538"/>
                  </a:lnTo>
                  <a:lnTo>
                    <a:pt x="456" y="536"/>
                  </a:lnTo>
                  <a:lnTo>
                    <a:pt x="456" y="536"/>
                  </a:lnTo>
                  <a:lnTo>
                    <a:pt x="454" y="533"/>
                  </a:lnTo>
                  <a:lnTo>
                    <a:pt x="453" y="532"/>
                  </a:lnTo>
                  <a:lnTo>
                    <a:pt x="450" y="533"/>
                  </a:lnTo>
                  <a:lnTo>
                    <a:pt x="450" y="533"/>
                  </a:lnTo>
                  <a:close/>
                  <a:moveTo>
                    <a:pt x="463" y="532"/>
                  </a:moveTo>
                  <a:lnTo>
                    <a:pt x="463" y="532"/>
                  </a:lnTo>
                  <a:lnTo>
                    <a:pt x="460" y="532"/>
                  </a:lnTo>
                  <a:lnTo>
                    <a:pt x="460" y="532"/>
                  </a:lnTo>
                  <a:lnTo>
                    <a:pt x="460" y="533"/>
                  </a:lnTo>
                  <a:lnTo>
                    <a:pt x="462" y="535"/>
                  </a:lnTo>
                  <a:lnTo>
                    <a:pt x="463" y="533"/>
                  </a:lnTo>
                  <a:lnTo>
                    <a:pt x="463" y="532"/>
                  </a:lnTo>
                  <a:lnTo>
                    <a:pt x="463" y="532"/>
                  </a:lnTo>
                  <a:close/>
                  <a:moveTo>
                    <a:pt x="616" y="536"/>
                  </a:moveTo>
                  <a:lnTo>
                    <a:pt x="616" y="536"/>
                  </a:lnTo>
                  <a:lnTo>
                    <a:pt x="617" y="536"/>
                  </a:lnTo>
                  <a:lnTo>
                    <a:pt x="617" y="535"/>
                  </a:lnTo>
                  <a:lnTo>
                    <a:pt x="617" y="532"/>
                  </a:lnTo>
                  <a:lnTo>
                    <a:pt x="616" y="532"/>
                  </a:lnTo>
                  <a:lnTo>
                    <a:pt x="616" y="532"/>
                  </a:lnTo>
                  <a:lnTo>
                    <a:pt x="616" y="536"/>
                  </a:lnTo>
                  <a:lnTo>
                    <a:pt x="616" y="536"/>
                  </a:lnTo>
                  <a:close/>
                  <a:moveTo>
                    <a:pt x="334" y="535"/>
                  </a:moveTo>
                  <a:lnTo>
                    <a:pt x="334" y="535"/>
                  </a:lnTo>
                  <a:lnTo>
                    <a:pt x="337" y="535"/>
                  </a:lnTo>
                  <a:lnTo>
                    <a:pt x="338" y="535"/>
                  </a:lnTo>
                  <a:lnTo>
                    <a:pt x="340" y="533"/>
                  </a:lnTo>
                  <a:lnTo>
                    <a:pt x="340" y="533"/>
                  </a:lnTo>
                  <a:lnTo>
                    <a:pt x="338" y="533"/>
                  </a:lnTo>
                  <a:lnTo>
                    <a:pt x="337" y="532"/>
                  </a:lnTo>
                  <a:lnTo>
                    <a:pt x="334" y="533"/>
                  </a:lnTo>
                  <a:lnTo>
                    <a:pt x="334" y="533"/>
                  </a:lnTo>
                  <a:lnTo>
                    <a:pt x="334" y="535"/>
                  </a:lnTo>
                  <a:lnTo>
                    <a:pt x="334" y="535"/>
                  </a:lnTo>
                  <a:close/>
                  <a:moveTo>
                    <a:pt x="441" y="538"/>
                  </a:moveTo>
                  <a:lnTo>
                    <a:pt x="441" y="538"/>
                  </a:lnTo>
                  <a:lnTo>
                    <a:pt x="444" y="539"/>
                  </a:lnTo>
                  <a:lnTo>
                    <a:pt x="447" y="539"/>
                  </a:lnTo>
                  <a:lnTo>
                    <a:pt x="447" y="539"/>
                  </a:lnTo>
                  <a:lnTo>
                    <a:pt x="447" y="536"/>
                  </a:lnTo>
                  <a:lnTo>
                    <a:pt x="445" y="533"/>
                  </a:lnTo>
                  <a:lnTo>
                    <a:pt x="445" y="533"/>
                  </a:lnTo>
                  <a:lnTo>
                    <a:pt x="442" y="532"/>
                  </a:lnTo>
                  <a:lnTo>
                    <a:pt x="441" y="533"/>
                  </a:lnTo>
                  <a:lnTo>
                    <a:pt x="441" y="538"/>
                  </a:lnTo>
                  <a:lnTo>
                    <a:pt x="441" y="538"/>
                  </a:lnTo>
                  <a:close/>
                  <a:moveTo>
                    <a:pt x="512" y="536"/>
                  </a:moveTo>
                  <a:lnTo>
                    <a:pt x="512" y="536"/>
                  </a:lnTo>
                  <a:lnTo>
                    <a:pt x="515" y="538"/>
                  </a:lnTo>
                  <a:lnTo>
                    <a:pt x="518" y="538"/>
                  </a:lnTo>
                  <a:lnTo>
                    <a:pt x="518" y="538"/>
                  </a:lnTo>
                  <a:lnTo>
                    <a:pt x="518" y="535"/>
                  </a:lnTo>
                  <a:lnTo>
                    <a:pt x="517" y="533"/>
                  </a:lnTo>
                  <a:lnTo>
                    <a:pt x="514" y="535"/>
                  </a:lnTo>
                  <a:lnTo>
                    <a:pt x="512" y="536"/>
                  </a:lnTo>
                  <a:lnTo>
                    <a:pt x="512" y="536"/>
                  </a:lnTo>
                  <a:close/>
                  <a:moveTo>
                    <a:pt x="537" y="541"/>
                  </a:moveTo>
                  <a:lnTo>
                    <a:pt x="537" y="541"/>
                  </a:lnTo>
                  <a:lnTo>
                    <a:pt x="538" y="539"/>
                  </a:lnTo>
                  <a:lnTo>
                    <a:pt x="540" y="539"/>
                  </a:lnTo>
                  <a:lnTo>
                    <a:pt x="540" y="535"/>
                  </a:lnTo>
                  <a:lnTo>
                    <a:pt x="540" y="535"/>
                  </a:lnTo>
                  <a:lnTo>
                    <a:pt x="538" y="535"/>
                  </a:lnTo>
                  <a:lnTo>
                    <a:pt x="537" y="533"/>
                  </a:lnTo>
                  <a:lnTo>
                    <a:pt x="537" y="533"/>
                  </a:lnTo>
                  <a:lnTo>
                    <a:pt x="537" y="541"/>
                  </a:lnTo>
                  <a:lnTo>
                    <a:pt x="537" y="541"/>
                  </a:lnTo>
                  <a:close/>
                  <a:moveTo>
                    <a:pt x="700" y="542"/>
                  </a:moveTo>
                  <a:lnTo>
                    <a:pt x="700" y="542"/>
                  </a:lnTo>
                  <a:lnTo>
                    <a:pt x="703" y="538"/>
                  </a:lnTo>
                  <a:lnTo>
                    <a:pt x="704" y="536"/>
                  </a:lnTo>
                  <a:lnTo>
                    <a:pt x="704" y="535"/>
                  </a:lnTo>
                  <a:lnTo>
                    <a:pt x="704" y="535"/>
                  </a:lnTo>
                  <a:lnTo>
                    <a:pt x="701" y="539"/>
                  </a:lnTo>
                  <a:lnTo>
                    <a:pt x="700" y="541"/>
                  </a:lnTo>
                  <a:lnTo>
                    <a:pt x="700" y="542"/>
                  </a:lnTo>
                  <a:lnTo>
                    <a:pt x="700" y="542"/>
                  </a:lnTo>
                  <a:close/>
                  <a:moveTo>
                    <a:pt x="380" y="542"/>
                  </a:moveTo>
                  <a:lnTo>
                    <a:pt x="380" y="542"/>
                  </a:lnTo>
                  <a:lnTo>
                    <a:pt x="378" y="539"/>
                  </a:lnTo>
                  <a:lnTo>
                    <a:pt x="375" y="538"/>
                  </a:lnTo>
                  <a:lnTo>
                    <a:pt x="370" y="536"/>
                  </a:lnTo>
                  <a:lnTo>
                    <a:pt x="370" y="536"/>
                  </a:lnTo>
                  <a:lnTo>
                    <a:pt x="372" y="538"/>
                  </a:lnTo>
                  <a:lnTo>
                    <a:pt x="373" y="539"/>
                  </a:lnTo>
                  <a:lnTo>
                    <a:pt x="380" y="542"/>
                  </a:lnTo>
                  <a:lnTo>
                    <a:pt x="380" y="542"/>
                  </a:lnTo>
                  <a:close/>
                  <a:moveTo>
                    <a:pt x="255" y="549"/>
                  </a:moveTo>
                  <a:lnTo>
                    <a:pt x="255" y="549"/>
                  </a:lnTo>
                  <a:lnTo>
                    <a:pt x="258" y="549"/>
                  </a:lnTo>
                  <a:lnTo>
                    <a:pt x="259" y="545"/>
                  </a:lnTo>
                  <a:lnTo>
                    <a:pt x="259" y="538"/>
                  </a:lnTo>
                  <a:lnTo>
                    <a:pt x="259" y="538"/>
                  </a:lnTo>
                  <a:lnTo>
                    <a:pt x="248" y="536"/>
                  </a:lnTo>
                  <a:lnTo>
                    <a:pt x="248" y="536"/>
                  </a:lnTo>
                  <a:lnTo>
                    <a:pt x="255" y="549"/>
                  </a:lnTo>
                  <a:lnTo>
                    <a:pt x="255" y="549"/>
                  </a:lnTo>
                  <a:close/>
                  <a:moveTo>
                    <a:pt x="418" y="539"/>
                  </a:moveTo>
                  <a:lnTo>
                    <a:pt x="418" y="539"/>
                  </a:lnTo>
                  <a:lnTo>
                    <a:pt x="416" y="538"/>
                  </a:lnTo>
                  <a:lnTo>
                    <a:pt x="415" y="536"/>
                  </a:lnTo>
                  <a:lnTo>
                    <a:pt x="415" y="536"/>
                  </a:lnTo>
                  <a:lnTo>
                    <a:pt x="413" y="538"/>
                  </a:lnTo>
                  <a:lnTo>
                    <a:pt x="415" y="541"/>
                  </a:lnTo>
                  <a:lnTo>
                    <a:pt x="416" y="541"/>
                  </a:lnTo>
                  <a:lnTo>
                    <a:pt x="418" y="539"/>
                  </a:lnTo>
                  <a:lnTo>
                    <a:pt x="418" y="539"/>
                  </a:lnTo>
                  <a:close/>
                  <a:moveTo>
                    <a:pt x="596" y="542"/>
                  </a:moveTo>
                  <a:lnTo>
                    <a:pt x="596" y="542"/>
                  </a:lnTo>
                  <a:lnTo>
                    <a:pt x="601" y="539"/>
                  </a:lnTo>
                  <a:lnTo>
                    <a:pt x="602" y="538"/>
                  </a:lnTo>
                  <a:lnTo>
                    <a:pt x="602" y="536"/>
                  </a:lnTo>
                  <a:lnTo>
                    <a:pt x="602" y="536"/>
                  </a:lnTo>
                  <a:lnTo>
                    <a:pt x="599" y="539"/>
                  </a:lnTo>
                  <a:lnTo>
                    <a:pt x="596" y="542"/>
                  </a:lnTo>
                  <a:lnTo>
                    <a:pt x="596" y="542"/>
                  </a:lnTo>
                  <a:close/>
                  <a:moveTo>
                    <a:pt x="131" y="587"/>
                  </a:moveTo>
                  <a:lnTo>
                    <a:pt x="131" y="587"/>
                  </a:lnTo>
                  <a:lnTo>
                    <a:pt x="134" y="579"/>
                  </a:lnTo>
                  <a:lnTo>
                    <a:pt x="134" y="574"/>
                  </a:lnTo>
                  <a:lnTo>
                    <a:pt x="134" y="571"/>
                  </a:lnTo>
                  <a:lnTo>
                    <a:pt x="134" y="571"/>
                  </a:lnTo>
                  <a:lnTo>
                    <a:pt x="133" y="565"/>
                  </a:lnTo>
                  <a:lnTo>
                    <a:pt x="128" y="561"/>
                  </a:lnTo>
                  <a:lnTo>
                    <a:pt x="120" y="555"/>
                  </a:lnTo>
                  <a:lnTo>
                    <a:pt x="120" y="555"/>
                  </a:lnTo>
                  <a:lnTo>
                    <a:pt x="122" y="552"/>
                  </a:lnTo>
                  <a:lnTo>
                    <a:pt x="125" y="550"/>
                  </a:lnTo>
                  <a:lnTo>
                    <a:pt x="125" y="550"/>
                  </a:lnTo>
                  <a:lnTo>
                    <a:pt x="122" y="542"/>
                  </a:lnTo>
                  <a:lnTo>
                    <a:pt x="120" y="539"/>
                  </a:lnTo>
                  <a:lnTo>
                    <a:pt x="117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4" y="544"/>
                  </a:lnTo>
                  <a:lnTo>
                    <a:pt x="114" y="550"/>
                  </a:lnTo>
                  <a:lnTo>
                    <a:pt x="116" y="558"/>
                  </a:lnTo>
                  <a:lnTo>
                    <a:pt x="119" y="564"/>
                  </a:lnTo>
                  <a:lnTo>
                    <a:pt x="131" y="587"/>
                  </a:lnTo>
                  <a:lnTo>
                    <a:pt x="131" y="587"/>
                  </a:lnTo>
                  <a:close/>
                  <a:moveTo>
                    <a:pt x="248" y="550"/>
                  </a:moveTo>
                  <a:lnTo>
                    <a:pt x="248" y="550"/>
                  </a:lnTo>
                  <a:lnTo>
                    <a:pt x="247" y="542"/>
                  </a:lnTo>
                  <a:lnTo>
                    <a:pt x="244" y="539"/>
                  </a:lnTo>
                  <a:lnTo>
                    <a:pt x="241" y="538"/>
                  </a:lnTo>
                  <a:lnTo>
                    <a:pt x="241" y="538"/>
                  </a:lnTo>
                  <a:lnTo>
                    <a:pt x="241" y="542"/>
                  </a:lnTo>
                  <a:lnTo>
                    <a:pt x="242" y="545"/>
                  </a:lnTo>
                  <a:lnTo>
                    <a:pt x="245" y="549"/>
                  </a:lnTo>
                  <a:lnTo>
                    <a:pt x="248" y="550"/>
                  </a:lnTo>
                  <a:lnTo>
                    <a:pt x="248" y="550"/>
                  </a:lnTo>
                  <a:close/>
                  <a:moveTo>
                    <a:pt x="605" y="544"/>
                  </a:moveTo>
                  <a:lnTo>
                    <a:pt x="605" y="544"/>
                  </a:lnTo>
                  <a:lnTo>
                    <a:pt x="608" y="544"/>
                  </a:lnTo>
                  <a:lnTo>
                    <a:pt x="610" y="541"/>
                  </a:lnTo>
                  <a:lnTo>
                    <a:pt x="610" y="539"/>
                  </a:lnTo>
                  <a:lnTo>
                    <a:pt x="608" y="538"/>
                  </a:lnTo>
                  <a:lnTo>
                    <a:pt x="608" y="538"/>
                  </a:lnTo>
                  <a:lnTo>
                    <a:pt x="605" y="541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5" y="544"/>
                  </a:lnTo>
                  <a:close/>
                  <a:moveTo>
                    <a:pt x="704" y="544"/>
                  </a:moveTo>
                  <a:lnTo>
                    <a:pt x="704" y="544"/>
                  </a:lnTo>
                  <a:lnTo>
                    <a:pt x="706" y="544"/>
                  </a:lnTo>
                  <a:lnTo>
                    <a:pt x="707" y="541"/>
                  </a:lnTo>
                  <a:lnTo>
                    <a:pt x="709" y="539"/>
                  </a:lnTo>
                  <a:lnTo>
                    <a:pt x="709" y="538"/>
                  </a:lnTo>
                  <a:lnTo>
                    <a:pt x="709" y="538"/>
                  </a:lnTo>
                  <a:lnTo>
                    <a:pt x="706" y="541"/>
                  </a:lnTo>
                  <a:lnTo>
                    <a:pt x="704" y="542"/>
                  </a:lnTo>
                  <a:lnTo>
                    <a:pt x="704" y="544"/>
                  </a:lnTo>
                  <a:lnTo>
                    <a:pt x="704" y="544"/>
                  </a:lnTo>
                  <a:close/>
                  <a:moveTo>
                    <a:pt x="218" y="553"/>
                  </a:moveTo>
                  <a:lnTo>
                    <a:pt x="218" y="553"/>
                  </a:lnTo>
                  <a:lnTo>
                    <a:pt x="221" y="553"/>
                  </a:lnTo>
                  <a:lnTo>
                    <a:pt x="224" y="553"/>
                  </a:lnTo>
                  <a:lnTo>
                    <a:pt x="227" y="552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27" y="549"/>
                  </a:lnTo>
                  <a:lnTo>
                    <a:pt x="221" y="547"/>
                  </a:lnTo>
                  <a:lnTo>
                    <a:pt x="219" y="545"/>
                  </a:lnTo>
                  <a:lnTo>
                    <a:pt x="216" y="544"/>
                  </a:lnTo>
                  <a:lnTo>
                    <a:pt x="216" y="541"/>
                  </a:lnTo>
                  <a:lnTo>
                    <a:pt x="216" y="538"/>
                  </a:lnTo>
                  <a:lnTo>
                    <a:pt x="216" y="538"/>
                  </a:lnTo>
                  <a:lnTo>
                    <a:pt x="215" y="539"/>
                  </a:lnTo>
                  <a:lnTo>
                    <a:pt x="213" y="541"/>
                  </a:lnTo>
                  <a:lnTo>
                    <a:pt x="212" y="545"/>
                  </a:lnTo>
                  <a:lnTo>
                    <a:pt x="215" y="552"/>
                  </a:lnTo>
                  <a:lnTo>
                    <a:pt x="218" y="553"/>
                  </a:lnTo>
                  <a:lnTo>
                    <a:pt x="218" y="553"/>
                  </a:lnTo>
                  <a:close/>
                  <a:moveTo>
                    <a:pt x="264" y="547"/>
                  </a:moveTo>
                  <a:lnTo>
                    <a:pt x="264" y="547"/>
                  </a:lnTo>
                  <a:lnTo>
                    <a:pt x="267" y="547"/>
                  </a:lnTo>
                  <a:lnTo>
                    <a:pt x="270" y="547"/>
                  </a:lnTo>
                  <a:lnTo>
                    <a:pt x="270" y="547"/>
                  </a:lnTo>
                  <a:lnTo>
                    <a:pt x="268" y="542"/>
                  </a:lnTo>
                  <a:lnTo>
                    <a:pt x="265" y="538"/>
                  </a:lnTo>
                  <a:lnTo>
                    <a:pt x="265" y="538"/>
                  </a:lnTo>
                  <a:lnTo>
                    <a:pt x="264" y="542"/>
                  </a:lnTo>
                  <a:lnTo>
                    <a:pt x="264" y="547"/>
                  </a:lnTo>
                  <a:lnTo>
                    <a:pt x="264" y="547"/>
                  </a:lnTo>
                  <a:close/>
                  <a:moveTo>
                    <a:pt x="401" y="541"/>
                  </a:moveTo>
                  <a:lnTo>
                    <a:pt x="401" y="541"/>
                  </a:lnTo>
                  <a:lnTo>
                    <a:pt x="401" y="538"/>
                  </a:lnTo>
                  <a:lnTo>
                    <a:pt x="401" y="538"/>
                  </a:lnTo>
                  <a:lnTo>
                    <a:pt x="398" y="538"/>
                  </a:lnTo>
                  <a:lnTo>
                    <a:pt x="398" y="538"/>
                  </a:lnTo>
                  <a:lnTo>
                    <a:pt x="398" y="539"/>
                  </a:lnTo>
                  <a:lnTo>
                    <a:pt x="399" y="541"/>
                  </a:lnTo>
                  <a:lnTo>
                    <a:pt x="401" y="541"/>
                  </a:lnTo>
                  <a:lnTo>
                    <a:pt x="401" y="541"/>
                  </a:lnTo>
                  <a:close/>
                  <a:moveTo>
                    <a:pt x="87" y="555"/>
                  </a:moveTo>
                  <a:lnTo>
                    <a:pt x="87" y="555"/>
                  </a:lnTo>
                  <a:lnTo>
                    <a:pt x="96" y="558"/>
                  </a:lnTo>
                  <a:lnTo>
                    <a:pt x="101" y="558"/>
                  </a:lnTo>
                  <a:lnTo>
                    <a:pt x="105" y="558"/>
                  </a:lnTo>
                  <a:lnTo>
                    <a:pt x="105" y="558"/>
                  </a:lnTo>
                  <a:lnTo>
                    <a:pt x="101" y="552"/>
                  </a:lnTo>
                  <a:lnTo>
                    <a:pt x="94" y="547"/>
                  </a:lnTo>
                  <a:lnTo>
                    <a:pt x="88" y="542"/>
                  </a:lnTo>
                  <a:lnTo>
                    <a:pt x="82" y="539"/>
                  </a:lnTo>
                  <a:lnTo>
                    <a:pt x="82" y="539"/>
                  </a:lnTo>
                  <a:lnTo>
                    <a:pt x="85" y="547"/>
                  </a:lnTo>
                  <a:lnTo>
                    <a:pt x="87" y="555"/>
                  </a:lnTo>
                  <a:lnTo>
                    <a:pt x="87" y="555"/>
                  </a:lnTo>
                  <a:close/>
                  <a:moveTo>
                    <a:pt x="285" y="544"/>
                  </a:moveTo>
                  <a:lnTo>
                    <a:pt x="285" y="544"/>
                  </a:lnTo>
                  <a:lnTo>
                    <a:pt x="293" y="542"/>
                  </a:lnTo>
                  <a:lnTo>
                    <a:pt x="296" y="542"/>
                  </a:lnTo>
                  <a:lnTo>
                    <a:pt x="297" y="541"/>
                  </a:lnTo>
                  <a:lnTo>
                    <a:pt x="297" y="541"/>
                  </a:lnTo>
                  <a:lnTo>
                    <a:pt x="296" y="541"/>
                  </a:lnTo>
                  <a:lnTo>
                    <a:pt x="293" y="539"/>
                  </a:lnTo>
                  <a:lnTo>
                    <a:pt x="291" y="539"/>
                  </a:lnTo>
                  <a:lnTo>
                    <a:pt x="287" y="539"/>
                  </a:lnTo>
                  <a:lnTo>
                    <a:pt x="287" y="539"/>
                  </a:lnTo>
                  <a:lnTo>
                    <a:pt x="285" y="544"/>
                  </a:lnTo>
                  <a:lnTo>
                    <a:pt x="285" y="544"/>
                  </a:lnTo>
                  <a:close/>
                  <a:moveTo>
                    <a:pt x="334" y="541"/>
                  </a:moveTo>
                  <a:lnTo>
                    <a:pt x="334" y="541"/>
                  </a:lnTo>
                  <a:lnTo>
                    <a:pt x="334" y="542"/>
                  </a:lnTo>
                  <a:lnTo>
                    <a:pt x="335" y="542"/>
                  </a:lnTo>
                  <a:lnTo>
                    <a:pt x="335" y="542"/>
                  </a:lnTo>
                  <a:lnTo>
                    <a:pt x="335" y="541"/>
                  </a:lnTo>
                  <a:lnTo>
                    <a:pt x="337" y="541"/>
                  </a:lnTo>
                  <a:lnTo>
                    <a:pt x="340" y="542"/>
                  </a:lnTo>
                  <a:lnTo>
                    <a:pt x="343" y="542"/>
                  </a:lnTo>
                  <a:lnTo>
                    <a:pt x="343" y="542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34" y="541"/>
                  </a:lnTo>
                  <a:lnTo>
                    <a:pt x="334" y="541"/>
                  </a:lnTo>
                  <a:close/>
                  <a:moveTo>
                    <a:pt x="364" y="545"/>
                  </a:moveTo>
                  <a:lnTo>
                    <a:pt x="364" y="545"/>
                  </a:lnTo>
                  <a:lnTo>
                    <a:pt x="364" y="541"/>
                  </a:lnTo>
                  <a:lnTo>
                    <a:pt x="364" y="541"/>
                  </a:lnTo>
                  <a:lnTo>
                    <a:pt x="361" y="539"/>
                  </a:lnTo>
                  <a:lnTo>
                    <a:pt x="361" y="539"/>
                  </a:lnTo>
                  <a:lnTo>
                    <a:pt x="363" y="542"/>
                  </a:lnTo>
                  <a:lnTo>
                    <a:pt x="364" y="545"/>
                  </a:lnTo>
                  <a:lnTo>
                    <a:pt x="364" y="545"/>
                  </a:lnTo>
                  <a:close/>
                  <a:moveTo>
                    <a:pt x="430" y="542"/>
                  </a:moveTo>
                  <a:lnTo>
                    <a:pt x="430" y="542"/>
                  </a:lnTo>
                  <a:lnTo>
                    <a:pt x="430" y="541"/>
                  </a:lnTo>
                  <a:lnTo>
                    <a:pt x="428" y="539"/>
                  </a:lnTo>
                  <a:lnTo>
                    <a:pt x="428" y="539"/>
                  </a:lnTo>
                  <a:lnTo>
                    <a:pt x="428" y="539"/>
                  </a:lnTo>
                  <a:lnTo>
                    <a:pt x="428" y="541"/>
                  </a:lnTo>
                  <a:lnTo>
                    <a:pt x="430" y="542"/>
                  </a:lnTo>
                  <a:lnTo>
                    <a:pt x="430" y="542"/>
                  </a:lnTo>
                  <a:close/>
                  <a:moveTo>
                    <a:pt x="206" y="555"/>
                  </a:moveTo>
                  <a:lnTo>
                    <a:pt x="206" y="555"/>
                  </a:lnTo>
                  <a:lnTo>
                    <a:pt x="207" y="550"/>
                  </a:lnTo>
                  <a:lnTo>
                    <a:pt x="206" y="545"/>
                  </a:lnTo>
                  <a:lnTo>
                    <a:pt x="203" y="542"/>
                  </a:lnTo>
                  <a:lnTo>
                    <a:pt x="200" y="539"/>
                  </a:lnTo>
                  <a:lnTo>
                    <a:pt x="200" y="539"/>
                  </a:lnTo>
                  <a:lnTo>
                    <a:pt x="200" y="544"/>
                  </a:lnTo>
                  <a:lnTo>
                    <a:pt x="200" y="549"/>
                  </a:lnTo>
                  <a:lnTo>
                    <a:pt x="203" y="553"/>
                  </a:lnTo>
                  <a:lnTo>
                    <a:pt x="206" y="555"/>
                  </a:lnTo>
                  <a:lnTo>
                    <a:pt x="206" y="555"/>
                  </a:lnTo>
                  <a:close/>
                  <a:moveTo>
                    <a:pt x="349" y="544"/>
                  </a:moveTo>
                  <a:lnTo>
                    <a:pt x="349" y="544"/>
                  </a:lnTo>
                  <a:lnTo>
                    <a:pt x="352" y="544"/>
                  </a:lnTo>
                  <a:lnTo>
                    <a:pt x="355" y="544"/>
                  </a:lnTo>
                  <a:lnTo>
                    <a:pt x="355" y="544"/>
                  </a:lnTo>
                  <a:lnTo>
                    <a:pt x="352" y="542"/>
                  </a:lnTo>
                  <a:lnTo>
                    <a:pt x="348" y="539"/>
                  </a:lnTo>
                  <a:lnTo>
                    <a:pt x="348" y="539"/>
                  </a:lnTo>
                  <a:lnTo>
                    <a:pt x="349" y="544"/>
                  </a:lnTo>
                  <a:lnTo>
                    <a:pt x="349" y="544"/>
                  </a:lnTo>
                  <a:close/>
                  <a:moveTo>
                    <a:pt x="128" y="549"/>
                  </a:moveTo>
                  <a:lnTo>
                    <a:pt x="128" y="549"/>
                  </a:lnTo>
                  <a:lnTo>
                    <a:pt x="131" y="547"/>
                  </a:lnTo>
                  <a:lnTo>
                    <a:pt x="134" y="547"/>
                  </a:lnTo>
                  <a:lnTo>
                    <a:pt x="134" y="547"/>
                  </a:lnTo>
                  <a:lnTo>
                    <a:pt x="134" y="544"/>
                  </a:lnTo>
                  <a:lnTo>
                    <a:pt x="131" y="542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6" y="544"/>
                  </a:lnTo>
                  <a:lnTo>
                    <a:pt x="128" y="549"/>
                  </a:lnTo>
                  <a:lnTo>
                    <a:pt x="128" y="549"/>
                  </a:lnTo>
                  <a:close/>
                  <a:moveTo>
                    <a:pt x="223" y="541"/>
                  </a:moveTo>
                  <a:lnTo>
                    <a:pt x="223" y="541"/>
                  </a:lnTo>
                  <a:lnTo>
                    <a:pt x="224" y="544"/>
                  </a:lnTo>
                  <a:lnTo>
                    <a:pt x="226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4" y="541"/>
                  </a:lnTo>
                  <a:lnTo>
                    <a:pt x="224" y="541"/>
                  </a:lnTo>
                  <a:lnTo>
                    <a:pt x="223" y="541"/>
                  </a:lnTo>
                  <a:lnTo>
                    <a:pt x="223" y="541"/>
                  </a:lnTo>
                  <a:close/>
                  <a:moveTo>
                    <a:pt x="662" y="552"/>
                  </a:moveTo>
                  <a:lnTo>
                    <a:pt x="662" y="552"/>
                  </a:lnTo>
                  <a:lnTo>
                    <a:pt x="665" y="550"/>
                  </a:lnTo>
                  <a:lnTo>
                    <a:pt x="666" y="547"/>
                  </a:lnTo>
                  <a:lnTo>
                    <a:pt x="666" y="542"/>
                  </a:lnTo>
                  <a:lnTo>
                    <a:pt x="666" y="541"/>
                  </a:lnTo>
                  <a:lnTo>
                    <a:pt x="666" y="541"/>
                  </a:lnTo>
                  <a:lnTo>
                    <a:pt x="663" y="545"/>
                  </a:lnTo>
                  <a:lnTo>
                    <a:pt x="662" y="549"/>
                  </a:lnTo>
                  <a:lnTo>
                    <a:pt x="662" y="552"/>
                  </a:lnTo>
                  <a:lnTo>
                    <a:pt x="662" y="552"/>
                  </a:lnTo>
                  <a:close/>
                  <a:moveTo>
                    <a:pt x="152" y="541"/>
                  </a:moveTo>
                  <a:lnTo>
                    <a:pt x="152" y="541"/>
                  </a:lnTo>
                  <a:lnTo>
                    <a:pt x="146" y="541"/>
                  </a:lnTo>
                  <a:lnTo>
                    <a:pt x="146" y="541"/>
                  </a:lnTo>
                  <a:lnTo>
                    <a:pt x="146" y="542"/>
                  </a:lnTo>
                  <a:lnTo>
                    <a:pt x="149" y="544"/>
                  </a:lnTo>
                  <a:lnTo>
                    <a:pt x="151" y="542"/>
                  </a:lnTo>
                  <a:lnTo>
                    <a:pt x="152" y="541"/>
                  </a:lnTo>
                  <a:lnTo>
                    <a:pt x="152" y="541"/>
                  </a:lnTo>
                  <a:close/>
                  <a:moveTo>
                    <a:pt x="181" y="542"/>
                  </a:moveTo>
                  <a:lnTo>
                    <a:pt x="181" y="542"/>
                  </a:lnTo>
                  <a:lnTo>
                    <a:pt x="184" y="555"/>
                  </a:lnTo>
                  <a:lnTo>
                    <a:pt x="184" y="555"/>
                  </a:lnTo>
                  <a:lnTo>
                    <a:pt x="189" y="556"/>
                  </a:lnTo>
                  <a:lnTo>
                    <a:pt x="192" y="555"/>
                  </a:lnTo>
                  <a:lnTo>
                    <a:pt x="192" y="555"/>
                  </a:lnTo>
                  <a:lnTo>
                    <a:pt x="189" y="544"/>
                  </a:lnTo>
                  <a:lnTo>
                    <a:pt x="187" y="542"/>
                  </a:lnTo>
                  <a:lnTo>
                    <a:pt x="186" y="541"/>
                  </a:lnTo>
                  <a:lnTo>
                    <a:pt x="184" y="541"/>
                  </a:lnTo>
                  <a:lnTo>
                    <a:pt x="181" y="542"/>
                  </a:lnTo>
                  <a:lnTo>
                    <a:pt x="181" y="542"/>
                  </a:lnTo>
                  <a:close/>
                  <a:moveTo>
                    <a:pt x="389" y="547"/>
                  </a:moveTo>
                  <a:lnTo>
                    <a:pt x="389" y="547"/>
                  </a:lnTo>
                  <a:lnTo>
                    <a:pt x="390" y="544"/>
                  </a:lnTo>
                  <a:lnTo>
                    <a:pt x="390" y="542"/>
                  </a:lnTo>
                  <a:lnTo>
                    <a:pt x="390" y="542"/>
                  </a:lnTo>
                  <a:lnTo>
                    <a:pt x="389" y="541"/>
                  </a:lnTo>
                  <a:lnTo>
                    <a:pt x="386" y="541"/>
                  </a:lnTo>
                  <a:lnTo>
                    <a:pt x="386" y="541"/>
                  </a:lnTo>
                  <a:lnTo>
                    <a:pt x="386" y="545"/>
                  </a:lnTo>
                  <a:lnTo>
                    <a:pt x="387" y="547"/>
                  </a:lnTo>
                  <a:lnTo>
                    <a:pt x="389" y="547"/>
                  </a:lnTo>
                  <a:lnTo>
                    <a:pt x="389" y="547"/>
                  </a:lnTo>
                  <a:close/>
                  <a:moveTo>
                    <a:pt x="622" y="573"/>
                  </a:moveTo>
                  <a:lnTo>
                    <a:pt x="622" y="573"/>
                  </a:lnTo>
                  <a:lnTo>
                    <a:pt x="630" y="567"/>
                  </a:lnTo>
                  <a:lnTo>
                    <a:pt x="633" y="564"/>
                  </a:lnTo>
                  <a:lnTo>
                    <a:pt x="634" y="559"/>
                  </a:lnTo>
                  <a:lnTo>
                    <a:pt x="634" y="559"/>
                  </a:lnTo>
                  <a:lnTo>
                    <a:pt x="633" y="555"/>
                  </a:lnTo>
                  <a:lnTo>
                    <a:pt x="631" y="550"/>
                  </a:lnTo>
                  <a:lnTo>
                    <a:pt x="630" y="545"/>
                  </a:lnTo>
                  <a:lnTo>
                    <a:pt x="628" y="541"/>
                  </a:lnTo>
                  <a:lnTo>
                    <a:pt x="628" y="541"/>
                  </a:lnTo>
                  <a:lnTo>
                    <a:pt x="625" y="544"/>
                  </a:lnTo>
                  <a:lnTo>
                    <a:pt x="622" y="547"/>
                  </a:lnTo>
                  <a:lnTo>
                    <a:pt x="620" y="555"/>
                  </a:lnTo>
                  <a:lnTo>
                    <a:pt x="622" y="562"/>
                  </a:lnTo>
                  <a:lnTo>
                    <a:pt x="622" y="573"/>
                  </a:lnTo>
                  <a:lnTo>
                    <a:pt x="622" y="573"/>
                  </a:lnTo>
                  <a:close/>
                  <a:moveTo>
                    <a:pt x="453" y="542"/>
                  </a:moveTo>
                  <a:lnTo>
                    <a:pt x="453" y="542"/>
                  </a:lnTo>
                  <a:lnTo>
                    <a:pt x="454" y="544"/>
                  </a:lnTo>
                  <a:lnTo>
                    <a:pt x="454" y="545"/>
                  </a:lnTo>
                  <a:lnTo>
                    <a:pt x="454" y="545"/>
                  </a:lnTo>
                  <a:lnTo>
                    <a:pt x="456" y="544"/>
                  </a:lnTo>
                  <a:lnTo>
                    <a:pt x="456" y="542"/>
                  </a:lnTo>
                  <a:lnTo>
                    <a:pt x="454" y="542"/>
                  </a:lnTo>
                  <a:lnTo>
                    <a:pt x="454" y="542"/>
                  </a:lnTo>
                  <a:lnTo>
                    <a:pt x="453" y="542"/>
                  </a:lnTo>
                  <a:lnTo>
                    <a:pt x="453" y="542"/>
                  </a:lnTo>
                  <a:close/>
                  <a:moveTo>
                    <a:pt x="436" y="545"/>
                  </a:moveTo>
                  <a:lnTo>
                    <a:pt x="436" y="545"/>
                  </a:lnTo>
                  <a:lnTo>
                    <a:pt x="436" y="544"/>
                  </a:lnTo>
                  <a:lnTo>
                    <a:pt x="434" y="542"/>
                  </a:lnTo>
                  <a:lnTo>
                    <a:pt x="434" y="542"/>
                  </a:lnTo>
                  <a:lnTo>
                    <a:pt x="433" y="542"/>
                  </a:lnTo>
                  <a:lnTo>
                    <a:pt x="433" y="542"/>
                  </a:lnTo>
                  <a:lnTo>
                    <a:pt x="433" y="542"/>
                  </a:lnTo>
                  <a:lnTo>
                    <a:pt x="433" y="545"/>
                  </a:lnTo>
                  <a:lnTo>
                    <a:pt x="434" y="545"/>
                  </a:lnTo>
                  <a:lnTo>
                    <a:pt x="436" y="545"/>
                  </a:lnTo>
                  <a:lnTo>
                    <a:pt x="436" y="545"/>
                  </a:lnTo>
                  <a:close/>
                  <a:moveTo>
                    <a:pt x="515" y="550"/>
                  </a:moveTo>
                  <a:lnTo>
                    <a:pt x="515" y="550"/>
                  </a:lnTo>
                  <a:lnTo>
                    <a:pt x="517" y="550"/>
                  </a:lnTo>
                  <a:lnTo>
                    <a:pt x="518" y="549"/>
                  </a:lnTo>
                  <a:lnTo>
                    <a:pt x="518" y="544"/>
                  </a:lnTo>
                  <a:lnTo>
                    <a:pt x="518" y="544"/>
                  </a:lnTo>
                  <a:lnTo>
                    <a:pt x="517" y="544"/>
                  </a:lnTo>
                  <a:lnTo>
                    <a:pt x="517" y="542"/>
                  </a:lnTo>
                  <a:lnTo>
                    <a:pt x="515" y="542"/>
                  </a:lnTo>
                  <a:lnTo>
                    <a:pt x="514" y="542"/>
                  </a:lnTo>
                  <a:lnTo>
                    <a:pt x="514" y="542"/>
                  </a:lnTo>
                  <a:lnTo>
                    <a:pt x="515" y="547"/>
                  </a:lnTo>
                  <a:lnTo>
                    <a:pt x="515" y="550"/>
                  </a:lnTo>
                  <a:lnTo>
                    <a:pt x="515" y="550"/>
                  </a:lnTo>
                  <a:close/>
                  <a:moveTo>
                    <a:pt x="59" y="549"/>
                  </a:moveTo>
                  <a:lnTo>
                    <a:pt x="59" y="549"/>
                  </a:lnTo>
                  <a:lnTo>
                    <a:pt x="58" y="545"/>
                  </a:lnTo>
                  <a:lnTo>
                    <a:pt x="56" y="545"/>
                  </a:lnTo>
                  <a:lnTo>
                    <a:pt x="53" y="542"/>
                  </a:lnTo>
                  <a:lnTo>
                    <a:pt x="53" y="542"/>
                  </a:lnTo>
                  <a:lnTo>
                    <a:pt x="55" y="547"/>
                  </a:lnTo>
                  <a:lnTo>
                    <a:pt x="59" y="549"/>
                  </a:lnTo>
                  <a:lnTo>
                    <a:pt x="59" y="549"/>
                  </a:lnTo>
                  <a:close/>
                  <a:moveTo>
                    <a:pt x="165" y="544"/>
                  </a:moveTo>
                  <a:lnTo>
                    <a:pt x="165" y="544"/>
                  </a:lnTo>
                  <a:lnTo>
                    <a:pt x="166" y="549"/>
                  </a:lnTo>
                  <a:lnTo>
                    <a:pt x="169" y="550"/>
                  </a:lnTo>
                  <a:lnTo>
                    <a:pt x="174" y="552"/>
                  </a:lnTo>
                  <a:lnTo>
                    <a:pt x="178" y="553"/>
                  </a:lnTo>
                  <a:lnTo>
                    <a:pt x="178" y="553"/>
                  </a:lnTo>
                  <a:lnTo>
                    <a:pt x="175" y="542"/>
                  </a:lnTo>
                  <a:lnTo>
                    <a:pt x="175" y="542"/>
                  </a:lnTo>
                  <a:lnTo>
                    <a:pt x="165" y="544"/>
                  </a:lnTo>
                  <a:lnTo>
                    <a:pt x="165" y="544"/>
                  </a:lnTo>
                  <a:close/>
                  <a:moveTo>
                    <a:pt x="401" y="547"/>
                  </a:moveTo>
                  <a:lnTo>
                    <a:pt x="401" y="547"/>
                  </a:lnTo>
                  <a:lnTo>
                    <a:pt x="401" y="544"/>
                  </a:lnTo>
                  <a:lnTo>
                    <a:pt x="401" y="544"/>
                  </a:lnTo>
                  <a:lnTo>
                    <a:pt x="399" y="544"/>
                  </a:lnTo>
                  <a:lnTo>
                    <a:pt x="396" y="542"/>
                  </a:lnTo>
                  <a:lnTo>
                    <a:pt x="396" y="542"/>
                  </a:lnTo>
                  <a:lnTo>
                    <a:pt x="398" y="547"/>
                  </a:lnTo>
                  <a:lnTo>
                    <a:pt x="399" y="547"/>
                  </a:lnTo>
                  <a:lnTo>
                    <a:pt x="401" y="547"/>
                  </a:lnTo>
                  <a:lnTo>
                    <a:pt x="401" y="547"/>
                  </a:lnTo>
                  <a:close/>
                  <a:moveTo>
                    <a:pt x="570" y="550"/>
                  </a:moveTo>
                  <a:lnTo>
                    <a:pt x="570" y="550"/>
                  </a:lnTo>
                  <a:lnTo>
                    <a:pt x="570" y="549"/>
                  </a:lnTo>
                  <a:lnTo>
                    <a:pt x="570" y="547"/>
                  </a:lnTo>
                  <a:lnTo>
                    <a:pt x="572" y="545"/>
                  </a:lnTo>
                  <a:lnTo>
                    <a:pt x="572" y="544"/>
                  </a:lnTo>
                  <a:lnTo>
                    <a:pt x="572" y="544"/>
                  </a:lnTo>
                  <a:lnTo>
                    <a:pt x="570" y="544"/>
                  </a:lnTo>
                  <a:lnTo>
                    <a:pt x="569" y="542"/>
                  </a:lnTo>
                  <a:lnTo>
                    <a:pt x="569" y="542"/>
                  </a:lnTo>
                  <a:lnTo>
                    <a:pt x="569" y="547"/>
                  </a:lnTo>
                  <a:lnTo>
                    <a:pt x="570" y="550"/>
                  </a:lnTo>
                  <a:lnTo>
                    <a:pt x="570" y="550"/>
                  </a:lnTo>
                  <a:close/>
                  <a:moveTo>
                    <a:pt x="291" y="547"/>
                  </a:moveTo>
                  <a:lnTo>
                    <a:pt x="291" y="547"/>
                  </a:lnTo>
                  <a:lnTo>
                    <a:pt x="293" y="549"/>
                  </a:lnTo>
                  <a:lnTo>
                    <a:pt x="296" y="550"/>
                  </a:lnTo>
                  <a:lnTo>
                    <a:pt x="300" y="550"/>
                  </a:lnTo>
                  <a:lnTo>
                    <a:pt x="306" y="550"/>
                  </a:lnTo>
                  <a:lnTo>
                    <a:pt x="312" y="550"/>
                  </a:lnTo>
                  <a:lnTo>
                    <a:pt x="312" y="550"/>
                  </a:lnTo>
                  <a:lnTo>
                    <a:pt x="311" y="547"/>
                  </a:lnTo>
                  <a:lnTo>
                    <a:pt x="309" y="545"/>
                  </a:lnTo>
                  <a:lnTo>
                    <a:pt x="308" y="544"/>
                  </a:lnTo>
                  <a:lnTo>
                    <a:pt x="305" y="544"/>
                  </a:lnTo>
                  <a:lnTo>
                    <a:pt x="297" y="547"/>
                  </a:lnTo>
                  <a:lnTo>
                    <a:pt x="291" y="547"/>
                  </a:lnTo>
                  <a:lnTo>
                    <a:pt x="291" y="547"/>
                  </a:lnTo>
                  <a:close/>
                  <a:moveTo>
                    <a:pt x="317" y="550"/>
                  </a:moveTo>
                  <a:lnTo>
                    <a:pt x="317" y="550"/>
                  </a:lnTo>
                  <a:lnTo>
                    <a:pt x="323" y="550"/>
                  </a:lnTo>
                  <a:lnTo>
                    <a:pt x="326" y="550"/>
                  </a:lnTo>
                  <a:lnTo>
                    <a:pt x="328" y="550"/>
                  </a:lnTo>
                  <a:lnTo>
                    <a:pt x="328" y="550"/>
                  </a:lnTo>
                  <a:lnTo>
                    <a:pt x="328" y="547"/>
                  </a:lnTo>
                  <a:lnTo>
                    <a:pt x="326" y="545"/>
                  </a:lnTo>
                  <a:lnTo>
                    <a:pt x="326" y="545"/>
                  </a:lnTo>
                  <a:lnTo>
                    <a:pt x="322" y="545"/>
                  </a:lnTo>
                  <a:lnTo>
                    <a:pt x="316" y="544"/>
                  </a:lnTo>
                  <a:lnTo>
                    <a:pt x="316" y="544"/>
                  </a:lnTo>
                  <a:lnTo>
                    <a:pt x="317" y="547"/>
                  </a:lnTo>
                  <a:lnTo>
                    <a:pt x="317" y="550"/>
                  </a:lnTo>
                  <a:lnTo>
                    <a:pt x="317" y="550"/>
                  </a:lnTo>
                  <a:close/>
                  <a:moveTo>
                    <a:pt x="373" y="549"/>
                  </a:moveTo>
                  <a:lnTo>
                    <a:pt x="373" y="549"/>
                  </a:lnTo>
                  <a:lnTo>
                    <a:pt x="373" y="547"/>
                  </a:lnTo>
                  <a:lnTo>
                    <a:pt x="375" y="547"/>
                  </a:lnTo>
                  <a:lnTo>
                    <a:pt x="377" y="547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5" y="545"/>
                  </a:lnTo>
                  <a:lnTo>
                    <a:pt x="370" y="544"/>
                  </a:lnTo>
                  <a:lnTo>
                    <a:pt x="370" y="544"/>
                  </a:lnTo>
                  <a:lnTo>
                    <a:pt x="370" y="545"/>
                  </a:lnTo>
                  <a:lnTo>
                    <a:pt x="372" y="547"/>
                  </a:lnTo>
                  <a:lnTo>
                    <a:pt x="373" y="549"/>
                  </a:lnTo>
                  <a:lnTo>
                    <a:pt x="373" y="549"/>
                  </a:lnTo>
                  <a:close/>
                  <a:moveTo>
                    <a:pt x="453" y="552"/>
                  </a:moveTo>
                  <a:lnTo>
                    <a:pt x="453" y="552"/>
                  </a:lnTo>
                  <a:lnTo>
                    <a:pt x="450" y="544"/>
                  </a:lnTo>
                  <a:lnTo>
                    <a:pt x="450" y="544"/>
                  </a:lnTo>
                  <a:lnTo>
                    <a:pt x="447" y="544"/>
                  </a:lnTo>
                  <a:lnTo>
                    <a:pt x="447" y="544"/>
                  </a:lnTo>
                  <a:lnTo>
                    <a:pt x="448" y="549"/>
                  </a:lnTo>
                  <a:lnTo>
                    <a:pt x="451" y="550"/>
                  </a:lnTo>
                  <a:lnTo>
                    <a:pt x="453" y="552"/>
                  </a:lnTo>
                  <a:lnTo>
                    <a:pt x="453" y="552"/>
                  </a:lnTo>
                  <a:close/>
                  <a:moveTo>
                    <a:pt x="575" y="555"/>
                  </a:moveTo>
                  <a:lnTo>
                    <a:pt x="575" y="555"/>
                  </a:lnTo>
                  <a:lnTo>
                    <a:pt x="581" y="552"/>
                  </a:lnTo>
                  <a:lnTo>
                    <a:pt x="584" y="547"/>
                  </a:lnTo>
                  <a:lnTo>
                    <a:pt x="584" y="547"/>
                  </a:lnTo>
                  <a:lnTo>
                    <a:pt x="578" y="545"/>
                  </a:lnTo>
                  <a:lnTo>
                    <a:pt x="578" y="545"/>
                  </a:lnTo>
                  <a:lnTo>
                    <a:pt x="575" y="555"/>
                  </a:lnTo>
                  <a:lnTo>
                    <a:pt x="575" y="555"/>
                  </a:lnTo>
                  <a:close/>
                  <a:moveTo>
                    <a:pt x="733" y="550"/>
                  </a:moveTo>
                  <a:lnTo>
                    <a:pt x="733" y="550"/>
                  </a:lnTo>
                  <a:lnTo>
                    <a:pt x="735" y="549"/>
                  </a:lnTo>
                  <a:lnTo>
                    <a:pt x="736" y="545"/>
                  </a:lnTo>
                  <a:lnTo>
                    <a:pt x="736" y="545"/>
                  </a:lnTo>
                  <a:lnTo>
                    <a:pt x="733" y="545"/>
                  </a:lnTo>
                  <a:lnTo>
                    <a:pt x="733" y="545"/>
                  </a:lnTo>
                  <a:lnTo>
                    <a:pt x="733" y="549"/>
                  </a:lnTo>
                  <a:lnTo>
                    <a:pt x="733" y="550"/>
                  </a:lnTo>
                  <a:lnTo>
                    <a:pt x="733" y="550"/>
                  </a:lnTo>
                  <a:lnTo>
                    <a:pt x="733" y="550"/>
                  </a:lnTo>
                  <a:close/>
                  <a:moveTo>
                    <a:pt x="598" y="549"/>
                  </a:moveTo>
                  <a:lnTo>
                    <a:pt x="598" y="549"/>
                  </a:lnTo>
                  <a:lnTo>
                    <a:pt x="595" y="553"/>
                  </a:lnTo>
                  <a:lnTo>
                    <a:pt x="593" y="556"/>
                  </a:lnTo>
                  <a:lnTo>
                    <a:pt x="595" y="561"/>
                  </a:lnTo>
                  <a:lnTo>
                    <a:pt x="596" y="565"/>
                  </a:lnTo>
                  <a:lnTo>
                    <a:pt x="596" y="565"/>
                  </a:lnTo>
                  <a:lnTo>
                    <a:pt x="601" y="561"/>
                  </a:lnTo>
                  <a:lnTo>
                    <a:pt x="605" y="558"/>
                  </a:lnTo>
                  <a:lnTo>
                    <a:pt x="610" y="552"/>
                  </a:lnTo>
                  <a:lnTo>
                    <a:pt x="611" y="549"/>
                  </a:lnTo>
                  <a:lnTo>
                    <a:pt x="611" y="545"/>
                  </a:lnTo>
                  <a:lnTo>
                    <a:pt x="611" y="545"/>
                  </a:lnTo>
                  <a:lnTo>
                    <a:pt x="610" y="549"/>
                  </a:lnTo>
                  <a:lnTo>
                    <a:pt x="605" y="550"/>
                  </a:lnTo>
                  <a:lnTo>
                    <a:pt x="598" y="549"/>
                  </a:lnTo>
                  <a:lnTo>
                    <a:pt x="598" y="549"/>
                  </a:lnTo>
                  <a:close/>
                  <a:moveTo>
                    <a:pt x="753" y="558"/>
                  </a:moveTo>
                  <a:lnTo>
                    <a:pt x="753" y="558"/>
                  </a:lnTo>
                  <a:lnTo>
                    <a:pt x="758" y="553"/>
                  </a:lnTo>
                  <a:lnTo>
                    <a:pt x="761" y="550"/>
                  </a:lnTo>
                  <a:lnTo>
                    <a:pt x="759" y="545"/>
                  </a:lnTo>
                  <a:lnTo>
                    <a:pt x="759" y="545"/>
                  </a:lnTo>
                  <a:lnTo>
                    <a:pt x="753" y="558"/>
                  </a:lnTo>
                  <a:lnTo>
                    <a:pt x="753" y="558"/>
                  </a:lnTo>
                  <a:close/>
                  <a:moveTo>
                    <a:pt x="502" y="552"/>
                  </a:moveTo>
                  <a:lnTo>
                    <a:pt x="502" y="552"/>
                  </a:lnTo>
                  <a:lnTo>
                    <a:pt x="502" y="553"/>
                  </a:lnTo>
                  <a:lnTo>
                    <a:pt x="502" y="552"/>
                  </a:lnTo>
                  <a:lnTo>
                    <a:pt x="502" y="549"/>
                  </a:lnTo>
                  <a:lnTo>
                    <a:pt x="502" y="547"/>
                  </a:lnTo>
                  <a:lnTo>
                    <a:pt x="502" y="547"/>
                  </a:lnTo>
                  <a:lnTo>
                    <a:pt x="500" y="549"/>
                  </a:lnTo>
                  <a:lnTo>
                    <a:pt x="502" y="552"/>
                  </a:lnTo>
                  <a:lnTo>
                    <a:pt x="502" y="552"/>
                  </a:lnTo>
                  <a:close/>
                  <a:moveTo>
                    <a:pt x="334" y="552"/>
                  </a:moveTo>
                  <a:lnTo>
                    <a:pt x="334" y="552"/>
                  </a:lnTo>
                  <a:lnTo>
                    <a:pt x="341" y="552"/>
                  </a:lnTo>
                  <a:lnTo>
                    <a:pt x="345" y="552"/>
                  </a:lnTo>
                  <a:lnTo>
                    <a:pt x="346" y="552"/>
                  </a:lnTo>
                  <a:lnTo>
                    <a:pt x="346" y="552"/>
                  </a:lnTo>
                  <a:lnTo>
                    <a:pt x="334" y="547"/>
                  </a:lnTo>
                  <a:lnTo>
                    <a:pt x="334" y="547"/>
                  </a:lnTo>
                  <a:lnTo>
                    <a:pt x="334" y="552"/>
                  </a:lnTo>
                  <a:lnTo>
                    <a:pt x="334" y="552"/>
                  </a:lnTo>
                  <a:close/>
                  <a:moveTo>
                    <a:pt x="637" y="568"/>
                  </a:moveTo>
                  <a:lnTo>
                    <a:pt x="637" y="568"/>
                  </a:lnTo>
                  <a:lnTo>
                    <a:pt x="646" y="559"/>
                  </a:lnTo>
                  <a:lnTo>
                    <a:pt x="651" y="553"/>
                  </a:lnTo>
                  <a:lnTo>
                    <a:pt x="651" y="550"/>
                  </a:lnTo>
                  <a:lnTo>
                    <a:pt x="651" y="547"/>
                  </a:lnTo>
                  <a:lnTo>
                    <a:pt x="651" y="547"/>
                  </a:lnTo>
                  <a:lnTo>
                    <a:pt x="643" y="558"/>
                  </a:lnTo>
                  <a:lnTo>
                    <a:pt x="640" y="562"/>
                  </a:lnTo>
                  <a:lnTo>
                    <a:pt x="637" y="568"/>
                  </a:lnTo>
                  <a:lnTo>
                    <a:pt x="637" y="568"/>
                  </a:lnTo>
                  <a:close/>
                  <a:moveTo>
                    <a:pt x="142" y="550"/>
                  </a:moveTo>
                  <a:lnTo>
                    <a:pt x="142" y="550"/>
                  </a:lnTo>
                  <a:lnTo>
                    <a:pt x="142" y="553"/>
                  </a:lnTo>
                  <a:lnTo>
                    <a:pt x="142" y="556"/>
                  </a:lnTo>
                  <a:lnTo>
                    <a:pt x="142" y="556"/>
                  </a:lnTo>
                  <a:lnTo>
                    <a:pt x="155" y="558"/>
                  </a:lnTo>
                  <a:lnTo>
                    <a:pt x="155" y="558"/>
                  </a:lnTo>
                  <a:lnTo>
                    <a:pt x="155" y="553"/>
                  </a:lnTo>
                  <a:lnTo>
                    <a:pt x="154" y="549"/>
                  </a:lnTo>
                  <a:lnTo>
                    <a:pt x="154" y="549"/>
                  </a:lnTo>
                  <a:lnTo>
                    <a:pt x="148" y="549"/>
                  </a:lnTo>
                  <a:lnTo>
                    <a:pt x="142" y="550"/>
                  </a:lnTo>
                  <a:lnTo>
                    <a:pt x="142" y="550"/>
                  </a:lnTo>
                  <a:close/>
                  <a:moveTo>
                    <a:pt x="279" y="552"/>
                  </a:moveTo>
                  <a:lnTo>
                    <a:pt x="279" y="552"/>
                  </a:lnTo>
                  <a:lnTo>
                    <a:pt x="284" y="552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84" y="549"/>
                  </a:lnTo>
                  <a:lnTo>
                    <a:pt x="282" y="549"/>
                  </a:lnTo>
                  <a:lnTo>
                    <a:pt x="279" y="552"/>
                  </a:lnTo>
                  <a:lnTo>
                    <a:pt x="279" y="552"/>
                  </a:lnTo>
                  <a:close/>
                  <a:moveTo>
                    <a:pt x="524" y="552"/>
                  </a:moveTo>
                  <a:lnTo>
                    <a:pt x="524" y="552"/>
                  </a:lnTo>
                  <a:lnTo>
                    <a:pt x="524" y="553"/>
                  </a:lnTo>
                  <a:lnTo>
                    <a:pt x="524" y="553"/>
                  </a:lnTo>
                  <a:lnTo>
                    <a:pt x="527" y="553"/>
                  </a:lnTo>
                  <a:lnTo>
                    <a:pt x="527" y="552"/>
                  </a:lnTo>
                  <a:lnTo>
                    <a:pt x="524" y="549"/>
                  </a:lnTo>
                  <a:lnTo>
                    <a:pt x="524" y="549"/>
                  </a:lnTo>
                  <a:lnTo>
                    <a:pt x="526" y="550"/>
                  </a:lnTo>
                  <a:lnTo>
                    <a:pt x="527" y="553"/>
                  </a:lnTo>
                  <a:lnTo>
                    <a:pt x="527" y="553"/>
                  </a:lnTo>
                  <a:lnTo>
                    <a:pt x="524" y="552"/>
                  </a:lnTo>
                  <a:lnTo>
                    <a:pt x="524" y="552"/>
                  </a:lnTo>
                  <a:close/>
                  <a:moveTo>
                    <a:pt x="694" y="558"/>
                  </a:moveTo>
                  <a:lnTo>
                    <a:pt x="694" y="558"/>
                  </a:lnTo>
                  <a:lnTo>
                    <a:pt x="695" y="558"/>
                  </a:lnTo>
                  <a:lnTo>
                    <a:pt x="698" y="556"/>
                  </a:lnTo>
                  <a:lnTo>
                    <a:pt x="700" y="555"/>
                  </a:lnTo>
                  <a:lnTo>
                    <a:pt x="701" y="553"/>
                  </a:lnTo>
                  <a:lnTo>
                    <a:pt x="701" y="553"/>
                  </a:lnTo>
                  <a:lnTo>
                    <a:pt x="700" y="553"/>
                  </a:lnTo>
                  <a:lnTo>
                    <a:pt x="700" y="552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8" y="552"/>
                  </a:lnTo>
                  <a:lnTo>
                    <a:pt x="695" y="553"/>
                  </a:lnTo>
                  <a:lnTo>
                    <a:pt x="695" y="555"/>
                  </a:lnTo>
                  <a:lnTo>
                    <a:pt x="694" y="558"/>
                  </a:lnTo>
                  <a:lnTo>
                    <a:pt x="694" y="558"/>
                  </a:lnTo>
                  <a:close/>
                  <a:moveTo>
                    <a:pt x="492" y="550"/>
                  </a:moveTo>
                  <a:lnTo>
                    <a:pt x="492" y="550"/>
                  </a:lnTo>
                  <a:lnTo>
                    <a:pt x="492" y="556"/>
                  </a:lnTo>
                  <a:lnTo>
                    <a:pt x="495" y="561"/>
                  </a:lnTo>
                  <a:lnTo>
                    <a:pt x="495" y="561"/>
                  </a:lnTo>
                  <a:lnTo>
                    <a:pt x="495" y="555"/>
                  </a:lnTo>
                  <a:lnTo>
                    <a:pt x="495" y="550"/>
                  </a:lnTo>
                  <a:lnTo>
                    <a:pt x="495" y="550"/>
                  </a:lnTo>
                  <a:lnTo>
                    <a:pt x="494" y="550"/>
                  </a:lnTo>
                  <a:lnTo>
                    <a:pt x="492" y="550"/>
                  </a:lnTo>
                  <a:lnTo>
                    <a:pt x="492" y="550"/>
                  </a:lnTo>
                  <a:close/>
                  <a:moveTo>
                    <a:pt x="415" y="553"/>
                  </a:moveTo>
                  <a:lnTo>
                    <a:pt x="415" y="553"/>
                  </a:lnTo>
                  <a:lnTo>
                    <a:pt x="410" y="550"/>
                  </a:lnTo>
                  <a:lnTo>
                    <a:pt x="410" y="550"/>
                  </a:lnTo>
                  <a:lnTo>
                    <a:pt x="412" y="555"/>
                  </a:lnTo>
                  <a:lnTo>
                    <a:pt x="413" y="555"/>
                  </a:lnTo>
                  <a:lnTo>
                    <a:pt x="415" y="553"/>
                  </a:lnTo>
                  <a:lnTo>
                    <a:pt x="415" y="553"/>
                  </a:lnTo>
                  <a:close/>
                  <a:moveTo>
                    <a:pt x="704" y="562"/>
                  </a:moveTo>
                  <a:lnTo>
                    <a:pt x="704" y="562"/>
                  </a:lnTo>
                  <a:lnTo>
                    <a:pt x="707" y="559"/>
                  </a:lnTo>
                  <a:lnTo>
                    <a:pt x="710" y="556"/>
                  </a:lnTo>
                  <a:lnTo>
                    <a:pt x="712" y="553"/>
                  </a:lnTo>
                  <a:lnTo>
                    <a:pt x="712" y="550"/>
                  </a:lnTo>
                  <a:lnTo>
                    <a:pt x="712" y="550"/>
                  </a:lnTo>
                  <a:lnTo>
                    <a:pt x="707" y="555"/>
                  </a:lnTo>
                  <a:lnTo>
                    <a:pt x="704" y="558"/>
                  </a:lnTo>
                  <a:lnTo>
                    <a:pt x="704" y="562"/>
                  </a:lnTo>
                  <a:lnTo>
                    <a:pt x="704" y="562"/>
                  </a:lnTo>
                  <a:close/>
                  <a:moveTo>
                    <a:pt x="131" y="555"/>
                  </a:moveTo>
                  <a:lnTo>
                    <a:pt x="131" y="555"/>
                  </a:lnTo>
                  <a:lnTo>
                    <a:pt x="131" y="556"/>
                  </a:lnTo>
                  <a:lnTo>
                    <a:pt x="131" y="556"/>
                  </a:lnTo>
                  <a:lnTo>
                    <a:pt x="137" y="556"/>
                  </a:lnTo>
                  <a:lnTo>
                    <a:pt x="137" y="556"/>
                  </a:lnTo>
                  <a:lnTo>
                    <a:pt x="137" y="553"/>
                  </a:lnTo>
                  <a:lnTo>
                    <a:pt x="136" y="552"/>
                  </a:lnTo>
                  <a:lnTo>
                    <a:pt x="136" y="552"/>
                  </a:lnTo>
                  <a:lnTo>
                    <a:pt x="136" y="552"/>
                  </a:lnTo>
                  <a:lnTo>
                    <a:pt x="134" y="552"/>
                  </a:lnTo>
                  <a:lnTo>
                    <a:pt x="133" y="552"/>
                  </a:lnTo>
                  <a:lnTo>
                    <a:pt x="131" y="553"/>
                  </a:lnTo>
                  <a:lnTo>
                    <a:pt x="131" y="555"/>
                  </a:lnTo>
                  <a:lnTo>
                    <a:pt x="131" y="555"/>
                  </a:lnTo>
                  <a:close/>
                  <a:moveTo>
                    <a:pt x="267" y="553"/>
                  </a:moveTo>
                  <a:lnTo>
                    <a:pt x="267" y="553"/>
                  </a:lnTo>
                  <a:lnTo>
                    <a:pt x="268" y="552"/>
                  </a:lnTo>
                  <a:lnTo>
                    <a:pt x="270" y="553"/>
                  </a:lnTo>
                  <a:lnTo>
                    <a:pt x="271" y="553"/>
                  </a:lnTo>
                  <a:lnTo>
                    <a:pt x="273" y="552"/>
                  </a:lnTo>
                  <a:lnTo>
                    <a:pt x="273" y="552"/>
                  </a:lnTo>
                  <a:lnTo>
                    <a:pt x="271" y="552"/>
                  </a:lnTo>
                  <a:lnTo>
                    <a:pt x="270" y="552"/>
                  </a:lnTo>
                  <a:lnTo>
                    <a:pt x="267" y="553"/>
                  </a:lnTo>
                  <a:lnTo>
                    <a:pt x="267" y="553"/>
                  </a:lnTo>
                  <a:close/>
                  <a:moveTo>
                    <a:pt x="569" y="567"/>
                  </a:moveTo>
                  <a:lnTo>
                    <a:pt x="569" y="567"/>
                  </a:lnTo>
                  <a:lnTo>
                    <a:pt x="572" y="567"/>
                  </a:lnTo>
                  <a:lnTo>
                    <a:pt x="575" y="567"/>
                  </a:lnTo>
                  <a:lnTo>
                    <a:pt x="579" y="562"/>
                  </a:lnTo>
                  <a:lnTo>
                    <a:pt x="584" y="558"/>
                  </a:lnTo>
                  <a:lnTo>
                    <a:pt x="588" y="553"/>
                  </a:lnTo>
                  <a:lnTo>
                    <a:pt x="588" y="553"/>
                  </a:lnTo>
                  <a:lnTo>
                    <a:pt x="588" y="552"/>
                  </a:lnTo>
                  <a:lnTo>
                    <a:pt x="587" y="552"/>
                  </a:lnTo>
                  <a:lnTo>
                    <a:pt x="587" y="552"/>
                  </a:lnTo>
                  <a:lnTo>
                    <a:pt x="582" y="555"/>
                  </a:lnTo>
                  <a:lnTo>
                    <a:pt x="578" y="559"/>
                  </a:lnTo>
                  <a:lnTo>
                    <a:pt x="569" y="567"/>
                  </a:lnTo>
                  <a:lnTo>
                    <a:pt x="569" y="567"/>
                  </a:lnTo>
                  <a:close/>
                  <a:moveTo>
                    <a:pt x="680" y="555"/>
                  </a:moveTo>
                  <a:lnTo>
                    <a:pt x="680" y="555"/>
                  </a:lnTo>
                  <a:lnTo>
                    <a:pt x="678" y="559"/>
                  </a:lnTo>
                  <a:lnTo>
                    <a:pt x="678" y="564"/>
                  </a:lnTo>
                  <a:lnTo>
                    <a:pt x="678" y="564"/>
                  </a:lnTo>
                  <a:lnTo>
                    <a:pt x="683" y="559"/>
                  </a:lnTo>
                  <a:lnTo>
                    <a:pt x="688" y="552"/>
                  </a:lnTo>
                  <a:lnTo>
                    <a:pt x="688" y="552"/>
                  </a:lnTo>
                  <a:lnTo>
                    <a:pt x="683" y="552"/>
                  </a:lnTo>
                  <a:lnTo>
                    <a:pt x="680" y="555"/>
                  </a:lnTo>
                  <a:lnTo>
                    <a:pt x="680" y="555"/>
                  </a:lnTo>
                  <a:close/>
                  <a:moveTo>
                    <a:pt x="377" y="558"/>
                  </a:moveTo>
                  <a:lnTo>
                    <a:pt x="377" y="558"/>
                  </a:lnTo>
                  <a:lnTo>
                    <a:pt x="378" y="556"/>
                  </a:lnTo>
                  <a:lnTo>
                    <a:pt x="380" y="556"/>
                  </a:lnTo>
                  <a:lnTo>
                    <a:pt x="380" y="553"/>
                  </a:lnTo>
                  <a:lnTo>
                    <a:pt x="380" y="553"/>
                  </a:lnTo>
                  <a:lnTo>
                    <a:pt x="378" y="552"/>
                  </a:lnTo>
                  <a:lnTo>
                    <a:pt x="375" y="552"/>
                  </a:lnTo>
                  <a:lnTo>
                    <a:pt x="375" y="552"/>
                  </a:lnTo>
                  <a:lnTo>
                    <a:pt x="377" y="555"/>
                  </a:lnTo>
                  <a:lnTo>
                    <a:pt x="377" y="558"/>
                  </a:lnTo>
                  <a:lnTo>
                    <a:pt x="377" y="558"/>
                  </a:lnTo>
                  <a:close/>
                  <a:moveTo>
                    <a:pt x="390" y="556"/>
                  </a:moveTo>
                  <a:lnTo>
                    <a:pt x="390" y="556"/>
                  </a:lnTo>
                  <a:lnTo>
                    <a:pt x="390" y="553"/>
                  </a:lnTo>
                  <a:lnTo>
                    <a:pt x="389" y="552"/>
                  </a:lnTo>
                  <a:lnTo>
                    <a:pt x="387" y="552"/>
                  </a:lnTo>
                  <a:lnTo>
                    <a:pt x="387" y="552"/>
                  </a:lnTo>
                  <a:lnTo>
                    <a:pt x="387" y="553"/>
                  </a:lnTo>
                  <a:lnTo>
                    <a:pt x="387" y="555"/>
                  </a:lnTo>
                  <a:lnTo>
                    <a:pt x="389" y="556"/>
                  </a:lnTo>
                  <a:lnTo>
                    <a:pt x="390" y="556"/>
                  </a:lnTo>
                  <a:lnTo>
                    <a:pt x="390" y="556"/>
                  </a:lnTo>
                  <a:close/>
                  <a:moveTo>
                    <a:pt x="303" y="555"/>
                  </a:moveTo>
                  <a:lnTo>
                    <a:pt x="303" y="555"/>
                  </a:lnTo>
                  <a:lnTo>
                    <a:pt x="314" y="556"/>
                  </a:lnTo>
                  <a:lnTo>
                    <a:pt x="314" y="556"/>
                  </a:lnTo>
                  <a:lnTo>
                    <a:pt x="312" y="553"/>
                  </a:lnTo>
                  <a:lnTo>
                    <a:pt x="309" y="553"/>
                  </a:lnTo>
                  <a:lnTo>
                    <a:pt x="303" y="555"/>
                  </a:lnTo>
                  <a:lnTo>
                    <a:pt x="303" y="555"/>
                  </a:lnTo>
                  <a:close/>
                  <a:moveTo>
                    <a:pt x="322" y="555"/>
                  </a:moveTo>
                  <a:lnTo>
                    <a:pt x="322" y="555"/>
                  </a:lnTo>
                  <a:lnTo>
                    <a:pt x="322" y="556"/>
                  </a:lnTo>
                  <a:lnTo>
                    <a:pt x="325" y="556"/>
                  </a:lnTo>
                  <a:lnTo>
                    <a:pt x="326" y="556"/>
                  </a:lnTo>
                  <a:lnTo>
                    <a:pt x="326" y="555"/>
                  </a:lnTo>
                  <a:lnTo>
                    <a:pt x="326" y="555"/>
                  </a:lnTo>
                  <a:lnTo>
                    <a:pt x="323" y="555"/>
                  </a:lnTo>
                  <a:lnTo>
                    <a:pt x="322" y="555"/>
                  </a:lnTo>
                  <a:lnTo>
                    <a:pt x="322" y="555"/>
                  </a:lnTo>
                  <a:close/>
                  <a:moveTo>
                    <a:pt x="602" y="573"/>
                  </a:moveTo>
                  <a:lnTo>
                    <a:pt x="602" y="573"/>
                  </a:lnTo>
                  <a:lnTo>
                    <a:pt x="605" y="576"/>
                  </a:lnTo>
                  <a:lnTo>
                    <a:pt x="607" y="579"/>
                  </a:lnTo>
                  <a:lnTo>
                    <a:pt x="608" y="582"/>
                  </a:lnTo>
                  <a:lnTo>
                    <a:pt x="611" y="585"/>
                  </a:lnTo>
                  <a:lnTo>
                    <a:pt x="611" y="585"/>
                  </a:lnTo>
                  <a:lnTo>
                    <a:pt x="614" y="570"/>
                  </a:lnTo>
                  <a:lnTo>
                    <a:pt x="614" y="562"/>
                  </a:lnTo>
                  <a:lnTo>
                    <a:pt x="614" y="555"/>
                  </a:lnTo>
                  <a:lnTo>
                    <a:pt x="614" y="555"/>
                  </a:lnTo>
                  <a:lnTo>
                    <a:pt x="602" y="573"/>
                  </a:lnTo>
                  <a:lnTo>
                    <a:pt x="602" y="573"/>
                  </a:lnTo>
                  <a:close/>
                  <a:moveTo>
                    <a:pt x="76" y="588"/>
                  </a:moveTo>
                  <a:lnTo>
                    <a:pt x="76" y="588"/>
                  </a:lnTo>
                  <a:lnTo>
                    <a:pt x="82" y="587"/>
                  </a:lnTo>
                  <a:lnTo>
                    <a:pt x="88" y="588"/>
                  </a:lnTo>
                  <a:lnTo>
                    <a:pt x="102" y="593"/>
                  </a:lnTo>
                  <a:lnTo>
                    <a:pt x="102" y="593"/>
                  </a:lnTo>
                  <a:lnTo>
                    <a:pt x="101" y="588"/>
                  </a:lnTo>
                  <a:lnTo>
                    <a:pt x="99" y="587"/>
                  </a:lnTo>
                  <a:lnTo>
                    <a:pt x="91" y="582"/>
                  </a:lnTo>
                  <a:lnTo>
                    <a:pt x="91" y="582"/>
                  </a:lnTo>
                  <a:lnTo>
                    <a:pt x="87" y="585"/>
                  </a:lnTo>
                  <a:lnTo>
                    <a:pt x="84" y="587"/>
                  </a:lnTo>
                  <a:lnTo>
                    <a:pt x="81" y="585"/>
                  </a:lnTo>
                  <a:lnTo>
                    <a:pt x="78" y="582"/>
                  </a:lnTo>
                  <a:lnTo>
                    <a:pt x="73" y="573"/>
                  </a:lnTo>
                  <a:lnTo>
                    <a:pt x="69" y="565"/>
                  </a:lnTo>
                  <a:lnTo>
                    <a:pt x="69" y="565"/>
                  </a:lnTo>
                  <a:lnTo>
                    <a:pt x="61" y="559"/>
                  </a:lnTo>
                  <a:lnTo>
                    <a:pt x="55" y="556"/>
                  </a:lnTo>
                  <a:lnTo>
                    <a:pt x="55" y="556"/>
                  </a:lnTo>
                  <a:lnTo>
                    <a:pt x="55" y="562"/>
                  </a:lnTo>
                  <a:lnTo>
                    <a:pt x="56" y="567"/>
                  </a:lnTo>
                  <a:lnTo>
                    <a:pt x="58" y="571"/>
                  </a:lnTo>
                  <a:lnTo>
                    <a:pt x="61" y="574"/>
                  </a:lnTo>
                  <a:lnTo>
                    <a:pt x="69" y="582"/>
                  </a:lnTo>
                  <a:lnTo>
                    <a:pt x="76" y="588"/>
                  </a:lnTo>
                  <a:lnTo>
                    <a:pt x="76" y="588"/>
                  </a:lnTo>
                  <a:close/>
                  <a:moveTo>
                    <a:pt x="73" y="562"/>
                  </a:moveTo>
                  <a:lnTo>
                    <a:pt x="73" y="562"/>
                  </a:lnTo>
                  <a:lnTo>
                    <a:pt x="78" y="565"/>
                  </a:lnTo>
                  <a:lnTo>
                    <a:pt x="82" y="570"/>
                  </a:lnTo>
                  <a:lnTo>
                    <a:pt x="87" y="573"/>
                  </a:lnTo>
                  <a:lnTo>
                    <a:pt x="93" y="574"/>
                  </a:lnTo>
                  <a:lnTo>
                    <a:pt x="93" y="574"/>
                  </a:lnTo>
                  <a:lnTo>
                    <a:pt x="88" y="568"/>
                  </a:lnTo>
                  <a:lnTo>
                    <a:pt x="84" y="564"/>
                  </a:lnTo>
                  <a:lnTo>
                    <a:pt x="70" y="556"/>
                  </a:lnTo>
                  <a:lnTo>
                    <a:pt x="70" y="556"/>
                  </a:lnTo>
                  <a:lnTo>
                    <a:pt x="70" y="558"/>
                  </a:lnTo>
                  <a:lnTo>
                    <a:pt x="72" y="559"/>
                  </a:lnTo>
                  <a:lnTo>
                    <a:pt x="73" y="562"/>
                  </a:lnTo>
                  <a:lnTo>
                    <a:pt x="73" y="562"/>
                  </a:lnTo>
                  <a:close/>
                  <a:moveTo>
                    <a:pt x="442" y="558"/>
                  </a:moveTo>
                  <a:lnTo>
                    <a:pt x="442" y="558"/>
                  </a:lnTo>
                  <a:lnTo>
                    <a:pt x="444" y="571"/>
                  </a:lnTo>
                  <a:lnTo>
                    <a:pt x="444" y="571"/>
                  </a:lnTo>
                  <a:lnTo>
                    <a:pt x="451" y="573"/>
                  </a:lnTo>
                  <a:lnTo>
                    <a:pt x="457" y="576"/>
                  </a:lnTo>
                  <a:lnTo>
                    <a:pt x="457" y="576"/>
                  </a:lnTo>
                  <a:lnTo>
                    <a:pt x="454" y="571"/>
                  </a:lnTo>
                  <a:lnTo>
                    <a:pt x="451" y="567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4" y="556"/>
                  </a:lnTo>
                  <a:lnTo>
                    <a:pt x="442" y="558"/>
                  </a:lnTo>
                  <a:lnTo>
                    <a:pt x="442" y="558"/>
                  </a:lnTo>
                  <a:close/>
                  <a:moveTo>
                    <a:pt x="564" y="562"/>
                  </a:moveTo>
                  <a:lnTo>
                    <a:pt x="564" y="562"/>
                  </a:lnTo>
                  <a:lnTo>
                    <a:pt x="567" y="562"/>
                  </a:lnTo>
                  <a:lnTo>
                    <a:pt x="569" y="562"/>
                  </a:lnTo>
                  <a:lnTo>
                    <a:pt x="569" y="562"/>
                  </a:lnTo>
                  <a:lnTo>
                    <a:pt x="567" y="559"/>
                  </a:lnTo>
                  <a:lnTo>
                    <a:pt x="566" y="558"/>
                  </a:lnTo>
                  <a:lnTo>
                    <a:pt x="566" y="558"/>
                  </a:lnTo>
                  <a:lnTo>
                    <a:pt x="566" y="561"/>
                  </a:lnTo>
                  <a:lnTo>
                    <a:pt x="564" y="562"/>
                  </a:lnTo>
                  <a:lnTo>
                    <a:pt x="564" y="562"/>
                  </a:lnTo>
                  <a:close/>
                  <a:moveTo>
                    <a:pt x="253" y="564"/>
                  </a:moveTo>
                  <a:lnTo>
                    <a:pt x="253" y="564"/>
                  </a:lnTo>
                  <a:lnTo>
                    <a:pt x="253" y="565"/>
                  </a:lnTo>
                  <a:lnTo>
                    <a:pt x="255" y="570"/>
                  </a:lnTo>
                  <a:lnTo>
                    <a:pt x="255" y="570"/>
                  </a:lnTo>
                  <a:lnTo>
                    <a:pt x="267" y="571"/>
                  </a:lnTo>
                  <a:lnTo>
                    <a:pt x="273" y="573"/>
                  </a:lnTo>
                  <a:lnTo>
                    <a:pt x="279" y="573"/>
                  </a:lnTo>
                  <a:lnTo>
                    <a:pt x="279" y="573"/>
                  </a:lnTo>
                  <a:lnTo>
                    <a:pt x="279" y="565"/>
                  </a:lnTo>
                  <a:lnTo>
                    <a:pt x="277" y="562"/>
                  </a:lnTo>
                  <a:lnTo>
                    <a:pt x="274" y="559"/>
                  </a:lnTo>
                  <a:lnTo>
                    <a:pt x="270" y="559"/>
                  </a:lnTo>
                  <a:lnTo>
                    <a:pt x="261" y="561"/>
                  </a:lnTo>
                  <a:lnTo>
                    <a:pt x="253" y="564"/>
                  </a:lnTo>
                  <a:lnTo>
                    <a:pt x="253" y="564"/>
                  </a:lnTo>
                  <a:close/>
                  <a:moveTo>
                    <a:pt x="505" y="565"/>
                  </a:moveTo>
                  <a:lnTo>
                    <a:pt x="505" y="565"/>
                  </a:lnTo>
                  <a:lnTo>
                    <a:pt x="508" y="567"/>
                  </a:lnTo>
                  <a:lnTo>
                    <a:pt x="512" y="567"/>
                  </a:lnTo>
                  <a:lnTo>
                    <a:pt x="512" y="567"/>
                  </a:lnTo>
                  <a:lnTo>
                    <a:pt x="509" y="562"/>
                  </a:lnTo>
                  <a:lnTo>
                    <a:pt x="508" y="559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2"/>
                  </a:lnTo>
                  <a:lnTo>
                    <a:pt x="505" y="565"/>
                  </a:lnTo>
                  <a:lnTo>
                    <a:pt x="505" y="565"/>
                  </a:lnTo>
                  <a:close/>
                  <a:moveTo>
                    <a:pt x="221" y="562"/>
                  </a:moveTo>
                  <a:lnTo>
                    <a:pt x="221" y="562"/>
                  </a:lnTo>
                  <a:lnTo>
                    <a:pt x="224" y="564"/>
                  </a:lnTo>
                  <a:lnTo>
                    <a:pt x="229" y="565"/>
                  </a:lnTo>
                  <a:lnTo>
                    <a:pt x="233" y="564"/>
                  </a:lnTo>
                  <a:lnTo>
                    <a:pt x="235" y="564"/>
                  </a:lnTo>
                  <a:lnTo>
                    <a:pt x="235" y="562"/>
                  </a:lnTo>
                  <a:lnTo>
                    <a:pt x="235" y="562"/>
                  </a:lnTo>
                  <a:lnTo>
                    <a:pt x="235" y="559"/>
                  </a:lnTo>
                  <a:lnTo>
                    <a:pt x="235" y="559"/>
                  </a:lnTo>
                  <a:lnTo>
                    <a:pt x="227" y="559"/>
                  </a:lnTo>
                  <a:lnTo>
                    <a:pt x="224" y="559"/>
                  </a:lnTo>
                  <a:lnTo>
                    <a:pt x="221" y="562"/>
                  </a:lnTo>
                  <a:lnTo>
                    <a:pt x="221" y="562"/>
                  </a:lnTo>
                  <a:close/>
                  <a:moveTo>
                    <a:pt x="284" y="570"/>
                  </a:moveTo>
                  <a:lnTo>
                    <a:pt x="284" y="570"/>
                  </a:lnTo>
                  <a:lnTo>
                    <a:pt x="287" y="570"/>
                  </a:lnTo>
                  <a:lnTo>
                    <a:pt x="288" y="570"/>
                  </a:lnTo>
                  <a:lnTo>
                    <a:pt x="288" y="570"/>
                  </a:lnTo>
                  <a:lnTo>
                    <a:pt x="288" y="571"/>
                  </a:lnTo>
                  <a:lnTo>
                    <a:pt x="290" y="573"/>
                  </a:lnTo>
                  <a:lnTo>
                    <a:pt x="290" y="573"/>
                  </a:lnTo>
                  <a:lnTo>
                    <a:pt x="305" y="574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1"/>
                  </a:lnTo>
                  <a:lnTo>
                    <a:pt x="314" y="567"/>
                  </a:lnTo>
                  <a:lnTo>
                    <a:pt x="309" y="564"/>
                  </a:lnTo>
                  <a:lnTo>
                    <a:pt x="303" y="562"/>
                  </a:lnTo>
                  <a:lnTo>
                    <a:pt x="293" y="561"/>
                  </a:lnTo>
                  <a:lnTo>
                    <a:pt x="282" y="559"/>
                  </a:lnTo>
                  <a:lnTo>
                    <a:pt x="282" y="559"/>
                  </a:lnTo>
                  <a:lnTo>
                    <a:pt x="284" y="564"/>
                  </a:lnTo>
                  <a:lnTo>
                    <a:pt x="284" y="570"/>
                  </a:lnTo>
                  <a:lnTo>
                    <a:pt x="284" y="570"/>
                  </a:lnTo>
                  <a:close/>
                  <a:moveTo>
                    <a:pt x="576" y="571"/>
                  </a:moveTo>
                  <a:lnTo>
                    <a:pt x="576" y="571"/>
                  </a:lnTo>
                  <a:lnTo>
                    <a:pt x="578" y="574"/>
                  </a:lnTo>
                  <a:lnTo>
                    <a:pt x="576" y="579"/>
                  </a:lnTo>
                  <a:lnTo>
                    <a:pt x="576" y="579"/>
                  </a:lnTo>
                  <a:lnTo>
                    <a:pt x="582" y="576"/>
                  </a:lnTo>
                  <a:lnTo>
                    <a:pt x="588" y="571"/>
                  </a:lnTo>
                  <a:lnTo>
                    <a:pt x="590" y="568"/>
                  </a:lnTo>
                  <a:lnTo>
                    <a:pt x="590" y="567"/>
                  </a:lnTo>
                  <a:lnTo>
                    <a:pt x="590" y="562"/>
                  </a:lnTo>
                  <a:lnTo>
                    <a:pt x="587" y="559"/>
                  </a:lnTo>
                  <a:lnTo>
                    <a:pt x="587" y="559"/>
                  </a:lnTo>
                  <a:lnTo>
                    <a:pt x="576" y="571"/>
                  </a:lnTo>
                  <a:lnTo>
                    <a:pt x="576" y="571"/>
                  </a:lnTo>
                  <a:close/>
                  <a:moveTo>
                    <a:pt x="357" y="561"/>
                  </a:moveTo>
                  <a:lnTo>
                    <a:pt x="357" y="561"/>
                  </a:lnTo>
                  <a:lnTo>
                    <a:pt x="358" y="567"/>
                  </a:lnTo>
                  <a:lnTo>
                    <a:pt x="361" y="573"/>
                  </a:lnTo>
                  <a:lnTo>
                    <a:pt x="361" y="573"/>
                  </a:lnTo>
                  <a:lnTo>
                    <a:pt x="364" y="571"/>
                  </a:lnTo>
                  <a:lnTo>
                    <a:pt x="366" y="56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61" y="561"/>
                  </a:lnTo>
                  <a:lnTo>
                    <a:pt x="357" y="561"/>
                  </a:lnTo>
                  <a:lnTo>
                    <a:pt x="357" y="561"/>
                  </a:lnTo>
                  <a:close/>
                  <a:moveTo>
                    <a:pt x="395" y="565"/>
                  </a:moveTo>
                  <a:lnTo>
                    <a:pt x="395" y="565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0" y="561"/>
                  </a:lnTo>
                  <a:lnTo>
                    <a:pt x="390" y="561"/>
                  </a:lnTo>
                  <a:lnTo>
                    <a:pt x="392" y="564"/>
                  </a:lnTo>
                  <a:lnTo>
                    <a:pt x="395" y="565"/>
                  </a:lnTo>
                  <a:lnTo>
                    <a:pt x="395" y="565"/>
                  </a:lnTo>
                  <a:close/>
                  <a:moveTo>
                    <a:pt x="172" y="562"/>
                  </a:moveTo>
                  <a:lnTo>
                    <a:pt x="172" y="562"/>
                  </a:lnTo>
                  <a:lnTo>
                    <a:pt x="174" y="564"/>
                  </a:lnTo>
                  <a:lnTo>
                    <a:pt x="177" y="564"/>
                  </a:lnTo>
                  <a:lnTo>
                    <a:pt x="178" y="564"/>
                  </a:lnTo>
                  <a:lnTo>
                    <a:pt x="180" y="562"/>
                  </a:lnTo>
                  <a:lnTo>
                    <a:pt x="180" y="562"/>
                  </a:lnTo>
                  <a:lnTo>
                    <a:pt x="175" y="561"/>
                  </a:lnTo>
                  <a:lnTo>
                    <a:pt x="174" y="562"/>
                  </a:lnTo>
                  <a:lnTo>
                    <a:pt x="172" y="562"/>
                  </a:lnTo>
                  <a:lnTo>
                    <a:pt x="172" y="562"/>
                  </a:lnTo>
                  <a:close/>
                  <a:moveTo>
                    <a:pt x="332" y="564"/>
                  </a:moveTo>
                  <a:lnTo>
                    <a:pt x="332" y="564"/>
                  </a:lnTo>
                  <a:lnTo>
                    <a:pt x="334" y="565"/>
                  </a:lnTo>
                  <a:lnTo>
                    <a:pt x="337" y="565"/>
                  </a:lnTo>
                  <a:lnTo>
                    <a:pt x="337" y="565"/>
                  </a:lnTo>
                  <a:lnTo>
                    <a:pt x="335" y="562"/>
                  </a:lnTo>
                  <a:lnTo>
                    <a:pt x="335" y="561"/>
                  </a:lnTo>
                  <a:lnTo>
                    <a:pt x="334" y="561"/>
                  </a:lnTo>
                  <a:lnTo>
                    <a:pt x="334" y="561"/>
                  </a:lnTo>
                  <a:lnTo>
                    <a:pt x="332" y="562"/>
                  </a:lnTo>
                  <a:lnTo>
                    <a:pt x="332" y="564"/>
                  </a:lnTo>
                  <a:lnTo>
                    <a:pt x="332" y="564"/>
                  </a:lnTo>
                  <a:close/>
                  <a:moveTo>
                    <a:pt x="355" y="573"/>
                  </a:moveTo>
                  <a:lnTo>
                    <a:pt x="355" y="573"/>
                  </a:lnTo>
                  <a:lnTo>
                    <a:pt x="354" y="567"/>
                  </a:lnTo>
                  <a:lnTo>
                    <a:pt x="351" y="562"/>
                  </a:lnTo>
                  <a:lnTo>
                    <a:pt x="351" y="562"/>
                  </a:lnTo>
                  <a:lnTo>
                    <a:pt x="346" y="561"/>
                  </a:lnTo>
                  <a:lnTo>
                    <a:pt x="341" y="561"/>
                  </a:lnTo>
                  <a:lnTo>
                    <a:pt x="341" y="561"/>
                  </a:lnTo>
                  <a:lnTo>
                    <a:pt x="343" y="565"/>
                  </a:lnTo>
                  <a:lnTo>
                    <a:pt x="346" y="568"/>
                  </a:lnTo>
                  <a:lnTo>
                    <a:pt x="355" y="573"/>
                  </a:lnTo>
                  <a:lnTo>
                    <a:pt x="355" y="573"/>
                  </a:lnTo>
                  <a:close/>
                  <a:moveTo>
                    <a:pt x="404" y="567"/>
                  </a:moveTo>
                  <a:lnTo>
                    <a:pt x="404" y="567"/>
                  </a:lnTo>
                  <a:lnTo>
                    <a:pt x="402" y="564"/>
                  </a:lnTo>
                  <a:lnTo>
                    <a:pt x="399" y="561"/>
                  </a:lnTo>
                  <a:lnTo>
                    <a:pt x="399" y="561"/>
                  </a:lnTo>
                  <a:lnTo>
                    <a:pt x="401" y="565"/>
                  </a:lnTo>
                  <a:lnTo>
                    <a:pt x="401" y="567"/>
                  </a:lnTo>
                  <a:lnTo>
                    <a:pt x="404" y="567"/>
                  </a:lnTo>
                  <a:lnTo>
                    <a:pt x="404" y="567"/>
                  </a:lnTo>
                  <a:close/>
                  <a:moveTo>
                    <a:pt x="140" y="577"/>
                  </a:moveTo>
                  <a:lnTo>
                    <a:pt x="140" y="577"/>
                  </a:lnTo>
                  <a:lnTo>
                    <a:pt x="142" y="577"/>
                  </a:lnTo>
                  <a:lnTo>
                    <a:pt x="143" y="579"/>
                  </a:lnTo>
                  <a:lnTo>
                    <a:pt x="143" y="579"/>
                  </a:lnTo>
                  <a:lnTo>
                    <a:pt x="148" y="574"/>
                  </a:lnTo>
                  <a:lnTo>
                    <a:pt x="152" y="573"/>
                  </a:lnTo>
                  <a:lnTo>
                    <a:pt x="157" y="570"/>
                  </a:lnTo>
                  <a:lnTo>
                    <a:pt x="160" y="567"/>
                  </a:lnTo>
                  <a:lnTo>
                    <a:pt x="160" y="567"/>
                  </a:lnTo>
                  <a:lnTo>
                    <a:pt x="159" y="565"/>
                  </a:lnTo>
                  <a:lnTo>
                    <a:pt x="159" y="562"/>
                  </a:lnTo>
                  <a:lnTo>
                    <a:pt x="159" y="562"/>
                  </a:lnTo>
                  <a:lnTo>
                    <a:pt x="151" y="562"/>
                  </a:lnTo>
                  <a:lnTo>
                    <a:pt x="142" y="562"/>
                  </a:lnTo>
                  <a:lnTo>
                    <a:pt x="142" y="562"/>
                  </a:lnTo>
                  <a:lnTo>
                    <a:pt x="140" y="570"/>
                  </a:lnTo>
                  <a:lnTo>
                    <a:pt x="140" y="577"/>
                  </a:lnTo>
                  <a:lnTo>
                    <a:pt x="140" y="577"/>
                  </a:lnTo>
                  <a:close/>
                  <a:moveTo>
                    <a:pt x="165" y="567"/>
                  </a:moveTo>
                  <a:lnTo>
                    <a:pt x="165" y="567"/>
                  </a:lnTo>
                  <a:lnTo>
                    <a:pt x="166" y="567"/>
                  </a:lnTo>
                  <a:lnTo>
                    <a:pt x="168" y="567"/>
                  </a:lnTo>
                  <a:lnTo>
                    <a:pt x="168" y="567"/>
                  </a:lnTo>
                  <a:lnTo>
                    <a:pt x="166" y="562"/>
                  </a:lnTo>
                  <a:lnTo>
                    <a:pt x="166" y="562"/>
                  </a:lnTo>
                  <a:lnTo>
                    <a:pt x="165" y="562"/>
                  </a:lnTo>
                  <a:lnTo>
                    <a:pt x="165" y="562"/>
                  </a:lnTo>
                  <a:lnTo>
                    <a:pt x="165" y="567"/>
                  </a:lnTo>
                  <a:lnTo>
                    <a:pt x="165" y="567"/>
                  </a:lnTo>
                  <a:close/>
                  <a:moveTo>
                    <a:pt x="378" y="571"/>
                  </a:moveTo>
                  <a:lnTo>
                    <a:pt x="378" y="571"/>
                  </a:lnTo>
                  <a:lnTo>
                    <a:pt x="378" y="570"/>
                  </a:lnTo>
                  <a:lnTo>
                    <a:pt x="378" y="568"/>
                  </a:lnTo>
                  <a:lnTo>
                    <a:pt x="377" y="567"/>
                  </a:lnTo>
                  <a:lnTo>
                    <a:pt x="377" y="564"/>
                  </a:lnTo>
                  <a:lnTo>
                    <a:pt x="377" y="564"/>
                  </a:lnTo>
                  <a:lnTo>
                    <a:pt x="375" y="562"/>
                  </a:lnTo>
                  <a:lnTo>
                    <a:pt x="373" y="562"/>
                  </a:lnTo>
                  <a:lnTo>
                    <a:pt x="372" y="562"/>
                  </a:lnTo>
                  <a:lnTo>
                    <a:pt x="372" y="562"/>
                  </a:lnTo>
                  <a:lnTo>
                    <a:pt x="373" y="565"/>
                  </a:lnTo>
                  <a:lnTo>
                    <a:pt x="375" y="568"/>
                  </a:lnTo>
                  <a:lnTo>
                    <a:pt x="375" y="570"/>
                  </a:lnTo>
                  <a:lnTo>
                    <a:pt x="378" y="571"/>
                  </a:lnTo>
                  <a:lnTo>
                    <a:pt x="378" y="571"/>
                  </a:lnTo>
                  <a:close/>
                  <a:moveTo>
                    <a:pt x="526" y="564"/>
                  </a:moveTo>
                  <a:lnTo>
                    <a:pt x="526" y="564"/>
                  </a:lnTo>
                  <a:lnTo>
                    <a:pt x="526" y="571"/>
                  </a:lnTo>
                  <a:lnTo>
                    <a:pt x="526" y="571"/>
                  </a:lnTo>
                  <a:lnTo>
                    <a:pt x="527" y="570"/>
                  </a:lnTo>
                  <a:lnTo>
                    <a:pt x="529" y="567"/>
                  </a:lnTo>
                  <a:lnTo>
                    <a:pt x="529" y="565"/>
                  </a:lnTo>
                  <a:lnTo>
                    <a:pt x="527" y="562"/>
                  </a:lnTo>
                  <a:lnTo>
                    <a:pt x="527" y="562"/>
                  </a:lnTo>
                  <a:lnTo>
                    <a:pt x="527" y="564"/>
                  </a:lnTo>
                  <a:lnTo>
                    <a:pt x="526" y="564"/>
                  </a:lnTo>
                  <a:lnTo>
                    <a:pt x="526" y="564"/>
                  </a:lnTo>
                  <a:close/>
                  <a:moveTo>
                    <a:pt x="552" y="567"/>
                  </a:moveTo>
                  <a:lnTo>
                    <a:pt x="552" y="567"/>
                  </a:lnTo>
                  <a:lnTo>
                    <a:pt x="553" y="565"/>
                  </a:lnTo>
                  <a:lnTo>
                    <a:pt x="553" y="562"/>
                  </a:lnTo>
                  <a:lnTo>
                    <a:pt x="553" y="562"/>
                  </a:lnTo>
                  <a:lnTo>
                    <a:pt x="552" y="562"/>
                  </a:lnTo>
                  <a:lnTo>
                    <a:pt x="552" y="562"/>
                  </a:lnTo>
                  <a:lnTo>
                    <a:pt x="552" y="564"/>
                  </a:lnTo>
                  <a:lnTo>
                    <a:pt x="552" y="567"/>
                  </a:lnTo>
                  <a:lnTo>
                    <a:pt x="552" y="567"/>
                  </a:lnTo>
                  <a:close/>
                  <a:moveTo>
                    <a:pt x="686" y="568"/>
                  </a:moveTo>
                  <a:lnTo>
                    <a:pt x="686" y="568"/>
                  </a:lnTo>
                  <a:lnTo>
                    <a:pt x="689" y="565"/>
                  </a:lnTo>
                  <a:lnTo>
                    <a:pt x="689" y="564"/>
                  </a:lnTo>
                  <a:lnTo>
                    <a:pt x="688" y="562"/>
                  </a:lnTo>
                  <a:lnTo>
                    <a:pt x="688" y="562"/>
                  </a:lnTo>
                  <a:lnTo>
                    <a:pt x="688" y="564"/>
                  </a:lnTo>
                  <a:lnTo>
                    <a:pt x="686" y="565"/>
                  </a:lnTo>
                  <a:lnTo>
                    <a:pt x="685" y="567"/>
                  </a:lnTo>
                  <a:lnTo>
                    <a:pt x="686" y="568"/>
                  </a:lnTo>
                  <a:lnTo>
                    <a:pt x="686" y="568"/>
                  </a:lnTo>
                  <a:close/>
                  <a:moveTo>
                    <a:pt x="96" y="567"/>
                  </a:moveTo>
                  <a:lnTo>
                    <a:pt x="96" y="567"/>
                  </a:lnTo>
                  <a:lnTo>
                    <a:pt x="107" y="577"/>
                  </a:lnTo>
                  <a:lnTo>
                    <a:pt x="113" y="584"/>
                  </a:lnTo>
                  <a:lnTo>
                    <a:pt x="119" y="587"/>
                  </a:lnTo>
                  <a:lnTo>
                    <a:pt x="119" y="587"/>
                  </a:lnTo>
                  <a:lnTo>
                    <a:pt x="114" y="574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07" y="564"/>
                  </a:lnTo>
                  <a:lnTo>
                    <a:pt x="104" y="565"/>
                  </a:lnTo>
                  <a:lnTo>
                    <a:pt x="101" y="565"/>
                  </a:lnTo>
                  <a:lnTo>
                    <a:pt x="96" y="567"/>
                  </a:lnTo>
                  <a:lnTo>
                    <a:pt x="96" y="567"/>
                  </a:lnTo>
                  <a:close/>
                  <a:moveTo>
                    <a:pt x="203" y="570"/>
                  </a:moveTo>
                  <a:lnTo>
                    <a:pt x="203" y="570"/>
                  </a:lnTo>
                  <a:lnTo>
                    <a:pt x="204" y="568"/>
                  </a:lnTo>
                  <a:lnTo>
                    <a:pt x="204" y="567"/>
                  </a:lnTo>
                  <a:lnTo>
                    <a:pt x="203" y="562"/>
                  </a:lnTo>
                  <a:lnTo>
                    <a:pt x="203" y="562"/>
                  </a:lnTo>
                  <a:lnTo>
                    <a:pt x="200" y="562"/>
                  </a:lnTo>
                  <a:lnTo>
                    <a:pt x="200" y="562"/>
                  </a:lnTo>
                  <a:lnTo>
                    <a:pt x="201" y="567"/>
                  </a:lnTo>
                  <a:lnTo>
                    <a:pt x="203" y="570"/>
                  </a:lnTo>
                  <a:lnTo>
                    <a:pt x="203" y="570"/>
                  </a:lnTo>
                  <a:close/>
                  <a:moveTo>
                    <a:pt x="651" y="565"/>
                  </a:moveTo>
                  <a:lnTo>
                    <a:pt x="651" y="565"/>
                  </a:lnTo>
                  <a:lnTo>
                    <a:pt x="654" y="565"/>
                  </a:lnTo>
                  <a:lnTo>
                    <a:pt x="654" y="564"/>
                  </a:lnTo>
                  <a:lnTo>
                    <a:pt x="654" y="564"/>
                  </a:lnTo>
                  <a:lnTo>
                    <a:pt x="654" y="564"/>
                  </a:lnTo>
                  <a:lnTo>
                    <a:pt x="653" y="564"/>
                  </a:lnTo>
                  <a:lnTo>
                    <a:pt x="651" y="565"/>
                  </a:lnTo>
                  <a:lnTo>
                    <a:pt x="651" y="565"/>
                  </a:lnTo>
                  <a:close/>
                  <a:moveTo>
                    <a:pt x="742" y="573"/>
                  </a:moveTo>
                  <a:lnTo>
                    <a:pt x="742" y="573"/>
                  </a:lnTo>
                  <a:lnTo>
                    <a:pt x="750" y="570"/>
                  </a:lnTo>
                  <a:lnTo>
                    <a:pt x="752" y="567"/>
                  </a:lnTo>
                  <a:lnTo>
                    <a:pt x="753" y="564"/>
                  </a:lnTo>
                  <a:lnTo>
                    <a:pt x="753" y="564"/>
                  </a:lnTo>
                  <a:lnTo>
                    <a:pt x="750" y="564"/>
                  </a:lnTo>
                  <a:lnTo>
                    <a:pt x="747" y="567"/>
                  </a:lnTo>
                  <a:lnTo>
                    <a:pt x="742" y="573"/>
                  </a:lnTo>
                  <a:lnTo>
                    <a:pt x="742" y="573"/>
                  </a:lnTo>
                  <a:close/>
                  <a:moveTo>
                    <a:pt x="186" y="567"/>
                  </a:moveTo>
                  <a:lnTo>
                    <a:pt x="186" y="567"/>
                  </a:lnTo>
                  <a:lnTo>
                    <a:pt x="186" y="577"/>
                  </a:lnTo>
                  <a:lnTo>
                    <a:pt x="186" y="587"/>
                  </a:lnTo>
                  <a:lnTo>
                    <a:pt x="186" y="587"/>
                  </a:lnTo>
                  <a:lnTo>
                    <a:pt x="198" y="584"/>
                  </a:lnTo>
                  <a:lnTo>
                    <a:pt x="212" y="581"/>
                  </a:lnTo>
                  <a:lnTo>
                    <a:pt x="212" y="581"/>
                  </a:lnTo>
                  <a:lnTo>
                    <a:pt x="212" y="579"/>
                  </a:lnTo>
                  <a:lnTo>
                    <a:pt x="210" y="577"/>
                  </a:lnTo>
                  <a:lnTo>
                    <a:pt x="209" y="573"/>
                  </a:lnTo>
                  <a:lnTo>
                    <a:pt x="209" y="573"/>
                  </a:lnTo>
                  <a:lnTo>
                    <a:pt x="207" y="577"/>
                  </a:lnTo>
                  <a:lnTo>
                    <a:pt x="206" y="579"/>
                  </a:lnTo>
                  <a:lnTo>
                    <a:pt x="203" y="579"/>
                  </a:lnTo>
                  <a:lnTo>
                    <a:pt x="201" y="577"/>
                  </a:lnTo>
                  <a:lnTo>
                    <a:pt x="197" y="571"/>
                  </a:lnTo>
                  <a:lnTo>
                    <a:pt x="195" y="564"/>
                  </a:lnTo>
                  <a:lnTo>
                    <a:pt x="195" y="564"/>
                  </a:lnTo>
                  <a:lnTo>
                    <a:pt x="191" y="565"/>
                  </a:lnTo>
                  <a:lnTo>
                    <a:pt x="186" y="567"/>
                  </a:lnTo>
                  <a:lnTo>
                    <a:pt x="186" y="567"/>
                  </a:lnTo>
                  <a:close/>
                  <a:moveTo>
                    <a:pt x="468" y="573"/>
                  </a:moveTo>
                  <a:lnTo>
                    <a:pt x="468" y="573"/>
                  </a:lnTo>
                  <a:lnTo>
                    <a:pt x="468" y="570"/>
                  </a:lnTo>
                  <a:lnTo>
                    <a:pt x="468" y="565"/>
                  </a:lnTo>
                  <a:lnTo>
                    <a:pt x="468" y="565"/>
                  </a:lnTo>
                  <a:lnTo>
                    <a:pt x="465" y="564"/>
                  </a:lnTo>
                  <a:lnTo>
                    <a:pt x="465" y="564"/>
                  </a:lnTo>
                  <a:lnTo>
                    <a:pt x="465" y="570"/>
                  </a:lnTo>
                  <a:lnTo>
                    <a:pt x="466" y="573"/>
                  </a:lnTo>
                  <a:lnTo>
                    <a:pt x="468" y="573"/>
                  </a:lnTo>
                  <a:lnTo>
                    <a:pt x="468" y="573"/>
                  </a:lnTo>
                  <a:close/>
                  <a:moveTo>
                    <a:pt x="535" y="573"/>
                  </a:moveTo>
                  <a:lnTo>
                    <a:pt x="535" y="573"/>
                  </a:lnTo>
                  <a:lnTo>
                    <a:pt x="540" y="573"/>
                  </a:lnTo>
                  <a:lnTo>
                    <a:pt x="540" y="573"/>
                  </a:lnTo>
                  <a:lnTo>
                    <a:pt x="540" y="568"/>
                  </a:lnTo>
                  <a:lnTo>
                    <a:pt x="538" y="565"/>
                  </a:lnTo>
                  <a:lnTo>
                    <a:pt x="537" y="564"/>
                  </a:lnTo>
                  <a:lnTo>
                    <a:pt x="537" y="564"/>
                  </a:lnTo>
                  <a:lnTo>
                    <a:pt x="535" y="568"/>
                  </a:lnTo>
                  <a:lnTo>
                    <a:pt x="535" y="573"/>
                  </a:lnTo>
                  <a:lnTo>
                    <a:pt x="535" y="573"/>
                  </a:lnTo>
                  <a:close/>
                  <a:moveTo>
                    <a:pt x="549" y="576"/>
                  </a:moveTo>
                  <a:lnTo>
                    <a:pt x="549" y="576"/>
                  </a:lnTo>
                  <a:lnTo>
                    <a:pt x="549" y="570"/>
                  </a:lnTo>
                  <a:lnTo>
                    <a:pt x="547" y="567"/>
                  </a:lnTo>
                  <a:lnTo>
                    <a:pt x="546" y="564"/>
                  </a:lnTo>
                  <a:lnTo>
                    <a:pt x="544" y="564"/>
                  </a:lnTo>
                  <a:lnTo>
                    <a:pt x="544" y="564"/>
                  </a:lnTo>
                  <a:lnTo>
                    <a:pt x="544" y="571"/>
                  </a:lnTo>
                  <a:lnTo>
                    <a:pt x="546" y="574"/>
                  </a:lnTo>
                  <a:lnTo>
                    <a:pt x="549" y="576"/>
                  </a:lnTo>
                  <a:lnTo>
                    <a:pt x="549" y="576"/>
                  </a:lnTo>
                  <a:close/>
                  <a:moveTo>
                    <a:pt x="216" y="576"/>
                  </a:moveTo>
                  <a:lnTo>
                    <a:pt x="216" y="576"/>
                  </a:lnTo>
                  <a:lnTo>
                    <a:pt x="219" y="573"/>
                  </a:lnTo>
                  <a:lnTo>
                    <a:pt x="219" y="573"/>
                  </a:lnTo>
                  <a:lnTo>
                    <a:pt x="216" y="567"/>
                  </a:lnTo>
                  <a:lnTo>
                    <a:pt x="216" y="567"/>
                  </a:lnTo>
                  <a:lnTo>
                    <a:pt x="213" y="567"/>
                  </a:lnTo>
                  <a:lnTo>
                    <a:pt x="212" y="565"/>
                  </a:lnTo>
                  <a:lnTo>
                    <a:pt x="212" y="565"/>
                  </a:lnTo>
                  <a:lnTo>
                    <a:pt x="212" y="568"/>
                  </a:lnTo>
                  <a:lnTo>
                    <a:pt x="213" y="571"/>
                  </a:lnTo>
                  <a:lnTo>
                    <a:pt x="216" y="576"/>
                  </a:lnTo>
                  <a:lnTo>
                    <a:pt x="216" y="576"/>
                  </a:lnTo>
                  <a:close/>
                  <a:moveTo>
                    <a:pt x="492" y="576"/>
                  </a:moveTo>
                  <a:lnTo>
                    <a:pt x="492" y="576"/>
                  </a:lnTo>
                  <a:lnTo>
                    <a:pt x="492" y="573"/>
                  </a:lnTo>
                  <a:lnTo>
                    <a:pt x="491" y="568"/>
                  </a:lnTo>
                  <a:lnTo>
                    <a:pt x="488" y="567"/>
                  </a:lnTo>
                  <a:lnTo>
                    <a:pt x="485" y="565"/>
                  </a:lnTo>
                  <a:lnTo>
                    <a:pt x="483" y="567"/>
                  </a:lnTo>
                  <a:lnTo>
                    <a:pt x="483" y="567"/>
                  </a:lnTo>
                  <a:lnTo>
                    <a:pt x="488" y="573"/>
                  </a:lnTo>
                  <a:lnTo>
                    <a:pt x="489" y="574"/>
                  </a:lnTo>
                  <a:lnTo>
                    <a:pt x="492" y="576"/>
                  </a:lnTo>
                  <a:lnTo>
                    <a:pt x="492" y="576"/>
                  </a:lnTo>
                  <a:close/>
                  <a:moveTo>
                    <a:pt x="730" y="571"/>
                  </a:moveTo>
                  <a:lnTo>
                    <a:pt x="730" y="571"/>
                  </a:lnTo>
                  <a:lnTo>
                    <a:pt x="732" y="568"/>
                  </a:lnTo>
                  <a:lnTo>
                    <a:pt x="733" y="567"/>
                  </a:lnTo>
                  <a:lnTo>
                    <a:pt x="732" y="567"/>
                  </a:lnTo>
                  <a:lnTo>
                    <a:pt x="732" y="567"/>
                  </a:lnTo>
                  <a:lnTo>
                    <a:pt x="730" y="570"/>
                  </a:lnTo>
                  <a:lnTo>
                    <a:pt x="730" y="570"/>
                  </a:lnTo>
                  <a:lnTo>
                    <a:pt x="730" y="571"/>
                  </a:lnTo>
                  <a:lnTo>
                    <a:pt x="730" y="571"/>
                  </a:lnTo>
                  <a:close/>
                  <a:moveTo>
                    <a:pt x="175" y="568"/>
                  </a:moveTo>
                  <a:lnTo>
                    <a:pt x="175" y="568"/>
                  </a:lnTo>
                  <a:lnTo>
                    <a:pt x="178" y="574"/>
                  </a:lnTo>
                  <a:lnTo>
                    <a:pt x="181" y="577"/>
                  </a:lnTo>
                  <a:lnTo>
                    <a:pt x="181" y="577"/>
                  </a:lnTo>
                  <a:lnTo>
                    <a:pt x="181" y="571"/>
                  </a:lnTo>
                  <a:lnTo>
                    <a:pt x="181" y="570"/>
                  </a:lnTo>
                  <a:lnTo>
                    <a:pt x="180" y="567"/>
                  </a:lnTo>
                  <a:lnTo>
                    <a:pt x="180" y="567"/>
                  </a:lnTo>
                  <a:lnTo>
                    <a:pt x="178" y="568"/>
                  </a:lnTo>
                  <a:lnTo>
                    <a:pt x="175" y="568"/>
                  </a:lnTo>
                  <a:lnTo>
                    <a:pt x="175" y="568"/>
                  </a:lnTo>
                  <a:close/>
                  <a:moveTo>
                    <a:pt x="345" y="576"/>
                  </a:moveTo>
                  <a:lnTo>
                    <a:pt x="345" y="576"/>
                  </a:lnTo>
                  <a:lnTo>
                    <a:pt x="341" y="573"/>
                  </a:lnTo>
                  <a:lnTo>
                    <a:pt x="335" y="570"/>
                  </a:lnTo>
                  <a:lnTo>
                    <a:pt x="329" y="568"/>
                  </a:lnTo>
                  <a:lnTo>
                    <a:pt x="323" y="568"/>
                  </a:lnTo>
                  <a:lnTo>
                    <a:pt x="323" y="568"/>
                  </a:lnTo>
                  <a:lnTo>
                    <a:pt x="328" y="571"/>
                  </a:lnTo>
                  <a:lnTo>
                    <a:pt x="334" y="574"/>
                  </a:lnTo>
                  <a:lnTo>
                    <a:pt x="338" y="577"/>
                  </a:lnTo>
                  <a:lnTo>
                    <a:pt x="341" y="577"/>
                  </a:lnTo>
                  <a:lnTo>
                    <a:pt x="345" y="576"/>
                  </a:lnTo>
                  <a:lnTo>
                    <a:pt x="345" y="576"/>
                  </a:lnTo>
                  <a:close/>
                  <a:moveTo>
                    <a:pt x="392" y="584"/>
                  </a:moveTo>
                  <a:lnTo>
                    <a:pt x="392" y="584"/>
                  </a:lnTo>
                  <a:lnTo>
                    <a:pt x="392" y="584"/>
                  </a:lnTo>
                  <a:lnTo>
                    <a:pt x="393" y="584"/>
                  </a:lnTo>
                  <a:lnTo>
                    <a:pt x="393" y="584"/>
                  </a:lnTo>
                  <a:lnTo>
                    <a:pt x="392" y="574"/>
                  </a:lnTo>
                  <a:lnTo>
                    <a:pt x="390" y="571"/>
                  </a:lnTo>
                  <a:lnTo>
                    <a:pt x="387" y="568"/>
                  </a:lnTo>
                  <a:lnTo>
                    <a:pt x="387" y="568"/>
                  </a:lnTo>
                  <a:lnTo>
                    <a:pt x="386" y="573"/>
                  </a:lnTo>
                  <a:lnTo>
                    <a:pt x="387" y="577"/>
                  </a:lnTo>
                  <a:lnTo>
                    <a:pt x="389" y="581"/>
                  </a:lnTo>
                  <a:lnTo>
                    <a:pt x="392" y="584"/>
                  </a:lnTo>
                  <a:lnTo>
                    <a:pt x="392" y="584"/>
                  </a:lnTo>
                  <a:close/>
                  <a:moveTo>
                    <a:pt x="226" y="574"/>
                  </a:moveTo>
                  <a:lnTo>
                    <a:pt x="226" y="574"/>
                  </a:lnTo>
                  <a:lnTo>
                    <a:pt x="236" y="574"/>
                  </a:lnTo>
                  <a:lnTo>
                    <a:pt x="245" y="573"/>
                  </a:lnTo>
                  <a:lnTo>
                    <a:pt x="245" y="573"/>
                  </a:lnTo>
                  <a:lnTo>
                    <a:pt x="241" y="571"/>
                  </a:lnTo>
                  <a:lnTo>
                    <a:pt x="235" y="570"/>
                  </a:lnTo>
                  <a:lnTo>
                    <a:pt x="230" y="571"/>
                  </a:lnTo>
                  <a:lnTo>
                    <a:pt x="227" y="573"/>
                  </a:lnTo>
                  <a:lnTo>
                    <a:pt x="226" y="574"/>
                  </a:lnTo>
                  <a:lnTo>
                    <a:pt x="226" y="574"/>
                  </a:lnTo>
                  <a:close/>
                  <a:moveTo>
                    <a:pt x="563" y="576"/>
                  </a:moveTo>
                  <a:lnTo>
                    <a:pt x="563" y="576"/>
                  </a:lnTo>
                  <a:lnTo>
                    <a:pt x="566" y="576"/>
                  </a:lnTo>
                  <a:lnTo>
                    <a:pt x="567" y="574"/>
                  </a:lnTo>
                  <a:lnTo>
                    <a:pt x="569" y="573"/>
                  </a:lnTo>
                  <a:lnTo>
                    <a:pt x="569" y="573"/>
                  </a:lnTo>
                  <a:lnTo>
                    <a:pt x="567" y="571"/>
                  </a:lnTo>
                  <a:lnTo>
                    <a:pt x="564" y="570"/>
                  </a:lnTo>
                  <a:lnTo>
                    <a:pt x="564" y="570"/>
                  </a:lnTo>
                  <a:lnTo>
                    <a:pt x="563" y="576"/>
                  </a:lnTo>
                  <a:lnTo>
                    <a:pt x="563" y="576"/>
                  </a:lnTo>
                  <a:close/>
                  <a:moveTo>
                    <a:pt x="166" y="590"/>
                  </a:moveTo>
                  <a:lnTo>
                    <a:pt x="166" y="590"/>
                  </a:lnTo>
                  <a:lnTo>
                    <a:pt x="172" y="590"/>
                  </a:lnTo>
                  <a:lnTo>
                    <a:pt x="180" y="590"/>
                  </a:lnTo>
                  <a:lnTo>
                    <a:pt x="180" y="590"/>
                  </a:lnTo>
                  <a:lnTo>
                    <a:pt x="178" y="585"/>
                  </a:lnTo>
                  <a:lnTo>
                    <a:pt x="175" y="581"/>
                  </a:lnTo>
                  <a:lnTo>
                    <a:pt x="171" y="571"/>
                  </a:lnTo>
                  <a:lnTo>
                    <a:pt x="171" y="571"/>
                  </a:lnTo>
                  <a:lnTo>
                    <a:pt x="168" y="571"/>
                  </a:lnTo>
                  <a:lnTo>
                    <a:pt x="165" y="571"/>
                  </a:lnTo>
                  <a:lnTo>
                    <a:pt x="165" y="571"/>
                  </a:lnTo>
                  <a:lnTo>
                    <a:pt x="166" y="581"/>
                  </a:lnTo>
                  <a:lnTo>
                    <a:pt x="166" y="590"/>
                  </a:lnTo>
                  <a:lnTo>
                    <a:pt x="166" y="590"/>
                  </a:lnTo>
                  <a:close/>
                  <a:moveTo>
                    <a:pt x="688" y="571"/>
                  </a:moveTo>
                  <a:lnTo>
                    <a:pt x="688" y="571"/>
                  </a:lnTo>
                  <a:lnTo>
                    <a:pt x="678" y="582"/>
                  </a:lnTo>
                  <a:lnTo>
                    <a:pt x="674" y="588"/>
                  </a:lnTo>
                  <a:lnTo>
                    <a:pt x="669" y="593"/>
                  </a:lnTo>
                  <a:lnTo>
                    <a:pt x="669" y="593"/>
                  </a:lnTo>
                  <a:lnTo>
                    <a:pt x="683" y="585"/>
                  </a:lnTo>
                  <a:lnTo>
                    <a:pt x="688" y="579"/>
                  </a:lnTo>
                  <a:lnTo>
                    <a:pt x="691" y="571"/>
                  </a:lnTo>
                  <a:lnTo>
                    <a:pt x="691" y="571"/>
                  </a:lnTo>
                  <a:lnTo>
                    <a:pt x="688" y="571"/>
                  </a:lnTo>
                  <a:lnTo>
                    <a:pt x="688" y="571"/>
                  </a:lnTo>
                  <a:close/>
                  <a:moveTo>
                    <a:pt x="401" y="584"/>
                  </a:moveTo>
                  <a:lnTo>
                    <a:pt x="401" y="584"/>
                  </a:lnTo>
                  <a:lnTo>
                    <a:pt x="399" y="577"/>
                  </a:lnTo>
                  <a:lnTo>
                    <a:pt x="398" y="574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8" y="579"/>
                  </a:lnTo>
                  <a:lnTo>
                    <a:pt x="401" y="584"/>
                  </a:lnTo>
                  <a:lnTo>
                    <a:pt x="401" y="584"/>
                  </a:lnTo>
                  <a:close/>
                  <a:moveTo>
                    <a:pt x="503" y="585"/>
                  </a:moveTo>
                  <a:lnTo>
                    <a:pt x="503" y="585"/>
                  </a:lnTo>
                  <a:lnTo>
                    <a:pt x="505" y="590"/>
                  </a:lnTo>
                  <a:lnTo>
                    <a:pt x="506" y="593"/>
                  </a:lnTo>
                  <a:lnTo>
                    <a:pt x="509" y="600"/>
                  </a:lnTo>
                  <a:lnTo>
                    <a:pt x="509" y="600"/>
                  </a:lnTo>
                  <a:lnTo>
                    <a:pt x="514" y="597"/>
                  </a:lnTo>
                  <a:lnTo>
                    <a:pt x="517" y="596"/>
                  </a:lnTo>
                  <a:lnTo>
                    <a:pt x="517" y="596"/>
                  </a:lnTo>
                  <a:lnTo>
                    <a:pt x="515" y="582"/>
                  </a:lnTo>
                  <a:lnTo>
                    <a:pt x="515" y="577"/>
                  </a:lnTo>
                  <a:lnTo>
                    <a:pt x="512" y="573"/>
                  </a:lnTo>
                  <a:lnTo>
                    <a:pt x="512" y="573"/>
                  </a:lnTo>
                  <a:lnTo>
                    <a:pt x="511" y="576"/>
                  </a:lnTo>
                  <a:lnTo>
                    <a:pt x="508" y="579"/>
                  </a:lnTo>
                  <a:lnTo>
                    <a:pt x="505" y="582"/>
                  </a:lnTo>
                  <a:lnTo>
                    <a:pt x="503" y="585"/>
                  </a:lnTo>
                  <a:lnTo>
                    <a:pt x="503" y="585"/>
                  </a:lnTo>
                  <a:close/>
                  <a:moveTo>
                    <a:pt x="625" y="597"/>
                  </a:moveTo>
                  <a:lnTo>
                    <a:pt x="625" y="597"/>
                  </a:lnTo>
                  <a:lnTo>
                    <a:pt x="631" y="593"/>
                  </a:lnTo>
                  <a:lnTo>
                    <a:pt x="637" y="587"/>
                  </a:lnTo>
                  <a:lnTo>
                    <a:pt x="642" y="581"/>
                  </a:lnTo>
                  <a:lnTo>
                    <a:pt x="648" y="574"/>
                  </a:lnTo>
                  <a:lnTo>
                    <a:pt x="648" y="574"/>
                  </a:lnTo>
                  <a:lnTo>
                    <a:pt x="648" y="573"/>
                  </a:lnTo>
                  <a:lnTo>
                    <a:pt x="646" y="573"/>
                  </a:lnTo>
                  <a:lnTo>
                    <a:pt x="646" y="573"/>
                  </a:lnTo>
                  <a:lnTo>
                    <a:pt x="634" y="582"/>
                  </a:lnTo>
                  <a:lnTo>
                    <a:pt x="628" y="588"/>
                  </a:lnTo>
                  <a:lnTo>
                    <a:pt x="627" y="593"/>
                  </a:lnTo>
                  <a:lnTo>
                    <a:pt x="625" y="597"/>
                  </a:lnTo>
                  <a:lnTo>
                    <a:pt x="625" y="597"/>
                  </a:lnTo>
                  <a:close/>
                  <a:moveTo>
                    <a:pt x="428" y="577"/>
                  </a:moveTo>
                  <a:lnTo>
                    <a:pt x="428" y="577"/>
                  </a:lnTo>
                  <a:lnTo>
                    <a:pt x="430" y="577"/>
                  </a:lnTo>
                  <a:lnTo>
                    <a:pt x="433" y="579"/>
                  </a:lnTo>
                  <a:lnTo>
                    <a:pt x="433" y="579"/>
                  </a:lnTo>
                  <a:lnTo>
                    <a:pt x="431" y="574"/>
                  </a:lnTo>
                  <a:lnTo>
                    <a:pt x="428" y="573"/>
                  </a:lnTo>
                  <a:lnTo>
                    <a:pt x="428" y="573"/>
                  </a:lnTo>
                  <a:lnTo>
                    <a:pt x="428" y="577"/>
                  </a:lnTo>
                  <a:lnTo>
                    <a:pt x="428" y="577"/>
                  </a:lnTo>
                  <a:close/>
                  <a:moveTo>
                    <a:pt x="146" y="584"/>
                  </a:moveTo>
                  <a:lnTo>
                    <a:pt x="146" y="584"/>
                  </a:lnTo>
                  <a:lnTo>
                    <a:pt x="152" y="587"/>
                  </a:lnTo>
                  <a:lnTo>
                    <a:pt x="160" y="588"/>
                  </a:lnTo>
                  <a:lnTo>
                    <a:pt x="160" y="588"/>
                  </a:lnTo>
                  <a:lnTo>
                    <a:pt x="162" y="581"/>
                  </a:lnTo>
                  <a:lnTo>
                    <a:pt x="160" y="577"/>
                  </a:lnTo>
                  <a:lnTo>
                    <a:pt x="159" y="574"/>
                  </a:lnTo>
                  <a:lnTo>
                    <a:pt x="159" y="574"/>
                  </a:lnTo>
                  <a:lnTo>
                    <a:pt x="152" y="577"/>
                  </a:lnTo>
                  <a:lnTo>
                    <a:pt x="149" y="581"/>
                  </a:lnTo>
                  <a:lnTo>
                    <a:pt x="146" y="584"/>
                  </a:lnTo>
                  <a:lnTo>
                    <a:pt x="146" y="584"/>
                  </a:lnTo>
                  <a:close/>
                  <a:moveTo>
                    <a:pt x="384" y="585"/>
                  </a:moveTo>
                  <a:lnTo>
                    <a:pt x="384" y="585"/>
                  </a:lnTo>
                  <a:lnTo>
                    <a:pt x="383" y="579"/>
                  </a:lnTo>
                  <a:lnTo>
                    <a:pt x="380" y="574"/>
                  </a:lnTo>
                  <a:lnTo>
                    <a:pt x="380" y="574"/>
                  </a:lnTo>
                  <a:lnTo>
                    <a:pt x="380" y="582"/>
                  </a:lnTo>
                  <a:lnTo>
                    <a:pt x="381" y="584"/>
                  </a:lnTo>
                  <a:lnTo>
                    <a:pt x="384" y="585"/>
                  </a:lnTo>
                  <a:lnTo>
                    <a:pt x="384" y="585"/>
                  </a:lnTo>
                  <a:close/>
                  <a:moveTo>
                    <a:pt x="329" y="579"/>
                  </a:moveTo>
                  <a:lnTo>
                    <a:pt x="329" y="579"/>
                  </a:lnTo>
                  <a:lnTo>
                    <a:pt x="328" y="576"/>
                  </a:lnTo>
                  <a:lnTo>
                    <a:pt x="325" y="576"/>
                  </a:lnTo>
                  <a:lnTo>
                    <a:pt x="325" y="576"/>
                  </a:lnTo>
                  <a:lnTo>
                    <a:pt x="326" y="577"/>
                  </a:lnTo>
                  <a:lnTo>
                    <a:pt x="326" y="577"/>
                  </a:lnTo>
                  <a:lnTo>
                    <a:pt x="329" y="579"/>
                  </a:lnTo>
                  <a:lnTo>
                    <a:pt x="329" y="579"/>
                  </a:lnTo>
                  <a:close/>
                  <a:moveTo>
                    <a:pt x="576" y="585"/>
                  </a:moveTo>
                  <a:lnTo>
                    <a:pt x="576" y="585"/>
                  </a:lnTo>
                  <a:lnTo>
                    <a:pt x="579" y="591"/>
                  </a:lnTo>
                  <a:lnTo>
                    <a:pt x="582" y="596"/>
                  </a:lnTo>
                  <a:lnTo>
                    <a:pt x="582" y="596"/>
                  </a:lnTo>
                  <a:lnTo>
                    <a:pt x="585" y="591"/>
                  </a:lnTo>
                  <a:lnTo>
                    <a:pt x="587" y="587"/>
                  </a:lnTo>
                  <a:lnTo>
                    <a:pt x="588" y="581"/>
                  </a:lnTo>
                  <a:lnTo>
                    <a:pt x="592" y="576"/>
                  </a:lnTo>
                  <a:lnTo>
                    <a:pt x="592" y="576"/>
                  </a:lnTo>
                  <a:lnTo>
                    <a:pt x="584" y="581"/>
                  </a:lnTo>
                  <a:lnTo>
                    <a:pt x="576" y="585"/>
                  </a:lnTo>
                  <a:lnTo>
                    <a:pt x="576" y="585"/>
                  </a:lnTo>
                  <a:close/>
                  <a:moveTo>
                    <a:pt x="640" y="591"/>
                  </a:moveTo>
                  <a:lnTo>
                    <a:pt x="640" y="591"/>
                  </a:lnTo>
                  <a:lnTo>
                    <a:pt x="648" y="585"/>
                  </a:lnTo>
                  <a:lnTo>
                    <a:pt x="651" y="581"/>
                  </a:lnTo>
                  <a:lnTo>
                    <a:pt x="651" y="579"/>
                  </a:lnTo>
                  <a:lnTo>
                    <a:pt x="651" y="576"/>
                  </a:lnTo>
                  <a:lnTo>
                    <a:pt x="651" y="576"/>
                  </a:lnTo>
                  <a:lnTo>
                    <a:pt x="648" y="579"/>
                  </a:lnTo>
                  <a:lnTo>
                    <a:pt x="645" y="584"/>
                  </a:lnTo>
                  <a:lnTo>
                    <a:pt x="640" y="587"/>
                  </a:lnTo>
                  <a:lnTo>
                    <a:pt x="640" y="591"/>
                  </a:lnTo>
                  <a:lnTo>
                    <a:pt x="640" y="591"/>
                  </a:lnTo>
                  <a:close/>
                  <a:moveTo>
                    <a:pt x="87" y="581"/>
                  </a:moveTo>
                  <a:lnTo>
                    <a:pt x="87" y="581"/>
                  </a:lnTo>
                  <a:lnTo>
                    <a:pt x="84" y="577"/>
                  </a:lnTo>
                  <a:lnTo>
                    <a:pt x="81" y="576"/>
                  </a:lnTo>
                  <a:lnTo>
                    <a:pt x="81" y="576"/>
                  </a:lnTo>
                  <a:lnTo>
                    <a:pt x="82" y="579"/>
                  </a:lnTo>
                  <a:lnTo>
                    <a:pt x="87" y="581"/>
                  </a:lnTo>
                  <a:lnTo>
                    <a:pt x="87" y="581"/>
                  </a:lnTo>
                  <a:close/>
                  <a:moveTo>
                    <a:pt x="256" y="577"/>
                  </a:moveTo>
                  <a:lnTo>
                    <a:pt x="256" y="577"/>
                  </a:lnTo>
                  <a:lnTo>
                    <a:pt x="258" y="581"/>
                  </a:lnTo>
                  <a:lnTo>
                    <a:pt x="259" y="584"/>
                  </a:lnTo>
                  <a:lnTo>
                    <a:pt x="262" y="585"/>
                  </a:lnTo>
                  <a:lnTo>
                    <a:pt x="265" y="585"/>
                  </a:lnTo>
                  <a:lnTo>
                    <a:pt x="273" y="587"/>
                  </a:lnTo>
                  <a:lnTo>
                    <a:pt x="280" y="585"/>
                  </a:lnTo>
                  <a:lnTo>
                    <a:pt x="280" y="585"/>
                  </a:lnTo>
                  <a:lnTo>
                    <a:pt x="279" y="577"/>
                  </a:lnTo>
                  <a:lnTo>
                    <a:pt x="279" y="577"/>
                  </a:lnTo>
                  <a:lnTo>
                    <a:pt x="268" y="577"/>
                  </a:lnTo>
                  <a:lnTo>
                    <a:pt x="256" y="577"/>
                  </a:lnTo>
                  <a:lnTo>
                    <a:pt x="256" y="577"/>
                  </a:lnTo>
                  <a:close/>
                  <a:moveTo>
                    <a:pt x="229" y="582"/>
                  </a:moveTo>
                  <a:lnTo>
                    <a:pt x="229" y="582"/>
                  </a:lnTo>
                  <a:lnTo>
                    <a:pt x="233" y="585"/>
                  </a:lnTo>
                  <a:lnTo>
                    <a:pt x="239" y="587"/>
                  </a:lnTo>
                  <a:lnTo>
                    <a:pt x="252" y="588"/>
                  </a:lnTo>
                  <a:lnTo>
                    <a:pt x="252" y="588"/>
                  </a:lnTo>
                  <a:lnTo>
                    <a:pt x="252" y="582"/>
                  </a:lnTo>
                  <a:lnTo>
                    <a:pt x="252" y="579"/>
                  </a:lnTo>
                  <a:lnTo>
                    <a:pt x="250" y="577"/>
                  </a:lnTo>
                  <a:lnTo>
                    <a:pt x="250" y="577"/>
                  </a:lnTo>
                  <a:lnTo>
                    <a:pt x="247" y="579"/>
                  </a:lnTo>
                  <a:lnTo>
                    <a:pt x="244" y="577"/>
                  </a:lnTo>
                  <a:lnTo>
                    <a:pt x="244" y="577"/>
                  </a:lnTo>
                  <a:lnTo>
                    <a:pt x="242" y="577"/>
                  </a:lnTo>
                  <a:lnTo>
                    <a:pt x="241" y="579"/>
                  </a:lnTo>
                  <a:lnTo>
                    <a:pt x="236" y="579"/>
                  </a:lnTo>
                  <a:lnTo>
                    <a:pt x="232" y="581"/>
                  </a:lnTo>
                  <a:lnTo>
                    <a:pt x="229" y="582"/>
                  </a:lnTo>
                  <a:lnTo>
                    <a:pt x="229" y="582"/>
                  </a:lnTo>
                  <a:close/>
                  <a:moveTo>
                    <a:pt x="105" y="582"/>
                  </a:moveTo>
                  <a:lnTo>
                    <a:pt x="105" y="582"/>
                  </a:lnTo>
                  <a:lnTo>
                    <a:pt x="102" y="579"/>
                  </a:lnTo>
                  <a:lnTo>
                    <a:pt x="101" y="577"/>
                  </a:lnTo>
                  <a:lnTo>
                    <a:pt x="99" y="579"/>
                  </a:lnTo>
                  <a:lnTo>
                    <a:pt x="99" y="579"/>
                  </a:lnTo>
                  <a:lnTo>
                    <a:pt x="102" y="582"/>
                  </a:lnTo>
                  <a:lnTo>
                    <a:pt x="104" y="582"/>
                  </a:lnTo>
                  <a:lnTo>
                    <a:pt x="105" y="582"/>
                  </a:lnTo>
                  <a:lnTo>
                    <a:pt x="105" y="582"/>
                  </a:lnTo>
                  <a:close/>
                  <a:moveTo>
                    <a:pt x="285" y="584"/>
                  </a:moveTo>
                  <a:lnTo>
                    <a:pt x="285" y="584"/>
                  </a:lnTo>
                  <a:lnTo>
                    <a:pt x="288" y="584"/>
                  </a:lnTo>
                  <a:lnTo>
                    <a:pt x="291" y="582"/>
                  </a:lnTo>
                  <a:lnTo>
                    <a:pt x="291" y="582"/>
                  </a:lnTo>
                  <a:lnTo>
                    <a:pt x="290" y="581"/>
                  </a:lnTo>
                  <a:lnTo>
                    <a:pt x="288" y="577"/>
                  </a:lnTo>
                  <a:lnTo>
                    <a:pt x="288" y="577"/>
                  </a:lnTo>
                  <a:lnTo>
                    <a:pt x="285" y="577"/>
                  </a:lnTo>
                  <a:lnTo>
                    <a:pt x="285" y="577"/>
                  </a:lnTo>
                  <a:lnTo>
                    <a:pt x="285" y="584"/>
                  </a:lnTo>
                  <a:lnTo>
                    <a:pt x="285" y="584"/>
                  </a:lnTo>
                  <a:close/>
                  <a:moveTo>
                    <a:pt x="534" y="585"/>
                  </a:moveTo>
                  <a:lnTo>
                    <a:pt x="534" y="585"/>
                  </a:lnTo>
                  <a:lnTo>
                    <a:pt x="535" y="585"/>
                  </a:lnTo>
                  <a:lnTo>
                    <a:pt x="538" y="584"/>
                  </a:lnTo>
                  <a:lnTo>
                    <a:pt x="541" y="582"/>
                  </a:lnTo>
                  <a:lnTo>
                    <a:pt x="541" y="582"/>
                  </a:lnTo>
                  <a:lnTo>
                    <a:pt x="540" y="579"/>
                  </a:lnTo>
                  <a:lnTo>
                    <a:pt x="538" y="579"/>
                  </a:lnTo>
                  <a:lnTo>
                    <a:pt x="534" y="577"/>
                  </a:lnTo>
                  <a:lnTo>
                    <a:pt x="534" y="577"/>
                  </a:lnTo>
                  <a:lnTo>
                    <a:pt x="534" y="581"/>
                  </a:lnTo>
                  <a:lnTo>
                    <a:pt x="534" y="585"/>
                  </a:lnTo>
                  <a:lnTo>
                    <a:pt x="534" y="585"/>
                  </a:lnTo>
                  <a:close/>
                  <a:moveTo>
                    <a:pt x="733" y="587"/>
                  </a:moveTo>
                  <a:lnTo>
                    <a:pt x="733" y="587"/>
                  </a:lnTo>
                  <a:lnTo>
                    <a:pt x="736" y="587"/>
                  </a:lnTo>
                  <a:lnTo>
                    <a:pt x="739" y="584"/>
                  </a:lnTo>
                  <a:lnTo>
                    <a:pt x="742" y="581"/>
                  </a:lnTo>
                  <a:lnTo>
                    <a:pt x="742" y="581"/>
                  </a:lnTo>
                  <a:lnTo>
                    <a:pt x="741" y="579"/>
                  </a:lnTo>
                  <a:lnTo>
                    <a:pt x="741" y="579"/>
                  </a:lnTo>
                  <a:lnTo>
                    <a:pt x="736" y="582"/>
                  </a:lnTo>
                  <a:lnTo>
                    <a:pt x="735" y="584"/>
                  </a:lnTo>
                  <a:lnTo>
                    <a:pt x="733" y="587"/>
                  </a:lnTo>
                  <a:lnTo>
                    <a:pt x="733" y="587"/>
                  </a:lnTo>
                  <a:close/>
                  <a:moveTo>
                    <a:pt x="602" y="594"/>
                  </a:moveTo>
                  <a:lnTo>
                    <a:pt x="602" y="594"/>
                  </a:lnTo>
                  <a:lnTo>
                    <a:pt x="605" y="593"/>
                  </a:lnTo>
                  <a:lnTo>
                    <a:pt x="607" y="591"/>
                  </a:lnTo>
                  <a:lnTo>
                    <a:pt x="607" y="591"/>
                  </a:lnTo>
                  <a:lnTo>
                    <a:pt x="604" y="584"/>
                  </a:lnTo>
                  <a:lnTo>
                    <a:pt x="602" y="581"/>
                  </a:lnTo>
                  <a:lnTo>
                    <a:pt x="599" y="579"/>
                  </a:lnTo>
                  <a:lnTo>
                    <a:pt x="599" y="579"/>
                  </a:lnTo>
                  <a:lnTo>
                    <a:pt x="601" y="588"/>
                  </a:lnTo>
                  <a:lnTo>
                    <a:pt x="602" y="594"/>
                  </a:lnTo>
                  <a:lnTo>
                    <a:pt x="602" y="594"/>
                  </a:lnTo>
                  <a:close/>
                  <a:moveTo>
                    <a:pt x="134" y="594"/>
                  </a:moveTo>
                  <a:lnTo>
                    <a:pt x="134" y="594"/>
                  </a:lnTo>
                  <a:lnTo>
                    <a:pt x="137" y="597"/>
                  </a:lnTo>
                  <a:lnTo>
                    <a:pt x="140" y="602"/>
                  </a:lnTo>
                  <a:lnTo>
                    <a:pt x="143" y="606"/>
                  </a:lnTo>
                  <a:lnTo>
                    <a:pt x="148" y="610"/>
                  </a:lnTo>
                  <a:lnTo>
                    <a:pt x="148" y="610"/>
                  </a:lnTo>
                  <a:lnTo>
                    <a:pt x="149" y="605"/>
                  </a:lnTo>
                  <a:lnTo>
                    <a:pt x="149" y="600"/>
                  </a:lnTo>
                  <a:lnTo>
                    <a:pt x="149" y="600"/>
                  </a:lnTo>
                  <a:lnTo>
                    <a:pt x="137" y="581"/>
                  </a:lnTo>
                  <a:lnTo>
                    <a:pt x="137" y="581"/>
                  </a:lnTo>
                  <a:lnTo>
                    <a:pt x="136" y="587"/>
                  </a:lnTo>
                  <a:lnTo>
                    <a:pt x="134" y="594"/>
                  </a:lnTo>
                  <a:lnTo>
                    <a:pt x="134" y="594"/>
                  </a:lnTo>
                  <a:close/>
                  <a:moveTo>
                    <a:pt x="303" y="581"/>
                  </a:moveTo>
                  <a:lnTo>
                    <a:pt x="303" y="581"/>
                  </a:lnTo>
                  <a:lnTo>
                    <a:pt x="299" y="581"/>
                  </a:lnTo>
                  <a:lnTo>
                    <a:pt x="296" y="581"/>
                  </a:lnTo>
                  <a:lnTo>
                    <a:pt x="294" y="581"/>
                  </a:lnTo>
                  <a:lnTo>
                    <a:pt x="294" y="581"/>
                  </a:lnTo>
                  <a:lnTo>
                    <a:pt x="296" y="582"/>
                  </a:lnTo>
                  <a:lnTo>
                    <a:pt x="299" y="584"/>
                  </a:lnTo>
                  <a:lnTo>
                    <a:pt x="302" y="582"/>
                  </a:lnTo>
                  <a:lnTo>
                    <a:pt x="303" y="581"/>
                  </a:lnTo>
                  <a:lnTo>
                    <a:pt x="303" y="581"/>
                  </a:lnTo>
                  <a:close/>
                  <a:moveTo>
                    <a:pt x="494" y="587"/>
                  </a:moveTo>
                  <a:lnTo>
                    <a:pt x="494" y="587"/>
                  </a:lnTo>
                  <a:lnTo>
                    <a:pt x="495" y="587"/>
                  </a:lnTo>
                  <a:lnTo>
                    <a:pt x="497" y="585"/>
                  </a:lnTo>
                  <a:lnTo>
                    <a:pt x="497" y="585"/>
                  </a:lnTo>
                  <a:lnTo>
                    <a:pt x="497" y="582"/>
                  </a:lnTo>
                  <a:lnTo>
                    <a:pt x="495" y="581"/>
                  </a:lnTo>
                  <a:lnTo>
                    <a:pt x="494" y="581"/>
                  </a:lnTo>
                  <a:lnTo>
                    <a:pt x="494" y="581"/>
                  </a:lnTo>
                  <a:lnTo>
                    <a:pt x="492" y="582"/>
                  </a:lnTo>
                  <a:lnTo>
                    <a:pt x="492" y="584"/>
                  </a:lnTo>
                  <a:lnTo>
                    <a:pt x="494" y="585"/>
                  </a:lnTo>
                  <a:lnTo>
                    <a:pt x="494" y="587"/>
                  </a:lnTo>
                  <a:lnTo>
                    <a:pt x="494" y="587"/>
                  </a:lnTo>
                  <a:close/>
                  <a:moveTo>
                    <a:pt x="546" y="582"/>
                  </a:moveTo>
                  <a:lnTo>
                    <a:pt x="546" y="582"/>
                  </a:lnTo>
                  <a:lnTo>
                    <a:pt x="547" y="588"/>
                  </a:lnTo>
                  <a:lnTo>
                    <a:pt x="547" y="590"/>
                  </a:lnTo>
                  <a:lnTo>
                    <a:pt x="549" y="593"/>
                  </a:lnTo>
                  <a:lnTo>
                    <a:pt x="549" y="593"/>
                  </a:lnTo>
                  <a:lnTo>
                    <a:pt x="552" y="591"/>
                  </a:lnTo>
                  <a:lnTo>
                    <a:pt x="553" y="590"/>
                  </a:lnTo>
                  <a:lnTo>
                    <a:pt x="558" y="584"/>
                  </a:lnTo>
                  <a:lnTo>
                    <a:pt x="558" y="584"/>
                  </a:lnTo>
                  <a:lnTo>
                    <a:pt x="555" y="582"/>
                  </a:lnTo>
                  <a:lnTo>
                    <a:pt x="552" y="582"/>
                  </a:lnTo>
                  <a:lnTo>
                    <a:pt x="549" y="582"/>
                  </a:lnTo>
                  <a:lnTo>
                    <a:pt x="546" y="582"/>
                  </a:lnTo>
                  <a:lnTo>
                    <a:pt x="546" y="582"/>
                  </a:lnTo>
                  <a:close/>
                  <a:moveTo>
                    <a:pt x="701" y="593"/>
                  </a:moveTo>
                  <a:lnTo>
                    <a:pt x="701" y="593"/>
                  </a:lnTo>
                  <a:lnTo>
                    <a:pt x="703" y="593"/>
                  </a:lnTo>
                  <a:lnTo>
                    <a:pt x="703" y="593"/>
                  </a:lnTo>
                  <a:lnTo>
                    <a:pt x="706" y="594"/>
                  </a:lnTo>
                  <a:lnTo>
                    <a:pt x="706" y="594"/>
                  </a:lnTo>
                  <a:lnTo>
                    <a:pt x="709" y="588"/>
                  </a:lnTo>
                  <a:lnTo>
                    <a:pt x="710" y="585"/>
                  </a:lnTo>
                  <a:lnTo>
                    <a:pt x="709" y="582"/>
                  </a:lnTo>
                  <a:lnTo>
                    <a:pt x="709" y="582"/>
                  </a:lnTo>
                  <a:lnTo>
                    <a:pt x="704" y="587"/>
                  </a:lnTo>
                  <a:lnTo>
                    <a:pt x="703" y="588"/>
                  </a:lnTo>
                  <a:lnTo>
                    <a:pt x="701" y="593"/>
                  </a:lnTo>
                  <a:lnTo>
                    <a:pt x="701" y="593"/>
                  </a:lnTo>
                  <a:close/>
                  <a:moveTo>
                    <a:pt x="460" y="602"/>
                  </a:moveTo>
                  <a:lnTo>
                    <a:pt x="460" y="602"/>
                  </a:lnTo>
                  <a:lnTo>
                    <a:pt x="459" y="603"/>
                  </a:lnTo>
                  <a:lnTo>
                    <a:pt x="456" y="606"/>
                  </a:lnTo>
                  <a:lnTo>
                    <a:pt x="456" y="606"/>
                  </a:lnTo>
                  <a:lnTo>
                    <a:pt x="460" y="617"/>
                  </a:lnTo>
                  <a:lnTo>
                    <a:pt x="463" y="622"/>
                  </a:lnTo>
                  <a:lnTo>
                    <a:pt x="466" y="626"/>
                  </a:lnTo>
                  <a:lnTo>
                    <a:pt x="466" y="626"/>
                  </a:lnTo>
                  <a:lnTo>
                    <a:pt x="468" y="619"/>
                  </a:lnTo>
                  <a:lnTo>
                    <a:pt x="470" y="611"/>
                  </a:lnTo>
                  <a:lnTo>
                    <a:pt x="470" y="603"/>
                  </a:lnTo>
                  <a:lnTo>
                    <a:pt x="468" y="597"/>
                  </a:lnTo>
                  <a:lnTo>
                    <a:pt x="465" y="591"/>
                  </a:lnTo>
                  <a:lnTo>
                    <a:pt x="460" y="587"/>
                  </a:lnTo>
                  <a:lnTo>
                    <a:pt x="454" y="584"/>
                  </a:lnTo>
                  <a:lnTo>
                    <a:pt x="447" y="582"/>
                  </a:lnTo>
                  <a:lnTo>
                    <a:pt x="447" y="582"/>
                  </a:lnTo>
                  <a:lnTo>
                    <a:pt x="448" y="585"/>
                  </a:lnTo>
                  <a:lnTo>
                    <a:pt x="450" y="588"/>
                  </a:lnTo>
                  <a:lnTo>
                    <a:pt x="454" y="591"/>
                  </a:lnTo>
                  <a:lnTo>
                    <a:pt x="459" y="594"/>
                  </a:lnTo>
                  <a:lnTo>
                    <a:pt x="460" y="597"/>
                  </a:lnTo>
                  <a:lnTo>
                    <a:pt x="460" y="602"/>
                  </a:lnTo>
                  <a:lnTo>
                    <a:pt x="460" y="602"/>
                  </a:lnTo>
                  <a:close/>
                  <a:moveTo>
                    <a:pt x="357" y="585"/>
                  </a:moveTo>
                  <a:lnTo>
                    <a:pt x="357" y="585"/>
                  </a:lnTo>
                  <a:lnTo>
                    <a:pt x="360" y="587"/>
                  </a:lnTo>
                  <a:lnTo>
                    <a:pt x="364" y="587"/>
                  </a:lnTo>
                  <a:lnTo>
                    <a:pt x="369" y="587"/>
                  </a:lnTo>
                  <a:lnTo>
                    <a:pt x="370" y="585"/>
                  </a:lnTo>
                  <a:lnTo>
                    <a:pt x="370" y="585"/>
                  </a:lnTo>
                  <a:lnTo>
                    <a:pt x="364" y="584"/>
                  </a:lnTo>
                  <a:lnTo>
                    <a:pt x="360" y="584"/>
                  </a:lnTo>
                  <a:lnTo>
                    <a:pt x="357" y="585"/>
                  </a:lnTo>
                  <a:lnTo>
                    <a:pt x="357" y="585"/>
                  </a:lnTo>
                  <a:close/>
                  <a:moveTo>
                    <a:pt x="328" y="590"/>
                  </a:moveTo>
                  <a:lnTo>
                    <a:pt x="328" y="590"/>
                  </a:lnTo>
                  <a:lnTo>
                    <a:pt x="343" y="588"/>
                  </a:lnTo>
                  <a:lnTo>
                    <a:pt x="343" y="588"/>
                  </a:lnTo>
                  <a:lnTo>
                    <a:pt x="340" y="587"/>
                  </a:lnTo>
                  <a:lnTo>
                    <a:pt x="337" y="585"/>
                  </a:lnTo>
                  <a:lnTo>
                    <a:pt x="328" y="584"/>
                  </a:lnTo>
                  <a:lnTo>
                    <a:pt x="328" y="584"/>
                  </a:lnTo>
                  <a:lnTo>
                    <a:pt x="328" y="585"/>
                  </a:lnTo>
                  <a:lnTo>
                    <a:pt x="328" y="590"/>
                  </a:lnTo>
                  <a:lnTo>
                    <a:pt x="328" y="590"/>
                  </a:lnTo>
                  <a:close/>
                  <a:moveTo>
                    <a:pt x="485" y="584"/>
                  </a:moveTo>
                  <a:lnTo>
                    <a:pt x="485" y="584"/>
                  </a:lnTo>
                  <a:lnTo>
                    <a:pt x="485" y="587"/>
                  </a:lnTo>
                  <a:lnTo>
                    <a:pt x="486" y="590"/>
                  </a:lnTo>
                  <a:lnTo>
                    <a:pt x="488" y="593"/>
                  </a:lnTo>
                  <a:lnTo>
                    <a:pt x="491" y="594"/>
                  </a:lnTo>
                  <a:lnTo>
                    <a:pt x="491" y="594"/>
                  </a:lnTo>
                  <a:lnTo>
                    <a:pt x="491" y="591"/>
                  </a:lnTo>
                  <a:lnTo>
                    <a:pt x="489" y="588"/>
                  </a:lnTo>
                  <a:lnTo>
                    <a:pt x="488" y="585"/>
                  </a:lnTo>
                  <a:lnTo>
                    <a:pt x="485" y="584"/>
                  </a:lnTo>
                  <a:lnTo>
                    <a:pt x="485" y="584"/>
                  </a:lnTo>
                  <a:close/>
                  <a:moveTo>
                    <a:pt x="561" y="587"/>
                  </a:moveTo>
                  <a:lnTo>
                    <a:pt x="561" y="587"/>
                  </a:lnTo>
                  <a:lnTo>
                    <a:pt x="564" y="585"/>
                  </a:lnTo>
                  <a:lnTo>
                    <a:pt x="564" y="585"/>
                  </a:lnTo>
                  <a:lnTo>
                    <a:pt x="564" y="584"/>
                  </a:lnTo>
                  <a:lnTo>
                    <a:pt x="564" y="584"/>
                  </a:lnTo>
                  <a:lnTo>
                    <a:pt x="563" y="585"/>
                  </a:lnTo>
                  <a:lnTo>
                    <a:pt x="561" y="587"/>
                  </a:lnTo>
                  <a:lnTo>
                    <a:pt x="561" y="587"/>
                  </a:lnTo>
                  <a:close/>
                  <a:moveTo>
                    <a:pt x="195" y="591"/>
                  </a:moveTo>
                  <a:lnTo>
                    <a:pt x="195" y="591"/>
                  </a:lnTo>
                  <a:lnTo>
                    <a:pt x="218" y="590"/>
                  </a:lnTo>
                  <a:lnTo>
                    <a:pt x="218" y="590"/>
                  </a:lnTo>
                  <a:lnTo>
                    <a:pt x="216" y="587"/>
                  </a:lnTo>
                  <a:lnTo>
                    <a:pt x="215" y="584"/>
                  </a:lnTo>
                  <a:lnTo>
                    <a:pt x="215" y="584"/>
                  </a:lnTo>
                  <a:lnTo>
                    <a:pt x="204" y="585"/>
                  </a:lnTo>
                  <a:lnTo>
                    <a:pt x="200" y="588"/>
                  </a:lnTo>
                  <a:lnTo>
                    <a:pt x="195" y="591"/>
                  </a:lnTo>
                  <a:lnTo>
                    <a:pt x="195" y="591"/>
                  </a:lnTo>
                  <a:close/>
                  <a:moveTo>
                    <a:pt x="299" y="587"/>
                  </a:moveTo>
                  <a:lnTo>
                    <a:pt x="299" y="587"/>
                  </a:lnTo>
                  <a:lnTo>
                    <a:pt x="300" y="588"/>
                  </a:lnTo>
                  <a:lnTo>
                    <a:pt x="303" y="590"/>
                  </a:lnTo>
                  <a:lnTo>
                    <a:pt x="309" y="591"/>
                  </a:lnTo>
                  <a:lnTo>
                    <a:pt x="323" y="590"/>
                  </a:lnTo>
                  <a:lnTo>
                    <a:pt x="323" y="590"/>
                  </a:lnTo>
                  <a:lnTo>
                    <a:pt x="322" y="587"/>
                  </a:lnTo>
                  <a:lnTo>
                    <a:pt x="322" y="584"/>
                  </a:lnTo>
                  <a:lnTo>
                    <a:pt x="322" y="584"/>
                  </a:lnTo>
                  <a:lnTo>
                    <a:pt x="299" y="587"/>
                  </a:lnTo>
                  <a:lnTo>
                    <a:pt x="299" y="587"/>
                  </a:lnTo>
                  <a:close/>
                  <a:moveTo>
                    <a:pt x="653" y="593"/>
                  </a:moveTo>
                  <a:lnTo>
                    <a:pt x="653" y="593"/>
                  </a:lnTo>
                  <a:lnTo>
                    <a:pt x="657" y="590"/>
                  </a:lnTo>
                  <a:lnTo>
                    <a:pt x="659" y="588"/>
                  </a:lnTo>
                  <a:lnTo>
                    <a:pt x="660" y="585"/>
                  </a:lnTo>
                  <a:lnTo>
                    <a:pt x="660" y="585"/>
                  </a:lnTo>
                  <a:lnTo>
                    <a:pt x="657" y="587"/>
                  </a:lnTo>
                  <a:lnTo>
                    <a:pt x="654" y="588"/>
                  </a:lnTo>
                  <a:lnTo>
                    <a:pt x="653" y="591"/>
                  </a:lnTo>
                  <a:lnTo>
                    <a:pt x="653" y="593"/>
                  </a:lnTo>
                  <a:lnTo>
                    <a:pt x="653" y="593"/>
                  </a:lnTo>
                  <a:close/>
                  <a:moveTo>
                    <a:pt x="410" y="587"/>
                  </a:moveTo>
                  <a:lnTo>
                    <a:pt x="410" y="587"/>
                  </a:lnTo>
                  <a:lnTo>
                    <a:pt x="413" y="596"/>
                  </a:lnTo>
                  <a:lnTo>
                    <a:pt x="418" y="605"/>
                  </a:lnTo>
                  <a:lnTo>
                    <a:pt x="418" y="605"/>
                  </a:lnTo>
                  <a:lnTo>
                    <a:pt x="415" y="596"/>
                  </a:lnTo>
                  <a:lnTo>
                    <a:pt x="413" y="587"/>
                  </a:lnTo>
                  <a:lnTo>
                    <a:pt x="413" y="587"/>
                  </a:lnTo>
                  <a:lnTo>
                    <a:pt x="412" y="587"/>
                  </a:lnTo>
                  <a:lnTo>
                    <a:pt x="410" y="587"/>
                  </a:lnTo>
                  <a:lnTo>
                    <a:pt x="410" y="587"/>
                  </a:lnTo>
                  <a:close/>
                  <a:moveTo>
                    <a:pt x="541" y="587"/>
                  </a:moveTo>
                  <a:lnTo>
                    <a:pt x="541" y="587"/>
                  </a:lnTo>
                  <a:lnTo>
                    <a:pt x="538" y="588"/>
                  </a:lnTo>
                  <a:lnTo>
                    <a:pt x="535" y="590"/>
                  </a:lnTo>
                  <a:lnTo>
                    <a:pt x="535" y="590"/>
                  </a:lnTo>
                  <a:lnTo>
                    <a:pt x="537" y="594"/>
                  </a:lnTo>
                  <a:lnTo>
                    <a:pt x="538" y="597"/>
                  </a:lnTo>
                  <a:lnTo>
                    <a:pt x="538" y="597"/>
                  </a:lnTo>
                  <a:lnTo>
                    <a:pt x="541" y="597"/>
                  </a:lnTo>
                  <a:lnTo>
                    <a:pt x="543" y="597"/>
                  </a:lnTo>
                  <a:lnTo>
                    <a:pt x="544" y="594"/>
                  </a:lnTo>
                  <a:lnTo>
                    <a:pt x="543" y="590"/>
                  </a:lnTo>
                  <a:lnTo>
                    <a:pt x="541" y="587"/>
                  </a:lnTo>
                  <a:lnTo>
                    <a:pt x="541" y="587"/>
                  </a:lnTo>
                  <a:close/>
                  <a:moveTo>
                    <a:pt x="587" y="605"/>
                  </a:moveTo>
                  <a:lnTo>
                    <a:pt x="587" y="605"/>
                  </a:lnTo>
                  <a:lnTo>
                    <a:pt x="599" y="600"/>
                  </a:lnTo>
                  <a:lnTo>
                    <a:pt x="599" y="600"/>
                  </a:lnTo>
                  <a:lnTo>
                    <a:pt x="598" y="596"/>
                  </a:lnTo>
                  <a:lnTo>
                    <a:pt x="598" y="593"/>
                  </a:lnTo>
                  <a:lnTo>
                    <a:pt x="595" y="587"/>
                  </a:lnTo>
                  <a:lnTo>
                    <a:pt x="595" y="587"/>
                  </a:lnTo>
                  <a:lnTo>
                    <a:pt x="590" y="596"/>
                  </a:lnTo>
                  <a:lnTo>
                    <a:pt x="587" y="605"/>
                  </a:lnTo>
                  <a:lnTo>
                    <a:pt x="587" y="605"/>
                  </a:lnTo>
                  <a:close/>
                  <a:moveTo>
                    <a:pt x="393" y="590"/>
                  </a:moveTo>
                  <a:lnTo>
                    <a:pt x="393" y="590"/>
                  </a:lnTo>
                  <a:lnTo>
                    <a:pt x="396" y="596"/>
                  </a:lnTo>
                  <a:lnTo>
                    <a:pt x="401" y="603"/>
                  </a:lnTo>
                  <a:lnTo>
                    <a:pt x="406" y="610"/>
                  </a:lnTo>
                  <a:lnTo>
                    <a:pt x="407" y="611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04" y="600"/>
                  </a:lnTo>
                  <a:lnTo>
                    <a:pt x="398" y="588"/>
                  </a:lnTo>
                  <a:lnTo>
                    <a:pt x="398" y="588"/>
                  </a:lnTo>
                  <a:lnTo>
                    <a:pt x="395" y="588"/>
                  </a:lnTo>
                  <a:lnTo>
                    <a:pt x="393" y="588"/>
                  </a:lnTo>
                  <a:lnTo>
                    <a:pt x="393" y="590"/>
                  </a:lnTo>
                  <a:lnTo>
                    <a:pt x="393" y="590"/>
                  </a:lnTo>
                  <a:close/>
                  <a:moveTo>
                    <a:pt x="572" y="588"/>
                  </a:moveTo>
                  <a:lnTo>
                    <a:pt x="572" y="588"/>
                  </a:lnTo>
                  <a:lnTo>
                    <a:pt x="567" y="594"/>
                  </a:lnTo>
                  <a:lnTo>
                    <a:pt x="564" y="602"/>
                  </a:lnTo>
                  <a:lnTo>
                    <a:pt x="561" y="620"/>
                  </a:lnTo>
                  <a:lnTo>
                    <a:pt x="561" y="620"/>
                  </a:lnTo>
                  <a:lnTo>
                    <a:pt x="567" y="619"/>
                  </a:lnTo>
                  <a:lnTo>
                    <a:pt x="570" y="616"/>
                  </a:lnTo>
                  <a:lnTo>
                    <a:pt x="573" y="611"/>
                  </a:lnTo>
                  <a:lnTo>
                    <a:pt x="576" y="606"/>
                  </a:lnTo>
                  <a:lnTo>
                    <a:pt x="578" y="602"/>
                  </a:lnTo>
                  <a:lnTo>
                    <a:pt x="576" y="597"/>
                  </a:lnTo>
                  <a:lnTo>
                    <a:pt x="575" y="593"/>
                  </a:lnTo>
                  <a:lnTo>
                    <a:pt x="572" y="588"/>
                  </a:lnTo>
                  <a:lnTo>
                    <a:pt x="572" y="588"/>
                  </a:lnTo>
                  <a:close/>
                  <a:moveTo>
                    <a:pt x="389" y="599"/>
                  </a:moveTo>
                  <a:lnTo>
                    <a:pt x="389" y="599"/>
                  </a:lnTo>
                  <a:lnTo>
                    <a:pt x="390" y="600"/>
                  </a:lnTo>
                  <a:lnTo>
                    <a:pt x="393" y="602"/>
                  </a:lnTo>
                  <a:lnTo>
                    <a:pt x="393" y="602"/>
                  </a:lnTo>
                  <a:lnTo>
                    <a:pt x="390" y="594"/>
                  </a:lnTo>
                  <a:lnTo>
                    <a:pt x="387" y="591"/>
                  </a:lnTo>
                  <a:lnTo>
                    <a:pt x="384" y="590"/>
                  </a:lnTo>
                  <a:lnTo>
                    <a:pt x="384" y="590"/>
                  </a:lnTo>
                  <a:lnTo>
                    <a:pt x="387" y="594"/>
                  </a:lnTo>
                  <a:lnTo>
                    <a:pt x="389" y="596"/>
                  </a:lnTo>
                  <a:lnTo>
                    <a:pt x="389" y="599"/>
                  </a:lnTo>
                  <a:lnTo>
                    <a:pt x="389" y="599"/>
                  </a:lnTo>
                  <a:close/>
                  <a:moveTo>
                    <a:pt x="433" y="599"/>
                  </a:moveTo>
                  <a:lnTo>
                    <a:pt x="433" y="599"/>
                  </a:lnTo>
                  <a:lnTo>
                    <a:pt x="430" y="593"/>
                  </a:lnTo>
                  <a:lnTo>
                    <a:pt x="428" y="591"/>
                  </a:lnTo>
                  <a:lnTo>
                    <a:pt x="425" y="590"/>
                  </a:lnTo>
                  <a:lnTo>
                    <a:pt x="425" y="590"/>
                  </a:lnTo>
                  <a:lnTo>
                    <a:pt x="427" y="591"/>
                  </a:lnTo>
                  <a:lnTo>
                    <a:pt x="428" y="594"/>
                  </a:lnTo>
                  <a:lnTo>
                    <a:pt x="433" y="599"/>
                  </a:lnTo>
                  <a:lnTo>
                    <a:pt x="433" y="599"/>
                  </a:lnTo>
                  <a:close/>
                  <a:moveTo>
                    <a:pt x="434" y="591"/>
                  </a:moveTo>
                  <a:lnTo>
                    <a:pt x="434" y="591"/>
                  </a:lnTo>
                  <a:lnTo>
                    <a:pt x="438" y="594"/>
                  </a:lnTo>
                  <a:lnTo>
                    <a:pt x="439" y="600"/>
                  </a:lnTo>
                  <a:lnTo>
                    <a:pt x="441" y="603"/>
                  </a:lnTo>
                  <a:lnTo>
                    <a:pt x="442" y="605"/>
                  </a:lnTo>
                  <a:lnTo>
                    <a:pt x="445" y="606"/>
                  </a:lnTo>
                  <a:lnTo>
                    <a:pt x="445" y="606"/>
                  </a:lnTo>
                  <a:lnTo>
                    <a:pt x="442" y="597"/>
                  </a:lnTo>
                  <a:lnTo>
                    <a:pt x="436" y="590"/>
                  </a:lnTo>
                  <a:lnTo>
                    <a:pt x="436" y="590"/>
                  </a:lnTo>
                  <a:lnTo>
                    <a:pt x="436" y="590"/>
                  </a:lnTo>
                  <a:lnTo>
                    <a:pt x="434" y="591"/>
                  </a:lnTo>
                  <a:lnTo>
                    <a:pt x="434" y="591"/>
                  </a:lnTo>
                  <a:close/>
                  <a:moveTo>
                    <a:pt x="500" y="603"/>
                  </a:moveTo>
                  <a:lnTo>
                    <a:pt x="500" y="603"/>
                  </a:lnTo>
                  <a:lnTo>
                    <a:pt x="503" y="602"/>
                  </a:lnTo>
                  <a:lnTo>
                    <a:pt x="503" y="602"/>
                  </a:lnTo>
                  <a:lnTo>
                    <a:pt x="502" y="594"/>
                  </a:lnTo>
                  <a:lnTo>
                    <a:pt x="500" y="591"/>
                  </a:lnTo>
                  <a:lnTo>
                    <a:pt x="499" y="590"/>
                  </a:lnTo>
                  <a:lnTo>
                    <a:pt x="499" y="590"/>
                  </a:lnTo>
                  <a:lnTo>
                    <a:pt x="497" y="593"/>
                  </a:lnTo>
                  <a:lnTo>
                    <a:pt x="497" y="596"/>
                  </a:lnTo>
                  <a:lnTo>
                    <a:pt x="500" y="603"/>
                  </a:lnTo>
                  <a:lnTo>
                    <a:pt x="500" y="603"/>
                  </a:lnTo>
                  <a:close/>
                  <a:moveTo>
                    <a:pt x="372" y="591"/>
                  </a:moveTo>
                  <a:lnTo>
                    <a:pt x="372" y="591"/>
                  </a:lnTo>
                  <a:lnTo>
                    <a:pt x="378" y="594"/>
                  </a:lnTo>
                  <a:lnTo>
                    <a:pt x="378" y="594"/>
                  </a:lnTo>
                  <a:lnTo>
                    <a:pt x="378" y="593"/>
                  </a:lnTo>
                  <a:lnTo>
                    <a:pt x="378" y="591"/>
                  </a:lnTo>
                  <a:lnTo>
                    <a:pt x="377" y="590"/>
                  </a:lnTo>
                  <a:lnTo>
                    <a:pt x="377" y="590"/>
                  </a:lnTo>
                  <a:lnTo>
                    <a:pt x="373" y="590"/>
                  </a:lnTo>
                  <a:lnTo>
                    <a:pt x="372" y="590"/>
                  </a:lnTo>
                  <a:lnTo>
                    <a:pt x="372" y="591"/>
                  </a:lnTo>
                  <a:lnTo>
                    <a:pt x="372" y="591"/>
                  </a:lnTo>
                  <a:close/>
                  <a:moveTo>
                    <a:pt x="117" y="596"/>
                  </a:moveTo>
                  <a:lnTo>
                    <a:pt x="117" y="596"/>
                  </a:lnTo>
                  <a:lnTo>
                    <a:pt x="117" y="593"/>
                  </a:lnTo>
                  <a:lnTo>
                    <a:pt x="116" y="593"/>
                  </a:lnTo>
                  <a:lnTo>
                    <a:pt x="110" y="591"/>
                  </a:lnTo>
                  <a:lnTo>
                    <a:pt x="110" y="591"/>
                  </a:lnTo>
                  <a:lnTo>
                    <a:pt x="113" y="594"/>
                  </a:lnTo>
                  <a:lnTo>
                    <a:pt x="117" y="596"/>
                  </a:lnTo>
                  <a:lnTo>
                    <a:pt x="117" y="596"/>
                  </a:lnTo>
                  <a:close/>
                  <a:moveTo>
                    <a:pt x="152" y="597"/>
                  </a:moveTo>
                  <a:lnTo>
                    <a:pt x="152" y="597"/>
                  </a:lnTo>
                  <a:lnTo>
                    <a:pt x="157" y="596"/>
                  </a:lnTo>
                  <a:lnTo>
                    <a:pt x="160" y="596"/>
                  </a:lnTo>
                  <a:lnTo>
                    <a:pt x="160" y="593"/>
                  </a:lnTo>
                  <a:lnTo>
                    <a:pt x="160" y="593"/>
                  </a:lnTo>
                  <a:lnTo>
                    <a:pt x="155" y="591"/>
                  </a:lnTo>
                  <a:lnTo>
                    <a:pt x="149" y="591"/>
                  </a:lnTo>
                  <a:lnTo>
                    <a:pt x="149" y="591"/>
                  </a:lnTo>
                  <a:lnTo>
                    <a:pt x="151" y="594"/>
                  </a:lnTo>
                  <a:lnTo>
                    <a:pt x="152" y="597"/>
                  </a:lnTo>
                  <a:lnTo>
                    <a:pt x="152" y="597"/>
                  </a:lnTo>
                  <a:close/>
                  <a:moveTo>
                    <a:pt x="482" y="596"/>
                  </a:moveTo>
                  <a:lnTo>
                    <a:pt x="482" y="596"/>
                  </a:lnTo>
                  <a:lnTo>
                    <a:pt x="480" y="594"/>
                  </a:lnTo>
                  <a:lnTo>
                    <a:pt x="480" y="591"/>
                  </a:lnTo>
                  <a:lnTo>
                    <a:pt x="480" y="591"/>
                  </a:lnTo>
                  <a:lnTo>
                    <a:pt x="479" y="591"/>
                  </a:lnTo>
                  <a:lnTo>
                    <a:pt x="479" y="591"/>
                  </a:lnTo>
                  <a:lnTo>
                    <a:pt x="479" y="594"/>
                  </a:lnTo>
                  <a:lnTo>
                    <a:pt x="482" y="596"/>
                  </a:lnTo>
                  <a:lnTo>
                    <a:pt x="482" y="596"/>
                  </a:lnTo>
                  <a:close/>
                  <a:moveTo>
                    <a:pt x="166" y="594"/>
                  </a:moveTo>
                  <a:lnTo>
                    <a:pt x="166" y="594"/>
                  </a:lnTo>
                  <a:lnTo>
                    <a:pt x="171" y="596"/>
                  </a:lnTo>
                  <a:lnTo>
                    <a:pt x="174" y="596"/>
                  </a:lnTo>
                  <a:lnTo>
                    <a:pt x="175" y="594"/>
                  </a:lnTo>
                  <a:lnTo>
                    <a:pt x="175" y="594"/>
                  </a:lnTo>
                  <a:lnTo>
                    <a:pt x="169" y="593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66" y="594"/>
                  </a:lnTo>
                  <a:lnTo>
                    <a:pt x="166" y="594"/>
                  </a:lnTo>
                  <a:close/>
                  <a:moveTo>
                    <a:pt x="328" y="593"/>
                  </a:moveTo>
                  <a:lnTo>
                    <a:pt x="328" y="593"/>
                  </a:lnTo>
                  <a:lnTo>
                    <a:pt x="335" y="596"/>
                  </a:lnTo>
                  <a:lnTo>
                    <a:pt x="341" y="599"/>
                  </a:lnTo>
                  <a:lnTo>
                    <a:pt x="351" y="600"/>
                  </a:lnTo>
                  <a:lnTo>
                    <a:pt x="357" y="602"/>
                  </a:lnTo>
                  <a:lnTo>
                    <a:pt x="357" y="602"/>
                  </a:lnTo>
                  <a:lnTo>
                    <a:pt x="355" y="599"/>
                  </a:lnTo>
                  <a:lnTo>
                    <a:pt x="352" y="596"/>
                  </a:lnTo>
                  <a:lnTo>
                    <a:pt x="349" y="594"/>
                  </a:lnTo>
                  <a:lnTo>
                    <a:pt x="346" y="593"/>
                  </a:lnTo>
                  <a:lnTo>
                    <a:pt x="338" y="593"/>
                  </a:lnTo>
                  <a:lnTo>
                    <a:pt x="328" y="593"/>
                  </a:lnTo>
                  <a:lnTo>
                    <a:pt x="328" y="593"/>
                  </a:lnTo>
                  <a:close/>
                  <a:moveTo>
                    <a:pt x="369" y="605"/>
                  </a:moveTo>
                  <a:lnTo>
                    <a:pt x="369" y="605"/>
                  </a:lnTo>
                  <a:lnTo>
                    <a:pt x="366" y="602"/>
                  </a:lnTo>
                  <a:lnTo>
                    <a:pt x="361" y="597"/>
                  </a:lnTo>
                  <a:lnTo>
                    <a:pt x="358" y="594"/>
                  </a:lnTo>
                  <a:lnTo>
                    <a:pt x="355" y="593"/>
                  </a:lnTo>
                  <a:lnTo>
                    <a:pt x="355" y="593"/>
                  </a:lnTo>
                  <a:lnTo>
                    <a:pt x="358" y="596"/>
                  </a:lnTo>
                  <a:lnTo>
                    <a:pt x="361" y="600"/>
                  </a:lnTo>
                  <a:lnTo>
                    <a:pt x="364" y="603"/>
                  </a:lnTo>
                  <a:lnTo>
                    <a:pt x="369" y="605"/>
                  </a:lnTo>
                  <a:lnTo>
                    <a:pt x="369" y="605"/>
                  </a:lnTo>
                  <a:close/>
                  <a:moveTo>
                    <a:pt x="87" y="594"/>
                  </a:moveTo>
                  <a:lnTo>
                    <a:pt x="87" y="594"/>
                  </a:lnTo>
                  <a:lnTo>
                    <a:pt x="104" y="603"/>
                  </a:lnTo>
                  <a:lnTo>
                    <a:pt x="113" y="608"/>
                  </a:lnTo>
                  <a:lnTo>
                    <a:pt x="123" y="610"/>
                  </a:lnTo>
                  <a:lnTo>
                    <a:pt x="123" y="610"/>
                  </a:lnTo>
                  <a:lnTo>
                    <a:pt x="114" y="605"/>
                  </a:lnTo>
                  <a:lnTo>
                    <a:pt x="105" y="599"/>
                  </a:lnTo>
                  <a:lnTo>
                    <a:pt x="96" y="594"/>
                  </a:lnTo>
                  <a:lnTo>
                    <a:pt x="90" y="594"/>
                  </a:lnTo>
                  <a:lnTo>
                    <a:pt x="87" y="594"/>
                  </a:lnTo>
                  <a:lnTo>
                    <a:pt x="87" y="594"/>
                  </a:lnTo>
                  <a:close/>
                  <a:moveTo>
                    <a:pt x="271" y="593"/>
                  </a:moveTo>
                  <a:lnTo>
                    <a:pt x="271" y="593"/>
                  </a:lnTo>
                  <a:lnTo>
                    <a:pt x="273" y="596"/>
                  </a:lnTo>
                  <a:lnTo>
                    <a:pt x="274" y="596"/>
                  </a:lnTo>
                  <a:lnTo>
                    <a:pt x="277" y="594"/>
                  </a:lnTo>
                  <a:lnTo>
                    <a:pt x="277" y="593"/>
                  </a:lnTo>
                  <a:lnTo>
                    <a:pt x="277" y="593"/>
                  </a:lnTo>
                  <a:lnTo>
                    <a:pt x="276" y="594"/>
                  </a:lnTo>
                  <a:lnTo>
                    <a:pt x="276" y="594"/>
                  </a:lnTo>
                  <a:lnTo>
                    <a:pt x="274" y="593"/>
                  </a:lnTo>
                  <a:lnTo>
                    <a:pt x="274" y="593"/>
                  </a:lnTo>
                  <a:lnTo>
                    <a:pt x="274" y="594"/>
                  </a:lnTo>
                  <a:lnTo>
                    <a:pt x="273" y="594"/>
                  </a:lnTo>
                  <a:lnTo>
                    <a:pt x="271" y="593"/>
                  </a:lnTo>
                  <a:lnTo>
                    <a:pt x="271" y="593"/>
                  </a:lnTo>
                  <a:close/>
                  <a:moveTo>
                    <a:pt x="377" y="603"/>
                  </a:moveTo>
                  <a:lnTo>
                    <a:pt x="377" y="603"/>
                  </a:lnTo>
                  <a:lnTo>
                    <a:pt x="378" y="602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2" y="596"/>
                  </a:lnTo>
                  <a:lnTo>
                    <a:pt x="364" y="593"/>
                  </a:lnTo>
                  <a:lnTo>
                    <a:pt x="364" y="593"/>
                  </a:lnTo>
                  <a:lnTo>
                    <a:pt x="369" y="599"/>
                  </a:lnTo>
                  <a:lnTo>
                    <a:pt x="372" y="602"/>
                  </a:lnTo>
                  <a:lnTo>
                    <a:pt x="377" y="603"/>
                  </a:lnTo>
                  <a:lnTo>
                    <a:pt x="377" y="603"/>
                  </a:lnTo>
                  <a:close/>
                  <a:moveTo>
                    <a:pt x="613" y="599"/>
                  </a:moveTo>
                  <a:lnTo>
                    <a:pt x="613" y="599"/>
                  </a:lnTo>
                  <a:lnTo>
                    <a:pt x="614" y="605"/>
                  </a:lnTo>
                  <a:lnTo>
                    <a:pt x="614" y="605"/>
                  </a:lnTo>
                  <a:lnTo>
                    <a:pt x="617" y="603"/>
                  </a:lnTo>
                  <a:lnTo>
                    <a:pt x="619" y="600"/>
                  </a:lnTo>
                  <a:lnTo>
                    <a:pt x="620" y="596"/>
                  </a:lnTo>
                  <a:lnTo>
                    <a:pt x="619" y="593"/>
                  </a:lnTo>
                  <a:lnTo>
                    <a:pt x="619" y="593"/>
                  </a:lnTo>
                  <a:lnTo>
                    <a:pt x="613" y="599"/>
                  </a:lnTo>
                  <a:lnTo>
                    <a:pt x="613" y="599"/>
                  </a:lnTo>
                  <a:close/>
                  <a:moveTo>
                    <a:pt x="628" y="603"/>
                  </a:moveTo>
                  <a:lnTo>
                    <a:pt x="628" y="603"/>
                  </a:lnTo>
                  <a:lnTo>
                    <a:pt x="630" y="610"/>
                  </a:lnTo>
                  <a:lnTo>
                    <a:pt x="630" y="610"/>
                  </a:lnTo>
                  <a:lnTo>
                    <a:pt x="634" y="606"/>
                  </a:lnTo>
                  <a:lnTo>
                    <a:pt x="637" y="602"/>
                  </a:lnTo>
                  <a:lnTo>
                    <a:pt x="645" y="593"/>
                  </a:lnTo>
                  <a:lnTo>
                    <a:pt x="645" y="593"/>
                  </a:lnTo>
                  <a:lnTo>
                    <a:pt x="636" y="597"/>
                  </a:lnTo>
                  <a:lnTo>
                    <a:pt x="628" y="603"/>
                  </a:lnTo>
                  <a:lnTo>
                    <a:pt x="628" y="603"/>
                  </a:lnTo>
                  <a:close/>
                  <a:moveTo>
                    <a:pt x="645" y="610"/>
                  </a:moveTo>
                  <a:lnTo>
                    <a:pt x="645" y="610"/>
                  </a:lnTo>
                  <a:lnTo>
                    <a:pt x="651" y="606"/>
                  </a:lnTo>
                  <a:lnTo>
                    <a:pt x="657" y="603"/>
                  </a:lnTo>
                  <a:lnTo>
                    <a:pt x="660" y="597"/>
                  </a:lnTo>
                  <a:lnTo>
                    <a:pt x="662" y="596"/>
                  </a:lnTo>
                  <a:lnTo>
                    <a:pt x="660" y="593"/>
                  </a:lnTo>
                  <a:lnTo>
                    <a:pt x="660" y="593"/>
                  </a:lnTo>
                  <a:lnTo>
                    <a:pt x="653" y="600"/>
                  </a:lnTo>
                  <a:lnTo>
                    <a:pt x="648" y="605"/>
                  </a:lnTo>
                  <a:lnTo>
                    <a:pt x="645" y="610"/>
                  </a:lnTo>
                  <a:lnTo>
                    <a:pt x="645" y="610"/>
                  </a:lnTo>
                  <a:close/>
                  <a:moveTo>
                    <a:pt x="755" y="599"/>
                  </a:moveTo>
                  <a:lnTo>
                    <a:pt x="755" y="599"/>
                  </a:lnTo>
                  <a:lnTo>
                    <a:pt x="758" y="597"/>
                  </a:lnTo>
                  <a:lnTo>
                    <a:pt x="761" y="594"/>
                  </a:lnTo>
                  <a:lnTo>
                    <a:pt x="761" y="594"/>
                  </a:lnTo>
                  <a:lnTo>
                    <a:pt x="759" y="593"/>
                  </a:lnTo>
                  <a:lnTo>
                    <a:pt x="759" y="593"/>
                  </a:lnTo>
                  <a:lnTo>
                    <a:pt x="756" y="596"/>
                  </a:lnTo>
                  <a:lnTo>
                    <a:pt x="755" y="597"/>
                  </a:lnTo>
                  <a:lnTo>
                    <a:pt x="755" y="599"/>
                  </a:lnTo>
                  <a:lnTo>
                    <a:pt x="755" y="599"/>
                  </a:lnTo>
                  <a:close/>
                  <a:moveTo>
                    <a:pt x="191" y="596"/>
                  </a:moveTo>
                  <a:lnTo>
                    <a:pt x="191" y="596"/>
                  </a:lnTo>
                  <a:lnTo>
                    <a:pt x="207" y="600"/>
                  </a:lnTo>
                  <a:lnTo>
                    <a:pt x="215" y="602"/>
                  </a:lnTo>
                  <a:lnTo>
                    <a:pt x="223" y="602"/>
                  </a:lnTo>
                  <a:lnTo>
                    <a:pt x="223" y="602"/>
                  </a:lnTo>
                  <a:lnTo>
                    <a:pt x="224" y="599"/>
                  </a:lnTo>
                  <a:lnTo>
                    <a:pt x="224" y="597"/>
                  </a:lnTo>
                  <a:lnTo>
                    <a:pt x="224" y="596"/>
                  </a:lnTo>
                  <a:lnTo>
                    <a:pt x="224" y="596"/>
                  </a:lnTo>
                  <a:lnTo>
                    <a:pt x="216" y="594"/>
                  </a:lnTo>
                  <a:lnTo>
                    <a:pt x="207" y="594"/>
                  </a:lnTo>
                  <a:lnTo>
                    <a:pt x="191" y="596"/>
                  </a:lnTo>
                  <a:lnTo>
                    <a:pt x="191" y="596"/>
                  </a:lnTo>
                  <a:close/>
                  <a:moveTo>
                    <a:pt x="235" y="599"/>
                  </a:moveTo>
                  <a:lnTo>
                    <a:pt x="235" y="599"/>
                  </a:lnTo>
                  <a:lnTo>
                    <a:pt x="244" y="599"/>
                  </a:lnTo>
                  <a:lnTo>
                    <a:pt x="248" y="597"/>
                  </a:lnTo>
                  <a:lnTo>
                    <a:pt x="253" y="596"/>
                  </a:lnTo>
                  <a:lnTo>
                    <a:pt x="253" y="596"/>
                  </a:lnTo>
                  <a:lnTo>
                    <a:pt x="248" y="594"/>
                  </a:lnTo>
                  <a:lnTo>
                    <a:pt x="244" y="596"/>
                  </a:lnTo>
                  <a:lnTo>
                    <a:pt x="235" y="599"/>
                  </a:lnTo>
                  <a:lnTo>
                    <a:pt x="235" y="599"/>
                  </a:lnTo>
                  <a:close/>
                  <a:moveTo>
                    <a:pt x="258" y="596"/>
                  </a:moveTo>
                  <a:lnTo>
                    <a:pt x="258" y="596"/>
                  </a:lnTo>
                  <a:lnTo>
                    <a:pt x="261" y="596"/>
                  </a:lnTo>
                  <a:lnTo>
                    <a:pt x="262" y="596"/>
                  </a:lnTo>
                  <a:lnTo>
                    <a:pt x="264" y="594"/>
                  </a:lnTo>
                  <a:lnTo>
                    <a:pt x="264" y="594"/>
                  </a:lnTo>
                  <a:lnTo>
                    <a:pt x="261" y="594"/>
                  </a:lnTo>
                  <a:lnTo>
                    <a:pt x="259" y="594"/>
                  </a:lnTo>
                  <a:lnTo>
                    <a:pt x="258" y="596"/>
                  </a:lnTo>
                  <a:lnTo>
                    <a:pt x="258" y="596"/>
                  </a:lnTo>
                  <a:close/>
                  <a:moveTo>
                    <a:pt x="669" y="602"/>
                  </a:moveTo>
                  <a:lnTo>
                    <a:pt x="669" y="602"/>
                  </a:lnTo>
                  <a:lnTo>
                    <a:pt x="677" y="599"/>
                  </a:lnTo>
                  <a:lnTo>
                    <a:pt x="680" y="597"/>
                  </a:lnTo>
                  <a:lnTo>
                    <a:pt x="681" y="594"/>
                  </a:lnTo>
                  <a:lnTo>
                    <a:pt x="681" y="594"/>
                  </a:lnTo>
                  <a:lnTo>
                    <a:pt x="669" y="602"/>
                  </a:lnTo>
                  <a:lnTo>
                    <a:pt x="669" y="602"/>
                  </a:lnTo>
                  <a:close/>
                  <a:moveTo>
                    <a:pt x="76" y="596"/>
                  </a:moveTo>
                  <a:lnTo>
                    <a:pt x="76" y="596"/>
                  </a:lnTo>
                  <a:lnTo>
                    <a:pt x="76" y="597"/>
                  </a:lnTo>
                  <a:lnTo>
                    <a:pt x="76" y="597"/>
                  </a:lnTo>
                  <a:lnTo>
                    <a:pt x="84" y="605"/>
                  </a:lnTo>
                  <a:lnTo>
                    <a:pt x="93" y="613"/>
                  </a:lnTo>
                  <a:lnTo>
                    <a:pt x="102" y="619"/>
                  </a:lnTo>
                  <a:lnTo>
                    <a:pt x="111" y="623"/>
                  </a:lnTo>
                  <a:lnTo>
                    <a:pt x="111" y="623"/>
                  </a:lnTo>
                  <a:lnTo>
                    <a:pt x="111" y="620"/>
                  </a:lnTo>
                  <a:lnTo>
                    <a:pt x="114" y="619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105" y="610"/>
                  </a:lnTo>
                  <a:lnTo>
                    <a:pt x="96" y="605"/>
                  </a:lnTo>
                  <a:lnTo>
                    <a:pt x="85" y="600"/>
                  </a:lnTo>
                  <a:lnTo>
                    <a:pt x="76" y="596"/>
                  </a:lnTo>
                  <a:lnTo>
                    <a:pt x="76" y="596"/>
                  </a:lnTo>
                  <a:close/>
                  <a:moveTo>
                    <a:pt x="134" y="613"/>
                  </a:moveTo>
                  <a:lnTo>
                    <a:pt x="134" y="613"/>
                  </a:lnTo>
                  <a:lnTo>
                    <a:pt x="140" y="613"/>
                  </a:lnTo>
                  <a:lnTo>
                    <a:pt x="146" y="614"/>
                  </a:lnTo>
                  <a:lnTo>
                    <a:pt x="146" y="614"/>
                  </a:lnTo>
                  <a:lnTo>
                    <a:pt x="142" y="610"/>
                  </a:lnTo>
                  <a:lnTo>
                    <a:pt x="139" y="605"/>
                  </a:lnTo>
                  <a:lnTo>
                    <a:pt x="130" y="597"/>
                  </a:lnTo>
                  <a:lnTo>
                    <a:pt x="130" y="597"/>
                  </a:lnTo>
                  <a:lnTo>
                    <a:pt x="130" y="600"/>
                  </a:lnTo>
                  <a:lnTo>
                    <a:pt x="131" y="605"/>
                  </a:lnTo>
                  <a:lnTo>
                    <a:pt x="133" y="608"/>
                  </a:lnTo>
                  <a:lnTo>
                    <a:pt x="134" y="613"/>
                  </a:lnTo>
                  <a:lnTo>
                    <a:pt x="134" y="613"/>
                  </a:lnTo>
                  <a:close/>
                  <a:moveTo>
                    <a:pt x="704" y="614"/>
                  </a:moveTo>
                  <a:lnTo>
                    <a:pt x="704" y="614"/>
                  </a:lnTo>
                  <a:lnTo>
                    <a:pt x="709" y="616"/>
                  </a:lnTo>
                  <a:lnTo>
                    <a:pt x="709" y="616"/>
                  </a:lnTo>
                  <a:lnTo>
                    <a:pt x="720" y="608"/>
                  </a:lnTo>
                  <a:lnTo>
                    <a:pt x="729" y="597"/>
                  </a:lnTo>
                  <a:lnTo>
                    <a:pt x="729" y="597"/>
                  </a:lnTo>
                  <a:lnTo>
                    <a:pt x="721" y="599"/>
                  </a:lnTo>
                  <a:lnTo>
                    <a:pt x="715" y="603"/>
                  </a:lnTo>
                  <a:lnTo>
                    <a:pt x="704" y="614"/>
                  </a:lnTo>
                  <a:lnTo>
                    <a:pt x="704" y="614"/>
                  </a:lnTo>
                  <a:close/>
                  <a:moveTo>
                    <a:pt x="160" y="613"/>
                  </a:moveTo>
                  <a:lnTo>
                    <a:pt x="160" y="613"/>
                  </a:lnTo>
                  <a:lnTo>
                    <a:pt x="165" y="613"/>
                  </a:lnTo>
                  <a:lnTo>
                    <a:pt x="168" y="614"/>
                  </a:lnTo>
                  <a:lnTo>
                    <a:pt x="172" y="613"/>
                  </a:lnTo>
                  <a:lnTo>
                    <a:pt x="175" y="611"/>
                  </a:lnTo>
                  <a:lnTo>
                    <a:pt x="175" y="611"/>
                  </a:lnTo>
                  <a:lnTo>
                    <a:pt x="172" y="606"/>
                  </a:lnTo>
                  <a:lnTo>
                    <a:pt x="172" y="603"/>
                  </a:lnTo>
                  <a:lnTo>
                    <a:pt x="172" y="600"/>
                  </a:lnTo>
                  <a:lnTo>
                    <a:pt x="172" y="600"/>
                  </a:lnTo>
                  <a:lnTo>
                    <a:pt x="169" y="599"/>
                  </a:lnTo>
                  <a:lnTo>
                    <a:pt x="166" y="600"/>
                  </a:lnTo>
                  <a:lnTo>
                    <a:pt x="163" y="603"/>
                  </a:lnTo>
                  <a:lnTo>
                    <a:pt x="160" y="613"/>
                  </a:lnTo>
                  <a:lnTo>
                    <a:pt x="160" y="613"/>
                  </a:lnTo>
                  <a:close/>
                  <a:moveTo>
                    <a:pt x="277" y="600"/>
                  </a:moveTo>
                  <a:lnTo>
                    <a:pt x="277" y="600"/>
                  </a:lnTo>
                  <a:lnTo>
                    <a:pt x="279" y="603"/>
                  </a:lnTo>
                  <a:lnTo>
                    <a:pt x="280" y="603"/>
                  </a:lnTo>
                  <a:lnTo>
                    <a:pt x="280" y="603"/>
                  </a:lnTo>
                  <a:lnTo>
                    <a:pt x="280" y="600"/>
                  </a:lnTo>
                  <a:lnTo>
                    <a:pt x="280" y="600"/>
                  </a:lnTo>
                  <a:lnTo>
                    <a:pt x="279" y="600"/>
                  </a:lnTo>
                  <a:lnTo>
                    <a:pt x="277" y="600"/>
                  </a:lnTo>
                  <a:lnTo>
                    <a:pt x="277" y="600"/>
                  </a:lnTo>
                  <a:close/>
                  <a:moveTo>
                    <a:pt x="285" y="608"/>
                  </a:moveTo>
                  <a:lnTo>
                    <a:pt x="285" y="608"/>
                  </a:lnTo>
                  <a:lnTo>
                    <a:pt x="288" y="611"/>
                  </a:lnTo>
                  <a:lnTo>
                    <a:pt x="291" y="613"/>
                  </a:lnTo>
                  <a:lnTo>
                    <a:pt x="299" y="614"/>
                  </a:lnTo>
                  <a:lnTo>
                    <a:pt x="306" y="614"/>
                  </a:lnTo>
                  <a:lnTo>
                    <a:pt x="314" y="613"/>
                  </a:lnTo>
                  <a:lnTo>
                    <a:pt x="314" y="613"/>
                  </a:lnTo>
                  <a:lnTo>
                    <a:pt x="309" y="606"/>
                  </a:lnTo>
                  <a:lnTo>
                    <a:pt x="303" y="602"/>
                  </a:lnTo>
                  <a:lnTo>
                    <a:pt x="296" y="599"/>
                  </a:lnTo>
                  <a:lnTo>
                    <a:pt x="285" y="600"/>
                  </a:lnTo>
                  <a:lnTo>
                    <a:pt x="285" y="600"/>
                  </a:lnTo>
                  <a:lnTo>
                    <a:pt x="285" y="605"/>
                  </a:lnTo>
                  <a:lnTo>
                    <a:pt x="285" y="608"/>
                  </a:lnTo>
                  <a:lnTo>
                    <a:pt x="285" y="608"/>
                  </a:lnTo>
                  <a:close/>
                  <a:moveTo>
                    <a:pt x="430" y="610"/>
                  </a:moveTo>
                  <a:lnTo>
                    <a:pt x="430" y="610"/>
                  </a:lnTo>
                  <a:lnTo>
                    <a:pt x="428" y="605"/>
                  </a:lnTo>
                  <a:lnTo>
                    <a:pt x="427" y="602"/>
                  </a:lnTo>
                  <a:lnTo>
                    <a:pt x="424" y="600"/>
                  </a:lnTo>
                  <a:lnTo>
                    <a:pt x="424" y="600"/>
                  </a:lnTo>
                  <a:lnTo>
                    <a:pt x="425" y="605"/>
                  </a:lnTo>
                  <a:lnTo>
                    <a:pt x="427" y="608"/>
                  </a:lnTo>
                  <a:lnTo>
                    <a:pt x="430" y="610"/>
                  </a:lnTo>
                  <a:lnTo>
                    <a:pt x="430" y="610"/>
                  </a:lnTo>
                  <a:close/>
                  <a:moveTo>
                    <a:pt x="123" y="603"/>
                  </a:moveTo>
                  <a:lnTo>
                    <a:pt x="123" y="603"/>
                  </a:lnTo>
                  <a:lnTo>
                    <a:pt x="123" y="600"/>
                  </a:lnTo>
                  <a:lnTo>
                    <a:pt x="123" y="600"/>
                  </a:lnTo>
                  <a:lnTo>
                    <a:pt x="119" y="600"/>
                  </a:lnTo>
                  <a:lnTo>
                    <a:pt x="119" y="600"/>
                  </a:lnTo>
                  <a:lnTo>
                    <a:pt x="120" y="602"/>
                  </a:lnTo>
                  <a:lnTo>
                    <a:pt x="120" y="602"/>
                  </a:lnTo>
                  <a:lnTo>
                    <a:pt x="123" y="603"/>
                  </a:lnTo>
                  <a:lnTo>
                    <a:pt x="123" y="603"/>
                  </a:lnTo>
                  <a:close/>
                  <a:moveTo>
                    <a:pt x="157" y="603"/>
                  </a:moveTo>
                  <a:lnTo>
                    <a:pt x="157" y="603"/>
                  </a:lnTo>
                  <a:lnTo>
                    <a:pt x="157" y="605"/>
                  </a:lnTo>
                  <a:lnTo>
                    <a:pt x="159" y="603"/>
                  </a:lnTo>
                  <a:lnTo>
                    <a:pt x="160" y="603"/>
                  </a:lnTo>
                  <a:lnTo>
                    <a:pt x="160" y="600"/>
                  </a:lnTo>
                  <a:lnTo>
                    <a:pt x="160" y="600"/>
                  </a:lnTo>
                  <a:lnTo>
                    <a:pt x="157" y="600"/>
                  </a:lnTo>
                  <a:lnTo>
                    <a:pt x="157" y="603"/>
                  </a:lnTo>
                  <a:lnTo>
                    <a:pt x="157" y="603"/>
                  </a:lnTo>
                  <a:close/>
                  <a:moveTo>
                    <a:pt x="178" y="605"/>
                  </a:moveTo>
                  <a:lnTo>
                    <a:pt x="178" y="605"/>
                  </a:lnTo>
                  <a:lnTo>
                    <a:pt x="180" y="603"/>
                  </a:lnTo>
                  <a:lnTo>
                    <a:pt x="180" y="600"/>
                  </a:lnTo>
                  <a:lnTo>
                    <a:pt x="180" y="600"/>
                  </a:lnTo>
                  <a:lnTo>
                    <a:pt x="177" y="600"/>
                  </a:lnTo>
                  <a:lnTo>
                    <a:pt x="177" y="600"/>
                  </a:lnTo>
                  <a:lnTo>
                    <a:pt x="177" y="603"/>
                  </a:lnTo>
                  <a:lnTo>
                    <a:pt x="178" y="605"/>
                  </a:lnTo>
                  <a:lnTo>
                    <a:pt x="178" y="605"/>
                  </a:lnTo>
                  <a:close/>
                  <a:moveTo>
                    <a:pt x="258" y="602"/>
                  </a:moveTo>
                  <a:lnTo>
                    <a:pt x="258" y="602"/>
                  </a:lnTo>
                  <a:lnTo>
                    <a:pt x="256" y="611"/>
                  </a:lnTo>
                  <a:lnTo>
                    <a:pt x="256" y="611"/>
                  </a:lnTo>
                  <a:lnTo>
                    <a:pt x="267" y="613"/>
                  </a:lnTo>
                  <a:lnTo>
                    <a:pt x="279" y="614"/>
                  </a:lnTo>
                  <a:lnTo>
                    <a:pt x="279" y="614"/>
                  </a:lnTo>
                  <a:lnTo>
                    <a:pt x="282" y="610"/>
                  </a:lnTo>
                  <a:lnTo>
                    <a:pt x="282" y="610"/>
                  </a:lnTo>
                  <a:lnTo>
                    <a:pt x="276" y="605"/>
                  </a:lnTo>
                  <a:lnTo>
                    <a:pt x="271" y="602"/>
                  </a:lnTo>
                  <a:lnTo>
                    <a:pt x="265" y="600"/>
                  </a:lnTo>
                  <a:lnTo>
                    <a:pt x="261" y="600"/>
                  </a:lnTo>
                  <a:lnTo>
                    <a:pt x="258" y="602"/>
                  </a:lnTo>
                  <a:lnTo>
                    <a:pt x="258" y="602"/>
                  </a:lnTo>
                  <a:close/>
                  <a:moveTo>
                    <a:pt x="322" y="613"/>
                  </a:moveTo>
                  <a:lnTo>
                    <a:pt x="322" y="613"/>
                  </a:lnTo>
                  <a:lnTo>
                    <a:pt x="322" y="608"/>
                  </a:lnTo>
                  <a:lnTo>
                    <a:pt x="323" y="602"/>
                  </a:lnTo>
                  <a:lnTo>
                    <a:pt x="323" y="602"/>
                  </a:lnTo>
                  <a:lnTo>
                    <a:pt x="309" y="600"/>
                  </a:lnTo>
                  <a:lnTo>
                    <a:pt x="309" y="600"/>
                  </a:lnTo>
                  <a:lnTo>
                    <a:pt x="314" y="608"/>
                  </a:lnTo>
                  <a:lnTo>
                    <a:pt x="317" y="611"/>
                  </a:lnTo>
                  <a:lnTo>
                    <a:pt x="322" y="613"/>
                  </a:lnTo>
                  <a:lnTo>
                    <a:pt x="322" y="613"/>
                  </a:lnTo>
                  <a:close/>
                  <a:moveTo>
                    <a:pt x="184" y="610"/>
                  </a:moveTo>
                  <a:lnTo>
                    <a:pt x="184" y="610"/>
                  </a:lnTo>
                  <a:lnTo>
                    <a:pt x="189" y="611"/>
                  </a:lnTo>
                  <a:lnTo>
                    <a:pt x="192" y="611"/>
                  </a:lnTo>
                  <a:lnTo>
                    <a:pt x="197" y="610"/>
                  </a:lnTo>
                  <a:lnTo>
                    <a:pt x="197" y="610"/>
                  </a:lnTo>
                  <a:lnTo>
                    <a:pt x="195" y="606"/>
                  </a:lnTo>
                  <a:lnTo>
                    <a:pt x="194" y="605"/>
                  </a:lnTo>
                  <a:lnTo>
                    <a:pt x="189" y="602"/>
                  </a:lnTo>
                  <a:lnTo>
                    <a:pt x="189" y="602"/>
                  </a:lnTo>
                  <a:lnTo>
                    <a:pt x="184" y="602"/>
                  </a:lnTo>
                  <a:lnTo>
                    <a:pt x="184" y="602"/>
                  </a:lnTo>
                  <a:lnTo>
                    <a:pt x="184" y="605"/>
                  </a:lnTo>
                  <a:lnTo>
                    <a:pt x="184" y="610"/>
                  </a:lnTo>
                  <a:lnTo>
                    <a:pt x="184" y="610"/>
                  </a:lnTo>
                  <a:close/>
                  <a:moveTo>
                    <a:pt x="694" y="603"/>
                  </a:moveTo>
                  <a:lnTo>
                    <a:pt x="694" y="603"/>
                  </a:lnTo>
                  <a:lnTo>
                    <a:pt x="697" y="603"/>
                  </a:lnTo>
                  <a:lnTo>
                    <a:pt x="698" y="602"/>
                  </a:lnTo>
                  <a:lnTo>
                    <a:pt x="698" y="602"/>
                  </a:lnTo>
                  <a:lnTo>
                    <a:pt x="695" y="602"/>
                  </a:lnTo>
                  <a:lnTo>
                    <a:pt x="694" y="603"/>
                  </a:lnTo>
                  <a:lnTo>
                    <a:pt x="694" y="603"/>
                  </a:lnTo>
                  <a:close/>
                  <a:moveTo>
                    <a:pt x="197" y="602"/>
                  </a:moveTo>
                  <a:lnTo>
                    <a:pt x="197" y="602"/>
                  </a:lnTo>
                  <a:lnTo>
                    <a:pt x="198" y="603"/>
                  </a:lnTo>
                  <a:lnTo>
                    <a:pt x="198" y="605"/>
                  </a:lnTo>
                  <a:lnTo>
                    <a:pt x="200" y="605"/>
                  </a:lnTo>
                  <a:lnTo>
                    <a:pt x="200" y="606"/>
                  </a:lnTo>
                  <a:lnTo>
                    <a:pt x="200" y="606"/>
                  </a:lnTo>
                  <a:lnTo>
                    <a:pt x="204" y="606"/>
                  </a:lnTo>
                  <a:lnTo>
                    <a:pt x="207" y="605"/>
                  </a:lnTo>
                  <a:lnTo>
                    <a:pt x="207" y="605"/>
                  </a:lnTo>
                  <a:lnTo>
                    <a:pt x="203" y="603"/>
                  </a:lnTo>
                  <a:lnTo>
                    <a:pt x="200" y="602"/>
                  </a:lnTo>
                  <a:lnTo>
                    <a:pt x="197" y="602"/>
                  </a:lnTo>
                  <a:lnTo>
                    <a:pt x="197" y="602"/>
                  </a:lnTo>
                  <a:close/>
                  <a:moveTo>
                    <a:pt x="236" y="605"/>
                  </a:moveTo>
                  <a:lnTo>
                    <a:pt x="236" y="605"/>
                  </a:lnTo>
                  <a:lnTo>
                    <a:pt x="239" y="608"/>
                  </a:lnTo>
                  <a:lnTo>
                    <a:pt x="244" y="608"/>
                  </a:lnTo>
                  <a:lnTo>
                    <a:pt x="252" y="611"/>
                  </a:lnTo>
                  <a:lnTo>
                    <a:pt x="252" y="611"/>
                  </a:lnTo>
                  <a:lnTo>
                    <a:pt x="253" y="606"/>
                  </a:lnTo>
                  <a:lnTo>
                    <a:pt x="253" y="603"/>
                  </a:lnTo>
                  <a:lnTo>
                    <a:pt x="252" y="602"/>
                  </a:lnTo>
                  <a:lnTo>
                    <a:pt x="252" y="602"/>
                  </a:lnTo>
                  <a:lnTo>
                    <a:pt x="248" y="603"/>
                  </a:lnTo>
                  <a:lnTo>
                    <a:pt x="244" y="603"/>
                  </a:lnTo>
                  <a:lnTo>
                    <a:pt x="239" y="603"/>
                  </a:lnTo>
                  <a:lnTo>
                    <a:pt x="236" y="605"/>
                  </a:lnTo>
                  <a:lnTo>
                    <a:pt x="236" y="605"/>
                  </a:lnTo>
                  <a:close/>
                  <a:moveTo>
                    <a:pt x="326" y="613"/>
                  </a:moveTo>
                  <a:lnTo>
                    <a:pt x="326" y="613"/>
                  </a:lnTo>
                  <a:lnTo>
                    <a:pt x="334" y="614"/>
                  </a:lnTo>
                  <a:lnTo>
                    <a:pt x="334" y="614"/>
                  </a:lnTo>
                  <a:lnTo>
                    <a:pt x="337" y="613"/>
                  </a:lnTo>
                  <a:lnTo>
                    <a:pt x="341" y="611"/>
                  </a:lnTo>
                  <a:lnTo>
                    <a:pt x="354" y="610"/>
                  </a:lnTo>
                  <a:lnTo>
                    <a:pt x="354" y="610"/>
                  </a:lnTo>
                  <a:lnTo>
                    <a:pt x="348" y="606"/>
                  </a:lnTo>
                  <a:lnTo>
                    <a:pt x="341" y="605"/>
                  </a:lnTo>
                  <a:lnTo>
                    <a:pt x="328" y="602"/>
                  </a:lnTo>
                  <a:lnTo>
                    <a:pt x="328" y="602"/>
                  </a:lnTo>
                  <a:lnTo>
                    <a:pt x="328" y="608"/>
                  </a:lnTo>
                  <a:lnTo>
                    <a:pt x="326" y="613"/>
                  </a:lnTo>
                  <a:lnTo>
                    <a:pt x="326" y="613"/>
                  </a:lnTo>
                  <a:close/>
                  <a:moveTo>
                    <a:pt x="384" y="610"/>
                  </a:moveTo>
                  <a:lnTo>
                    <a:pt x="384" y="610"/>
                  </a:lnTo>
                  <a:lnTo>
                    <a:pt x="389" y="611"/>
                  </a:lnTo>
                  <a:lnTo>
                    <a:pt x="393" y="613"/>
                  </a:lnTo>
                  <a:lnTo>
                    <a:pt x="393" y="613"/>
                  </a:lnTo>
                  <a:lnTo>
                    <a:pt x="393" y="608"/>
                  </a:lnTo>
                  <a:lnTo>
                    <a:pt x="390" y="606"/>
                  </a:lnTo>
                  <a:lnTo>
                    <a:pt x="387" y="603"/>
                  </a:lnTo>
                  <a:lnTo>
                    <a:pt x="384" y="602"/>
                  </a:lnTo>
                  <a:lnTo>
                    <a:pt x="384" y="602"/>
                  </a:lnTo>
                  <a:lnTo>
                    <a:pt x="383" y="606"/>
                  </a:lnTo>
                  <a:lnTo>
                    <a:pt x="384" y="610"/>
                  </a:lnTo>
                  <a:lnTo>
                    <a:pt x="384" y="610"/>
                  </a:lnTo>
                  <a:close/>
                  <a:moveTo>
                    <a:pt x="529" y="613"/>
                  </a:moveTo>
                  <a:lnTo>
                    <a:pt x="529" y="613"/>
                  </a:lnTo>
                  <a:lnTo>
                    <a:pt x="529" y="603"/>
                  </a:lnTo>
                  <a:lnTo>
                    <a:pt x="529" y="603"/>
                  </a:lnTo>
                  <a:lnTo>
                    <a:pt x="524" y="602"/>
                  </a:lnTo>
                  <a:lnTo>
                    <a:pt x="524" y="602"/>
                  </a:lnTo>
                  <a:lnTo>
                    <a:pt x="523" y="606"/>
                  </a:lnTo>
                  <a:lnTo>
                    <a:pt x="524" y="608"/>
                  </a:lnTo>
                  <a:lnTo>
                    <a:pt x="526" y="611"/>
                  </a:lnTo>
                  <a:lnTo>
                    <a:pt x="529" y="613"/>
                  </a:lnTo>
                  <a:lnTo>
                    <a:pt x="529" y="613"/>
                  </a:lnTo>
                  <a:close/>
                  <a:moveTo>
                    <a:pt x="677" y="614"/>
                  </a:moveTo>
                  <a:lnTo>
                    <a:pt x="677" y="614"/>
                  </a:lnTo>
                  <a:lnTo>
                    <a:pt x="681" y="613"/>
                  </a:lnTo>
                  <a:lnTo>
                    <a:pt x="686" y="610"/>
                  </a:lnTo>
                  <a:lnTo>
                    <a:pt x="688" y="606"/>
                  </a:lnTo>
                  <a:lnTo>
                    <a:pt x="689" y="602"/>
                  </a:lnTo>
                  <a:lnTo>
                    <a:pt x="689" y="602"/>
                  </a:lnTo>
                  <a:lnTo>
                    <a:pt x="678" y="606"/>
                  </a:lnTo>
                  <a:lnTo>
                    <a:pt x="675" y="610"/>
                  </a:lnTo>
                  <a:lnTo>
                    <a:pt x="675" y="611"/>
                  </a:lnTo>
                  <a:lnTo>
                    <a:pt x="677" y="614"/>
                  </a:lnTo>
                  <a:lnTo>
                    <a:pt x="677" y="614"/>
                  </a:lnTo>
                  <a:close/>
                  <a:moveTo>
                    <a:pt x="532" y="613"/>
                  </a:moveTo>
                  <a:lnTo>
                    <a:pt x="532" y="613"/>
                  </a:lnTo>
                  <a:lnTo>
                    <a:pt x="535" y="611"/>
                  </a:lnTo>
                  <a:lnTo>
                    <a:pt x="537" y="610"/>
                  </a:lnTo>
                  <a:lnTo>
                    <a:pt x="535" y="603"/>
                  </a:lnTo>
                  <a:lnTo>
                    <a:pt x="535" y="603"/>
                  </a:lnTo>
                  <a:lnTo>
                    <a:pt x="534" y="603"/>
                  </a:lnTo>
                  <a:lnTo>
                    <a:pt x="534" y="603"/>
                  </a:lnTo>
                  <a:lnTo>
                    <a:pt x="532" y="613"/>
                  </a:lnTo>
                  <a:lnTo>
                    <a:pt x="532" y="613"/>
                  </a:lnTo>
                  <a:close/>
                  <a:moveTo>
                    <a:pt x="479" y="605"/>
                  </a:moveTo>
                  <a:lnTo>
                    <a:pt x="479" y="605"/>
                  </a:lnTo>
                  <a:lnTo>
                    <a:pt x="480" y="613"/>
                  </a:lnTo>
                  <a:lnTo>
                    <a:pt x="485" y="620"/>
                  </a:lnTo>
                  <a:lnTo>
                    <a:pt x="485" y="620"/>
                  </a:lnTo>
                  <a:lnTo>
                    <a:pt x="485" y="616"/>
                  </a:lnTo>
                  <a:lnTo>
                    <a:pt x="483" y="613"/>
                  </a:lnTo>
                  <a:lnTo>
                    <a:pt x="479" y="605"/>
                  </a:lnTo>
                  <a:lnTo>
                    <a:pt x="479" y="605"/>
                  </a:lnTo>
                  <a:close/>
                  <a:moveTo>
                    <a:pt x="546" y="628"/>
                  </a:moveTo>
                  <a:lnTo>
                    <a:pt x="546" y="628"/>
                  </a:lnTo>
                  <a:lnTo>
                    <a:pt x="550" y="626"/>
                  </a:lnTo>
                  <a:lnTo>
                    <a:pt x="552" y="623"/>
                  </a:lnTo>
                  <a:lnTo>
                    <a:pt x="552" y="623"/>
                  </a:lnTo>
                  <a:lnTo>
                    <a:pt x="550" y="619"/>
                  </a:lnTo>
                  <a:lnTo>
                    <a:pt x="549" y="614"/>
                  </a:lnTo>
                  <a:lnTo>
                    <a:pt x="547" y="610"/>
                  </a:lnTo>
                  <a:lnTo>
                    <a:pt x="544" y="605"/>
                  </a:lnTo>
                  <a:lnTo>
                    <a:pt x="544" y="605"/>
                  </a:lnTo>
                  <a:lnTo>
                    <a:pt x="543" y="610"/>
                  </a:lnTo>
                  <a:lnTo>
                    <a:pt x="543" y="616"/>
                  </a:lnTo>
                  <a:lnTo>
                    <a:pt x="546" y="628"/>
                  </a:lnTo>
                  <a:lnTo>
                    <a:pt x="546" y="628"/>
                  </a:lnTo>
                  <a:close/>
                  <a:moveTo>
                    <a:pt x="553" y="611"/>
                  </a:moveTo>
                  <a:lnTo>
                    <a:pt x="553" y="611"/>
                  </a:lnTo>
                  <a:lnTo>
                    <a:pt x="553" y="606"/>
                  </a:lnTo>
                  <a:lnTo>
                    <a:pt x="552" y="605"/>
                  </a:lnTo>
                  <a:lnTo>
                    <a:pt x="552" y="605"/>
                  </a:lnTo>
                  <a:lnTo>
                    <a:pt x="552" y="608"/>
                  </a:lnTo>
                  <a:lnTo>
                    <a:pt x="553" y="610"/>
                  </a:lnTo>
                  <a:lnTo>
                    <a:pt x="553" y="611"/>
                  </a:lnTo>
                  <a:lnTo>
                    <a:pt x="553" y="611"/>
                  </a:lnTo>
                  <a:close/>
                  <a:moveTo>
                    <a:pt x="206" y="611"/>
                  </a:moveTo>
                  <a:lnTo>
                    <a:pt x="206" y="611"/>
                  </a:lnTo>
                  <a:lnTo>
                    <a:pt x="207" y="613"/>
                  </a:lnTo>
                  <a:lnTo>
                    <a:pt x="209" y="614"/>
                  </a:lnTo>
                  <a:lnTo>
                    <a:pt x="215" y="616"/>
                  </a:lnTo>
                  <a:lnTo>
                    <a:pt x="229" y="616"/>
                  </a:lnTo>
                  <a:lnTo>
                    <a:pt x="229" y="616"/>
                  </a:lnTo>
                  <a:lnTo>
                    <a:pt x="227" y="610"/>
                  </a:lnTo>
                  <a:lnTo>
                    <a:pt x="227" y="610"/>
                  </a:lnTo>
                  <a:lnTo>
                    <a:pt x="216" y="608"/>
                  </a:lnTo>
                  <a:lnTo>
                    <a:pt x="210" y="610"/>
                  </a:lnTo>
                  <a:lnTo>
                    <a:pt x="206" y="611"/>
                  </a:lnTo>
                  <a:lnTo>
                    <a:pt x="206" y="611"/>
                  </a:lnTo>
                  <a:close/>
                  <a:moveTo>
                    <a:pt x="502" y="608"/>
                  </a:moveTo>
                  <a:lnTo>
                    <a:pt x="502" y="608"/>
                  </a:lnTo>
                  <a:lnTo>
                    <a:pt x="502" y="611"/>
                  </a:lnTo>
                  <a:lnTo>
                    <a:pt x="502" y="613"/>
                  </a:lnTo>
                  <a:lnTo>
                    <a:pt x="502" y="613"/>
                  </a:lnTo>
                  <a:lnTo>
                    <a:pt x="502" y="613"/>
                  </a:lnTo>
                  <a:lnTo>
                    <a:pt x="503" y="608"/>
                  </a:lnTo>
                  <a:lnTo>
                    <a:pt x="503" y="608"/>
                  </a:lnTo>
                  <a:lnTo>
                    <a:pt x="502" y="608"/>
                  </a:lnTo>
                  <a:lnTo>
                    <a:pt x="502" y="608"/>
                  </a:lnTo>
                  <a:close/>
                  <a:moveTo>
                    <a:pt x="617" y="617"/>
                  </a:moveTo>
                  <a:lnTo>
                    <a:pt x="617" y="617"/>
                  </a:lnTo>
                  <a:lnTo>
                    <a:pt x="620" y="617"/>
                  </a:lnTo>
                  <a:lnTo>
                    <a:pt x="622" y="614"/>
                  </a:lnTo>
                  <a:lnTo>
                    <a:pt x="622" y="610"/>
                  </a:lnTo>
                  <a:lnTo>
                    <a:pt x="620" y="608"/>
                  </a:lnTo>
                  <a:lnTo>
                    <a:pt x="620" y="608"/>
                  </a:lnTo>
                  <a:lnTo>
                    <a:pt x="619" y="613"/>
                  </a:lnTo>
                  <a:lnTo>
                    <a:pt x="617" y="617"/>
                  </a:lnTo>
                  <a:lnTo>
                    <a:pt x="617" y="617"/>
                  </a:lnTo>
                  <a:close/>
                  <a:moveTo>
                    <a:pt x="514" y="619"/>
                  </a:moveTo>
                  <a:lnTo>
                    <a:pt x="514" y="619"/>
                  </a:lnTo>
                  <a:lnTo>
                    <a:pt x="515" y="614"/>
                  </a:lnTo>
                  <a:lnTo>
                    <a:pt x="517" y="610"/>
                  </a:lnTo>
                  <a:lnTo>
                    <a:pt x="517" y="610"/>
                  </a:lnTo>
                  <a:lnTo>
                    <a:pt x="514" y="610"/>
                  </a:lnTo>
                  <a:lnTo>
                    <a:pt x="512" y="608"/>
                  </a:lnTo>
                  <a:lnTo>
                    <a:pt x="512" y="608"/>
                  </a:lnTo>
                  <a:lnTo>
                    <a:pt x="512" y="614"/>
                  </a:lnTo>
                  <a:lnTo>
                    <a:pt x="514" y="619"/>
                  </a:lnTo>
                  <a:lnTo>
                    <a:pt x="514" y="619"/>
                  </a:lnTo>
                  <a:close/>
                  <a:moveTo>
                    <a:pt x="453" y="626"/>
                  </a:moveTo>
                  <a:lnTo>
                    <a:pt x="453" y="626"/>
                  </a:lnTo>
                  <a:lnTo>
                    <a:pt x="451" y="623"/>
                  </a:lnTo>
                  <a:lnTo>
                    <a:pt x="451" y="620"/>
                  </a:lnTo>
                  <a:lnTo>
                    <a:pt x="453" y="620"/>
                  </a:lnTo>
                  <a:lnTo>
                    <a:pt x="453" y="620"/>
                  </a:lnTo>
                  <a:lnTo>
                    <a:pt x="451" y="617"/>
                  </a:lnTo>
                  <a:lnTo>
                    <a:pt x="450" y="614"/>
                  </a:lnTo>
                  <a:lnTo>
                    <a:pt x="448" y="613"/>
                  </a:lnTo>
                  <a:lnTo>
                    <a:pt x="445" y="611"/>
                  </a:lnTo>
                  <a:lnTo>
                    <a:pt x="445" y="611"/>
                  </a:lnTo>
                  <a:lnTo>
                    <a:pt x="445" y="614"/>
                  </a:lnTo>
                  <a:lnTo>
                    <a:pt x="447" y="619"/>
                  </a:lnTo>
                  <a:lnTo>
                    <a:pt x="453" y="626"/>
                  </a:lnTo>
                  <a:lnTo>
                    <a:pt x="453" y="626"/>
                  </a:lnTo>
                  <a:close/>
                  <a:moveTo>
                    <a:pt x="491" y="614"/>
                  </a:moveTo>
                  <a:lnTo>
                    <a:pt x="491" y="614"/>
                  </a:lnTo>
                  <a:lnTo>
                    <a:pt x="492" y="616"/>
                  </a:lnTo>
                  <a:lnTo>
                    <a:pt x="494" y="616"/>
                  </a:lnTo>
                  <a:lnTo>
                    <a:pt x="495" y="616"/>
                  </a:lnTo>
                  <a:lnTo>
                    <a:pt x="495" y="616"/>
                  </a:lnTo>
                  <a:lnTo>
                    <a:pt x="495" y="614"/>
                  </a:lnTo>
                  <a:lnTo>
                    <a:pt x="494" y="613"/>
                  </a:lnTo>
                  <a:lnTo>
                    <a:pt x="491" y="611"/>
                  </a:lnTo>
                  <a:lnTo>
                    <a:pt x="491" y="611"/>
                  </a:lnTo>
                  <a:lnTo>
                    <a:pt x="491" y="613"/>
                  </a:lnTo>
                  <a:lnTo>
                    <a:pt x="491" y="614"/>
                  </a:lnTo>
                  <a:lnTo>
                    <a:pt x="491" y="614"/>
                  </a:lnTo>
                  <a:close/>
                  <a:moveTo>
                    <a:pt x="601" y="617"/>
                  </a:moveTo>
                  <a:lnTo>
                    <a:pt x="601" y="617"/>
                  </a:lnTo>
                  <a:lnTo>
                    <a:pt x="602" y="616"/>
                  </a:lnTo>
                  <a:lnTo>
                    <a:pt x="602" y="614"/>
                  </a:lnTo>
                  <a:lnTo>
                    <a:pt x="604" y="611"/>
                  </a:lnTo>
                  <a:lnTo>
                    <a:pt x="602" y="611"/>
                  </a:lnTo>
                  <a:lnTo>
                    <a:pt x="602" y="611"/>
                  </a:lnTo>
                  <a:lnTo>
                    <a:pt x="602" y="613"/>
                  </a:lnTo>
                  <a:lnTo>
                    <a:pt x="601" y="614"/>
                  </a:lnTo>
                  <a:lnTo>
                    <a:pt x="599" y="616"/>
                  </a:lnTo>
                  <a:lnTo>
                    <a:pt x="601" y="617"/>
                  </a:lnTo>
                  <a:lnTo>
                    <a:pt x="601" y="617"/>
                  </a:lnTo>
                  <a:close/>
                  <a:moveTo>
                    <a:pt x="665" y="613"/>
                  </a:moveTo>
                  <a:lnTo>
                    <a:pt x="665" y="613"/>
                  </a:lnTo>
                  <a:lnTo>
                    <a:pt x="666" y="613"/>
                  </a:lnTo>
                  <a:lnTo>
                    <a:pt x="668" y="611"/>
                  </a:lnTo>
                  <a:lnTo>
                    <a:pt x="668" y="611"/>
                  </a:lnTo>
                  <a:lnTo>
                    <a:pt x="665" y="611"/>
                  </a:lnTo>
                  <a:lnTo>
                    <a:pt x="665" y="613"/>
                  </a:lnTo>
                  <a:lnTo>
                    <a:pt x="665" y="613"/>
                  </a:lnTo>
                  <a:close/>
                  <a:moveTo>
                    <a:pt x="689" y="616"/>
                  </a:moveTo>
                  <a:lnTo>
                    <a:pt x="689" y="616"/>
                  </a:lnTo>
                  <a:lnTo>
                    <a:pt x="692" y="613"/>
                  </a:lnTo>
                  <a:lnTo>
                    <a:pt x="695" y="611"/>
                  </a:lnTo>
                  <a:lnTo>
                    <a:pt x="695" y="611"/>
                  </a:lnTo>
                  <a:lnTo>
                    <a:pt x="691" y="613"/>
                  </a:lnTo>
                  <a:lnTo>
                    <a:pt x="689" y="616"/>
                  </a:lnTo>
                  <a:lnTo>
                    <a:pt x="689" y="616"/>
                  </a:lnTo>
                  <a:close/>
                  <a:moveTo>
                    <a:pt x="233" y="617"/>
                  </a:moveTo>
                  <a:lnTo>
                    <a:pt x="233" y="617"/>
                  </a:lnTo>
                  <a:lnTo>
                    <a:pt x="238" y="617"/>
                  </a:lnTo>
                  <a:lnTo>
                    <a:pt x="241" y="617"/>
                  </a:lnTo>
                  <a:lnTo>
                    <a:pt x="241" y="617"/>
                  </a:lnTo>
                  <a:lnTo>
                    <a:pt x="241" y="616"/>
                  </a:lnTo>
                  <a:lnTo>
                    <a:pt x="239" y="614"/>
                  </a:lnTo>
                  <a:lnTo>
                    <a:pt x="235" y="613"/>
                  </a:lnTo>
                  <a:lnTo>
                    <a:pt x="235" y="613"/>
                  </a:lnTo>
                  <a:lnTo>
                    <a:pt x="233" y="614"/>
                  </a:lnTo>
                  <a:lnTo>
                    <a:pt x="233" y="617"/>
                  </a:lnTo>
                  <a:lnTo>
                    <a:pt x="233" y="617"/>
                  </a:lnTo>
                  <a:close/>
                  <a:moveTo>
                    <a:pt x="354" y="616"/>
                  </a:moveTo>
                  <a:lnTo>
                    <a:pt x="354" y="616"/>
                  </a:lnTo>
                  <a:lnTo>
                    <a:pt x="361" y="614"/>
                  </a:lnTo>
                  <a:lnTo>
                    <a:pt x="367" y="614"/>
                  </a:lnTo>
                  <a:lnTo>
                    <a:pt x="367" y="614"/>
                  </a:lnTo>
                  <a:lnTo>
                    <a:pt x="364" y="613"/>
                  </a:lnTo>
                  <a:lnTo>
                    <a:pt x="360" y="613"/>
                  </a:lnTo>
                  <a:lnTo>
                    <a:pt x="355" y="614"/>
                  </a:lnTo>
                  <a:lnTo>
                    <a:pt x="354" y="616"/>
                  </a:lnTo>
                  <a:lnTo>
                    <a:pt x="354" y="616"/>
                  </a:lnTo>
                  <a:close/>
                  <a:moveTo>
                    <a:pt x="471" y="631"/>
                  </a:moveTo>
                  <a:lnTo>
                    <a:pt x="471" y="631"/>
                  </a:lnTo>
                  <a:lnTo>
                    <a:pt x="476" y="631"/>
                  </a:lnTo>
                  <a:lnTo>
                    <a:pt x="480" y="632"/>
                  </a:lnTo>
                  <a:lnTo>
                    <a:pt x="480" y="632"/>
                  </a:lnTo>
                  <a:lnTo>
                    <a:pt x="479" y="628"/>
                  </a:lnTo>
                  <a:lnTo>
                    <a:pt x="477" y="622"/>
                  </a:lnTo>
                  <a:lnTo>
                    <a:pt x="477" y="617"/>
                  </a:lnTo>
                  <a:lnTo>
                    <a:pt x="474" y="613"/>
                  </a:lnTo>
                  <a:lnTo>
                    <a:pt x="474" y="613"/>
                  </a:lnTo>
                  <a:lnTo>
                    <a:pt x="473" y="620"/>
                  </a:lnTo>
                  <a:lnTo>
                    <a:pt x="471" y="631"/>
                  </a:lnTo>
                  <a:lnTo>
                    <a:pt x="471" y="631"/>
                  </a:lnTo>
                  <a:close/>
                  <a:moveTo>
                    <a:pt x="436" y="625"/>
                  </a:moveTo>
                  <a:lnTo>
                    <a:pt x="436" y="625"/>
                  </a:lnTo>
                  <a:lnTo>
                    <a:pt x="434" y="619"/>
                  </a:lnTo>
                  <a:lnTo>
                    <a:pt x="433" y="616"/>
                  </a:lnTo>
                  <a:lnTo>
                    <a:pt x="430" y="613"/>
                  </a:lnTo>
                  <a:lnTo>
                    <a:pt x="430" y="613"/>
                  </a:lnTo>
                  <a:lnTo>
                    <a:pt x="433" y="620"/>
                  </a:lnTo>
                  <a:lnTo>
                    <a:pt x="436" y="625"/>
                  </a:lnTo>
                  <a:lnTo>
                    <a:pt x="436" y="625"/>
                  </a:lnTo>
                  <a:close/>
                  <a:moveTo>
                    <a:pt x="654" y="620"/>
                  </a:moveTo>
                  <a:lnTo>
                    <a:pt x="654" y="620"/>
                  </a:lnTo>
                  <a:lnTo>
                    <a:pt x="656" y="620"/>
                  </a:lnTo>
                  <a:lnTo>
                    <a:pt x="657" y="619"/>
                  </a:lnTo>
                  <a:lnTo>
                    <a:pt x="659" y="616"/>
                  </a:lnTo>
                  <a:lnTo>
                    <a:pt x="659" y="616"/>
                  </a:lnTo>
                  <a:lnTo>
                    <a:pt x="656" y="617"/>
                  </a:lnTo>
                  <a:lnTo>
                    <a:pt x="654" y="620"/>
                  </a:lnTo>
                  <a:lnTo>
                    <a:pt x="654" y="620"/>
                  </a:lnTo>
                  <a:close/>
                  <a:moveTo>
                    <a:pt x="535" y="620"/>
                  </a:moveTo>
                  <a:lnTo>
                    <a:pt x="535" y="620"/>
                  </a:lnTo>
                  <a:lnTo>
                    <a:pt x="535" y="619"/>
                  </a:lnTo>
                  <a:lnTo>
                    <a:pt x="535" y="617"/>
                  </a:lnTo>
                  <a:lnTo>
                    <a:pt x="535" y="617"/>
                  </a:lnTo>
                  <a:lnTo>
                    <a:pt x="535" y="617"/>
                  </a:lnTo>
                  <a:lnTo>
                    <a:pt x="534" y="619"/>
                  </a:lnTo>
                  <a:lnTo>
                    <a:pt x="534" y="620"/>
                  </a:lnTo>
                  <a:lnTo>
                    <a:pt x="535" y="620"/>
                  </a:lnTo>
                  <a:lnTo>
                    <a:pt x="535" y="620"/>
                  </a:lnTo>
                  <a:close/>
                  <a:moveTo>
                    <a:pt x="570" y="635"/>
                  </a:moveTo>
                  <a:lnTo>
                    <a:pt x="570" y="635"/>
                  </a:lnTo>
                  <a:lnTo>
                    <a:pt x="575" y="632"/>
                  </a:lnTo>
                  <a:lnTo>
                    <a:pt x="576" y="628"/>
                  </a:lnTo>
                  <a:lnTo>
                    <a:pt x="581" y="617"/>
                  </a:lnTo>
                  <a:lnTo>
                    <a:pt x="581" y="617"/>
                  </a:lnTo>
                  <a:lnTo>
                    <a:pt x="576" y="620"/>
                  </a:lnTo>
                  <a:lnTo>
                    <a:pt x="575" y="625"/>
                  </a:lnTo>
                  <a:lnTo>
                    <a:pt x="570" y="635"/>
                  </a:lnTo>
                  <a:lnTo>
                    <a:pt x="570" y="635"/>
                  </a:lnTo>
                  <a:close/>
                  <a:moveTo>
                    <a:pt x="117" y="622"/>
                  </a:moveTo>
                  <a:lnTo>
                    <a:pt x="117" y="622"/>
                  </a:lnTo>
                  <a:lnTo>
                    <a:pt x="117" y="626"/>
                  </a:lnTo>
                  <a:lnTo>
                    <a:pt x="117" y="626"/>
                  </a:lnTo>
                  <a:lnTo>
                    <a:pt x="130" y="632"/>
                  </a:lnTo>
                  <a:lnTo>
                    <a:pt x="143" y="637"/>
                  </a:lnTo>
                  <a:lnTo>
                    <a:pt x="143" y="637"/>
                  </a:lnTo>
                  <a:lnTo>
                    <a:pt x="142" y="634"/>
                  </a:lnTo>
                  <a:lnTo>
                    <a:pt x="140" y="632"/>
                  </a:lnTo>
                  <a:lnTo>
                    <a:pt x="136" y="628"/>
                  </a:lnTo>
                  <a:lnTo>
                    <a:pt x="133" y="623"/>
                  </a:lnTo>
                  <a:lnTo>
                    <a:pt x="131" y="620"/>
                  </a:lnTo>
                  <a:lnTo>
                    <a:pt x="133" y="617"/>
                  </a:lnTo>
                  <a:lnTo>
                    <a:pt x="133" y="617"/>
                  </a:lnTo>
                  <a:lnTo>
                    <a:pt x="123" y="619"/>
                  </a:lnTo>
                  <a:lnTo>
                    <a:pt x="117" y="622"/>
                  </a:lnTo>
                  <a:lnTo>
                    <a:pt x="117" y="622"/>
                  </a:lnTo>
                  <a:close/>
                  <a:moveTo>
                    <a:pt x="511" y="629"/>
                  </a:moveTo>
                  <a:lnTo>
                    <a:pt x="511" y="629"/>
                  </a:lnTo>
                  <a:lnTo>
                    <a:pt x="509" y="623"/>
                  </a:lnTo>
                  <a:lnTo>
                    <a:pt x="508" y="617"/>
                  </a:lnTo>
                  <a:lnTo>
                    <a:pt x="508" y="617"/>
                  </a:lnTo>
                  <a:lnTo>
                    <a:pt x="506" y="623"/>
                  </a:lnTo>
                  <a:lnTo>
                    <a:pt x="508" y="626"/>
                  </a:lnTo>
                  <a:lnTo>
                    <a:pt x="511" y="629"/>
                  </a:lnTo>
                  <a:lnTo>
                    <a:pt x="511" y="629"/>
                  </a:lnTo>
                  <a:close/>
                  <a:moveTo>
                    <a:pt x="524" y="628"/>
                  </a:moveTo>
                  <a:lnTo>
                    <a:pt x="524" y="628"/>
                  </a:lnTo>
                  <a:lnTo>
                    <a:pt x="526" y="625"/>
                  </a:lnTo>
                  <a:lnTo>
                    <a:pt x="527" y="622"/>
                  </a:lnTo>
                  <a:lnTo>
                    <a:pt x="527" y="622"/>
                  </a:lnTo>
                  <a:lnTo>
                    <a:pt x="526" y="619"/>
                  </a:lnTo>
                  <a:lnTo>
                    <a:pt x="523" y="617"/>
                  </a:lnTo>
                  <a:lnTo>
                    <a:pt x="523" y="617"/>
                  </a:lnTo>
                  <a:lnTo>
                    <a:pt x="524" y="620"/>
                  </a:lnTo>
                  <a:lnTo>
                    <a:pt x="524" y="623"/>
                  </a:lnTo>
                  <a:lnTo>
                    <a:pt x="524" y="625"/>
                  </a:lnTo>
                  <a:lnTo>
                    <a:pt x="524" y="628"/>
                  </a:lnTo>
                  <a:lnTo>
                    <a:pt x="524" y="628"/>
                  </a:lnTo>
                  <a:close/>
                  <a:moveTo>
                    <a:pt x="177" y="622"/>
                  </a:moveTo>
                  <a:lnTo>
                    <a:pt x="177" y="622"/>
                  </a:lnTo>
                  <a:lnTo>
                    <a:pt x="177" y="620"/>
                  </a:lnTo>
                  <a:lnTo>
                    <a:pt x="175" y="619"/>
                  </a:lnTo>
                  <a:lnTo>
                    <a:pt x="172" y="619"/>
                  </a:lnTo>
                  <a:lnTo>
                    <a:pt x="172" y="619"/>
                  </a:lnTo>
                  <a:lnTo>
                    <a:pt x="174" y="622"/>
                  </a:lnTo>
                  <a:lnTo>
                    <a:pt x="175" y="622"/>
                  </a:lnTo>
                  <a:lnTo>
                    <a:pt x="177" y="622"/>
                  </a:lnTo>
                  <a:lnTo>
                    <a:pt x="177" y="622"/>
                  </a:lnTo>
                  <a:close/>
                  <a:moveTo>
                    <a:pt x="343" y="622"/>
                  </a:moveTo>
                  <a:lnTo>
                    <a:pt x="343" y="622"/>
                  </a:lnTo>
                  <a:lnTo>
                    <a:pt x="343" y="622"/>
                  </a:lnTo>
                  <a:lnTo>
                    <a:pt x="343" y="622"/>
                  </a:lnTo>
                  <a:lnTo>
                    <a:pt x="343" y="622"/>
                  </a:lnTo>
                  <a:lnTo>
                    <a:pt x="334" y="620"/>
                  </a:lnTo>
                  <a:lnTo>
                    <a:pt x="329" y="620"/>
                  </a:lnTo>
                  <a:lnTo>
                    <a:pt x="326" y="622"/>
                  </a:lnTo>
                  <a:lnTo>
                    <a:pt x="326" y="622"/>
                  </a:lnTo>
                  <a:lnTo>
                    <a:pt x="329" y="622"/>
                  </a:lnTo>
                  <a:lnTo>
                    <a:pt x="334" y="623"/>
                  </a:lnTo>
                  <a:lnTo>
                    <a:pt x="343" y="622"/>
                  </a:lnTo>
                  <a:lnTo>
                    <a:pt x="343" y="622"/>
                  </a:lnTo>
                  <a:close/>
                  <a:moveTo>
                    <a:pt x="689" y="626"/>
                  </a:moveTo>
                  <a:lnTo>
                    <a:pt x="689" y="626"/>
                  </a:lnTo>
                  <a:lnTo>
                    <a:pt x="697" y="625"/>
                  </a:lnTo>
                  <a:lnTo>
                    <a:pt x="701" y="622"/>
                  </a:lnTo>
                  <a:lnTo>
                    <a:pt x="701" y="622"/>
                  </a:lnTo>
                  <a:lnTo>
                    <a:pt x="700" y="622"/>
                  </a:lnTo>
                  <a:lnTo>
                    <a:pt x="700" y="620"/>
                  </a:lnTo>
                  <a:lnTo>
                    <a:pt x="698" y="620"/>
                  </a:lnTo>
                  <a:lnTo>
                    <a:pt x="697" y="619"/>
                  </a:lnTo>
                  <a:lnTo>
                    <a:pt x="697" y="619"/>
                  </a:lnTo>
                  <a:lnTo>
                    <a:pt x="689" y="626"/>
                  </a:lnTo>
                  <a:lnTo>
                    <a:pt x="689" y="626"/>
                  </a:lnTo>
                  <a:close/>
                  <a:moveTo>
                    <a:pt x="171" y="632"/>
                  </a:moveTo>
                  <a:lnTo>
                    <a:pt x="171" y="632"/>
                  </a:lnTo>
                  <a:lnTo>
                    <a:pt x="168" y="626"/>
                  </a:lnTo>
                  <a:lnTo>
                    <a:pt x="162" y="622"/>
                  </a:lnTo>
                  <a:lnTo>
                    <a:pt x="154" y="620"/>
                  </a:lnTo>
                  <a:lnTo>
                    <a:pt x="143" y="620"/>
                  </a:lnTo>
                  <a:lnTo>
                    <a:pt x="143" y="620"/>
                  </a:lnTo>
                  <a:lnTo>
                    <a:pt x="145" y="623"/>
                  </a:lnTo>
                  <a:lnTo>
                    <a:pt x="148" y="626"/>
                  </a:lnTo>
                  <a:lnTo>
                    <a:pt x="155" y="629"/>
                  </a:lnTo>
                  <a:lnTo>
                    <a:pt x="163" y="632"/>
                  </a:lnTo>
                  <a:lnTo>
                    <a:pt x="171" y="632"/>
                  </a:lnTo>
                  <a:lnTo>
                    <a:pt x="171" y="632"/>
                  </a:lnTo>
                  <a:close/>
                  <a:moveTo>
                    <a:pt x="180" y="623"/>
                  </a:moveTo>
                  <a:lnTo>
                    <a:pt x="180" y="623"/>
                  </a:lnTo>
                  <a:lnTo>
                    <a:pt x="181" y="625"/>
                  </a:lnTo>
                  <a:lnTo>
                    <a:pt x="183" y="625"/>
                  </a:lnTo>
                  <a:lnTo>
                    <a:pt x="184" y="628"/>
                  </a:lnTo>
                  <a:lnTo>
                    <a:pt x="184" y="628"/>
                  </a:lnTo>
                  <a:lnTo>
                    <a:pt x="187" y="626"/>
                  </a:lnTo>
                  <a:lnTo>
                    <a:pt x="192" y="628"/>
                  </a:lnTo>
                  <a:lnTo>
                    <a:pt x="200" y="631"/>
                  </a:lnTo>
                  <a:lnTo>
                    <a:pt x="209" y="632"/>
                  </a:lnTo>
                  <a:lnTo>
                    <a:pt x="212" y="631"/>
                  </a:lnTo>
                  <a:lnTo>
                    <a:pt x="215" y="629"/>
                  </a:lnTo>
                  <a:lnTo>
                    <a:pt x="215" y="629"/>
                  </a:lnTo>
                  <a:lnTo>
                    <a:pt x="206" y="628"/>
                  </a:lnTo>
                  <a:lnTo>
                    <a:pt x="197" y="625"/>
                  </a:lnTo>
                  <a:lnTo>
                    <a:pt x="181" y="620"/>
                  </a:lnTo>
                  <a:lnTo>
                    <a:pt x="181" y="620"/>
                  </a:lnTo>
                  <a:lnTo>
                    <a:pt x="180" y="623"/>
                  </a:lnTo>
                  <a:lnTo>
                    <a:pt x="180" y="623"/>
                  </a:lnTo>
                  <a:close/>
                  <a:moveTo>
                    <a:pt x="229" y="622"/>
                  </a:moveTo>
                  <a:lnTo>
                    <a:pt x="229" y="622"/>
                  </a:lnTo>
                  <a:lnTo>
                    <a:pt x="223" y="620"/>
                  </a:lnTo>
                  <a:lnTo>
                    <a:pt x="216" y="622"/>
                  </a:lnTo>
                  <a:lnTo>
                    <a:pt x="216" y="622"/>
                  </a:lnTo>
                  <a:lnTo>
                    <a:pt x="223" y="625"/>
                  </a:lnTo>
                  <a:lnTo>
                    <a:pt x="226" y="623"/>
                  </a:lnTo>
                  <a:lnTo>
                    <a:pt x="229" y="622"/>
                  </a:lnTo>
                  <a:lnTo>
                    <a:pt x="229" y="622"/>
                  </a:lnTo>
                  <a:close/>
                  <a:moveTo>
                    <a:pt x="299" y="622"/>
                  </a:moveTo>
                  <a:lnTo>
                    <a:pt x="299" y="622"/>
                  </a:lnTo>
                  <a:lnTo>
                    <a:pt x="290" y="622"/>
                  </a:lnTo>
                  <a:lnTo>
                    <a:pt x="285" y="622"/>
                  </a:lnTo>
                  <a:lnTo>
                    <a:pt x="282" y="625"/>
                  </a:lnTo>
                  <a:lnTo>
                    <a:pt x="282" y="625"/>
                  </a:lnTo>
                  <a:lnTo>
                    <a:pt x="299" y="625"/>
                  </a:lnTo>
                  <a:lnTo>
                    <a:pt x="312" y="623"/>
                  </a:lnTo>
                  <a:lnTo>
                    <a:pt x="312" y="623"/>
                  </a:lnTo>
                  <a:lnTo>
                    <a:pt x="309" y="623"/>
                  </a:lnTo>
                  <a:lnTo>
                    <a:pt x="306" y="623"/>
                  </a:lnTo>
                  <a:lnTo>
                    <a:pt x="299" y="622"/>
                  </a:lnTo>
                  <a:lnTo>
                    <a:pt x="299" y="622"/>
                  </a:lnTo>
                  <a:close/>
                  <a:moveTo>
                    <a:pt x="316" y="623"/>
                  </a:moveTo>
                  <a:lnTo>
                    <a:pt x="316" y="623"/>
                  </a:lnTo>
                  <a:lnTo>
                    <a:pt x="323" y="623"/>
                  </a:lnTo>
                  <a:lnTo>
                    <a:pt x="323" y="623"/>
                  </a:lnTo>
                  <a:lnTo>
                    <a:pt x="322" y="622"/>
                  </a:lnTo>
                  <a:lnTo>
                    <a:pt x="320" y="622"/>
                  </a:lnTo>
                  <a:lnTo>
                    <a:pt x="320" y="622"/>
                  </a:lnTo>
                  <a:lnTo>
                    <a:pt x="320" y="622"/>
                  </a:lnTo>
                  <a:lnTo>
                    <a:pt x="319" y="623"/>
                  </a:lnTo>
                  <a:lnTo>
                    <a:pt x="316" y="623"/>
                  </a:lnTo>
                  <a:lnTo>
                    <a:pt x="316" y="623"/>
                  </a:lnTo>
                  <a:close/>
                  <a:moveTo>
                    <a:pt x="592" y="632"/>
                  </a:moveTo>
                  <a:lnTo>
                    <a:pt x="592" y="632"/>
                  </a:lnTo>
                  <a:lnTo>
                    <a:pt x="595" y="626"/>
                  </a:lnTo>
                  <a:lnTo>
                    <a:pt x="596" y="623"/>
                  </a:lnTo>
                  <a:lnTo>
                    <a:pt x="596" y="622"/>
                  </a:lnTo>
                  <a:lnTo>
                    <a:pt x="596" y="622"/>
                  </a:lnTo>
                  <a:lnTo>
                    <a:pt x="593" y="623"/>
                  </a:lnTo>
                  <a:lnTo>
                    <a:pt x="590" y="626"/>
                  </a:lnTo>
                  <a:lnTo>
                    <a:pt x="590" y="629"/>
                  </a:lnTo>
                  <a:lnTo>
                    <a:pt x="590" y="631"/>
                  </a:lnTo>
                  <a:lnTo>
                    <a:pt x="592" y="632"/>
                  </a:lnTo>
                  <a:lnTo>
                    <a:pt x="592" y="632"/>
                  </a:lnTo>
                  <a:close/>
                  <a:moveTo>
                    <a:pt x="424" y="643"/>
                  </a:moveTo>
                  <a:lnTo>
                    <a:pt x="424" y="643"/>
                  </a:lnTo>
                  <a:lnTo>
                    <a:pt x="410" y="625"/>
                  </a:lnTo>
                  <a:lnTo>
                    <a:pt x="410" y="625"/>
                  </a:lnTo>
                  <a:lnTo>
                    <a:pt x="404" y="625"/>
                  </a:lnTo>
                  <a:lnTo>
                    <a:pt x="399" y="623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409" y="634"/>
                  </a:lnTo>
                  <a:lnTo>
                    <a:pt x="416" y="638"/>
                  </a:lnTo>
                  <a:lnTo>
                    <a:pt x="424" y="643"/>
                  </a:lnTo>
                  <a:lnTo>
                    <a:pt x="424" y="643"/>
                  </a:lnTo>
                  <a:close/>
                  <a:moveTo>
                    <a:pt x="276" y="622"/>
                  </a:moveTo>
                  <a:lnTo>
                    <a:pt x="276" y="622"/>
                  </a:lnTo>
                  <a:lnTo>
                    <a:pt x="274" y="622"/>
                  </a:lnTo>
                  <a:lnTo>
                    <a:pt x="273" y="622"/>
                  </a:lnTo>
                  <a:lnTo>
                    <a:pt x="271" y="623"/>
                  </a:lnTo>
                  <a:lnTo>
                    <a:pt x="271" y="623"/>
                  </a:lnTo>
                  <a:lnTo>
                    <a:pt x="274" y="625"/>
                  </a:lnTo>
                  <a:lnTo>
                    <a:pt x="276" y="623"/>
                  </a:lnTo>
                  <a:lnTo>
                    <a:pt x="276" y="622"/>
                  </a:lnTo>
                  <a:lnTo>
                    <a:pt x="276" y="622"/>
                  </a:lnTo>
                  <a:close/>
                  <a:moveTo>
                    <a:pt x="656" y="637"/>
                  </a:moveTo>
                  <a:lnTo>
                    <a:pt x="656" y="637"/>
                  </a:lnTo>
                  <a:lnTo>
                    <a:pt x="671" y="632"/>
                  </a:lnTo>
                  <a:lnTo>
                    <a:pt x="677" y="629"/>
                  </a:lnTo>
                  <a:lnTo>
                    <a:pt x="680" y="626"/>
                  </a:lnTo>
                  <a:lnTo>
                    <a:pt x="680" y="622"/>
                  </a:lnTo>
                  <a:lnTo>
                    <a:pt x="680" y="622"/>
                  </a:lnTo>
                  <a:lnTo>
                    <a:pt x="666" y="628"/>
                  </a:lnTo>
                  <a:lnTo>
                    <a:pt x="659" y="631"/>
                  </a:lnTo>
                  <a:lnTo>
                    <a:pt x="657" y="634"/>
                  </a:lnTo>
                  <a:lnTo>
                    <a:pt x="656" y="637"/>
                  </a:lnTo>
                  <a:lnTo>
                    <a:pt x="656" y="637"/>
                  </a:lnTo>
                  <a:close/>
                  <a:moveTo>
                    <a:pt x="238" y="625"/>
                  </a:moveTo>
                  <a:lnTo>
                    <a:pt x="238" y="625"/>
                  </a:lnTo>
                  <a:lnTo>
                    <a:pt x="239" y="626"/>
                  </a:lnTo>
                  <a:lnTo>
                    <a:pt x="241" y="626"/>
                  </a:lnTo>
                  <a:lnTo>
                    <a:pt x="244" y="626"/>
                  </a:lnTo>
                  <a:lnTo>
                    <a:pt x="244" y="626"/>
                  </a:lnTo>
                  <a:lnTo>
                    <a:pt x="245" y="623"/>
                  </a:lnTo>
                  <a:lnTo>
                    <a:pt x="245" y="623"/>
                  </a:lnTo>
                  <a:lnTo>
                    <a:pt x="241" y="625"/>
                  </a:lnTo>
                  <a:lnTo>
                    <a:pt x="238" y="625"/>
                  </a:lnTo>
                  <a:lnTo>
                    <a:pt x="238" y="625"/>
                  </a:lnTo>
                  <a:close/>
                  <a:moveTo>
                    <a:pt x="602" y="623"/>
                  </a:moveTo>
                  <a:lnTo>
                    <a:pt x="602" y="623"/>
                  </a:lnTo>
                  <a:lnTo>
                    <a:pt x="602" y="626"/>
                  </a:lnTo>
                  <a:lnTo>
                    <a:pt x="602" y="626"/>
                  </a:lnTo>
                  <a:lnTo>
                    <a:pt x="607" y="623"/>
                  </a:lnTo>
                  <a:lnTo>
                    <a:pt x="607" y="623"/>
                  </a:lnTo>
                  <a:lnTo>
                    <a:pt x="605" y="625"/>
                  </a:lnTo>
                  <a:lnTo>
                    <a:pt x="602" y="623"/>
                  </a:lnTo>
                  <a:lnTo>
                    <a:pt x="602" y="623"/>
                  </a:lnTo>
                  <a:close/>
                  <a:moveTo>
                    <a:pt x="502" y="640"/>
                  </a:moveTo>
                  <a:lnTo>
                    <a:pt x="502" y="640"/>
                  </a:lnTo>
                  <a:lnTo>
                    <a:pt x="502" y="635"/>
                  </a:lnTo>
                  <a:lnTo>
                    <a:pt x="500" y="631"/>
                  </a:lnTo>
                  <a:lnTo>
                    <a:pt x="497" y="626"/>
                  </a:lnTo>
                  <a:lnTo>
                    <a:pt x="494" y="625"/>
                  </a:lnTo>
                  <a:lnTo>
                    <a:pt x="494" y="625"/>
                  </a:lnTo>
                  <a:lnTo>
                    <a:pt x="497" y="632"/>
                  </a:lnTo>
                  <a:lnTo>
                    <a:pt x="502" y="640"/>
                  </a:lnTo>
                  <a:lnTo>
                    <a:pt x="502" y="640"/>
                  </a:lnTo>
                  <a:close/>
                  <a:moveTo>
                    <a:pt x="561" y="629"/>
                  </a:moveTo>
                  <a:lnTo>
                    <a:pt x="561" y="629"/>
                  </a:lnTo>
                  <a:lnTo>
                    <a:pt x="564" y="628"/>
                  </a:lnTo>
                  <a:lnTo>
                    <a:pt x="564" y="625"/>
                  </a:lnTo>
                  <a:lnTo>
                    <a:pt x="564" y="625"/>
                  </a:lnTo>
                  <a:lnTo>
                    <a:pt x="563" y="625"/>
                  </a:lnTo>
                  <a:lnTo>
                    <a:pt x="563" y="625"/>
                  </a:lnTo>
                  <a:lnTo>
                    <a:pt x="563" y="626"/>
                  </a:lnTo>
                  <a:lnTo>
                    <a:pt x="563" y="628"/>
                  </a:lnTo>
                  <a:lnTo>
                    <a:pt x="563" y="628"/>
                  </a:lnTo>
                  <a:lnTo>
                    <a:pt x="561" y="629"/>
                  </a:lnTo>
                  <a:lnTo>
                    <a:pt x="561" y="629"/>
                  </a:lnTo>
                  <a:close/>
                  <a:moveTo>
                    <a:pt x="637" y="628"/>
                  </a:moveTo>
                  <a:lnTo>
                    <a:pt x="637" y="628"/>
                  </a:lnTo>
                  <a:lnTo>
                    <a:pt x="640" y="628"/>
                  </a:lnTo>
                  <a:lnTo>
                    <a:pt x="643" y="626"/>
                  </a:lnTo>
                  <a:lnTo>
                    <a:pt x="643" y="626"/>
                  </a:lnTo>
                  <a:lnTo>
                    <a:pt x="640" y="626"/>
                  </a:lnTo>
                  <a:lnTo>
                    <a:pt x="637" y="628"/>
                  </a:lnTo>
                  <a:lnTo>
                    <a:pt x="637" y="628"/>
                  </a:lnTo>
                  <a:close/>
                  <a:moveTo>
                    <a:pt x="335" y="628"/>
                  </a:moveTo>
                  <a:lnTo>
                    <a:pt x="335" y="628"/>
                  </a:lnTo>
                  <a:lnTo>
                    <a:pt x="354" y="629"/>
                  </a:lnTo>
                  <a:lnTo>
                    <a:pt x="372" y="629"/>
                  </a:lnTo>
                  <a:lnTo>
                    <a:pt x="372" y="629"/>
                  </a:lnTo>
                  <a:lnTo>
                    <a:pt x="363" y="628"/>
                  </a:lnTo>
                  <a:lnTo>
                    <a:pt x="354" y="626"/>
                  </a:lnTo>
                  <a:lnTo>
                    <a:pt x="343" y="628"/>
                  </a:lnTo>
                  <a:lnTo>
                    <a:pt x="335" y="628"/>
                  </a:lnTo>
                  <a:lnTo>
                    <a:pt x="335" y="628"/>
                  </a:lnTo>
                  <a:close/>
                  <a:moveTo>
                    <a:pt x="305" y="631"/>
                  </a:moveTo>
                  <a:lnTo>
                    <a:pt x="305" y="631"/>
                  </a:lnTo>
                  <a:lnTo>
                    <a:pt x="311" y="631"/>
                  </a:lnTo>
                  <a:lnTo>
                    <a:pt x="317" y="631"/>
                  </a:lnTo>
                  <a:lnTo>
                    <a:pt x="331" y="631"/>
                  </a:lnTo>
                  <a:lnTo>
                    <a:pt x="331" y="631"/>
                  </a:lnTo>
                  <a:lnTo>
                    <a:pt x="328" y="629"/>
                  </a:lnTo>
                  <a:lnTo>
                    <a:pt x="325" y="628"/>
                  </a:lnTo>
                  <a:lnTo>
                    <a:pt x="319" y="628"/>
                  </a:lnTo>
                  <a:lnTo>
                    <a:pt x="311" y="629"/>
                  </a:lnTo>
                  <a:lnTo>
                    <a:pt x="305" y="631"/>
                  </a:lnTo>
                  <a:lnTo>
                    <a:pt x="305" y="631"/>
                  </a:lnTo>
                  <a:close/>
                  <a:moveTo>
                    <a:pt x="628" y="631"/>
                  </a:moveTo>
                  <a:lnTo>
                    <a:pt x="628" y="631"/>
                  </a:lnTo>
                  <a:lnTo>
                    <a:pt x="631" y="631"/>
                  </a:lnTo>
                  <a:lnTo>
                    <a:pt x="633" y="629"/>
                  </a:lnTo>
                  <a:lnTo>
                    <a:pt x="633" y="629"/>
                  </a:lnTo>
                  <a:lnTo>
                    <a:pt x="630" y="629"/>
                  </a:lnTo>
                  <a:lnTo>
                    <a:pt x="628" y="631"/>
                  </a:lnTo>
                  <a:lnTo>
                    <a:pt x="628" y="631"/>
                  </a:lnTo>
                  <a:close/>
                  <a:moveTo>
                    <a:pt x="183" y="632"/>
                  </a:moveTo>
                  <a:lnTo>
                    <a:pt x="183" y="632"/>
                  </a:lnTo>
                  <a:lnTo>
                    <a:pt x="177" y="629"/>
                  </a:lnTo>
                  <a:lnTo>
                    <a:pt x="177" y="629"/>
                  </a:lnTo>
                  <a:lnTo>
                    <a:pt x="178" y="631"/>
                  </a:lnTo>
                  <a:lnTo>
                    <a:pt x="180" y="632"/>
                  </a:lnTo>
                  <a:lnTo>
                    <a:pt x="181" y="632"/>
                  </a:lnTo>
                  <a:lnTo>
                    <a:pt x="183" y="632"/>
                  </a:lnTo>
                  <a:lnTo>
                    <a:pt x="183" y="632"/>
                  </a:lnTo>
                  <a:close/>
                  <a:moveTo>
                    <a:pt x="686" y="635"/>
                  </a:moveTo>
                  <a:lnTo>
                    <a:pt x="686" y="635"/>
                  </a:lnTo>
                  <a:lnTo>
                    <a:pt x="689" y="635"/>
                  </a:lnTo>
                  <a:lnTo>
                    <a:pt x="694" y="634"/>
                  </a:lnTo>
                  <a:lnTo>
                    <a:pt x="695" y="632"/>
                  </a:lnTo>
                  <a:lnTo>
                    <a:pt x="697" y="629"/>
                  </a:lnTo>
                  <a:lnTo>
                    <a:pt x="697" y="629"/>
                  </a:lnTo>
                  <a:lnTo>
                    <a:pt x="691" y="631"/>
                  </a:lnTo>
                  <a:lnTo>
                    <a:pt x="688" y="632"/>
                  </a:lnTo>
                  <a:lnTo>
                    <a:pt x="686" y="635"/>
                  </a:lnTo>
                  <a:lnTo>
                    <a:pt x="686" y="635"/>
                  </a:lnTo>
                  <a:close/>
                  <a:moveTo>
                    <a:pt x="244" y="631"/>
                  </a:moveTo>
                  <a:lnTo>
                    <a:pt x="244" y="631"/>
                  </a:lnTo>
                  <a:lnTo>
                    <a:pt x="247" y="634"/>
                  </a:lnTo>
                  <a:lnTo>
                    <a:pt x="250" y="635"/>
                  </a:lnTo>
                  <a:lnTo>
                    <a:pt x="258" y="640"/>
                  </a:lnTo>
                  <a:lnTo>
                    <a:pt x="258" y="640"/>
                  </a:lnTo>
                  <a:lnTo>
                    <a:pt x="268" y="635"/>
                  </a:lnTo>
                  <a:lnTo>
                    <a:pt x="276" y="631"/>
                  </a:lnTo>
                  <a:lnTo>
                    <a:pt x="276" y="631"/>
                  </a:lnTo>
                  <a:lnTo>
                    <a:pt x="244" y="631"/>
                  </a:lnTo>
                  <a:lnTo>
                    <a:pt x="244" y="631"/>
                  </a:lnTo>
                  <a:close/>
                  <a:moveTo>
                    <a:pt x="216" y="634"/>
                  </a:moveTo>
                  <a:lnTo>
                    <a:pt x="216" y="634"/>
                  </a:lnTo>
                  <a:lnTo>
                    <a:pt x="226" y="637"/>
                  </a:lnTo>
                  <a:lnTo>
                    <a:pt x="226" y="637"/>
                  </a:lnTo>
                  <a:lnTo>
                    <a:pt x="227" y="634"/>
                  </a:lnTo>
                  <a:lnTo>
                    <a:pt x="226" y="631"/>
                  </a:lnTo>
                  <a:lnTo>
                    <a:pt x="226" y="631"/>
                  </a:lnTo>
                  <a:lnTo>
                    <a:pt x="223" y="631"/>
                  </a:lnTo>
                  <a:lnTo>
                    <a:pt x="221" y="632"/>
                  </a:lnTo>
                  <a:lnTo>
                    <a:pt x="216" y="634"/>
                  </a:lnTo>
                  <a:lnTo>
                    <a:pt x="216" y="634"/>
                  </a:lnTo>
                  <a:close/>
                  <a:moveTo>
                    <a:pt x="136" y="648"/>
                  </a:moveTo>
                  <a:lnTo>
                    <a:pt x="136" y="648"/>
                  </a:lnTo>
                  <a:lnTo>
                    <a:pt x="126" y="643"/>
                  </a:lnTo>
                  <a:lnTo>
                    <a:pt x="119" y="638"/>
                  </a:lnTo>
                  <a:lnTo>
                    <a:pt x="113" y="635"/>
                  </a:lnTo>
                  <a:lnTo>
                    <a:pt x="105" y="632"/>
                  </a:lnTo>
                  <a:lnTo>
                    <a:pt x="105" y="632"/>
                  </a:lnTo>
                  <a:lnTo>
                    <a:pt x="119" y="642"/>
                  </a:lnTo>
                  <a:lnTo>
                    <a:pt x="126" y="646"/>
                  </a:lnTo>
                  <a:lnTo>
                    <a:pt x="136" y="648"/>
                  </a:lnTo>
                  <a:lnTo>
                    <a:pt x="136" y="648"/>
                  </a:lnTo>
                  <a:close/>
                  <a:moveTo>
                    <a:pt x="546" y="632"/>
                  </a:moveTo>
                  <a:lnTo>
                    <a:pt x="546" y="632"/>
                  </a:lnTo>
                  <a:lnTo>
                    <a:pt x="546" y="635"/>
                  </a:lnTo>
                  <a:lnTo>
                    <a:pt x="547" y="638"/>
                  </a:lnTo>
                  <a:lnTo>
                    <a:pt x="547" y="638"/>
                  </a:lnTo>
                  <a:lnTo>
                    <a:pt x="549" y="635"/>
                  </a:lnTo>
                  <a:lnTo>
                    <a:pt x="549" y="634"/>
                  </a:lnTo>
                  <a:lnTo>
                    <a:pt x="549" y="632"/>
                  </a:lnTo>
                  <a:lnTo>
                    <a:pt x="549" y="632"/>
                  </a:lnTo>
                  <a:lnTo>
                    <a:pt x="547" y="632"/>
                  </a:lnTo>
                  <a:lnTo>
                    <a:pt x="546" y="632"/>
                  </a:lnTo>
                  <a:lnTo>
                    <a:pt x="546" y="632"/>
                  </a:lnTo>
                  <a:close/>
                  <a:moveTo>
                    <a:pt x="232" y="638"/>
                  </a:moveTo>
                  <a:lnTo>
                    <a:pt x="232" y="638"/>
                  </a:lnTo>
                  <a:lnTo>
                    <a:pt x="239" y="640"/>
                  </a:lnTo>
                  <a:lnTo>
                    <a:pt x="248" y="640"/>
                  </a:lnTo>
                  <a:lnTo>
                    <a:pt x="248" y="640"/>
                  </a:lnTo>
                  <a:lnTo>
                    <a:pt x="239" y="634"/>
                  </a:lnTo>
                  <a:lnTo>
                    <a:pt x="236" y="634"/>
                  </a:lnTo>
                  <a:lnTo>
                    <a:pt x="233" y="634"/>
                  </a:lnTo>
                  <a:lnTo>
                    <a:pt x="232" y="635"/>
                  </a:lnTo>
                  <a:lnTo>
                    <a:pt x="232" y="638"/>
                  </a:lnTo>
                  <a:lnTo>
                    <a:pt x="232" y="638"/>
                  </a:lnTo>
                  <a:close/>
                  <a:moveTo>
                    <a:pt x="552" y="661"/>
                  </a:moveTo>
                  <a:lnTo>
                    <a:pt x="552" y="661"/>
                  </a:lnTo>
                  <a:lnTo>
                    <a:pt x="553" y="646"/>
                  </a:lnTo>
                  <a:lnTo>
                    <a:pt x="555" y="638"/>
                  </a:lnTo>
                  <a:lnTo>
                    <a:pt x="553" y="632"/>
                  </a:lnTo>
                  <a:lnTo>
                    <a:pt x="553" y="632"/>
                  </a:lnTo>
                  <a:lnTo>
                    <a:pt x="550" y="648"/>
                  </a:lnTo>
                  <a:lnTo>
                    <a:pt x="549" y="655"/>
                  </a:lnTo>
                  <a:lnTo>
                    <a:pt x="550" y="658"/>
                  </a:lnTo>
                  <a:lnTo>
                    <a:pt x="552" y="661"/>
                  </a:lnTo>
                  <a:lnTo>
                    <a:pt x="552" y="661"/>
                  </a:lnTo>
                  <a:close/>
                  <a:moveTo>
                    <a:pt x="619" y="637"/>
                  </a:moveTo>
                  <a:lnTo>
                    <a:pt x="619" y="637"/>
                  </a:lnTo>
                  <a:lnTo>
                    <a:pt x="620" y="640"/>
                  </a:lnTo>
                  <a:lnTo>
                    <a:pt x="622" y="640"/>
                  </a:lnTo>
                  <a:lnTo>
                    <a:pt x="628" y="640"/>
                  </a:lnTo>
                  <a:lnTo>
                    <a:pt x="633" y="637"/>
                  </a:lnTo>
                  <a:lnTo>
                    <a:pt x="637" y="634"/>
                  </a:lnTo>
                  <a:lnTo>
                    <a:pt x="637" y="634"/>
                  </a:lnTo>
                  <a:lnTo>
                    <a:pt x="633" y="634"/>
                  </a:lnTo>
                  <a:lnTo>
                    <a:pt x="628" y="634"/>
                  </a:lnTo>
                  <a:lnTo>
                    <a:pt x="619" y="637"/>
                  </a:lnTo>
                  <a:lnTo>
                    <a:pt x="619" y="637"/>
                  </a:lnTo>
                  <a:close/>
                  <a:moveTo>
                    <a:pt x="152" y="638"/>
                  </a:moveTo>
                  <a:lnTo>
                    <a:pt x="152" y="638"/>
                  </a:lnTo>
                  <a:lnTo>
                    <a:pt x="155" y="642"/>
                  </a:lnTo>
                  <a:lnTo>
                    <a:pt x="160" y="642"/>
                  </a:lnTo>
                  <a:lnTo>
                    <a:pt x="165" y="642"/>
                  </a:lnTo>
                  <a:lnTo>
                    <a:pt x="166" y="640"/>
                  </a:lnTo>
                  <a:lnTo>
                    <a:pt x="166" y="638"/>
                  </a:lnTo>
                  <a:lnTo>
                    <a:pt x="166" y="638"/>
                  </a:lnTo>
                  <a:lnTo>
                    <a:pt x="160" y="637"/>
                  </a:lnTo>
                  <a:lnTo>
                    <a:pt x="152" y="634"/>
                  </a:lnTo>
                  <a:lnTo>
                    <a:pt x="152" y="634"/>
                  </a:lnTo>
                  <a:lnTo>
                    <a:pt x="152" y="637"/>
                  </a:lnTo>
                  <a:lnTo>
                    <a:pt x="152" y="638"/>
                  </a:lnTo>
                  <a:lnTo>
                    <a:pt x="152" y="638"/>
                  </a:lnTo>
                  <a:close/>
                  <a:moveTo>
                    <a:pt x="207" y="638"/>
                  </a:moveTo>
                  <a:lnTo>
                    <a:pt x="207" y="638"/>
                  </a:lnTo>
                  <a:lnTo>
                    <a:pt x="206" y="637"/>
                  </a:lnTo>
                  <a:lnTo>
                    <a:pt x="203" y="635"/>
                  </a:lnTo>
                  <a:lnTo>
                    <a:pt x="197" y="634"/>
                  </a:lnTo>
                  <a:lnTo>
                    <a:pt x="197" y="634"/>
                  </a:lnTo>
                  <a:lnTo>
                    <a:pt x="198" y="637"/>
                  </a:lnTo>
                  <a:lnTo>
                    <a:pt x="201" y="638"/>
                  </a:lnTo>
                  <a:lnTo>
                    <a:pt x="207" y="638"/>
                  </a:lnTo>
                  <a:lnTo>
                    <a:pt x="207" y="638"/>
                  </a:lnTo>
                  <a:close/>
                  <a:moveTo>
                    <a:pt x="450" y="637"/>
                  </a:moveTo>
                  <a:lnTo>
                    <a:pt x="450" y="637"/>
                  </a:lnTo>
                  <a:lnTo>
                    <a:pt x="451" y="637"/>
                  </a:lnTo>
                  <a:lnTo>
                    <a:pt x="454" y="638"/>
                  </a:lnTo>
                  <a:lnTo>
                    <a:pt x="454" y="638"/>
                  </a:lnTo>
                  <a:lnTo>
                    <a:pt x="453" y="637"/>
                  </a:lnTo>
                  <a:lnTo>
                    <a:pt x="451" y="634"/>
                  </a:lnTo>
                  <a:lnTo>
                    <a:pt x="451" y="634"/>
                  </a:lnTo>
                  <a:lnTo>
                    <a:pt x="450" y="637"/>
                  </a:lnTo>
                  <a:lnTo>
                    <a:pt x="450" y="637"/>
                  </a:lnTo>
                  <a:close/>
                  <a:moveTo>
                    <a:pt x="305" y="638"/>
                  </a:moveTo>
                  <a:lnTo>
                    <a:pt x="305" y="638"/>
                  </a:lnTo>
                  <a:lnTo>
                    <a:pt x="326" y="638"/>
                  </a:lnTo>
                  <a:lnTo>
                    <a:pt x="348" y="638"/>
                  </a:lnTo>
                  <a:lnTo>
                    <a:pt x="348" y="638"/>
                  </a:lnTo>
                  <a:lnTo>
                    <a:pt x="338" y="635"/>
                  </a:lnTo>
                  <a:lnTo>
                    <a:pt x="328" y="635"/>
                  </a:lnTo>
                  <a:lnTo>
                    <a:pt x="316" y="637"/>
                  </a:lnTo>
                  <a:lnTo>
                    <a:pt x="305" y="638"/>
                  </a:lnTo>
                  <a:lnTo>
                    <a:pt x="305" y="638"/>
                  </a:lnTo>
                  <a:close/>
                  <a:moveTo>
                    <a:pt x="531" y="675"/>
                  </a:moveTo>
                  <a:lnTo>
                    <a:pt x="531" y="675"/>
                  </a:lnTo>
                  <a:lnTo>
                    <a:pt x="532" y="671"/>
                  </a:lnTo>
                  <a:lnTo>
                    <a:pt x="532" y="666"/>
                  </a:lnTo>
                  <a:lnTo>
                    <a:pt x="532" y="652"/>
                  </a:lnTo>
                  <a:lnTo>
                    <a:pt x="532" y="652"/>
                  </a:lnTo>
                  <a:lnTo>
                    <a:pt x="534" y="642"/>
                  </a:lnTo>
                  <a:lnTo>
                    <a:pt x="534" y="638"/>
                  </a:lnTo>
                  <a:lnTo>
                    <a:pt x="532" y="635"/>
                  </a:lnTo>
                  <a:lnTo>
                    <a:pt x="532" y="635"/>
                  </a:lnTo>
                  <a:lnTo>
                    <a:pt x="529" y="638"/>
                  </a:lnTo>
                  <a:lnTo>
                    <a:pt x="526" y="643"/>
                  </a:lnTo>
                  <a:lnTo>
                    <a:pt x="524" y="648"/>
                  </a:lnTo>
                  <a:lnTo>
                    <a:pt x="524" y="654"/>
                  </a:lnTo>
                  <a:lnTo>
                    <a:pt x="524" y="664"/>
                  </a:lnTo>
                  <a:lnTo>
                    <a:pt x="527" y="671"/>
                  </a:lnTo>
                  <a:lnTo>
                    <a:pt x="531" y="675"/>
                  </a:lnTo>
                  <a:lnTo>
                    <a:pt x="531" y="675"/>
                  </a:lnTo>
                  <a:close/>
                  <a:moveTo>
                    <a:pt x="678" y="635"/>
                  </a:moveTo>
                  <a:lnTo>
                    <a:pt x="678" y="635"/>
                  </a:lnTo>
                  <a:lnTo>
                    <a:pt x="669" y="642"/>
                  </a:lnTo>
                  <a:lnTo>
                    <a:pt x="659" y="649"/>
                  </a:lnTo>
                  <a:lnTo>
                    <a:pt x="653" y="651"/>
                  </a:lnTo>
                  <a:lnTo>
                    <a:pt x="648" y="651"/>
                  </a:lnTo>
                  <a:lnTo>
                    <a:pt x="642" y="651"/>
                  </a:lnTo>
                  <a:lnTo>
                    <a:pt x="639" y="646"/>
                  </a:lnTo>
                  <a:lnTo>
                    <a:pt x="639" y="646"/>
                  </a:lnTo>
                  <a:lnTo>
                    <a:pt x="624" y="657"/>
                  </a:lnTo>
                  <a:lnTo>
                    <a:pt x="624" y="657"/>
                  </a:lnTo>
                  <a:lnTo>
                    <a:pt x="619" y="658"/>
                  </a:lnTo>
                  <a:lnTo>
                    <a:pt x="616" y="660"/>
                  </a:lnTo>
                  <a:lnTo>
                    <a:pt x="616" y="663"/>
                  </a:lnTo>
                  <a:lnTo>
                    <a:pt x="616" y="663"/>
                  </a:lnTo>
                  <a:lnTo>
                    <a:pt x="634" y="660"/>
                  </a:lnTo>
                  <a:lnTo>
                    <a:pt x="653" y="655"/>
                  </a:lnTo>
                  <a:lnTo>
                    <a:pt x="669" y="649"/>
                  </a:lnTo>
                  <a:lnTo>
                    <a:pt x="685" y="642"/>
                  </a:lnTo>
                  <a:lnTo>
                    <a:pt x="685" y="642"/>
                  </a:lnTo>
                  <a:lnTo>
                    <a:pt x="678" y="635"/>
                  </a:lnTo>
                  <a:lnTo>
                    <a:pt x="678" y="635"/>
                  </a:lnTo>
                  <a:close/>
                  <a:moveTo>
                    <a:pt x="506" y="645"/>
                  </a:moveTo>
                  <a:lnTo>
                    <a:pt x="506" y="645"/>
                  </a:lnTo>
                  <a:lnTo>
                    <a:pt x="508" y="645"/>
                  </a:lnTo>
                  <a:lnTo>
                    <a:pt x="508" y="642"/>
                  </a:lnTo>
                  <a:lnTo>
                    <a:pt x="506" y="637"/>
                  </a:lnTo>
                  <a:lnTo>
                    <a:pt x="506" y="637"/>
                  </a:lnTo>
                  <a:lnTo>
                    <a:pt x="506" y="645"/>
                  </a:lnTo>
                  <a:lnTo>
                    <a:pt x="506" y="645"/>
                  </a:lnTo>
                  <a:close/>
                  <a:moveTo>
                    <a:pt x="485" y="655"/>
                  </a:moveTo>
                  <a:lnTo>
                    <a:pt x="485" y="655"/>
                  </a:lnTo>
                  <a:lnTo>
                    <a:pt x="482" y="642"/>
                  </a:lnTo>
                  <a:lnTo>
                    <a:pt x="482" y="642"/>
                  </a:lnTo>
                  <a:lnTo>
                    <a:pt x="477" y="638"/>
                  </a:lnTo>
                  <a:lnTo>
                    <a:pt x="473" y="637"/>
                  </a:lnTo>
                  <a:lnTo>
                    <a:pt x="473" y="637"/>
                  </a:lnTo>
                  <a:lnTo>
                    <a:pt x="477" y="648"/>
                  </a:lnTo>
                  <a:lnTo>
                    <a:pt x="480" y="652"/>
                  </a:lnTo>
                  <a:lnTo>
                    <a:pt x="485" y="655"/>
                  </a:lnTo>
                  <a:lnTo>
                    <a:pt x="485" y="655"/>
                  </a:lnTo>
                  <a:close/>
                  <a:moveTo>
                    <a:pt x="537" y="666"/>
                  </a:moveTo>
                  <a:lnTo>
                    <a:pt x="537" y="666"/>
                  </a:lnTo>
                  <a:lnTo>
                    <a:pt x="538" y="664"/>
                  </a:lnTo>
                  <a:lnTo>
                    <a:pt x="540" y="660"/>
                  </a:lnTo>
                  <a:lnTo>
                    <a:pt x="541" y="652"/>
                  </a:lnTo>
                  <a:lnTo>
                    <a:pt x="540" y="645"/>
                  </a:lnTo>
                  <a:lnTo>
                    <a:pt x="538" y="638"/>
                  </a:lnTo>
                  <a:lnTo>
                    <a:pt x="538" y="638"/>
                  </a:lnTo>
                  <a:lnTo>
                    <a:pt x="537" y="666"/>
                  </a:lnTo>
                  <a:lnTo>
                    <a:pt x="537" y="666"/>
                  </a:lnTo>
                  <a:close/>
                  <a:moveTo>
                    <a:pt x="582" y="648"/>
                  </a:moveTo>
                  <a:lnTo>
                    <a:pt x="582" y="648"/>
                  </a:lnTo>
                  <a:lnTo>
                    <a:pt x="585" y="646"/>
                  </a:lnTo>
                  <a:lnTo>
                    <a:pt x="585" y="645"/>
                  </a:lnTo>
                  <a:lnTo>
                    <a:pt x="585" y="638"/>
                  </a:lnTo>
                  <a:lnTo>
                    <a:pt x="585" y="638"/>
                  </a:lnTo>
                  <a:lnTo>
                    <a:pt x="582" y="638"/>
                  </a:lnTo>
                  <a:lnTo>
                    <a:pt x="582" y="638"/>
                  </a:lnTo>
                  <a:lnTo>
                    <a:pt x="582" y="643"/>
                  </a:lnTo>
                  <a:lnTo>
                    <a:pt x="582" y="648"/>
                  </a:lnTo>
                  <a:lnTo>
                    <a:pt x="582" y="648"/>
                  </a:lnTo>
                  <a:close/>
                  <a:moveTo>
                    <a:pt x="172" y="640"/>
                  </a:moveTo>
                  <a:lnTo>
                    <a:pt x="172" y="640"/>
                  </a:lnTo>
                  <a:lnTo>
                    <a:pt x="169" y="643"/>
                  </a:lnTo>
                  <a:lnTo>
                    <a:pt x="166" y="646"/>
                  </a:lnTo>
                  <a:lnTo>
                    <a:pt x="163" y="646"/>
                  </a:lnTo>
                  <a:lnTo>
                    <a:pt x="160" y="646"/>
                  </a:lnTo>
                  <a:lnTo>
                    <a:pt x="152" y="645"/>
                  </a:lnTo>
                  <a:lnTo>
                    <a:pt x="145" y="643"/>
                  </a:lnTo>
                  <a:lnTo>
                    <a:pt x="145" y="643"/>
                  </a:lnTo>
                  <a:lnTo>
                    <a:pt x="172" y="654"/>
                  </a:lnTo>
                  <a:lnTo>
                    <a:pt x="186" y="657"/>
                  </a:lnTo>
                  <a:lnTo>
                    <a:pt x="194" y="657"/>
                  </a:lnTo>
                  <a:lnTo>
                    <a:pt x="200" y="655"/>
                  </a:lnTo>
                  <a:lnTo>
                    <a:pt x="200" y="655"/>
                  </a:lnTo>
                  <a:lnTo>
                    <a:pt x="194" y="652"/>
                  </a:lnTo>
                  <a:lnTo>
                    <a:pt x="187" y="648"/>
                  </a:lnTo>
                  <a:lnTo>
                    <a:pt x="180" y="643"/>
                  </a:lnTo>
                  <a:lnTo>
                    <a:pt x="172" y="640"/>
                  </a:lnTo>
                  <a:lnTo>
                    <a:pt x="172" y="640"/>
                  </a:lnTo>
                  <a:close/>
                  <a:moveTo>
                    <a:pt x="372" y="642"/>
                  </a:moveTo>
                  <a:lnTo>
                    <a:pt x="372" y="642"/>
                  </a:lnTo>
                  <a:lnTo>
                    <a:pt x="375" y="642"/>
                  </a:lnTo>
                  <a:lnTo>
                    <a:pt x="377" y="643"/>
                  </a:lnTo>
                  <a:lnTo>
                    <a:pt x="378" y="643"/>
                  </a:lnTo>
                  <a:lnTo>
                    <a:pt x="381" y="642"/>
                  </a:lnTo>
                  <a:lnTo>
                    <a:pt x="381" y="642"/>
                  </a:lnTo>
                  <a:lnTo>
                    <a:pt x="380" y="642"/>
                  </a:lnTo>
                  <a:lnTo>
                    <a:pt x="380" y="640"/>
                  </a:lnTo>
                  <a:lnTo>
                    <a:pt x="380" y="640"/>
                  </a:lnTo>
                  <a:lnTo>
                    <a:pt x="375" y="640"/>
                  </a:lnTo>
                  <a:lnTo>
                    <a:pt x="373" y="640"/>
                  </a:lnTo>
                  <a:lnTo>
                    <a:pt x="372" y="642"/>
                  </a:lnTo>
                  <a:lnTo>
                    <a:pt x="372" y="642"/>
                  </a:lnTo>
                  <a:close/>
                  <a:moveTo>
                    <a:pt x="447" y="655"/>
                  </a:moveTo>
                  <a:lnTo>
                    <a:pt x="447" y="655"/>
                  </a:lnTo>
                  <a:lnTo>
                    <a:pt x="447" y="652"/>
                  </a:lnTo>
                  <a:lnTo>
                    <a:pt x="445" y="649"/>
                  </a:lnTo>
                  <a:lnTo>
                    <a:pt x="444" y="642"/>
                  </a:lnTo>
                  <a:lnTo>
                    <a:pt x="444" y="642"/>
                  </a:lnTo>
                  <a:lnTo>
                    <a:pt x="441" y="640"/>
                  </a:lnTo>
                  <a:lnTo>
                    <a:pt x="439" y="640"/>
                  </a:lnTo>
                  <a:lnTo>
                    <a:pt x="439" y="640"/>
                  </a:lnTo>
                  <a:lnTo>
                    <a:pt x="442" y="648"/>
                  </a:lnTo>
                  <a:lnTo>
                    <a:pt x="447" y="655"/>
                  </a:lnTo>
                  <a:lnTo>
                    <a:pt x="447" y="655"/>
                  </a:lnTo>
                  <a:close/>
                  <a:moveTo>
                    <a:pt x="645" y="645"/>
                  </a:moveTo>
                  <a:lnTo>
                    <a:pt x="645" y="645"/>
                  </a:lnTo>
                  <a:lnTo>
                    <a:pt x="649" y="646"/>
                  </a:lnTo>
                  <a:lnTo>
                    <a:pt x="654" y="645"/>
                  </a:lnTo>
                  <a:lnTo>
                    <a:pt x="663" y="642"/>
                  </a:lnTo>
                  <a:lnTo>
                    <a:pt x="663" y="642"/>
                  </a:lnTo>
                  <a:lnTo>
                    <a:pt x="660" y="640"/>
                  </a:lnTo>
                  <a:lnTo>
                    <a:pt x="654" y="642"/>
                  </a:lnTo>
                  <a:lnTo>
                    <a:pt x="648" y="643"/>
                  </a:lnTo>
                  <a:lnTo>
                    <a:pt x="645" y="645"/>
                  </a:lnTo>
                  <a:lnTo>
                    <a:pt x="645" y="645"/>
                  </a:lnTo>
                  <a:close/>
                  <a:moveTo>
                    <a:pt x="570" y="642"/>
                  </a:moveTo>
                  <a:lnTo>
                    <a:pt x="570" y="642"/>
                  </a:lnTo>
                  <a:lnTo>
                    <a:pt x="570" y="645"/>
                  </a:lnTo>
                  <a:lnTo>
                    <a:pt x="570" y="646"/>
                  </a:lnTo>
                  <a:lnTo>
                    <a:pt x="572" y="648"/>
                  </a:lnTo>
                  <a:lnTo>
                    <a:pt x="573" y="649"/>
                  </a:lnTo>
                  <a:lnTo>
                    <a:pt x="573" y="649"/>
                  </a:lnTo>
                  <a:lnTo>
                    <a:pt x="573" y="645"/>
                  </a:lnTo>
                  <a:lnTo>
                    <a:pt x="575" y="642"/>
                  </a:lnTo>
                  <a:lnTo>
                    <a:pt x="575" y="642"/>
                  </a:lnTo>
                  <a:lnTo>
                    <a:pt x="573" y="640"/>
                  </a:lnTo>
                  <a:lnTo>
                    <a:pt x="572" y="642"/>
                  </a:lnTo>
                  <a:lnTo>
                    <a:pt x="570" y="642"/>
                  </a:lnTo>
                  <a:lnTo>
                    <a:pt x="570" y="642"/>
                  </a:lnTo>
                  <a:close/>
                  <a:moveTo>
                    <a:pt x="393" y="646"/>
                  </a:moveTo>
                  <a:lnTo>
                    <a:pt x="393" y="646"/>
                  </a:lnTo>
                  <a:lnTo>
                    <a:pt x="393" y="645"/>
                  </a:lnTo>
                  <a:lnTo>
                    <a:pt x="392" y="643"/>
                  </a:lnTo>
                  <a:lnTo>
                    <a:pt x="390" y="643"/>
                  </a:lnTo>
                  <a:lnTo>
                    <a:pt x="389" y="643"/>
                  </a:lnTo>
                  <a:lnTo>
                    <a:pt x="389" y="643"/>
                  </a:lnTo>
                  <a:lnTo>
                    <a:pt x="390" y="645"/>
                  </a:lnTo>
                  <a:lnTo>
                    <a:pt x="393" y="646"/>
                  </a:lnTo>
                  <a:lnTo>
                    <a:pt x="393" y="646"/>
                  </a:lnTo>
                  <a:close/>
                  <a:moveTo>
                    <a:pt x="305" y="646"/>
                  </a:moveTo>
                  <a:lnTo>
                    <a:pt x="305" y="646"/>
                  </a:lnTo>
                  <a:lnTo>
                    <a:pt x="309" y="646"/>
                  </a:lnTo>
                  <a:lnTo>
                    <a:pt x="314" y="646"/>
                  </a:lnTo>
                  <a:lnTo>
                    <a:pt x="325" y="646"/>
                  </a:lnTo>
                  <a:lnTo>
                    <a:pt x="325" y="646"/>
                  </a:lnTo>
                  <a:lnTo>
                    <a:pt x="320" y="645"/>
                  </a:lnTo>
                  <a:lnTo>
                    <a:pt x="314" y="645"/>
                  </a:lnTo>
                  <a:lnTo>
                    <a:pt x="305" y="646"/>
                  </a:lnTo>
                  <a:lnTo>
                    <a:pt x="305" y="646"/>
                  </a:lnTo>
                  <a:close/>
                  <a:moveTo>
                    <a:pt x="453" y="652"/>
                  </a:moveTo>
                  <a:lnTo>
                    <a:pt x="453" y="652"/>
                  </a:lnTo>
                  <a:lnTo>
                    <a:pt x="454" y="652"/>
                  </a:lnTo>
                  <a:lnTo>
                    <a:pt x="454" y="652"/>
                  </a:lnTo>
                  <a:lnTo>
                    <a:pt x="454" y="649"/>
                  </a:lnTo>
                  <a:lnTo>
                    <a:pt x="454" y="648"/>
                  </a:lnTo>
                  <a:lnTo>
                    <a:pt x="450" y="643"/>
                  </a:lnTo>
                  <a:lnTo>
                    <a:pt x="450" y="643"/>
                  </a:lnTo>
                  <a:lnTo>
                    <a:pt x="451" y="649"/>
                  </a:lnTo>
                  <a:lnTo>
                    <a:pt x="453" y="652"/>
                  </a:lnTo>
                  <a:lnTo>
                    <a:pt x="453" y="652"/>
                  </a:lnTo>
                  <a:close/>
                  <a:moveTo>
                    <a:pt x="514" y="664"/>
                  </a:moveTo>
                  <a:lnTo>
                    <a:pt x="514" y="664"/>
                  </a:lnTo>
                  <a:lnTo>
                    <a:pt x="514" y="655"/>
                  </a:lnTo>
                  <a:lnTo>
                    <a:pt x="514" y="651"/>
                  </a:lnTo>
                  <a:lnTo>
                    <a:pt x="512" y="646"/>
                  </a:lnTo>
                  <a:lnTo>
                    <a:pt x="512" y="646"/>
                  </a:lnTo>
                  <a:lnTo>
                    <a:pt x="509" y="652"/>
                  </a:lnTo>
                  <a:lnTo>
                    <a:pt x="508" y="658"/>
                  </a:lnTo>
                  <a:lnTo>
                    <a:pt x="509" y="663"/>
                  </a:lnTo>
                  <a:lnTo>
                    <a:pt x="511" y="664"/>
                  </a:lnTo>
                  <a:lnTo>
                    <a:pt x="514" y="664"/>
                  </a:lnTo>
                  <a:lnTo>
                    <a:pt x="514" y="664"/>
                  </a:lnTo>
                  <a:close/>
                  <a:moveTo>
                    <a:pt x="216" y="649"/>
                  </a:moveTo>
                  <a:lnTo>
                    <a:pt x="216" y="649"/>
                  </a:lnTo>
                  <a:lnTo>
                    <a:pt x="209" y="648"/>
                  </a:lnTo>
                  <a:lnTo>
                    <a:pt x="209" y="648"/>
                  </a:lnTo>
                  <a:lnTo>
                    <a:pt x="210" y="651"/>
                  </a:lnTo>
                  <a:lnTo>
                    <a:pt x="212" y="652"/>
                  </a:lnTo>
                  <a:lnTo>
                    <a:pt x="215" y="651"/>
                  </a:lnTo>
                  <a:lnTo>
                    <a:pt x="216" y="649"/>
                  </a:lnTo>
                  <a:lnTo>
                    <a:pt x="216" y="649"/>
                  </a:lnTo>
                  <a:close/>
                  <a:moveTo>
                    <a:pt x="345" y="649"/>
                  </a:moveTo>
                  <a:lnTo>
                    <a:pt x="345" y="649"/>
                  </a:lnTo>
                  <a:lnTo>
                    <a:pt x="337" y="651"/>
                  </a:lnTo>
                  <a:lnTo>
                    <a:pt x="329" y="652"/>
                  </a:lnTo>
                  <a:lnTo>
                    <a:pt x="329" y="652"/>
                  </a:lnTo>
                  <a:lnTo>
                    <a:pt x="349" y="652"/>
                  </a:lnTo>
                  <a:lnTo>
                    <a:pt x="367" y="652"/>
                  </a:lnTo>
                  <a:lnTo>
                    <a:pt x="367" y="652"/>
                  </a:lnTo>
                  <a:lnTo>
                    <a:pt x="363" y="649"/>
                  </a:lnTo>
                  <a:lnTo>
                    <a:pt x="357" y="648"/>
                  </a:lnTo>
                  <a:lnTo>
                    <a:pt x="345" y="649"/>
                  </a:lnTo>
                  <a:lnTo>
                    <a:pt x="345" y="649"/>
                  </a:lnTo>
                  <a:close/>
                  <a:moveTo>
                    <a:pt x="412" y="652"/>
                  </a:moveTo>
                  <a:lnTo>
                    <a:pt x="412" y="652"/>
                  </a:lnTo>
                  <a:lnTo>
                    <a:pt x="412" y="651"/>
                  </a:lnTo>
                  <a:lnTo>
                    <a:pt x="410" y="649"/>
                  </a:lnTo>
                  <a:lnTo>
                    <a:pt x="409" y="651"/>
                  </a:lnTo>
                  <a:lnTo>
                    <a:pt x="409" y="651"/>
                  </a:lnTo>
                  <a:lnTo>
                    <a:pt x="410" y="651"/>
                  </a:lnTo>
                  <a:lnTo>
                    <a:pt x="412" y="652"/>
                  </a:lnTo>
                  <a:lnTo>
                    <a:pt x="412" y="652"/>
                  </a:lnTo>
                  <a:close/>
                  <a:moveTo>
                    <a:pt x="326" y="652"/>
                  </a:moveTo>
                  <a:lnTo>
                    <a:pt x="326" y="652"/>
                  </a:lnTo>
                  <a:lnTo>
                    <a:pt x="316" y="652"/>
                  </a:lnTo>
                  <a:lnTo>
                    <a:pt x="309" y="652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16" y="654"/>
                  </a:lnTo>
                  <a:lnTo>
                    <a:pt x="322" y="654"/>
                  </a:lnTo>
                  <a:lnTo>
                    <a:pt x="326" y="652"/>
                  </a:lnTo>
                  <a:lnTo>
                    <a:pt x="326" y="652"/>
                  </a:lnTo>
                  <a:close/>
                  <a:moveTo>
                    <a:pt x="402" y="660"/>
                  </a:moveTo>
                  <a:lnTo>
                    <a:pt x="402" y="660"/>
                  </a:lnTo>
                  <a:lnTo>
                    <a:pt x="406" y="658"/>
                  </a:lnTo>
                  <a:lnTo>
                    <a:pt x="409" y="657"/>
                  </a:lnTo>
                  <a:lnTo>
                    <a:pt x="409" y="657"/>
                  </a:lnTo>
                  <a:lnTo>
                    <a:pt x="402" y="654"/>
                  </a:lnTo>
                  <a:lnTo>
                    <a:pt x="401" y="652"/>
                  </a:lnTo>
                  <a:lnTo>
                    <a:pt x="396" y="652"/>
                  </a:lnTo>
                  <a:lnTo>
                    <a:pt x="396" y="652"/>
                  </a:lnTo>
                  <a:lnTo>
                    <a:pt x="399" y="655"/>
                  </a:lnTo>
                  <a:lnTo>
                    <a:pt x="402" y="660"/>
                  </a:lnTo>
                  <a:lnTo>
                    <a:pt x="402" y="660"/>
                  </a:lnTo>
                  <a:close/>
                  <a:moveTo>
                    <a:pt x="491" y="689"/>
                  </a:moveTo>
                  <a:lnTo>
                    <a:pt x="491" y="689"/>
                  </a:lnTo>
                  <a:lnTo>
                    <a:pt x="489" y="683"/>
                  </a:lnTo>
                  <a:lnTo>
                    <a:pt x="489" y="675"/>
                  </a:lnTo>
                  <a:lnTo>
                    <a:pt x="489" y="675"/>
                  </a:lnTo>
                  <a:lnTo>
                    <a:pt x="483" y="671"/>
                  </a:lnTo>
                  <a:lnTo>
                    <a:pt x="480" y="664"/>
                  </a:lnTo>
                  <a:lnTo>
                    <a:pt x="476" y="658"/>
                  </a:lnTo>
                  <a:lnTo>
                    <a:pt x="471" y="652"/>
                  </a:lnTo>
                  <a:lnTo>
                    <a:pt x="471" y="652"/>
                  </a:lnTo>
                  <a:lnTo>
                    <a:pt x="471" y="660"/>
                  </a:lnTo>
                  <a:lnTo>
                    <a:pt x="474" y="664"/>
                  </a:lnTo>
                  <a:lnTo>
                    <a:pt x="479" y="674"/>
                  </a:lnTo>
                  <a:lnTo>
                    <a:pt x="485" y="681"/>
                  </a:lnTo>
                  <a:lnTo>
                    <a:pt x="491" y="689"/>
                  </a:lnTo>
                  <a:lnTo>
                    <a:pt x="491" y="689"/>
                  </a:lnTo>
                  <a:close/>
                  <a:moveTo>
                    <a:pt x="384" y="658"/>
                  </a:moveTo>
                  <a:lnTo>
                    <a:pt x="384" y="658"/>
                  </a:lnTo>
                  <a:lnTo>
                    <a:pt x="380" y="660"/>
                  </a:lnTo>
                  <a:lnTo>
                    <a:pt x="373" y="660"/>
                  </a:lnTo>
                  <a:lnTo>
                    <a:pt x="360" y="661"/>
                  </a:lnTo>
                  <a:lnTo>
                    <a:pt x="360" y="661"/>
                  </a:lnTo>
                  <a:lnTo>
                    <a:pt x="369" y="664"/>
                  </a:lnTo>
                  <a:lnTo>
                    <a:pt x="369" y="664"/>
                  </a:lnTo>
                  <a:lnTo>
                    <a:pt x="372" y="663"/>
                  </a:lnTo>
                  <a:lnTo>
                    <a:pt x="375" y="661"/>
                  </a:lnTo>
                  <a:lnTo>
                    <a:pt x="381" y="661"/>
                  </a:lnTo>
                  <a:lnTo>
                    <a:pt x="389" y="661"/>
                  </a:lnTo>
                  <a:lnTo>
                    <a:pt x="396" y="660"/>
                  </a:lnTo>
                  <a:lnTo>
                    <a:pt x="396" y="660"/>
                  </a:lnTo>
                  <a:lnTo>
                    <a:pt x="393" y="657"/>
                  </a:lnTo>
                  <a:lnTo>
                    <a:pt x="392" y="654"/>
                  </a:lnTo>
                  <a:lnTo>
                    <a:pt x="392" y="654"/>
                  </a:lnTo>
                  <a:lnTo>
                    <a:pt x="384" y="654"/>
                  </a:lnTo>
                  <a:lnTo>
                    <a:pt x="384" y="654"/>
                  </a:lnTo>
                  <a:lnTo>
                    <a:pt x="384" y="655"/>
                  </a:lnTo>
                  <a:lnTo>
                    <a:pt x="384" y="658"/>
                  </a:lnTo>
                  <a:lnTo>
                    <a:pt x="384" y="658"/>
                  </a:lnTo>
                  <a:close/>
                  <a:moveTo>
                    <a:pt x="226" y="655"/>
                  </a:moveTo>
                  <a:lnTo>
                    <a:pt x="226" y="655"/>
                  </a:lnTo>
                  <a:lnTo>
                    <a:pt x="232" y="658"/>
                  </a:lnTo>
                  <a:lnTo>
                    <a:pt x="238" y="661"/>
                  </a:lnTo>
                  <a:lnTo>
                    <a:pt x="245" y="661"/>
                  </a:lnTo>
                  <a:lnTo>
                    <a:pt x="253" y="660"/>
                  </a:lnTo>
                  <a:lnTo>
                    <a:pt x="253" y="660"/>
                  </a:lnTo>
                  <a:lnTo>
                    <a:pt x="247" y="657"/>
                  </a:lnTo>
                  <a:lnTo>
                    <a:pt x="241" y="655"/>
                  </a:lnTo>
                  <a:lnTo>
                    <a:pt x="226" y="655"/>
                  </a:lnTo>
                  <a:lnTo>
                    <a:pt x="226" y="655"/>
                  </a:lnTo>
                  <a:close/>
                  <a:moveTo>
                    <a:pt x="453" y="658"/>
                  </a:moveTo>
                  <a:lnTo>
                    <a:pt x="453" y="658"/>
                  </a:lnTo>
                  <a:lnTo>
                    <a:pt x="456" y="658"/>
                  </a:lnTo>
                  <a:lnTo>
                    <a:pt x="456" y="657"/>
                  </a:lnTo>
                  <a:lnTo>
                    <a:pt x="456" y="657"/>
                  </a:lnTo>
                  <a:lnTo>
                    <a:pt x="454" y="655"/>
                  </a:lnTo>
                  <a:lnTo>
                    <a:pt x="454" y="655"/>
                  </a:lnTo>
                  <a:lnTo>
                    <a:pt x="453" y="657"/>
                  </a:lnTo>
                  <a:lnTo>
                    <a:pt x="453" y="657"/>
                  </a:lnTo>
                  <a:lnTo>
                    <a:pt x="454" y="657"/>
                  </a:lnTo>
                  <a:lnTo>
                    <a:pt x="453" y="658"/>
                  </a:lnTo>
                  <a:lnTo>
                    <a:pt x="453" y="658"/>
                  </a:lnTo>
                  <a:close/>
                  <a:moveTo>
                    <a:pt x="572" y="666"/>
                  </a:moveTo>
                  <a:lnTo>
                    <a:pt x="572" y="666"/>
                  </a:lnTo>
                  <a:lnTo>
                    <a:pt x="576" y="664"/>
                  </a:lnTo>
                  <a:lnTo>
                    <a:pt x="581" y="661"/>
                  </a:lnTo>
                  <a:lnTo>
                    <a:pt x="581" y="661"/>
                  </a:lnTo>
                  <a:lnTo>
                    <a:pt x="579" y="660"/>
                  </a:lnTo>
                  <a:lnTo>
                    <a:pt x="579" y="658"/>
                  </a:lnTo>
                  <a:lnTo>
                    <a:pt x="579" y="657"/>
                  </a:lnTo>
                  <a:lnTo>
                    <a:pt x="578" y="657"/>
                  </a:lnTo>
                  <a:lnTo>
                    <a:pt x="578" y="657"/>
                  </a:lnTo>
                  <a:lnTo>
                    <a:pt x="575" y="660"/>
                  </a:lnTo>
                  <a:lnTo>
                    <a:pt x="573" y="663"/>
                  </a:lnTo>
                  <a:lnTo>
                    <a:pt x="572" y="666"/>
                  </a:lnTo>
                  <a:lnTo>
                    <a:pt x="572" y="666"/>
                  </a:lnTo>
                  <a:close/>
                  <a:moveTo>
                    <a:pt x="166" y="658"/>
                  </a:moveTo>
                  <a:lnTo>
                    <a:pt x="166" y="658"/>
                  </a:lnTo>
                  <a:lnTo>
                    <a:pt x="165" y="658"/>
                  </a:lnTo>
                  <a:lnTo>
                    <a:pt x="166" y="660"/>
                  </a:lnTo>
                  <a:lnTo>
                    <a:pt x="166" y="660"/>
                  </a:lnTo>
                  <a:lnTo>
                    <a:pt x="192" y="667"/>
                  </a:lnTo>
                  <a:lnTo>
                    <a:pt x="218" y="674"/>
                  </a:lnTo>
                  <a:lnTo>
                    <a:pt x="218" y="674"/>
                  </a:lnTo>
                  <a:lnTo>
                    <a:pt x="215" y="671"/>
                  </a:lnTo>
                  <a:lnTo>
                    <a:pt x="213" y="669"/>
                  </a:lnTo>
                  <a:lnTo>
                    <a:pt x="213" y="666"/>
                  </a:lnTo>
                  <a:lnTo>
                    <a:pt x="213" y="666"/>
                  </a:lnTo>
                  <a:lnTo>
                    <a:pt x="187" y="663"/>
                  </a:lnTo>
                  <a:lnTo>
                    <a:pt x="166" y="658"/>
                  </a:lnTo>
                  <a:lnTo>
                    <a:pt x="166" y="658"/>
                  </a:lnTo>
                  <a:close/>
                  <a:moveTo>
                    <a:pt x="595" y="664"/>
                  </a:moveTo>
                  <a:lnTo>
                    <a:pt x="595" y="664"/>
                  </a:lnTo>
                  <a:lnTo>
                    <a:pt x="598" y="666"/>
                  </a:lnTo>
                  <a:lnTo>
                    <a:pt x="599" y="666"/>
                  </a:lnTo>
                  <a:lnTo>
                    <a:pt x="601" y="664"/>
                  </a:lnTo>
                  <a:lnTo>
                    <a:pt x="601" y="664"/>
                  </a:lnTo>
                  <a:lnTo>
                    <a:pt x="598" y="661"/>
                  </a:lnTo>
                  <a:lnTo>
                    <a:pt x="599" y="658"/>
                  </a:lnTo>
                  <a:lnTo>
                    <a:pt x="599" y="658"/>
                  </a:lnTo>
                  <a:lnTo>
                    <a:pt x="596" y="658"/>
                  </a:lnTo>
                  <a:lnTo>
                    <a:pt x="596" y="658"/>
                  </a:lnTo>
                  <a:lnTo>
                    <a:pt x="595" y="664"/>
                  </a:lnTo>
                  <a:lnTo>
                    <a:pt x="595" y="664"/>
                  </a:lnTo>
                  <a:close/>
                  <a:moveTo>
                    <a:pt x="221" y="661"/>
                  </a:moveTo>
                  <a:lnTo>
                    <a:pt x="221" y="661"/>
                  </a:lnTo>
                  <a:lnTo>
                    <a:pt x="215" y="658"/>
                  </a:lnTo>
                  <a:lnTo>
                    <a:pt x="212" y="658"/>
                  </a:lnTo>
                  <a:lnTo>
                    <a:pt x="209" y="660"/>
                  </a:lnTo>
                  <a:lnTo>
                    <a:pt x="209" y="660"/>
                  </a:lnTo>
                  <a:lnTo>
                    <a:pt x="215" y="661"/>
                  </a:lnTo>
                  <a:lnTo>
                    <a:pt x="218" y="663"/>
                  </a:lnTo>
                  <a:lnTo>
                    <a:pt x="221" y="661"/>
                  </a:lnTo>
                  <a:lnTo>
                    <a:pt x="221" y="661"/>
                  </a:lnTo>
                  <a:close/>
                  <a:moveTo>
                    <a:pt x="604" y="660"/>
                  </a:moveTo>
                  <a:lnTo>
                    <a:pt x="604" y="660"/>
                  </a:lnTo>
                  <a:lnTo>
                    <a:pt x="604" y="661"/>
                  </a:lnTo>
                  <a:lnTo>
                    <a:pt x="605" y="661"/>
                  </a:lnTo>
                  <a:lnTo>
                    <a:pt x="608" y="663"/>
                  </a:lnTo>
                  <a:lnTo>
                    <a:pt x="608" y="663"/>
                  </a:lnTo>
                  <a:lnTo>
                    <a:pt x="608" y="660"/>
                  </a:lnTo>
                  <a:lnTo>
                    <a:pt x="607" y="658"/>
                  </a:lnTo>
                  <a:lnTo>
                    <a:pt x="607" y="658"/>
                  </a:lnTo>
                  <a:lnTo>
                    <a:pt x="607" y="658"/>
                  </a:lnTo>
                  <a:lnTo>
                    <a:pt x="605" y="658"/>
                  </a:lnTo>
                  <a:lnTo>
                    <a:pt x="605" y="658"/>
                  </a:lnTo>
                  <a:lnTo>
                    <a:pt x="604" y="660"/>
                  </a:lnTo>
                  <a:lnTo>
                    <a:pt x="604" y="660"/>
                  </a:lnTo>
                  <a:close/>
                  <a:moveTo>
                    <a:pt x="564" y="666"/>
                  </a:moveTo>
                  <a:lnTo>
                    <a:pt x="564" y="666"/>
                  </a:lnTo>
                  <a:lnTo>
                    <a:pt x="566" y="666"/>
                  </a:lnTo>
                  <a:lnTo>
                    <a:pt x="567" y="663"/>
                  </a:lnTo>
                  <a:lnTo>
                    <a:pt x="567" y="661"/>
                  </a:lnTo>
                  <a:lnTo>
                    <a:pt x="564" y="660"/>
                  </a:lnTo>
                  <a:lnTo>
                    <a:pt x="564" y="660"/>
                  </a:lnTo>
                  <a:lnTo>
                    <a:pt x="564" y="663"/>
                  </a:lnTo>
                  <a:lnTo>
                    <a:pt x="564" y="666"/>
                  </a:lnTo>
                  <a:lnTo>
                    <a:pt x="564" y="666"/>
                  </a:lnTo>
                  <a:close/>
                  <a:moveTo>
                    <a:pt x="486" y="666"/>
                  </a:moveTo>
                  <a:lnTo>
                    <a:pt x="486" y="666"/>
                  </a:lnTo>
                  <a:lnTo>
                    <a:pt x="486" y="663"/>
                  </a:lnTo>
                  <a:lnTo>
                    <a:pt x="485" y="663"/>
                  </a:lnTo>
                  <a:lnTo>
                    <a:pt x="483" y="663"/>
                  </a:lnTo>
                  <a:lnTo>
                    <a:pt x="483" y="663"/>
                  </a:lnTo>
                  <a:lnTo>
                    <a:pt x="485" y="664"/>
                  </a:lnTo>
                  <a:lnTo>
                    <a:pt x="486" y="666"/>
                  </a:lnTo>
                  <a:lnTo>
                    <a:pt x="486" y="666"/>
                  </a:lnTo>
                  <a:close/>
                  <a:moveTo>
                    <a:pt x="505" y="686"/>
                  </a:moveTo>
                  <a:lnTo>
                    <a:pt x="505" y="686"/>
                  </a:lnTo>
                  <a:lnTo>
                    <a:pt x="505" y="672"/>
                  </a:lnTo>
                  <a:lnTo>
                    <a:pt x="503" y="666"/>
                  </a:lnTo>
                  <a:lnTo>
                    <a:pt x="500" y="661"/>
                  </a:lnTo>
                  <a:lnTo>
                    <a:pt x="500" y="661"/>
                  </a:lnTo>
                  <a:lnTo>
                    <a:pt x="502" y="675"/>
                  </a:lnTo>
                  <a:lnTo>
                    <a:pt x="503" y="681"/>
                  </a:lnTo>
                  <a:lnTo>
                    <a:pt x="505" y="686"/>
                  </a:lnTo>
                  <a:lnTo>
                    <a:pt x="505" y="686"/>
                  </a:lnTo>
                  <a:close/>
                  <a:moveTo>
                    <a:pt x="497" y="680"/>
                  </a:moveTo>
                  <a:lnTo>
                    <a:pt x="497" y="680"/>
                  </a:lnTo>
                  <a:lnTo>
                    <a:pt x="494" y="664"/>
                  </a:lnTo>
                  <a:lnTo>
                    <a:pt x="494" y="664"/>
                  </a:lnTo>
                  <a:lnTo>
                    <a:pt x="492" y="664"/>
                  </a:lnTo>
                  <a:lnTo>
                    <a:pt x="492" y="664"/>
                  </a:lnTo>
                  <a:lnTo>
                    <a:pt x="494" y="674"/>
                  </a:lnTo>
                  <a:lnTo>
                    <a:pt x="495" y="677"/>
                  </a:lnTo>
                  <a:lnTo>
                    <a:pt x="497" y="680"/>
                  </a:lnTo>
                  <a:lnTo>
                    <a:pt x="497" y="680"/>
                  </a:lnTo>
                  <a:close/>
                  <a:moveTo>
                    <a:pt x="253" y="669"/>
                  </a:moveTo>
                  <a:lnTo>
                    <a:pt x="253" y="669"/>
                  </a:lnTo>
                  <a:lnTo>
                    <a:pt x="248" y="667"/>
                  </a:lnTo>
                  <a:lnTo>
                    <a:pt x="245" y="667"/>
                  </a:lnTo>
                  <a:lnTo>
                    <a:pt x="242" y="667"/>
                  </a:lnTo>
                  <a:lnTo>
                    <a:pt x="242" y="667"/>
                  </a:lnTo>
                  <a:lnTo>
                    <a:pt x="248" y="669"/>
                  </a:lnTo>
                  <a:lnTo>
                    <a:pt x="250" y="669"/>
                  </a:lnTo>
                  <a:lnTo>
                    <a:pt x="253" y="669"/>
                  </a:lnTo>
                  <a:lnTo>
                    <a:pt x="253" y="669"/>
                  </a:lnTo>
                  <a:close/>
                  <a:moveTo>
                    <a:pt x="413" y="669"/>
                  </a:moveTo>
                  <a:lnTo>
                    <a:pt x="413" y="669"/>
                  </a:lnTo>
                  <a:lnTo>
                    <a:pt x="416" y="671"/>
                  </a:lnTo>
                  <a:lnTo>
                    <a:pt x="421" y="671"/>
                  </a:lnTo>
                  <a:lnTo>
                    <a:pt x="421" y="671"/>
                  </a:lnTo>
                  <a:lnTo>
                    <a:pt x="419" y="669"/>
                  </a:lnTo>
                  <a:lnTo>
                    <a:pt x="419" y="667"/>
                  </a:lnTo>
                  <a:lnTo>
                    <a:pt x="419" y="667"/>
                  </a:lnTo>
                  <a:lnTo>
                    <a:pt x="413" y="669"/>
                  </a:lnTo>
                  <a:lnTo>
                    <a:pt x="413" y="669"/>
                  </a:lnTo>
                  <a:close/>
                  <a:moveTo>
                    <a:pt x="466" y="672"/>
                  </a:moveTo>
                  <a:lnTo>
                    <a:pt x="466" y="672"/>
                  </a:lnTo>
                  <a:lnTo>
                    <a:pt x="465" y="669"/>
                  </a:lnTo>
                  <a:lnTo>
                    <a:pt x="462" y="667"/>
                  </a:lnTo>
                  <a:lnTo>
                    <a:pt x="462" y="667"/>
                  </a:lnTo>
                  <a:lnTo>
                    <a:pt x="463" y="671"/>
                  </a:lnTo>
                  <a:lnTo>
                    <a:pt x="463" y="672"/>
                  </a:lnTo>
                  <a:lnTo>
                    <a:pt x="466" y="672"/>
                  </a:lnTo>
                  <a:lnTo>
                    <a:pt x="466" y="672"/>
                  </a:lnTo>
                  <a:close/>
                  <a:moveTo>
                    <a:pt x="518" y="672"/>
                  </a:moveTo>
                  <a:lnTo>
                    <a:pt x="518" y="672"/>
                  </a:lnTo>
                  <a:lnTo>
                    <a:pt x="518" y="675"/>
                  </a:lnTo>
                  <a:lnTo>
                    <a:pt x="520" y="675"/>
                  </a:lnTo>
                  <a:lnTo>
                    <a:pt x="523" y="677"/>
                  </a:lnTo>
                  <a:lnTo>
                    <a:pt x="523" y="677"/>
                  </a:lnTo>
                  <a:lnTo>
                    <a:pt x="523" y="67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0" y="671"/>
                  </a:lnTo>
                  <a:lnTo>
                    <a:pt x="518" y="672"/>
                  </a:lnTo>
                  <a:lnTo>
                    <a:pt x="518" y="672"/>
                  </a:lnTo>
                  <a:close/>
                  <a:moveTo>
                    <a:pt x="572" y="672"/>
                  </a:moveTo>
                  <a:lnTo>
                    <a:pt x="572" y="672"/>
                  </a:lnTo>
                  <a:lnTo>
                    <a:pt x="573" y="677"/>
                  </a:lnTo>
                  <a:lnTo>
                    <a:pt x="572" y="681"/>
                  </a:lnTo>
                  <a:lnTo>
                    <a:pt x="572" y="681"/>
                  </a:lnTo>
                  <a:lnTo>
                    <a:pt x="578" y="675"/>
                  </a:lnTo>
                  <a:lnTo>
                    <a:pt x="579" y="672"/>
                  </a:lnTo>
                  <a:lnTo>
                    <a:pt x="579" y="669"/>
                  </a:lnTo>
                  <a:lnTo>
                    <a:pt x="579" y="669"/>
                  </a:lnTo>
                  <a:lnTo>
                    <a:pt x="578" y="671"/>
                  </a:lnTo>
                  <a:lnTo>
                    <a:pt x="575" y="671"/>
                  </a:lnTo>
                  <a:lnTo>
                    <a:pt x="573" y="672"/>
                  </a:lnTo>
                  <a:lnTo>
                    <a:pt x="572" y="672"/>
                  </a:lnTo>
                  <a:lnTo>
                    <a:pt x="572" y="672"/>
                  </a:lnTo>
                  <a:close/>
                  <a:moveTo>
                    <a:pt x="267" y="671"/>
                  </a:moveTo>
                  <a:lnTo>
                    <a:pt x="267" y="671"/>
                  </a:lnTo>
                  <a:lnTo>
                    <a:pt x="262" y="669"/>
                  </a:lnTo>
                  <a:lnTo>
                    <a:pt x="258" y="671"/>
                  </a:lnTo>
                  <a:lnTo>
                    <a:pt x="258" y="671"/>
                  </a:lnTo>
                  <a:lnTo>
                    <a:pt x="262" y="671"/>
                  </a:lnTo>
                  <a:lnTo>
                    <a:pt x="265" y="671"/>
                  </a:lnTo>
                  <a:lnTo>
                    <a:pt x="267" y="671"/>
                  </a:lnTo>
                  <a:lnTo>
                    <a:pt x="267" y="671"/>
                  </a:lnTo>
                  <a:close/>
                  <a:moveTo>
                    <a:pt x="270" y="672"/>
                  </a:moveTo>
                  <a:lnTo>
                    <a:pt x="270" y="672"/>
                  </a:lnTo>
                  <a:lnTo>
                    <a:pt x="273" y="671"/>
                  </a:lnTo>
                  <a:lnTo>
                    <a:pt x="277" y="672"/>
                  </a:lnTo>
                  <a:lnTo>
                    <a:pt x="277" y="672"/>
                  </a:lnTo>
                  <a:lnTo>
                    <a:pt x="276" y="669"/>
                  </a:lnTo>
                  <a:lnTo>
                    <a:pt x="273" y="669"/>
                  </a:lnTo>
                  <a:lnTo>
                    <a:pt x="271" y="671"/>
                  </a:lnTo>
                  <a:lnTo>
                    <a:pt x="270" y="672"/>
                  </a:lnTo>
                  <a:lnTo>
                    <a:pt x="270" y="672"/>
                  </a:lnTo>
                  <a:close/>
                  <a:moveTo>
                    <a:pt x="558" y="681"/>
                  </a:moveTo>
                  <a:lnTo>
                    <a:pt x="558" y="681"/>
                  </a:lnTo>
                  <a:lnTo>
                    <a:pt x="559" y="677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58" y="671"/>
                  </a:lnTo>
                  <a:lnTo>
                    <a:pt x="556" y="669"/>
                  </a:lnTo>
                  <a:lnTo>
                    <a:pt x="556" y="669"/>
                  </a:lnTo>
                  <a:lnTo>
                    <a:pt x="556" y="677"/>
                  </a:lnTo>
                  <a:lnTo>
                    <a:pt x="556" y="680"/>
                  </a:lnTo>
                  <a:lnTo>
                    <a:pt x="558" y="681"/>
                  </a:lnTo>
                  <a:lnTo>
                    <a:pt x="558" y="681"/>
                  </a:lnTo>
                  <a:close/>
                  <a:moveTo>
                    <a:pt x="587" y="681"/>
                  </a:moveTo>
                  <a:lnTo>
                    <a:pt x="587" y="681"/>
                  </a:lnTo>
                  <a:lnTo>
                    <a:pt x="588" y="678"/>
                  </a:lnTo>
                  <a:lnTo>
                    <a:pt x="588" y="675"/>
                  </a:lnTo>
                  <a:lnTo>
                    <a:pt x="588" y="672"/>
                  </a:lnTo>
                  <a:lnTo>
                    <a:pt x="588" y="669"/>
                  </a:lnTo>
                  <a:lnTo>
                    <a:pt x="588" y="669"/>
                  </a:lnTo>
                  <a:lnTo>
                    <a:pt x="585" y="671"/>
                  </a:lnTo>
                  <a:lnTo>
                    <a:pt x="585" y="674"/>
                  </a:lnTo>
                  <a:lnTo>
                    <a:pt x="587" y="681"/>
                  </a:lnTo>
                  <a:lnTo>
                    <a:pt x="587" y="681"/>
                  </a:lnTo>
                  <a:close/>
                  <a:moveTo>
                    <a:pt x="601" y="696"/>
                  </a:moveTo>
                  <a:lnTo>
                    <a:pt x="601" y="696"/>
                  </a:lnTo>
                  <a:lnTo>
                    <a:pt x="605" y="692"/>
                  </a:lnTo>
                  <a:lnTo>
                    <a:pt x="608" y="686"/>
                  </a:lnTo>
                  <a:lnTo>
                    <a:pt x="608" y="678"/>
                  </a:lnTo>
                  <a:lnTo>
                    <a:pt x="608" y="671"/>
                  </a:lnTo>
                  <a:lnTo>
                    <a:pt x="608" y="671"/>
                  </a:lnTo>
                  <a:lnTo>
                    <a:pt x="602" y="671"/>
                  </a:lnTo>
                  <a:lnTo>
                    <a:pt x="596" y="671"/>
                  </a:lnTo>
                  <a:lnTo>
                    <a:pt x="596" y="671"/>
                  </a:lnTo>
                  <a:lnTo>
                    <a:pt x="601" y="681"/>
                  </a:lnTo>
                  <a:lnTo>
                    <a:pt x="601" y="689"/>
                  </a:lnTo>
                  <a:lnTo>
                    <a:pt x="601" y="696"/>
                  </a:lnTo>
                  <a:lnTo>
                    <a:pt x="601" y="696"/>
                  </a:lnTo>
                  <a:close/>
                  <a:moveTo>
                    <a:pt x="389" y="674"/>
                  </a:moveTo>
                  <a:lnTo>
                    <a:pt x="389" y="674"/>
                  </a:lnTo>
                  <a:lnTo>
                    <a:pt x="404" y="675"/>
                  </a:lnTo>
                  <a:lnTo>
                    <a:pt x="404" y="675"/>
                  </a:lnTo>
                  <a:lnTo>
                    <a:pt x="401" y="674"/>
                  </a:lnTo>
                  <a:lnTo>
                    <a:pt x="396" y="672"/>
                  </a:lnTo>
                  <a:lnTo>
                    <a:pt x="392" y="672"/>
                  </a:lnTo>
                  <a:lnTo>
                    <a:pt x="389" y="674"/>
                  </a:lnTo>
                  <a:lnTo>
                    <a:pt x="389" y="674"/>
                  </a:lnTo>
                  <a:close/>
                  <a:moveTo>
                    <a:pt x="454" y="681"/>
                  </a:moveTo>
                  <a:lnTo>
                    <a:pt x="454" y="681"/>
                  </a:lnTo>
                  <a:lnTo>
                    <a:pt x="450" y="675"/>
                  </a:lnTo>
                  <a:lnTo>
                    <a:pt x="448" y="672"/>
                  </a:lnTo>
                  <a:lnTo>
                    <a:pt x="448" y="672"/>
                  </a:lnTo>
                  <a:lnTo>
                    <a:pt x="447" y="672"/>
                  </a:lnTo>
                  <a:lnTo>
                    <a:pt x="447" y="672"/>
                  </a:lnTo>
                  <a:lnTo>
                    <a:pt x="448" y="675"/>
                  </a:lnTo>
                  <a:lnTo>
                    <a:pt x="450" y="678"/>
                  </a:lnTo>
                  <a:lnTo>
                    <a:pt x="453" y="680"/>
                  </a:lnTo>
                  <a:lnTo>
                    <a:pt x="454" y="681"/>
                  </a:lnTo>
                  <a:lnTo>
                    <a:pt x="454" y="681"/>
                  </a:lnTo>
                  <a:close/>
                  <a:moveTo>
                    <a:pt x="538" y="695"/>
                  </a:moveTo>
                  <a:lnTo>
                    <a:pt x="538" y="695"/>
                  </a:lnTo>
                  <a:lnTo>
                    <a:pt x="540" y="690"/>
                  </a:lnTo>
                  <a:lnTo>
                    <a:pt x="541" y="684"/>
                  </a:lnTo>
                  <a:lnTo>
                    <a:pt x="541" y="678"/>
                  </a:lnTo>
                  <a:lnTo>
                    <a:pt x="540" y="672"/>
                  </a:lnTo>
                  <a:lnTo>
                    <a:pt x="540" y="672"/>
                  </a:lnTo>
                  <a:lnTo>
                    <a:pt x="538" y="674"/>
                  </a:lnTo>
                  <a:lnTo>
                    <a:pt x="537" y="675"/>
                  </a:lnTo>
                  <a:lnTo>
                    <a:pt x="538" y="681"/>
                  </a:lnTo>
                  <a:lnTo>
                    <a:pt x="538" y="689"/>
                  </a:lnTo>
                  <a:lnTo>
                    <a:pt x="538" y="695"/>
                  </a:lnTo>
                  <a:lnTo>
                    <a:pt x="538" y="695"/>
                  </a:lnTo>
                  <a:close/>
                  <a:moveTo>
                    <a:pt x="431" y="681"/>
                  </a:moveTo>
                  <a:lnTo>
                    <a:pt x="431" y="681"/>
                  </a:lnTo>
                  <a:lnTo>
                    <a:pt x="433" y="686"/>
                  </a:lnTo>
                  <a:lnTo>
                    <a:pt x="436" y="690"/>
                  </a:lnTo>
                  <a:lnTo>
                    <a:pt x="441" y="693"/>
                  </a:lnTo>
                  <a:lnTo>
                    <a:pt x="447" y="693"/>
                  </a:lnTo>
                  <a:lnTo>
                    <a:pt x="447" y="693"/>
                  </a:lnTo>
                  <a:lnTo>
                    <a:pt x="447" y="690"/>
                  </a:lnTo>
                  <a:lnTo>
                    <a:pt x="447" y="687"/>
                  </a:lnTo>
                  <a:lnTo>
                    <a:pt x="444" y="683"/>
                  </a:lnTo>
                  <a:lnTo>
                    <a:pt x="439" y="678"/>
                  </a:lnTo>
                  <a:lnTo>
                    <a:pt x="434" y="674"/>
                  </a:lnTo>
                  <a:lnTo>
                    <a:pt x="434" y="674"/>
                  </a:lnTo>
                  <a:lnTo>
                    <a:pt x="433" y="678"/>
                  </a:lnTo>
                  <a:lnTo>
                    <a:pt x="431" y="681"/>
                  </a:lnTo>
                  <a:lnTo>
                    <a:pt x="431" y="681"/>
                  </a:lnTo>
                  <a:close/>
                  <a:moveTo>
                    <a:pt x="268" y="681"/>
                  </a:moveTo>
                  <a:lnTo>
                    <a:pt x="268" y="681"/>
                  </a:lnTo>
                  <a:lnTo>
                    <a:pt x="268" y="680"/>
                  </a:lnTo>
                  <a:lnTo>
                    <a:pt x="265" y="680"/>
                  </a:lnTo>
                  <a:lnTo>
                    <a:pt x="261" y="680"/>
                  </a:lnTo>
                  <a:lnTo>
                    <a:pt x="261" y="680"/>
                  </a:lnTo>
                  <a:lnTo>
                    <a:pt x="245" y="678"/>
                  </a:lnTo>
                  <a:lnTo>
                    <a:pt x="232" y="677"/>
                  </a:lnTo>
                  <a:lnTo>
                    <a:pt x="232" y="677"/>
                  </a:lnTo>
                  <a:lnTo>
                    <a:pt x="250" y="680"/>
                  </a:lnTo>
                  <a:lnTo>
                    <a:pt x="268" y="681"/>
                  </a:lnTo>
                  <a:lnTo>
                    <a:pt x="268" y="681"/>
                  </a:lnTo>
                  <a:close/>
                  <a:moveTo>
                    <a:pt x="489" y="698"/>
                  </a:moveTo>
                  <a:lnTo>
                    <a:pt x="489" y="698"/>
                  </a:lnTo>
                  <a:lnTo>
                    <a:pt x="482" y="686"/>
                  </a:lnTo>
                  <a:lnTo>
                    <a:pt x="474" y="677"/>
                  </a:lnTo>
                  <a:lnTo>
                    <a:pt x="474" y="677"/>
                  </a:lnTo>
                  <a:lnTo>
                    <a:pt x="476" y="684"/>
                  </a:lnTo>
                  <a:lnTo>
                    <a:pt x="479" y="692"/>
                  </a:lnTo>
                  <a:lnTo>
                    <a:pt x="482" y="696"/>
                  </a:lnTo>
                  <a:lnTo>
                    <a:pt x="485" y="698"/>
                  </a:lnTo>
                  <a:lnTo>
                    <a:pt x="489" y="698"/>
                  </a:lnTo>
                  <a:lnTo>
                    <a:pt x="489" y="698"/>
                  </a:lnTo>
                  <a:close/>
                  <a:moveTo>
                    <a:pt x="340" y="680"/>
                  </a:moveTo>
                  <a:lnTo>
                    <a:pt x="340" y="680"/>
                  </a:lnTo>
                  <a:lnTo>
                    <a:pt x="346" y="680"/>
                  </a:lnTo>
                  <a:lnTo>
                    <a:pt x="349" y="678"/>
                  </a:lnTo>
                  <a:lnTo>
                    <a:pt x="349" y="678"/>
                  </a:lnTo>
                  <a:lnTo>
                    <a:pt x="345" y="678"/>
                  </a:lnTo>
                  <a:lnTo>
                    <a:pt x="341" y="678"/>
                  </a:lnTo>
                  <a:lnTo>
                    <a:pt x="340" y="680"/>
                  </a:lnTo>
                  <a:lnTo>
                    <a:pt x="340" y="680"/>
                  </a:lnTo>
                  <a:close/>
                  <a:moveTo>
                    <a:pt x="463" y="680"/>
                  </a:moveTo>
                  <a:lnTo>
                    <a:pt x="463" y="680"/>
                  </a:lnTo>
                  <a:lnTo>
                    <a:pt x="465" y="683"/>
                  </a:lnTo>
                  <a:lnTo>
                    <a:pt x="466" y="686"/>
                  </a:lnTo>
                  <a:lnTo>
                    <a:pt x="468" y="686"/>
                  </a:lnTo>
                  <a:lnTo>
                    <a:pt x="468" y="686"/>
                  </a:lnTo>
                  <a:lnTo>
                    <a:pt x="468" y="683"/>
                  </a:lnTo>
                  <a:lnTo>
                    <a:pt x="470" y="681"/>
                  </a:lnTo>
                  <a:lnTo>
                    <a:pt x="470" y="680"/>
                  </a:lnTo>
                  <a:lnTo>
                    <a:pt x="470" y="678"/>
                  </a:lnTo>
                  <a:lnTo>
                    <a:pt x="470" y="678"/>
                  </a:lnTo>
                  <a:lnTo>
                    <a:pt x="466" y="678"/>
                  </a:lnTo>
                  <a:lnTo>
                    <a:pt x="465" y="678"/>
                  </a:lnTo>
                  <a:lnTo>
                    <a:pt x="463" y="680"/>
                  </a:lnTo>
                  <a:lnTo>
                    <a:pt x="463" y="680"/>
                  </a:lnTo>
                  <a:close/>
                  <a:moveTo>
                    <a:pt x="335" y="680"/>
                  </a:moveTo>
                  <a:lnTo>
                    <a:pt x="335" y="680"/>
                  </a:lnTo>
                  <a:lnTo>
                    <a:pt x="331" y="680"/>
                  </a:lnTo>
                  <a:lnTo>
                    <a:pt x="331" y="680"/>
                  </a:lnTo>
                  <a:lnTo>
                    <a:pt x="338" y="680"/>
                  </a:lnTo>
                  <a:lnTo>
                    <a:pt x="338" y="680"/>
                  </a:lnTo>
                  <a:lnTo>
                    <a:pt x="337" y="678"/>
                  </a:lnTo>
                  <a:lnTo>
                    <a:pt x="335" y="680"/>
                  </a:lnTo>
                  <a:lnTo>
                    <a:pt x="335" y="680"/>
                  </a:lnTo>
                  <a:close/>
                  <a:moveTo>
                    <a:pt x="534" y="686"/>
                  </a:moveTo>
                  <a:lnTo>
                    <a:pt x="534" y="686"/>
                  </a:lnTo>
                  <a:lnTo>
                    <a:pt x="532" y="686"/>
                  </a:lnTo>
                  <a:lnTo>
                    <a:pt x="532" y="683"/>
                  </a:lnTo>
                  <a:lnTo>
                    <a:pt x="532" y="680"/>
                  </a:lnTo>
                  <a:lnTo>
                    <a:pt x="532" y="680"/>
                  </a:lnTo>
                  <a:lnTo>
                    <a:pt x="531" y="680"/>
                  </a:lnTo>
                  <a:lnTo>
                    <a:pt x="531" y="680"/>
                  </a:lnTo>
                  <a:lnTo>
                    <a:pt x="532" y="684"/>
                  </a:lnTo>
                  <a:lnTo>
                    <a:pt x="532" y="686"/>
                  </a:lnTo>
                  <a:lnTo>
                    <a:pt x="534" y="686"/>
                  </a:lnTo>
                  <a:lnTo>
                    <a:pt x="534" y="686"/>
                  </a:lnTo>
                  <a:close/>
                  <a:moveTo>
                    <a:pt x="529" y="730"/>
                  </a:moveTo>
                  <a:lnTo>
                    <a:pt x="529" y="730"/>
                  </a:lnTo>
                  <a:lnTo>
                    <a:pt x="531" y="725"/>
                  </a:lnTo>
                  <a:lnTo>
                    <a:pt x="531" y="721"/>
                  </a:lnTo>
                  <a:lnTo>
                    <a:pt x="531" y="721"/>
                  </a:lnTo>
                  <a:lnTo>
                    <a:pt x="532" y="718"/>
                  </a:lnTo>
                  <a:lnTo>
                    <a:pt x="532" y="713"/>
                  </a:lnTo>
                  <a:lnTo>
                    <a:pt x="531" y="703"/>
                  </a:lnTo>
                  <a:lnTo>
                    <a:pt x="526" y="681"/>
                  </a:lnTo>
                  <a:lnTo>
                    <a:pt x="526" y="681"/>
                  </a:lnTo>
                  <a:lnTo>
                    <a:pt x="523" y="681"/>
                  </a:lnTo>
                  <a:lnTo>
                    <a:pt x="518" y="681"/>
                  </a:lnTo>
                  <a:lnTo>
                    <a:pt x="518" y="681"/>
                  </a:lnTo>
                  <a:lnTo>
                    <a:pt x="520" y="693"/>
                  </a:lnTo>
                  <a:lnTo>
                    <a:pt x="523" y="706"/>
                  </a:lnTo>
                  <a:lnTo>
                    <a:pt x="529" y="730"/>
                  </a:lnTo>
                  <a:lnTo>
                    <a:pt x="529" y="730"/>
                  </a:lnTo>
                  <a:close/>
                  <a:moveTo>
                    <a:pt x="544" y="712"/>
                  </a:moveTo>
                  <a:lnTo>
                    <a:pt x="544" y="712"/>
                  </a:lnTo>
                  <a:lnTo>
                    <a:pt x="547" y="706"/>
                  </a:lnTo>
                  <a:lnTo>
                    <a:pt x="550" y="696"/>
                  </a:lnTo>
                  <a:lnTo>
                    <a:pt x="550" y="689"/>
                  </a:lnTo>
                  <a:lnTo>
                    <a:pt x="549" y="681"/>
                  </a:lnTo>
                  <a:lnTo>
                    <a:pt x="549" y="681"/>
                  </a:lnTo>
                  <a:lnTo>
                    <a:pt x="547" y="687"/>
                  </a:lnTo>
                  <a:lnTo>
                    <a:pt x="546" y="695"/>
                  </a:lnTo>
                  <a:lnTo>
                    <a:pt x="544" y="712"/>
                  </a:lnTo>
                  <a:lnTo>
                    <a:pt x="544" y="712"/>
                  </a:lnTo>
                  <a:close/>
                  <a:moveTo>
                    <a:pt x="572" y="706"/>
                  </a:moveTo>
                  <a:lnTo>
                    <a:pt x="572" y="706"/>
                  </a:lnTo>
                  <a:lnTo>
                    <a:pt x="573" y="701"/>
                  </a:lnTo>
                  <a:lnTo>
                    <a:pt x="576" y="695"/>
                  </a:lnTo>
                  <a:lnTo>
                    <a:pt x="578" y="689"/>
                  </a:lnTo>
                  <a:lnTo>
                    <a:pt x="578" y="683"/>
                  </a:lnTo>
                  <a:lnTo>
                    <a:pt x="578" y="683"/>
                  </a:lnTo>
                  <a:lnTo>
                    <a:pt x="573" y="693"/>
                  </a:lnTo>
                  <a:lnTo>
                    <a:pt x="572" y="698"/>
                  </a:lnTo>
                  <a:lnTo>
                    <a:pt x="572" y="706"/>
                  </a:lnTo>
                  <a:lnTo>
                    <a:pt x="572" y="706"/>
                  </a:lnTo>
                  <a:close/>
                  <a:moveTo>
                    <a:pt x="558" y="701"/>
                  </a:moveTo>
                  <a:lnTo>
                    <a:pt x="558" y="701"/>
                  </a:lnTo>
                  <a:lnTo>
                    <a:pt x="558" y="698"/>
                  </a:lnTo>
                  <a:lnTo>
                    <a:pt x="559" y="693"/>
                  </a:lnTo>
                  <a:lnTo>
                    <a:pt x="561" y="689"/>
                  </a:lnTo>
                  <a:lnTo>
                    <a:pt x="559" y="684"/>
                  </a:lnTo>
                  <a:lnTo>
                    <a:pt x="559" y="684"/>
                  </a:lnTo>
                  <a:lnTo>
                    <a:pt x="556" y="693"/>
                  </a:lnTo>
                  <a:lnTo>
                    <a:pt x="556" y="696"/>
                  </a:lnTo>
                  <a:lnTo>
                    <a:pt x="558" y="701"/>
                  </a:lnTo>
                  <a:lnTo>
                    <a:pt x="558" y="701"/>
                  </a:lnTo>
                  <a:close/>
                  <a:moveTo>
                    <a:pt x="566" y="696"/>
                  </a:moveTo>
                  <a:lnTo>
                    <a:pt x="566" y="696"/>
                  </a:lnTo>
                  <a:lnTo>
                    <a:pt x="569" y="690"/>
                  </a:lnTo>
                  <a:lnTo>
                    <a:pt x="569" y="687"/>
                  </a:lnTo>
                  <a:lnTo>
                    <a:pt x="567" y="686"/>
                  </a:lnTo>
                  <a:lnTo>
                    <a:pt x="567" y="686"/>
                  </a:lnTo>
                  <a:lnTo>
                    <a:pt x="566" y="692"/>
                  </a:lnTo>
                  <a:lnTo>
                    <a:pt x="566" y="695"/>
                  </a:lnTo>
                  <a:lnTo>
                    <a:pt x="566" y="696"/>
                  </a:lnTo>
                  <a:lnTo>
                    <a:pt x="566" y="696"/>
                  </a:lnTo>
                  <a:close/>
                  <a:moveTo>
                    <a:pt x="457" y="693"/>
                  </a:moveTo>
                  <a:lnTo>
                    <a:pt x="457" y="693"/>
                  </a:lnTo>
                  <a:lnTo>
                    <a:pt x="456" y="692"/>
                  </a:lnTo>
                  <a:lnTo>
                    <a:pt x="456" y="690"/>
                  </a:lnTo>
                  <a:lnTo>
                    <a:pt x="456" y="689"/>
                  </a:lnTo>
                  <a:lnTo>
                    <a:pt x="454" y="689"/>
                  </a:lnTo>
                  <a:lnTo>
                    <a:pt x="454" y="689"/>
                  </a:lnTo>
                  <a:lnTo>
                    <a:pt x="456" y="692"/>
                  </a:lnTo>
                  <a:lnTo>
                    <a:pt x="456" y="693"/>
                  </a:lnTo>
                  <a:lnTo>
                    <a:pt x="457" y="693"/>
                  </a:lnTo>
                  <a:lnTo>
                    <a:pt x="457" y="693"/>
                  </a:lnTo>
                  <a:close/>
                  <a:moveTo>
                    <a:pt x="451" y="696"/>
                  </a:moveTo>
                  <a:lnTo>
                    <a:pt x="451" y="696"/>
                  </a:lnTo>
                  <a:lnTo>
                    <a:pt x="450" y="699"/>
                  </a:lnTo>
                  <a:lnTo>
                    <a:pt x="445" y="699"/>
                  </a:lnTo>
                  <a:lnTo>
                    <a:pt x="445" y="699"/>
                  </a:lnTo>
                  <a:lnTo>
                    <a:pt x="447" y="704"/>
                  </a:lnTo>
                  <a:lnTo>
                    <a:pt x="451" y="707"/>
                  </a:lnTo>
                  <a:lnTo>
                    <a:pt x="454" y="710"/>
                  </a:lnTo>
                  <a:lnTo>
                    <a:pt x="457" y="713"/>
                  </a:lnTo>
                  <a:lnTo>
                    <a:pt x="457" y="713"/>
                  </a:lnTo>
                  <a:lnTo>
                    <a:pt x="456" y="704"/>
                  </a:lnTo>
                  <a:lnTo>
                    <a:pt x="454" y="699"/>
                  </a:lnTo>
                  <a:lnTo>
                    <a:pt x="451" y="696"/>
                  </a:lnTo>
                  <a:lnTo>
                    <a:pt x="451" y="696"/>
                  </a:lnTo>
                  <a:close/>
                  <a:moveTo>
                    <a:pt x="512" y="735"/>
                  </a:moveTo>
                  <a:lnTo>
                    <a:pt x="512" y="735"/>
                  </a:lnTo>
                  <a:lnTo>
                    <a:pt x="511" y="725"/>
                  </a:lnTo>
                  <a:lnTo>
                    <a:pt x="512" y="715"/>
                  </a:lnTo>
                  <a:lnTo>
                    <a:pt x="512" y="706"/>
                  </a:lnTo>
                  <a:lnTo>
                    <a:pt x="511" y="701"/>
                  </a:lnTo>
                  <a:lnTo>
                    <a:pt x="509" y="698"/>
                  </a:lnTo>
                  <a:lnTo>
                    <a:pt x="509" y="698"/>
                  </a:lnTo>
                  <a:lnTo>
                    <a:pt x="508" y="718"/>
                  </a:lnTo>
                  <a:lnTo>
                    <a:pt x="508" y="727"/>
                  </a:lnTo>
                  <a:lnTo>
                    <a:pt x="509" y="730"/>
                  </a:lnTo>
                  <a:lnTo>
                    <a:pt x="512" y="735"/>
                  </a:lnTo>
                  <a:lnTo>
                    <a:pt x="512" y="735"/>
                  </a:lnTo>
                  <a:close/>
                  <a:moveTo>
                    <a:pt x="582" y="707"/>
                  </a:moveTo>
                  <a:lnTo>
                    <a:pt x="582" y="707"/>
                  </a:lnTo>
                  <a:lnTo>
                    <a:pt x="585" y="706"/>
                  </a:lnTo>
                  <a:lnTo>
                    <a:pt x="585" y="704"/>
                  </a:lnTo>
                  <a:lnTo>
                    <a:pt x="585" y="703"/>
                  </a:lnTo>
                  <a:lnTo>
                    <a:pt x="584" y="701"/>
                  </a:lnTo>
                  <a:lnTo>
                    <a:pt x="584" y="701"/>
                  </a:lnTo>
                  <a:lnTo>
                    <a:pt x="582" y="704"/>
                  </a:lnTo>
                  <a:lnTo>
                    <a:pt x="582" y="707"/>
                  </a:lnTo>
                  <a:lnTo>
                    <a:pt x="582" y="707"/>
                  </a:lnTo>
                  <a:close/>
                  <a:moveTo>
                    <a:pt x="494" y="710"/>
                  </a:moveTo>
                  <a:lnTo>
                    <a:pt x="494" y="710"/>
                  </a:lnTo>
                  <a:lnTo>
                    <a:pt x="492" y="707"/>
                  </a:lnTo>
                  <a:lnTo>
                    <a:pt x="489" y="706"/>
                  </a:lnTo>
                  <a:lnTo>
                    <a:pt x="482" y="703"/>
                  </a:lnTo>
                  <a:lnTo>
                    <a:pt x="482" y="703"/>
                  </a:lnTo>
                  <a:lnTo>
                    <a:pt x="483" y="706"/>
                  </a:lnTo>
                  <a:lnTo>
                    <a:pt x="486" y="707"/>
                  </a:lnTo>
                  <a:lnTo>
                    <a:pt x="494" y="710"/>
                  </a:lnTo>
                  <a:lnTo>
                    <a:pt x="494" y="710"/>
                  </a:lnTo>
                  <a:close/>
                  <a:moveTo>
                    <a:pt x="598" y="710"/>
                  </a:moveTo>
                  <a:lnTo>
                    <a:pt x="598" y="710"/>
                  </a:lnTo>
                  <a:lnTo>
                    <a:pt x="598" y="706"/>
                  </a:lnTo>
                  <a:lnTo>
                    <a:pt x="598" y="704"/>
                  </a:lnTo>
                  <a:lnTo>
                    <a:pt x="596" y="703"/>
                  </a:lnTo>
                  <a:lnTo>
                    <a:pt x="596" y="703"/>
                  </a:lnTo>
                  <a:lnTo>
                    <a:pt x="596" y="707"/>
                  </a:lnTo>
                  <a:lnTo>
                    <a:pt x="598" y="710"/>
                  </a:lnTo>
                  <a:lnTo>
                    <a:pt x="598" y="710"/>
                  </a:lnTo>
                  <a:close/>
                  <a:moveTo>
                    <a:pt x="520" y="712"/>
                  </a:moveTo>
                  <a:lnTo>
                    <a:pt x="520" y="712"/>
                  </a:lnTo>
                  <a:lnTo>
                    <a:pt x="518" y="707"/>
                  </a:lnTo>
                  <a:lnTo>
                    <a:pt x="518" y="706"/>
                  </a:lnTo>
                  <a:lnTo>
                    <a:pt x="517" y="704"/>
                  </a:lnTo>
                  <a:lnTo>
                    <a:pt x="517" y="704"/>
                  </a:lnTo>
                  <a:lnTo>
                    <a:pt x="518" y="707"/>
                  </a:lnTo>
                  <a:lnTo>
                    <a:pt x="520" y="712"/>
                  </a:lnTo>
                  <a:lnTo>
                    <a:pt x="520" y="712"/>
                  </a:lnTo>
                  <a:close/>
                  <a:moveTo>
                    <a:pt x="575" y="713"/>
                  </a:moveTo>
                  <a:lnTo>
                    <a:pt x="575" y="713"/>
                  </a:lnTo>
                  <a:lnTo>
                    <a:pt x="576" y="713"/>
                  </a:lnTo>
                  <a:lnTo>
                    <a:pt x="578" y="710"/>
                  </a:lnTo>
                  <a:lnTo>
                    <a:pt x="578" y="707"/>
                  </a:lnTo>
                  <a:lnTo>
                    <a:pt x="578" y="704"/>
                  </a:lnTo>
                  <a:lnTo>
                    <a:pt x="578" y="704"/>
                  </a:lnTo>
                  <a:lnTo>
                    <a:pt x="576" y="709"/>
                  </a:lnTo>
                  <a:lnTo>
                    <a:pt x="575" y="713"/>
                  </a:lnTo>
                  <a:lnTo>
                    <a:pt x="575" y="713"/>
                  </a:lnTo>
                  <a:close/>
                  <a:moveTo>
                    <a:pt x="602" y="718"/>
                  </a:moveTo>
                  <a:lnTo>
                    <a:pt x="602" y="718"/>
                  </a:lnTo>
                  <a:lnTo>
                    <a:pt x="604" y="712"/>
                  </a:lnTo>
                  <a:lnTo>
                    <a:pt x="605" y="706"/>
                  </a:lnTo>
                  <a:lnTo>
                    <a:pt x="605" y="706"/>
                  </a:lnTo>
                  <a:lnTo>
                    <a:pt x="602" y="706"/>
                  </a:lnTo>
                  <a:lnTo>
                    <a:pt x="602" y="706"/>
                  </a:lnTo>
                  <a:lnTo>
                    <a:pt x="602" y="713"/>
                  </a:lnTo>
                  <a:lnTo>
                    <a:pt x="602" y="716"/>
                  </a:lnTo>
                  <a:lnTo>
                    <a:pt x="602" y="718"/>
                  </a:lnTo>
                  <a:lnTo>
                    <a:pt x="602" y="718"/>
                  </a:lnTo>
                  <a:close/>
                  <a:moveTo>
                    <a:pt x="546" y="736"/>
                  </a:moveTo>
                  <a:lnTo>
                    <a:pt x="546" y="736"/>
                  </a:lnTo>
                  <a:lnTo>
                    <a:pt x="549" y="730"/>
                  </a:lnTo>
                  <a:lnTo>
                    <a:pt x="552" y="722"/>
                  </a:lnTo>
                  <a:lnTo>
                    <a:pt x="553" y="715"/>
                  </a:lnTo>
                  <a:lnTo>
                    <a:pt x="552" y="712"/>
                  </a:lnTo>
                  <a:lnTo>
                    <a:pt x="552" y="707"/>
                  </a:lnTo>
                  <a:lnTo>
                    <a:pt x="552" y="707"/>
                  </a:lnTo>
                  <a:lnTo>
                    <a:pt x="549" y="715"/>
                  </a:lnTo>
                  <a:lnTo>
                    <a:pt x="546" y="722"/>
                  </a:lnTo>
                  <a:lnTo>
                    <a:pt x="544" y="728"/>
                  </a:lnTo>
                  <a:lnTo>
                    <a:pt x="544" y="733"/>
                  </a:lnTo>
                  <a:lnTo>
                    <a:pt x="546" y="736"/>
                  </a:lnTo>
                  <a:lnTo>
                    <a:pt x="546" y="736"/>
                  </a:lnTo>
                  <a:close/>
                  <a:moveTo>
                    <a:pt x="494" y="727"/>
                  </a:moveTo>
                  <a:lnTo>
                    <a:pt x="494" y="727"/>
                  </a:lnTo>
                  <a:lnTo>
                    <a:pt x="495" y="727"/>
                  </a:lnTo>
                  <a:lnTo>
                    <a:pt x="497" y="725"/>
                  </a:lnTo>
                  <a:lnTo>
                    <a:pt x="499" y="725"/>
                  </a:lnTo>
                  <a:lnTo>
                    <a:pt x="499" y="725"/>
                  </a:lnTo>
                  <a:lnTo>
                    <a:pt x="497" y="719"/>
                  </a:lnTo>
                  <a:lnTo>
                    <a:pt x="495" y="715"/>
                  </a:lnTo>
                  <a:lnTo>
                    <a:pt x="495" y="715"/>
                  </a:lnTo>
                  <a:lnTo>
                    <a:pt x="492" y="715"/>
                  </a:lnTo>
                  <a:lnTo>
                    <a:pt x="489" y="715"/>
                  </a:lnTo>
                  <a:lnTo>
                    <a:pt x="485" y="712"/>
                  </a:lnTo>
                  <a:lnTo>
                    <a:pt x="485" y="712"/>
                  </a:lnTo>
                  <a:lnTo>
                    <a:pt x="486" y="716"/>
                  </a:lnTo>
                  <a:lnTo>
                    <a:pt x="488" y="721"/>
                  </a:lnTo>
                  <a:lnTo>
                    <a:pt x="494" y="727"/>
                  </a:lnTo>
                  <a:lnTo>
                    <a:pt x="494" y="727"/>
                  </a:lnTo>
                  <a:close/>
                  <a:moveTo>
                    <a:pt x="470" y="730"/>
                  </a:moveTo>
                  <a:lnTo>
                    <a:pt x="470" y="730"/>
                  </a:lnTo>
                  <a:lnTo>
                    <a:pt x="466" y="722"/>
                  </a:lnTo>
                  <a:lnTo>
                    <a:pt x="462" y="715"/>
                  </a:lnTo>
                  <a:lnTo>
                    <a:pt x="462" y="715"/>
                  </a:lnTo>
                  <a:lnTo>
                    <a:pt x="463" y="719"/>
                  </a:lnTo>
                  <a:lnTo>
                    <a:pt x="465" y="724"/>
                  </a:lnTo>
                  <a:lnTo>
                    <a:pt x="466" y="727"/>
                  </a:lnTo>
                  <a:lnTo>
                    <a:pt x="470" y="730"/>
                  </a:lnTo>
                  <a:lnTo>
                    <a:pt x="470" y="730"/>
                  </a:lnTo>
                  <a:close/>
                  <a:moveTo>
                    <a:pt x="561" y="735"/>
                  </a:moveTo>
                  <a:lnTo>
                    <a:pt x="561" y="735"/>
                  </a:lnTo>
                  <a:lnTo>
                    <a:pt x="563" y="725"/>
                  </a:lnTo>
                  <a:lnTo>
                    <a:pt x="563" y="721"/>
                  </a:lnTo>
                  <a:lnTo>
                    <a:pt x="561" y="718"/>
                  </a:lnTo>
                  <a:lnTo>
                    <a:pt x="561" y="718"/>
                  </a:lnTo>
                  <a:lnTo>
                    <a:pt x="559" y="725"/>
                  </a:lnTo>
                  <a:lnTo>
                    <a:pt x="559" y="730"/>
                  </a:lnTo>
                  <a:lnTo>
                    <a:pt x="561" y="735"/>
                  </a:lnTo>
                  <a:lnTo>
                    <a:pt x="561" y="735"/>
                  </a:lnTo>
                  <a:close/>
                  <a:moveTo>
                    <a:pt x="488" y="754"/>
                  </a:moveTo>
                  <a:lnTo>
                    <a:pt x="488" y="754"/>
                  </a:lnTo>
                  <a:lnTo>
                    <a:pt x="486" y="745"/>
                  </a:lnTo>
                  <a:lnTo>
                    <a:pt x="483" y="736"/>
                  </a:lnTo>
                  <a:lnTo>
                    <a:pt x="480" y="727"/>
                  </a:lnTo>
                  <a:lnTo>
                    <a:pt x="476" y="721"/>
                  </a:lnTo>
                  <a:lnTo>
                    <a:pt x="476" y="721"/>
                  </a:lnTo>
                  <a:lnTo>
                    <a:pt x="480" y="738"/>
                  </a:lnTo>
                  <a:lnTo>
                    <a:pt x="483" y="747"/>
                  </a:lnTo>
                  <a:lnTo>
                    <a:pt x="488" y="754"/>
                  </a:lnTo>
                  <a:lnTo>
                    <a:pt x="488" y="754"/>
                  </a:lnTo>
                  <a:close/>
                  <a:moveTo>
                    <a:pt x="523" y="748"/>
                  </a:moveTo>
                  <a:lnTo>
                    <a:pt x="523" y="748"/>
                  </a:lnTo>
                  <a:lnTo>
                    <a:pt x="523" y="742"/>
                  </a:lnTo>
                  <a:lnTo>
                    <a:pt x="521" y="736"/>
                  </a:lnTo>
                  <a:lnTo>
                    <a:pt x="517" y="724"/>
                  </a:lnTo>
                  <a:lnTo>
                    <a:pt x="517" y="724"/>
                  </a:lnTo>
                  <a:lnTo>
                    <a:pt x="517" y="741"/>
                  </a:lnTo>
                  <a:lnTo>
                    <a:pt x="517" y="744"/>
                  </a:lnTo>
                  <a:lnTo>
                    <a:pt x="518" y="747"/>
                  </a:lnTo>
                  <a:lnTo>
                    <a:pt x="520" y="748"/>
                  </a:lnTo>
                  <a:lnTo>
                    <a:pt x="523" y="748"/>
                  </a:lnTo>
                  <a:lnTo>
                    <a:pt x="523" y="748"/>
                  </a:lnTo>
                  <a:close/>
                  <a:moveTo>
                    <a:pt x="570" y="765"/>
                  </a:moveTo>
                  <a:lnTo>
                    <a:pt x="570" y="765"/>
                  </a:lnTo>
                  <a:lnTo>
                    <a:pt x="576" y="744"/>
                  </a:lnTo>
                  <a:lnTo>
                    <a:pt x="578" y="733"/>
                  </a:lnTo>
                  <a:lnTo>
                    <a:pt x="578" y="728"/>
                  </a:lnTo>
                  <a:lnTo>
                    <a:pt x="576" y="724"/>
                  </a:lnTo>
                  <a:lnTo>
                    <a:pt x="576" y="724"/>
                  </a:lnTo>
                  <a:lnTo>
                    <a:pt x="570" y="744"/>
                  </a:lnTo>
                  <a:lnTo>
                    <a:pt x="569" y="753"/>
                  </a:lnTo>
                  <a:lnTo>
                    <a:pt x="570" y="765"/>
                  </a:lnTo>
                  <a:lnTo>
                    <a:pt x="570" y="765"/>
                  </a:lnTo>
                  <a:close/>
                  <a:moveTo>
                    <a:pt x="585" y="738"/>
                  </a:moveTo>
                  <a:lnTo>
                    <a:pt x="585" y="738"/>
                  </a:lnTo>
                  <a:lnTo>
                    <a:pt x="587" y="731"/>
                  </a:lnTo>
                  <a:lnTo>
                    <a:pt x="587" y="728"/>
                  </a:lnTo>
                  <a:lnTo>
                    <a:pt x="585" y="725"/>
                  </a:lnTo>
                  <a:lnTo>
                    <a:pt x="585" y="725"/>
                  </a:lnTo>
                  <a:lnTo>
                    <a:pt x="584" y="731"/>
                  </a:lnTo>
                  <a:lnTo>
                    <a:pt x="584" y="735"/>
                  </a:lnTo>
                  <a:lnTo>
                    <a:pt x="585" y="738"/>
                  </a:lnTo>
                  <a:lnTo>
                    <a:pt x="585" y="738"/>
                  </a:lnTo>
                  <a:close/>
                  <a:moveTo>
                    <a:pt x="492" y="747"/>
                  </a:moveTo>
                  <a:lnTo>
                    <a:pt x="492" y="747"/>
                  </a:lnTo>
                  <a:lnTo>
                    <a:pt x="492" y="741"/>
                  </a:lnTo>
                  <a:lnTo>
                    <a:pt x="491" y="736"/>
                  </a:lnTo>
                  <a:lnTo>
                    <a:pt x="489" y="731"/>
                  </a:lnTo>
                  <a:lnTo>
                    <a:pt x="485" y="728"/>
                  </a:lnTo>
                  <a:lnTo>
                    <a:pt x="485" y="728"/>
                  </a:lnTo>
                  <a:lnTo>
                    <a:pt x="492" y="747"/>
                  </a:lnTo>
                  <a:lnTo>
                    <a:pt x="492" y="747"/>
                  </a:lnTo>
                  <a:close/>
                  <a:moveTo>
                    <a:pt x="477" y="747"/>
                  </a:moveTo>
                  <a:lnTo>
                    <a:pt x="477" y="747"/>
                  </a:lnTo>
                  <a:lnTo>
                    <a:pt x="474" y="738"/>
                  </a:lnTo>
                  <a:lnTo>
                    <a:pt x="471" y="735"/>
                  </a:lnTo>
                  <a:lnTo>
                    <a:pt x="470" y="731"/>
                  </a:lnTo>
                  <a:lnTo>
                    <a:pt x="470" y="731"/>
                  </a:lnTo>
                  <a:lnTo>
                    <a:pt x="473" y="739"/>
                  </a:lnTo>
                  <a:lnTo>
                    <a:pt x="477" y="747"/>
                  </a:lnTo>
                  <a:lnTo>
                    <a:pt x="477" y="747"/>
                  </a:lnTo>
                  <a:close/>
                  <a:moveTo>
                    <a:pt x="592" y="748"/>
                  </a:moveTo>
                  <a:lnTo>
                    <a:pt x="592" y="748"/>
                  </a:lnTo>
                  <a:lnTo>
                    <a:pt x="595" y="733"/>
                  </a:lnTo>
                  <a:lnTo>
                    <a:pt x="595" y="733"/>
                  </a:lnTo>
                  <a:lnTo>
                    <a:pt x="592" y="733"/>
                  </a:lnTo>
                  <a:lnTo>
                    <a:pt x="592" y="733"/>
                  </a:lnTo>
                  <a:lnTo>
                    <a:pt x="592" y="748"/>
                  </a:lnTo>
                  <a:lnTo>
                    <a:pt x="592" y="748"/>
                  </a:lnTo>
                  <a:close/>
                  <a:moveTo>
                    <a:pt x="503" y="748"/>
                  </a:moveTo>
                  <a:lnTo>
                    <a:pt x="503" y="748"/>
                  </a:lnTo>
                  <a:lnTo>
                    <a:pt x="502" y="741"/>
                  </a:lnTo>
                  <a:lnTo>
                    <a:pt x="500" y="738"/>
                  </a:lnTo>
                  <a:lnTo>
                    <a:pt x="499" y="736"/>
                  </a:lnTo>
                  <a:lnTo>
                    <a:pt x="499" y="736"/>
                  </a:lnTo>
                  <a:lnTo>
                    <a:pt x="500" y="742"/>
                  </a:lnTo>
                  <a:lnTo>
                    <a:pt x="503" y="748"/>
                  </a:lnTo>
                  <a:lnTo>
                    <a:pt x="503" y="748"/>
                  </a:lnTo>
                  <a:close/>
                  <a:moveTo>
                    <a:pt x="534" y="754"/>
                  </a:moveTo>
                  <a:lnTo>
                    <a:pt x="534" y="754"/>
                  </a:lnTo>
                  <a:lnTo>
                    <a:pt x="535" y="745"/>
                  </a:lnTo>
                  <a:lnTo>
                    <a:pt x="537" y="741"/>
                  </a:lnTo>
                  <a:lnTo>
                    <a:pt x="535" y="738"/>
                  </a:lnTo>
                  <a:lnTo>
                    <a:pt x="535" y="738"/>
                  </a:lnTo>
                  <a:lnTo>
                    <a:pt x="532" y="747"/>
                  </a:lnTo>
                  <a:lnTo>
                    <a:pt x="531" y="751"/>
                  </a:lnTo>
                  <a:lnTo>
                    <a:pt x="532" y="753"/>
                  </a:lnTo>
                  <a:lnTo>
                    <a:pt x="534" y="754"/>
                  </a:lnTo>
                  <a:lnTo>
                    <a:pt x="534" y="754"/>
                  </a:lnTo>
                  <a:close/>
                  <a:moveTo>
                    <a:pt x="550" y="751"/>
                  </a:moveTo>
                  <a:lnTo>
                    <a:pt x="550" y="751"/>
                  </a:lnTo>
                  <a:lnTo>
                    <a:pt x="552" y="745"/>
                  </a:lnTo>
                  <a:lnTo>
                    <a:pt x="553" y="742"/>
                  </a:lnTo>
                  <a:lnTo>
                    <a:pt x="552" y="739"/>
                  </a:lnTo>
                  <a:lnTo>
                    <a:pt x="552" y="739"/>
                  </a:lnTo>
                  <a:lnTo>
                    <a:pt x="552" y="742"/>
                  </a:lnTo>
                  <a:lnTo>
                    <a:pt x="550" y="745"/>
                  </a:lnTo>
                  <a:lnTo>
                    <a:pt x="550" y="748"/>
                  </a:lnTo>
                  <a:lnTo>
                    <a:pt x="550" y="751"/>
                  </a:lnTo>
                  <a:lnTo>
                    <a:pt x="550" y="751"/>
                  </a:lnTo>
                  <a:close/>
                  <a:moveTo>
                    <a:pt x="543" y="748"/>
                  </a:moveTo>
                  <a:lnTo>
                    <a:pt x="543" y="748"/>
                  </a:lnTo>
                  <a:lnTo>
                    <a:pt x="544" y="745"/>
                  </a:lnTo>
                  <a:lnTo>
                    <a:pt x="543" y="745"/>
                  </a:lnTo>
                  <a:lnTo>
                    <a:pt x="541" y="744"/>
                  </a:lnTo>
                  <a:lnTo>
                    <a:pt x="541" y="744"/>
                  </a:lnTo>
                  <a:lnTo>
                    <a:pt x="543" y="747"/>
                  </a:lnTo>
                  <a:lnTo>
                    <a:pt x="543" y="748"/>
                  </a:lnTo>
                  <a:lnTo>
                    <a:pt x="543" y="748"/>
                  </a:lnTo>
                  <a:close/>
                  <a:moveTo>
                    <a:pt x="570" y="783"/>
                  </a:moveTo>
                  <a:lnTo>
                    <a:pt x="570" y="783"/>
                  </a:lnTo>
                  <a:lnTo>
                    <a:pt x="570" y="782"/>
                  </a:lnTo>
                  <a:lnTo>
                    <a:pt x="570" y="782"/>
                  </a:lnTo>
                  <a:lnTo>
                    <a:pt x="578" y="764"/>
                  </a:lnTo>
                  <a:lnTo>
                    <a:pt x="581" y="754"/>
                  </a:lnTo>
                  <a:lnTo>
                    <a:pt x="581" y="747"/>
                  </a:lnTo>
                  <a:lnTo>
                    <a:pt x="581" y="747"/>
                  </a:lnTo>
                  <a:lnTo>
                    <a:pt x="573" y="765"/>
                  </a:lnTo>
                  <a:lnTo>
                    <a:pt x="570" y="776"/>
                  </a:lnTo>
                  <a:lnTo>
                    <a:pt x="570" y="783"/>
                  </a:lnTo>
                  <a:lnTo>
                    <a:pt x="570" y="783"/>
                  </a:lnTo>
                  <a:close/>
                  <a:moveTo>
                    <a:pt x="503" y="783"/>
                  </a:moveTo>
                  <a:lnTo>
                    <a:pt x="503" y="783"/>
                  </a:lnTo>
                  <a:lnTo>
                    <a:pt x="505" y="783"/>
                  </a:lnTo>
                  <a:lnTo>
                    <a:pt x="505" y="783"/>
                  </a:lnTo>
                  <a:lnTo>
                    <a:pt x="505" y="774"/>
                  </a:lnTo>
                  <a:lnTo>
                    <a:pt x="503" y="765"/>
                  </a:lnTo>
                  <a:lnTo>
                    <a:pt x="500" y="756"/>
                  </a:lnTo>
                  <a:lnTo>
                    <a:pt x="497" y="750"/>
                  </a:lnTo>
                  <a:lnTo>
                    <a:pt x="497" y="750"/>
                  </a:lnTo>
                  <a:lnTo>
                    <a:pt x="497" y="757"/>
                  </a:lnTo>
                  <a:lnTo>
                    <a:pt x="495" y="768"/>
                  </a:lnTo>
                  <a:lnTo>
                    <a:pt x="497" y="777"/>
                  </a:lnTo>
                  <a:lnTo>
                    <a:pt x="500" y="782"/>
                  </a:lnTo>
                  <a:lnTo>
                    <a:pt x="503" y="783"/>
                  </a:lnTo>
                  <a:lnTo>
                    <a:pt x="503" y="783"/>
                  </a:lnTo>
                  <a:close/>
                  <a:moveTo>
                    <a:pt x="520" y="770"/>
                  </a:moveTo>
                  <a:lnTo>
                    <a:pt x="520" y="770"/>
                  </a:lnTo>
                  <a:lnTo>
                    <a:pt x="520" y="765"/>
                  </a:lnTo>
                  <a:lnTo>
                    <a:pt x="521" y="762"/>
                  </a:lnTo>
                  <a:lnTo>
                    <a:pt x="521" y="753"/>
                  </a:lnTo>
                  <a:lnTo>
                    <a:pt x="521" y="753"/>
                  </a:lnTo>
                  <a:lnTo>
                    <a:pt x="520" y="753"/>
                  </a:lnTo>
                  <a:lnTo>
                    <a:pt x="517" y="753"/>
                  </a:lnTo>
                  <a:lnTo>
                    <a:pt x="517" y="753"/>
                  </a:lnTo>
                  <a:lnTo>
                    <a:pt x="517" y="757"/>
                  </a:lnTo>
                  <a:lnTo>
                    <a:pt x="517" y="762"/>
                  </a:lnTo>
                  <a:lnTo>
                    <a:pt x="518" y="765"/>
                  </a:lnTo>
                  <a:lnTo>
                    <a:pt x="520" y="770"/>
                  </a:lnTo>
                  <a:lnTo>
                    <a:pt x="520" y="770"/>
                  </a:lnTo>
                  <a:close/>
                  <a:moveTo>
                    <a:pt x="492" y="792"/>
                  </a:moveTo>
                  <a:lnTo>
                    <a:pt x="492" y="792"/>
                  </a:lnTo>
                  <a:lnTo>
                    <a:pt x="494" y="786"/>
                  </a:lnTo>
                  <a:lnTo>
                    <a:pt x="492" y="780"/>
                  </a:lnTo>
                  <a:lnTo>
                    <a:pt x="491" y="776"/>
                  </a:lnTo>
                  <a:lnTo>
                    <a:pt x="489" y="770"/>
                  </a:lnTo>
                  <a:lnTo>
                    <a:pt x="489" y="770"/>
                  </a:lnTo>
                  <a:lnTo>
                    <a:pt x="486" y="767"/>
                  </a:lnTo>
                  <a:lnTo>
                    <a:pt x="485" y="764"/>
                  </a:lnTo>
                  <a:lnTo>
                    <a:pt x="483" y="759"/>
                  </a:lnTo>
                  <a:lnTo>
                    <a:pt x="480" y="756"/>
                  </a:lnTo>
                  <a:lnTo>
                    <a:pt x="480" y="756"/>
                  </a:lnTo>
                  <a:lnTo>
                    <a:pt x="486" y="774"/>
                  </a:lnTo>
                  <a:lnTo>
                    <a:pt x="492" y="792"/>
                  </a:lnTo>
                  <a:lnTo>
                    <a:pt x="492" y="792"/>
                  </a:lnTo>
                  <a:close/>
                  <a:moveTo>
                    <a:pt x="537" y="767"/>
                  </a:moveTo>
                  <a:lnTo>
                    <a:pt x="537" y="767"/>
                  </a:lnTo>
                  <a:lnTo>
                    <a:pt x="538" y="764"/>
                  </a:lnTo>
                  <a:lnTo>
                    <a:pt x="538" y="762"/>
                  </a:lnTo>
                  <a:lnTo>
                    <a:pt x="538" y="759"/>
                  </a:lnTo>
                  <a:lnTo>
                    <a:pt x="538" y="756"/>
                  </a:lnTo>
                  <a:lnTo>
                    <a:pt x="538" y="756"/>
                  </a:lnTo>
                  <a:lnTo>
                    <a:pt x="537" y="760"/>
                  </a:lnTo>
                  <a:lnTo>
                    <a:pt x="537" y="767"/>
                  </a:lnTo>
                  <a:lnTo>
                    <a:pt x="537" y="767"/>
                  </a:lnTo>
                  <a:close/>
                  <a:moveTo>
                    <a:pt x="572" y="803"/>
                  </a:moveTo>
                  <a:lnTo>
                    <a:pt x="572" y="803"/>
                  </a:lnTo>
                  <a:lnTo>
                    <a:pt x="578" y="794"/>
                  </a:lnTo>
                  <a:lnTo>
                    <a:pt x="582" y="782"/>
                  </a:lnTo>
                  <a:lnTo>
                    <a:pt x="584" y="770"/>
                  </a:lnTo>
                  <a:lnTo>
                    <a:pt x="584" y="757"/>
                  </a:lnTo>
                  <a:lnTo>
                    <a:pt x="584" y="757"/>
                  </a:lnTo>
                  <a:lnTo>
                    <a:pt x="581" y="770"/>
                  </a:lnTo>
                  <a:lnTo>
                    <a:pt x="576" y="780"/>
                  </a:lnTo>
                  <a:lnTo>
                    <a:pt x="572" y="791"/>
                  </a:lnTo>
                  <a:lnTo>
                    <a:pt x="572" y="797"/>
                  </a:lnTo>
                  <a:lnTo>
                    <a:pt x="572" y="803"/>
                  </a:lnTo>
                  <a:lnTo>
                    <a:pt x="572" y="803"/>
                  </a:lnTo>
                  <a:close/>
                  <a:moveTo>
                    <a:pt x="546" y="776"/>
                  </a:moveTo>
                  <a:lnTo>
                    <a:pt x="546" y="776"/>
                  </a:lnTo>
                  <a:lnTo>
                    <a:pt x="549" y="773"/>
                  </a:lnTo>
                  <a:lnTo>
                    <a:pt x="549" y="767"/>
                  </a:lnTo>
                  <a:lnTo>
                    <a:pt x="549" y="762"/>
                  </a:lnTo>
                  <a:lnTo>
                    <a:pt x="547" y="760"/>
                  </a:lnTo>
                  <a:lnTo>
                    <a:pt x="546" y="759"/>
                  </a:lnTo>
                  <a:lnTo>
                    <a:pt x="546" y="759"/>
                  </a:lnTo>
                  <a:lnTo>
                    <a:pt x="544" y="762"/>
                  </a:lnTo>
                  <a:lnTo>
                    <a:pt x="544" y="768"/>
                  </a:lnTo>
                  <a:lnTo>
                    <a:pt x="544" y="773"/>
                  </a:lnTo>
                  <a:lnTo>
                    <a:pt x="546" y="776"/>
                  </a:lnTo>
                  <a:lnTo>
                    <a:pt x="546" y="776"/>
                  </a:lnTo>
                  <a:close/>
                  <a:moveTo>
                    <a:pt x="552" y="806"/>
                  </a:moveTo>
                  <a:lnTo>
                    <a:pt x="552" y="806"/>
                  </a:lnTo>
                  <a:lnTo>
                    <a:pt x="555" y="797"/>
                  </a:lnTo>
                  <a:lnTo>
                    <a:pt x="558" y="786"/>
                  </a:lnTo>
                  <a:lnTo>
                    <a:pt x="559" y="776"/>
                  </a:lnTo>
                  <a:lnTo>
                    <a:pt x="559" y="765"/>
                  </a:lnTo>
                  <a:lnTo>
                    <a:pt x="559" y="765"/>
                  </a:lnTo>
                  <a:lnTo>
                    <a:pt x="553" y="785"/>
                  </a:lnTo>
                  <a:lnTo>
                    <a:pt x="552" y="796"/>
                  </a:lnTo>
                  <a:lnTo>
                    <a:pt x="552" y="806"/>
                  </a:lnTo>
                  <a:lnTo>
                    <a:pt x="552" y="806"/>
                  </a:lnTo>
                  <a:close/>
                  <a:moveTo>
                    <a:pt x="535" y="799"/>
                  </a:moveTo>
                  <a:lnTo>
                    <a:pt x="535" y="799"/>
                  </a:lnTo>
                  <a:lnTo>
                    <a:pt x="538" y="796"/>
                  </a:lnTo>
                  <a:lnTo>
                    <a:pt x="540" y="791"/>
                  </a:lnTo>
                  <a:lnTo>
                    <a:pt x="541" y="782"/>
                  </a:lnTo>
                  <a:lnTo>
                    <a:pt x="541" y="782"/>
                  </a:lnTo>
                  <a:lnTo>
                    <a:pt x="538" y="782"/>
                  </a:lnTo>
                  <a:lnTo>
                    <a:pt x="538" y="782"/>
                  </a:lnTo>
                  <a:lnTo>
                    <a:pt x="537" y="789"/>
                  </a:lnTo>
                  <a:lnTo>
                    <a:pt x="535" y="799"/>
                  </a:lnTo>
                  <a:lnTo>
                    <a:pt x="535" y="799"/>
                  </a:lnTo>
                  <a:close/>
                  <a:moveTo>
                    <a:pt x="521" y="800"/>
                  </a:moveTo>
                  <a:lnTo>
                    <a:pt x="521" y="800"/>
                  </a:lnTo>
                  <a:lnTo>
                    <a:pt x="523" y="794"/>
                  </a:lnTo>
                  <a:lnTo>
                    <a:pt x="524" y="786"/>
                  </a:lnTo>
                  <a:lnTo>
                    <a:pt x="524" y="786"/>
                  </a:lnTo>
                  <a:lnTo>
                    <a:pt x="521" y="786"/>
                  </a:lnTo>
                  <a:lnTo>
                    <a:pt x="520" y="786"/>
                  </a:lnTo>
                  <a:lnTo>
                    <a:pt x="520" y="791"/>
                  </a:lnTo>
                  <a:lnTo>
                    <a:pt x="521" y="800"/>
                  </a:lnTo>
                  <a:lnTo>
                    <a:pt x="521" y="800"/>
                  </a:lnTo>
                  <a:close/>
                  <a:moveTo>
                    <a:pt x="559" y="811"/>
                  </a:moveTo>
                  <a:lnTo>
                    <a:pt x="559" y="811"/>
                  </a:lnTo>
                  <a:lnTo>
                    <a:pt x="561" y="806"/>
                  </a:lnTo>
                  <a:lnTo>
                    <a:pt x="563" y="802"/>
                  </a:lnTo>
                  <a:lnTo>
                    <a:pt x="564" y="797"/>
                  </a:lnTo>
                  <a:lnTo>
                    <a:pt x="564" y="791"/>
                  </a:lnTo>
                  <a:lnTo>
                    <a:pt x="564" y="791"/>
                  </a:lnTo>
                  <a:lnTo>
                    <a:pt x="559" y="802"/>
                  </a:lnTo>
                  <a:lnTo>
                    <a:pt x="558" y="808"/>
                  </a:lnTo>
                  <a:lnTo>
                    <a:pt x="559" y="811"/>
                  </a:lnTo>
                  <a:lnTo>
                    <a:pt x="559" y="811"/>
                  </a:lnTo>
                  <a:close/>
                  <a:moveTo>
                    <a:pt x="506" y="834"/>
                  </a:moveTo>
                  <a:lnTo>
                    <a:pt x="506" y="834"/>
                  </a:lnTo>
                  <a:lnTo>
                    <a:pt x="509" y="823"/>
                  </a:lnTo>
                  <a:lnTo>
                    <a:pt x="509" y="812"/>
                  </a:lnTo>
                  <a:lnTo>
                    <a:pt x="506" y="802"/>
                  </a:lnTo>
                  <a:lnTo>
                    <a:pt x="503" y="799"/>
                  </a:lnTo>
                  <a:lnTo>
                    <a:pt x="500" y="796"/>
                  </a:lnTo>
                  <a:lnTo>
                    <a:pt x="500" y="796"/>
                  </a:lnTo>
                  <a:lnTo>
                    <a:pt x="502" y="815"/>
                  </a:lnTo>
                  <a:lnTo>
                    <a:pt x="505" y="824"/>
                  </a:lnTo>
                  <a:lnTo>
                    <a:pt x="506" y="834"/>
                  </a:lnTo>
                  <a:lnTo>
                    <a:pt x="506" y="834"/>
                  </a:lnTo>
                  <a:close/>
                  <a:moveTo>
                    <a:pt x="535" y="820"/>
                  </a:moveTo>
                  <a:lnTo>
                    <a:pt x="535" y="820"/>
                  </a:lnTo>
                  <a:lnTo>
                    <a:pt x="540" y="808"/>
                  </a:lnTo>
                  <a:lnTo>
                    <a:pt x="543" y="802"/>
                  </a:lnTo>
                  <a:lnTo>
                    <a:pt x="543" y="796"/>
                  </a:lnTo>
                  <a:lnTo>
                    <a:pt x="543" y="796"/>
                  </a:lnTo>
                  <a:lnTo>
                    <a:pt x="540" y="802"/>
                  </a:lnTo>
                  <a:lnTo>
                    <a:pt x="537" y="808"/>
                  </a:lnTo>
                  <a:lnTo>
                    <a:pt x="534" y="814"/>
                  </a:lnTo>
                  <a:lnTo>
                    <a:pt x="534" y="817"/>
                  </a:lnTo>
                  <a:lnTo>
                    <a:pt x="535" y="820"/>
                  </a:lnTo>
                  <a:lnTo>
                    <a:pt x="535" y="820"/>
                  </a:lnTo>
                  <a:close/>
                  <a:moveTo>
                    <a:pt x="494" y="832"/>
                  </a:moveTo>
                  <a:lnTo>
                    <a:pt x="494" y="832"/>
                  </a:lnTo>
                  <a:lnTo>
                    <a:pt x="502" y="837"/>
                  </a:lnTo>
                  <a:lnTo>
                    <a:pt x="502" y="837"/>
                  </a:lnTo>
                  <a:lnTo>
                    <a:pt x="499" y="820"/>
                  </a:lnTo>
                  <a:lnTo>
                    <a:pt x="497" y="812"/>
                  </a:lnTo>
                  <a:lnTo>
                    <a:pt x="494" y="805"/>
                  </a:lnTo>
                  <a:lnTo>
                    <a:pt x="494" y="805"/>
                  </a:lnTo>
                  <a:lnTo>
                    <a:pt x="495" y="818"/>
                  </a:lnTo>
                  <a:lnTo>
                    <a:pt x="494" y="832"/>
                  </a:lnTo>
                  <a:lnTo>
                    <a:pt x="494" y="832"/>
                  </a:lnTo>
                  <a:close/>
                  <a:moveTo>
                    <a:pt x="553" y="838"/>
                  </a:moveTo>
                  <a:lnTo>
                    <a:pt x="553" y="838"/>
                  </a:lnTo>
                  <a:lnTo>
                    <a:pt x="559" y="835"/>
                  </a:lnTo>
                  <a:lnTo>
                    <a:pt x="564" y="829"/>
                  </a:lnTo>
                  <a:lnTo>
                    <a:pt x="567" y="821"/>
                  </a:lnTo>
                  <a:lnTo>
                    <a:pt x="570" y="814"/>
                  </a:lnTo>
                  <a:lnTo>
                    <a:pt x="570" y="814"/>
                  </a:lnTo>
                  <a:lnTo>
                    <a:pt x="569" y="812"/>
                  </a:lnTo>
                  <a:lnTo>
                    <a:pt x="567" y="809"/>
                  </a:lnTo>
                  <a:lnTo>
                    <a:pt x="567" y="808"/>
                  </a:lnTo>
                  <a:lnTo>
                    <a:pt x="566" y="806"/>
                  </a:lnTo>
                  <a:lnTo>
                    <a:pt x="566" y="806"/>
                  </a:lnTo>
                  <a:lnTo>
                    <a:pt x="558" y="821"/>
                  </a:lnTo>
                  <a:lnTo>
                    <a:pt x="555" y="829"/>
                  </a:lnTo>
                  <a:lnTo>
                    <a:pt x="553" y="838"/>
                  </a:lnTo>
                  <a:lnTo>
                    <a:pt x="553" y="838"/>
                  </a:lnTo>
                  <a:close/>
                  <a:moveTo>
                    <a:pt x="534" y="840"/>
                  </a:moveTo>
                  <a:lnTo>
                    <a:pt x="534" y="840"/>
                  </a:lnTo>
                  <a:lnTo>
                    <a:pt x="538" y="835"/>
                  </a:lnTo>
                  <a:lnTo>
                    <a:pt x="541" y="828"/>
                  </a:lnTo>
                  <a:lnTo>
                    <a:pt x="543" y="818"/>
                  </a:lnTo>
                  <a:lnTo>
                    <a:pt x="541" y="812"/>
                  </a:lnTo>
                  <a:lnTo>
                    <a:pt x="541" y="812"/>
                  </a:lnTo>
                  <a:lnTo>
                    <a:pt x="540" y="820"/>
                  </a:lnTo>
                  <a:lnTo>
                    <a:pt x="537" y="826"/>
                  </a:lnTo>
                  <a:lnTo>
                    <a:pt x="535" y="832"/>
                  </a:lnTo>
                  <a:lnTo>
                    <a:pt x="534" y="840"/>
                  </a:lnTo>
                  <a:lnTo>
                    <a:pt x="534" y="840"/>
                  </a:lnTo>
                  <a:close/>
                  <a:moveTo>
                    <a:pt x="494" y="873"/>
                  </a:moveTo>
                  <a:lnTo>
                    <a:pt x="494" y="873"/>
                  </a:lnTo>
                  <a:lnTo>
                    <a:pt x="495" y="864"/>
                  </a:lnTo>
                  <a:lnTo>
                    <a:pt x="499" y="855"/>
                  </a:lnTo>
                  <a:lnTo>
                    <a:pt x="500" y="850"/>
                  </a:lnTo>
                  <a:lnTo>
                    <a:pt x="500" y="847"/>
                  </a:lnTo>
                  <a:lnTo>
                    <a:pt x="497" y="843"/>
                  </a:lnTo>
                  <a:lnTo>
                    <a:pt x="494" y="840"/>
                  </a:lnTo>
                  <a:lnTo>
                    <a:pt x="494" y="840"/>
                  </a:lnTo>
                  <a:lnTo>
                    <a:pt x="494" y="849"/>
                  </a:lnTo>
                  <a:lnTo>
                    <a:pt x="492" y="857"/>
                  </a:lnTo>
                  <a:lnTo>
                    <a:pt x="492" y="866"/>
                  </a:lnTo>
                  <a:lnTo>
                    <a:pt x="494" y="873"/>
                  </a:lnTo>
                  <a:lnTo>
                    <a:pt x="494" y="873"/>
                  </a:lnTo>
                  <a:close/>
                  <a:moveTo>
                    <a:pt x="524" y="852"/>
                  </a:moveTo>
                  <a:lnTo>
                    <a:pt x="524" y="852"/>
                  </a:lnTo>
                  <a:lnTo>
                    <a:pt x="526" y="847"/>
                  </a:lnTo>
                  <a:lnTo>
                    <a:pt x="526" y="844"/>
                  </a:lnTo>
                  <a:lnTo>
                    <a:pt x="524" y="841"/>
                  </a:lnTo>
                  <a:lnTo>
                    <a:pt x="524" y="841"/>
                  </a:lnTo>
                  <a:lnTo>
                    <a:pt x="524" y="847"/>
                  </a:lnTo>
                  <a:lnTo>
                    <a:pt x="523" y="850"/>
                  </a:lnTo>
                  <a:lnTo>
                    <a:pt x="524" y="852"/>
                  </a:lnTo>
                  <a:lnTo>
                    <a:pt x="524" y="852"/>
                  </a:lnTo>
                  <a:close/>
                  <a:moveTo>
                    <a:pt x="534" y="852"/>
                  </a:moveTo>
                  <a:lnTo>
                    <a:pt x="534" y="852"/>
                  </a:lnTo>
                  <a:lnTo>
                    <a:pt x="535" y="852"/>
                  </a:lnTo>
                  <a:lnTo>
                    <a:pt x="537" y="850"/>
                  </a:lnTo>
                  <a:lnTo>
                    <a:pt x="537" y="847"/>
                  </a:lnTo>
                  <a:lnTo>
                    <a:pt x="537" y="847"/>
                  </a:lnTo>
                  <a:lnTo>
                    <a:pt x="535" y="849"/>
                  </a:lnTo>
                  <a:lnTo>
                    <a:pt x="534" y="852"/>
                  </a:lnTo>
                  <a:lnTo>
                    <a:pt x="534" y="852"/>
                  </a:lnTo>
                  <a:close/>
                  <a:moveTo>
                    <a:pt x="506" y="904"/>
                  </a:moveTo>
                  <a:lnTo>
                    <a:pt x="506" y="904"/>
                  </a:lnTo>
                  <a:lnTo>
                    <a:pt x="509" y="898"/>
                  </a:lnTo>
                  <a:lnTo>
                    <a:pt x="511" y="893"/>
                  </a:lnTo>
                  <a:lnTo>
                    <a:pt x="512" y="879"/>
                  </a:lnTo>
                  <a:lnTo>
                    <a:pt x="514" y="853"/>
                  </a:lnTo>
                  <a:lnTo>
                    <a:pt x="514" y="853"/>
                  </a:lnTo>
                  <a:lnTo>
                    <a:pt x="512" y="853"/>
                  </a:lnTo>
                  <a:lnTo>
                    <a:pt x="512" y="853"/>
                  </a:lnTo>
                  <a:lnTo>
                    <a:pt x="511" y="866"/>
                  </a:lnTo>
                  <a:lnTo>
                    <a:pt x="509" y="878"/>
                  </a:lnTo>
                  <a:lnTo>
                    <a:pt x="506" y="892"/>
                  </a:lnTo>
                  <a:lnTo>
                    <a:pt x="506" y="904"/>
                  </a:lnTo>
                  <a:lnTo>
                    <a:pt x="506" y="904"/>
                  </a:lnTo>
                  <a:close/>
                  <a:moveTo>
                    <a:pt x="524" y="879"/>
                  </a:moveTo>
                  <a:lnTo>
                    <a:pt x="524" y="879"/>
                  </a:lnTo>
                  <a:lnTo>
                    <a:pt x="527" y="875"/>
                  </a:lnTo>
                  <a:lnTo>
                    <a:pt x="529" y="870"/>
                  </a:lnTo>
                  <a:lnTo>
                    <a:pt x="531" y="864"/>
                  </a:lnTo>
                  <a:lnTo>
                    <a:pt x="529" y="860"/>
                  </a:lnTo>
                  <a:lnTo>
                    <a:pt x="529" y="860"/>
                  </a:lnTo>
                  <a:lnTo>
                    <a:pt x="526" y="869"/>
                  </a:lnTo>
                  <a:lnTo>
                    <a:pt x="524" y="875"/>
                  </a:lnTo>
                  <a:lnTo>
                    <a:pt x="524" y="879"/>
                  </a:lnTo>
                  <a:lnTo>
                    <a:pt x="524" y="879"/>
                  </a:lnTo>
                  <a:close/>
                  <a:moveTo>
                    <a:pt x="488" y="885"/>
                  </a:moveTo>
                  <a:lnTo>
                    <a:pt x="488" y="885"/>
                  </a:lnTo>
                  <a:lnTo>
                    <a:pt x="489" y="884"/>
                  </a:lnTo>
                  <a:lnTo>
                    <a:pt x="491" y="881"/>
                  </a:lnTo>
                  <a:lnTo>
                    <a:pt x="488" y="876"/>
                  </a:lnTo>
                  <a:lnTo>
                    <a:pt x="488" y="876"/>
                  </a:lnTo>
                  <a:lnTo>
                    <a:pt x="488" y="881"/>
                  </a:lnTo>
                  <a:lnTo>
                    <a:pt x="488" y="885"/>
                  </a:lnTo>
                  <a:lnTo>
                    <a:pt x="488" y="885"/>
                  </a:lnTo>
                  <a:close/>
                  <a:moveTo>
                    <a:pt x="479" y="901"/>
                  </a:moveTo>
                  <a:lnTo>
                    <a:pt x="479" y="901"/>
                  </a:lnTo>
                  <a:lnTo>
                    <a:pt x="482" y="895"/>
                  </a:lnTo>
                  <a:lnTo>
                    <a:pt x="483" y="892"/>
                  </a:lnTo>
                  <a:lnTo>
                    <a:pt x="483" y="887"/>
                  </a:lnTo>
                  <a:lnTo>
                    <a:pt x="483" y="887"/>
                  </a:lnTo>
                  <a:lnTo>
                    <a:pt x="480" y="895"/>
                  </a:lnTo>
                  <a:lnTo>
                    <a:pt x="479" y="898"/>
                  </a:lnTo>
                  <a:lnTo>
                    <a:pt x="479" y="901"/>
                  </a:lnTo>
                  <a:lnTo>
                    <a:pt x="479" y="901"/>
                  </a:lnTo>
                  <a:close/>
                  <a:moveTo>
                    <a:pt x="479" y="925"/>
                  </a:moveTo>
                  <a:lnTo>
                    <a:pt x="479" y="925"/>
                  </a:lnTo>
                  <a:lnTo>
                    <a:pt x="482" y="919"/>
                  </a:lnTo>
                  <a:lnTo>
                    <a:pt x="485" y="913"/>
                  </a:lnTo>
                  <a:lnTo>
                    <a:pt x="486" y="907"/>
                  </a:lnTo>
                  <a:lnTo>
                    <a:pt x="486" y="899"/>
                  </a:lnTo>
                  <a:lnTo>
                    <a:pt x="486" y="899"/>
                  </a:lnTo>
                  <a:lnTo>
                    <a:pt x="483" y="905"/>
                  </a:lnTo>
                  <a:lnTo>
                    <a:pt x="482" y="911"/>
                  </a:lnTo>
                  <a:lnTo>
                    <a:pt x="479" y="925"/>
                  </a:lnTo>
                  <a:lnTo>
                    <a:pt x="479" y="92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658C9C35-8C69-435B-82C4-1539435F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039" y="3740609"/>
              <a:ext cx="762000" cy="762000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78B0EABA-1995-459E-A573-C5DCFEED5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652" y="3794150"/>
              <a:ext cx="626816" cy="626816"/>
            </a:xfrm>
            <a:prstGeom prst="rect">
              <a:avLst/>
            </a:prstGeom>
          </p:spPr>
        </p:pic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1ABCAF99-D330-4FA9-8C3F-759B4A6ECC66}"/>
              </a:ext>
            </a:extLst>
          </p:cNvPr>
          <p:cNvGrpSpPr/>
          <p:nvPr/>
        </p:nvGrpSpPr>
        <p:grpSpPr>
          <a:xfrm>
            <a:off x="2122840" y="3036638"/>
            <a:ext cx="1131994" cy="713350"/>
            <a:chOff x="2122840" y="3036638"/>
            <a:chExt cx="1131994" cy="713350"/>
          </a:xfrm>
        </p:grpSpPr>
        <p:sp>
          <p:nvSpPr>
            <p:cNvPr id="112" name="Freeform 1808"/>
            <p:cNvSpPr>
              <a:spLocks noEditPoints="1"/>
            </p:cNvSpPr>
            <p:nvPr/>
          </p:nvSpPr>
          <p:spPr bwMode="auto">
            <a:xfrm>
              <a:off x="2162258" y="3036638"/>
              <a:ext cx="837067" cy="713350"/>
            </a:xfrm>
            <a:custGeom>
              <a:avLst/>
              <a:gdLst/>
              <a:ahLst/>
              <a:cxnLst>
                <a:cxn ang="0">
                  <a:pos x="393" y="12"/>
                </a:cxn>
                <a:cxn ang="0">
                  <a:pos x="157" y="55"/>
                </a:cxn>
                <a:cxn ang="0">
                  <a:pos x="524" y="61"/>
                </a:cxn>
                <a:cxn ang="0">
                  <a:pos x="320" y="79"/>
                </a:cxn>
                <a:cxn ang="0">
                  <a:pos x="733" y="109"/>
                </a:cxn>
                <a:cxn ang="0">
                  <a:pos x="470" y="116"/>
                </a:cxn>
                <a:cxn ang="0">
                  <a:pos x="194" y="119"/>
                </a:cxn>
                <a:cxn ang="0">
                  <a:pos x="416" y="138"/>
                </a:cxn>
                <a:cxn ang="0">
                  <a:pos x="535" y="137"/>
                </a:cxn>
                <a:cxn ang="0">
                  <a:pos x="604" y="148"/>
                </a:cxn>
                <a:cxn ang="0">
                  <a:pos x="79" y="158"/>
                </a:cxn>
                <a:cxn ang="0">
                  <a:pos x="427" y="175"/>
                </a:cxn>
                <a:cxn ang="0">
                  <a:pos x="413" y="181"/>
                </a:cxn>
                <a:cxn ang="0">
                  <a:pos x="238" y="187"/>
                </a:cxn>
                <a:cxn ang="0">
                  <a:pos x="255" y="193"/>
                </a:cxn>
                <a:cxn ang="0">
                  <a:pos x="250" y="213"/>
                </a:cxn>
                <a:cxn ang="0">
                  <a:pos x="569" y="213"/>
                </a:cxn>
                <a:cxn ang="0">
                  <a:pos x="366" y="231"/>
                </a:cxn>
                <a:cxn ang="0">
                  <a:pos x="139" y="227"/>
                </a:cxn>
                <a:cxn ang="0">
                  <a:pos x="422" y="244"/>
                </a:cxn>
                <a:cxn ang="0">
                  <a:pos x="181" y="256"/>
                </a:cxn>
                <a:cxn ang="0">
                  <a:pos x="280" y="253"/>
                </a:cxn>
                <a:cxn ang="0">
                  <a:pos x="145" y="273"/>
                </a:cxn>
                <a:cxn ang="0">
                  <a:pos x="434" y="271"/>
                </a:cxn>
                <a:cxn ang="0">
                  <a:pos x="204" y="283"/>
                </a:cxn>
                <a:cxn ang="0">
                  <a:pos x="209" y="297"/>
                </a:cxn>
                <a:cxn ang="0">
                  <a:pos x="453" y="306"/>
                </a:cxn>
                <a:cxn ang="0">
                  <a:pos x="204" y="312"/>
                </a:cxn>
                <a:cxn ang="0">
                  <a:pos x="685" y="321"/>
                </a:cxn>
                <a:cxn ang="0">
                  <a:pos x="573" y="327"/>
                </a:cxn>
                <a:cxn ang="0">
                  <a:pos x="236" y="335"/>
                </a:cxn>
                <a:cxn ang="0">
                  <a:pos x="343" y="352"/>
                </a:cxn>
                <a:cxn ang="0">
                  <a:pos x="348" y="356"/>
                </a:cxn>
                <a:cxn ang="0">
                  <a:pos x="142" y="367"/>
                </a:cxn>
                <a:cxn ang="0">
                  <a:pos x="390" y="372"/>
                </a:cxn>
                <a:cxn ang="0">
                  <a:pos x="564" y="385"/>
                </a:cxn>
                <a:cxn ang="0">
                  <a:pos x="305" y="396"/>
                </a:cxn>
                <a:cxn ang="0">
                  <a:pos x="691" y="431"/>
                </a:cxn>
                <a:cxn ang="0">
                  <a:pos x="378" y="425"/>
                </a:cxn>
                <a:cxn ang="0">
                  <a:pos x="166" y="433"/>
                </a:cxn>
                <a:cxn ang="0">
                  <a:pos x="611" y="439"/>
                </a:cxn>
                <a:cxn ang="0">
                  <a:pos x="653" y="449"/>
                </a:cxn>
                <a:cxn ang="0">
                  <a:pos x="497" y="463"/>
                </a:cxn>
                <a:cxn ang="0">
                  <a:pos x="169" y="460"/>
                </a:cxn>
                <a:cxn ang="0">
                  <a:pos x="252" y="484"/>
                </a:cxn>
                <a:cxn ang="0">
                  <a:pos x="280" y="478"/>
                </a:cxn>
                <a:cxn ang="0">
                  <a:pos x="704" y="492"/>
                </a:cxn>
                <a:cxn ang="0">
                  <a:pos x="323" y="515"/>
                </a:cxn>
                <a:cxn ang="0">
                  <a:pos x="590" y="513"/>
                </a:cxn>
                <a:cxn ang="0">
                  <a:pos x="663" y="529"/>
                </a:cxn>
                <a:cxn ang="0">
                  <a:pos x="710" y="526"/>
                </a:cxn>
                <a:cxn ang="0">
                  <a:pos x="608" y="544"/>
                </a:cxn>
                <a:cxn ang="0">
                  <a:pos x="316" y="544"/>
                </a:cxn>
                <a:cxn ang="0">
                  <a:pos x="442" y="558"/>
                </a:cxn>
                <a:cxn ang="0">
                  <a:pos x="549" y="576"/>
                </a:cxn>
                <a:cxn ang="0">
                  <a:pos x="607" y="591"/>
                </a:cxn>
                <a:cxn ang="0">
                  <a:pos x="479" y="594"/>
                </a:cxn>
                <a:cxn ang="0">
                  <a:pos x="697" y="603"/>
                </a:cxn>
                <a:cxn ang="0">
                  <a:pos x="523" y="617"/>
                </a:cxn>
                <a:cxn ang="0">
                  <a:pos x="160" y="642"/>
                </a:cxn>
                <a:cxn ang="0">
                  <a:pos x="226" y="655"/>
                </a:cxn>
                <a:cxn ang="0">
                  <a:pos x="335" y="680"/>
                </a:cxn>
                <a:cxn ang="0">
                  <a:pos x="570" y="782"/>
                </a:cxn>
              </a:cxnLst>
              <a:rect l="0" t="0" r="r" b="b"/>
              <a:pathLst>
                <a:path w="806" h="946">
                  <a:moveTo>
                    <a:pt x="32" y="161"/>
                  </a:moveTo>
                  <a:lnTo>
                    <a:pt x="32" y="161"/>
                  </a:lnTo>
                  <a:lnTo>
                    <a:pt x="32" y="161"/>
                  </a:lnTo>
                  <a:lnTo>
                    <a:pt x="32" y="158"/>
                  </a:lnTo>
                  <a:lnTo>
                    <a:pt x="33" y="152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52" y="122"/>
                  </a:lnTo>
                  <a:lnTo>
                    <a:pt x="52" y="122"/>
                  </a:lnTo>
                  <a:lnTo>
                    <a:pt x="61" y="105"/>
                  </a:lnTo>
                  <a:lnTo>
                    <a:pt x="64" y="97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79" y="82"/>
                  </a:lnTo>
                  <a:lnTo>
                    <a:pt x="91" y="73"/>
                  </a:lnTo>
                  <a:lnTo>
                    <a:pt x="119" y="59"/>
                  </a:lnTo>
                  <a:lnTo>
                    <a:pt x="119" y="59"/>
                  </a:lnTo>
                  <a:lnTo>
                    <a:pt x="146" y="44"/>
                  </a:lnTo>
                  <a:lnTo>
                    <a:pt x="160" y="38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97" y="23"/>
                  </a:lnTo>
                  <a:lnTo>
                    <a:pt x="219" y="15"/>
                  </a:lnTo>
                  <a:lnTo>
                    <a:pt x="245" y="10"/>
                  </a:lnTo>
                  <a:lnTo>
                    <a:pt x="273" y="9"/>
                  </a:lnTo>
                  <a:lnTo>
                    <a:pt x="273" y="9"/>
                  </a:lnTo>
                  <a:lnTo>
                    <a:pt x="288" y="9"/>
                  </a:lnTo>
                  <a:lnTo>
                    <a:pt x="305" y="7"/>
                  </a:lnTo>
                  <a:lnTo>
                    <a:pt x="305" y="7"/>
                  </a:lnTo>
                  <a:lnTo>
                    <a:pt x="317" y="6"/>
                  </a:lnTo>
                  <a:lnTo>
                    <a:pt x="328" y="4"/>
                  </a:lnTo>
                  <a:lnTo>
                    <a:pt x="328" y="4"/>
                  </a:lnTo>
                  <a:lnTo>
                    <a:pt x="340" y="4"/>
                  </a:lnTo>
                  <a:lnTo>
                    <a:pt x="352" y="4"/>
                  </a:lnTo>
                  <a:lnTo>
                    <a:pt x="378" y="6"/>
                  </a:lnTo>
                  <a:lnTo>
                    <a:pt x="378" y="6"/>
                  </a:lnTo>
                  <a:lnTo>
                    <a:pt x="387" y="6"/>
                  </a:lnTo>
                  <a:lnTo>
                    <a:pt x="395" y="6"/>
                  </a:lnTo>
                  <a:lnTo>
                    <a:pt x="395" y="6"/>
                  </a:lnTo>
                  <a:lnTo>
                    <a:pt x="401" y="4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47" y="0"/>
                  </a:lnTo>
                  <a:lnTo>
                    <a:pt x="447" y="0"/>
                  </a:lnTo>
                  <a:lnTo>
                    <a:pt x="465" y="1"/>
                  </a:lnTo>
                  <a:lnTo>
                    <a:pt x="483" y="3"/>
                  </a:lnTo>
                  <a:lnTo>
                    <a:pt x="483" y="3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553" y="3"/>
                  </a:lnTo>
                  <a:lnTo>
                    <a:pt x="592" y="6"/>
                  </a:lnTo>
                  <a:lnTo>
                    <a:pt x="592" y="6"/>
                  </a:lnTo>
                  <a:lnTo>
                    <a:pt x="634" y="9"/>
                  </a:lnTo>
                  <a:lnTo>
                    <a:pt x="656" y="12"/>
                  </a:lnTo>
                  <a:lnTo>
                    <a:pt x="665" y="13"/>
                  </a:lnTo>
                  <a:lnTo>
                    <a:pt x="672" y="18"/>
                  </a:lnTo>
                  <a:lnTo>
                    <a:pt x="672" y="18"/>
                  </a:lnTo>
                  <a:lnTo>
                    <a:pt x="680" y="21"/>
                  </a:lnTo>
                  <a:lnTo>
                    <a:pt x="683" y="24"/>
                  </a:lnTo>
                  <a:lnTo>
                    <a:pt x="688" y="26"/>
                  </a:lnTo>
                  <a:lnTo>
                    <a:pt x="688" y="26"/>
                  </a:lnTo>
                  <a:lnTo>
                    <a:pt x="694" y="26"/>
                  </a:lnTo>
                  <a:lnTo>
                    <a:pt x="700" y="26"/>
                  </a:lnTo>
                  <a:lnTo>
                    <a:pt x="706" y="27"/>
                  </a:lnTo>
                  <a:lnTo>
                    <a:pt x="712" y="29"/>
                  </a:lnTo>
                  <a:lnTo>
                    <a:pt x="712" y="29"/>
                  </a:lnTo>
                  <a:lnTo>
                    <a:pt x="720" y="35"/>
                  </a:lnTo>
                  <a:lnTo>
                    <a:pt x="726" y="42"/>
                  </a:lnTo>
                  <a:lnTo>
                    <a:pt x="738" y="59"/>
                  </a:lnTo>
                  <a:lnTo>
                    <a:pt x="738" y="59"/>
                  </a:lnTo>
                  <a:lnTo>
                    <a:pt x="747" y="76"/>
                  </a:lnTo>
                  <a:lnTo>
                    <a:pt x="756" y="94"/>
                  </a:lnTo>
                  <a:lnTo>
                    <a:pt x="762" y="114"/>
                  </a:lnTo>
                  <a:lnTo>
                    <a:pt x="768" y="135"/>
                  </a:lnTo>
                  <a:lnTo>
                    <a:pt x="768" y="135"/>
                  </a:lnTo>
                  <a:lnTo>
                    <a:pt x="773" y="157"/>
                  </a:lnTo>
                  <a:lnTo>
                    <a:pt x="773" y="157"/>
                  </a:lnTo>
                  <a:lnTo>
                    <a:pt x="776" y="180"/>
                  </a:lnTo>
                  <a:lnTo>
                    <a:pt x="776" y="180"/>
                  </a:lnTo>
                  <a:lnTo>
                    <a:pt x="779" y="189"/>
                  </a:lnTo>
                  <a:lnTo>
                    <a:pt x="782" y="198"/>
                  </a:lnTo>
                  <a:lnTo>
                    <a:pt x="782" y="198"/>
                  </a:lnTo>
                  <a:lnTo>
                    <a:pt x="787" y="213"/>
                  </a:lnTo>
                  <a:lnTo>
                    <a:pt x="790" y="228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97" y="285"/>
                  </a:lnTo>
                  <a:lnTo>
                    <a:pt x="802" y="311"/>
                  </a:lnTo>
                  <a:lnTo>
                    <a:pt x="802" y="311"/>
                  </a:lnTo>
                  <a:lnTo>
                    <a:pt x="803" y="337"/>
                  </a:lnTo>
                  <a:lnTo>
                    <a:pt x="805" y="364"/>
                  </a:lnTo>
                  <a:lnTo>
                    <a:pt x="805" y="364"/>
                  </a:lnTo>
                  <a:lnTo>
                    <a:pt x="806" y="414"/>
                  </a:lnTo>
                  <a:lnTo>
                    <a:pt x="808" y="440"/>
                  </a:lnTo>
                  <a:lnTo>
                    <a:pt x="808" y="466"/>
                  </a:lnTo>
                  <a:lnTo>
                    <a:pt x="808" y="466"/>
                  </a:lnTo>
                  <a:lnTo>
                    <a:pt x="808" y="491"/>
                  </a:lnTo>
                  <a:lnTo>
                    <a:pt x="808" y="503"/>
                  </a:lnTo>
                  <a:lnTo>
                    <a:pt x="806" y="513"/>
                  </a:lnTo>
                  <a:lnTo>
                    <a:pt x="806" y="513"/>
                  </a:lnTo>
                  <a:lnTo>
                    <a:pt x="803" y="526"/>
                  </a:lnTo>
                  <a:lnTo>
                    <a:pt x="803" y="526"/>
                  </a:lnTo>
                  <a:lnTo>
                    <a:pt x="802" y="533"/>
                  </a:lnTo>
                  <a:lnTo>
                    <a:pt x="800" y="541"/>
                  </a:lnTo>
                  <a:lnTo>
                    <a:pt x="800" y="541"/>
                  </a:lnTo>
                  <a:lnTo>
                    <a:pt x="793" y="559"/>
                  </a:lnTo>
                  <a:lnTo>
                    <a:pt x="793" y="559"/>
                  </a:lnTo>
                  <a:lnTo>
                    <a:pt x="784" y="574"/>
                  </a:lnTo>
                  <a:lnTo>
                    <a:pt x="784" y="574"/>
                  </a:lnTo>
                  <a:lnTo>
                    <a:pt x="782" y="579"/>
                  </a:lnTo>
                  <a:lnTo>
                    <a:pt x="781" y="584"/>
                  </a:lnTo>
                  <a:lnTo>
                    <a:pt x="781" y="584"/>
                  </a:lnTo>
                  <a:lnTo>
                    <a:pt x="778" y="588"/>
                  </a:lnTo>
                  <a:lnTo>
                    <a:pt x="771" y="594"/>
                  </a:lnTo>
                  <a:lnTo>
                    <a:pt x="759" y="602"/>
                  </a:lnTo>
                  <a:lnTo>
                    <a:pt x="759" y="602"/>
                  </a:lnTo>
                  <a:lnTo>
                    <a:pt x="746" y="610"/>
                  </a:lnTo>
                  <a:lnTo>
                    <a:pt x="732" y="617"/>
                  </a:lnTo>
                  <a:lnTo>
                    <a:pt x="732" y="617"/>
                  </a:lnTo>
                  <a:lnTo>
                    <a:pt x="726" y="622"/>
                  </a:lnTo>
                  <a:lnTo>
                    <a:pt x="720" y="626"/>
                  </a:lnTo>
                  <a:lnTo>
                    <a:pt x="707" y="635"/>
                  </a:lnTo>
                  <a:lnTo>
                    <a:pt x="707" y="635"/>
                  </a:lnTo>
                  <a:lnTo>
                    <a:pt x="694" y="643"/>
                  </a:lnTo>
                  <a:lnTo>
                    <a:pt x="678" y="651"/>
                  </a:lnTo>
                  <a:lnTo>
                    <a:pt x="678" y="651"/>
                  </a:lnTo>
                  <a:lnTo>
                    <a:pt x="665" y="657"/>
                  </a:lnTo>
                  <a:lnTo>
                    <a:pt x="649" y="663"/>
                  </a:lnTo>
                  <a:lnTo>
                    <a:pt x="649" y="663"/>
                  </a:lnTo>
                  <a:lnTo>
                    <a:pt x="633" y="667"/>
                  </a:lnTo>
                  <a:lnTo>
                    <a:pt x="616" y="671"/>
                  </a:lnTo>
                  <a:lnTo>
                    <a:pt x="616" y="671"/>
                  </a:lnTo>
                  <a:lnTo>
                    <a:pt x="613" y="687"/>
                  </a:lnTo>
                  <a:lnTo>
                    <a:pt x="610" y="707"/>
                  </a:lnTo>
                  <a:lnTo>
                    <a:pt x="610" y="707"/>
                  </a:lnTo>
                  <a:lnTo>
                    <a:pt x="607" y="725"/>
                  </a:lnTo>
                  <a:lnTo>
                    <a:pt x="602" y="742"/>
                  </a:lnTo>
                  <a:lnTo>
                    <a:pt x="601" y="744"/>
                  </a:lnTo>
                  <a:lnTo>
                    <a:pt x="601" y="744"/>
                  </a:lnTo>
                  <a:lnTo>
                    <a:pt x="596" y="754"/>
                  </a:lnTo>
                  <a:lnTo>
                    <a:pt x="593" y="765"/>
                  </a:lnTo>
                  <a:lnTo>
                    <a:pt x="593" y="765"/>
                  </a:lnTo>
                  <a:lnTo>
                    <a:pt x="585" y="791"/>
                  </a:lnTo>
                  <a:lnTo>
                    <a:pt x="575" y="815"/>
                  </a:lnTo>
                  <a:lnTo>
                    <a:pt x="575" y="815"/>
                  </a:lnTo>
                  <a:lnTo>
                    <a:pt x="572" y="826"/>
                  </a:lnTo>
                  <a:lnTo>
                    <a:pt x="566" y="835"/>
                  </a:lnTo>
                  <a:lnTo>
                    <a:pt x="563" y="840"/>
                  </a:lnTo>
                  <a:lnTo>
                    <a:pt x="559" y="843"/>
                  </a:lnTo>
                  <a:lnTo>
                    <a:pt x="553" y="844"/>
                  </a:lnTo>
                  <a:lnTo>
                    <a:pt x="549" y="844"/>
                  </a:lnTo>
                  <a:lnTo>
                    <a:pt x="549" y="844"/>
                  </a:lnTo>
                  <a:lnTo>
                    <a:pt x="546" y="853"/>
                  </a:lnTo>
                  <a:lnTo>
                    <a:pt x="543" y="861"/>
                  </a:lnTo>
                  <a:lnTo>
                    <a:pt x="534" y="875"/>
                  </a:lnTo>
                  <a:lnTo>
                    <a:pt x="534" y="875"/>
                  </a:lnTo>
                  <a:lnTo>
                    <a:pt x="527" y="885"/>
                  </a:lnTo>
                  <a:lnTo>
                    <a:pt x="523" y="890"/>
                  </a:lnTo>
                  <a:lnTo>
                    <a:pt x="518" y="893"/>
                  </a:lnTo>
                  <a:lnTo>
                    <a:pt x="518" y="893"/>
                  </a:lnTo>
                  <a:lnTo>
                    <a:pt x="515" y="901"/>
                  </a:lnTo>
                  <a:lnTo>
                    <a:pt x="512" y="908"/>
                  </a:lnTo>
                  <a:lnTo>
                    <a:pt x="508" y="914"/>
                  </a:lnTo>
                  <a:lnTo>
                    <a:pt x="502" y="921"/>
                  </a:lnTo>
                  <a:lnTo>
                    <a:pt x="502" y="921"/>
                  </a:lnTo>
                  <a:lnTo>
                    <a:pt x="499" y="922"/>
                  </a:lnTo>
                  <a:lnTo>
                    <a:pt x="494" y="921"/>
                  </a:lnTo>
                  <a:lnTo>
                    <a:pt x="494" y="921"/>
                  </a:lnTo>
                  <a:lnTo>
                    <a:pt x="491" y="925"/>
                  </a:lnTo>
                  <a:lnTo>
                    <a:pt x="489" y="930"/>
                  </a:lnTo>
                  <a:lnTo>
                    <a:pt x="488" y="934"/>
                  </a:lnTo>
                  <a:lnTo>
                    <a:pt x="483" y="937"/>
                  </a:lnTo>
                  <a:lnTo>
                    <a:pt x="483" y="937"/>
                  </a:lnTo>
                  <a:lnTo>
                    <a:pt x="480" y="939"/>
                  </a:lnTo>
                  <a:lnTo>
                    <a:pt x="476" y="940"/>
                  </a:lnTo>
                  <a:lnTo>
                    <a:pt x="476" y="940"/>
                  </a:lnTo>
                  <a:lnTo>
                    <a:pt x="470" y="945"/>
                  </a:lnTo>
                  <a:lnTo>
                    <a:pt x="465" y="946"/>
                  </a:lnTo>
                  <a:lnTo>
                    <a:pt x="462" y="948"/>
                  </a:lnTo>
                  <a:lnTo>
                    <a:pt x="462" y="948"/>
                  </a:lnTo>
                  <a:lnTo>
                    <a:pt x="462" y="936"/>
                  </a:lnTo>
                  <a:lnTo>
                    <a:pt x="463" y="924"/>
                  </a:lnTo>
                  <a:lnTo>
                    <a:pt x="463" y="924"/>
                  </a:lnTo>
                  <a:lnTo>
                    <a:pt x="466" y="918"/>
                  </a:lnTo>
                  <a:lnTo>
                    <a:pt x="470" y="910"/>
                  </a:lnTo>
                  <a:lnTo>
                    <a:pt x="470" y="910"/>
                  </a:lnTo>
                  <a:lnTo>
                    <a:pt x="471" y="904"/>
                  </a:lnTo>
                  <a:lnTo>
                    <a:pt x="473" y="896"/>
                  </a:lnTo>
                  <a:lnTo>
                    <a:pt x="473" y="896"/>
                  </a:lnTo>
                  <a:lnTo>
                    <a:pt x="474" y="890"/>
                  </a:lnTo>
                  <a:lnTo>
                    <a:pt x="477" y="884"/>
                  </a:lnTo>
                  <a:lnTo>
                    <a:pt x="482" y="878"/>
                  </a:lnTo>
                  <a:lnTo>
                    <a:pt x="483" y="872"/>
                  </a:lnTo>
                  <a:lnTo>
                    <a:pt x="483" y="872"/>
                  </a:lnTo>
                  <a:lnTo>
                    <a:pt x="483" y="857"/>
                  </a:lnTo>
                  <a:lnTo>
                    <a:pt x="485" y="841"/>
                  </a:lnTo>
                  <a:lnTo>
                    <a:pt x="486" y="826"/>
                  </a:lnTo>
                  <a:lnTo>
                    <a:pt x="486" y="811"/>
                  </a:lnTo>
                  <a:lnTo>
                    <a:pt x="486" y="811"/>
                  </a:lnTo>
                  <a:lnTo>
                    <a:pt x="486" y="800"/>
                  </a:lnTo>
                  <a:lnTo>
                    <a:pt x="485" y="789"/>
                  </a:lnTo>
                  <a:lnTo>
                    <a:pt x="477" y="768"/>
                  </a:lnTo>
                  <a:lnTo>
                    <a:pt x="470" y="748"/>
                  </a:lnTo>
                  <a:lnTo>
                    <a:pt x="460" y="730"/>
                  </a:lnTo>
                  <a:lnTo>
                    <a:pt x="460" y="730"/>
                  </a:lnTo>
                  <a:lnTo>
                    <a:pt x="456" y="727"/>
                  </a:lnTo>
                  <a:lnTo>
                    <a:pt x="453" y="722"/>
                  </a:lnTo>
                  <a:lnTo>
                    <a:pt x="445" y="713"/>
                  </a:lnTo>
                  <a:lnTo>
                    <a:pt x="439" y="703"/>
                  </a:lnTo>
                  <a:lnTo>
                    <a:pt x="433" y="695"/>
                  </a:lnTo>
                  <a:lnTo>
                    <a:pt x="433" y="695"/>
                  </a:lnTo>
                  <a:lnTo>
                    <a:pt x="425" y="690"/>
                  </a:lnTo>
                  <a:lnTo>
                    <a:pt x="422" y="690"/>
                  </a:lnTo>
                  <a:lnTo>
                    <a:pt x="418" y="690"/>
                  </a:lnTo>
                  <a:lnTo>
                    <a:pt x="418" y="690"/>
                  </a:lnTo>
                  <a:lnTo>
                    <a:pt x="418" y="687"/>
                  </a:lnTo>
                  <a:lnTo>
                    <a:pt x="415" y="686"/>
                  </a:lnTo>
                  <a:lnTo>
                    <a:pt x="415" y="686"/>
                  </a:lnTo>
                  <a:lnTo>
                    <a:pt x="409" y="686"/>
                  </a:lnTo>
                  <a:lnTo>
                    <a:pt x="401" y="686"/>
                  </a:lnTo>
                  <a:lnTo>
                    <a:pt x="395" y="684"/>
                  </a:lnTo>
                  <a:lnTo>
                    <a:pt x="389" y="683"/>
                  </a:lnTo>
                  <a:lnTo>
                    <a:pt x="389" y="683"/>
                  </a:lnTo>
                  <a:lnTo>
                    <a:pt x="384" y="686"/>
                  </a:lnTo>
                  <a:lnTo>
                    <a:pt x="380" y="689"/>
                  </a:lnTo>
                  <a:lnTo>
                    <a:pt x="380" y="689"/>
                  </a:lnTo>
                  <a:lnTo>
                    <a:pt x="369" y="690"/>
                  </a:lnTo>
                  <a:lnTo>
                    <a:pt x="358" y="689"/>
                  </a:lnTo>
                  <a:lnTo>
                    <a:pt x="337" y="686"/>
                  </a:lnTo>
                  <a:lnTo>
                    <a:pt x="337" y="686"/>
                  </a:lnTo>
                  <a:lnTo>
                    <a:pt x="297" y="687"/>
                  </a:lnTo>
                  <a:lnTo>
                    <a:pt x="276" y="687"/>
                  </a:lnTo>
                  <a:lnTo>
                    <a:pt x="255" y="686"/>
                  </a:lnTo>
                  <a:lnTo>
                    <a:pt x="255" y="686"/>
                  </a:lnTo>
                  <a:lnTo>
                    <a:pt x="242" y="684"/>
                  </a:lnTo>
                  <a:lnTo>
                    <a:pt x="232" y="683"/>
                  </a:lnTo>
                  <a:lnTo>
                    <a:pt x="207" y="677"/>
                  </a:lnTo>
                  <a:lnTo>
                    <a:pt x="207" y="677"/>
                  </a:lnTo>
                  <a:lnTo>
                    <a:pt x="186" y="671"/>
                  </a:lnTo>
                  <a:lnTo>
                    <a:pt x="165" y="664"/>
                  </a:lnTo>
                  <a:lnTo>
                    <a:pt x="165" y="664"/>
                  </a:lnTo>
                  <a:lnTo>
                    <a:pt x="148" y="658"/>
                  </a:lnTo>
                  <a:lnTo>
                    <a:pt x="131" y="654"/>
                  </a:lnTo>
                  <a:lnTo>
                    <a:pt x="117" y="648"/>
                  </a:lnTo>
                  <a:lnTo>
                    <a:pt x="104" y="642"/>
                  </a:lnTo>
                  <a:lnTo>
                    <a:pt x="104" y="642"/>
                  </a:lnTo>
                  <a:lnTo>
                    <a:pt x="96" y="634"/>
                  </a:lnTo>
                  <a:lnTo>
                    <a:pt x="88" y="626"/>
                  </a:lnTo>
                  <a:lnTo>
                    <a:pt x="88" y="626"/>
                  </a:lnTo>
                  <a:lnTo>
                    <a:pt x="73" y="613"/>
                  </a:lnTo>
                  <a:lnTo>
                    <a:pt x="73" y="613"/>
                  </a:lnTo>
                  <a:lnTo>
                    <a:pt x="59" y="599"/>
                  </a:lnTo>
                  <a:lnTo>
                    <a:pt x="59" y="599"/>
                  </a:lnTo>
                  <a:lnTo>
                    <a:pt x="53" y="591"/>
                  </a:lnTo>
                  <a:lnTo>
                    <a:pt x="47" y="584"/>
                  </a:lnTo>
                  <a:lnTo>
                    <a:pt x="47" y="584"/>
                  </a:lnTo>
                  <a:lnTo>
                    <a:pt x="44" y="577"/>
                  </a:lnTo>
                  <a:lnTo>
                    <a:pt x="43" y="573"/>
                  </a:lnTo>
                  <a:lnTo>
                    <a:pt x="43" y="573"/>
                  </a:lnTo>
                  <a:lnTo>
                    <a:pt x="35" y="553"/>
                  </a:lnTo>
                  <a:lnTo>
                    <a:pt x="35" y="553"/>
                  </a:lnTo>
                  <a:lnTo>
                    <a:pt x="30" y="545"/>
                  </a:lnTo>
                  <a:lnTo>
                    <a:pt x="30" y="545"/>
                  </a:lnTo>
                  <a:lnTo>
                    <a:pt x="29" y="541"/>
                  </a:lnTo>
                  <a:lnTo>
                    <a:pt x="29" y="535"/>
                  </a:lnTo>
                  <a:lnTo>
                    <a:pt x="29" y="535"/>
                  </a:lnTo>
                  <a:lnTo>
                    <a:pt x="23" y="513"/>
                  </a:lnTo>
                  <a:lnTo>
                    <a:pt x="23" y="513"/>
                  </a:lnTo>
                  <a:lnTo>
                    <a:pt x="20" y="492"/>
                  </a:lnTo>
                  <a:lnTo>
                    <a:pt x="20" y="492"/>
                  </a:lnTo>
                  <a:lnTo>
                    <a:pt x="18" y="483"/>
                  </a:lnTo>
                  <a:lnTo>
                    <a:pt x="18" y="483"/>
                  </a:lnTo>
                  <a:lnTo>
                    <a:pt x="18" y="478"/>
                  </a:lnTo>
                  <a:lnTo>
                    <a:pt x="18" y="474"/>
                  </a:lnTo>
                  <a:lnTo>
                    <a:pt x="18" y="474"/>
                  </a:lnTo>
                  <a:lnTo>
                    <a:pt x="15" y="468"/>
                  </a:lnTo>
                  <a:lnTo>
                    <a:pt x="14" y="463"/>
                  </a:lnTo>
                  <a:lnTo>
                    <a:pt x="14" y="463"/>
                  </a:lnTo>
                  <a:lnTo>
                    <a:pt x="12" y="459"/>
                  </a:lnTo>
                  <a:lnTo>
                    <a:pt x="12" y="454"/>
                  </a:lnTo>
                  <a:lnTo>
                    <a:pt x="12" y="443"/>
                  </a:lnTo>
                  <a:lnTo>
                    <a:pt x="12" y="443"/>
                  </a:lnTo>
                  <a:lnTo>
                    <a:pt x="11" y="439"/>
                  </a:lnTo>
                  <a:lnTo>
                    <a:pt x="8" y="434"/>
                  </a:lnTo>
                  <a:lnTo>
                    <a:pt x="8" y="434"/>
                  </a:lnTo>
                  <a:lnTo>
                    <a:pt x="8" y="424"/>
                  </a:lnTo>
                  <a:lnTo>
                    <a:pt x="6" y="411"/>
                  </a:lnTo>
                  <a:lnTo>
                    <a:pt x="6" y="399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5" y="384"/>
                  </a:lnTo>
                  <a:lnTo>
                    <a:pt x="8" y="381"/>
                  </a:lnTo>
                  <a:lnTo>
                    <a:pt x="8" y="381"/>
                  </a:lnTo>
                  <a:lnTo>
                    <a:pt x="6" y="370"/>
                  </a:lnTo>
                  <a:lnTo>
                    <a:pt x="6" y="359"/>
                  </a:lnTo>
                  <a:lnTo>
                    <a:pt x="6" y="341"/>
                  </a:lnTo>
                  <a:lnTo>
                    <a:pt x="6" y="341"/>
                  </a:lnTo>
                  <a:lnTo>
                    <a:pt x="3" y="329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97"/>
                  </a:lnTo>
                  <a:lnTo>
                    <a:pt x="1" y="277"/>
                  </a:lnTo>
                  <a:lnTo>
                    <a:pt x="5" y="257"/>
                  </a:lnTo>
                  <a:lnTo>
                    <a:pt x="8" y="237"/>
                  </a:lnTo>
                  <a:lnTo>
                    <a:pt x="8" y="237"/>
                  </a:lnTo>
                  <a:lnTo>
                    <a:pt x="15" y="199"/>
                  </a:lnTo>
                  <a:lnTo>
                    <a:pt x="21" y="183"/>
                  </a:lnTo>
                  <a:lnTo>
                    <a:pt x="27" y="166"/>
                  </a:lnTo>
                  <a:lnTo>
                    <a:pt x="27" y="166"/>
                  </a:lnTo>
                  <a:lnTo>
                    <a:pt x="30" y="164"/>
                  </a:lnTo>
                  <a:lnTo>
                    <a:pt x="32" y="161"/>
                  </a:lnTo>
                  <a:lnTo>
                    <a:pt x="32" y="161"/>
                  </a:lnTo>
                  <a:close/>
                  <a:moveTo>
                    <a:pt x="32" y="163"/>
                  </a:moveTo>
                  <a:lnTo>
                    <a:pt x="32" y="163"/>
                  </a:lnTo>
                  <a:lnTo>
                    <a:pt x="35" y="163"/>
                  </a:lnTo>
                  <a:lnTo>
                    <a:pt x="37" y="164"/>
                  </a:lnTo>
                  <a:lnTo>
                    <a:pt x="37" y="164"/>
                  </a:lnTo>
                  <a:lnTo>
                    <a:pt x="38" y="158"/>
                  </a:lnTo>
                  <a:lnTo>
                    <a:pt x="41" y="152"/>
                  </a:lnTo>
                  <a:lnTo>
                    <a:pt x="43" y="146"/>
                  </a:lnTo>
                  <a:lnTo>
                    <a:pt x="44" y="141"/>
                  </a:lnTo>
                  <a:lnTo>
                    <a:pt x="44" y="141"/>
                  </a:lnTo>
                  <a:lnTo>
                    <a:pt x="38" y="151"/>
                  </a:lnTo>
                  <a:lnTo>
                    <a:pt x="32" y="163"/>
                  </a:lnTo>
                  <a:lnTo>
                    <a:pt x="32" y="163"/>
                  </a:lnTo>
                  <a:close/>
                  <a:moveTo>
                    <a:pt x="338" y="13"/>
                  </a:moveTo>
                  <a:lnTo>
                    <a:pt x="338" y="13"/>
                  </a:lnTo>
                  <a:lnTo>
                    <a:pt x="340" y="16"/>
                  </a:lnTo>
                  <a:lnTo>
                    <a:pt x="338" y="19"/>
                  </a:lnTo>
                  <a:lnTo>
                    <a:pt x="338" y="19"/>
                  </a:lnTo>
                  <a:lnTo>
                    <a:pt x="393" y="12"/>
                  </a:lnTo>
                  <a:lnTo>
                    <a:pt x="393" y="12"/>
                  </a:lnTo>
                  <a:lnTo>
                    <a:pt x="381" y="10"/>
                  </a:lnTo>
                  <a:lnTo>
                    <a:pt x="367" y="10"/>
                  </a:lnTo>
                  <a:lnTo>
                    <a:pt x="354" y="12"/>
                  </a:lnTo>
                  <a:lnTo>
                    <a:pt x="338" y="13"/>
                  </a:lnTo>
                  <a:lnTo>
                    <a:pt x="338" y="13"/>
                  </a:lnTo>
                  <a:close/>
                  <a:moveTo>
                    <a:pt x="213" y="23"/>
                  </a:moveTo>
                  <a:lnTo>
                    <a:pt x="213" y="23"/>
                  </a:lnTo>
                  <a:lnTo>
                    <a:pt x="242" y="19"/>
                  </a:lnTo>
                  <a:lnTo>
                    <a:pt x="256" y="18"/>
                  </a:lnTo>
                  <a:lnTo>
                    <a:pt x="270" y="13"/>
                  </a:lnTo>
                  <a:lnTo>
                    <a:pt x="270" y="13"/>
                  </a:lnTo>
                  <a:lnTo>
                    <a:pt x="242" y="16"/>
                  </a:lnTo>
                  <a:lnTo>
                    <a:pt x="227" y="19"/>
                  </a:lnTo>
                  <a:lnTo>
                    <a:pt x="213" y="23"/>
                  </a:lnTo>
                  <a:lnTo>
                    <a:pt x="213" y="23"/>
                  </a:lnTo>
                  <a:close/>
                  <a:moveTo>
                    <a:pt x="277" y="19"/>
                  </a:moveTo>
                  <a:lnTo>
                    <a:pt x="277" y="19"/>
                  </a:lnTo>
                  <a:lnTo>
                    <a:pt x="279" y="23"/>
                  </a:lnTo>
                  <a:lnTo>
                    <a:pt x="279" y="26"/>
                  </a:lnTo>
                  <a:lnTo>
                    <a:pt x="277" y="29"/>
                  </a:lnTo>
                  <a:lnTo>
                    <a:pt x="277" y="30"/>
                  </a:lnTo>
                  <a:lnTo>
                    <a:pt x="277" y="30"/>
                  </a:lnTo>
                  <a:lnTo>
                    <a:pt x="297" y="27"/>
                  </a:lnTo>
                  <a:lnTo>
                    <a:pt x="306" y="27"/>
                  </a:lnTo>
                  <a:lnTo>
                    <a:pt x="314" y="24"/>
                  </a:lnTo>
                  <a:lnTo>
                    <a:pt x="314" y="24"/>
                  </a:lnTo>
                  <a:lnTo>
                    <a:pt x="308" y="24"/>
                  </a:lnTo>
                  <a:lnTo>
                    <a:pt x="306" y="23"/>
                  </a:lnTo>
                  <a:lnTo>
                    <a:pt x="303" y="21"/>
                  </a:lnTo>
                  <a:lnTo>
                    <a:pt x="303" y="21"/>
                  </a:lnTo>
                  <a:lnTo>
                    <a:pt x="305" y="19"/>
                  </a:lnTo>
                  <a:lnTo>
                    <a:pt x="306" y="16"/>
                  </a:lnTo>
                  <a:lnTo>
                    <a:pt x="309" y="15"/>
                  </a:lnTo>
                  <a:lnTo>
                    <a:pt x="314" y="15"/>
                  </a:lnTo>
                  <a:lnTo>
                    <a:pt x="314" y="15"/>
                  </a:lnTo>
                  <a:lnTo>
                    <a:pt x="305" y="15"/>
                  </a:lnTo>
                  <a:lnTo>
                    <a:pt x="296" y="16"/>
                  </a:lnTo>
                  <a:lnTo>
                    <a:pt x="287" y="18"/>
                  </a:lnTo>
                  <a:lnTo>
                    <a:pt x="277" y="19"/>
                  </a:lnTo>
                  <a:lnTo>
                    <a:pt x="277" y="19"/>
                  </a:lnTo>
                  <a:close/>
                  <a:moveTo>
                    <a:pt x="625" y="15"/>
                  </a:moveTo>
                  <a:lnTo>
                    <a:pt x="625" y="15"/>
                  </a:lnTo>
                  <a:lnTo>
                    <a:pt x="627" y="16"/>
                  </a:lnTo>
                  <a:lnTo>
                    <a:pt x="625" y="19"/>
                  </a:lnTo>
                  <a:lnTo>
                    <a:pt x="625" y="19"/>
                  </a:lnTo>
                  <a:lnTo>
                    <a:pt x="634" y="19"/>
                  </a:lnTo>
                  <a:lnTo>
                    <a:pt x="643" y="21"/>
                  </a:lnTo>
                  <a:lnTo>
                    <a:pt x="651" y="21"/>
                  </a:lnTo>
                  <a:lnTo>
                    <a:pt x="654" y="21"/>
                  </a:lnTo>
                  <a:lnTo>
                    <a:pt x="657" y="19"/>
                  </a:lnTo>
                  <a:lnTo>
                    <a:pt x="657" y="19"/>
                  </a:lnTo>
                  <a:lnTo>
                    <a:pt x="642" y="15"/>
                  </a:lnTo>
                  <a:lnTo>
                    <a:pt x="633" y="15"/>
                  </a:lnTo>
                  <a:lnTo>
                    <a:pt x="625" y="15"/>
                  </a:lnTo>
                  <a:lnTo>
                    <a:pt x="625" y="15"/>
                  </a:lnTo>
                  <a:close/>
                  <a:moveTo>
                    <a:pt x="322" y="19"/>
                  </a:moveTo>
                  <a:lnTo>
                    <a:pt x="322" y="19"/>
                  </a:lnTo>
                  <a:lnTo>
                    <a:pt x="325" y="19"/>
                  </a:lnTo>
                  <a:lnTo>
                    <a:pt x="328" y="19"/>
                  </a:lnTo>
                  <a:lnTo>
                    <a:pt x="331" y="18"/>
                  </a:lnTo>
                  <a:lnTo>
                    <a:pt x="332" y="16"/>
                  </a:lnTo>
                  <a:lnTo>
                    <a:pt x="332" y="16"/>
                  </a:lnTo>
                  <a:lnTo>
                    <a:pt x="326" y="16"/>
                  </a:lnTo>
                  <a:lnTo>
                    <a:pt x="322" y="19"/>
                  </a:lnTo>
                  <a:lnTo>
                    <a:pt x="322" y="19"/>
                  </a:lnTo>
                  <a:close/>
                  <a:moveTo>
                    <a:pt x="404" y="21"/>
                  </a:moveTo>
                  <a:lnTo>
                    <a:pt x="404" y="21"/>
                  </a:lnTo>
                  <a:lnTo>
                    <a:pt x="407" y="21"/>
                  </a:lnTo>
                  <a:lnTo>
                    <a:pt x="410" y="19"/>
                  </a:lnTo>
                  <a:lnTo>
                    <a:pt x="410" y="19"/>
                  </a:lnTo>
                  <a:lnTo>
                    <a:pt x="407" y="19"/>
                  </a:lnTo>
                  <a:lnTo>
                    <a:pt x="406" y="21"/>
                  </a:lnTo>
                  <a:lnTo>
                    <a:pt x="404" y="21"/>
                  </a:lnTo>
                  <a:lnTo>
                    <a:pt x="404" y="21"/>
                  </a:lnTo>
                  <a:close/>
                  <a:moveTo>
                    <a:pt x="421" y="21"/>
                  </a:moveTo>
                  <a:lnTo>
                    <a:pt x="421" y="21"/>
                  </a:lnTo>
                  <a:lnTo>
                    <a:pt x="421" y="23"/>
                  </a:lnTo>
                  <a:lnTo>
                    <a:pt x="422" y="23"/>
                  </a:lnTo>
                  <a:lnTo>
                    <a:pt x="422" y="23"/>
                  </a:lnTo>
                  <a:lnTo>
                    <a:pt x="428" y="21"/>
                  </a:lnTo>
                  <a:lnTo>
                    <a:pt x="433" y="23"/>
                  </a:lnTo>
                  <a:lnTo>
                    <a:pt x="439" y="23"/>
                  </a:lnTo>
                  <a:lnTo>
                    <a:pt x="444" y="21"/>
                  </a:lnTo>
                  <a:lnTo>
                    <a:pt x="444" y="21"/>
                  </a:lnTo>
                  <a:lnTo>
                    <a:pt x="421" y="21"/>
                  </a:lnTo>
                  <a:lnTo>
                    <a:pt x="421" y="21"/>
                  </a:lnTo>
                  <a:close/>
                  <a:moveTo>
                    <a:pt x="445" y="21"/>
                  </a:moveTo>
                  <a:lnTo>
                    <a:pt x="445" y="21"/>
                  </a:lnTo>
                  <a:lnTo>
                    <a:pt x="450" y="21"/>
                  </a:lnTo>
                  <a:lnTo>
                    <a:pt x="453" y="21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48" y="21"/>
                  </a:lnTo>
                  <a:lnTo>
                    <a:pt x="447" y="21"/>
                  </a:lnTo>
                  <a:lnTo>
                    <a:pt x="445" y="21"/>
                  </a:lnTo>
                  <a:lnTo>
                    <a:pt x="445" y="21"/>
                  </a:lnTo>
                  <a:close/>
                  <a:moveTo>
                    <a:pt x="216" y="32"/>
                  </a:moveTo>
                  <a:lnTo>
                    <a:pt x="216" y="32"/>
                  </a:lnTo>
                  <a:lnTo>
                    <a:pt x="218" y="32"/>
                  </a:lnTo>
                  <a:lnTo>
                    <a:pt x="218" y="32"/>
                  </a:lnTo>
                  <a:lnTo>
                    <a:pt x="218" y="32"/>
                  </a:lnTo>
                  <a:lnTo>
                    <a:pt x="192" y="41"/>
                  </a:lnTo>
                  <a:lnTo>
                    <a:pt x="180" y="47"/>
                  </a:lnTo>
                  <a:lnTo>
                    <a:pt x="168" y="55"/>
                  </a:lnTo>
                  <a:lnTo>
                    <a:pt x="168" y="55"/>
                  </a:lnTo>
                  <a:lnTo>
                    <a:pt x="180" y="53"/>
                  </a:lnTo>
                  <a:lnTo>
                    <a:pt x="191" y="50"/>
                  </a:lnTo>
                  <a:lnTo>
                    <a:pt x="191" y="50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45" y="36"/>
                  </a:lnTo>
                  <a:lnTo>
                    <a:pt x="261" y="32"/>
                  </a:lnTo>
                  <a:lnTo>
                    <a:pt x="267" y="29"/>
                  </a:lnTo>
                  <a:lnTo>
                    <a:pt x="273" y="26"/>
                  </a:lnTo>
                  <a:lnTo>
                    <a:pt x="273" y="26"/>
                  </a:lnTo>
                  <a:lnTo>
                    <a:pt x="264" y="24"/>
                  </a:lnTo>
                  <a:lnTo>
                    <a:pt x="255" y="24"/>
                  </a:lnTo>
                  <a:lnTo>
                    <a:pt x="245" y="27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30"/>
                  </a:lnTo>
                  <a:lnTo>
                    <a:pt x="239" y="29"/>
                  </a:lnTo>
                  <a:lnTo>
                    <a:pt x="239" y="29"/>
                  </a:lnTo>
                  <a:lnTo>
                    <a:pt x="233" y="29"/>
                  </a:lnTo>
                  <a:lnTo>
                    <a:pt x="227" y="30"/>
                  </a:lnTo>
                  <a:lnTo>
                    <a:pt x="223" y="32"/>
                  </a:lnTo>
                  <a:lnTo>
                    <a:pt x="216" y="32"/>
                  </a:lnTo>
                  <a:lnTo>
                    <a:pt x="216" y="32"/>
                  </a:lnTo>
                  <a:close/>
                  <a:moveTo>
                    <a:pt x="450" y="29"/>
                  </a:moveTo>
                  <a:lnTo>
                    <a:pt x="450" y="29"/>
                  </a:lnTo>
                  <a:lnTo>
                    <a:pt x="450" y="27"/>
                  </a:lnTo>
                  <a:lnTo>
                    <a:pt x="447" y="26"/>
                  </a:lnTo>
                  <a:lnTo>
                    <a:pt x="445" y="26"/>
                  </a:lnTo>
                  <a:lnTo>
                    <a:pt x="444" y="27"/>
                  </a:lnTo>
                  <a:lnTo>
                    <a:pt x="444" y="27"/>
                  </a:lnTo>
                  <a:lnTo>
                    <a:pt x="447" y="29"/>
                  </a:lnTo>
                  <a:lnTo>
                    <a:pt x="450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5" y="32"/>
                  </a:lnTo>
                  <a:lnTo>
                    <a:pt x="470" y="30"/>
                  </a:lnTo>
                  <a:lnTo>
                    <a:pt x="476" y="29"/>
                  </a:lnTo>
                  <a:lnTo>
                    <a:pt x="480" y="26"/>
                  </a:lnTo>
                  <a:lnTo>
                    <a:pt x="480" y="26"/>
                  </a:lnTo>
                  <a:lnTo>
                    <a:pt x="465" y="26"/>
                  </a:lnTo>
                  <a:lnTo>
                    <a:pt x="450" y="29"/>
                  </a:lnTo>
                  <a:lnTo>
                    <a:pt x="450" y="29"/>
                  </a:lnTo>
                  <a:close/>
                  <a:moveTo>
                    <a:pt x="506" y="27"/>
                  </a:moveTo>
                  <a:lnTo>
                    <a:pt x="506" y="27"/>
                  </a:lnTo>
                  <a:lnTo>
                    <a:pt x="497" y="27"/>
                  </a:lnTo>
                  <a:lnTo>
                    <a:pt x="488" y="29"/>
                  </a:lnTo>
                  <a:lnTo>
                    <a:pt x="471" y="35"/>
                  </a:lnTo>
                  <a:lnTo>
                    <a:pt x="471" y="35"/>
                  </a:lnTo>
                  <a:lnTo>
                    <a:pt x="512" y="39"/>
                  </a:lnTo>
                  <a:lnTo>
                    <a:pt x="535" y="41"/>
                  </a:lnTo>
                  <a:lnTo>
                    <a:pt x="558" y="39"/>
                  </a:lnTo>
                  <a:lnTo>
                    <a:pt x="558" y="39"/>
                  </a:lnTo>
                  <a:lnTo>
                    <a:pt x="561" y="36"/>
                  </a:lnTo>
                  <a:lnTo>
                    <a:pt x="563" y="33"/>
                  </a:lnTo>
                  <a:lnTo>
                    <a:pt x="563" y="33"/>
                  </a:lnTo>
                  <a:lnTo>
                    <a:pt x="549" y="33"/>
                  </a:lnTo>
                  <a:lnTo>
                    <a:pt x="534" y="30"/>
                  </a:lnTo>
                  <a:lnTo>
                    <a:pt x="520" y="29"/>
                  </a:lnTo>
                  <a:lnTo>
                    <a:pt x="506" y="27"/>
                  </a:lnTo>
                  <a:lnTo>
                    <a:pt x="506" y="27"/>
                  </a:lnTo>
                  <a:close/>
                  <a:moveTo>
                    <a:pt x="610" y="30"/>
                  </a:moveTo>
                  <a:lnTo>
                    <a:pt x="610" y="30"/>
                  </a:lnTo>
                  <a:lnTo>
                    <a:pt x="581" y="27"/>
                  </a:lnTo>
                  <a:lnTo>
                    <a:pt x="567" y="26"/>
                  </a:lnTo>
                  <a:lnTo>
                    <a:pt x="552" y="27"/>
                  </a:lnTo>
                  <a:lnTo>
                    <a:pt x="552" y="27"/>
                  </a:lnTo>
                  <a:lnTo>
                    <a:pt x="581" y="30"/>
                  </a:lnTo>
                  <a:lnTo>
                    <a:pt x="596" y="30"/>
                  </a:lnTo>
                  <a:lnTo>
                    <a:pt x="610" y="30"/>
                  </a:lnTo>
                  <a:lnTo>
                    <a:pt x="610" y="30"/>
                  </a:lnTo>
                  <a:close/>
                  <a:moveTo>
                    <a:pt x="165" y="42"/>
                  </a:moveTo>
                  <a:lnTo>
                    <a:pt x="165" y="42"/>
                  </a:lnTo>
                  <a:lnTo>
                    <a:pt x="186" y="36"/>
                  </a:lnTo>
                  <a:lnTo>
                    <a:pt x="207" y="29"/>
                  </a:lnTo>
                  <a:lnTo>
                    <a:pt x="207" y="29"/>
                  </a:lnTo>
                  <a:lnTo>
                    <a:pt x="184" y="35"/>
                  </a:lnTo>
                  <a:lnTo>
                    <a:pt x="174" y="38"/>
                  </a:lnTo>
                  <a:lnTo>
                    <a:pt x="165" y="42"/>
                  </a:lnTo>
                  <a:lnTo>
                    <a:pt x="165" y="42"/>
                  </a:lnTo>
                  <a:close/>
                  <a:moveTo>
                    <a:pt x="424" y="33"/>
                  </a:moveTo>
                  <a:lnTo>
                    <a:pt x="424" y="33"/>
                  </a:lnTo>
                  <a:lnTo>
                    <a:pt x="425" y="35"/>
                  </a:lnTo>
                  <a:lnTo>
                    <a:pt x="427" y="33"/>
                  </a:lnTo>
                  <a:lnTo>
                    <a:pt x="430" y="32"/>
                  </a:lnTo>
                  <a:lnTo>
                    <a:pt x="430" y="32"/>
                  </a:lnTo>
                  <a:lnTo>
                    <a:pt x="425" y="32"/>
                  </a:lnTo>
                  <a:lnTo>
                    <a:pt x="424" y="33"/>
                  </a:lnTo>
                  <a:lnTo>
                    <a:pt x="424" y="33"/>
                  </a:lnTo>
                  <a:close/>
                  <a:moveTo>
                    <a:pt x="258" y="39"/>
                  </a:moveTo>
                  <a:lnTo>
                    <a:pt x="258" y="39"/>
                  </a:lnTo>
                  <a:lnTo>
                    <a:pt x="274" y="38"/>
                  </a:lnTo>
                  <a:lnTo>
                    <a:pt x="284" y="36"/>
                  </a:lnTo>
                  <a:lnTo>
                    <a:pt x="291" y="33"/>
                  </a:lnTo>
                  <a:lnTo>
                    <a:pt x="291" y="33"/>
                  </a:lnTo>
                  <a:lnTo>
                    <a:pt x="273" y="35"/>
                  </a:lnTo>
                  <a:lnTo>
                    <a:pt x="264" y="36"/>
                  </a:lnTo>
                  <a:lnTo>
                    <a:pt x="258" y="39"/>
                  </a:lnTo>
                  <a:lnTo>
                    <a:pt x="258" y="39"/>
                  </a:lnTo>
                  <a:close/>
                  <a:moveTo>
                    <a:pt x="416" y="35"/>
                  </a:moveTo>
                  <a:lnTo>
                    <a:pt x="416" y="35"/>
                  </a:lnTo>
                  <a:lnTo>
                    <a:pt x="421" y="35"/>
                  </a:lnTo>
                  <a:lnTo>
                    <a:pt x="422" y="35"/>
                  </a:lnTo>
                  <a:lnTo>
                    <a:pt x="422" y="33"/>
                  </a:lnTo>
                  <a:lnTo>
                    <a:pt x="422" y="33"/>
                  </a:lnTo>
                  <a:lnTo>
                    <a:pt x="419" y="33"/>
                  </a:lnTo>
                  <a:lnTo>
                    <a:pt x="416" y="35"/>
                  </a:lnTo>
                  <a:lnTo>
                    <a:pt x="416" y="35"/>
                  </a:lnTo>
                  <a:close/>
                  <a:moveTo>
                    <a:pt x="698" y="42"/>
                  </a:moveTo>
                  <a:lnTo>
                    <a:pt x="698" y="42"/>
                  </a:lnTo>
                  <a:lnTo>
                    <a:pt x="694" y="38"/>
                  </a:lnTo>
                  <a:lnTo>
                    <a:pt x="691" y="38"/>
                  </a:lnTo>
                  <a:lnTo>
                    <a:pt x="688" y="36"/>
                  </a:lnTo>
                  <a:lnTo>
                    <a:pt x="688" y="36"/>
                  </a:lnTo>
                  <a:lnTo>
                    <a:pt x="689" y="39"/>
                  </a:lnTo>
                  <a:lnTo>
                    <a:pt x="692" y="41"/>
                  </a:lnTo>
                  <a:lnTo>
                    <a:pt x="698" y="42"/>
                  </a:lnTo>
                  <a:lnTo>
                    <a:pt x="698" y="42"/>
                  </a:lnTo>
                  <a:close/>
                  <a:moveTo>
                    <a:pt x="335" y="39"/>
                  </a:moveTo>
                  <a:lnTo>
                    <a:pt x="335" y="39"/>
                  </a:lnTo>
                  <a:lnTo>
                    <a:pt x="343" y="39"/>
                  </a:lnTo>
                  <a:lnTo>
                    <a:pt x="345" y="38"/>
                  </a:lnTo>
                  <a:lnTo>
                    <a:pt x="346" y="38"/>
                  </a:lnTo>
                  <a:lnTo>
                    <a:pt x="346" y="38"/>
                  </a:lnTo>
                  <a:lnTo>
                    <a:pt x="340" y="38"/>
                  </a:lnTo>
                  <a:lnTo>
                    <a:pt x="337" y="38"/>
                  </a:lnTo>
                  <a:lnTo>
                    <a:pt x="335" y="39"/>
                  </a:lnTo>
                  <a:lnTo>
                    <a:pt x="335" y="39"/>
                  </a:lnTo>
                  <a:close/>
                  <a:moveTo>
                    <a:pt x="361" y="39"/>
                  </a:moveTo>
                  <a:lnTo>
                    <a:pt x="361" y="39"/>
                  </a:lnTo>
                  <a:lnTo>
                    <a:pt x="360" y="38"/>
                  </a:lnTo>
                  <a:lnTo>
                    <a:pt x="355" y="36"/>
                  </a:lnTo>
                  <a:lnTo>
                    <a:pt x="348" y="38"/>
                  </a:lnTo>
                  <a:lnTo>
                    <a:pt x="348" y="38"/>
                  </a:lnTo>
                  <a:lnTo>
                    <a:pt x="349" y="39"/>
                  </a:lnTo>
                  <a:lnTo>
                    <a:pt x="352" y="39"/>
                  </a:lnTo>
                  <a:lnTo>
                    <a:pt x="357" y="38"/>
                  </a:lnTo>
                  <a:lnTo>
                    <a:pt x="361" y="39"/>
                  </a:lnTo>
                  <a:lnTo>
                    <a:pt x="361" y="39"/>
                  </a:lnTo>
                  <a:close/>
                  <a:moveTo>
                    <a:pt x="570" y="39"/>
                  </a:moveTo>
                  <a:lnTo>
                    <a:pt x="570" y="39"/>
                  </a:lnTo>
                  <a:lnTo>
                    <a:pt x="587" y="41"/>
                  </a:lnTo>
                  <a:lnTo>
                    <a:pt x="601" y="39"/>
                  </a:lnTo>
                  <a:lnTo>
                    <a:pt x="601" y="39"/>
                  </a:lnTo>
                  <a:lnTo>
                    <a:pt x="585" y="36"/>
                  </a:lnTo>
                  <a:lnTo>
                    <a:pt x="576" y="38"/>
                  </a:lnTo>
                  <a:lnTo>
                    <a:pt x="572" y="38"/>
                  </a:lnTo>
                  <a:lnTo>
                    <a:pt x="570" y="39"/>
                  </a:lnTo>
                  <a:lnTo>
                    <a:pt x="570" y="39"/>
                  </a:lnTo>
                  <a:close/>
                  <a:moveTo>
                    <a:pt x="631" y="39"/>
                  </a:moveTo>
                  <a:lnTo>
                    <a:pt x="631" y="39"/>
                  </a:lnTo>
                  <a:lnTo>
                    <a:pt x="634" y="41"/>
                  </a:lnTo>
                  <a:lnTo>
                    <a:pt x="636" y="39"/>
                  </a:lnTo>
                  <a:lnTo>
                    <a:pt x="637" y="39"/>
                  </a:lnTo>
                  <a:lnTo>
                    <a:pt x="637" y="39"/>
                  </a:lnTo>
                  <a:lnTo>
                    <a:pt x="633" y="38"/>
                  </a:lnTo>
                  <a:lnTo>
                    <a:pt x="631" y="38"/>
                  </a:lnTo>
                  <a:lnTo>
                    <a:pt x="631" y="39"/>
                  </a:lnTo>
                  <a:lnTo>
                    <a:pt x="631" y="39"/>
                  </a:lnTo>
                  <a:close/>
                  <a:moveTo>
                    <a:pt x="297" y="42"/>
                  </a:moveTo>
                  <a:lnTo>
                    <a:pt x="297" y="42"/>
                  </a:lnTo>
                  <a:lnTo>
                    <a:pt x="308" y="41"/>
                  </a:lnTo>
                  <a:lnTo>
                    <a:pt x="317" y="39"/>
                  </a:lnTo>
                  <a:lnTo>
                    <a:pt x="317" y="39"/>
                  </a:lnTo>
                  <a:lnTo>
                    <a:pt x="312" y="39"/>
                  </a:lnTo>
                  <a:lnTo>
                    <a:pt x="306" y="39"/>
                  </a:lnTo>
                  <a:lnTo>
                    <a:pt x="297" y="42"/>
                  </a:lnTo>
                  <a:lnTo>
                    <a:pt x="297" y="42"/>
                  </a:lnTo>
                  <a:close/>
                  <a:moveTo>
                    <a:pt x="459" y="41"/>
                  </a:moveTo>
                  <a:lnTo>
                    <a:pt x="459" y="41"/>
                  </a:lnTo>
                  <a:lnTo>
                    <a:pt x="463" y="42"/>
                  </a:lnTo>
                  <a:lnTo>
                    <a:pt x="466" y="42"/>
                  </a:lnTo>
                  <a:lnTo>
                    <a:pt x="468" y="39"/>
                  </a:lnTo>
                  <a:lnTo>
                    <a:pt x="468" y="39"/>
                  </a:lnTo>
                  <a:lnTo>
                    <a:pt x="463" y="39"/>
                  </a:lnTo>
                  <a:lnTo>
                    <a:pt x="460" y="39"/>
                  </a:lnTo>
                  <a:lnTo>
                    <a:pt x="459" y="41"/>
                  </a:lnTo>
                  <a:lnTo>
                    <a:pt x="459" y="41"/>
                  </a:lnTo>
                  <a:close/>
                  <a:moveTo>
                    <a:pt x="474" y="44"/>
                  </a:moveTo>
                  <a:lnTo>
                    <a:pt x="474" y="44"/>
                  </a:lnTo>
                  <a:lnTo>
                    <a:pt x="488" y="44"/>
                  </a:lnTo>
                  <a:lnTo>
                    <a:pt x="500" y="42"/>
                  </a:lnTo>
                  <a:lnTo>
                    <a:pt x="500" y="42"/>
                  </a:lnTo>
                  <a:lnTo>
                    <a:pt x="488" y="41"/>
                  </a:lnTo>
                  <a:lnTo>
                    <a:pt x="474" y="39"/>
                  </a:lnTo>
                  <a:lnTo>
                    <a:pt x="474" y="39"/>
                  </a:lnTo>
                  <a:lnTo>
                    <a:pt x="474" y="44"/>
                  </a:lnTo>
                  <a:lnTo>
                    <a:pt x="474" y="44"/>
                  </a:lnTo>
                  <a:close/>
                  <a:moveTo>
                    <a:pt x="707" y="48"/>
                  </a:moveTo>
                  <a:lnTo>
                    <a:pt x="707" y="48"/>
                  </a:lnTo>
                  <a:lnTo>
                    <a:pt x="707" y="47"/>
                  </a:lnTo>
                  <a:lnTo>
                    <a:pt x="707" y="45"/>
                  </a:lnTo>
                  <a:lnTo>
                    <a:pt x="707" y="44"/>
                  </a:lnTo>
                  <a:lnTo>
                    <a:pt x="707" y="42"/>
                  </a:lnTo>
                  <a:lnTo>
                    <a:pt x="707" y="42"/>
                  </a:lnTo>
                  <a:lnTo>
                    <a:pt x="706" y="42"/>
                  </a:lnTo>
                  <a:lnTo>
                    <a:pt x="706" y="42"/>
                  </a:lnTo>
                  <a:lnTo>
                    <a:pt x="704" y="42"/>
                  </a:lnTo>
                  <a:lnTo>
                    <a:pt x="704" y="42"/>
                  </a:lnTo>
                  <a:lnTo>
                    <a:pt x="706" y="44"/>
                  </a:lnTo>
                  <a:lnTo>
                    <a:pt x="706" y="45"/>
                  </a:lnTo>
                  <a:lnTo>
                    <a:pt x="706" y="47"/>
                  </a:lnTo>
                  <a:lnTo>
                    <a:pt x="707" y="48"/>
                  </a:lnTo>
                  <a:lnTo>
                    <a:pt x="707" y="48"/>
                  </a:lnTo>
                  <a:close/>
                  <a:moveTo>
                    <a:pt x="303" y="50"/>
                  </a:moveTo>
                  <a:lnTo>
                    <a:pt x="303" y="50"/>
                  </a:lnTo>
                  <a:lnTo>
                    <a:pt x="316" y="51"/>
                  </a:lnTo>
                  <a:lnTo>
                    <a:pt x="328" y="51"/>
                  </a:lnTo>
                  <a:lnTo>
                    <a:pt x="338" y="48"/>
                  </a:lnTo>
                  <a:lnTo>
                    <a:pt x="348" y="44"/>
                  </a:lnTo>
                  <a:lnTo>
                    <a:pt x="348" y="44"/>
                  </a:lnTo>
                  <a:lnTo>
                    <a:pt x="323" y="44"/>
                  </a:lnTo>
                  <a:lnTo>
                    <a:pt x="312" y="47"/>
                  </a:lnTo>
                  <a:lnTo>
                    <a:pt x="303" y="50"/>
                  </a:lnTo>
                  <a:lnTo>
                    <a:pt x="303" y="50"/>
                  </a:lnTo>
                  <a:close/>
                  <a:moveTo>
                    <a:pt x="348" y="51"/>
                  </a:moveTo>
                  <a:lnTo>
                    <a:pt x="348" y="51"/>
                  </a:lnTo>
                  <a:lnTo>
                    <a:pt x="354" y="50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4" y="44"/>
                  </a:lnTo>
                  <a:lnTo>
                    <a:pt x="364" y="44"/>
                  </a:lnTo>
                  <a:lnTo>
                    <a:pt x="355" y="47"/>
                  </a:lnTo>
                  <a:lnTo>
                    <a:pt x="351" y="48"/>
                  </a:lnTo>
                  <a:lnTo>
                    <a:pt x="348" y="51"/>
                  </a:lnTo>
                  <a:lnTo>
                    <a:pt x="348" y="51"/>
                  </a:lnTo>
                  <a:close/>
                  <a:moveTo>
                    <a:pt x="148" y="55"/>
                  </a:moveTo>
                  <a:lnTo>
                    <a:pt x="148" y="55"/>
                  </a:lnTo>
                  <a:lnTo>
                    <a:pt x="157" y="55"/>
                  </a:lnTo>
                  <a:lnTo>
                    <a:pt x="163" y="51"/>
                  </a:lnTo>
                  <a:lnTo>
                    <a:pt x="175" y="45"/>
                  </a:lnTo>
                  <a:lnTo>
                    <a:pt x="175" y="45"/>
                  </a:lnTo>
                  <a:lnTo>
                    <a:pt x="160" y="50"/>
                  </a:lnTo>
                  <a:lnTo>
                    <a:pt x="148" y="55"/>
                  </a:lnTo>
                  <a:lnTo>
                    <a:pt x="148" y="55"/>
                  </a:lnTo>
                  <a:close/>
                  <a:moveTo>
                    <a:pt x="216" y="47"/>
                  </a:moveTo>
                  <a:lnTo>
                    <a:pt x="216" y="47"/>
                  </a:lnTo>
                  <a:lnTo>
                    <a:pt x="221" y="47"/>
                  </a:lnTo>
                  <a:lnTo>
                    <a:pt x="223" y="45"/>
                  </a:lnTo>
                  <a:lnTo>
                    <a:pt x="221" y="45"/>
                  </a:lnTo>
                  <a:lnTo>
                    <a:pt x="221" y="45"/>
                  </a:lnTo>
                  <a:lnTo>
                    <a:pt x="221" y="45"/>
                  </a:lnTo>
                  <a:lnTo>
                    <a:pt x="219" y="47"/>
                  </a:lnTo>
                  <a:lnTo>
                    <a:pt x="216" y="47"/>
                  </a:lnTo>
                  <a:lnTo>
                    <a:pt x="216" y="47"/>
                  </a:lnTo>
                  <a:close/>
                  <a:moveTo>
                    <a:pt x="428" y="47"/>
                  </a:moveTo>
                  <a:lnTo>
                    <a:pt x="428" y="47"/>
                  </a:lnTo>
                  <a:lnTo>
                    <a:pt x="425" y="45"/>
                  </a:lnTo>
                  <a:lnTo>
                    <a:pt x="419" y="45"/>
                  </a:lnTo>
                  <a:lnTo>
                    <a:pt x="407" y="45"/>
                  </a:lnTo>
                  <a:lnTo>
                    <a:pt x="407" y="45"/>
                  </a:lnTo>
                  <a:lnTo>
                    <a:pt x="412" y="47"/>
                  </a:lnTo>
                  <a:lnTo>
                    <a:pt x="418" y="47"/>
                  </a:lnTo>
                  <a:lnTo>
                    <a:pt x="428" y="47"/>
                  </a:lnTo>
                  <a:lnTo>
                    <a:pt x="428" y="47"/>
                  </a:lnTo>
                  <a:close/>
                  <a:moveTo>
                    <a:pt x="628" y="55"/>
                  </a:moveTo>
                  <a:lnTo>
                    <a:pt x="628" y="55"/>
                  </a:lnTo>
                  <a:lnTo>
                    <a:pt x="633" y="53"/>
                  </a:lnTo>
                  <a:lnTo>
                    <a:pt x="639" y="53"/>
                  </a:lnTo>
                  <a:lnTo>
                    <a:pt x="645" y="53"/>
                  </a:lnTo>
                  <a:lnTo>
                    <a:pt x="649" y="51"/>
                  </a:lnTo>
                  <a:lnTo>
                    <a:pt x="649" y="51"/>
                  </a:lnTo>
                  <a:lnTo>
                    <a:pt x="640" y="47"/>
                  </a:lnTo>
                  <a:lnTo>
                    <a:pt x="628" y="45"/>
                  </a:lnTo>
                  <a:lnTo>
                    <a:pt x="628" y="45"/>
                  </a:lnTo>
                  <a:lnTo>
                    <a:pt x="628" y="55"/>
                  </a:lnTo>
                  <a:lnTo>
                    <a:pt x="628" y="55"/>
                  </a:lnTo>
                  <a:close/>
                  <a:moveTo>
                    <a:pt x="219" y="53"/>
                  </a:moveTo>
                  <a:lnTo>
                    <a:pt x="219" y="53"/>
                  </a:lnTo>
                  <a:lnTo>
                    <a:pt x="236" y="50"/>
                  </a:lnTo>
                  <a:lnTo>
                    <a:pt x="244" y="48"/>
                  </a:lnTo>
                  <a:lnTo>
                    <a:pt x="252" y="45"/>
                  </a:lnTo>
                  <a:lnTo>
                    <a:pt x="252" y="45"/>
                  </a:lnTo>
                  <a:lnTo>
                    <a:pt x="235" y="48"/>
                  </a:lnTo>
                  <a:lnTo>
                    <a:pt x="227" y="50"/>
                  </a:lnTo>
                  <a:lnTo>
                    <a:pt x="219" y="53"/>
                  </a:lnTo>
                  <a:lnTo>
                    <a:pt x="219" y="53"/>
                  </a:lnTo>
                  <a:close/>
                  <a:moveTo>
                    <a:pt x="581" y="48"/>
                  </a:moveTo>
                  <a:lnTo>
                    <a:pt x="581" y="48"/>
                  </a:lnTo>
                  <a:lnTo>
                    <a:pt x="601" y="53"/>
                  </a:lnTo>
                  <a:lnTo>
                    <a:pt x="622" y="55"/>
                  </a:lnTo>
                  <a:lnTo>
                    <a:pt x="622" y="55"/>
                  </a:lnTo>
                  <a:lnTo>
                    <a:pt x="622" y="50"/>
                  </a:lnTo>
                  <a:lnTo>
                    <a:pt x="622" y="45"/>
                  </a:lnTo>
                  <a:lnTo>
                    <a:pt x="622" y="45"/>
                  </a:lnTo>
                  <a:lnTo>
                    <a:pt x="599" y="47"/>
                  </a:lnTo>
                  <a:lnTo>
                    <a:pt x="588" y="47"/>
                  </a:lnTo>
                  <a:lnTo>
                    <a:pt x="581" y="48"/>
                  </a:lnTo>
                  <a:lnTo>
                    <a:pt x="581" y="48"/>
                  </a:lnTo>
                  <a:close/>
                  <a:moveTo>
                    <a:pt x="381" y="50"/>
                  </a:moveTo>
                  <a:lnTo>
                    <a:pt x="381" y="50"/>
                  </a:lnTo>
                  <a:lnTo>
                    <a:pt x="389" y="50"/>
                  </a:lnTo>
                  <a:lnTo>
                    <a:pt x="395" y="48"/>
                  </a:lnTo>
                  <a:lnTo>
                    <a:pt x="395" y="48"/>
                  </a:lnTo>
                  <a:lnTo>
                    <a:pt x="392" y="47"/>
                  </a:lnTo>
                  <a:lnTo>
                    <a:pt x="389" y="47"/>
                  </a:lnTo>
                  <a:lnTo>
                    <a:pt x="381" y="50"/>
                  </a:lnTo>
                  <a:lnTo>
                    <a:pt x="381" y="50"/>
                  </a:lnTo>
                  <a:close/>
                  <a:moveTo>
                    <a:pt x="204" y="50"/>
                  </a:moveTo>
                  <a:lnTo>
                    <a:pt x="204" y="50"/>
                  </a:lnTo>
                  <a:lnTo>
                    <a:pt x="207" y="50"/>
                  </a:lnTo>
                  <a:lnTo>
                    <a:pt x="209" y="48"/>
                  </a:lnTo>
                  <a:lnTo>
                    <a:pt x="209" y="48"/>
                  </a:lnTo>
                  <a:lnTo>
                    <a:pt x="206" y="50"/>
                  </a:lnTo>
                  <a:lnTo>
                    <a:pt x="204" y="50"/>
                  </a:lnTo>
                  <a:lnTo>
                    <a:pt x="204" y="50"/>
                  </a:lnTo>
                  <a:close/>
                  <a:moveTo>
                    <a:pt x="233" y="65"/>
                  </a:moveTo>
                  <a:lnTo>
                    <a:pt x="233" y="65"/>
                  </a:lnTo>
                  <a:lnTo>
                    <a:pt x="235" y="64"/>
                  </a:lnTo>
                  <a:lnTo>
                    <a:pt x="235" y="65"/>
                  </a:lnTo>
                  <a:lnTo>
                    <a:pt x="233" y="68"/>
                  </a:lnTo>
                  <a:lnTo>
                    <a:pt x="233" y="68"/>
                  </a:lnTo>
                  <a:lnTo>
                    <a:pt x="259" y="61"/>
                  </a:lnTo>
                  <a:lnTo>
                    <a:pt x="271" y="56"/>
                  </a:lnTo>
                  <a:lnTo>
                    <a:pt x="284" y="50"/>
                  </a:lnTo>
                  <a:lnTo>
                    <a:pt x="284" y="50"/>
                  </a:lnTo>
                  <a:lnTo>
                    <a:pt x="270" y="51"/>
                  </a:lnTo>
                  <a:lnTo>
                    <a:pt x="256" y="55"/>
                  </a:lnTo>
                  <a:lnTo>
                    <a:pt x="242" y="58"/>
                  </a:lnTo>
                  <a:lnTo>
                    <a:pt x="238" y="61"/>
                  </a:lnTo>
                  <a:lnTo>
                    <a:pt x="233" y="65"/>
                  </a:lnTo>
                  <a:lnTo>
                    <a:pt x="233" y="65"/>
                  </a:lnTo>
                  <a:close/>
                  <a:moveTo>
                    <a:pt x="535" y="51"/>
                  </a:moveTo>
                  <a:lnTo>
                    <a:pt x="535" y="51"/>
                  </a:lnTo>
                  <a:lnTo>
                    <a:pt x="538" y="51"/>
                  </a:lnTo>
                  <a:lnTo>
                    <a:pt x="540" y="51"/>
                  </a:lnTo>
                  <a:lnTo>
                    <a:pt x="540" y="50"/>
                  </a:lnTo>
                  <a:lnTo>
                    <a:pt x="540" y="50"/>
                  </a:lnTo>
                  <a:lnTo>
                    <a:pt x="537" y="50"/>
                  </a:lnTo>
                  <a:lnTo>
                    <a:pt x="535" y="51"/>
                  </a:lnTo>
                  <a:lnTo>
                    <a:pt x="535" y="51"/>
                  </a:lnTo>
                  <a:close/>
                  <a:moveTo>
                    <a:pt x="451" y="55"/>
                  </a:moveTo>
                  <a:lnTo>
                    <a:pt x="451" y="55"/>
                  </a:lnTo>
                  <a:lnTo>
                    <a:pt x="468" y="59"/>
                  </a:lnTo>
                  <a:lnTo>
                    <a:pt x="488" y="62"/>
                  </a:lnTo>
                  <a:lnTo>
                    <a:pt x="488" y="62"/>
                  </a:lnTo>
                  <a:lnTo>
                    <a:pt x="489" y="58"/>
                  </a:lnTo>
                  <a:lnTo>
                    <a:pt x="488" y="55"/>
                  </a:lnTo>
                  <a:lnTo>
                    <a:pt x="486" y="53"/>
                  </a:lnTo>
                  <a:lnTo>
                    <a:pt x="482" y="53"/>
                  </a:lnTo>
                  <a:lnTo>
                    <a:pt x="471" y="53"/>
                  </a:lnTo>
                  <a:lnTo>
                    <a:pt x="466" y="51"/>
                  </a:lnTo>
                  <a:lnTo>
                    <a:pt x="463" y="50"/>
                  </a:lnTo>
                  <a:lnTo>
                    <a:pt x="463" y="50"/>
                  </a:lnTo>
                  <a:lnTo>
                    <a:pt x="460" y="53"/>
                  </a:lnTo>
                  <a:lnTo>
                    <a:pt x="457" y="53"/>
                  </a:lnTo>
                  <a:lnTo>
                    <a:pt x="454" y="53"/>
                  </a:lnTo>
                  <a:lnTo>
                    <a:pt x="451" y="55"/>
                  </a:lnTo>
                  <a:lnTo>
                    <a:pt x="451" y="55"/>
                  </a:lnTo>
                  <a:close/>
                  <a:moveTo>
                    <a:pt x="518" y="53"/>
                  </a:moveTo>
                  <a:lnTo>
                    <a:pt x="518" y="53"/>
                  </a:lnTo>
                  <a:lnTo>
                    <a:pt x="523" y="53"/>
                  </a:lnTo>
                  <a:lnTo>
                    <a:pt x="524" y="53"/>
                  </a:lnTo>
                  <a:lnTo>
                    <a:pt x="526" y="51"/>
                  </a:lnTo>
                  <a:lnTo>
                    <a:pt x="526" y="51"/>
                  </a:lnTo>
                  <a:lnTo>
                    <a:pt x="524" y="51"/>
                  </a:lnTo>
                  <a:lnTo>
                    <a:pt x="521" y="51"/>
                  </a:lnTo>
                  <a:lnTo>
                    <a:pt x="518" y="53"/>
                  </a:lnTo>
                  <a:lnTo>
                    <a:pt x="518" y="53"/>
                  </a:lnTo>
                  <a:close/>
                  <a:moveTo>
                    <a:pt x="558" y="53"/>
                  </a:moveTo>
                  <a:lnTo>
                    <a:pt x="558" y="53"/>
                  </a:lnTo>
                  <a:lnTo>
                    <a:pt x="558" y="51"/>
                  </a:lnTo>
                  <a:lnTo>
                    <a:pt x="556" y="51"/>
                  </a:lnTo>
                  <a:lnTo>
                    <a:pt x="555" y="51"/>
                  </a:lnTo>
                  <a:lnTo>
                    <a:pt x="556" y="50"/>
                  </a:lnTo>
                  <a:lnTo>
                    <a:pt x="556" y="50"/>
                  </a:lnTo>
                  <a:lnTo>
                    <a:pt x="549" y="51"/>
                  </a:lnTo>
                  <a:lnTo>
                    <a:pt x="546" y="50"/>
                  </a:lnTo>
                  <a:lnTo>
                    <a:pt x="541" y="51"/>
                  </a:lnTo>
                  <a:lnTo>
                    <a:pt x="541" y="51"/>
                  </a:lnTo>
                  <a:lnTo>
                    <a:pt x="549" y="51"/>
                  </a:lnTo>
                  <a:lnTo>
                    <a:pt x="558" y="53"/>
                  </a:lnTo>
                  <a:lnTo>
                    <a:pt x="558" y="53"/>
                  </a:lnTo>
                  <a:close/>
                  <a:moveTo>
                    <a:pt x="700" y="56"/>
                  </a:moveTo>
                  <a:lnTo>
                    <a:pt x="700" y="56"/>
                  </a:lnTo>
                  <a:lnTo>
                    <a:pt x="686" y="50"/>
                  </a:lnTo>
                  <a:lnTo>
                    <a:pt x="686" y="50"/>
                  </a:lnTo>
                  <a:lnTo>
                    <a:pt x="689" y="55"/>
                  </a:lnTo>
                  <a:lnTo>
                    <a:pt x="692" y="58"/>
                  </a:lnTo>
                  <a:lnTo>
                    <a:pt x="697" y="58"/>
                  </a:lnTo>
                  <a:lnTo>
                    <a:pt x="698" y="58"/>
                  </a:lnTo>
                  <a:lnTo>
                    <a:pt x="700" y="56"/>
                  </a:lnTo>
                  <a:lnTo>
                    <a:pt x="700" y="56"/>
                  </a:lnTo>
                  <a:close/>
                  <a:moveTo>
                    <a:pt x="378" y="59"/>
                  </a:moveTo>
                  <a:lnTo>
                    <a:pt x="378" y="59"/>
                  </a:lnTo>
                  <a:lnTo>
                    <a:pt x="384" y="62"/>
                  </a:lnTo>
                  <a:lnTo>
                    <a:pt x="390" y="62"/>
                  </a:lnTo>
                  <a:lnTo>
                    <a:pt x="398" y="62"/>
                  </a:lnTo>
                  <a:lnTo>
                    <a:pt x="404" y="61"/>
                  </a:lnTo>
                  <a:lnTo>
                    <a:pt x="418" y="56"/>
                  </a:lnTo>
                  <a:lnTo>
                    <a:pt x="431" y="53"/>
                  </a:lnTo>
                  <a:lnTo>
                    <a:pt x="431" y="53"/>
                  </a:lnTo>
                  <a:lnTo>
                    <a:pt x="425" y="51"/>
                  </a:lnTo>
                  <a:lnTo>
                    <a:pt x="419" y="53"/>
                  </a:lnTo>
                  <a:lnTo>
                    <a:pt x="406" y="55"/>
                  </a:lnTo>
                  <a:lnTo>
                    <a:pt x="392" y="58"/>
                  </a:lnTo>
                  <a:lnTo>
                    <a:pt x="378" y="59"/>
                  </a:lnTo>
                  <a:lnTo>
                    <a:pt x="378" y="59"/>
                  </a:lnTo>
                  <a:close/>
                  <a:moveTo>
                    <a:pt x="718" y="56"/>
                  </a:moveTo>
                  <a:lnTo>
                    <a:pt x="718" y="56"/>
                  </a:lnTo>
                  <a:lnTo>
                    <a:pt x="720" y="56"/>
                  </a:lnTo>
                  <a:lnTo>
                    <a:pt x="721" y="55"/>
                  </a:lnTo>
                  <a:lnTo>
                    <a:pt x="721" y="53"/>
                  </a:lnTo>
                  <a:lnTo>
                    <a:pt x="720" y="51"/>
                  </a:lnTo>
                  <a:lnTo>
                    <a:pt x="720" y="51"/>
                  </a:lnTo>
                  <a:lnTo>
                    <a:pt x="718" y="53"/>
                  </a:lnTo>
                  <a:lnTo>
                    <a:pt x="718" y="56"/>
                  </a:lnTo>
                  <a:lnTo>
                    <a:pt x="718" y="56"/>
                  </a:lnTo>
                  <a:close/>
                  <a:moveTo>
                    <a:pt x="187" y="56"/>
                  </a:moveTo>
                  <a:lnTo>
                    <a:pt x="187" y="56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191" y="53"/>
                  </a:lnTo>
                  <a:lnTo>
                    <a:pt x="189" y="55"/>
                  </a:lnTo>
                  <a:lnTo>
                    <a:pt x="187" y="56"/>
                  </a:lnTo>
                  <a:lnTo>
                    <a:pt x="187" y="56"/>
                  </a:lnTo>
                  <a:close/>
                  <a:moveTo>
                    <a:pt x="291" y="53"/>
                  </a:moveTo>
                  <a:lnTo>
                    <a:pt x="291" y="53"/>
                  </a:lnTo>
                  <a:lnTo>
                    <a:pt x="276" y="59"/>
                  </a:lnTo>
                  <a:lnTo>
                    <a:pt x="268" y="62"/>
                  </a:lnTo>
                  <a:lnTo>
                    <a:pt x="259" y="64"/>
                  </a:lnTo>
                  <a:lnTo>
                    <a:pt x="259" y="64"/>
                  </a:lnTo>
                  <a:lnTo>
                    <a:pt x="255" y="67"/>
                  </a:lnTo>
                  <a:lnTo>
                    <a:pt x="247" y="70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5" y="74"/>
                  </a:lnTo>
                  <a:lnTo>
                    <a:pt x="236" y="76"/>
                  </a:lnTo>
                  <a:lnTo>
                    <a:pt x="238" y="76"/>
                  </a:lnTo>
                  <a:lnTo>
                    <a:pt x="238" y="77"/>
                  </a:lnTo>
                  <a:lnTo>
                    <a:pt x="238" y="77"/>
                  </a:lnTo>
                  <a:lnTo>
                    <a:pt x="277" y="68"/>
                  </a:lnTo>
                  <a:lnTo>
                    <a:pt x="296" y="62"/>
                  </a:lnTo>
                  <a:lnTo>
                    <a:pt x="314" y="56"/>
                  </a:lnTo>
                  <a:lnTo>
                    <a:pt x="314" y="56"/>
                  </a:lnTo>
                  <a:lnTo>
                    <a:pt x="303" y="55"/>
                  </a:lnTo>
                  <a:lnTo>
                    <a:pt x="291" y="53"/>
                  </a:lnTo>
                  <a:lnTo>
                    <a:pt x="291" y="53"/>
                  </a:lnTo>
                  <a:close/>
                  <a:moveTo>
                    <a:pt x="494" y="64"/>
                  </a:moveTo>
                  <a:lnTo>
                    <a:pt x="494" y="64"/>
                  </a:lnTo>
                  <a:lnTo>
                    <a:pt x="502" y="64"/>
                  </a:lnTo>
                  <a:lnTo>
                    <a:pt x="502" y="64"/>
                  </a:lnTo>
                  <a:lnTo>
                    <a:pt x="503" y="59"/>
                  </a:lnTo>
                  <a:lnTo>
                    <a:pt x="505" y="56"/>
                  </a:lnTo>
                  <a:lnTo>
                    <a:pt x="505" y="56"/>
                  </a:lnTo>
                  <a:lnTo>
                    <a:pt x="500" y="55"/>
                  </a:lnTo>
                  <a:lnTo>
                    <a:pt x="495" y="53"/>
                  </a:lnTo>
                  <a:lnTo>
                    <a:pt x="495" y="53"/>
                  </a:lnTo>
                  <a:lnTo>
                    <a:pt x="495" y="56"/>
                  </a:lnTo>
                  <a:lnTo>
                    <a:pt x="495" y="59"/>
                  </a:lnTo>
                  <a:lnTo>
                    <a:pt x="494" y="64"/>
                  </a:lnTo>
                  <a:lnTo>
                    <a:pt x="494" y="64"/>
                  </a:lnTo>
                  <a:close/>
                  <a:moveTo>
                    <a:pt x="364" y="58"/>
                  </a:moveTo>
                  <a:lnTo>
                    <a:pt x="364" y="58"/>
                  </a:lnTo>
                  <a:lnTo>
                    <a:pt x="372" y="58"/>
                  </a:lnTo>
                  <a:lnTo>
                    <a:pt x="375" y="56"/>
                  </a:lnTo>
                  <a:lnTo>
                    <a:pt x="377" y="55"/>
                  </a:lnTo>
                  <a:lnTo>
                    <a:pt x="377" y="55"/>
                  </a:lnTo>
                  <a:lnTo>
                    <a:pt x="370" y="55"/>
                  </a:lnTo>
                  <a:lnTo>
                    <a:pt x="367" y="56"/>
                  </a:lnTo>
                  <a:lnTo>
                    <a:pt x="364" y="58"/>
                  </a:lnTo>
                  <a:lnTo>
                    <a:pt x="364" y="58"/>
                  </a:lnTo>
                  <a:close/>
                  <a:moveTo>
                    <a:pt x="178" y="59"/>
                  </a:moveTo>
                  <a:lnTo>
                    <a:pt x="178" y="59"/>
                  </a:lnTo>
                  <a:lnTo>
                    <a:pt x="183" y="58"/>
                  </a:lnTo>
                  <a:lnTo>
                    <a:pt x="184" y="56"/>
                  </a:lnTo>
                  <a:lnTo>
                    <a:pt x="186" y="55"/>
                  </a:lnTo>
                  <a:lnTo>
                    <a:pt x="186" y="55"/>
                  </a:lnTo>
                  <a:lnTo>
                    <a:pt x="181" y="56"/>
                  </a:lnTo>
                  <a:lnTo>
                    <a:pt x="180" y="58"/>
                  </a:lnTo>
                  <a:lnTo>
                    <a:pt x="178" y="59"/>
                  </a:lnTo>
                  <a:lnTo>
                    <a:pt x="178" y="59"/>
                  </a:lnTo>
                  <a:close/>
                  <a:moveTo>
                    <a:pt x="444" y="56"/>
                  </a:moveTo>
                  <a:lnTo>
                    <a:pt x="444" y="56"/>
                  </a:lnTo>
                  <a:lnTo>
                    <a:pt x="422" y="61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21" y="67"/>
                  </a:lnTo>
                  <a:lnTo>
                    <a:pt x="438" y="67"/>
                  </a:lnTo>
                  <a:lnTo>
                    <a:pt x="473" y="64"/>
                  </a:lnTo>
                  <a:lnTo>
                    <a:pt x="473" y="64"/>
                  </a:lnTo>
                  <a:lnTo>
                    <a:pt x="457" y="61"/>
                  </a:lnTo>
                  <a:lnTo>
                    <a:pt x="450" y="59"/>
                  </a:lnTo>
                  <a:lnTo>
                    <a:pt x="444" y="56"/>
                  </a:lnTo>
                  <a:lnTo>
                    <a:pt x="444" y="56"/>
                  </a:lnTo>
                  <a:close/>
                  <a:moveTo>
                    <a:pt x="532" y="58"/>
                  </a:moveTo>
                  <a:lnTo>
                    <a:pt x="532" y="58"/>
                  </a:lnTo>
                  <a:lnTo>
                    <a:pt x="535" y="59"/>
                  </a:lnTo>
                  <a:lnTo>
                    <a:pt x="538" y="59"/>
                  </a:lnTo>
                  <a:lnTo>
                    <a:pt x="547" y="59"/>
                  </a:lnTo>
                  <a:lnTo>
                    <a:pt x="563" y="58"/>
                  </a:lnTo>
                  <a:lnTo>
                    <a:pt x="563" y="58"/>
                  </a:lnTo>
                  <a:lnTo>
                    <a:pt x="547" y="56"/>
                  </a:lnTo>
                  <a:lnTo>
                    <a:pt x="540" y="56"/>
                  </a:lnTo>
                  <a:lnTo>
                    <a:pt x="532" y="58"/>
                  </a:lnTo>
                  <a:lnTo>
                    <a:pt x="532" y="58"/>
                  </a:lnTo>
                  <a:close/>
                  <a:moveTo>
                    <a:pt x="335" y="61"/>
                  </a:moveTo>
                  <a:lnTo>
                    <a:pt x="335" y="61"/>
                  </a:lnTo>
                  <a:lnTo>
                    <a:pt x="341" y="62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9" y="61"/>
                  </a:lnTo>
                  <a:lnTo>
                    <a:pt x="351" y="58"/>
                  </a:lnTo>
                  <a:lnTo>
                    <a:pt x="351" y="58"/>
                  </a:lnTo>
                  <a:lnTo>
                    <a:pt x="341" y="59"/>
                  </a:lnTo>
                  <a:lnTo>
                    <a:pt x="338" y="59"/>
                  </a:lnTo>
                  <a:lnTo>
                    <a:pt x="335" y="61"/>
                  </a:lnTo>
                  <a:lnTo>
                    <a:pt x="335" y="61"/>
                  </a:lnTo>
                  <a:close/>
                  <a:moveTo>
                    <a:pt x="649" y="59"/>
                  </a:moveTo>
                  <a:lnTo>
                    <a:pt x="649" y="59"/>
                  </a:lnTo>
                  <a:lnTo>
                    <a:pt x="653" y="61"/>
                  </a:lnTo>
                  <a:lnTo>
                    <a:pt x="653" y="61"/>
                  </a:lnTo>
                  <a:lnTo>
                    <a:pt x="654" y="61"/>
                  </a:lnTo>
                  <a:lnTo>
                    <a:pt x="654" y="61"/>
                  </a:lnTo>
                  <a:lnTo>
                    <a:pt x="654" y="58"/>
                  </a:lnTo>
                  <a:lnTo>
                    <a:pt x="654" y="58"/>
                  </a:lnTo>
                  <a:lnTo>
                    <a:pt x="653" y="58"/>
                  </a:lnTo>
                  <a:lnTo>
                    <a:pt x="649" y="59"/>
                  </a:lnTo>
                  <a:lnTo>
                    <a:pt x="649" y="59"/>
                  </a:lnTo>
                  <a:close/>
                  <a:moveTo>
                    <a:pt x="660" y="62"/>
                  </a:moveTo>
                  <a:lnTo>
                    <a:pt x="660" y="62"/>
                  </a:lnTo>
                  <a:lnTo>
                    <a:pt x="666" y="62"/>
                  </a:lnTo>
                  <a:lnTo>
                    <a:pt x="669" y="62"/>
                  </a:lnTo>
                  <a:lnTo>
                    <a:pt x="671" y="61"/>
                  </a:lnTo>
                  <a:lnTo>
                    <a:pt x="671" y="61"/>
                  </a:lnTo>
                  <a:lnTo>
                    <a:pt x="666" y="59"/>
                  </a:lnTo>
                  <a:lnTo>
                    <a:pt x="660" y="58"/>
                  </a:lnTo>
                  <a:lnTo>
                    <a:pt x="660" y="58"/>
                  </a:lnTo>
                  <a:lnTo>
                    <a:pt x="660" y="62"/>
                  </a:lnTo>
                  <a:lnTo>
                    <a:pt x="660" y="62"/>
                  </a:lnTo>
                  <a:close/>
                  <a:moveTo>
                    <a:pt x="354" y="62"/>
                  </a:moveTo>
                  <a:lnTo>
                    <a:pt x="354" y="62"/>
                  </a:lnTo>
                  <a:lnTo>
                    <a:pt x="357" y="61"/>
                  </a:lnTo>
                  <a:lnTo>
                    <a:pt x="361" y="61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60" y="58"/>
                  </a:lnTo>
                  <a:lnTo>
                    <a:pt x="357" y="59"/>
                  </a:lnTo>
                  <a:lnTo>
                    <a:pt x="354" y="62"/>
                  </a:lnTo>
                  <a:lnTo>
                    <a:pt x="354" y="62"/>
                  </a:lnTo>
                  <a:close/>
                  <a:moveTo>
                    <a:pt x="605" y="59"/>
                  </a:moveTo>
                  <a:lnTo>
                    <a:pt x="605" y="59"/>
                  </a:lnTo>
                  <a:lnTo>
                    <a:pt x="610" y="61"/>
                  </a:lnTo>
                  <a:lnTo>
                    <a:pt x="614" y="62"/>
                  </a:lnTo>
                  <a:lnTo>
                    <a:pt x="614" y="62"/>
                  </a:lnTo>
                  <a:lnTo>
                    <a:pt x="616" y="61"/>
                  </a:lnTo>
                  <a:lnTo>
                    <a:pt x="616" y="61"/>
                  </a:lnTo>
                  <a:lnTo>
                    <a:pt x="614" y="61"/>
                  </a:lnTo>
                  <a:lnTo>
                    <a:pt x="614" y="59"/>
                  </a:lnTo>
                  <a:lnTo>
                    <a:pt x="614" y="59"/>
                  </a:lnTo>
                  <a:lnTo>
                    <a:pt x="616" y="59"/>
                  </a:lnTo>
                  <a:lnTo>
                    <a:pt x="614" y="58"/>
                  </a:lnTo>
                  <a:lnTo>
                    <a:pt x="614" y="58"/>
                  </a:lnTo>
                  <a:lnTo>
                    <a:pt x="613" y="59"/>
                  </a:lnTo>
                  <a:lnTo>
                    <a:pt x="610" y="59"/>
                  </a:lnTo>
                  <a:lnTo>
                    <a:pt x="608" y="59"/>
                  </a:lnTo>
                  <a:lnTo>
                    <a:pt x="605" y="59"/>
                  </a:lnTo>
                  <a:lnTo>
                    <a:pt x="605" y="59"/>
                  </a:lnTo>
                  <a:close/>
                  <a:moveTo>
                    <a:pt x="520" y="61"/>
                  </a:moveTo>
                  <a:lnTo>
                    <a:pt x="520" y="61"/>
                  </a:lnTo>
                  <a:lnTo>
                    <a:pt x="524" y="61"/>
                  </a:lnTo>
                  <a:lnTo>
                    <a:pt x="527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3" y="59"/>
                  </a:lnTo>
                  <a:lnTo>
                    <a:pt x="521" y="59"/>
                  </a:lnTo>
                  <a:lnTo>
                    <a:pt x="520" y="61"/>
                  </a:lnTo>
                  <a:lnTo>
                    <a:pt x="520" y="61"/>
                  </a:lnTo>
                  <a:close/>
                  <a:moveTo>
                    <a:pt x="114" y="79"/>
                  </a:moveTo>
                  <a:lnTo>
                    <a:pt x="114" y="79"/>
                  </a:lnTo>
                  <a:lnTo>
                    <a:pt x="120" y="79"/>
                  </a:lnTo>
                  <a:lnTo>
                    <a:pt x="125" y="79"/>
                  </a:lnTo>
                  <a:lnTo>
                    <a:pt x="130" y="76"/>
                  </a:lnTo>
                  <a:lnTo>
                    <a:pt x="134" y="73"/>
                  </a:lnTo>
                  <a:lnTo>
                    <a:pt x="142" y="67"/>
                  </a:lnTo>
                  <a:lnTo>
                    <a:pt x="149" y="61"/>
                  </a:lnTo>
                  <a:lnTo>
                    <a:pt x="149" y="61"/>
                  </a:lnTo>
                  <a:lnTo>
                    <a:pt x="137" y="62"/>
                  </a:lnTo>
                  <a:lnTo>
                    <a:pt x="126" y="65"/>
                  </a:lnTo>
                  <a:lnTo>
                    <a:pt x="119" y="71"/>
                  </a:lnTo>
                  <a:lnTo>
                    <a:pt x="116" y="74"/>
                  </a:lnTo>
                  <a:lnTo>
                    <a:pt x="114" y="79"/>
                  </a:lnTo>
                  <a:lnTo>
                    <a:pt x="114" y="79"/>
                  </a:lnTo>
                  <a:close/>
                  <a:moveTo>
                    <a:pt x="166" y="85"/>
                  </a:moveTo>
                  <a:lnTo>
                    <a:pt x="166" y="85"/>
                  </a:lnTo>
                  <a:lnTo>
                    <a:pt x="168" y="87"/>
                  </a:lnTo>
                  <a:lnTo>
                    <a:pt x="169" y="88"/>
                  </a:lnTo>
                  <a:lnTo>
                    <a:pt x="169" y="88"/>
                  </a:lnTo>
                  <a:lnTo>
                    <a:pt x="184" y="85"/>
                  </a:lnTo>
                  <a:lnTo>
                    <a:pt x="198" y="80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9" y="65"/>
                  </a:lnTo>
                  <a:lnTo>
                    <a:pt x="232" y="61"/>
                  </a:lnTo>
                  <a:lnTo>
                    <a:pt x="232" y="61"/>
                  </a:lnTo>
                  <a:lnTo>
                    <a:pt x="198" y="71"/>
                  </a:lnTo>
                  <a:lnTo>
                    <a:pt x="166" y="85"/>
                  </a:lnTo>
                  <a:lnTo>
                    <a:pt x="166" y="85"/>
                  </a:lnTo>
                  <a:close/>
                  <a:moveTo>
                    <a:pt x="558" y="64"/>
                  </a:moveTo>
                  <a:lnTo>
                    <a:pt x="558" y="64"/>
                  </a:lnTo>
                  <a:lnTo>
                    <a:pt x="561" y="65"/>
                  </a:lnTo>
                  <a:lnTo>
                    <a:pt x="564" y="67"/>
                  </a:lnTo>
                  <a:lnTo>
                    <a:pt x="573" y="68"/>
                  </a:lnTo>
                  <a:lnTo>
                    <a:pt x="595" y="67"/>
                  </a:lnTo>
                  <a:lnTo>
                    <a:pt x="595" y="67"/>
                  </a:lnTo>
                  <a:lnTo>
                    <a:pt x="585" y="62"/>
                  </a:lnTo>
                  <a:lnTo>
                    <a:pt x="576" y="61"/>
                  </a:lnTo>
                  <a:lnTo>
                    <a:pt x="567" y="62"/>
                  </a:lnTo>
                  <a:lnTo>
                    <a:pt x="558" y="64"/>
                  </a:lnTo>
                  <a:lnTo>
                    <a:pt x="558" y="64"/>
                  </a:lnTo>
                  <a:close/>
                  <a:moveTo>
                    <a:pt x="723" y="62"/>
                  </a:moveTo>
                  <a:lnTo>
                    <a:pt x="723" y="62"/>
                  </a:lnTo>
                  <a:lnTo>
                    <a:pt x="726" y="65"/>
                  </a:lnTo>
                  <a:lnTo>
                    <a:pt x="729" y="68"/>
                  </a:lnTo>
                  <a:lnTo>
                    <a:pt x="729" y="68"/>
                  </a:lnTo>
                  <a:lnTo>
                    <a:pt x="727" y="64"/>
                  </a:lnTo>
                  <a:lnTo>
                    <a:pt x="724" y="61"/>
                  </a:lnTo>
                  <a:lnTo>
                    <a:pt x="724" y="61"/>
                  </a:lnTo>
                  <a:lnTo>
                    <a:pt x="724" y="61"/>
                  </a:lnTo>
                  <a:lnTo>
                    <a:pt x="723" y="62"/>
                  </a:lnTo>
                  <a:lnTo>
                    <a:pt x="723" y="62"/>
                  </a:lnTo>
                  <a:close/>
                  <a:moveTo>
                    <a:pt x="326" y="62"/>
                  </a:moveTo>
                  <a:lnTo>
                    <a:pt x="326" y="62"/>
                  </a:lnTo>
                  <a:lnTo>
                    <a:pt x="300" y="68"/>
                  </a:lnTo>
                  <a:lnTo>
                    <a:pt x="287" y="71"/>
                  </a:lnTo>
                  <a:lnTo>
                    <a:pt x="274" y="74"/>
                  </a:lnTo>
                  <a:lnTo>
                    <a:pt x="274" y="74"/>
                  </a:lnTo>
                  <a:lnTo>
                    <a:pt x="299" y="74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8" y="73"/>
                  </a:lnTo>
                  <a:lnTo>
                    <a:pt x="332" y="70"/>
                  </a:lnTo>
                  <a:lnTo>
                    <a:pt x="337" y="68"/>
                  </a:lnTo>
                  <a:lnTo>
                    <a:pt x="340" y="65"/>
                  </a:lnTo>
                  <a:lnTo>
                    <a:pt x="340" y="65"/>
                  </a:lnTo>
                  <a:lnTo>
                    <a:pt x="334" y="64"/>
                  </a:lnTo>
                  <a:lnTo>
                    <a:pt x="331" y="64"/>
                  </a:lnTo>
                  <a:lnTo>
                    <a:pt x="326" y="62"/>
                  </a:lnTo>
                  <a:lnTo>
                    <a:pt x="326" y="62"/>
                  </a:lnTo>
                  <a:close/>
                  <a:moveTo>
                    <a:pt x="377" y="65"/>
                  </a:moveTo>
                  <a:lnTo>
                    <a:pt x="377" y="65"/>
                  </a:lnTo>
                  <a:lnTo>
                    <a:pt x="372" y="64"/>
                  </a:lnTo>
                  <a:lnTo>
                    <a:pt x="367" y="64"/>
                  </a:lnTo>
                  <a:lnTo>
                    <a:pt x="363" y="64"/>
                  </a:lnTo>
                  <a:lnTo>
                    <a:pt x="360" y="65"/>
                  </a:lnTo>
                  <a:lnTo>
                    <a:pt x="360" y="65"/>
                  </a:lnTo>
                  <a:lnTo>
                    <a:pt x="367" y="67"/>
                  </a:lnTo>
                  <a:lnTo>
                    <a:pt x="373" y="67"/>
                  </a:lnTo>
                  <a:lnTo>
                    <a:pt x="377" y="65"/>
                  </a:lnTo>
                  <a:lnTo>
                    <a:pt x="377" y="65"/>
                  </a:lnTo>
                  <a:close/>
                  <a:moveTo>
                    <a:pt x="630" y="65"/>
                  </a:moveTo>
                  <a:lnTo>
                    <a:pt x="630" y="65"/>
                  </a:lnTo>
                  <a:lnTo>
                    <a:pt x="633" y="65"/>
                  </a:lnTo>
                  <a:lnTo>
                    <a:pt x="637" y="64"/>
                  </a:lnTo>
                  <a:lnTo>
                    <a:pt x="637" y="64"/>
                  </a:lnTo>
                  <a:lnTo>
                    <a:pt x="633" y="64"/>
                  </a:lnTo>
                  <a:lnTo>
                    <a:pt x="630" y="62"/>
                  </a:lnTo>
                  <a:lnTo>
                    <a:pt x="630" y="62"/>
                  </a:lnTo>
                  <a:lnTo>
                    <a:pt x="630" y="65"/>
                  </a:lnTo>
                  <a:lnTo>
                    <a:pt x="630" y="65"/>
                  </a:lnTo>
                  <a:close/>
                  <a:moveTo>
                    <a:pt x="540" y="65"/>
                  </a:moveTo>
                  <a:lnTo>
                    <a:pt x="540" y="67"/>
                  </a:lnTo>
                  <a:lnTo>
                    <a:pt x="540" y="67"/>
                  </a:lnTo>
                  <a:lnTo>
                    <a:pt x="540" y="67"/>
                  </a:lnTo>
                  <a:lnTo>
                    <a:pt x="541" y="67"/>
                  </a:lnTo>
                  <a:lnTo>
                    <a:pt x="541" y="64"/>
                  </a:lnTo>
                  <a:lnTo>
                    <a:pt x="541" y="64"/>
                  </a:lnTo>
                  <a:lnTo>
                    <a:pt x="540" y="65"/>
                  </a:lnTo>
                  <a:lnTo>
                    <a:pt x="540" y="65"/>
                  </a:lnTo>
                  <a:close/>
                  <a:moveTo>
                    <a:pt x="686" y="65"/>
                  </a:moveTo>
                  <a:lnTo>
                    <a:pt x="686" y="65"/>
                  </a:lnTo>
                  <a:lnTo>
                    <a:pt x="689" y="65"/>
                  </a:lnTo>
                  <a:lnTo>
                    <a:pt x="691" y="65"/>
                  </a:lnTo>
                  <a:lnTo>
                    <a:pt x="691" y="64"/>
                  </a:lnTo>
                  <a:lnTo>
                    <a:pt x="691" y="64"/>
                  </a:lnTo>
                  <a:lnTo>
                    <a:pt x="691" y="65"/>
                  </a:lnTo>
                  <a:lnTo>
                    <a:pt x="689" y="65"/>
                  </a:lnTo>
                  <a:lnTo>
                    <a:pt x="688" y="65"/>
                  </a:lnTo>
                  <a:lnTo>
                    <a:pt x="686" y="65"/>
                  </a:lnTo>
                  <a:lnTo>
                    <a:pt x="686" y="65"/>
                  </a:lnTo>
                  <a:close/>
                  <a:moveTo>
                    <a:pt x="489" y="70"/>
                  </a:moveTo>
                  <a:lnTo>
                    <a:pt x="489" y="70"/>
                  </a:lnTo>
                  <a:lnTo>
                    <a:pt x="492" y="70"/>
                  </a:lnTo>
                  <a:lnTo>
                    <a:pt x="497" y="68"/>
                  </a:lnTo>
                  <a:lnTo>
                    <a:pt x="497" y="68"/>
                  </a:lnTo>
                  <a:lnTo>
                    <a:pt x="497" y="68"/>
                  </a:lnTo>
                  <a:lnTo>
                    <a:pt x="497" y="67"/>
                  </a:lnTo>
                  <a:lnTo>
                    <a:pt x="497" y="67"/>
                  </a:lnTo>
                  <a:lnTo>
                    <a:pt x="495" y="68"/>
                  </a:lnTo>
                  <a:lnTo>
                    <a:pt x="492" y="68"/>
                  </a:lnTo>
                  <a:lnTo>
                    <a:pt x="491" y="68"/>
                  </a:lnTo>
                  <a:lnTo>
                    <a:pt x="489" y="70"/>
                  </a:lnTo>
                  <a:lnTo>
                    <a:pt x="489" y="70"/>
                  </a:lnTo>
                  <a:close/>
                  <a:moveTo>
                    <a:pt x="335" y="76"/>
                  </a:moveTo>
                  <a:lnTo>
                    <a:pt x="335" y="76"/>
                  </a:lnTo>
                  <a:lnTo>
                    <a:pt x="341" y="76"/>
                  </a:lnTo>
                  <a:lnTo>
                    <a:pt x="348" y="74"/>
                  </a:lnTo>
                  <a:lnTo>
                    <a:pt x="360" y="71"/>
                  </a:lnTo>
                  <a:lnTo>
                    <a:pt x="360" y="71"/>
                  </a:lnTo>
                  <a:lnTo>
                    <a:pt x="357" y="70"/>
                  </a:lnTo>
                  <a:lnTo>
                    <a:pt x="354" y="68"/>
                  </a:lnTo>
                  <a:lnTo>
                    <a:pt x="348" y="68"/>
                  </a:lnTo>
                  <a:lnTo>
                    <a:pt x="340" y="71"/>
                  </a:lnTo>
                  <a:lnTo>
                    <a:pt x="335" y="76"/>
                  </a:lnTo>
                  <a:lnTo>
                    <a:pt x="335" y="76"/>
                  </a:lnTo>
                  <a:close/>
                  <a:moveTo>
                    <a:pt x="459" y="70"/>
                  </a:moveTo>
                  <a:lnTo>
                    <a:pt x="459" y="70"/>
                  </a:lnTo>
                  <a:lnTo>
                    <a:pt x="453" y="70"/>
                  </a:lnTo>
                  <a:lnTo>
                    <a:pt x="453" y="70"/>
                  </a:lnTo>
                  <a:lnTo>
                    <a:pt x="456" y="71"/>
                  </a:lnTo>
                  <a:lnTo>
                    <a:pt x="459" y="71"/>
                  </a:lnTo>
                  <a:lnTo>
                    <a:pt x="459" y="70"/>
                  </a:lnTo>
                  <a:lnTo>
                    <a:pt x="459" y="70"/>
                  </a:lnTo>
                  <a:close/>
                  <a:moveTo>
                    <a:pt x="441" y="74"/>
                  </a:moveTo>
                  <a:lnTo>
                    <a:pt x="441" y="74"/>
                  </a:lnTo>
                  <a:lnTo>
                    <a:pt x="442" y="73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1" y="70"/>
                  </a:lnTo>
                  <a:lnTo>
                    <a:pt x="439" y="70"/>
                  </a:lnTo>
                  <a:lnTo>
                    <a:pt x="439" y="71"/>
                  </a:lnTo>
                  <a:lnTo>
                    <a:pt x="439" y="71"/>
                  </a:lnTo>
                  <a:lnTo>
                    <a:pt x="441" y="71"/>
                  </a:lnTo>
                  <a:lnTo>
                    <a:pt x="442" y="73"/>
                  </a:lnTo>
                  <a:lnTo>
                    <a:pt x="442" y="73"/>
                  </a:lnTo>
                  <a:lnTo>
                    <a:pt x="441" y="73"/>
                  </a:lnTo>
                  <a:lnTo>
                    <a:pt x="441" y="74"/>
                  </a:lnTo>
                  <a:lnTo>
                    <a:pt x="441" y="74"/>
                  </a:lnTo>
                  <a:close/>
                  <a:moveTo>
                    <a:pt x="713" y="76"/>
                  </a:moveTo>
                  <a:lnTo>
                    <a:pt x="713" y="76"/>
                  </a:lnTo>
                  <a:lnTo>
                    <a:pt x="712" y="73"/>
                  </a:lnTo>
                  <a:lnTo>
                    <a:pt x="712" y="71"/>
                  </a:lnTo>
                  <a:lnTo>
                    <a:pt x="710" y="71"/>
                  </a:lnTo>
                  <a:lnTo>
                    <a:pt x="710" y="71"/>
                  </a:lnTo>
                  <a:lnTo>
                    <a:pt x="710" y="76"/>
                  </a:lnTo>
                  <a:lnTo>
                    <a:pt x="712" y="76"/>
                  </a:lnTo>
                  <a:lnTo>
                    <a:pt x="713" y="76"/>
                  </a:lnTo>
                  <a:lnTo>
                    <a:pt x="713" y="76"/>
                  </a:lnTo>
                  <a:close/>
                  <a:moveTo>
                    <a:pt x="735" y="83"/>
                  </a:moveTo>
                  <a:lnTo>
                    <a:pt x="735" y="83"/>
                  </a:lnTo>
                  <a:lnTo>
                    <a:pt x="741" y="93"/>
                  </a:lnTo>
                  <a:lnTo>
                    <a:pt x="747" y="102"/>
                  </a:lnTo>
                  <a:lnTo>
                    <a:pt x="758" y="119"/>
                  </a:lnTo>
                  <a:lnTo>
                    <a:pt x="758" y="119"/>
                  </a:lnTo>
                  <a:lnTo>
                    <a:pt x="753" y="106"/>
                  </a:lnTo>
                  <a:lnTo>
                    <a:pt x="749" y="93"/>
                  </a:lnTo>
                  <a:lnTo>
                    <a:pt x="742" y="82"/>
                  </a:lnTo>
                  <a:lnTo>
                    <a:pt x="736" y="71"/>
                  </a:lnTo>
                  <a:lnTo>
                    <a:pt x="736" y="71"/>
                  </a:lnTo>
                  <a:lnTo>
                    <a:pt x="735" y="74"/>
                  </a:lnTo>
                  <a:lnTo>
                    <a:pt x="735" y="77"/>
                  </a:lnTo>
                  <a:lnTo>
                    <a:pt x="735" y="80"/>
                  </a:lnTo>
                  <a:lnTo>
                    <a:pt x="735" y="83"/>
                  </a:lnTo>
                  <a:lnTo>
                    <a:pt x="735" y="83"/>
                  </a:lnTo>
                  <a:close/>
                  <a:moveTo>
                    <a:pt x="537" y="71"/>
                  </a:moveTo>
                  <a:lnTo>
                    <a:pt x="537" y="71"/>
                  </a:lnTo>
                  <a:lnTo>
                    <a:pt x="531" y="71"/>
                  </a:lnTo>
                  <a:lnTo>
                    <a:pt x="531" y="71"/>
                  </a:lnTo>
                  <a:lnTo>
                    <a:pt x="531" y="73"/>
                  </a:lnTo>
                  <a:lnTo>
                    <a:pt x="534" y="74"/>
                  </a:lnTo>
                  <a:lnTo>
                    <a:pt x="535" y="74"/>
                  </a:lnTo>
                  <a:lnTo>
                    <a:pt x="537" y="71"/>
                  </a:lnTo>
                  <a:lnTo>
                    <a:pt x="537" y="71"/>
                  </a:lnTo>
                  <a:close/>
                  <a:moveTo>
                    <a:pt x="101" y="74"/>
                  </a:moveTo>
                  <a:lnTo>
                    <a:pt x="101" y="74"/>
                  </a:lnTo>
                  <a:lnTo>
                    <a:pt x="99" y="76"/>
                  </a:lnTo>
                  <a:lnTo>
                    <a:pt x="96" y="79"/>
                  </a:lnTo>
                  <a:lnTo>
                    <a:pt x="93" y="82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8" y="83"/>
                  </a:lnTo>
                  <a:lnTo>
                    <a:pt x="88" y="83"/>
                  </a:lnTo>
                  <a:lnTo>
                    <a:pt x="88" y="85"/>
                  </a:lnTo>
                  <a:lnTo>
                    <a:pt x="88" y="87"/>
                  </a:lnTo>
                  <a:lnTo>
                    <a:pt x="88" y="87"/>
                  </a:lnTo>
                  <a:lnTo>
                    <a:pt x="87" y="87"/>
                  </a:lnTo>
                  <a:lnTo>
                    <a:pt x="85" y="88"/>
                  </a:lnTo>
                  <a:lnTo>
                    <a:pt x="82" y="94"/>
                  </a:lnTo>
                  <a:lnTo>
                    <a:pt x="82" y="94"/>
                  </a:lnTo>
                  <a:lnTo>
                    <a:pt x="90" y="90"/>
                  </a:lnTo>
                  <a:lnTo>
                    <a:pt x="96" y="85"/>
                  </a:lnTo>
                  <a:lnTo>
                    <a:pt x="102" y="79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4" y="74"/>
                  </a:lnTo>
                  <a:lnTo>
                    <a:pt x="102" y="74"/>
                  </a:lnTo>
                  <a:lnTo>
                    <a:pt x="101" y="74"/>
                  </a:lnTo>
                  <a:lnTo>
                    <a:pt x="101" y="74"/>
                  </a:lnTo>
                  <a:close/>
                  <a:moveTo>
                    <a:pt x="506" y="74"/>
                  </a:moveTo>
                  <a:lnTo>
                    <a:pt x="506" y="74"/>
                  </a:lnTo>
                  <a:lnTo>
                    <a:pt x="514" y="74"/>
                  </a:lnTo>
                  <a:lnTo>
                    <a:pt x="518" y="74"/>
                  </a:lnTo>
                  <a:lnTo>
                    <a:pt x="521" y="73"/>
                  </a:lnTo>
                  <a:lnTo>
                    <a:pt x="521" y="73"/>
                  </a:lnTo>
                  <a:lnTo>
                    <a:pt x="514" y="73"/>
                  </a:lnTo>
                  <a:lnTo>
                    <a:pt x="509" y="73"/>
                  </a:lnTo>
                  <a:lnTo>
                    <a:pt x="506" y="74"/>
                  </a:lnTo>
                  <a:lnTo>
                    <a:pt x="506" y="74"/>
                  </a:lnTo>
                  <a:close/>
                  <a:moveTo>
                    <a:pt x="685" y="80"/>
                  </a:moveTo>
                  <a:lnTo>
                    <a:pt x="685" y="80"/>
                  </a:lnTo>
                  <a:lnTo>
                    <a:pt x="683" y="79"/>
                  </a:lnTo>
                  <a:lnTo>
                    <a:pt x="683" y="77"/>
                  </a:lnTo>
                  <a:lnTo>
                    <a:pt x="683" y="77"/>
                  </a:lnTo>
                  <a:lnTo>
                    <a:pt x="675" y="74"/>
                  </a:lnTo>
                  <a:lnTo>
                    <a:pt x="672" y="73"/>
                  </a:lnTo>
                  <a:lnTo>
                    <a:pt x="669" y="74"/>
                  </a:lnTo>
                  <a:lnTo>
                    <a:pt x="669" y="74"/>
                  </a:lnTo>
                  <a:lnTo>
                    <a:pt x="672" y="77"/>
                  </a:lnTo>
                  <a:lnTo>
                    <a:pt x="675" y="79"/>
                  </a:lnTo>
                  <a:lnTo>
                    <a:pt x="678" y="80"/>
                  </a:lnTo>
                  <a:lnTo>
                    <a:pt x="685" y="80"/>
                  </a:lnTo>
                  <a:lnTo>
                    <a:pt x="685" y="80"/>
                  </a:lnTo>
                  <a:close/>
                  <a:moveTo>
                    <a:pt x="155" y="82"/>
                  </a:moveTo>
                  <a:lnTo>
                    <a:pt x="155" y="82"/>
                  </a:lnTo>
                  <a:lnTo>
                    <a:pt x="160" y="82"/>
                  </a:lnTo>
                  <a:lnTo>
                    <a:pt x="166" y="80"/>
                  </a:lnTo>
                  <a:lnTo>
                    <a:pt x="174" y="76"/>
                  </a:lnTo>
                  <a:lnTo>
                    <a:pt x="174" y="76"/>
                  </a:lnTo>
                  <a:lnTo>
                    <a:pt x="163" y="77"/>
                  </a:lnTo>
                  <a:lnTo>
                    <a:pt x="159" y="79"/>
                  </a:lnTo>
                  <a:lnTo>
                    <a:pt x="155" y="82"/>
                  </a:lnTo>
                  <a:lnTo>
                    <a:pt x="155" y="82"/>
                  </a:lnTo>
                  <a:close/>
                  <a:moveTo>
                    <a:pt x="221" y="79"/>
                  </a:moveTo>
                  <a:lnTo>
                    <a:pt x="221" y="79"/>
                  </a:lnTo>
                  <a:lnTo>
                    <a:pt x="226" y="79"/>
                  </a:lnTo>
                  <a:lnTo>
                    <a:pt x="227" y="77"/>
                  </a:lnTo>
                  <a:lnTo>
                    <a:pt x="229" y="77"/>
                  </a:lnTo>
                  <a:lnTo>
                    <a:pt x="229" y="77"/>
                  </a:lnTo>
                  <a:lnTo>
                    <a:pt x="229" y="76"/>
                  </a:lnTo>
                  <a:lnTo>
                    <a:pt x="227" y="76"/>
                  </a:lnTo>
                  <a:lnTo>
                    <a:pt x="227" y="76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3" y="77"/>
                  </a:lnTo>
                  <a:lnTo>
                    <a:pt x="221" y="79"/>
                  </a:lnTo>
                  <a:lnTo>
                    <a:pt x="221" y="79"/>
                  </a:lnTo>
                  <a:close/>
                  <a:moveTo>
                    <a:pt x="378" y="76"/>
                  </a:moveTo>
                  <a:lnTo>
                    <a:pt x="378" y="76"/>
                  </a:lnTo>
                  <a:lnTo>
                    <a:pt x="380" y="77"/>
                  </a:lnTo>
                  <a:lnTo>
                    <a:pt x="383" y="79"/>
                  </a:lnTo>
                  <a:lnTo>
                    <a:pt x="389" y="77"/>
                  </a:lnTo>
                  <a:lnTo>
                    <a:pt x="389" y="77"/>
                  </a:lnTo>
                  <a:lnTo>
                    <a:pt x="387" y="76"/>
                  </a:lnTo>
                  <a:lnTo>
                    <a:pt x="384" y="76"/>
                  </a:lnTo>
                  <a:lnTo>
                    <a:pt x="378" y="76"/>
                  </a:lnTo>
                  <a:lnTo>
                    <a:pt x="378" y="76"/>
                  </a:lnTo>
                  <a:close/>
                  <a:moveTo>
                    <a:pt x="665" y="79"/>
                  </a:moveTo>
                  <a:lnTo>
                    <a:pt x="665" y="79"/>
                  </a:lnTo>
                  <a:lnTo>
                    <a:pt x="663" y="76"/>
                  </a:lnTo>
                  <a:lnTo>
                    <a:pt x="662" y="76"/>
                  </a:lnTo>
                  <a:lnTo>
                    <a:pt x="662" y="76"/>
                  </a:lnTo>
                  <a:lnTo>
                    <a:pt x="662" y="77"/>
                  </a:lnTo>
                  <a:lnTo>
                    <a:pt x="665" y="79"/>
                  </a:lnTo>
                  <a:lnTo>
                    <a:pt x="665" y="79"/>
                  </a:lnTo>
                  <a:close/>
                  <a:moveTo>
                    <a:pt x="579" y="77"/>
                  </a:moveTo>
                  <a:lnTo>
                    <a:pt x="579" y="77"/>
                  </a:lnTo>
                  <a:lnTo>
                    <a:pt x="578" y="79"/>
                  </a:lnTo>
                  <a:lnTo>
                    <a:pt x="578" y="80"/>
                  </a:lnTo>
                  <a:lnTo>
                    <a:pt x="576" y="79"/>
                  </a:lnTo>
                  <a:lnTo>
                    <a:pt x="576" y="79"/>
                  </a:lnTo>
                  <a:lnTo>
                    <a:pt x="579" y="87"/>
                  </a:lnTo>
                  <a:lnTo>
                    <a:pt x="579" y="87"/>
                  </a:lnTo>
                  <a:lnTo>
                    <a:pt x="585" y="88"/>
                  </a:lnTo>
                  <a:lnTo>
                    <a:pt x="590" y="90"/>
                  </a:lnTo>
                  <a:lnTo>
                    <a:pt x="590" y="90"/>
                  </a:lnTo>
                  <a:lnTo>
                    <a:pt x="595" y="85"/>
                  </a:lnTo>
                  <a:lnTo>
                    <a:pt x="599" y="80"/>
                  </a:lnTo>
                  <a:lnTo>
                    <a:pt x="599" y="80"/>
                  </a:lnTo>
                  <a:lnTo>
                    <a:pt x="598" y="80"/>
                  </a:lnTo>
                  <a:lnTo>
                    <a:pt x="596" y="79"/>
                  </a:lnTo>
                  <a:lnTo>
                    <a:pt x="593" y="77"/>
                  </a:lnTo>
                  <a:lnTo>
                    <a:pt x="593" y="77"/>
                  </a:lnTo>
                  <a:lnTo>
                    <a:pt x="590" y="77"/>
                  </a:lnTo>
                  <a:lnTo>
                    <a:pt x="587" y="77"/>
                  </a:lnTo>
                  <a:lnTo>
                    <a:pt x="584" y="77"/>
                  </a:lnTo>
                  <a:lnTo>
                    <a:pt x="579" y="77"/>
                  </a:lnTo>
                  <a:lnTo>
                    <a:pt x="579" y="77"/>
                  </a:lnTo>
                  <a:close/>
                  <a:moveTo>
                    <a:pt x="622" y="80"/>
                  </a:moveTo>
                  <a:lnTo>
                    <a:pt x="622" y="80"/>
                  </a:lnTo>
                  <a:lnTo>
                    <a:pt x="627" y="82"/>
                  </a:lnTo>
                  <a:lnTo>
                    <a:pt x="627" y="82"/>
                  </a:lnTo>
                  <a:lnTo>
                    <a:pt x="625" y="77"/>
                  </a:lnTo>
                  <a:lnTo>
                    <a:pt x="622" y="77"/>
                  </a:lnTo>
                  <a:lnTo>
                    <a:pt x="622" y="77"/>
                  </a:lnTo>
                  <a:lnTo>
                    <a:pt x="622" y="80"/>
                  </a:lnTo>
                  <a:lnTo>
                    <a:pt x="622" y="80"/>
                  </a:lnTo>
                  <a:close/>
                  <a:moveTo>
                    <a:pt x="265" y="80"/>
                  </a:moveTo>
                  <a:lnTo>
                    <a:pt x="265" y="80"/>
                  </a:lnTo>
                  <a:lnTo>
                    <a:pt x="282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309" y="82"/>
                  </a:lnTo>
                  <a:lnTo>
                    <a:pt x="314" y="80"/>
                  </a:lnTo>
                  <a:lnTo>
                    <a:pt x="320" y="79"/>
                  </a:lnTo>
                  <a:lnTo>
                    <a:pt x="320" y="79"/>
                  </a:lnTo>
                  <a:lnTo>
                    <a:pt x="293" y="79"/>
                  </a:lnTo>
                  <a:lnTo>
                    <a:pt x="277" y="79"/>
                  </a:lnTo>
                  <a:lnTo>
                    <a:pt x="265" y="80"/>
                  </a:lnTo>
                  <a:lnTo>
                    <a:pt x="265" y="80"/>
                  </a:lnTo>
                  <a:close/>
                  <a:moveTo>
                    <a:pt x="660" y="91"/>
                  </a:moveTo>
                  <a:lnTo>
                    <a:pt x="660" y="91"/>
                  </a:lnTo>
                  <a:lnTo>
                    <a:pt x="659" y="83"/>
                  </a:lnTo>
                  <a:lnTo>
                    <a:pt x="659" y="83"/>
                  </a:lnTo>
                  <a:lnTo>
                    <a:pt x="651" y="80"/>
                  </a:lnTo>
                  <a:lnTo>
                    <a:pt x="642" y="79"/>
                  </a:lnTo>
                  <a:lnTo>
                    <a:pt x="642" y="79"/>
                  </a:lnTo>
                  <a:lnTo>
                    <a:pt x="645" y="82"/>
                  </a:lnTo>
                  <a:lnTo>
                    <a:pt x="649" y="85"/>
                  </a:lnTo>
                  <a:lnTo>
                    <a:pt x="656" y="88"/>
                  </a:lnTo>
                  <a:lnTo>
                    <a:pt x="660" y="91"/>
                  </a:lnTo>
                  <a:lnTo>
                    <a:pt x="660" y="91"/>
                  </a:lnTo>
                  <a:close/>
                  <a:moveTo>
                    <a:pt x="503" y="82"/>
                  </a:moveTo>
                  <a:lnTo>
                    <a:pt x="503" y="82"/>
                  </a:lnTo>
                  <a:lnTo>
                    <a:pt x="509" y="82"/>
                  </a:lnTo>
                  <a:lnTo>
                    <a:pt x="515" y="83"/>
                  </a:lnTo>
                  <a:lnTo>
                    <a:pt x="521" y="83"/>
                  </a:lnTo>
                  <a:lnTo>
                    <a:pt x="526" y="83"/>
                  </a:lnTo>
                  <a:lnTo>
                    <a:pt x="526" y="83"/>
                  </a:lnTo>
                  <a:lnTo>
                    <a:pt x="524" y="82"/>
                  </a:lnTo>
                  <a:lnTo>
                    <a:pt x="524" y="80"/>
                  </a:lnTo>
                  <a:lnTo>
                    <a:pt x="524" y="80"/>
                  </a:lnTo>
                  <a:lnTo>
                    <a:pt x="514" y="80"/>
                  </a:lnTo>
                  <a:lnTo>
                    <a:pt x="509" y="80"/>
                  </a:lnTo>
                  <a:lnTo>
                    <a:pt x="503" y="82"/>
                  </a:lnTo>
                  <a:lnTo>
                    <a:pt x="503" y="82"/>
                  </a:lnTo>
                  <a:close/>
                  <a:moveTo>
                    <a:pt x="549" y="87"/>
                  </a:moveTo>
                  <a:lnTo>
                    <a:pt x="549" y="87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7" y="83"/>
                  </a:lnTo>
                  <a:lnTo>
                    <a:pt x="535" y="85"/>
                  </a:lnTo>
                  <a:lnTo>
                    <a:pt x="535" y="85"/>
                  </a:lnTo>
                  <a:lnTo>
                    <a:pt x="549" y="87"/>
                  </a:lnTo>
                  <a:lnTo>
                    <a:pt x="549" y="87"/>
                  </a:lnTo>
                  <a:close/>
                  <a:moveTo>
                    <a:pt x="107" y="87"/>
                  </a:moveTo>
                  <a:lnTo>
                    <a:pt x="107" y="87"/>
                  </a:lnTo>
                  <a:lnTo>
                    <a:pt x="113" y="87"/>
                  </a:lnTo>
                  <a:lnTo>
                    <a:pt x="117" y="85"/>
                  </a:lnTo>
                  <a:lnTo>
                    <a:pt x="117" y="85"/>
                  </a:lnTo>
                  <a:lnTo>
                    <a:pt x="111" y="83"/>
                  </a:lnTo>
                  <a:lnTo>
                    <a:pt x="110" y="82"/>
                  </a:lnTo>
                  <a:lnTo>
                    <a:pt x="107" y="83"/>
                  </a:lnTo>
                  <a:lnTo>
                    <a:pt x="107" y="83"/>
                  </a:lnTo>
                  <a:lnTo>
                    <a:pt x="108" y="83"/>
                  </a:lnTo>
                  <a:lnTo>
                    <a:pt x="108" y="85"/>
                  </a:lnTo>
                  <a:lnTo>
                    <a:pt x="107" y="87"/>
                  </a:lnTo>
                  <a:lnTo>
                    <a:pt x="107" y="87"/>
                  </a:lnTo>
                  <a:close/>
                  <a:moveTo>
                    <a:pt x="133" y="88"/>
                  </a:moveTo>
                  <a:lnTo>
                    <a:pt x="133" y="88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36" y="83"/>
                  </a:lnTo>
                  <a:lnTo>
                    <a:pt x="133" y="88"/>
                  </a:lnTo>
                  <a:lnTo>
                    <a:pt x="133" y="88"/>
                  </a:lnTo>
                  <a:close/>
                  <a:moveTo>
                    <a:pt x="226" y="87"/>
                  </a:moveTo>
                  <a:lnTo>
                    <a:pt x="226" y="87"/>
                  </a:lnTo>
                  <a:lnTo>
                    <a:pt x="229" y="90"/>
                  </a:lnTo>
                  <a:lnTo>
                    <a:pt x="232" y="91"/>
                  </a:lnTo>
                  <a:lnTo>
                    <a:pt x="239" y="90"/>
                  </a:lnTo>
                  <a:lnTo>
                    <a:pt x="248" y="90"/>
                  </a:lnTo>
                  <a:lnTo>
                    <a:pt x="252" y="91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74" y="90"/>
                  </a:lnTo>
                  <a:lnTo>
                    <a:pt x="284" y="88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74" y="85"/>
                  </a:lnTo>
                  <a:lnTo>
                    <a:pt x="258" y="83"/>
                  </a:lnTo>
                  <a:lnTo>
                    <a:pt x="242" y="83"/>
                  </a:lnTo>
                  <a:lnTo>
                    <a:pt x="235" y="85"/>
                  </a:lnTo>
                  <a:lnTo>
                    <a:pt x="226" y="87"/>
                  </a:lnTo>
                  <a:lnTo>
                    <a:pt x="226" y="87"/>
                  </a:lnTo>
                  <a:close/>
                  <a:moveTo>
                    <a:pt x="323" y="91"/>
                  </a:moveTo>
                  <a:lnTo>
                    <a:pt x="323" y="91"/>
                  </a:lnTo>
                  <a:lnTo>
                    <a:pt x="341" y="88"/>
                  </a:lnTo>
                  <a:lnTo>
                    <a:pt x="351" y="87"/>
                  </a:lnTo>
                  <a:lnTo>
                    <a:pt x="357" y="85"/>
                  </a:lnTo>
                  <a:lnTo>
                    <a:pt x="357" y="85"/>
                  </a:lnTo>
                  <a:lnTo>
                    <a:pt x="348" y="85"/>
                  </a:lnTo>
                  <a:lnTo>
                    <a:pt x="340" y="85"/>
                  </a:lnTo>
                  <a:lnTo>
                    <a:pt x="331" y="88"/>
                  </a:lnTo>
                  <a:lnTo>
                    <a:pt x="323" y="91"/>
                  </a:lnTo>
                  <a:lnTo>
                    <a:pt x="323" y="91"/>
                  </a:lnTo>
                  <a:close/>
                  <a:moveTo>
                    <a:pt x="402" y="100"/>
                  </a:moveTo>
                  <a:lnTo>
                    <a:pt x="402" y="100"/>
                  </a:lnTo>
                  <a:lnTo>
                    <a:pt x="410" y="100"/>
                  </a:lnTo>
                  <a:lnTo>
                    <a:pt x="418" y="99"/>
                  </a:lnTo>
                  <a:lnTo>
                    <a:pt x="418" y="99"/>
                  </a:lnTo>
                  <a:lnTo>
                    <a:pt x="419" y="93"/>
                  </a:lnTo>
                  <a:lnTo>
                    <a:pt x="421" y="85"/>
                  </a:lnTo>
                  <a:lnTo>
                    <a:pt x="421" y="85"/>
                  </a:lnTo>
                  <a:lnTo>
                    <a:pt x="416" y="85"/>
                  </a:lnTo>
                  <a:lnTo>
                    <a:pt x="413" y="83"/>
                  </a:lnTo>
                  <a:lnTo>
                    <a:pt x="413" y="83"/>
                  </a:lnTo>
                  <a:lnTo>
                    <a:pt x="409" y="87"/>
                  </a:lnTo>
                  <a:lnTo>
                    <a:pt x="406" y="90"/>
                  </a:lnTo>
                  <a:lnTo>
                    <a:pt x="402" y="96"/>
                  </a:lnTo>
                  <a:lnTo>
                    <a:pt x="402" y="100"/>
                  </a:lnTo>
                  <a:lnTo>
                    <a:pt x="402" y="100"/>
                  </a:lnTo>
                  <a:close/>
                  <a:moveTo>
                    <a:pt x="450" y="85"/>
                  </a:moveTo>
                  <a:lnTo>
                    <a:pt x="450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85"/>
                  </a:lnTo>
                  <a:lnTo>
                    <a:pt x="447" y="87"/>
                  </a:lnTo>
                  <a:lnTo>
                    <a:pt x="448" y="87"/>
                  </a:lnTo>
                  <a:lnTo>
                    <a:pt x="450" y="85"/>
                  </a:lnTo>
                  <a:lnTo>
                    <a:pt x="450" y="85"/>
                  </a:lnTo>
                  <a:close/>
                  <a:moveTo>
                    <a:pt x="596" y="93"/>
                  </a:moveTo>
                  <a:lnTo>
                    <a:pt x="596" y="93"/>
                  </a:lnTo>
                  <a:lnTo>
                    <a:pt x="599" y="94"/>
                  </a:lnTo>
                  <a:lnTo>
                    <a:pt x="604" y="94"/>
                  </a:lnTo>
                  <a:lnTo>
                    <a:pt x="611" y="96"/>
                  </a:lnTo>
                  <a:lnTo>
                    <a:pt x="611" y="96"/>
                  </a:lnTo>
                  <a:lnTo>
                    <a:pt x="611" y="91"/>
                  </a:lnTo>
                  <a:lnTo>
                    <a:pt x="611" y="90"/>
                  </a:lnTo>
                  <a:lnTo>
                    <a:pt x="608" y="87"/>
                  </a:lnTo>
                  <a:lnTo>
                    <a:pt x="607" y="87"/>
                  </a:lnTo>
                  <a:lnTo>
                    <a:pt x="604" y="87"/>
                  </a:lnTo>
                  <a:lnTo>
                    <a:pt x="601" y="88"/>
                  </a:lnTo>
                  <a:lnTo>
                    <a:pt x="598" y="90"/>
                  </a:lnTo>
                  <a:lnTo>
                    <a:pt x="596" y="93"/>
                  </a:lnTo>
                  <a:lnTo>
                    <a:pt x="596" y="93"/>
                  </a:lnTo>
                  <a:close/>
                  <a:moveTo>
                    <a:pt x="680" y="87"/>
                  </a:moveTo>
                  <a:lnTo>
                    <a:pt x="680" y="87"/>
                  </a:lnTo>
                  <a:lnTo>
                    <a:pt x="685" y="91"/>
                  </a:lnTo>
                  <a:lnTo>
                    <a:pt x="689" y="97"/>
                  </a:lnTo>
                  <a:lnTo>
                    <a:pt x="689" y="97"/>
                  </a:lnTo>
                  <a:lnTo>
                    <a:pt x="689" y="96"/>
                  </a:lnTo>
                  <a:lnTo>
                    <a:pt x="688" y="93"/>
                  </a:lnTo>
                  <a:lnTo>
                    <a:pt x="686" y="90"/>
                  </a:lnTo>
                  <a:lnTo>
                    <a:pt x="686" y="88"/>
                  </a:lnTo>
                  <a:lnTo>
                    <a:pt x="686" y="88"/>
                  </a:lnTo>
                  <a:lnTo>
                    <a:pt x="683" y="85"/>
                  </a:lnTo>
                  <a:lnTo>
                    <a:pt x="680" y="85"/>
                  </a:lnTo>
                  <a:lnTo>
                    <a:pt x="680" y="87"/>
                  </a:lnTo>
                  <a:lnTo>
                    <a:pt x="680" y="87"/>
                  </a:lnTo>
                  <a:close/>
                  <a:moveTo>
                    <a:pt x="302" y="90"/>
                  </a:moveTo>
                  <a:lnTo>
                    <a:pt x="302" y="90"/>
                  </a:lnTo>
                  <a:lnTo>
                    <a:pt x="305" y="91"/>
                  </a:lnTo>
                  <a:lnTo>
                    <a:pt x="309" y="91"/>
                  </a:lnTo>
                  <a:lnTo>
                    <a:pt x="316" y="87"/>
                  </a:lnTo>
                  <a:lnTo>
                    <a:pt x="316" y="87"/>
                  </a:lnTo>
                  <a:lnTo>
                    <a:pt x="308" y="88"/>
                  </a:lnTo>
                  <a:lnTo>
                    <a:pt x="305" y="88"/>
                  </a:lnTo>
                  <a:lnTo>
                    <a:pt x="302" y="90"/>
                  </a:lnTo>
                  <a:lnTo>
                    <a:pt x="302" y="90"/>
                  </a:lnTo>
                  <a:close/>
                  <a:moveTo>
                    <a:pt x="462" y="88"/>
                  </a:moveTo>
                  <a:lnTo>
                    <a:pt x="462" y="88"/>
                  </a:lnTo>
                  <a:lnTo>
                    <a:pt x="466" y="90"/>
                  </a:lnTo>
                  <a:lnTo>
                    <a:pt x="470" y="90"/>
                  </a:lnTo>
                  <a:lnTo>
                    <a:pt x="471" y="88"/>
                  </a:lnTo>
                  <a:lnTo>
                    <a:pt x="471" y="88"/>
                  </a:lnTo>
                  <a:lnTo>
                    <a:pt x="470" y="87"/>
                  </a:lnTo>
                  <a:lnTo>
                    <a:pt x="466" y="87"/>
                  </a:lnTo>
                  <a:lnTo>
                    <a:pt x="463" y="87"/>
                  </a:lnTo>
                  <a:lnTo>
                    <a:pt x="462" y="88"/>
                  </a:lnTo>
                  <a:lnTo>
                    <a:pt x="462" y="88"/>
                  </a:lnTo>
                  <a:close/>
                  <a:moveTo>
                    <a:pt x="526" y="94"/>
                  </a:moveTo>
                  <a:lnTo>
                    <a:pt x="526" y="94"/>
                  </a:lnTo>
                  <a:lnTo>
                    <a:pt x="526" y="93"/>
                  </a:lnTo>
                  <a:lnTo>
                    <a:pt x="526" y="88"/>
                  </a:lnTo>
                  <a:lnTo>
                    <a:pt x="526" y="88"/>
                  </a:lnTo>
                  <a:lnTo>
                    <a:pt x="514" y="88"/>
                  </a:lnTo>
                  <a:lnTo>
                    <a:pt x="506" y="87"/>
                  </a:lnTo>
                  <a:lnTo>
                    <a:pt x="500" y="88"/>
                  </a:lnTo>
                  <a:lnTo>
                    <a:pt x="500" y="88"/>
                  </a:lnTo>
                  <a:lnTo>
                    <a:pt x="512" y="91"/>
                  </a:lnTo>
                  <a:lnTo>
                    <a:pt x="526" y="94"/>
                  </a:lnTo>
                  <a:lnTo>
                    <a:pt x="526" y="94"/>
                  </a:lnTo>
                  <a:close/>
                  <a:moveTo>
                    <a:pt x="491" y="94"/>
                  </a:moveTo>
                  <a:lnTo>
                    <a:pt x="491" y="94"/>
                  </a:lnTo>
                  <a:lnTo>
                    <a:pt x="491" y="93"/>
                  </a:lnTo>
                  <a:lnTo>
                    <a:pt x="491" y="90"/>
                  </a:lnTo>
                  <a:lnTo>
                    <a:pt x="491" y="90"/>
                  </a:lnTo>
                  <a:lnTo>
                    <a:pt x="479" y="88"/>
                  </a:lnTo>
                  <a:lnTo>
                    <a:pt x="479" y="88"/>
                  </a:lnTo>
                  <a:lnTo>
                    <a:pt x="483" y="91"/>
                  </a:lnTo>
                  <a:lnTo>
                    <a:pt x="491" y="94"/>
                  </a:lnTo>
                  <a:lnTo>
                    <a:pt x="491" y="94"/>
                  </a:lnTo>
                  <a:close/>
                  <a:moveTo>
                    <a:pt x="691" y="90"/>
                  </a:moveTo>
                  <a:lnTo>
                    <a:pt x="691" y="90"/>
                  </a:lnTo>
                  <a:lnTo>
                    <a:pt x="695" y="102"/>
                  </a:lnTo>
                  <a:lnTo>
                    <a:pt x="695" y="102"/>
                  </a:lnTo>
                  <a:lnTo>
                    <a:pt x="697" y="106"/>
                  </a:lnTo>
                  <a:lnTo>
                    <a:pt x="700" y="109"/>
                  </a:lnTo>
                  <a:lnTo>
                    <a:pt x="701" y="109"/>
                  </a:lnTo>
                  <a:lnTo>
                    <a:pt x="701" y="109"/>
                  </a:lnTo>
                  <a:lnTo>
                    <a:pt x="698" y="97"/>
                  </a:lnTo>
                  <a:lnTo>
                    <a:pt x="695" y="91"/>
                  </a:lnTo>
                  <a:lnTo>
                    <a:pt x="691" y="88"/>
                  </a:lnTo>
                  <a:lnTo>
                    <a:pt x="691" y="88"/>
                  </a:lnTo>
                  <a:lnTo>
                    <a:pt x="691" y="90"/>
                  </a:lnTo>
                  <a:lnTo>
                    <a:pt x="691" y="90"/>
                  </a:lnTo>
                  <a:close/>
                  <a:moveTo>
                    <a:pt x="422" y="100"/>
                  </a:moveTo>
                  <a:lnTo>
                    <a:pt x="422" y="100"/>
                  </a:lnTo>
                  <a:lnTo>
                    <a:pt x="428" y="100"/>
                  </a:lnTo>
                  <a:lnTo>
                    <a:pt x="433" y="99"/>
                  </a:lnTo>
                  <a:lnTo>
                    <a:pt x="433" y="99"/>
                  </a:lnTo>
                  <a:lnTo>
                    <a:pt x="433" y="96"/>
                  </a:lnTo>
                  <a:lnTo>
                    <a:pt x="431" y="94"/>
                  </a:lnTo>
                  <a:lnTo>
                    <a:pt x="430" y="91"/>
                  </a:lnTo>
                  <a:lnTo>
                    <a:pt x="430" y="88"/>
                  </a:lnTo>
                  <a:lnTo>
                    <a:pt x="430" y="88"/>
                  </a:lnTo>
                  <a:lnTo>
                    <a:pt x="427" y="88"/>
                  </a:lnTo>
                  <a:lnTo>
                    <a:pt x="425" y="90"/>
                  </a:lnTo>
                  <a:lnTo>
                    <a:pt x="424" y="93"/>
                  </a:lnTo>
                  <a:lnTo>
                    <a:pt x="424" y="97"/>
                  </a:lnTo>
                  <a:lnTo>
                    <a:pt x="422" y="100"/>
                  </a:lnTo>
                  <a:lnTo>
                    <a:pt x="422" y="100"/>
                  </a:lnTo>
                  <a:close/>
                  <a:moveTo>
                    <a:pt x="637" y="100"/>
                  </a:moveTo>
                  <a:lnTo>
                    <a:pt x="637" y="100"/>
                  </a:lnTo>
                  <a:lnTo>
                    <a:pt x="646" y="102"/>
                  </a:lnTo>
                  <a:lnTo>
                    <a:pt x="646" y="102"/>
                  </a:lnTo>
                  <a:lnTo>
                    <a:pt x="645" y="96"/>
                  </a:lnTo>
                  <a:lnTo>
                    <a:pt x="642" y="90"/>
                  </a:lnTo>
                  <a:lnTo>
                    <a:pt x="642" y="90"/>
                  </a:lnTo>
                  <a:lnTo>
                    <a:pt x="637" y="90"/>
                  </a:lnTo>
                  <a:lnTo>
                    <a:pt x="633" y="88"/>
                  </a:lnTo>
                  <a:lnTo>
                    <a:pt x="633" y="88"/>
                  </a:lnTo>
                  <a:lnTo>
                    <a:pt x="634" y="96"/>
                  </a:lnTo>
                  <a:lnTo>
                    <a:pt x="637" y="100"/>
                  </a:lnTo>
                  <a:lnTo>
                    <a:pt x="637" y="100"/>
                  </a:lnTo>
                  <a:close/>
                  <a:moveTo>
                    <a:pt x="136" y="94"/>
                  </a:moveTo>
                  <a:lnTo>
                    <a:pt x="136" y="94"/>
                  </a:lnTo>
                  <a:lnTo>
                    <a:pt x="139" y="94"/>
                  </a:lnTo>
                  <a:lnTo>
                    <a:pt x="142" y="94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48" y="88"/>
                  </a:lnTo>
                  <a:lnTo>
                    <a:pt x="140" y="91"/>
                  </a:lnTo>
                  <a:lnTo>
                    <a:pt x="136" y="94"/>
                  </a:lnTo>
                  <a:lnTo>
                    <a:pt x="136" y="94"/>
                  </a:lnTo>
                  <a:close/>
                  <a:moveTo>
                    <a:pt x="155" y="93"/>
                  </a:moveTo>
                  <a:lnTo>
                    <a:pt x="155" y="93"/>
                  </a:lnTo>
                  <a:lnTo>
                    <a:pt x="159" y="91"/>
                  </a:lnTo>
                  <a:lnTo>
                    <a:pt x="160" y="91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0" y="90"/>
                  </a:lnTo>
                  <a:lnTo>
                    <a:pt x="157" y="90"/>
                  </a:lnTo>
                  <a:lnTo>
                    <a:pt x="155" y="91"/>
                  </a:lnTo>
                  <a:lnTo>
                    <a:pt x="155" y="93"/>
                  </a:lnTo>
                  <a:lnTo>
                    <a:pt x="155" y="93"/>
                  </a:lnTo>
                  <a:close/>
                  <a:moveTo>
                    <a:pt x="395" y="96"/>
                  </a:moveTo>
                  <a:lnTo>
                    <a:pt x="395" y="96"/>
                  </a:lnTo>
                  <a:lnTo>
                    <a:pt x="395" y="93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0" y="88"/>
                  </a:lnTo>
                  <a:lnTo>
                    <a:pt x="390" y="88"/>
                  </a:lnTo>
                  <a:lnTo>
                    <a:pt x="392" y="94"/>
                  </a:lnTo>
                  <a:lnTo>
                    <a:pt x="393" y="96"/>
                  </a:lnTo>
                  <a:lnTo>
                    <a:pt x="395" y="96"/>
                  </a:lnTo>
                  <a:lnTo>
                    <a:pt x="395" y="96"/>
                  </a:lnTo>
                  <a:close/>
                  <a:moveTo>
                    <a:pt x="445" y="90"/>
                  </a:moveTo>
                  <a:lnTo>
                    <a:pt x="445" y="90"/>
                  </a:lnTo>
                  <a:lnTo>
                    <a:pt x="445" y="94"/>
                  </a:lnTo>
                  <a:lnTo>
                    <a:pt x="447" y="100"/>
                  </a:lnTo>
                  <a:lnTo>
                    <a:pt x="447" y="100"/>
                  </a:lnTo>
                  <a:lnTo>
                    <a:pt x="454" y="100"/>
                  </a:lnTo>
                  <a:lnTo>
                    <a:pt x="457" y="99"/>
                  </a:lnTo>
                  <a:lnTo>
                    <a:pt x="459" y="96"/>
                  </a:lnTo>
                  <a:lnTo>
                    <a:pt x="459" y="96"/>
                  </a:lnTo>
                  <a:lnTo>
                    <a:pt x="456" y="93"/>
                  </a:lnTo>
                  <a:lnTo>
                    <a:pt x="453" y="91"/>
                  </a:lnTo>
                  <a:lnTo>
                    <a:pt x="445" y="90"/>
                  </a:lnTo>
                  <a:lnTo>
                    <a:pt x="445" y="90"/>
                  </a:lnTo>
                  <a:close/>
                  <a:moveTo>
                    <a:pt x="546" y="102"/>
                  </a:moveTo>
                  <a:lnTo>
                    <a:pt x="546" y="102"/>
                  </a:lnTo>
                  <a:lnTo>
                    <a:pt x="549" y="97"/>
                  </a:lnTo>
                  <a:lnTo>
                    <a:pt x="549" y="94"/>
                  </a:lnTo>
                  <a:lnTo>
                    <a:pt x="550" y="91"/>
                  </a:lnTo>
                  <a:lnTo>
                    <a:pt x="550" y="91"/>
                  </a:lnTo>
                  <a:lnTo>
                    <a:pt x="534" y="90"/>
                  </a:lnTo>
                  <a:lnTo>
                    <a:pt x="534" y="90"/>
                  </a:lnTo>
                  <a:lnTo>
                    <a:pt x="535" y="96"/>
                  </a:lnTo>
                  <a:lnTo>
                    <a:pt x="537" y="99"/>
                  </a:lnTo>
                  <a:lnTo>
                    <a:pt x="541" y="100"/>
                  </a:lnTo>
                  <a:lnTo>
                    <a:pt x="546" y="102"/>
                  </a:lnTo>
                  <a:lnTo>
                    <a:pt x="546" y="102"/>
                  </a:lnTo>
                  <a:close/>
                  <a:moveTo>
                    <a:pt x="710" y="108"/>
                  </a:moveTo>
                  <a:lnTo>
                    <a:pt x="710" y="108"/>
                  </a:lnTo>
                  <a:lnTo>
                    <a:pt x="712" y="108"/>
                  </a:lnTo>
                  <a:lnTo>
                    <a:pt x="713" y="108"/>
                  </a:lnTo>
                  <a:lnTo>
                    <a:pt x="713" y="108"/>
                  </a:lnTo>
                  <a:lnTo>
                    <a:pt x="709" y="91"/>
                  </a:lnTo>
                  <a:lnTo>
                    <a:pt x="709" y="91"/>
                  </a:lnTo>
                  <a:lnTo>
                    <a:pt x="704" y="90"/>
                  </a:lnTo>
                  <a:lnTo>
                    <a:pt x="703" y="90"/>
                  </a:lnTo>
                  <a:lnTo>
                    <a:pt x="700" y="90"/>
                  </a:lnTo>
                  <a:lnTo>
                    <a:pt x="700" y="90"/>
                  </a:lnTo>
                  <a:lnTo>
                    <a:pt x="704" y="100"/>
                  </a:lnTo>
                  <a:lnTo>
                    <a:pt x="710" y="108"/>
                  </a:lnTo>
                  <a:lnTo>
                    <a:pt x="710" y="108"/>
                  </a:lnTo>
                  <a:close/>
                  <a:moveTo>
                    <a:pt x="91" y="103"/>
                  </a:moveTo>
                  <a:lnTo>
                    <a:pt x="91" y="103"/>
                  </a:lnTo>
                  <a:lnTo>
                    <a:pt x="105" y="100"/>
                  </a:lnTo>
                  <a:lnTo>
                    <a:pt x="111" y="97"/>
                  </a:lnTo>
                  <a:lnTo>
                    <a:pt x="113" y="94"/>
                  </a:lnTo>
                  <a:lnTo>
                    <a:pt x="114" y="91"/>
                  </a:lnTo>
                  <a:lnTo>
                    <a:pt x="114" y="91"/>
                  </a:lnTo>
                  <a:lnTo>
                    <a:pt x="105" y="91"/>
                  </a:lnTo>
                  <a:lnTo>
                    <a:pt x="99" y="93"/>
                  </a:lnTo>
                  <a:lnTo>
                    <a:pt x="94" y="97"/>
                  </a:lnTo>
                  <a:lnTo>
                    <a:pt x="91" y="103"/>
                  </a:lnTo>
                  <a:lnTo>
                    <a:pt x="91" y="103"/>
                  </a:lnTo>
                  <a:close/>
                  <a:moveTo>
                    <a:pt x="369" y="105"/>
                  </a:moveTo>
                  <a:lnTo>
                    <a:pt x="369" y="105"/>
                  </a:lnTo>
                  <a:lnTo>
                    <a:pt x="373" y="103"/>
                  </a:lnTo>
                  <a:lnTo>
                    <a:pt x="378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96"/>
                  </a:lnTo>
                  <a:lnTo>
                    <a:pt x="384" y="90"/>
                  </a:lnTo>
                  <a:lnTo>
                    <a:pt x="384" y="90"/>
                  </a:lnTo>
                  <a:lnTo>
                    <a:pt x="377" y="91"/>
                  </a:lnTo>
                  <a:lnTo>
                    <a:pt x="369" y="93"/>
                  </a:lnTo>
                  <a:lnTo>
                    <a:pt x="369" y="93"/>
                  </a:lnTo>
                  <a:lnTo>
                    <a:pt x="367" y="99"/>
                  </a:lnTo>
                  <a:lnTo>
                    <a:pt x="364" y="103"/>
                  </a:lnTo>
                  <a:lnTo>
                    <a:pt x="364" y="103"/>
                  </a:lnTo>
                  <a:lnTo>
                    <a:pt x="369" y="103"/>
                  </a:lnTo>
                  <a:lnTo>
                    <a:pt x="370" y="103"/>
                  </a:lnTo>
                  <a:lnTo>
                    <a:pt x="369" y="105"/>
                  </a:lnTo>
                  <a:lnTo>
                    <a:pt x="369" y="105"/>
                  </a:lnTo>
                  <a:close/>
                  <a:moveTo>
                    <a:pt x="733" y="109"/>
                  </a:moveTo>
                  <a:lnTo>
                    <a:pt x="733" y="109"/>
                  </a:lnTo>
                  <a:lnTo>
                    <a:pt x="729" y="99"/>
                  </a:lnTo>
                  <a:lnTo>
                    <a:pt x="726" y="94"/>
                  </a:lnTo>
                  <a:lnTo>
                    <a:pt x="723" y="91"/>
                  </a:lnTo>
                  <a:lnTo>
                    <a:pt x="723" y="91"/>
                  </a:lnTo>
                  <a:lnTo>
                    <a:pt x="724" y="96"/>
                  </a:lnTo>
                  <a:lnTo>
                    <a:pt x="727" y="102"/>
                  </a:lnTo>
                  <a:lnTo>
                    <a:pt x="733" y="109"/>
                  </a:lnTo>
                  <a:lnTo>
                    <a:pt x="733" y="109"/>
                  </a:lnTo>
                  <a:close/>
                  <a:moveTo>
                    <a:pt x="556" y="91"/>
                  </a:moveTo>
                  <a:lnTo>
                    <a:pt x="556" y="91"/>
                  </a:lnTo>
                  <a:lnTo>
                    <a:pt x="553" y="97"/>
                  </a:lnTo>
                  <a:lnTo>
                    <a:pt x="552" y="105"/>
                  </a:lnTo>
                  <a:lnTo>
                    <a:pt x="552" y="105"/>
                  </a:lnTo>
                  <a:lnTo>
                    <a:pt x="556" y="106"/>
                  </a:lnTo>
                  <a:lnTo>
                    <a:pt x="561" y="108"/>
                  </a:lnTo>
                  <a:lnTo>
                    <a:pt x="573" y="109"/>
                  </a:lnTo>
                  <a:lnTo>
                    <a:pt x="573" y="109"/>
                  </a:lnTo>
                  <a:lnTo>
                    <a:pt x="572" y="102"/>
                  </a:lnTo>
                  <a:lnTo>
                    <a:pt x="570" y="94"/>
                  </a:lnTo>
                  <a:lnTo>
                    <a:pt x="570" y="94"/>
                  </a:lnTo>
                  <a:lnTo>
                    <a:pt x="564" y="93"/>
                  </a:lnTo>
                  <a:lnTo>
                    <a:pt x="556" y="91"/>
                  </a:lnTo>
                  <a:lnTo>
                    <a:pt x="556" y="91"/>
                  </a:lnTo>
                  <a:close/>
                  <a:moveTo>
                    <a:pt x="627" y="99"/>
                  </a:moveTo>
                  <a:lnTo>
                    <a:pt x="627" y="99"/>
                  </a:lnTo>
                  <a:lnTo>
                    <a:pt x="628" y="99"/>
                  </a:lnTo>
                  <a:lnTo>
                    <a:pt x="631" y="99"/>
                  </a:lnTo>
                  <a:lnTo>
                    <a:pt x="631" y="99"/>
                  </a:lnTo>
                  <a:lnTo>
                    <a:pt x="630" y="96"/>
                  </a:lnTo>
                  <a:lnTo>
                    <a:pt x="628" y="91"/>
                  </a:lnTo>
                  <a:lnTo>
                    <a:pt x="628" y="91"/>
                  </a:lnTo>
                  <a:lnTo>
                    <a:pt x="627" y="96"/>
                  </a:lnTo>
                  <a:lnTo>
                    <a:pt x="627" y="99"/>
                  </a:lnTo>
                  <a:lnTo>
                    <a:pt x="627" y="99"/>
                  </a:lnTo>
                  <a:close/>
                  <a:moveTo>
                    <a:pt x="675" y="97"/>
                  </a:moveTo>
                  <a:lnTo>
                    <a:pt x="675" y="97"/>
                  </a:lnTo>
                  <a:lnTo>
                    <a:pt x="674" y="93"/>
                  </a:lnTo>
                  <a:lnTo>
                    <a:pt x="672" y="91"/>
                  </a:lnTo>
                  <a:lnTo>
                    <a:pt x="672" y="91"/>
                  </a:lnTo>
                  <a:lnTo>
                    <a:pt x="672" y="94"/>
                  </a:lnTo>
                  <a:lnTo>
                    <a:pt x="675" y="97"/>
                  </a:lnTo>
                  <a:lnTo>
                    <a:pt x="675" y="97"/>
                  </a:lnTo>
                  <a:close/>
                  <a:moveTo>
                    <a:pt x="259" y="99"/>
                  </a:moveTo>
                  <a:lnTo>
                    <a:pt x="259" y="99"/>
                  </a:lnTo>
                  <a:lnTo>
                    <a:pt x="265" y="97"/>
                  </a:lnTo>
                  <a:lnTo>
                    <a:pt x="270" y="97"/>
                  </a:lnTo>
                  <a:lnTo>
                    <a:pt x="279" y="100"/>
                  </a:lnTo>
                  <a:lnTo>
                    <a:pt x="279" y="100"/>
                  </a:lnTo>
                  <a:lnTo>
                    <a:pt x="284" y="97"/>
                  </a:lnTo>
                  <a:lnTo>
                    <a:pt x="287" y="93"/>
                  </a:lnTo>
                  <a:lnTo>
                    <a:pt x="287" y="93"/>
                  </a:lnTo>
                  <a:lnTo>
                    <a:pt x="271" y="94"/>
                  </a:lnTo>
                  <a:lnTo>
                    <a:pt x="265" y="96"/>
                  </a:lnTo>
                  <a:lnTo>
                    <a:pt x="259" y="99"/>
                  </a:lnTo>
                  <a:lnTo>
                    <a:pt x="259" y="99"/>
                  </a:lnTo>
                  <a:close/>
                  <a:moveTo>
                    <a:pt x="497" y="96"/>
                  </a:moveTo>
                  <a:lnTo>
                    <a:pt x="497" y="96"/>
                  </a:lnTo>
                  <a:lnTo>
                    <a:pt x="511" y="99"/>
                  </a:lnTo>
                  <a:lnTo>
                    <a:pt x="521" y="103"/>
                  </a:lnTo>
                  <a:lnTo>
                    <a:pt x="521" y="103"/>
                  </a:lnTo>
                  <a:lnTo>
                    <a:pt x="523" y="99"/>
                  </a:lnTo>
                  <a:lnTo>
                    <a:pt x="523" y="99"/>
                  </a:lnTo>
                  <a:lnTo>
                    <a:pt x="512" y="96"/>
                  </a:lnTo>
                  <a:lnTo>
                    <a:pt x="499" y="93"/>
                  </a:lnTo>
                  <a:lnTo>
                    <a:pt x="499" y="93"/>
                  </a:lnTo>
                  <a:lnTo>
                    <a:pt x="499" y="94"/>
                  </a:lnTo>
                  <a:lnTo>
                    <a:pt x="497" y="96"/>
                  </a:lnTo>
                  <a:lnTo>
                    <a:pt x="497" y="96"/>
                  </a:lnTo>
                  <a:close/>
                  <a:moveTo>
                    <a:pt x="660" y="106"/>
                  </a:moveTo>
                  <a:lnTo>
                    <a:pt x="660" y="106"/>
                  </a:lnTo>
                  <a:lnTo>
                    <a:pt x="660" y="102"/>
                  </a:lnTo>
                  <a:lnTo>
                    <a:pt x="660" y="97"/>
                  </a:lnTo>
                  <a:lnTo>
                    <a:pt x="660" y="97"/>
                  </a:lnTo>
                  <a:lnTo>
                    <a:pt x="656" y="94"/>
                  </a:lnTo>
                  <a:lnTo>
                    <a:pt x="649" y="93"/>
                  </a:lnTo>
                  <a:lnTo>
                    <a:pt x="649" y="93"/>
                  </a:lnTo>
                  <a:lnTo>
                    <a:pt x="653" y="102"/>
                  </a:lnTo>
                  <a:lnTo>
                    <a:pt x="656" y="105"/>
                  </a:lnTo>
                  <a:lnTo>
                    <a:pt x="660" y="106"/>
                  </a:lnTo>
                  <a:lnTo>
                    <a:pt x="660" y="106"/>
                  </a:lnTo>
                  <a:close/>
                  <a:moveTo>
                    <a:pt x="67" y="106"/>
                  </a:moveTo>
                  <a:lnTo>
                    <a:pt x="67" y="106"/>
                  </a:lnTo>
                  <a:lnTo>
                    <a:pt x="70" y="103"/>
                  </a:lnTo>
                  <a:lnTo>
                    <a:pt x="73" y="100"/>
                  </a:lnTo>
                  <a:lnTo>
                    <a:pt x="75" y="96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100"/>
                  </a:lnTo>
                  <a:lnTo>
                    <a:pt x="69" y="103"/>
                  </a:lnTo>
                  <a:lnTo>
                    <a:pt x="67" y="106"/>
                  </a:lnTo>
                  <a:lnTo>
                    <a:pt x="67" y="106"/>
                  </a:lnTo>
                  <a:close/>
                  <a:moveTo>
                    <a:pt x="332" y="96"/>
                  </a:moveTo>
                  <a:lnTo>
                    <a:pt x="332" y="96"/>
                  </a:lnTo>
                  <a:lnTo>
                    <a:pt x="335" y="94"/>
                  </a:lnTo>
                  <a:lnTo>
                    <a:pt x="338" y="94"/>
                  </a:lnTo>
                  <a:lnTo>
                    <a:pt x="338" y="93"/>
                  </a:lnTo>
                  <a:lnTo>
                    <a:pt x="338" y="93"/>
                  </a:lnTo>
                  <a:lnTo>
                    <a:pt x="335" y="94"/>
                  </a:lnTo>
                  <a:lnTo>
                    <a:pt x="332" y="94"/>
                  </a:lnTo>
                  <a:lnTo>
                    <a:pt x="332" y="96"/>
                  </a:lnTo>
                  <a:lnTo>
                    <a:pt x="332" y="96"/>
                  </a:lnTo>
                  <a:close/>
                  <a:moveTo>
                    <a:pt x="177" y="99"/>
                  </a:moveTo>
                  <a:lnTo>
                    <a:pt x="177" y="99"/>
                  </a:lnTo>
                  <a:lnTo>
                    <a:pt x="178" y="100"/>
                  </a:lnTo>
                  <a:lnTo>
                    <a:pt x="180" y="102"/>
                  </a:lnTo>
                  <a:lnTo>
                    <a:pt x="183" y="102"/>
                  </a:lnTo>
                  <a:lnTo>
                    <a:pt x="189" y="102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8" y="99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1" y="96"/>
                  </a:lnTo>
                  <a:lnTo>
                    <a:pt x="177" y="99"/>
                  </a:lnTo>
                  <a:lnTo>
                    <a:pt x="177" y="99"/>
                  </a:lnTo>
                  <a:close/>
                  <a:moveTo>
                    <a:pt x="206" y="99"/>
                  </a:moveTo>
                  <a:lnTo>
                    <a:pt x="206" y="99"/>
                  </a:lnTo>
                  <a:lnTo>
                    <a:pt x="216" y="99"/>
                  </a:lnTo>
                  <a:lnTo>
                    <a:pt x="223" y="97"/>
                  </a:lnTo>
                  <a:lnTo>
                    <a:pt x="227" y="96"/>
                  </a:lnTo>
                  <a:lnTo>
                    <a:pt x="227" y="96"/>
                  </a:lnTo>
                  <a:lnTo>
                    <a:pt x="221" y="94"/>
                  </a:lnTo>
                  <a:lnTo>
                    <a:pt x="215" y="94"/>
                  </a:lnTo>
                  <a:lnTo>
                    <a:pt x="210" y="96"/>
                  </a:lnTo>
                  <a:lnTo>
                    <a:pt x="206" y="99"/>
                  </a:lnTo>
                  <a:lnTo>
                    <a:pt x="206" y="99"/>
                  </a:lnTo>
                  <a:close/>
                  <a:moveTo>
                    <a:pt x="354" y="102"/>
                  </a:moveTo>
                  <a:lnTo>
                    <a:pt x="354" y="102"/>
                  </a:lnTo>
                  <a:lnTo>
                    <a:pt x="357" y="102"/>
                  </a:lnTo>
                  <a:lnTo>
                    <a:pt x="360" y="103"/>
                  </a:lnTo>
                  <a:lnTo>
                    <a:pt x="360" y="103"/>
                  </a:lnTo>
                  <a:lnTo>
                    <a:pt x="361" y="99"/>
                  </a:lnTo>
                  <a:lnTo>
                    <a:pt x="363" y="96"/>
                  </a:lnTo>
                  <a:lnTo>
                    <a:pt x="363" y="96"/>
                  </a:lnTo>
                  <a:lnTo>
                    <a:pt x="358" y="94"/>
                  </a:lnTo>
                  <a:lnTo>
                    <a:pt x="357" y="96"/>
                  </a:lnTo>
                  <a:lnTo>
                    <a:pt x="354" y="99"/>
                  </a:lnTo>
                  <a:lnTo>
                    <a:pt x="354" y="102"/>
                  </a:lnTo>
                  <a:lnTo>
                    <a:pt x="354" y="102"/>
                  </a:lnTo>
                  <a:close/>
                  <a:moveTo>
                    <a:pt x="578" y="106"/>
                  </a:moveTo>
                  <a:lnTo>
                    <a:pt x="578" y="106"/>
                  </a:lnTo>
                  <a:lnTo>
                    <a:pt x="578" y="100"/>
                  </a:lnTo>
                  <a:lnTo>
                    <a:pt x="575" y="96"/>
                  </a:lnTo>
                  <a:lnTo>
                    <a:pt x="575" y="96"/>
                  </a:lnTo>
                  <a:lnTo>
                    <a:pt x="576" y="100"/>
                  </a:lnTo>
                  <a:lnTo>
                    <a:pt x="578" y="106"/>
                  </a:lnTo>
                  <a:lnTo>
                    <a:pt x="578" y="106"/>
                  </a:lnTo>
                  <a:close/>
                  <a:moveTo>
                    <a:pt x="489" y="100"/>
                  </a:moveTo>
                  <a:lnTo>
                    <a:pt x="489" y="100"/>
                  </a:lnTo>
                  <a:lnTo>
                    <a:pt x="488" y="99"/>
                  </a:lnTo>
                  <a:lnTo>
                    <a:pt x="483" y="97"/>
                  </a:lnTo>
                  <a:lnTo>
                    <a:pt x="479" y="96"/>
                  </a:lnTo>
                  <a:lnTo>
                    <a:pt x="474" y="97"/>
                  </a:lnTo>
                  <a:lnTo>
                    <a:pt x="474" y="97"/>
                  </a:lnTo>
                  <a:lnTo>
                    <a:pt x="482" y="99"/>
                  </a:lnTo>
                  <a:lnTo>
                    <a:pt x="485" y="100"/>
                  </a:lnTo>
                  <a:lnTo>
                    <a:pt x="489" y="100"/>
                  </a:lnTo>
                  <a:lnTo>
                    <a:pt x="489" y="100"/>
                  </a:lnTo>
                  <a:close/>
                  <a:moveTo>
                    <a:pt x="79" y="105"/>
                  </a:moveTo>
                  <a:lnTo>
                    <a:pt x="79" y="105"/>
                  </a:lnTo>
                  <a:lnTo>
                    <a:pt x="84" y="105"/>
                  </a:lnTo>
                  <a:lnTo>
                    <a:pt x="85" y="102"/>
                  </a:lnTo>
                  <a:lnTo>
                    <a:pt x="88" y="97"/>
                  </a:lnTo>
                  <a:lnTo>
                    <a:pt x="88" y="97"/>
                  </a:lnTo>
                  <a:lnTo>
                    <a:pt x="85" y="99"/>
                  </a:lnTo>
                  <a:lnTo>
                    <a:pt x="82" y="100"/>
                  </a:lnTo>
                  <a:lnTo>
                    <a:pt x="79" y="102"/>
                  </a:lnTo>
                  <a:lnTo>
                    <a:pt x="79" y="105"/>
                  </a:lnTo>
                  <a:lnTo>
                    <a:pt x="79" y="105"/>
                  </a:lnTo>
                  <a:close/>
                  <a:moveTo>
                    <a:pt x="285" y="103"/>
                  </a:moveTo>
                  <a:lnTo>
                    <a:pt x="285" y="103"/>
                  </a:lnTo>
                  <a:lnTo>
                    <a:pt x="288" y="102"/>
                  </a:lnTo>
                  <a:lnTo>
                    <a:pt x="291" y="100"/>
                  </a:lnTo>
                  <a:lnTo>
                    <a:pt x="294" y="99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0" y="99"/>
                  </a:lnTo>
                  <a:lnTo>
                    <a:pt x="285" y="103"/>
                  </a:lnTo>
                  <a:lnTo>
                    <a:pt x="285" y="103"/>
                  </a:lnTo>
                  <a:close/>
                  <a:moveTo>
                    <a:pt x="582" y="102"/>
                  </a:moveTo>
                  <a:lnTo>
                    <a:pt x="582" y="102"/>
                  </a:lnTo>
                  <a:lnTo>
                    <a:pt x="584" y="100"/>
                  </a:lnTo>
                  <a:lnTo>
                    <a:pt x="585" y="97"/>
                  </a:lnTo>
                  <a:lnTo>
                    <a:pt x="585" y="97"/>
                  </a:lnTo>
                  <a:lnTo>
                    <a:pt x="582" y="97"/>
                  </a:lnTo>
                  <a:lnTo>
                    <a:pt x="582" y="97"/>
                  </a:lnTo>
                  <a:lnTo>
                    <a:pt x="582" y="102"/>
                  </a:lnTo>
                  <a:lnTo>
                    <a:pt x="582" y="102"/>
                  </a:lnTo>
                  <a:close/>
                  <a:moveTo>
                    <a:pt x="341" y="99"/>
                  </a:moveTo>
                  <a:lnTo>
                    <a:pt x="341" y="99"/>
                  </a:lnTo>
                  <a:lnTo>
                    <a:pt x="343" y="100"/>
                  </a:lnTo>
                  <a:lnTo>
                    <a:pt x="345" y="100"/>
                  </a:lnTo>
                  <a:lnTo>
                    <a:pt x="348" y="99"/>
                  </a:lnTo>
                  <a:lnTo>
                    <a:pt x="348" y="97"/>
                  </a:lnTo>
                  <a:lnTo>
                    <a:pt x="348" y="97"/>
                  </a:lnTo>
                  <a:lnTo>
                    <a:pt x="345" y="97"/>
                  </a:lnTo>
                  <a:lnTo>
                    <a:pt x="341" y="99"/>
                  </a:lnTo>
                  <a:lnTo>
                    <a:pt x="341" y="99"/>
                  </a:lnTo>
                  <a:close/>
                  <a:moveTo>
                    <a:pt x="584" y="112"/>
                  </a:moveTo>
                  <a:lnTo>
                    <a:pt x="584" y="112"/>
                  </a:lnTo>
                  <a:lnTo>
                    <a:pt x="598" y="114"/>
                  </a:lnTo>
                  <a:lnTo>
                    <a:pt x="611" y="114"/>
                  </a:lnTo>
                  <a:lnTo>
                    <a:pt x="611" y="114"/>
                  </a:lnTo>
                  <a:lnTo>
                    <a:pt x="613" y="109"/>
                  </a:lnTo>
                  <a:lnTo>
                    <a:pt x="613" y="105"/>
                  </a:lnTo>
                  <a:lnTo>
                    <a:pt x="613" y="105"/>
                  </a:lnTo>
                  <a:lnTo>
                    <a:pt x="602" y="102"/>
                  </a:lnTo>
                  <a:lnTo>
                    <a:pt x="592" y="99"/>
                  </a:lnTo>
                  <a:lnTo>
                    <a:pt x="592" y="99"/>
                  </a:lnTo>
                  <a:lnTo>
                    <a:pt x="587" y="105"/>
                  </a:lnTo>
                  <a:lnTo>
                    <a:pt x="585" y="109"/>
                  </a:lnTo>
                  <a:lnTo>
                    <a:pt x="584" y="112"/>
                  </a:lnTo>
                  <a:lnTo>
                    <a:pt x="584" y="112"/>
                  </a:lnTo>
                  <a:close/>
                  <a:moveTo>
                    <a:pt x="744" y="116"/>
                  </a:moveTo>
                  <a:lnTo>
                    <a:pt x="744" y="116"/>
                  </a:lnTo>
                  <a:lnTo>
                    <a:pt x="739" y="106"/>
                  </a:lnTo>
                  <a:lnTo>
                    <a:pt x="735" y="99"/>
                  </a:lnTo>
                  <a:lnTo>
                    <a:pt x="735" y="99"/>
                  </a:lnTo>
                  <a:lnTo>
                    <a:pt x="739" y="108"/>
                  </a:lnTo>
                  <a:lnTo>
                    <a:pt x="744" y="116"/>
                  </a:lnTo>
                  <a:lnTo>
                    <a:pt x="744" y="116"/>
                  </a:lnTo>
                  <a:close/>
                  <a:moveTo>
                    <a:pt x="244" y="99"/>
                  </a:moveTo>
                  <a:lnTo>
                    <a:pt x="244" y="99"/>
                  </a:lnTo>
                  <a:lnTo>
                    <a:pt x="245" y="102"/>
                  </a:lnTo>
                  <a:lnTo>
                    <a:pt x="247" y="102"/>
                  </a:lnTo>
                  <a:lnTo>
                    <a:pt x="252" y="99"/>
                  </a:lnTo>
                  <a:lnTo>
                    <a:pt x="252" y="99"/>
                  </a:lnTo>
                  <a:lnTo>
                    <a:pt x="250" y="99"/>
                  </a:lnTo>
                  <a:lnTo>
                    <a:pt x="248" y="99"/>
                  </a:lnTo>
                  <a:lnTo>
                    <a:pt x="244" y="99"/>
                  </a:lnTo>
                  <a:lnTo>
                    <a:pt x="244" y="99"/>
                  </a:lnTo>
                  <a:close/>
                  <a:moveTo>
                    <a:pt x="165" y="100"/>
                  </a:moveTo>
                  <a:lnTo>
                    <a:pt x="165" y="100"/>
                  </a:lnTo>
                  <a:lnTo>
                    <a:pt x="166" y="102"/>
                  </a:lnTo>
                  <a:lnTo>
                    <a:pt x="166" y="105"/>
                  </a:lnTo>
                  <a:lnTo>
                    <a:pt x="166" y="105"/>
                  </a:lnTo>
                  <a:lnTo>
                    <a:pt x="171" y="105"/>
                  </a:lnTo>
                  <a:lnTo>
                    <a:pt x="174" y="103"/>
                  </a:lnTo>
                  <a:lnTo>
                    <a:pt x="174" y="103"/>
                  </a:lnTo>
                  <a:lnTo>
                    <a:pt x="172" y="102"/>
                  </a:lnTo>
                  <a:lnTo>
                    <a:pt x="172" y="99"/>
                  </a:lnTo>
                  <a:lnTo>
                    <a:pt x="172" y="99"/>
                  </a:lnTo>
                  <a:lnTo>
                    <a:pt x="165" y="100"/>
                  </a:lnTo>
                  <a:lnTo>
                    <a:pt x="165" y="100"/>
                  </a:lnTo>
                  <a:close/>
                  <a:moveTo>
                    <a:pt x="319" y="102"/>
                  </a:moveTo>
                  <a:lnTo>
                    <a:pt x="319" y="102"/>
                  </a:lnTo>
                  <a:lnTo>
                    <a:pt x="320" y="105"/>
                  </a:lnTo>
                  <a:lnTo>
                    <a:pt x="323" y="106"/>
                  </a:lnTo>
                  <a:lnTo>
                    <a:pt x="331" y="108"/>
                  </a:lnTo>
                  <a:lnTo>
                    <a:pt x="338" y="106"/>
                  </a:lnTo>
                  <a:lnTo>
                    <a:pt x="341" y="106"/>
                  </a:lnTo>
                  <a:lnTo>
                    <a:pt x="345" y="103"/>
                  </a:lnTo>
                  <a:lnTo>
                    <a:pt x="345" y="103"/>
                  </a:lnTo>
                  <a:lnTo>
                    <a:pt x="331" y="100"/>
                  </a:lnTo>
                  <a:lnTo>
                    <a:pt x="325" y="100"/>
                  </a:lnTo>
                  <a:lnTo>
                    <a:pt x="319" y="102"/>
                  </a:lnTo>
                  <a:lnTo>
                    <a:pt x="319" y="102"/>
                  </a:lnTo>
                  <a:close/>
                  <a:moveTo>
                    <a:pt x="143" y="103"/>
                  </a:moveTo>
                  <a:lnTo>
                    <a:pt x="143" y="103"/>
                  </a:lnTo>
                  <a:lnTo>
                    <a:pt x="145" y="105"/>
                  </a:lnTo>
                  <a:lnTo>
                    <a:pt x="146" y="106"/>
                  </a:lnTo>
                  <a:lnTo>
                    <a:pt x="149" y="106"/>
                  </a:lnTo>
                  <a:lnTo>
                    <a:pt x="154" y="105"/>
                  </a:lnTo>
                  <a:lnTo>
                    <a:pt x="159" y="105"/>
                  </a:lnTo>
                  <a:lnTo>
                    <a:pt x="159" y="105"/>
                  </a:lnTo>
                  <a:lnTo>
                    <a:pt x="159" y="103"/>
                  </a:lnTo>
                  <a:lnTo>
                    <a:pt x="157" y="102"/>
                  </a:lnTo>
                  <a:lnTo>
                    <a:pt x="154" y="102"/>
                  </a:lnTo>
                  <a:lnTo>
                    <a:pt x="143" y="103"/>
                  </a:lnTo>
                  <a:lnTo>
                    <a:pt x="143" y="103"/>
                  </a:lnTo>
                  <a:close/>
                  <a:moveTo>
                    <a:pt x="527" y="102"/>
                  </a:moveTo>
                  <a:lnTo>
                    <a:pt x="527" y="102"/>
                  </a:lnTo>
                  <a:lnTo>
                    <a:pt x="527" y="105"/>
                  </a:lnTo>
                  <a:lnTo>
                    <a:pt x="527" y="105"/>
                  </a:lnTo>
                  <a:lnTo>
                    <a:pt x="532" y="105"/>
                  </a:lnTo>
                  <a:lnTo>
                    <a:pt x="532" y="105"/>
                  </a:lnTo>
                  <a:lnTo>
                    <a:pt x="532" y="102"/>
                  </a:lnTo>
                  <a:lnTo>
                    <a:pt x="531" y="102"/>
                  </a:lnTo>
                  <a:lnTo>
                    <a:pt x="527" y="102"/>
                  </a:lnTo>
                  <a:lnTo>
                    <a:pt x="527" y="102"/>
                  </a:lnTo>
                  <a:close/>
                  <a:moveTo>
                    <a:pt x="421" y="108"/>
                  </a:moveTo>
                  <a:lnTo>
                    <a:pt x="421" y="108"/>
                  </a:lnTo>
                  <a:lnTo>
                    <a:pt x="427" y="108"/>
                  </a:lnTo>
                  <a:lnTo>
                    <a:pt x="430" y="106"/>
                  </a:lnTo>
                  <a:lnTo>
                    <a:pt x="431" y="105"/>
                  </a:lnTo>
                  <a:lnTo>
                    <a:pt x="431" y="105"/>
                  </a:lnTo>
                  <a:lnTo>
                    <a:pt x="422" y="103"/>
                  </a:lnTo>
                  <a:lnTo>
                    <a:pt x="422" y="103"/>
                  </a:lnTo>
                  <a:lnTo>
                    <a:pt x="421" y="106"/>
                  </a:lnTo>
                  <a:lnTo>
                    <a:pt x="421" y="108"/>
                  </a:lnTo>
                  <a:lnTo>
                    <a:pt x="421" y="108"/>
                  </a:lnTo>
                  <a:close/>
                  <a:moveTo>
                    <a:pt x="221" y="111"/>
                  </a:moveTo>
                  <a:lnTo>
                    <a:pt x="221" y="111"/>
                  </a:lnTo>
                  <a:lnTo>
                    <a:pt x="232" y="109"/>
                  </a:lnTo>
                  <a:lnTo>
                    <a:pt x="242" y="109"/>
                  </a:lnTo>
                  <a:lnTo>
                    <a:pt x="242" y="109"/>
                  </a:lnTo>
                  <a:lnTo>
                    <a:pt x="242" y="108"/>
                  </a:lnTo>
                  <a:lnTo>
                    <a:pt x="242" y="106"/>
                  </a:lnTo>
                  <a:lnTo>
                    <a:pt x="242" y="106"/>
                  </a:lnTo>
                  <a:lnTo>
                    <a:pt x="236" y="105"/>
                  </a:lnTo>
                  <a:lnTo>
                    <a:pt x="229" y="105"/>
                  </a:lnTo>
                  <a:lnTo>
                    <a:pt x="224" y="106"/>
                  </a:lnTo>
                  <a:lnTo>
                    <a:pt x="223" y="109"/>
                  </a:lnTo>
                  <a:lnTo>
                    <a:pt x="221" y="111"/>
                  </a:lnTo>
                  <a:lnTo>
                    <a:pt x="221" y="111"/>
                  </a:lnTo>
                  <a:close/>
                  <a:moveTo>
                    <a:pt x="404" y="105"/>
                  </a:moveTo>
                  <a:lnTo>
                    <a:pt x="404" y="105"/>
                  </a:lnTo>
                  <a:lnTo>
                    <a:pt x="402" y="106"/>
                  </a:lnTo>
                  <a:lnTo>
                    <a:pt x="402" y="106"/>
                  </a:lnTo>
                  <a:lnTo>
                    <a:pt x="404" y="109"/>
                  </a:lnTo>
                  <a:lnTo>
                    <a:pt x="404" y="109"/>
                  </a:lnTo>
                  <a:lnTo>
                    <a:pt x="409" y="111"/>
                  </a:lnTo>
                  <a:lnTo>
                    <a:pt x="415" y="109"/>
                  </a:lnTo>
                  <a:lnTo>
                    <a:pt x="415" y="109"/>
                  </a:lnTo>
                  <a:lnTo>
                    <a:pt x="416" y="105"/>
                  </a:lnTo>
                  <a:lnTo>
                    <a:pt x="416" y="105"/>
                  </a:lnTo>
                  <a:lnTo>
                    <a:pt x="404" y="105"/>
                  </a:lnTo>
                  <a:lnTo>
                    <a:pt x="404" y="105"/>
                  </a:lnTo>
                  <a:close/>
                  <a:moveTo>
                    <a:pt x="448" y="106"/>
                  </a:moveTo>
                  <a:lnTo>
                    <a:pt x="448" y="106"/>
                  </a:lnTo>
                  <a:lnTo>
                    <a:pt x="450" y="111"/>
                  </a:lnTo>
                  <a:lnTo>
                    <a:pt x="450" y="114"/>
                  </a:lnTo>
                  <a:lnTo>
                    <a:pt x="450" y="114"/>
                  </a:lnTo>
                  <a:lnTo>
                    <a:pt x="456" y="114"/>
                  </a:lnTo>
                  <a:lnTo>
                    <a:pt x="462" y="114"/>
                  </a:lnTo>
                  <a:lnTo>
                    <a:pt x="462" y="114"/>
                  </a:lnTo>
                  <a:lnTo>
                    <a:pt x="462" y="109"/>
                  </a:lnTo>
                  <a:lnTo>
                    <a:pt x="460" y="105"/>
                  </a:lnTo>
                  <a:lnTo>
                    <a:pt x="460" y="105"/>
                  </a:lnTo>
                  <a:lnTo>
                    <a:pt x="454" y="105"/>
                  </a:lnTo>
                  <a:lnTo>
                    <a:pt x="448" y="106"/>
                  </a:lnTo>
                  <a:lnTo>
                    <a:pt x="448" y="106"/>
                  </a:lnTo>
                  <a:close/>
                  <a:moveTo>
                    <a:pt x="470" y="116"/>
                  </a:moveTo>
                  <a:lnTo>
                    <a:pt x="470" y="116"/>
                  </a:lnTo>
                  <a:lnTo>
                    <a:pt x="477" y="116"/>
                  </a:lnTo>
                  <a:lnTo>
                    <a:pt x="486" y="117"/>
                  </a:lnTo>
                  <a:lnTo>
                    <a:pt x="486" y="117"/>
                  </a:lnTo>
                  <a:lnTo>
                    <a:pt x="488" y="114"/>
                  </a:lnTo>
                  <a:lnTo>
                    <a:pt x="489" y="111"/>
                  </a:lnTo>
                  <a:lnTo>
                    <a:pt x="489" y="106"/>
                  </a:lnTo>
                  <a:lnTo>
                    <a:pt x="489" y="106"/>
                  </a:lnTo>
                  <a:lnTo>
                    <a:pt x="483" y="105"/>
                  </a:lnTo>
                  <a:lnTo>
                    <a:pt x="476" y="105"/>
                  </a:lnTo>
                  <a:lnTo>
                    <a:pt x="473" y="106"/>
                  </a:lnTo>
                  <a:lnTo>
                    <a:pt x="471" y="108"/>
                  </a:lnTo>
                  <a:lnTo>
                    <a:pt x="470" y="111"/>
                  </a:lnTo>
                  <a:lnTo>
                    <a:pt x="470" y="116"/>
                  </a:lnTo>
                  <a:lnTo>
                    <a:pt x="470" y="116"/>
                  </a:lnTo>
                  <a:close/>
                  <a:moveTo>
                    <a:pt x="634" y="109"/>
                  </a:moveTo>
                  <a:lnTo>
                    <a:pt x="634" y="109"/>
                  </a:lnTo>
                  <a:lnTo>
                    <a:pt x="634" y="108"/>
                  </a:lnTo>
                  <a:lnTo>
                    <a:pt x="633" y="106"/>
                  </a:lnTo>
                  <a:lnTo>
                    <a:pt x="628" y="105"/>
                  </a:lnTo>
                  <a:lnTo>
                    <a:pt x="628" y="105"/>
                  </a:lnTo>
                  <a:lnTo>
                    <a:pt x="630" y="106"/>
                  </a:lnTo>
                  <a:lnTo>
                    <a:pt x="631" y="108"/>
                  </a:lnTo>
                  <a:lnTo>
                    <a:pt x="634" y="109"/>
                  </a:lnTo>
                  <a:lnTo>
                    <a:pt x="634" y="109"/>
                  </a:lnTo>
                  <a:close/>
                  <a:moveTo>
                    <a:pt x="194" y="114"/>
                  </a:moveTo>
                  <a:lnTo>
                    <a:pt x="194" y="114"/>
                  </a:lnTo>
                  <a:lnTo>
                    <a:pt x="207" y="112"/>
                  </a:lnTo>
                  <a:lnTo>
                    <a:pt x="213" y="111"/>
                  </a:lnTo>
                  <a:lnTo>
                    <a:pt x="215" y="109"/>
                  </a:lnTo>
                  <a:lnTo>
                    <a:pt x="215" y="106"/>
                  </a:lnTo>
                  <a:lnTo>
                    <a:pt x="215" y="106"/>
                  </a:lnTo>
                  <a:lnTo>
                    <a:pt x="209" y="106"/>
                  </a:lnTo>
                  <a:lnTo>
                    <a:pt x="203" y="106"/>
                  </a:lnTo>
                  <a:lnTo>
                    <a:pt x="197" y="109"/>
                  </a:lnTo>
                  <a:lnTo>
                    <a:pt x="195" y="111"/>
                  </a:lnTo>
                  <a:lnTo>
                    <a:pt x="194" y="114"/>
                  </a:lnTo>
                  <a:lnTo>
                    <a:pt x="194" y="114"/>
                  </a:lnTo>
                  <a:close/>
                  <a:moveTo>
                    <a:pt x="392" y="106"/>
                  </a:moveTo>
                  <a:lnTo>
                    <a:pt x="392" y="106"/>
                  </a:lnTo>
                  <a:lnTo>
                    <a:pt x="387" y="106"/>
                  </a:lnTo>
                  <a:lnTo>
                    <a:pt x="386" y="106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89" y="108"/>
                  </a:lnTo>
                  <a:lnTo>
                    <a:pt x="392" y="108"/>
                  </a:lnTo>
                  <a:lnTo>
                    <a:pt x="392" y="106"/>
                  </a:lnTo>
                  <a:lnTo>
                    <a:pt x="392" y="106"/>
                  </a:lnTo>
                  <a:close/>
                  <a:moveTo>
                    <a:pt x="81" y="120"/>
                  </a:moveTo>
                  <a:lnTo>
                    <a:pt x="81" y="120"/>
                  </a:lnTo>
                  <a:lnTo>
                    <a:pt x="87" y="119"/>
                  </a:lnTo>
                  <a:lnTo>
                    <a:pt x="91" y="116"/>
                  </a:lnTo>
                  <a:lnTo>
                    <a:pt x="96" y="112"/>
                  </a:lnTo>
                  <a:lnTo>
                    <a:pt x="98" y="111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91" y="109"/>
                  </a:lnTo>
                  <a:lnTo>
                    <a:pt x="85" y="111"/>
                  </a:lnTo>
                  <a:lnTo>
                    <a:pt x="81" y="114"/>
                  </a:lnTo>
                  <a:lnTo>
                    <a:pt x="81" y="117"/>
                  </a:lnTo>
                  <a:lnTo>
                    <a:pt x="81" y="120"/>
                  </a:lnTo>
                  <a:lnTo>
                    <a:pt x="81" y="120"/>
                  </a:lnTo>
                  <a:close/>
                  <a:moveTo>
                    <a:pt x="294" y="108"/>
                  </a:moveTo>
                  <a:lnTo>
                    <a:pt x="294" y="108"/>
                  </a:lnTo>
                  <a:lnTo>
                    <a:pt x="294" y="109"/>
                  </a:lnTo>
                  <a:lnTo>
                    <a:pt x="296" y="111"/>
                  </a:lnTo>
                  <a:lnTo>
                    <a:pt x="297" y="109"/>
                  </a:lnTo>
                  <a:lnTo>
                    <a:pt x="299" y="108"/>
                  </a:lnTo>
                  <a:lnTo>
                    <a:pt x="299" y="108"/>
                  </a:lnTo>
                  <a:lnTo>
                    <a:pt x="296" y="108"/>
                  </a:lnTo>
                  <a:lnTo>
                    <a:pt x="294" y="108"/>
                  </a:lnTo>
                  <a:lnTo>
                    <a:pt x="294" y="108"/>
                  </a:lnTo>
                  <a:close/>
                  <a:moveTo>
                    <a:pt x="520" y="111"/>
                  </a:moveTo>
                  <a:lnTo>
                    <a:pt x="520" y="111"/>
                  </a:lnTo>
                  <a:lnTo>
                    <a:pt x="514" y="108"/>
                  </a:lnTo>
                  <a:lnTo>
                    <a:pt x="509" y="108"/>
                  </a:lnTo>
                  <a:lnTo>
                    <a:pt x="506" y="108"/>
                  </a:lnTo>
                  <a:lnTo>
                    <a:pt x="506" y="108"/>
                  </a:lnTo>
                  <a:lnTo>
                    <a:pt x="512" y="109"/>
                  </a:lnTo>
                  <a:lnTo>
                    <a:pt x="520" y="111"/>
                  </a:lnTo>
                  <a:lnTo>
                    <a:pt x="520" y="111"/>
                  </a:lnTo>
                  <a:close/>
                  <a:moveTo>
                    <a:pt x="639" y="108"/>
                  </a:moveTo>
                  <a:lnTo>
                    <a:pt x="639" y="108"/>
                  </a:lnTo>
                  <a:lnTo>
                    <a:pt x="640" y="111"/>
                  </a:lnTo>
                  <a:lnTo>
                    <a:pt x="640" y="112"/>
                  </a:lnTo>
                  <a:lnTo>
                    <a:pt x="640" y="112"/>
                  </a:lnTo>
                  <a:lnTo>
                    <a:pt x="649" y="112"/>
                  </a:lnTo>
                  <a:lnTo>
                    <a:pt x="649" y="112"/>
                  </a:lnTo>
                  <a:lnTo>
                    <a:pt x="649" y="111"/>
                  </a:lnTo>
                  <a:lnTo>
                    <a:pt x="649" y="109"/>
                  </a:lnTo>
                  <a:lnTo>
                    <a:pt x="646" y="108"/>
                  </a:lnTo>
                  <a:lnTo>
                    <a:pt x="639" y="108"/>
                  </a:lnTo>
                  <a:lnTo>
                    <a:pt x="639" y="108"/>
                  </a:lnTo>
                  <a:close/>
                  <a:moveTo>
                    <a:pt x="364" y="108"/>
                  </a:moveTo>
                  <a:lnTo>
                    <a:pt x="364" y="108"/>
                  </a:lnTo>
                  <a:lnTo>
                    <a:pt x="361" y="117"/>
                  </a:lnTo>
                  <a:lnTo>
                    <a:pt x="361" y="117"/>
                  </a:lnTo>
                  <a:lnTo>
                    <a:pt x="373" y="117"/>
                  </a:lnTo>
                  <a:lnTo>
                    <a:pt x="373" y="117"/>
                  </a:lnTo>
                  <a:lnTo>
                    <a:pt x="383" y="116"/>
                  </a:lnTo>
                  <a:lnTo>
                    <a:pt x="387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77" y="109"/>
                  </a:lnTo>
                  <a:lnTo>
                    <a:pt x="364" y="108"/>
                  </a:lnTo>
                  <a:lnTo>
                    <a:pt x="364" y="108"/>
                  </a:lnTo>
                  <a:close/>
                  <a:moveTo>
                    <a:pt x="52" y="144"/>
                  </a:moveTo>
                  <a:lnTo>
                    <a:pt x="52" y="144"/>
                  </a:lnTo>
                  <a:lnTo>
                    <a:pt x="59" y="137"/>
                  </a:lnTo>
                  <a:lnTo>
                    <a:pt x="67" y="129"/>
                  </a:lnTo>
                  <a:lnTo>
                    <a:pt x="78" y="111"/>
                  </a:lnTo>
                  <a:lnTo>
                    <a:pt x="78" y="111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65" y="114"/>
                  </a:lnTo>
                  <a:lnTo>
                    <a:pt x="59" y="122"/>
                  </a:lnTo>
                  <a:lnTo>
                    <a:pt x="55" y="132"/>
                  </a:lnTo>
                  <a:lnTo>
                    <a:pt x="52" y="144"/>
                  </a:lnTo>
                  <a:lnTo>
                    <a:pt x="52" y="144"/>
                  </a:lnTo>
                  <a:close/>
                  <a:moveTo>
                    <a:pt x="102" y="120"/>
                  </a:moveTo>
                  <a:lnTo>
                    <a:pt x="102" y="120"/>
                  </a:lnTo>
                  <a:lnTo>
                    <a:pt x="105" y="123"/>
                  </a:lnTo>
                  <a:lnTo>
                    <a:pt x="107" y="128"/>
                  </a:lnTo>
                  <a:lnTo>
                    <a:pt x="107" y="128"/>
                  </a:lnTo>
                  <a:lnTo>
                    <a:pt x="114" y="125"/>
                  </a:lnTo>
                  <a:lnTo>
                    <a:pt x="120" y="122"/>
                  </a:lnTo>
                  <a:lnTo>
                    <a:pt x="123" y="117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19" y="109"/>
                  </a:lnTo>
                  <a:lnTo>
                    <a:pt x="113" y="111"/>
                  </a:lnTo>
                  <a:lnTo>
                    <a:pt x="107" y="116"/>
                  </a:lnTo>
                  <a:lnTo>
                    <a:pt x="102" y="120"/>
                  </a:lnTo>
                  <a:lnTo>
                    <a:pt x="102" y="120"/>
                  </a:lnTo>
                  <a:close/>
                  <a:moveTo>
                    <a:pt x="303" y="114"/>
                  </a:moveTo>
                  <a:lnTo>
                    <a:pt x="303" y="114"/>
                  </a:lnTo>
                  <a:lnTo>
                    <a:pt x="309" y="112"/>
                  </a:lnTo>
                  <a:lnTo>
                    <a:pt x="314" y="111"/>
                  </a:lnTo>
                  <a:lnTo>
                    <a:pt x="314" y="111"/>
                  </a:lnTo>
                  <a:lnTo>
                    <a:pt x="311" y="109"/>
                  </a:lnTo>
                  <a:lnTo>
                    <a:pt x="306" y="109"/>
                  </a:lnTo>
                  <a:lnTo>
                    <a:pt x="303" y="111"/>
                  </a:lnTo>
                  <a:lnTo>
                    <a:pt x="303" y="114"/>
                  </a:lnTo>
                  <a:lnTo>
                    <a:pt x="303" y="114"/>
                  </a:lnTo>
                  <a:close/>
                  <a:moveTo>
                    <a:pt x="343" y="119"/>
                  </a:moveTo>
                  <a:lnTo>
                    <a:pt x="343" y="119"/>
                  </a:lnTo>
                  <a:lnTo>
                    <a:pt x="354" y="119"/>
                  </a:lnTo>
                  <a:lnTo>
                    <a:pt x="354" y="119"/>
                  </a:lnTo>
                  <a:lnTo>
                    <a:pt x="357" y="114"/>
                  </a:lnTo>
                  <a:lnTo>
                    <a:pt x="357" y="108"/>
                  </a:lnTo>
                  <a:lnTo>
                    <a:pt x="357" y="108"/>
                  </a:lnTo>
                  <a:lnTo>
                    <a:pt x="351" y="109"/>
                  </a:lnTo>
                  <a:lnTo>
                    <a:pt x="346" y="111"/>
                  </a:lnTo>
                  <a:lnTo>
                    <a:pt x="345" y="114"/>
                  </a:lnTo>
                  <a:lnTo>
                    <a:pt x="343" y="119"/>
                  </a:lnTo>
                  <a:lnTo>
                    <a:pt x="343" y="119"/>
                  </a:lnTo>
                  <a:close/>
                  <a:moveTo>
                    <a:pt x="434" y="112"/>
                  </a:moveTo>
                  <a:lnTo>
                    <a:pt x="434" y="112"/>
                  </a:lnTo>
                  <a:lnTo>
                    <a:pt x="438" y="112"/>
                  </a:lnTo>
                  <a:lnTo>
                    <a:pt x="439" y="112"/>
                  </a:lnTo>
                  <a:lnTo>
                    <a:pt x="439" y="112"/>
                  </a:lnTo>
                  <a:lnTo>
                    <a:pt x="439" y="111"/>
                  </a:lnTo>
                  <a:lnTo>
                    <a:pt x="439" y="108"/>
                  </a:lnTo>
                  <a:lnTo>
                    <a:pt x="439" y="108"/>
                  </a:lnTo>
                  <a:lnTo>
                    <a:pt x="436" y="109"/>
                  </a:lnTo>
                  <a:lnTo>
                    <a:pt x="434" y="112"/>
                  </a:lnTo>
                  <a:lnTo>
                    <a:pt x="434" y="112"/>
                  </a:lnTo>
                  <a:close/>
                  <a:moveTo>
                    <a:pt x="497" y="117"/>
                  </a:moveTo>
                  <a:lnTo>
                    <a:pt x="497" y="117"/>
                  </a:lnTo>
                  <a:lnTo>
                    <a:pt x="514" y="117"/>
                  </a:lnTo>
                  <a:lnTo>
                    <a:pt x="514" y="117"/>
                  </a:lnTo>
                  <a:lnTo>
                    <a:pt x="506" y="112"/>
                  </a:lnTo>
                  <a:lnTo>
                    <a:pt x="497" y="108"/>
                  </a:lnTo>
                  <a:lnTo>
                    <a:pt x="497" y="108"/>
                  </a:lnTo>
                  <a:lnTo>
                    <a:pt x="497" y="117"/>
                  </a:lnTo>
                  <a:lnTo>
                    <a:pt x="497" y="117"/>
                  </a:lnTo>
                  <a:close/>
                  <a:moveTo>
                    <a:pt x="146" y="109"/>
                  </a:moveTo>
                  <a:lnTo>
                    <a:pt x="146" y="109"/>
                  </a:lnTo>
                  <a:lnTo>
                    <a:pt x="146" y="111"/>
                  </a:lnTo>
                  <a:lnTo>
                    <a:pt x="148" y="112"/>
                  </a:lnTo>
                  <a:lnTo>
                    <a:pt x="151" y="112"/>
                  </a:lnTo>
                  <a:lnTo>
                    <a:pt x="155" y="111"/>
                  </a:lnTo>
                  <a:lnTo>
                    <a:pt x="157" y="109"/>
                  </a:lnTo>
                  <a:lnTo>
                    <a:pt x="157" y="109"/>
                  </a:lnTo>
                  <a:lnTo>
                    <a:pt x="146" y="109"/>
                  </a:lnTo>
                  <a:lnTo>
                    <a:pt x="146" y="109"/>
                  </a:lnTo>
                  <a:close/>
                  <a:moveTo>
                    <a:pt x="183" y="114"/>
                  </a:moveTo>
                  <a:lnTo>
                    <a:pt x="183" y="114"/>
                  </a:lnTo>
                  <a:lnTo>
                    <a:pt x="184" y="114"/>
                  </a:lnTo>
                  <a:lnTo>
                    <a:pt x="186" y="112"/>
                  </a:lnTo>
                  <a:lnTo>
                    <a:pt x="189" y="109"/>
                  </a:lnTo>
                  <a:lnTo>
                    <a:pt x="189" y="109"/>
                  </a:lnTo>
                  <a:lnTo>
                    <a:pt x="186" y="109"/>
                  </a:lnTo>
                  <a:lnTo>
                    <a:pt x="183" y="109"/>
                  </a:lnTo>
                  <a:lnTo>
                    <a:pt x="181" y="111"/>
                  </a:lnTo>
                  <a:lnTo>
                    <a:pt x="183" y="114"/>
                  </a:lnTo>
                  <a:lnTo>
                    <a:pt x="183" y="114"/>
                  </a:lnTo>
                  <a:close/>
                  <a:moveTo>
                    <a:pt x="274" y="119"/>
                  </a:moveTo>
                  <a:lnTo>
                    <a:pt x="274" y="119"/>
                  </a:lnTo>
                  <a:lnTo>
                    <a:pt x="280" y="119"/>
                  </a:lnTo>
                  <a:lnTo>
                    <a:pt x="285" y="119"/>
                  </a:lnTo>
                  <a:lnTo>
                    <a:pt x="285" y="119"/>
                  </a:lnTo>
                  <a:lnTo>
                    <a:pt x="284" y="112"/>
                  </a:lnTo>
                  <a:lnTo>
                    <a:pt x="279" y="109"/>
                  </a:lnTo>
                  <a:lnTo>
                    <a:pt x="279" y="109"/>
                  </a:lnTo>
                  <a:lnTo>
                    <a:pt x="277" y="114"/>
                  </a:lnTo>
                  <a:lnTo>
                    <a:pt x="274" y="119"/>
                  </a:lnTo>
                  <a:lnTo>
                    <a:pt x="274" y="119"/>
                  </a:lnTo>
                  <a:close/>
                  <a:moveTo>
                    <a:pt x="538" y="109"/>
                  </a:moveTo>
                  <a:lnTo>
                    <a:pt x="538" y="109"/>
                  </a:lnTo>
                  <a:lnTo>
                    <a:pt x="538" y="111"/>
                  </a:lnTo>
                  <a:lnTo>
                    <a:pt x="540" y="112"/>
                  </a:lnTo>
                  <a:lnTo>
                    <a:pt x="543" y="112"/>
                  </a:lnTo>
                  <a:lnTo>
                    <a:pt x="543" y="112"/>
                  </a:lnTo>
                  <a:lnTo>
                    <a:pt x="543" y="109"/>
                  </a:lnTo>
                  <a:lnTo>
                    <a:pt x="543" y="109"/>
                  </a:lnTo>
                  <a:lnTo>
                    <a:pt x="541" y="109"/>
                  </a:lnTo>
                  <a:lnTo>
                    <a:pt x="538" y="109"/>
                  </a:lnTo>
                  <a:lnTo>
                    <a:pt x="538" y="109"/>
                  </a:lnTo>
                  <a:close/>
                  <a:moveTo>
                    <a:pt x="130" y="119"/>
                  </a:moveTo>
                  <a:lnTo>
                    <a:pt x="130" y="119"/>
                  </a:lnTo>
                  <a:lnTo>
                    <a:pt x="140" y="116"/>
                  </a:lnTo>
                  <a:lnTo>
                    <a:pt x="140" y="116"/>
                  </a:lnTo>
                  <a:lnTo>
                    <a:pt x="137" y="112"/>
                  </a:lnTo>
                  <a:lnTo>
                    <a:pt x="134" y="109"/>
                  </a:lnTo>
                  <a:lnTo>
                    <a:pt x="134" y="109"/>
                  </a:lnTo>
                  <a:lnTo>
                    <a:pt x="130" y="119"/>
                  </a:lnTo>
                  <a:lnTo>
                    <a:pt x="130" y="119"/>
                  </a:lnTo>
                  <a:close/>
                  <a:moveTo>
                    <a:pt x="654" y="111"/>
                  </a:moveTo>
                  <a:lnTo>
                    <a:pt x="654" y="111"/>
                  </a:lnTo>
                  <a:lnTo>
                    <a:pt x="657" y="112"/>
                  </a:lnTo>
                  <a:lnTo>
                    <a:pt x="659" y="112"/>
                  </a:lnTo>
                  <a:lnTo>
                    <a:pt x="659" y="111"/>
                  </a:lnTo>
                  <a:lnTo>
                    <a:pt x="659" y="111"/>
                  </a:lnTo>
                  <a:lnTo>
                    <a:pt x="657" y="109"/>
                  </a:lnTo>
                  <a:lnTo>
                    <a:pt x="656" y="109"/>
                  </a:lnTo>
                  <a:lnTo>
                    <a:pt x="656" y="111"/>
                  </a:lnTo>
                  <a:lnTo>
                    <a:pt x="654" y="111"/>
                  </a:lnTo>
                  <a:lnTo>
                    <a:pt x="654" y="111"/>
                  </a:lnTo>
                  <a:close/>
                  <a:moveTo>
                    <a:pt x="267" y="112"/>
                  </a:moveTo>
                  <a:lnTo>
                    <a:pt x="267" y="112"/>
                  </a:lnTo>
                  <a:lnTo>
                    <a:pt x="267" y="116"/>
                  </a:lnTo>
                  <a:lnTo>
                    <a:pt x="267" y="117"/>
                  </a:lnTo>
                  <a:lnTo>
                    <a:pt x="268" y="117"/>
                  </a:lnTo>
                  <a:lnTo>
                    <a:pt x="268" y="117"/>
                  </a:lnTo>
                  <a:lnTo>
                    <a:pt x="270" y="114"/>
                  </a:lnTo>
                  <a:lnTo>
                    <a:pt x="271" y="112"/>
                  </a:lnTo>
                  <a:lnTo>
                    <a:pt x="270" y="111"/>
                  </a:lnTo>
                  <a:lnTo>
                    <a:pt x="270" y="111"/>
                  </a:lnTo>
                  <a:lnTo>
                    <a:pt x="268" y="112"/>
                  </a:lnTo>
                  <a:lnTo>
                    <a:pt x="267" y="112"/>
                  </a:lnTo>
                  <a:lnTo>
                    <a:pt x="267" y="112"/>
                  </a:lnTo>
                  <a:close/>
                  <a:moveTo>
                    <a:pt x="547" y="114"/>
                  </a:moveTo>
                  <a:lnTo>
                    <a:pt x="547" y="114"/>
                  </a:lnTo>
                  <a:lnTo>
                    <a:pt x="550" y="116"/>
                  </a:lnTo>
                  <a:lnTo>
                    <a:pt x="553" y="116"/>
                  </a:lnTo>
                  <a:lnTo>
                    <a:pt x="561" y="116"/>
                  </a:lnTo>
                  <a:lnTo>
                    <a:pt x="561" y="116"/>
                  </a:lnTo>
                  <a:lnTo>
                    <a:pt x="558" y="112"/>
                  </a:lnTo>
                  <a:lnTo>
                    <a:pt x="555" y="111"/>
                  </a:lnTo>
                  <a:lnTo>
                    <a:pt x="550" y="111"/>
                  </a:lnTo>
                  <a:lnTo>
                    <a:pt x="549" y="112"/>
                  </a:lnTo>
                  <a:lnTo>
                    <a:pt x="547" y="114"/>
                  </a:lnTo>
                  <a:lnTo>
                    <a:pt x="547" y="114"/>
                  </a:lnTo>
                  <a:close/>
                  <a:moveTo>
                    <a:pt x="177" y="114"/>
                  </a:moveTo>
                  <a:lnTo>
                    <a:pt x="177" y="114"/>
                  </a:lnTo>
                  <a:lnTo>
                    <a:pt x="175" y="111"/>
                  </a:lnTo>
                  <a:lnTo>
                    <a:pt x="175" y="111"/>
                  </a:lnTo>
                  <a:lnTo>
                    <a:pt x="172" y="111"/>
                  </a:lnTo>
                  <a:lnTo>
                    <a:pt x="172" y="111"/>
                  </a:lnTo>
                  <a:lnTo>
                    <a:pt x="174" y="114"/>
                  </a:lnTo>
                  <a:lnTo>
                    <a:pt x="174" y="114"/>
                  </a:lnTo>
                  <a:lnTo>
                    <a:pt x="177" y="114"/>
                  </a:lnTo>
                  <a:lnTo>
                    <a:pt x="177" y="114"/>
                  </a:lnTo>
                  <a:close/>
                  <a:moveTo>
                    <a:pt x="523" y="114"/>
                  </a:moveTo>
                  <a:lnTo>
                    <a:pt x="523" y="114"/>
                  </a:lnTo>
                  <a:lnTo>
                    <a:pt x="527" y="116"/>
                  </a:lnTo>
                  <a:lnTo>
                    <a:pt x="532" y="116"/>
                  </a:lnTo>
                  <a:lnTo>
                    <a:pt x="532" y="116"/>
                  </a:lnTo>
                  <a:lnTo>
                    <a:pt x="531" y="114"/>
                  </a:lnTo>
                  <a:lnTo>
                    <a:pt x="529" y="112"/>
                  </a:lnTo>
                  <a:lnTo>
                    <a:pt x="526" y="112"/>
                  </a:lnTo>
                  <a:lnTo>
                    <a:pt x="523" y="114"/>
                  </a:lnTo>
                  <a:lnTo>
                    <a:pt x="523" y="114"/>
                  </a:lnTo>
                  <a:close/>
                  <a:moveTo>
                    <a:pt x="337" y="119"/>
                  </a:moveTo>
                  <a:lnTo>
                    <a:pt x="337" y="119"/>
                  </a:lnTo>
                  <a:lnTo>
                    <a:pt x="335" y="116"/>
                  </a:lnTo>
                  <a:lnTo>
                    <a:pt x="334" y="114"/>
                  </a:lnTo>
                  <a:lnTo>
                    <a:pt x="326" y="112"/>
                  </a:lnTo>
                  <a:lnTo>
                    <a:pt x="326" y="112"/>
                  </a:lnTo>
                  <a:lnTo>
                    <a:pt x="328" y="116"/>
                  </a:lnTo>
                  <a:lnTo>
                    <a:pt x="331" y="119"/>
                  </a:lnTo>
                  <a:lnTo>
                    <a:pt x="334" y="119"/>
                  </a:lnTo>
                  <a:lnTo>
                    <a:pt x="337" y="119"/>
                  </a:lnTo>
                  <a:lnTo>
                    <a:pt x="337" y="119"/>
                  </a:lnTo>
                  <a:close/>
                  <a:moveTo>
                    <a:pt x="216" y="117"/>
                  </a:moveTo>
                  <a:lnTo>
                    <a:pt x="216" y="117"/>
                  </a:lnTo>
                  <a:lnTo>
                    <a:pt x="223" y="117"/>
                  </a:lnTo>
                  <a:lnTo>
                    <a:pt x="229" y="117"/>
                  </a:lnTo>
                  <a:lnTo>
                    <a:pt x="233" y="117"/>
                  </a:lnTo>
                  <a:lnTo>
                    <a:pt x="236" y="114"/>
                  </a:lnTo>
                  <a:lnTo>
                    <a:pt x="236" y="114"/>
                  </a:lnTo>
                  <a:lnTo>
                    <a:pt x="226" y="116"/>
                  </a:lnTo>
                  <a:lnTo>
                    <a:pt x="221" y="116"/>
                  </a:lnTo>
                  <a:lnTo>
                    <a:pt x="216" y="117"/>
                  </a:lnTo>
                  <a:lnTo>
                    <a:pt x="216" y="117"/>
                  </a:lnTo>
                  <a:close/>
                  <a:moveTo>
                    <a:pt x="256" y="117"/>
                  </a:moveTo>
                  <a:lnTo>
                    <a:pt x="256" y="117"/>
                  </a:lnTo>
                  <a:lnTo>
                    <a:pt x="262" y="117"/>
                  </a:lnTo>
                  <a:lnTo>
                    <a:pt x="262" y="117"/>
                  </a:lnTo>
                  <a:lnTo>
                    <a:pt x="261" y="116"/>
                  </a:lnTo>
                  <a:lnTo>
                    <a:pt x="259" y="116"/>
                  </a:lnTo>
                  <a:lnTo>
                    <a:pt x="256" y="117"/>
                  </a:lnTo>
                  <a:lnTo>
                    <a:pt x="256" y="117"/>
                  </a:lnTo>
                  <a:close/>
                  <a:moveTo>
                    <a:pt x="209" y="119"/>
                  </a:moveTo>
                  <a:lnTo>
                    <a:pt x="209" y="119"/>
                  </a:lnTo>
                  <a:lnTo>
                    <a:pt x="209" y="117"/>
                  </a:lnTo>
                  <a:lnTo>
                    <a:pt x="209" y="116"/>
                  </a:lnTo>
                  <a:lnTo>
                    <a:pt x="209" y="116"/>
                  </a:lnTo>
                  <a:lnTo>
                    <a:pt x="209" y="117"/>
                  </a:lnTo>
                  <a:lnTo>
                    <a:pt x="207" y="117"/>
                  </a:lnTo>
                  <a:lnTo>
                    <a:pt x="207" y="116"/>
                  </a:lnTo>
                  <a:lnTo>
                    <a:pt x="206" y="116"/>
                  </a:lnTo>
                  <a:lnTo>
                    <a:pt x="206" y="117"/>
                  </a:lnTo>
                  <a:lnTo>
                    <a:pt x="206" y="117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7" y="117"/>
                  </a:lnTo>
                  <a:lnTo>
                    <a:pt x="207" y="117"/>
                  </a:lnTo>
                  <a:lnTo>
                    <a:pt x="209" y="119"/>
                  </a:lnTo>
                  <a:lnTo>
                    <a:pt x="209" y="119"/>
                  </a:lnTo>
                  <a:close/>
                  <a:moveTo>
                    <a:pt x="194" y="119"/>
                  </a:moveTo>
                  <a:lnTo>
                    <a:pt x="194" y="119"/>
                  </a:lnTo>
                  <a:lnTo>
                    <a:pt x="198" y="119"/>
                  </a:lnTo>
                  <a:lnTo>
                    <a:pt x="201" y="119"/>
                  </a:lnTo>
                  <a:lnTo>
                    <a:pt x="203" y="117"/>
                  </a:lnTo>
                  <a:lnTo>
                    <a:pt x="203" y="117"/>
                  </a:lnTo>
                  <a:lnTo>
                    <a:pt x="198" y="117"/>
                  </a:lnTo>
                  <a:lnTo>
                    <a:pt x="195" y="119"/>
                  </a:lnTo>
                  <a:lnTo>
                    <a:pt x="194" y="119"/>
                  </a:lnTo>
                  <a:lnTo>
                    <a:pt x="194" y="119"/>
                  </a:lnTo>
                  <a:close/>
                  <a:moveTo>
                    <a:pt x="730" y="122"/>
                  </a:moveTo>
                  <a:lnTo>
                    <a:pt x="730" y="122"/>
                  </a:lnTo>
                  <a:lnTo>
                    <a:pt x="729" y="119"/>
                  </a:lnTo>
                  <a:lnTo>
                    <a:pt x="729" y="117"/>
                  </a:lnTo>
                  <a:lnTo>
                    <a:pt x="727" y="117"/>
                  </a:lnTo>
                  <a:lnTo>
                    <a:pt x="727" y="117"/>
                  </a:lnTo>
                  <a:lnTo>
                    <a:pt x="727" y="120"/>
                  </a:lnTo>
                  <a:lnTo>
                    <a:pt x="729" y="122"/>
                  </a:lnTo>
                  <a:lnTo>
                    <a:pt x="730" y="122"/>
                  </a:lnTo>
                  <a:lnTo>
                    <a:pt x="730" y="122"/>
                  </a:lnTo>
                  <a:close/>
                  <a:moveTo>
                    <a:pt x="151" y="126"/>
                  </a:moveTo>
                  <a:lnTo>
                    <a:pt x="151" y="126"/>
                  </a:lnTo>
                  <a:lnTo>
                    <a:pt x="157" y="125"/>
                  </a:lnTo>
                  <a:lnTo>
                    <a:pt x="162" y="123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60" y="119"/>
                  </a:lnTo>
                  <a:lnTo>
                    <a:pt x="149" y="117"/>
                  </a:lnTo>
                  <a:lnTo>
                    <a:pt x="149" y="117"/>
                  </a:lnTo>
                  <a:lnTo>
                    <a:pt x="149" y="122"/>
                  </a:lnTo>
                  <a:lnTo>
                    <a:pt x="151" y="126"/>
                  </a:lnTo>
                  <a:lnTo>
                    <a:pt x="151" y="126"/>
                  </a:lnTo>
                  <a:close/>
                  <a:moveTo>
                    <a:pt x="404" y="119"/>
                  </a:moveTo>
                  <a:lnTo>
                    <a:pt x="404" y="119"/>
                  </a:lnTo>
                  <a:lnTo>
                    <a:pt x="409" y="120"/>
                  </a:lnTo>
                  <a:lnTo>
                    <a:pt x="412" y="119"/>
                  </a:lnTo>
                  <a:lnTo>
                    <a:pt x="413" y="119"/>
                  </a:lnTo>
                  <a:lnTo>
                    <a:pt x="413" y="119"/>
                  </a:lnTo>
                  <a:lnTo>
                    <a:pt x="409" y="117"/>
                  </a:lnTo>
                  <a:lnTo>
                    <a:pt x="407" y="117"/>
                  </a:lnTo>
                  <a:lnTo>
                    <a:pt x="404" y="119"/>
                  </a:lnTo>
                  <a:lnTo>
                    <a:pt x="404" y="119"/>
                  </a:lnTo>
                  <a:close/>
                  <a:moveTo>
                    <a:pt x="741" y="125"/>
                  </a:moveTo>
                  <a:lnTo>
                    <a:pt x="741" y="125"/>
                  </a:lnTo>
                  <a:lnTo>
                    <a:pt x="739" y="120"/>
                  </a:lnTo>
                  <a:lnTo>
                    <a:pt x="738" y="119"/>
                  </a:lnTo>
                  <a:lnTo>
                    <a:pt x="738" y="119"/>
                  </a:lnTo>
                  <a:lnTo>
                    <a:pt x="738" y="119"/>
                  </a:lnTo>
                  <a:lnTo>
                    <a:pt x="739" y="122"/>
                  </a:lnTo>
                  <a:lnTo>
                    <a:pt x="741" y="125"/>
                  </a:lnTo>
                  <a:lnTo>
                    <a:pt x="741" y="125"/>
                  </a:lnTo>
                  <a:close/>
                  <a:moveTo>
                    <a:pt x="300" y="119"/>
                  </a:moveTo>
                  <a:lnTo>
                    <a:pt x="300" y="119"/>
                  </a:lnTo>
                  <a:lnTo>
                    <a:pt x="299" y="120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9" y="125"/>
                  </a:lnTo>
                  <a:lnTo>
                    <a:pt x="302" y="126"/>
                  </a:lnTo>
                  <a:lnTo>
                    <a:pt x="308" y="126"/>
                  </a:lnTo>
                  <a:lnTo>
                    <a:pt x="323" y="125"/>
                  </a:lnTo>
                  <a:lnTo>
                    <a:pt x="323" y="125"/>
                  </a:lnTo>
                  <a:lnTo>
                    <a:pt x="320" y="122"/>
                  </a:lnTo>
                  <a:lnTo>
                    <a:pt x="319" y="120"/>
                  </a:lnTo>
                  <a:lnTo>
                    <a:pt x="312" y="119"/>
                  </a:lnTo>
                  <a:lnTo>
                    <a:pt x="306" y="119"/>
                  </a:lnTo>
                  <a:lnTo>
                    <a:pt x="300" y="119"/>
                  </a:lnTo>
                  <a:lnTo>
                    <a:pt x="300" y="119"/>
                  </a:lnTo>
                  <a:close/>
                  <a:moveTo>
                    <a:pt x="126" y="125"/>
                  </a:moveTo>
                  <a:lnTo>
                    <a:pt x="126" y="125"/>
                  </a:lnTo>
                  <a:lnTo>
                    <a:pt x="125" y="128"/>
                  </a:lnTo>
                  <a:lnTo>
                    <a:pt x="123" y="131"/>
                  </a:lnTo>
                  <a:lnTo>
                    <a:pt x="125" y="132"/>
                  </a:lnTo>
                  <a:lnTo>
                    <a:pt x="125" y="132"/>
                  </a:lnTo>
                  <a:lnTo>
                    <a:pt x="128" y="128"/>
                  </a:lnTo>
                  <a:lnTo>
                    <a:pt x="133" y="126"/>
                  </a:lnTo>
                  <a:lnTo>
                    <a:pt x="139" y="126"/>
                  </a:lnTo>
                  <a:lnTo>
                    <a:pt x="146" y="128"/>
                  </a:lnTo>
                  <a:lnTo>
                    <a:pt x="146" y="128"/>
                  </a:lnTo>
                  <a:lnTo>
                    <a:pt x="145" y="123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36" y="122"/>
                  </a:lnTo>
                  <a:lnTo>
                    <a:pt x="126" y="125"/>
                  </a:lnTo>
                  <a:lnTo>
                    <a:pt x="126" y="125"/>
                  </a:lnTo>
                  <a:close/>
                  <a:moveTo>
                    <a:pt x="549" y="122"/>
                  </a:moveTo>
                  <a:lnTo>
                    <a:pt x="549" y="122"/>
                  </a:lnTo>
                  <a:lnTo>
                    <a:pt x="552" y="122"/>
                  </a:lnTo>
                  <a:lnTo>
                    <a:pt x="555" y="122"/>
                  </a:lnTo>
                  <a:lnTo>
                    <a:pt x="556" y="122"/>
                  </a:lnTo>
                  <a:lnTo>
                    <a:pt x="556" y="122"/>
                  </a:lnTo>
                  <a:lnTo>
                    <a:pt x="552" y="120"/>
                  </a:lnTo>
                  <a:lnTo>
                    <a:pt x="550" y="120"/>
                  </a:lnTo>
                  <a:lnTo>
                    <a:pt x="549" y="122"/>
                  </a:lnTo>
                  <a:lnTo>
                    <a:pt x="549" y="122"/>
                  </a:lnTo>
                  <a:close/>
                  <a:moveTo>
                    <a:pt x="213" y="122"/>
                  </a:moveTo>
                  <a:lnTo>
                    <a:pt x="213" y="122"/>
                  </a:lnTo>
                  <a:lnTo>
                    <a:pt x="209" y="132"/>
                  </a:lnTo>
                  <a:lnTo>
                    <a:pt x="209" y="132"/>
                  </a:lnTo>
                  <a:lnTo>
                    <a:pt x="218" y="132"/>
                  </a:lnTo>
                  <a:lnTo>
                    <a:pt x="224" y="131"/>
                  </a:lnTo>
                  <a:lnTo>
                    <a:pt x="229" y="126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21" y="122"/>
                  </a:lnTo>
                  <a:lnTo>
                    <a:pt x="213" y="122"/>
                  </a:lnTo>
                  <a:lnTo>
                    <a:pt x="213" y="122"/>
                  </a:lnTo>
                  <a:close/>
                  <a:moveTo>
                    <a:pt x="521" y="122"/>
                  </a:moveTo>
                  <a:lnTo>
                    <a:pt x="521" y="122"/>
                  </a:lnTo>
                  <a:lnTo>
                    <a:pt x="523" y="123"/>
                  </a:lnTo>
                  <a:lnTo>
                    <a:pt x="527" y="123"/>
                  </a:lnTo>
                  <a:lnTo>
                    <a:pt x="535" y="123"/>
                  </a:lnTo>
                  <a:lnTo>
                    <a:pt x="535" y="123"/>
                  </a:lnTo>
                  <a:lnTo>
                    <a:pt x="532" y="122"/>
                  </a:lnTo>
                  <a:lnTo>
                    <a:pt x="527" y="120"/>
                  </a:lnTo>
                  <a:lnTo>
                    <a:pt x="523" y="122"/>
                  </a:lnTo>
                  <a:lnTo>
                    <a:pt x="521" y="122"/>
                  </a:lnTo>
                  <a:lnTo>
                    <a:pt x="521" y="122"/>
                  </a:lnTo>
                  <a:close/>
                  <a:moveTo>
                    <a:pt x="233" y="132"/>
                  </a:moveTo>
                  <a:lnTo>
                    <a:pt x="233" y="132"/>
                  </a:lnTo>
                  <a:lnTo>
                    <a:pt x="239" y="132"/>
                  </a:lnTo>
                  <a:lnTo>
                    <a:pt x="245" y="131"/>
                  </a:lnTo>
                  <a:lnTo>
                    <a:pt x="250" y="129"/>
                  </a:lnTo>
                  <a:lnTo>
                    <a:pt x="255" y="128"/>
                  </a:lnTo>
                  <a:lnTo>
                    <a:pt x="255" y="128"/>
                  </a:lnTo>
                  <a:lnTo>
                    <a:pt x="253" y="125"/>
                  </a:lnTo>
                  <a:lnTo>
                    <a:pt x="252" y="122"/>
                  </a:lnTo>
                  <a:lnTo>
                    <a:pt x="252" y="122"/>
                  </a:lnTo>
                  <a:lnTo>
                    <a:pt x="245" y="122"/>
                  </a:lnTo>
                  <a:lnTo>
                    <a:pt x="239" y="125"/>
                  </a:lnTo>
                  <a:lnTo>
                    <a:pt x="236" y="128"/>
                  </a:lnTo>
                  <a:lnTo>
                    <a:pt x="233" y="132"/>
                  </a:lnTo>
                  <a:lnTo>
                    <a:pt x="233" y="132"/>
                  </a:lnTo>
                  <a:close/>
                  <a:moveTo>
                    <a:pt x="259" y="126"/>
                  </a:moveTo>
                  <a:lnTo>
                    <a:pt x="259" y="126"/>
                  </a:lnTo>
                  <a:lnTo>
                    <a:pt x="261" y="125"/>
                  </a:lnTo>
                  <a:lnTo>
                    <a:pt x="264" y="125"/>
                  </a:lnTo>
                  <a:lnTo>
                    <a:pt x="264" y="125"/>
                  </a:lnTo>
                  <a:lnTo>
                    <a:pt x="262" y="123"/>
                  </a:lnTo>
                  <a:lnTo>
                    <a:pt x="262" y="122"/>
                  </a:lnTo>
                  <a:lnTo>
                    <a:pt x="258" y="122"/>
                  </a:lnTo>
                  <a:lnTo>
                    <a:pt x="258" y="122"/>
                  </a:lnTo>
                  <a:lnTo>
                    <a:pt x="258" y="123"/>
                  </a:lnTo>
                  <a:lnTo>
                    <a:pt x="259" y="126"/>
                  </a:lnTo>
                  <a:lnTo>
                    <a:pt x="259" y="126"/>
                  </a:lnTo>
                  <a:close/>
                  <a:moveTo>
                    <a:pt x="334" y="122"/>
                  </a:moveTo>
                  <a:lnTo>
                    <a:pt x="334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3"/>
                  </a:lnTo>
                  <a:lnTo>
                    <a:pt x="332" y="123"/>
                  </a:lnTo>
                  <a:lnTo>
                    <a:pt x="334" y="122"/>
                  </a:lnTo>
                  <a:lnTo>
                    <a:pt x="334" y="122"/>
                  </a:lnTo>
                  <a:close/>
                  <a:moveTo>
                    <a:pt x="206" y="122"/>
                  </a:moveTo>
                  <a:lnTo>
                    <a:pt x="206" y="122"/>
                  </a:lnTo>
                  <a:lnTo>
                    <a:pt x="201" y="123"/>
                  </a:lnTo>
                  <a:lnTo>
                    <a:pt x="195" y="123"/>
                  </a:lnTo>
                  <a:lnTo>
                    <a:pt x="191" y="123"/>
                  </a:lnTo>
                  <a:lnTo>
                    <a:pt x="186" y="126"/>
                  </a:lnTo>
                  <a:lnTo>
                    <a:pt x="186" y="126"/>
                  </a:lnTo>
                  <a:lnTo>
                    <a:pt x="192" y="131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8" y="135"/>
                  </a:lnTo>
                  <a:lnTo>
                    <a:pt x="200" y="134"/>
                  </a:lnTo>
                  <a:lnTo>
                    <a:pt x="201" y="134"/>
                  </a:lnTo>
                  <a:lnTo>
                    <a:pt x="201" y="134"/>
                  </a:lnTo>
                  <a:lnTo>
                    <a:pt x="203" y="131"/>
                  </a:lnTo>
                  <a:lnTo>
                    <a:pt x="204" y="128"/>
                  </a:lnTo>
                  <a:lnTo>
                    <a:pt x="206" y="125"/>
                  </a:lnTo>
                  <a:lnTo>
                    <a:pt x="206" y="122"/>
                  </a:lnTo>
                  <a:lnTo>
                    <a:pt x="206" y="122"/>
                  </a:lnTo>
                  <a:close/>
                  <a:moveTo>
                    <a:pt x="646" y="126"/>
                  </a:moveTo>
                  <a:lnTo>
                    <a:pt x="646" y="126"/>
                  </a:lnTo>
                  <a:lnTo>
                    <a:pt x="649" y="128"/>
                  </a:lnTo>
                  <a:lnTo>
                    <a:pt x="653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3" y="125"/>
                  </a:lnTo>
                  <a:lnTo>
                    <a:pt x="649" y="123"/>
                  </a:lnTo>
                  <a:lnTo>
                    <a:pt x="649" y="123"/>
                  </a:lnTo>
                  <a:lnTo>
                    <a:pt x="648" y="125"/>
                  </a:lnTo>
                  <a:lnTo>
                    <a:pt x="648" y="125"/>
                  </a:lnTo>
                  <a:lnTo>
                    <a:pt x="646" y="126"/>
                  </a:lnTo>
                  <a:lnTo>
                    <a:pt x="646" y="126"/>
                  </a:lnTo>
                  <a:close/>
                  <a:moveTo>
                    <a:pt x="688" y="131"/>
                  </a:moveTo>
                  <a:lnTo>
                    <a:pt x="688" y="131"/>
                  </a:lnTo>
                  <a:lnTo>
                    <a:pt x="689" y="128"/>
                  </a:lnTo>
                  <a:lnTo>
                    <a:pt x="691" y="125"/>
                  </a:lnTo>
                  <a:lnTo>
                    <a:pt x="691" y="125"/>
                  </a:lnTo>
                  <a:lnTo>
                    <a:pt x="686" y="123"/>
                  </a:lnTo>
                  <a:lnTo>
                    <a:pt x="686" y="123"/>
                  </a:lnTo>
                  <a:lnTo>
                    <a:pt x="685" y="125"/>
                  </a:lnTo>
                  <a:lnTo>
                    <a:pt x="685" y="128"/>
                  </a:lnTo>
                  <a:lnTo>
                    <a:pt x="688" y="131"/>
                  </a:lnTo>
                  <a:lnTo>
                    <a:pt x="688" y="131"/>
                  </a:lnTo>
                  <a:close/>
                  <a:moveTo>
                    <a:pt x="268" y="128"/>
                  </a:moveTo>
                  <a:lnTo>
                    <a:pt x="268" y="128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79" y="132"/>
                  </a:lnTo>
                  <a:lnTo>
                    <a:pt x="288" y="129"/>
                  </a:lnTo>
                  <a:lnTo>
                    <a:pt x="288" y="129"/>
                  </a:lnTo>
                  <a:lnTo>
                    <a:pt x="288" y="128"/>
                  </a:lnTo>
                  <a:lnTo>
                    <a:pt x="290" y="126"/>
                  </a:lnTo>
                  <a:lnTo>
                    <a:pt x="290" y="126"/>
                  </a:lnTo>
                  <a:lnTo>
                    <a:pt x="285" y="125"/>
                  </a:lnTo>
                  <a:lnTo>
                    <a:pt x="279" y="125"/>
                  </a:lnTo>
                  <a:lnTo>
                    <a:pt x="268" y="128"/>
                  </a:lnTo>
                  <a:lnTo>
                    <a:pt x="268" y="128"/>
                  </a:lnTo>
                  <a:close/>
                  <a:moveTo>
                    <a:pt x="358" y="125"/>
                  </a:moveTo>
                  <a:lnTo>
                    <a:pt x="358" y="125"/>
                  </a:lnTo>
                  <a:lnTo>
                    <a:pt x="357" y="131"/>
                  </a:lnTo>
                  <a:lnTo>
                    <a:pt x="357" y="137"/>
                  </a:lnTo>
                  <a:lnTo>
                    <a:pt x="357" y="137"/>
                  </a:lnTo>
                  <a:lnTo>
                    <a:pt x="383" y="137"/>
                  </a:lnTo>
                  <a:lnTo>
                    <a:pt x="383" y="137"/>
                  </a:lnTo>
                  <a:lnTo>
                    <a:pt x="384" y="126"/>
                  </a:lnTo>
                  <a:lnTo>
                    <a:pt x="384" y="126"/>
                  </a:lnTo>
                  <a:lnTo>
                    <a:pt x="372" y="125"/>
                  </a:lnTo>
                  <a:lnTo>
                    <a:pt x="358" y="125"/>
                  </a:lnTo>
                  <a:lnTo>
                    <a:pt x="358" y="125"/>
                  </a:lnTo>
                  <a:close/>
                  <a:moveTo>
                    <a:pt x="663" y="125"/>
                  </a:moveTo>
                  <a:lnTo>
                    <a:pt x="663" y="125"/>
                  </a:lnTo>
                  <a:lnTo>
                    <a:pt x="669" y="129"/>
                  </a:lnTo>
                  <a:lnTo>
                    <a:pt x="675" y="134"/>
                  </a:lnTo>
                  <a:lnTo>
                    <a:pt x="675" y="134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68" y="125"/>
                  </a:lnTo>
                  <a:lnTo>
                    <a:pt x="663" y="125"/>
                  </a:lnTo>
                  <a:lnTo>
                    <a:pt x="663" y="125"/>
                  </a:lnTo>
                  <a:close/>
                  <a:moveTo>
                    <a:pt x="680" y="129"/>
                  </a:moveTo>
                  <a:lnTo>
                    <a:pt x="680" y="129"/>
                  </a:lnTo>
                  <a:lnTo>
                    <a:pt x="678" y="126"/>
                  </a:lnTo>
                  <a:lnTo>
                    <a:pt x="678" y="125"/>
                  </a:lnTo>
                  <a:lnTo>
                    <a:pt x="677" y="125"/>
                  </a:lnTo>
                  <a:lnTo>
                    <a:pt x="677" y="125"/>
                  </a:lnTo>
                  <a:lnTo>
                    <a:pt x="678" y="128"/>
                  </a:lnTo>
                  <a:lnTo>
                    <a:pt x="678" y="129"/>
                  </a:lnTo>
                  <a:lnTo>
                    <a:pt x="680" y="129"/>
                  </a:lnTo>
                  <a:lnTo>
                    <a:pt x="680" y="129"/>
                  </a:lnTo>
                  <a:close/>
                  <a:moveTo>
                    <a:pt x="746" y="134"/>
                  </a:moveTo>
                  <a:lnTo>
                    <a:pt x="746" y="134"/>
                  </a:lnTo>
                  <a:lnTo>
                    <a:pt x="744" y="129"/>
                  </a:lnTo>
                  <a:lnTo>
                    <a:pt x="742" y="126"/>
                  </a:lnTo>
                  <a:lnTo>
                    <a:pt x="741" y="125"/>
                  </a:lnTo>
                  <a:lnTo>
                    <a:pt x="741" y="125"/>
                  </a:lnTo>
                  <a:lnTo>
                    <a:pt x="742" y="129"/>
                  </a:lnTo>
                  <a:lnTo>
                    <a:pt x="744" y="132"/>
                  </a:lnTo>
                  <a:lnTo>
                    <a:pt x="746" y="134"/>
                  </a:lnTo>
                  <a:lnTo>
                    <a:pt x="746" y="134"/>
                  </a:lnTo>
                  <a:close/>
                  <a:moveTo>
                    <a:pt x="337" y="128"/>
                  </a:moveTo>
                  <a:lnTo>
                    <a:pt x="337" y="128"/>
                  </a:lnTo>
                  <a:lnTo>
                    <a:pt x="335" y="132"/>
                  </a:lnTo>
                  <a:lnTo>
                    <a:pt x="335" y="134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43" y="137"/>
                  </a:lnTo>
                  <a:lnTo>
                    <a:pt x="351" y="137"/>
                  </a:lnTo>
                  <a:lnTo>
                    <a:pt x="351" y="137"/>
                  </a:lnTo>
                  <a:lnTo>
                    <a:pt x="354" y="126"/>
                  </a:lnTo>
                  <a:lnTo>
                    <a:pt x="354" y="126"/>
                  </a:lnTo>
                  <a:lnTo>
                    <a:pt x="345" y="126"/>
                  </a:lnTo>
                  <a:lnTo>
                    <a:pt x="337" y="128"/>
                  </a:lnTo>
                  <a:lnTo>
                    <a:pt x="337" y="128"/>
                  </a:lnTo>
                  <a:close/>
                  <a:moveTo>
                    <a:pt x="735" y="146"/>
                  </a:moveTo>
                  <a:lnTo>
                    <a:pt x="735" y="146"/>
                  </a:lnTo>
                  <a:lnTo>
                    <a:pt x="724" y="126"/>
                  </a:lnTo>
                  <a:lnTo>
                    <a:pt x="724" y="126"/>
                  </a:lnTo>
                  <a:lnTo>
                    <a:pt x="724" y="131"/>
                  </a:lnTo>
                  <a:lnTo>
                    <a:pt x="727" y="135"/>
                  </a:lnTo>
                  <a:lnTo>
                    <a:pt x="735" y="146"/>
                  </a:lnTo>
                  <a:lnTo>
                    <a:pt x="735" y="146"/>
                  </a:lnTo>
                  <a:close/>
                  <a:moveTo>
                    <a:pt x="157" y="141"/>
                  </a:moveTo>
                  <a:lnTo>
                    <a:pt x="157" y="141"/>
                  </a:lnTo>
                  <a:lnTo>
                    <a:pt x="174" y="138"/>
                  </a:lnTo>
                  <a:lnTo>
                    <a:pt x="174" y="138"/>
                  </a:lnTo>
                  <a:lnTo>
                    <a:pt x="175" y="132"/>
                  </a:lnTo>
                  <a:lnTo>
                    <a:pt x="175" y="129"/>
                  </a:lnTo>
                  <a:lnTo>
                    <a:pt x="172" y="128"/>
                  </a:lnTo>
                  <a:lnTo>
                    <a:pt x="168" y="128"/>
                  </a:lnTo>
                  <a:lnTo>
                    <a:pt x="165" y="129"/>
                  </a:lnTo>
                  <a:lnTo>
                    <a:pt x="160" y="134"/>
                  </a:lnTo>
                  <a:lnTo>
                    <a:pt x="157" y="137"/>
                  </a:lnTo>
                  <a:lnTo>
                    <a:pt x="157" y="141"/>
                  </a:lnTo>
                  <a:lnTo>
                    <a:pt x="157" y="141"/>
                  </a:lnTo>
                  <a:close/>
                  <a:moveTo>
                    <a:pt x="387" y="137"/>
                  </a:moveTo>
                  <a:lnTo>
                    <a:pt x="387" y="137"/>
                  </a:lnTo>
                  <a:lnTo>
                    <a:pt x="392" y="137"/>
                  </a:lnTo>
                  <a:lnTo>
                    <a:pt x="398" y="137"/>
                  </a:lnTo>
                  <a:lnTo>
                    <a:pt x="398" y="137"/>
                  </a:lnTo>
                  <a:lnTo>
                    <a:pt x="398" y="131"/>
                  </a:lnTo>
                  <a:lnTo>
                    <a:pt x="396" y="126"/>
                  </a:lnTo>
                  <a:lnTo>
                    <a:pt x="396" y="126"/>
                  </a:lnTo>
                  <a:lnTo>
                    <a:pt x="392" y="126"/>
                  </a:lnTo>
                  <a:lnTo>
                    <a:pt x="390" y="129"/>
                  </a:lnTo>
                  <a:lnTo>
                    <a:pt x="387" y="137"/>
                  </a:lnTo>
                  <a:lnTo>
                    <a:pt x="387" y="137"/>
                  </a:lnTo>
                  <a:close/>
                  <a:moveTo>
                    <a:pt x="98" y="131"/>
                  </a:moveTo>
                  <a:lnTo>
                    <a:pt x="98" y="131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8" y="131"/>
                  </a:lnTo>
                  <a:lnTo>
                    <a:pt x="98" y="131"/>
                  </a:lnTo>
                  <a:close/>
                  <a:moveTo>
                    <a:pt x="410" y="138"/>
                  </a:moveTo>
                  <a:lnTo>
                    <a:pt x="410" y="138"/>
                  </a:lnTo>
                  <a:lnTo>
                    <a:pt x="412" y="128"/>
                  </a:lnTo>
                  <a:lnTo>
                    <a:pt x="412" y="128"/>
                  </a:lnTo>
                  <a:lnTo>
                    <a:pt x="406" y="128"/>
                  </a:lnTo>
                  <a:lnTo>
                    <a:pt x="406" y="128"/>
                  </a:lnTo>
                  <a:lnTo>
                    <a:pt x="406" y="131"/>
                  </a:lnTo>
                  <a:lnTo>
                    <a:pt x="406" y="135"/>
                  </a:lnTo>
                  <a:lnTo>
                    <a:pt x="407" y="138"/>
                  </a:lnTo>
                  <a:lnTo>
                    <a:pt x="409" y="138"/>
                  </a:lnTo>
                  <a:lnTo>
                    <a:pt x="410" y="138"/>
                  </a:lnTo>
                  <a:lnTo>
                    <a:pt x="410" y="138"/>
                  </a:lnTo>
                  <a:close/>
                  <a:moveTo>
                    <a:pt x="113" y="129"/>
                  </a:moveTo>
                  <a:lnTo>
                    <a:pt x="113" y="129"/>
                  </a:lnTo>
                  <a:lnTo>
                    <a:pt x="114" y="132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7" y="134"/>
                  </a:lnTo>
                  <a:lnTo>
                    <a:pt x="117" y="132"/>
                  </a:lnTo>
                  <a:lnTo>
                    <a:pt x="119" y="128"/>
                  </a:lnTo>
                  <a:lnTo>
                    <a:pt x="119" y="128"/>
                  </a:lnTo>
                  <a:lnTo>
                    <a:pt x="116" y="128"/>
                  </a:lnTo>
                  <a:lnTo>
                    <a:pt x="113" y="129"/>
                  </a:lnTo>
                  <a:lnTo>
                    <a:pt x="113" y="129"/>
                  </a:lnTo>
                  <a:close/>
                  <a:moveTo>
                    <a:pt x="416" y="128"/>
                  </a:moveTo>
                  <a:lnTo>
                    <a:pt x="416" y="128"/>
                  </a:lnTo>
                  <a:lnTo>
                    <a:pt x="416" y="134"/>
                  </a:lnTo>
                  <a:lnTo>
                    <a:pt x="416" y="138"/>
                  </a:lnTo>
                  <a:lnTo>
                    <a:pt x="416" y="138"/>
                  </a:lnTo>
                  <a:lnTo>
                    <a:pt x="419" y="138"/>
                  </a:lnTo>
                  <a:lnTo>
                    <a:pt x="424" y="138"/>
                  </a:lnTo>
                  <a:lnTo>
                    <a:pt x="424" y="138"/>
                  </a:lnTo>
                  <a:lnTo>
                    <a:pt x="425" y="134"/>
                  </a:lnTo>
                  <a:lnTo>
                    <a:pt x="425" y="128"/>
                  </a:lnTo>
                  <a:lnTo>
                    <a:pt x="425" y="128"/>
                  </a:lnTo>
                  <a:lnTo>
                    <a:pt x="416" y="128"/>
                  </a:lnTo>
                  <a:lnTo>
                    <a:pt x="416" y="128"/>
                  </a:lnTo>
                  <a:close/>
                  <a:moveTo>
                    <a:pt x="431" y="129"/>
                  </a:moveTo>
                  <a:lnTo>
                    <a:pt x="431" y="129"/>
                  </a:lnTo>
                  <a:lnTo>
                    <a:pt x="430" y="134"/>
                  </a:lnTo>
                  <a:lnTo>
                    <a:pt x="430" y="138"/>
                  </a:lnTo>
                  <a:lnTo>
                    <a:pt x="430" y="138"/>
                  </a:lnTo>
                  <a:lnTo>
                    <a:pt x="438" y="137"/>
                  </a:lnTo>
                  <a:lnTo>
                    <a:pt x="445" y="137"/>
                  </a:lnTo>
                  <a:lnTo>
                    <a:pt x="445" y="137"/>
                  </a:lnTo>
                  <a:lnTo>
                    <a:pt x="445" y="134"/>
                  </a:lnTo>
                  <a:lnTo>
                    <a:pt x="444" y="129"/>
                  </a:lnTo>
                  <a:lnTo>
                    <a:pt x="444" y="129"/>
                  </a:lnTo>
                  <a:lnTo>
                    <a:pt x="438" y="129"/>
                  </a:lnTo>
                  <a:lnTo>
                    <a:pt x="431" y="129"/>
                  </a:lnTo>
                  <a:lnTo>
                    <a:pt x="431" y="129"/>
                  </a:lnTo>
                  <a:close/>
                  <a:moveTo>
                    <a:pt x="502" y="128"/>
                  </a:moveTo>
                  <a:lnTo>
                    <a:pt x="502" y="128"/>
                  </a:lnTo>
                  <a:lnTo>
                    <a:pt x="505" y="129"/>
                  </a:lnTo>
                  <a:lnTo>
                    <a:pt x="508" y="131"/>
                  </a:lnTo>
                  <a:lnTo>
                    <a:pt x="511" y="131"/>
                  </a:lnTo>
                  <a:lnTo>
                    <a:pt x="512" y="131"/>
                  </a:lnTo>
                  <a:lnTo>
                    <a:pt x="512" y="128"/>
                  </a:lnTo>
                  <a:lnTo>
                    <a:pt x="512" y="128"/>
                  </a:lnTo>
                  <a:lnTo>
                    <a:pt x="502" y="128"/>
                  </a:lnTo>
                  <a:lnTo>
                    <a:pt x="502" y="128"/>
                  </a:lnTo>
                  <a:close/>
                  <a:moveTo>
                    <a:pt x="518" y="129"/>
                  </a:moveTo>
                  <a:lnTo>
                    <a:pt x="518" y="129"/>
                  </a:lnTo>
                  <a:lnTo>
                    <a:pt x="524" y="129"/>
                  </a:lnTo>
                  <a:lnTo>
                    <a:pt x="527" y="129"/>
                  </a:lnTo>
                  <a:lnTo>
                    <a:pt x="529" y="128"/>
                  </a:lnTo>
                  <a:lnTo>
                    <a:pt x="529" y="128"/>
                  </a:lnTo>
                  <a:lnTo>
                    <a:pt x="523" y="128"/>
                  </a:lnTo>
                  <a:lnTo>
                    <a:pt x="520" y="128"/>
                  </a:lnTo>
                  <a:lnTo>
                    <a:pt x="518" y="129"/>
                  </a:lnTo>
                  <a:lnTo>
                    <a:pt x="518" y="129"/>
                  </a:lnTo>
                  <a:close/>
                  <a:moveTo>
                    <a:pt x="633" y="131"/>
                  </a:moveTo>
                  <a:lnTo>
                    <a:pt x="633" y="131"/>
                  </a:lnTo>
                  <a:lnTo>
                    <a:pt x="631" y="129"/>
                  </a:lnTo>
                  <a:lnTo>
                    <a:pt x="631" y="128"/>
                  </a:lnTo>
                  <a:lnTo>
                    <a:pt x="630" y="128"/>
                  </a:lnTo>
                  <a:lnTo>
                    <a:pt x="630" y="128"/>
                  </a:lnTo>
                  <a:lnTo>
                    <a:pt x="630" y="129"/>
                  </a:lnTo>
                  <a:lnTo>
                    <a:pt x="630" y="131"/>
                  </a:lnTo>
                  <a:lnTo>
                    <a:pt x="631" y="132"/>
                  </a:lnTo>
                  <a:lnTo>
                    <a:pt x="633" y="131"/>
                  </a:lnTo>
                  <a:lnTo>
                    <a:pt x="633" y="131"/>
                  </a:lnTo>
                  <a:close/>
                  <a:moveTo>
                    <a:pt x="303" y="131"/>
                  </a:moveTo>
                  <a:lnTo>
                    <a:pt x="303" y="131"/>
                  </a:lnTo>
                  <a:lnTo>
                    <a:pt x="303" y="134"/>
                  </a:lnTo>
                  <a:lnTo>
                    <a:pt x="302" y="138"/>
                  </a:lnTo>
                  <a:lnTo>
                    <a:pt x="302" y="138"/>
                  </a:lnTo>
                  <a:lnTo>
                    <a:pt x="314" y="134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0" y="129"/>
                  </a:lnTo>
                  <a:lnTo>
                    <a:pt x="316" y="129"/>
                  </a:lnTo>
                  <a:lnTo>
                    <a:pt x="303" y="131"/>
                  </a:lnTo>
                  <a:lnTo>
                    <a:pt x="303" y="131"/>
                  </a:lnTo>
                  <a:close/>
                  <a:moveTo>
                    <a:pt x="454" y="131"/>
                  </a:moveTo>
                  <a:lnTo>
                    <a:pt x="454" y="131"/>
                  </a:lnTo>
                  <a:lnTo>
                    <a:pt x="457" y="131"/>
                  </a:lnTo>
                  <a:lnTo>
                    <a:pt x="459" y="132"/>
                  </a:lnTo>
                  <a:lnTo>
                    <a:pt x="459" y="132"/>
                  </a:lnTo>
                  <a:lnTo>
                    <a:pt x="460" y="131"/>
                  </a:lnTo>
                  <a:lnTo>
                    <a:pt x="460" y="128"/>
                  </a:lnTo>
                  <a:lnTo>
                    <a:pt x="460" y="128"/>
                  </a:lnTo>
                  <a:lnTo>
                    <a:pt x="457" y="129"/>
                  </a:lnTo>
                  <a:lnTo>
                    <a:pt x="454" y="129"/>
                  </a:lnTo>
                  <a:lnTo>
                    <a:pt x="454" y="131"/>
                  </a:lnTo>
                  <a:lnTo>
                    <a:pt x="454" y="131"/>
                  </a:lnTo>
                  <a:close/>
                  <a:moveTo>
                    <a:pt x="471" y="135"/>
                  </a:moveTo>
                  <a:lnTo>
                    <a:pt x="471" y="135"/>
                  </a:lnTo>
                  <a:lnTo>
                    <a:pt x="477" y="134"/>
                  </a:lnTo>
                  <a:lnTo>
                    <a:pt x="483" y="134"/>
                  </a:lnTo>
                  <a:lnTo>
                    <a:pt x="483" y="134"/>
                  </a:lnTo>
                  <a:lnTo>
                    <a:pt x="485" y="131"/>
                  </a:lnTo>
                  <a:lnTo>
                    <a:pt x="485" y="129"/>
                  </a:lnTo>
                  <a:lnTo>
                    <a:pt x="485" y="129"/>
                  </a:lnTo>
                  <a:lnTo>
                    <a:pt x="470" y="129"/>
                  </a:lnTo>
                  <a:lnTo>
                    <a:pt x="470" y="129"/>
                  </a:lnTo>
                  <a:lnTo>
                    <a:pt x="470" y="132"/>
                  </a:lnTo>
                  <a:lnTo>
                    <a:pt x="470" y="134"/>
                  </a:lnTo>
                  <a:lnTo>
                    <a:pt x="471" y="135"/>
                  </a:lnTo>
                  <a:lnTo>
                    <a:pt x="471" y="135"/>
                  </a:lnTo>
                  <a:close/>
                  <a:moveTo>
                    <a:pt x="593" y="129"/>
                  </a:moveTo>
                  <a:lnTo>
                    <a:pt x="593" y="129"/>
                  </a:lnTo>
                  <a:lnTo>
                    <a:pt x="590" y="129"/>
                  </a:lnTo>
                  <a:lnTo>
                    <a:pt x="588" y="129"/>
                  </a:lnTo>
                  <a:lnTo>
                    <a:pt x="588" y="129"/>
                  </a:lnTo>
                  <a:lnTo>
                    <a:pt x="588" y="131"/>
                  </a:lnTo>
                  <a:lnTo>
                    <a:pt x="590" y="131"/>
                  </a:lnTo>
                  <a:lnTo>
                    <a:pt x="592" y="131"/>
                  </a:lnTo>
                  <a:lnTo>
                    <a:pt x="593" y="129"/>
                  </a:lnTo>
                  <a:lnTo>
                    <a:pt x="593" y="129"/>
                  </a:lnTo>
                  <a:close/>
                  <a:moveTo>
                    <a:pt x="720" y="148"/>
                  </a:moveTo>
                  <a:lnTo>
                    <a:pt x="720" y="148"/>
                  </a:lnTo>
                  <a:lnTo>
                    <a:pt x="718" y="138"/>
                  </a:lnTo>
                  <a:lnTo>
                    <a:pt x="715" y="132"/>
                  </a:lnTo>
                  <a:lnTo>
                    <a:pt x="712" y="129"/>
                  </a:lnTo>
                  <a:lnTo>
                    <a:pt x="712" y="129"/>
                  </a:lnTo>
                  <a:lnTo>
                    <a:pt x="713" y="135"/>
                  </a:lnTo>
                  <a:lnTo>
                    <a:pt x="715" y="141"/>
                  </a:lnTo>
                  <a:lnTo>
                    <a:pt x="718" y="146"/>
                  </a:lnTo>
                  <a:lnTo>
                    <a:pt x="720" y="148"/>
                  </a:lnTo>
                  <a:lnTo>
                    <a:pt x="720" y="148"/>
                  </a:lnTo>
                  <a:close/>
                  <a:moveTo>
                    <a:pt x="489" y="132"/>
                  </a:moveTo>
                  <a:lnTo>
                    <a:pt x="489" y="132"/>
                  </a:lnTo>
                  <a:lnTo>
                    <a:pt x="494" y="132"/>
                  </a:lnTo>
                  <a:lnTo>
                    <a:pt x="494" y="132"/>
                  </a:lnTo>
                  <a:lnTo>
                    <a:pt x="494" y="131"/>
                  </a:lnTo>
                  <a:lnTo>
                    <a:pt x="492" y="131"/>
                  </a:lnTo>
                  <a:lnTo>
                    <a:pt x="491" y="131"/>
                  </a:lnTo>
                  <a:lnTo>
                    <a:pt x="489" y="132"/>
                  </a:lnTo>
                  <a:lnTo>
                    <a:pt x="489" y="132"/>
                  </a:lnTo>
                  <a:close/>
                  <a:moveTo>
                    <a:pt x="643" y="132"/>
                  </a:moveTo>
                  <a:lnTo>
                    <a:pt x="643" y="132"/>
                  </a:lnTo>
                  <a:lnTo>
                    <a:pt x="643" y="131"/>
                  </a:lnTo>
                  <a:lnTo>
                    <a:pt x="643" y="129"/>
                  </a:lnTo>
                  <a:lnTo>
                    <a:pt x="643" y="129"/>
                  </a:lnTo>
                  <a:lnTo>
                    <a:pt x="642" y="129"/>
                  </a:lnTo>
                  <a:lnTo>
                    <a:pt x="640" y="131"/>
                  </a:lnTo>
                  <a:lnTo>
                    <a:pt x="640" y="131"/>
                  </a:lnTo>
                  <a:lnTo>
                    <a:pt x="642" y="131"/>
                  </a:lnTo>
                  <a:lnTo>
                    <a:pt x="642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close/>
                  <a:moveTo>
                    <a:pt x="547" y="132"/>
                  </a:moveTo>
                  <a:lnTo>
                    <a:pt x="547" y="132"/>
                  </a:lnTo>
                  <a:lnTo>
                    <a:pt x="547" y="137"/>
                  </a:lnTo>
                  <a:lnTo>
                    <a:pt x="546" y="138"/>
                  </a:lnTo>
                  <a:lnTo>
                    <a:pt x="543" y="140"/>
                  </a:lnTo>
                  <a:lnTo>
                    <a:pt x="541" y="143"/>
                  </a:lnTo>
                  <a:lnTo>
                    <a:pt x="541" y="143"/>
                  </a:lnTo>
                  <a:lnTo>
                    <a:pt x="546" y="146"/>
                  </a:lnTo>
                  <a:lnTo>
                    <a:pt x="550" y="148"/>
                  </a:lnTo>
                  <a:lnTo>
                    <a:pt x="564" y="148"/>
                  </a:lnTo>
                  <a:lnTo>
                    <a:pt x="564" y="148"/>
                  </a:lnTo>
                  <a:lnTo>
                    <a:pt x="567" y="140"/>
                  </a:lnTo>
                  <a:lnTo>
                    <a:pt x="570" y="132"/>
                  </a:lnTo>
                  <a:lnTo>
                    <a:pt x="570" y="132"/>
                  </a:lnTo>
                  <a:lnTo>
                    <a:pt x="558" y="132"/>
                  </a:lnTo>
                  <a:lnTo>
                    <a:pt x="547" y="132"/>
                  </a:lnTo>
                  <a:lnTo>
                    <a:pt x="547" y="132"/>
                  </a:lnTo>
                  <a:close/>
                  <a:moveTo>
                    <a:pt x="653" y="135"/>
                  </a:moveTo>
                  <a:lnTo>
                    <a:pt x="653" y="135"/>
                  </a:lnTo>
                  <a:lnTo>
                    <a:pt x="653" y="134"/>
                  </a:lnTo>
                  <a:lnTo>
                    <a:pt x="651" y="132"/>
                  </a:lnTo>
                  <a:lnTo>
                    <a:pt x="648" y="131"/>
                  </a:lnTo>
                  <a:lnTo>
                    <a:pt x="648" y="131"/>
                  </a:lnTo>
                  <a:lnTo>
                    <a:pt x="648" y="134"/>
                  </a:lnTo>
                  <a:lnTo>
                    <a:pt x="649" y="135"/>
                  </a:lnTo>
                  <a:lnTo>
                    <a:pt x="651" y="135"/>
                  </a:lnTo>
                  <a:lnTo>
                    <a:pt x="653" y="135"/>
                  </a:lnTo>
                  <a:lnTo>
                    <a:pt x="653" y="135"/>
                  </a:lnTo>
                  <a:close/>
                  <a:moveTo>
                    <a:pt x="186" y="137"/>
                  </a:moveTo>
                  <a:lnTo>
                    <a:pt x="186" y="137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4"/>
                  </a:lnTo>
                  <a:lnTo>
                    <a:pt x="186" y="132"/>
                  </a:lnTo>
                  <a:lnTo>
                    <a:pt x="186" y="132"/>
                  </a:lnTo>
                  <a:lnTo>
                    <a:pt x="186" y="135"/>
                  </a:lnTo>
                  <a:lnTo>
                    <a:pt x="186" y="135"/>
                  </a:lnTo>
                  <a:lnTo>
                    <a:pt x="186" y="137"/>
                  </a:lnTo>
                  <a:lnTo>
                    <a:pt x="186" y="137"/>
                  </a:lnTo>
                  <a:close/>
                  <a:moveTo>
                    <a:pt x="128" y="135"/>
                  </a:moveTo>
                  <a:lnTo>
                    <a:pt x="128" y="135"/>
                  </a:lnTo>
                  <a:lnTo>
                    <a:pt x="122" y="144"/>
                  </a:lnTo>
                  <a:lnTo>
                    <a:pt x="120" y="149"/>
                  </a:lnTo>
                  <a:lnTo>
                    <a:pt x="117" y="154"/>
                  </a:lnTo>
                  <a:lnTo>
                    <a:pt x="117" y="154"/>
                  </a:lnTo>
                  <a:lnTo>
                    <a:pt x="126" y="152"/>
                  </a:lnTo>
                  <a:lnTo>
                    <a:pt x="133" y="148"/>
                  </a:lnTo>
                  <a:lnTo>
                    <a:pt x="139" y="143"/>
                  </a:lnTo>
                  <a:lnTo>
                    <a:pt x="143" y="137"/>
                  </a:lnTo>
                  <a:lnTo>
                    <a:pt x="143" y="137"/>
                  </a:lnTo>
                  <a:lnTo>
                    <a:pt x="140" y="134"/>
                  </a:lnTo>
                  <a:lnTo>
                    <a:pt x="137" y="134"/>
                  </a:lnTo>
                  <a:lnTo>
                    <a:pt x="128" y="135"/>
                  </a:lnTo>
                  <a:lnTo>
                    <a:pt x="128" y="135"/>
                  </a:lnTo>
                  <a:close/>
                  <a:moveTo>
                    <a:pt x="99" y="135"/>
                  </a:moveTo>
                  <a:lnTo>
                    <a:pt x="99" y="135"/>
                  </a:lnTo>
                  <a:lnTo>
                    <a:pt x="101" y="138"/>
                  </a:lnTo>
                  <a:lnTo>
                    <a:pt x="101" y="141"/>
                  </a:lnTo>
                  <a:lnTo>
                    <a:pt x="101" y="141"/>
                  </a:lnTo>
                  <a:lnTo>
                    <a:pt x="104" y="140"/>
                  </a:lnTo>
                  <a:lnTo>
                    <a:pt x="107" y="137"/>
                  </a:lnTo>
                  <a:lnTo>
                    <a:pt x="107" y="137"/>
                  </a:lnTo>
                  <a:lnTo>
                    <a:pt x="105" y="135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2" y="135"/>
                  </a:lnTo>
                  <a:lnTo>
                    <a:pt x="99" y="135"/>
                  </a:lnTo>
                  <a:lnTo>
                    <a:pt x="99" y="135"/>
                  </a:lnTo>
                  <a:close/>
                  <a:moveTo>
                    <a:pt x="459" y="135"/>
                  </a:moveTo>
                  <a:lnTo>
                    <a:pt x="459" y="135"/>
                  </a:lnTo>
                  <a:lnTo>
                    <a:pt x="453" y="134"/>
                  </a:lnTo>
                  <a:lnTo>
                    <a:pt x="453" y="134"/>
                  </a:lnTo>
                  <a:lnTo>
                    <a:pt x="453" y="135"/>
                  </a:lnTo>
                  <a:lnTo>
                    <a:pt x="454" y="135"/>
                  </a:lnTo>
                  <a:lnTo>
                    <a:pt x="459" y="135"/>
                  </a:lnTo>
                  <a:lnTo>
                    <a:pt x="459" y="135"/>
                  </a:lnTo>
                  <a:close/>
                  <a:moveTo>
                    <a:pt x="73" y="146"/>
                  </a:moveTo>
                  <a:lnTo>
                    <a:pt x="73" y="146"/>
                  </a:lnTo>
                  <a:lnTo>
                    <a:pt x="76" y="144"/>
                  </a:lnTo>
                  <a:lnTo>
                    <a:pt x="79" y="141"/>
                  </a:lnTo>
                  <a:lnTo>
                    <a:pt x="81" y="135"/>
                  </a:lnTo>
                  <a:lnTo>
                    <a:pt x="81" y="135"/>
                  </a:lnTo>
                  <a:lnTo>
                    <a:pt x="76" y="140"/>
                  </a:lnTo>
                  <a:lnTo>
                    <a:pt x="75" y="143"/>
                  </a:lnTo>
                  <a:lnTo>
                    <a:pt x="73" y="146"/>
                  </a:lnTo>
                  <a:lnTo>
                    <a:pt x="73" y="146"/>
                  </a:lnTo>
                  <a:close/>
                  <a:moveTo>
                    <a:pt x="319" y="138"/>
                  </a:moveTo>
                  <a:lnTo>
                    <a:pt x="319" y="138"/>
                  </a:lnTo>
                  <a:lnTo>
                    <a:pt x="323" y="138"/>
                  </a:lnTo>
                  <a:lnTo>
                    <a:pt x="326" y="138"/>
                  </a:lnTo>
                  <a:lnTo>
                    <a:pt x="326" y="137"/>
                  </a:lnTo>
                  <a:lnTo>
                    <a:pt x="326" y="137"/>
                  </a:lnTo>
                  <a:lnTo>
                    <a:pt x="325" y="135"/>
                  </a:lnTo>
                  <a:lnTo>
                    <a:pt x="323" y="135"/>
                  </a:lnTo>
                  <a:lnTo>
                    <a:pt x="319" y="138"/>
                  </a:lnTo>
                  <a:lnTo>
                    <a:pt x="319" y="138"/>
                  </a:lnTo>
                  <a:close/>
                  <a:moveTo>
                    <a:pt x="526" y="135"/>
                  </a:moveTo>
                  <a:lnTo>
                    <a:pt x="526" y="135"/>
                  </a:lnTo>
                  <a:lnTo>
                    <a:pt x="521" y="135"/>
                  </a:lnTo>
                  <a:lnTo>
                    <a:pt x="521" y="135"/>
                  </a:lnTo>
                  <a:lnTo>
                    <a:pt x="523" y="137"/>
                  </a:lnTo>
                  <a:lnTo>
                    <a:pt x="524" y="137"/>
                  </a:lnTo>
                  <a:lnTo>
                    <a:pt x="526" y="137"/>
                  </a:lnTo>
                  <a:lnTo>
                    <a:pt x="526" y="135"/>
                  </a:lnTo>
                  <a:lnTo>
                    <a:pt x="526" y="135"/>
                  </a:lnTo>
                  <a:close/>
                  <a:moveTo>
                    <a:pt x="570" y="148"/>
                  </a:moveTo>
                  <a:lnTo>
                    <a:pt x="570" y="148"/>
                  </a:lnTo>
                  <a:lnTo>
                    <a:pt x="573" y="146"/>
                  </a:lnTo>
                  <a:lnTo>
                    <a:pt x="575" y="146"/>
                  </a:lnTo>
                  <a:lnTo>
                    <a:pt x="575" y="146"/>
                  </a:lnTo>
                  <a:lnTo>
                    <a:pt x="575" y="140"/>
                  </a:lnTo>
                  <a:lnTo>
                    <a:pt x="575" y="137"/>
                  </a:lnTo>
                  <a:lnTo>
                    <a:pt x="575" y="135"/>
                  </a:lnTo>
                  <a:lnTo>
                    <a:pt x="575" y="135"/>
                  </a:lnTo>
                  <a:lnTo>
                    <a:pt x="572" y="140"/>
                  </a:lnTo>
                  <a:lnTo>
                    <a:pt x="570" y="148"/>
                  </a:lnTo>
                  <a:lnTo>
                    <a:pt x="570" y="148"/>
                  </a:lnTo>
                  <a:close/>
                  <a:moveTo>
                    <a:pt x="581" y="146"/>
                  </a:moveTo>
                  <a:lnTo>
                    <a:pt x="581" y="146"/>
                  </a:lnTo>
                  <a:lnTo>
                    <a:pt x="582" y="140"/>
                  </a:lnTo>
                  <a:lnTo>
                    <a:pt x="582" y="137"/>
                  </a:lnTo>
                  <a:lnTo>
                    <a:pt x="581" y="135"/>
                  </a:lnTo>
                  <a:lnTo>
                    <a:pt x="581" y="135"/>
                  </a:lnTo>
                  <a:lnTo>
                    <a:pt x="579" y="141"/>
                  </a:lnTo>
                  <a:lnTo>
                    <a:pt x="579" y="144"/>
                  </a:lnTo>
                  <a:lnTo>
                    <a:pt x="581" y="146"/>
                  </a:lnTo>
                  <a:lnTo>
                    <a:pt x="581" y="146"/>
                  </a:lnTo>
                  <a:close/>
                  <a:moveTo>
                    <a:pt x="668" y="138"/>
                  </a:moveTo>
                  <a:lnTo>
                    <a:pt x="668" y="138"/>
                  </a:lnTo>
                  <a:lnTo>
                    <a:pt x="663" y="135"/>
                  </a:lnTo>
                  <a:lnTo>
                    <a:pt x="662" y="135"/>
                  </a:lnTo>
                  <a:lnTo>
                    <a:pt x="660" y="137"/>
                  </a:lnTo>
                  <a:lnTo>
                    <a:pt x="660" y="137"/>
                  </a:lnTo>
                  <a:lnTo>
                    <a:pt x="665" y="138"/>
                  </a:lnTo>
                  <a:lnTo>
                    <a:pt x="668" y="138"/>
                  </a:lnTo>
                  <a:lnTo>
                    <a:pt x="668" y="138"/>
                  </a:lnTo>
                  <a:close/>
                  <a:moveTo>
                    <a:pt x="294" y="138"/>
                  </a:moveTo>
                  <a:lnTo>
                    <a:pt x="294" y="138"/>
                  </a:lnTo>
                  <a:lnTo>
                    <a:pt x="294" y="137"/>
                  </a:lnTo>
                  <a:lnTo>
                    <a:pt x="293" y="135"/>
                  </a:lnTo>
                  <a:lnTo>
                    <a:pt x="293" y="135"/>
                  </a:lnTo>
                  <a:lnTo>
                    <a:pt x="293" y="135"/>
                  </a:lnTo>
                  <a:lnTo>
                    <a:pt x="291" y="138"/>
                  </a:lnTo>
                  <a:lnTo>
                    <a:pt x="291" y="140"/>
                  </a:lnTo>
                  <a:lnTo>
                    <a:pt x="294" y="138"/>
                  </a:lnTo>
                  <a:lnTo>
                    <a:pt x="294" y="138"/>
                  </a:lnTo>
                  <a:close/>
                  <a:moveTo>
                    <a:pt x="631" y="138"/>
                  </a:moveTo>
                  <a:lnTo>
                    <a:pt x="631" y="138"/>
                  </a:lnTo>
                  <a:lnTo>
                    <a:pt x="634" y="138"/>
                  </a:lnTo>
                  <a:lnTo>
                    <a:pt x="637" y="140"/>
                  </a:lnTo>
                  <a:lnTo>
                    <a:pt x="637" y="140"/>
                  </a:lnTo>
                  <a:lnTo>
                    <a:pt x="636" y="138"/>
                  </a:lnTo>
                  <a:lnTo>
                    <a:pt x="634" y="137"/>
                  </a:lnTo>
                  <a:lnTo>
                    <a:pt x="633" y="137"/>
                  </a:lnTo>
                  <a:lnTo>
                    <a:pt x="631" y="135"/>
                  </a:lnTo>
                  <a:lnTo>
                    <a:pt x="631" y="135"/>
                  </a:lnTo>
                  <a:lnTo>
                    <a:pt x="630" y="137"/>
                  </a:lnTo>
                  <a:lnTo>
                    <a:pt x="630" y="138"/>
                  </a:lnTo>
                  <a:lnTo>
                    <a:pt x="631" y="138"/>
                  </a:lnTo>
                  <a:lnTo>
                    <a:pt x="631" y="138"/>
                  </a:lnTo>
                  <a:close/>
                  <a:moveTo>
                    <a:pt x="226" y="141"/>
                  </a:moveTo>
                  <a:lnTo>
                    <a:pt x="226" y="141"/>
                  </a:lnTo>
                  <a:lnTo>
                    <a:pt x="232" y="137"/>
                  </a:lnTo>
                  <a:lnTo>
                    <a:pt x="232" y="137"/>
                  </a:lnTo>
                  <a:lnTo>
                    <a:pt x="230" y="137"/>
                  </a:lnTo>
                  <a:lnTo>
                    <a:pt x="229" y="137"/>
                  </a:lnTo>
                  <a:lnTo>
                    <a:pt x="226" y="141"/>
                  </a:lnTo>
                  <a:lnTo>
                    <a:pt x="226" y="141"/>
                  </a:lnTo>
                  <a:close/>
                  <a:moveTo>
                    <a:pt x="235" y="143"/>
                  </a:moveTo>
                  <a:lnTo>
                    <a:pt x="235" y="143"/>
                  </a:lnTo>
                  <a:lnTo>
                    <a:pt x="239" y="143"/>
                  </a:lnTo>
                  <a:lnTo>
                    <a:pt x="245" y="141"/>
                  </a:lnTo>
                  <a:lnTo>
                    <a:pt x="256" y="137"/>
                  </a:lnTo>
                  <a:lnTo>
                    <a:pt x="256" y="137"/>
                  </a:lnTo>
                  <a:lnTo>
                    <a:pt x="248" y="137"/>
                  </a:lnTo>
                  <a:lnTo>
                    <a:pt x="242" y="137"/>
                  </a:lnTo>
                  <a:lnTo>
                    <a:pt x="238" y="140"/>
                  </a:lnTo>
                  <a:lnTo>
                    <a:pt x="235" y="143"/>
                  </a:lnTo>
                  <a:lnTo>
                    <a:pt x="235" y="143"/>
                  </a:lnTo>
                  <a:close/>
                  <a:moveTo>
                    <a:pt x="499" y="138"/>
                  </a:moveTo>
                  <a:lnTo>
                    <a:pt x="499" y="138"/>
                  </a:lnTo>
                  <a:lnTo>
                    <a:pt x="499" y="141"/>
                  </a:lnTo>
                  <a:lnTo>
                    <a:pt x="499" y="141"/>
                  </a:lnTo>
                  <a:lnTo>
                    <a:pt x="503" y="143"/>
                  </a:lnTo>
                  <a:lnTo>
                    <a:pt x="508" y="143"/>
                  </a:lnTo>
                  <a:lnTo>
                    <a:pt x="508" y="143"/>
                  </a:lnTo>
                  <a:lnTo>
                    <a:pt x="509" y="140"/>
                  </a:lnTo>
                  <a:lnTo>
                    <a:pt x="511" y="137"/>
                  </a:lnTo>
                  <a:lnTo>
                    <a:pt x="511" y="137"/>
                  </a:lnTo>
                  <a:lnTo>
                    <a:pt x="505" y="137"/>
                  </a:lnTo>
                  <a:lnTo>
                    <a:pt x="499" y="138"/>
                  </a:lnTo>
                  <a:lnTo>
                    <a:pt x="499" y="138"/>
                  </a:lnTo>
                  <a:close/>
                  <a:moveTo>
                    <a:pt x="531" y="138"/>
                  </a:moveTo>
                  <a:lnTo>
                    <a:pt x="531" y="138"/>
                  </a:lnTo>
                  <a:lnTo>
                    <a:pt x="534" y="138"/>
                  </a:lnTo>
                  <a:lnTo>
                    <a:pt x="535" y="138"/>
                  </a:lnTo>
                  <a:lnTo>
                    <a:pt x="535" y="137"/>
                  </a:lnTo>
                  <a:lnTo>
                    <a:pt x="535" y="137"/>
                  </a:lnTo>
                  <a:lnTo>
                    <a:pt x="534" y="137"/>
                  </a:lnTo>
                  <a:lnTo>
                    <a:pt x="532" y="137"/>
                  </a:lnTo>
                  <a:lnTo>
                    <a:pt x="531" y="138"/>
                  </a:lnTo>
                  <a:lnTo>
                    <a:pt x="531" y="138"/>
                  </a:lnTo>
                  <a:close/>
                  <a:moveTo>
                    <a:pt x="58" y="148"/>
                  </a:moveTo>
                  <a:lnTo>
                    <a:pt x="58" y="148"/>
                  </a:lnTo>
                  <a:lnTo>
                    <a:pt x="61" y="146"/>
                  </a:lnTo>
                  <a:lnTo>
                    <a:pt x="64" y="143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1" y="143"/>
                  </a:lnTo>
                  <a:lnTo>
                    <a:pt x="59" y="144"/>
                  </a:lnTo>
                  <a:lnTo>
                    <a:pt x="58" y="148"/>
                  </a:lnTo>
                  <a:lnTo>
                    <a:pt x="58" y="148"/>
                  </a:lnTo>
                  <a:close/>
                  <a:moveTo>
                    <a:pt x="206" y="138"/>
                  </a:moveTo>
                  <a:lnTo>
                    <a:pt x="206" y="138"/>
                  </a:lnTo>
                  <a:lnTo>
                    <a:pt x="206" y="140"/>
                  </a:lnTo>
                  <a:lnTo>
                    <a:pt x="204" y="143"/>
                  </a:lnTo>
                  <a:lnTo>
                    <a:pt x="206" y="148"/>
                  </a:lnTo>
                  <a:lnTo>
                    <a:pt x="209" y="151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2" y="154"/>
                  </a:lnTo>
                  <a:lnTo>
                    <a:pt x="213" y="152"/>
                  </a:lnTo>
                  <a:lnTo>
                    <a:pt x="215" y="149"/>
                  </a:lnTo>
                  <a:lnTo>
                    <a:pt x="216" y="146"/>
                  </a:lnTo>
                  <a:lnTo>
                    <a:pt x="216" y="146"/>
                  </a:lnTo>
                  <a:lnTo>
                    <a:pt x="215" y="144"/>
                  </a:lnTo>
                  <a:lnTo>
                    <a:pt x="215" y="141"/>
                  </a:lnTo>
                  <a:lnTo>
                    <a:pt x="216" y="137"/>
                  </a:lnTo>
                  <a:lnTo>
                    <a:pt x="216" y="137"/>
                  </a:lnTo>
                  <a:lnTo>
                    <a:pt x="212" y="137"/>
                  </a:lnTo>
                  <a:lnTo>
                    <a:pt x="206" y="138"/>
                  </a:lnTo>
                  <a:lnTo>
                    <a:pt x="206" y="138"/>
                  </a:lnTo>
                  <a:close/>
                  <a:moveTo>
                    <a:pt x="587" y="138"/>
                  </a:moveTo>
                  <a:lnTo>
                    <a:pt x="587" y="138"/>
                  </a:lnTo>
                  <a:lnTo>
                    <a:pt x="587" y="141"/>
                  </a:lnTo>
                  <a:lnTo>
                    <a:pt x="587" y="146"/>
                  </a:lnTo>
                  <a:lnTo>
                    <a:pt x="587" y="146"/>
                  </a:lnTo>
                  <a:lnTo>
                    <a:pt x="598" y="144"/>
                  </a:lnTo>
                  <a:lnTo>
                    <a:pt x="607" y="144"/>
                  </a:lnTo>
                  <a:lnTo>
                    <a:pt x="607" y="144"/>
                  </a:lnTo>
                  <a:lnTo>
                    <a:pt x="602" y="141"/>
                  </a:lnTo>
                  <a:lnTo>
                    <a:pt x="598" y="140"/>
                  </a:lnTo>
                  <a:lnTo>
                    <a:pt x="587" y="138"/>
                  </a:lnTo>
                  <a:lnTo>
                    <a:pt x="587" y="138"/>
                  </a:lnTo>
                  <a:close/>
                  <a:moveTo>
                    <a:pt x="90" y="148"/>
                  </a:moveTo>
                  <a:lnTo>
                    <a:pt x="90" y="148"/>
                  </a:lnTo>
                  <a:lnTo>
                    <a:pt x="93" y="146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4" y="138"/>
                  </a:lnTo>
                  <a:lnTo>
                    <a:pt x="93" y="138"/>
                  </a:lnTo>
                  <a:lnTo>
                    <a:pt x="93" y="138"/>
                  </a:lnTo>
                  <a:lnTo>
                    <a:pt x="90" y="148"/>
                  </a:lnTo>
                  <a:lnTo>
                    <a:pt x="90" y="148"/>
                  </a:lnTo>
                  <a:close/>
                  <a:moveTo>
                    <a:pt x="482" y="140"/>
                  </a:moveTo>
                  <a:lnTo>
                    <a:pt x="482" y="140"/>
                  </a:lnTo>
                  <a:lnTo>
                    <a:pt x="482" y="138"/>
                  </a:lnTo>
                  <a:lnTo>
                    <a:pt x="480" y="138"/>
                  </a:lnTo>
                  <a:lnTo>
                    <a:pt x="480" y="138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0"/>
                  </a:lnTo>
                  <a:lnTo>
                    <a:pt x="479" y="140"/>
                  </a:lnTo>
                  <a:lnTo>
                    <a:pt x="482" y="140"/>
                  </a:lnTo>
                  <a:lnTo>
                    <a:pt x="482" y="140"/>
                  </a:lnTo>
                  <a:close/>
                  <a:moveTo>
                    <a:pt x="488" y="141"/>
                  </a:moveTo>
                  <a:lnTo>
                    <a:pt x="488" y="141"/>
                  </a:lnTo>
                  <a:lnTo>
                    <a:pt x="491" y="141"/>
                  </a:lnTo>
                  <a:lnTo>
                    <a:pt x="494" y="141"/>
                  </a:lnTo>
                  <a:lnTo>
                    <a:pt x="494" y="141"/>
                  </a:lnTo>
                  <a:lnTo>
                    <a:pt x="494" y="140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1" y="137"/>
                  </a:lnTo>
                  <a:lnTo>
                    <a:pt x="489" y="138"/>
                  </a:lnTo>
                  <a:lnTo>
                    <a:pt x="488" y="140"/>
                  </a:lnTo>
                  <a:lnTo>
                    <a:pt x="488" y="141"/>
                  </a:lnTo>
                  <a:lnTo>
                    <a:pt x="488" y="141"/>
                  </a:lnTo>
                  <a:close/>
                  <a:moveTo>
                    <a:pt x="691" y="141"/>
                  </a:moveTo>
                  <a:lnTo>
                    <a:pt x="691" y="141"/>
                  </a:lnTo>
                  <a:lnTo>
                    <a:pt x="692" y="141"/>
                  </a:lnTo>
                  <a:lnTo>
                    <a:pt x="694" y="140"/>
                  </a:lnTo>
                  <a:lnTo>
                    <a:pt x="695" y="138"/>
                  </a:lnTo>
                  <a:lnTo>
                    <a:pt x="695" y="138"/>
                  </a:lnTo>
                  <a:lnTo>
                    <a:pt x="695" y="138"/>
                  </a:lnTo>
                  <a:lnTo>
                    <a:pt x="692" y="140"/>
                  </a:lnTo>
                  <a:lnTo>
                    <a:pt x="691" y="141"/>
                  </a:lnTo>
                  <a:lnTo>
                    <a:pt x="691" y="141"/>
                  </a:lnTo>
                  <a:close/>
                  <a:moveTo>
                    <a:pt x="268" y="143"/>
                  </a:moveTo>
                  <a:lnTo>
                    <a:pt x="268" y="143"/>
                  </a:lnTo>
                  <a:lnTo>
                    <a:pt x="276" y="144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0" y="141"/>
                  </a:lnTo>
                  <a:lnTo>
                    <a:pt x="277" y="140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68" y="140"/>
                  </a:lnTo>
                  <a:lnTo>
                    <a:pt x="268" y="143"/>
                  </a:lnTo>
                  <a:lnTo>
                    <a:pt x="268" y="143"/>
                  </a:lnTo>
                  <a:close/>
                  <a:moveTo>
                    <a:pt x="357" y="138"/>
                  </a:moveTo>
                  <a:lnTo>
                    <a:pt x="357" y="138"/>
                  </a:lnTo>
                  <a:lnTo>
                    <a:pt x="357" y="140"/>
                  </a:lnTo>
                  <a:lnTo>
                    <a:pt x="355" y="141"/>
                  </a:lnTo>
                  <a:lnTo>
                    <a:pt x="355" y="141"/>
                  </a:lnTo>
                  <a:lnTo>
                    <a:pt x="363" y="141"/>
                  </a:lnTo>
                  <a:lnTo>
                    <a:pt x="370" y="141"/>
                  </a:lnTo>
                  <a:lnTo>
                    <a:pt x="377" y="141"/>
                  </a:lnTo>
                  <a:lnTo>
                    <a:pt x="380" y="140"/>
                  </a:lnTo>
                  <a:lnTo>
                    <a:pt x="381" y="138"/>
                  </a:lnTo>
                  <a:lnTo>
                    <a:pt x="381" y="138"/>
                  </a:lnTo>
                  <a:lnTo>
                    <a:pt x="375" y="140"/>
                  </a:lnTo>
                  <a:lnTo>
                    <a:pt x="370" y="138"/>
                  </a:lnTo>
                  <a:lnTo>
                    <a:pt x="357" y="138"/>
                  </a:lnTo>
                  <a:lnTo>
                    <a:pt x="357" y="138"/>
                  </a:lnTo>
                  <a:close/>
                  <a:moveTo>
                    <a:pt x="337" y="141"/>
                  </a:moveTo>
                  <a:lnTo>
                    <a:pt x="337" y="141"/>
                  </a:lnTo>
                  <a:lnTo>
                    <a:pt x="351" y="141"/>
                  </a:lnTo>
                  <a:lnTo>
                    <a:pt x="351" y="141"/>
                  </a:lnTo>
                  <a:lnTo>
                    <a:pt x="348" y="140"/>
                  </a:lnTo>
                  <a:lnTo>
                    <a:pt x="343" y="140"/>
                  </a:lnTo>
                  <a:lnTo>
                    <a:pt x="337" y="141"/>
                  </a:lnTo>
                  <a:lnTo>
                    <a:pt x="337" y="141"/>
                  </a:lnTo>
                  <a:close/>
                  <a:moveTo>
                    <a:pt x="186" y="141"/>
                  </a:moveTo>
                  <a:lnTo>
                    <a:pt x="186" y="141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9" y="163"/>
                  </a:lnTo>
                  <a:lnTo>
                    <a:pt x="192" y="163"/>
                  </a:lnTo>
                  <a:lnTo>
                    <a:pt x="192" y="163"/>
                  </a:lnTo>
                  <a:lnTo>
                    <a:pt x="195" y="151"/>
                  </a:lnTo>
                  <a:lnTo>
                    <a:pt x="195" y="144"/>
                  </a:lnTo>
                  <a:lnTo>
                    <a:pt x="194" y="141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87" y="140"/>
                  </a:lnTo>
                  <a:lnTo>
                    <a:pt x="186" y="140"/>
                  </a:lnTo>
                  <a:lnTo>
                    <a:pt x="186" y="141"/>
                  </a:lnTo>
                  <a:lnTo>
                    <a:pt x="186" y="141"/>
                  </a:lnTo>
                  <a:close/>
                  <a:moveTo>
                    <a:pt x="171" y="166"/>
                  </a:moveTo>
                  <a:lnTo>
                    <a:pt x="171" y="166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81" y="154"/>
                  </a:lnTo>
                  <a:lnTo>
                    <a:pt x="178" y="143"/>
                  </a:lnTo>
                  <a:lnTo>
                    <a:pt x="178" y="143"/>
                  </a:lnTo>
                  <a:lnTo>
                    <a:pt x="174" y="154"/>
                  </a:lnTo>
                  <a:lnTo>
                    <a:pt x="171" y="166"/>
                  </a:lnTo>
                  <a:lnTo>
                    <a:pt x="171" y="166"/>
                  </a:lnTo>
                  <a:close/>
                  <a:moveTo>
                    <a:pt x="428" y="143"/>
                  </a:moveTo>
                  <a:lnTo>
                    <a:pt x="428" y="143"/>
                  </a:lnTo>
                  <a:lnTo>
                    <a:pt x="428" y="146"/>
                  </a:lnTo>
                  <a:lnTo>
                    <a:pt x="428" y="151"/>
                  </a:lnTo>
                  <a:lnTo>
                    <a:pt x="428" y="151"/>
                  </a:lnTo>
                  <a:lnTo>
                    <a:pt x="439" y="151"/>
                  </a:lnTo>
                  <a:lnTo>
                    <a:pt x="444" y="149"/>
                  </a:lnTo>
                  <a:lnTo>
                    <a:pt x="445" y="148"/>
                  </a:lnTo>
                  <a:lnTo>
                    <a:pt x="447" y="146"/>
                  </a:lnTo>
                  <a:lnTo>
                    <a:pt x="447" y="146"/>
                  </a:lnTo>
                  <a:lnTo>
                    <a:pt x="444" y="146"/>
                  </a:lnTo>
                  <a:lnTo>
                    <a:pt x="442" y="146"/>
                  </a:lnTo>
                  <a:lnTo>
                    <a:pt x="442" y="146"/>
                  </a:lnTo>
                  <a:lnTo>
                    <a:pt x="442" y="146"/>
                  </a:lnTo>
                  <a:lnTo>
                    <a:pt x="444" y="146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1" y="144"/>
                  </a:lnTo>
                  <a:lnTo>
                    <a:pt x="439" y="143"/>
                  </a:lnTo>
                  <a:lnTo>
                    <a:pt x="438" y="143"/>
                  </a:lnTo>
                  <a:lnTo>
                    <a:pt x="438" y="143"/>
                  </a:lnTo>
                  <a:lnTo>
                    <a:pt x="436" y="144"/>
                  </a:lnTo>
                  <a:lnTo>
                    <a:pt x="433" y="144"/>
                  </a:lnTo>
                  <a:lnTo>
                    <a:pt x="433" y="144"/>
                  </a:lnTo>
                  <a:lnTo>
                    <a:pt x="431" y="143"/>
                  </a:lnTo>
                  <a:lnTo>
                    <a:pt x="428" y="143"/>
                  </a:lnTo>
                  <a:lnTo>
                    <a:pt x="428" y="143"/>
                  </a:lnTo>
                  <a:close/>
                  <a:moveTo>
                    <a:pt x="154" y="148"/>
                  </a:moveTo>
                  <a:lnTo>
                    <a:pt x="154" y="148"/>
                  </a:lnTo>
                  <a:lnTo>
                    <a:pt x="154" y="169"/>
                  </a:lnTo>
                  <a:lnTo>
                    <a:pt x="154" y="169"/>
                  </a:lnTo>
                  <a:lnTo>
                    <a:pt x="157" y="169"/>
                  </a:lnTo>
                  <a:lnTo>
                    <a:pt x="159" y="169"/>
                  </a:lnTo>
                  <a:lnTo>
                    <a:pt x="162" y="167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71" y="143"/>
                  </a:lnTo>
                  <a:lnTo>
                    <a:pt x="171" y="143"/>
                  </a:lnTo>
                  <a:lnTo>
                    <a:pt x="154" y="148"/>
                  </a:lnTo>
                  <a:lnTo>
                    <a:pt x="154" y="148"/>
                  </a:lnTo>
                  <a:close/>
                  <a:moveTo>
                    <a:pt x="409" y="152"/>
                  </a:moveTo>
                  <a:lnTo>
                    <a:pt x="409" y="152"/>
                  </a:lnTo>
                  <a:lnTo>
                    <a:pt x="409" y="149"/>
                  </a:lnTo>
                  <a:lnTo>
                    <a:pt x="410" y="146"/>
                  </a:lnTo>
                  <a:lnTo>
                    <a:pt x="410" y="144"/>
                  </a:lnTo>
                  <a:lnTo>
                    <a:pt x="409" y="143"/>
                  </a:lnTo>
                  <a:lnTo>
                    <a:pt x="409" y="143"/>
                  </a:lnTo>
                  <a:lnTo>
                    <a:pt x="407" y="144"/>
                  </a:lnTo>
                  <a:lnTo>
                    <a:pt x="407" y="148"/>
                  </a:lnTo>
                  <a:lnTo>
                    <a:pt x="407" y="151"/>
                  </a:lnTo>
                  <a:lnTo>
                    <a:pt x="409" y="152"/>
                  </a:lnTo>
                  <a:lnTo>
                    <a:pt x="409" y="152"/>
                  </a:lnTo>
                  <a:close/>
                  <a:moveTo>
                    <a:pt x="415" y="152"/>
                  </a:moveTo>
                  <a:lnTo>
                    <a:pt x="415" y="152"/>
                  </a:lnTo>
                  <a:lnTo>
                    <a:pt x="422" y="151"/>
                  </a:lnTo>
                  <a:lnTo>
                    <a:pt x="422" y="151"/>
                  </a:lnTo>
                  <a:lnTo>
                    <a:pt x="422" y="148"/>
                  </a:lnTo>
                  <a:lnTo>
                    <a:pt x="422" y="144"/>
                  </a:lnTo>
                  <a:lnTo>
                    <a:pt x="422" y="144"/>
                  </a:lnTo>
                  <a:lnTo>
                    <a:pt x="419" y="143"/>
                  </a:lnTo>
                  <a:lnTo>
                    <a:pt x="416" y="144"/>
                  </a:lnTo>
                  <a:lnTo>
                    <a:pt x="415" y="148"/>
                  </a:lnTo>
                  <a:lnTo>
                    <a:pt x="415" y="152"/>
                  </a:lnTo>
                  <a:lnTo>
                    <a:pt x="415" y="152"/>
                  </a:lnTo>
                  <a:close/>
                  <a:moveTo>
                    <a:pt x="386" y="148"/>
                  </a:moveTo>
                  <a:lnTo>
                    <a:pt x="386" y="148"/>
                  </a:lnTo>
                  <a:lnTo>
                    <a:pt x="389" y="151"/>
                  </a:lnTo>
                  <a:lnTo>
                    <a:pt x="392" y="152"/>
                  </a:lnTo>
                  <a:lnTo>
                    <a:pt x="395" y="152"/>
                  </a:lnTo>
                  <a:lnTo>
                    <a:pt x="401" y="152"/>
                  </a:lnTo>
                  <a:lnTo>
                    <a:pt x="401" y="152"/>
                  </a:lnTo>
                  <a:lnTo>
                    <a:pt x="399" y="149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6" y="144"/>
                  </a:lnTo>
                  <a:lnTo>
                    <a:pt x="393" y="144"/>
                  </a:lnTo>
                  <a:lnTo>
                    <a:pt x="389" y="146"/>
                  </a:lnTo>
                  <a:lnTo>
                    <a:pt x="386" y="148"/>
                  </a:lnTo>
                  <a:lnTo>
                    <a:pt x="386" y="148"/>
                  </a:lnTo>
                  <a:close/>
                  <a:moveTo>
                    <a:pt x="660" y="146"/>
                  </a:moveTo>
                  <a:lnTo>
                    <a:pt x="660" y="146"/>
                  </a:lnTo>
                  <a:lnTo>
                    <a:pt x="665" y="148"/>
                  </a:lnTo>
                  <a:lnTo>
                    <a:pt x="669" y="149"/>
                  </a:lnTo>
                  <a:lnTo>
                    <a:pt x="675" y="148"/>
                  </a:lnTo>
                  <a:lnTo>
                    <a:pt x="678" y="144"/>
                  </a:lnTo>
                  <a:lnTo>
                    <a:pt x="678" y="144"/>
                  </a:lnTo>
                  <a:lnTo>
                    <a:pt x="669" y="144"/>
                  </a:lnTo>
                  <a:lnTo>
                    <a:pt x="660" y="146"/>
                  </a:lnTo>
                  <a:lnTo>
                    <a:pt x="660" y="146"/>
                  </a:lnTo>
                  <a:close/>
                  <a:moveTo>
                    <a:pt x="355" y="146"/>
                  </a:moveTo>
                  <a:lnTo>
                    <a:pt x="355" y="146"/>
                  </a:lnTo>
                  <a:lnTo>
                    <a:pt x="355" y="149"/>
                  </a:lnTo>
                  <a:lnTo>
                    <a:pt x="354" y="154"/>
                  </a:lnTo>
                  <a:lnTo>
                    <a:pt x="354" y="154"/>
                  </a:lnTo>
                  <a:lnTo>
                    <a:pt x="366" y="154"/>
                  </a:lnTo>
                  <a:lnTo>
                    <a:pt x="378" y="152"/>
                  </a:lnTo>
                  <a:lnTo>
                    <a:pt x="378" y="152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72" y="144"/>
                  </a:lnTo>
                  <a:lnTo>
                    <a:pt x="367" y="146"/>
                  </a:lnTo>
                  <a:lnTo>
                    <a:pt x="361" y="146"/>
                  </a:lnTo>
                  <a:lnTo>
                    <a:pt x="355" y="146"/>
                  </a:lnTo>
                  <a:lnTo>
                    <a:pt x="355" y="146"/>
                  </a:lnTo>
                  <a:close/>
                  <a:moveTo>
                    <a:pt x="471" y="146"/>
                  </a:moveTo>
                  <a:lnTo>
                    <a:pt x="471" y="146"/>
                  </a:lnTo>
                  <a:lnTo>
                    <a:pt x="476" y="148"/>
                  </a:lnTo>
                  <a:lnTo>
                    <a:pt x="480" y="146"/>
                  </a:lnTo>
                  <a:lnTo>
                    <a:pt x="480" y="146"/>
                  </a:lnTo>
                  <a:lnTo>
                    <a:pt x="476" y="144"/>
                  </a:lnTo>
                  <a:lnTo>
                    <a:pt x="473" y="144"/>
                  </a:lnTo>
                  <a:lnTo>
                    <a:pt x="471" y="146"/>
                  </a:lnTo>
                  <a:lnTo>
                    <a:pt x="471" y="146"/>
                  </a:lnTo>
                  <a:close/>
                  <a:moveTo>
                    <a:pt x="338" y="148"/>
                  </a:moveTo>
                  <a:lnTo>
                    <a:pt x="338" y="148"/>
                  </a:lnTo>
                  <a:lnTo>
                    <a:pt x="338" y="151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49"/>
                  </a:lnTo>
                  <a:lnTo>
                    <a:pt x="349" y="148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6" y="146"/>
                  </a:lnTo>
                  <a:lnTo>
                    <a:pt x="345" y="146"/>
                  </a:lnTo>
                  <a:lnTo>
                    <a:pt x="341" y="146"/>
                  </a:lnTo>
                  <a:lnTo>
                    <a:pt x="338" y="148"/>
                  </a:lnTo>
                  <a:lnTo>
                    <a:pt x="338" y="148"/>
                  </a:lnTo>
                  <a:close/>
                  <a:moveTo>
                    <a:pt x="84" y="167"/>
                  </a:moveTo>
                  <a:lnTo>
                    <a:pt x="84" y="167"/>
                  </a:lnTo>
                  <a:lnTo>
                    <a:pt x="88" y="167"/>
                  </a:lnTo>
                  <a:lnTo>
                    <a:pt x="91" y="167"/>
                  </a:lnTo>
                  <a:lnTo>
                    <a:pt x="96" y="166"/>
                  </a:lnTo>
                  <a:lnTo>
                    <a:pt x="99" y="164"/>
                  </a:lnTo>
                  <a:lnTo>
                    <a:pt x="99" y="164"/>
                  </a:lnTo>
                  <a:lnTo>
                    <a:pt x="99" y="155"/>
                  </a:lnTo>
                  <a:lnTo>
                    <a:pt x="98" y="151"/>
                  </a:lnTo>
                  <a:lnTo>
                    <a:pt x="98" y="148"/>
                  </a:lnTo>
                  <a:lnTo>
                    <a:pt x="98" y="148"/>
                  </a:lnTo>
                  <a:lnTo>
                    <a:pt x="91" y="151"/>
                  </a:lnTo>
                  <a:lnTo>
                    <a:pt x="88" y="155"/>
                  </a:lnTo>
                  <a:lnTo>
                    <a:pt x="85" y="161"/>
                  </a:lnTo>
                  <a:lnTo>
                    <a:pt x="84" y="167"/>
                  </a:lnTo>
                  <a:lnTo>
                    <a:pt x="84" y="167"/>
                  </a:lnTo>
                  <a:close/>
                  <a:moveTo>
                    <a:pt x="229" y="154"/>
                  </a:moveTo>
                  <a:lnTo>
                    <a:pt x="229" y="154"/>
                  </a:lnTo>
                  <a:lnTo>
                    <a:pt x="236" y="157"/>
                  </a:lnTo>
                  <a:lnTo>
                    <a:pt x="242" y="157"/>
                  </a:lnTo>
                  <a:lnTo>
                    <a:pt x="248" y="154"/>
                  </a:lnTo>
                  <a:lnTo>
                    <a:pt x="252" y="152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45" y="148"/>
                  </a:lnTo>
                  <a:lnTo>
                    <a:pt x="239" y="149"/>
                  </a:lnTo>
                  <a:lnTo>
                    <a:pt x="235" y="151"/>
                  </a:lnTo>
                  <a:lnTo>
                    <a:pt x="229" y="154"/>
                  </a:lnTo>
                  <a:lnTo>
                    <a:pt x="229" y="154"/>
                  </a:lnTo>
                  <a:close/>
                  <a:moveTo>
                    <a:pt x="326" y="152"/>
                  </a:moveTo>
                  <a:lnTo>
                    <a:pt x="326" y="152"/>
                  </a:lnTo>
                  <a:lnTo>
                    <a:pt x="329" y="154"/>
                  </a:lnTo>
                  <a:lnTo>
                    <a:pt x="332" y="154"/>
                  </a:lnTo>
                  <a:lnTo>
                    <a:pt x="332" y="154"/>
                  </a:lnTo>
                  <a:lnTo>
                    <a:pt x="331" y="149"/>
                  </a:lnTo>
                  <a:lnTo>
                    <a:pt x="329" y="148"/>
                  </a:lnTo>
                  <a:lnTo>
                    <a:pt x="328" y="149"/>
                  </a:lnTo>
                  <a:lnTo>
                    <a:pt x="326" y="152"/>
                  </a:lnTo>
                  <a:lnTo>
                    <a:pt x="326" y="152"/>
                  </a:lnTo>
                  <a:close/>
                  <a:moveTo>
                    <a:pt x="512" y="148"/>
                  </a:moveTo>
                  <a:lnTo>
                    <a:pt x="512" y="148"/>
                  </a:lnTo>
                  <a:lnTo>
                    <a:pt x="512" y="151"/>
                  </a:lnTo>
                  <a:lnTo>
                    <a:pt x="512" y="151"/>
                  </a:lnTo>
                  <a:lnTo>
                    <a:pt x="520" y="151"/>
                  </a:lnTo>
                  <a:lnTo>
                    <a:pt x="523" y="151"/>
                  </a:lnTo>
                  <a:lnTo>
                    <a:pt x="526" y="148"/>
                  </a:lnTo>
                  <a:lnTo>
                    <a:pt x="526" y="148"/>
                  </a:lnTo>
                  <a:lnTo>
                    <a:pt x="518" y="148"/>
                  </a:lnTo>
                  <a:lnTo>
                    <a:pt x="515" y="148"/>
                  </a:lnTo>
                  <a:lnTo>
                    <a:pt x="512" y="148"/>
                  </a:lnTo>
                  <a:lnTo>
                    <a:pt x="512" y="148"/>
                  </a:lnTo>
                  <a:close/>
                  <a:moveTo>
                    <a:pt x="604" y="148"/>
                  </a:moveTo>
                  <a:lnTo>
                    <a:pt x="604" y="148"/>
                  </a:lnTo>
                  <a:lnTo>
                    <a:pt x="601" y="149"/>
                  </a:lnTo>
                  <a:lnTo>
                    <a:pt x="598" y="149"/>
                  </a:lnTo>
                  <a:lnTo>
                    <a:pt x="587" y="151"/>
                  </a:lnTo>
                  <a:lnTo>
                    <a:pt x="587" y="151"/>
                  </a:lnTo>
                  <a:lnTo>
                    <a:pt x="588" y="152"/>
                  </a:lnTo>
                  <a:lnTo>
                    <a:pt x="590" y="152"/>
                  </a:lnTo>
                  <a:lnTo>
                    <a:pt x="592" y="152"/>
                  </a:lnTo>
                  <a:lnTo>
                    <a:pt x="595" y="152"/>
                  </a:lnTo>
                  <a:lnTo>
                    <a:pt x="595" y="152"/>
                  </a:lnTo>
                  <a:lnTo>
                    <a:pt x="599" y="154"/>
                  </a:lnTo>
                  <a:lnTo>
                    <a:pt x="605" y="154"/>
                  </a:lnTo>
                  <a:lnTo>
                    <a:pt x="605" y="154"/>
                  </a:lnTo>
                  <a:lnTo>
                    <a:pt x="607" y="151"/>
                  </a:lnTo>
                  <a:lnTo>
                    <a:pt x="605" y="149"/>
                  </a:lnTo>
                  <a:lnTo>
                    <a:pt x="604" y="148"/>
                  </a:lnTo>
                  <a:lnTo>
                    <a:pt x="604" y="148"/>
                  </a:lnTo>
                  <a:close/>
                  <a:moveTo>
                    <a:pt x="619" y="152"/>
                  </a:moveTo>
                  <a:lnTo>
                    <a:pt x="619" y="152"/>
                  </a:lnTo>
                  <a:lnTo>
                    <a:pt x="622" y="152"/>
                  </a:lnTo>
                  <a:lnTo>
                    <a:pt x="624" y="152"/>
                  </a:lnTo>
                  <a:lnTo>
                    <a:pt x="624" y="152"/>
                  </a:lnTo>
                  <a:lnTo>
                    <a:pt x="624" y="152"/>
                  </a:lnTo>
                  <a:lnTo>
                    <a:pt x="622" y="149"/>
                  </a:lnTo>
                  <a:lnTo>
                    <a:pt x="620" y="149"/>
                  </a:lnTo>
                  <a:lnTo>
                    <a:pt x="619" y="149"/>
                  </a:lnTo>
                  <a:lnTo>
                    <a:pt x="619" y="149"/>
                  </a:lnTo>
                  <a:lnTo>
                    <a:pt x="619" y="149"/>
                  </a:lnTo>
                  <a:lnTo>
                    <a:pt x="619" y="151"/>
                  </a:lnTo>
                  <a:lnTo>
                    <a:pt x="619" y="151"/>
                  </a:lnTo>
                  <a:lnTo>
                    <a:pt x="619" y="152"/>
                  </a:lnTo>
                  <a:lnTo>
                    <a:pt x="619" y="152"/>
                  </a:lnTo>
                  <a:close/>
                  <a:moveTo>
                    <a:pt x="126" y="175"/>
                  </a:moveTo>
                  <a:lnTo>
                    <a:pt x="126" y="175"/>
                  </a:lnTo>
                  <a:lnTo>
                    <a:pt x="134" y="173"/>
                  </a:lnTo>
                  <a:lnTo>
                    <a:pt x="140" y="172"/>
                  </a:lnTo>
                  <a:lnTo>
                    <a:pt x="140" y="172"/>
                  </a:lnTo>
                  <a:lnTo>
                    <a:pt x="143" y="160"/>
                  </a:lnTo>
                  <a:lnTo>
                    <a:pt x="145" y="154"/>
                  </a:lnTo>
                  <a:lnTo>
                    <a:pt x="145" y="149"/>
                  </a:lnTo>
                  <a:lnTo>
                    <a:pt x="145" y="149"/>
                  </a:lnTo>
                  <a:lnTo>
                    <a:pt x="142" y="151"/>
                  </a:lnTo>
                  <a:lnTo>
                    <a:pt x="137" y="154"/>
                  </a:lnTo>
                  <a:lnTo>
                    <a:pt x="133" y="160"/>
                  </a:lnTo>
                  <a:lnTo>
                    <a:pt x="130" y="167"/>
                  </a:lnTo>
                  <a:lnTo>
                    <a:pt x="126" y="175"/>
                  </a:lnTo>
                  <a:lnTo>
                    <a:pt x="126" y="175"/>
                  </a:lnTo>
                  <a:close/>
                  <a:moveTo>
                    <a:pt x="738" y="158"/>
                  </a:moveTo>
                  <a:lnTo>
                    <a:pt x="738" y="158"/>
                  </a:lnTo>
                  <a:lnTo>
                    <a:pt x="738" y="155"/>
                  </a:lnTo>
                  <a:lnTo>
                    <a:pt x="736" y="152"/>
                  </a:lnTo>
                  <a:lnTo>
                    <a:pt x="732" y="149"/>
                  </a:lnTo>
                  <a:lnTo>
                    <a:pt x="732" y="149"/>
                  </a:lnTo>
                  <a:lnTo>
                    <a:pt x="735" y="154"/>
                  </a:lnTo>
                  <a:lnTo>
                    <a:pt x="738" y="158"/>
                  </a:lnTo>
                  <a:lnTo>
                    <a:pt x="738" y="158"/>
                  </a:lnTo>
                  <a:close/>
                  <a:moveTo>
                    <a:pt x="38" y="166"/>
                  </a:moveTo>
                  <a:lnTo>
                    <a:pt x="38" y="166"/>
                  </a:lnTo>
                  <a:lnTo>
                    <a:pt x="41" y="172"/>
                  </a:lnTo>
                  <a:lnTo>
                    <a:pt x="41" y="172"/>
                  </a:lnTo>
                  <a:lnTo>
                    <a:pt x="46" y="164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3" y="154"/>
                  </a:lnTo>
                  <a:lnTo>
                    <a:pt x="53" y="152"/>
                  </a:lnTo>
                  <a:lnTo>
                    <a:pt x="53" y="151"/>
                  </a:lnTo>
                  <a:lnTo>
                    <a:pt x="53" y="151"/>
                  </a:lnTo>
                  <a:lnTo>
                    <a:pt x="50" y="154"/>
                  </a:lnTo>
                  <a:lnTo>
                    <a:pt x="47" y="158"/>
                  </a:lnTo>
                  <a:lnTo>
                    <a:pt x="43" y="163"/>
                  </a:lnTo>
                  <a:lnTo>
                    <a:pt x="38" y="166"/>
                  </a:lnTo>
                  <a:lnTo>
                    <a:pt x="38" y="166"/>
                  </a:lnTo>
                  <a:close/>
                  <a:moveTo>
                    <a:pt x="311" y="152"/>
                  </a:moveTo>
                  <a:lnTo>
                    <a:pt x="311" y="152"/>
                  </a:lnTo>
                  <a:lnTo>
                    <a:pt x="316" y="152"/>
                  </a:lnTo>
                  <a:lnTo>
                    <a:pt x="319" y="152"/>
                  </a:lnTo>
                  <a:lnTo>
                    <a:pt x="320" y="151"/>
                  </a:lnTo>
                  <a:lnTo>
                    <a:pt x="320" y="151"/>
                  </a:lnTo>
                  <a:lnTo>
                    <a:pt x="316" y="151"/>
                  </a:lnTo>
                  <a:lnTo>
                    <a:pt x="311" y="152"/>
                  </a:lnTo>
                  <a:lnTo>
                    <a:pt x="311" y="152"/>
                  </a:lnTo>
                  <a:close/>
                  <a:moveTo>
                    <a:pt x="471" y="151"/>
                  </a:moveTo>
                  <a:lnTo>
                    <a:pt x="471" y="151"/>
                  </a:lnTo>
                  <a:lnTo>
                    <a:pt x="471" y="154"/>
                  </a:lnTo>
                  <a:lnTo>
                    <a:pt x="471" y="154"/>
                  </a:lnTo>
                  <a:lnTo>
                    <a:pt x="476" y="152"/>
                  </a:lnTo>
                  <a:lnTo>
                    <a:pt x="479" y="152"/>
                  </a:lnTo>
                  <a:lnTo>
                    <a:pt x="479" y="152"/>
                  </a:lnTo>
                  <a:lnTo>
                    <a:pt x="476" y="152"/>
                  </a:lnTo>
                  <a:lnTo>
                    <a:pt x="474" y="151"/>
                  </a:lnTo>
                  <a:lnTo>
                    <a:pt x="473" y="151"/>
                  </a:lnTo>
                  <a:lnTo>
                    <a:pt x="471" y="151"/>
                  </a:lnTo>
                  <a:lnTo>
                    <a:pt x="471" y="151"/>
                  </a:lnTo>
                  <a:close/>
                  <a:moveTo>
                    <a:pt x="460" y="154"/>
                  </a:moveTo>
                  <a:lnTo>
                    <a:pt x="460" y="154"/>
                  </a:lnTo>
                  <a:lnTo>
                    <a:pt x="463" y="154"/>
                  </a:lnTo>
                  <a:lnTo>
                    <a:pt x="465" y="154"/>
                  </a:lnTo>
                  <a:lnTo>
                    <a:pt x="466" y="152"/>
                  </a:lnTo>
                  <a:lnTo>
                    <a:pt x="466" y="152"/>
                  </a:lnTo>
                  <a:lnTo>
                    <a:pt x="465" y="151"/>
                  </a:lnTo>
                  <a:lnTo>
                    <a:pt x="463" y="151"/>
                  </a:lnTo>
                  <a:lnTo>
                    <a:pt x="460" y="152"/>
                  </a:lnTo>
                  <a:lnTo>
                    <a:pt x="460" y="154"/>
                  </a:lnTo>
                  <a:lnTo>
                    <a:pt x="460" y="154"/>
                  </a:lnTo>
                  <a:close/>
                  <a:moveTo>
                    <a:pt x="677" y="154"/>
                  </a:moveTo>
                  <a:lnTo>
                    <a:pt x="677" y="154"/>
                  </a:lnTo>
                  <a:lnTo>
                    <a:pt x="680" y="154"/>
                  </a:lnTo>
                  <a:lnTo>
                    <a:pt x="680" y="154"/>
                  </a:lnTo>
                  <a:lnTo>
                    <a:pt x="680" y="151"/>
                  </a:lnTo>
                  <a:lnTo>
                    <a:pt x="680" y="151"/>
                  </a:lnTo>
                  <a:lnTo>
                    <a:pt x="677" y="154"/>
                  </a:lnTo>
                  <a:lnTo>
                    <a:pt x="677" y="154"/>
                  </a:lnTo>
                  <a:close/>
                  <a:moveTo>
                    <a:pt x="219" y="157"/>
                  </a:moveTo>
                  <a:lnTo>
                    <a:pt x="219" y="157"/>
                  </a:lnTo>
                  <a:lnTo>
                    <a:pt x="221" y="154"/>
                  </a:lnTo>
                  <a:lnTo>
                    <a:pt x="221" y="154"/>
                  </a:lnTo>
                  <a:lnTo>
                    <a:pt x="219" y="152"/>
                  </a:lnTo>
                  <a:lnTo>
                    <a:pt x="219" y="152"/>
                  </a:lnTo>
                  <a:lnTo>
                    <a:pt x="218" y="155"/>
                  </a:lnTo>
                  <a:lnTo>
                    <a:pt x="218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427" y="155"/>
                  </a:moveTo>
                  <a:lnTo>
                    <a:pt x="427" y="155"/>
                  </a:lnTo>
                  <a:lnTo>
                    <a:pt x="436" y="155"/>
                  </a:lnTo>
                  <a:lnTo>
                    <a:pt x="448" y="154"/>
                  </a:lnTo>
                  <a:lnTo>
                    <a:pt x="448" y="154"/>
                  </a:lnTo>
                  <a:lnTo>
                    <a:pt x="438" y="154"/>
                  </a:lnTo>
                  <a:lnTo>
                    <a:pt x="431" y="154"/>
                  </a:lnTo>
                  <a:lnTo>
                    <a:pt x="427" y="155"/>
                  </a:lnTo>
                  <a:lnTo>
                    <a:pt x="427" y="155"/>
                  </a:lnTo>
                  <a:close/>
                  <a:moveTo>
                    <a:pt x="569" y="155"/>
                  </a:moveTo>
                  <a:lnTo>
                    <a:pt x="569" y="155"/>
                  </a:lnTo>
                  <a:lnTo>
                    <a:pt x="572" y="155"/>
                  </a:lnTo>
                  <a:lnTo>
                    <a:pt x="572" y="155"/>
                  </a:lnTo>
                  <a:lnTo>
                    <a:pt x="572" y="154"/>
                  </a:lnTo>
                  <a:lnTo>
                    <a:pt x="570" y="154"/>
                  </a:lnTo>
                  <a:lnTo>
                    <a:pt x="569" y="152"/>
                  </a:lnTo>
                  <a:lnTo>
                    <a:pt x="569" y="152"/>
                  </a:lnTo>
                  <a:lnTo>
                    <a:pt x="569" y="155"/>
                  </a:lnTo>
                  <a:lnTo>
                    <a:pt x="569" y="155"/>
                  </a:lnTo>
                  <a:close/>
                  <a:moveTo>
                    <a:pt x="107" y="158"/>
                  </a:moveTo>
                  <a:lnTo>
                    <a:pt x="107" y="158"/>
                  </a:lnTo>
                  <a:lnTo>
                    <a:pt x="108" y="158"/>
                  </a:lnTo>
                  <a:lnTo>
                    <a:pt x="108" y="157"/>
                  </a:lnTo>
                  <a:lnTo>
                    <a:pt x="108" y="154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07" y="158"/>
                  </a:lnTo>
                  <a:lnTo>
                    <a:pt x="107" y="158"/>
                  </a:lnTo>
                  <a:close/>
                  <a:moveTo>
                    <a:pt x="541" y="154"/>
                  </a:moveTo>
                  <a:lnTo>
                    <a:pt x="541" y="154"/>
                  </a:lnTo>
                  <a:lnTo>
                    <a:pt x="541" y="157"/>
                  </a:lnTo>
                  <a:lnTo>
                    <a:pt x="541" y="157"/>
                  </a:lnTo>
                  <a:lnTo>
                    <a:pt x="550" y="157"/>
                  </a:lnTo>
                  <a:lnTo>
                    <a:pt x="559" y="157"/>
                  </a:lnTo>
                  <a:lnTo>
                    <a:pt x="559" y="157"/>
                  </a:lnTo>
                  <a:lnTo>
                    <a:pt x="555" y="154"/>
                  </a:lnTo>
                  <a:lnTo>
                    <a:pt x="552" y="154"/>
                  </a:lnTo>
                  <a:lnTo>
                    <a:pt x="546" y="154"/>
                  </a:lnTo>
                  <a:lnTo>
                    <a:pt x="541" y="154"/>
                  </a:lnTo>
                  <a:lnTo>
                    <a:pt x="541" y="154"/>
                  </a:lnTo>
                  <a:close/>
                  <a:moveTo>
                    <a:pt x="198" y="161"/>
                  </a:moveTo>
                  <a:lnTo>
                    <a:pt x="198" y="161"/>
                  </a:lnTo>
                  <a:lnTo>
                    <a:pt x="201" y="161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3" y="158"/>
                  </a:lnTo>
                  <a:lnTo>
                    <a:pt x="200" y="155"/>
                  </a:lnTo>
                  <a:lnTo>
                    <a:pt x="200" y="155"/>
                  </a:lnTo>
                  <a:lnTo>
                    <a:pt x="198" y="161"/>
                  </a:lnTo>
                  <a:lnTo>
                    <a:pt x="198" y="161"/>
                  </a:lnTo>
                  <a:close/>
                  <a:moveTo>
                    <a:pt x="721" y="175"/>
                  </a:moveTo>
                  <a:lnTo>
                    <a:pt x="721" y="175"/>
                  </a:lnTo>
                  <a:lnTo>
                    <a:pt x="723" y="186"/>
                  </a:lnTo>
                  <a:lnTo>
                    <a:pt x="724" y="192"/>
                  </a:lnTo>
                  <a:lnTo>
                    <a:pt x="727" y="196"/>
                  </a:lnTo>
                  <a:lnTo>
                    <a:pt x="727" y="196"/>
                  </a:lnTo>
                  <a:lnTo>
                    <a:pt x="729" y="190"/>
                  </a:lnTo>
                  <a:lnTo>
                    <a:pt x="729" y="186"/>
                  </a:lnTo>
                  <a:lnTo>
                    <a:pt x="729" y="180"/>
                  </a:lnTo>
                  <a:lnTo>
                    <a:pt x="727" y="175"/>
                  </a:lnTo>
                  <a:lnTo>
                    <a:pt x="721" y="164"/>
                  </a:lnTo>
                  <a:lnTo>
                    <a:pt x="717" y="155"/>
                  </a:lnTo>
                  <a:lnTo>
                    <a:pt x="717" y="155"/>
                  </a:lnTo>
                  <a:lnTo>
                    <a:pt x="717" y="161"/>
                  </a:lnTo>
                  <a:lnTo>
                    <a:pt x="718" y="166"/>
                  </a:lnTo>
                  <a:lnTo>
                    <a:pt x="721" y="175"/>
                  </a:lnTo>
                  <a:lnTo>
                    <a:pt x="721" y="175"/>
                  </a:lnTo>
                  <a:close/>
                  <a:moveTo>
                    <a:pt x="117" y="158"/>
                  </a:moveTo>
                  <a:lnTo>
                    <a:pt x="117" y="158"/>
                  </a:lnTo>
                  <a:lnTo>
                    <a:pt x="117" y="167"/>
                  </a:lnTo>
                  <a:lnTo>
                    <a:pt x="119" y="172"/>
                  </a:lnTo>
                  <a:lnTo>
                    <a:pt x="119" y="175"/>
                  </a:lnTo>
                  <a:lnTo>
                    <a:pt x="119" y="175"/>
                  </a:lnTo>
                  <a:lnTo>
                    <a:pt x="123" y="164"/>
                  </a:lnTo>
                  <a:lnTo>
                    <a:pt x="128" y="157"/>
                  </a:lnTo>
                  <a:lnTo>
                    <a:pt x="128" y="157"/>
                  </a:lnTo>
                  <a:lnTo>
                    <a:pt x="123" y="157"/>
                  </a:lnTo>
                  <a:lnTo>
                    <a:pt x="117" y="158"/>
                  </a:lnTo>
                  <a:lnTo>
                    <a:pt x="117" y="158"/>
                  </a:lnTo>
                  <a:close/>
                  <a:moveTo>
                    <a:pt x="317" y="157"/>
                  </a:moveTo>
                  <a:lnTo>
                    <a:pt x="317" y="157"/>
                  </a:lnTo>
                  <a:lnTo>
                    <a:pt x="312" y="157"/>
                  </a:lnTo>
                  <a:lnTo>
                    <a:pt x="311" y="157"/>
                  </a:lnTo>
                  <a:lnTo>
                    <a:pt x="309" y="157"/>
                  </a:lnTo>
                  <a:lnTo>
                    <a:pt x="309" y="157"/>
                  </a:lnTo>
                  <a:lnTo>
                    <a:pt x="314" y="158"/>
                  </a:lnTo>
                  <a:lnTo>
                    <a:pt x="317" y="158"/>
                  </a:lnTo>
                  <a:lnTo>
                    <a:pt x="317" y="157"/>
                  </a:lnTo>
                  <a:lnTo>
                    <a:pt x="317" y="157"/>
                  </a:lnTo>
                  <a:close/>
                  <a:moveTo>
                    <a:pt x="485" y="161"/>
                  </a:moveTo>
                  <a:lnTo>
                    <a:pt x="485" y="161"/>
                  </a:lnTo>
                  <a:lnTo>
                    <a:pt x="489" y="161"/>
                  </a:lnTo>
                  <a:lnTo>
                    <a:pt x="494" y="161"/>
                  </a:lnTo>
                  <a:lnTo>
                    <a:pt x="494" y="161"/>
                  </a:lnTo>
                  <a:lnTo>
                    <a:pt x="494" y="160"/>
                  </a:lnTo>
                  <a:lnTo>
                    <a:pt x="494" y="157"/>
                  </a:lnTo>
                  <a:lnTo>
                    <a:pt x="494" y="157"/>
                  </a:lnTo>
                  <a:lnTo>
                    <a:pt x="491" y="157"/>
                  </a:lnTo>
                  <a:lnTo>
                    <a:pt x="489" y="157"/>
                  </a:lnTo>
                  <a:lnTo>
                    <a:pt x="488" y="157"/>
                  </a:lnTo>
                  <a:lnTo>
                    <a:pt x="488" y="157"/>
                  </a:lnTo>
                  <a:lnTo>
                    <a:pt x="485" y="161"/>
                  </a:lnTo>
                  <a:lnTo>
                    <a:pt x="485" y="161"/>
                  </a:lnTo>
                  <a:close/>
                  <a:moveTo>
                    <a:pt x="637" y="158"/>
                  </a:moveTo>
                  <a:lnTo>
                    <a:pt x="637" y="158"/>
                  </a:lnTo>
                  <a:lnTo>
                    <a:pt x="639" y="160"/>
                  </a:lnTo>
                  <a:lnTo>
                    <a:pt x="642" y="161"/>
                  </a:lnTo>
                  <a:lnTo>
                    <a:pt x="645" y="161"/>
                  </a:lnTo>
                  <a:lnTo>
                    <a:pt x="648" y="161"/>
                  </a:lnTo>
                  <a:lnTo>
                    <a:pt x="648" y="161"/>
                  </a:lnTo>
                  <a:lnTo>
                    <a:pt x="646" y="160"/>
                  </a:lnTo>
                  <a:lnTo>
                    <a:pt x="645" y="157"/>
                  </a:lnTo>
                  <a:lnTo>
                    <a:pt x="645" y="157"/>
                  </a:lnTo>
                  <a:lnTo>
                    <a:pt x="640" y="157"/>
                  </a:lnTo>
                  <a:lnTo>
                    <a:pt x="639" y="157"/>
                  </a:lnTo>
                  <a:lnTo>
                    <a:pt x="637" y="158"/>
                  </a:lnTo>
                  <a:lnTo>
                    <a:pt x="637" y="158"/>
                  </a:lnTo>
                  <a:close/>
                  <a:moveTo>
                    <a:pt x="759" y="163"/>
                  </a:moveTo>
                  <a:lnTo>
                    <a:pt x="759" y="163"/>
                  </a:lnTo>
                  <a:lnTo>
                    <a:pt x="759" y="160"/>
                  </a:lnTo>
                  <a:lnTo>
                    <a:pt x="758" y="157"/>
                  </a:lnTo>
                  <a:lnTo>
                    <a:pt x="758" y="157"/>
                  </a:lnTo>
                  <a:lnTo>
                    <a:pt x="758" y="160"/>
                  </a:lnTo>
                  <a:lnTo>
                    <a:pt x="759" y="163"/>
                  </a:lnTo>
                  <a:lnTo>
                    <a:pt x="759" y="163"/>
                  </a:lnTo>
                  <a:close/>
                  <a:moveTo>
                    <a:pt x="323" y="158"/>
                  </a:moveTo>
                  <a:lnTo>
                    <a:pt x="323" y="158"/>
                  </a:lnTo>
                  <a:lnTo>
                    <a:pt x="328" y="158"/>
                  </a:lnTo>
                  <a:lnTo>
                    <a:pt x="334" y="158"/>
                  </a:lnTo>
                  <a:lnTo>
                    <a:pt x="334" y="158"/>
                  </a:lnTo>
                  <a:lnTo>
                    <a:pt x="328" y="157"/>
                  </a:lnTo>
                  <a:lnTo>
                    <a:pt x="325" y="157"/>
                  </a:lnTo>
                  <a:lnTo>
                    <a:pt x="323" y="158"/>
                  </a:lnTo>
                  <a:lnTo>
                    <a:pt x="323" y="158"/>
                  </a:lnTo>
                  <a:close/>
                  <a:moveTo>
                    <a:pt x="343" y="158"/>
                  </a:moveTo>
                  <a:lnTo>
                    <a:pt x="343" y="158"/>
                  </a:lnTo>
                  <a:lnTo>
                    <a:pt x="346" y="158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8" y="158"/>
                  </a:lnTo>
                  <a:lnTo>
                    <a:pt x="345" y="157"/>
                  </a:lnTo>
                  <a:lnTo>
                    <a:pt x="343" y="157"/>
                  </a:lnTo>
                  <a:lnTo>
                    <a:pt x="343" y="158"/>
                  </a:lnTo>
                  <a:lnTo>
                    <a:pt x="343" y="158"/>
                  </a:lnTo>
                  <a:close/>
                  <a:moveTo>
                    <a:pt x="473" y="160"/>
                  </a:moveTo>
                  <a:lnTo>
                    <a:pt x="473" y="160"/>
                  </a:lnTo>
                  <a:lnTo>
                    <a:pt x="476" y="161"/>
                  </a:lnTo>
                  <a:lnTo>
                    <a:pt x="480" y="161"/>
                  </a:lnTo>
                  <a:lnTo>
                    <a:pt x="480" y="161"/>
                  </a:lnTo>
                  <a:lnTo>
                    <a:pt x="480" y="158"/>
                  </a:lnTo>
                  <a:lnTo>
                    <a:pt x="480" y="157"/>
                  </a:lnTo>
                  <a:lnTo>
                    <a:pt x="480" y="157"/>
                  </a:lnTo>
                  <a:lnTo>
                    <a:pt x="480" y="157"/>
                  </a:lnTo>
                  <a:lnTo>
                    <a:pt x="476" y="158"/>
                  </a:lnTo>
                  <a:lnTo>
                    <a:pt x="473" y="158"/>
                  </a:lnTo>
                  <a:lnTo>
                    <a:pt x="473" y="160"/>
                  </a:lnTo>
                  <a:lnTo>
                    <a:pt x="473" y="160"/>
                  </a:lnTo>
                  <a:close/>
                  <a:moveTo>
                    <a:pt x="669" y="166"/>
                  </a:moveTo>
                  <a:lnTo>
                    <a:pt x="669" y="166"/>
                  </a:lnTo>
                  <a:lnTo>
                    <a:pt x="675" y="164"/>
                  </a:lnTo>
                  <a:lnTo>
                    <a:pt x="675" y="164"/>
                  </a:lnTo>
                  <a:lnTo>
                    <a:pt x="675" y="161"/>
                  </a:lnTo>
                  <a:lnTo>
                    <a:pt x="675" y="158"/>
                  </a:lnTo>
                  <a:lnTo>
                    <a:pt x="675" y="158"/>
                  </a:lnTo>
                  <a:lnTo>
                    <a:pt x="669" y="157"/>
                  </a:lnTo>
                  <a:lnTo>
                    <a:pt x="662" y="157"/>
                  </a:lnTo>
                  <a:lnTo>
                    <a:pt x="662" y="157"/>
                  </a:lnTo>
                  <a:lnTo>
                    <a:pt x="663" y="160"/>
                  </a:lnTo>
                  <a:lnTo>
                    <a:pt x="666" y="161"/>
                  </a:lnTo>
                  <a:lnTo>
                    <a:pt x="668" y="163"/>
                  </a:lnTo>
                  <a:lnTo>
                    <a:pt x="669" y="166"/>
                  </a:lnTo>
                  <a:lnTo>
                    <a:pt x="669" y="166"/>
                  </a:lnTo>
                  <a:close/>
                  <a:moveTo>
                    <a:pt x="224" y="158"/>
                  </a:moveTo>
                  <a:lnTo>
                    <a:pt x="224" y="158"/>
                  </a:lnTo>
                  <a:lnTo>
                    <a:pt x="224" y="160"/>
                  </a:lnTo>
                  <a:lnTo>
                    <a:pt x="226" y="160"/>
                  </a:lnTo>
                  <a:lnTo>
                    <a:pt x="227" y="158"/>
                  </a:lnTo>
                  <a:lnTo>
                    <a:pt x="227" y="158"/>
                  </a:lnTo>
                  <a:lnTo>
                    <a:pt x="226" y="158"/>
                  </a:lnTo>
                  <a:lnTo>
                    <a:pt x="224" y="158"/>
                  </a:lnTo>
                  <a:lnTo>
                    <a:pt x="224" y="158"/>
                  </a:lnTo>
                  <a:close/>
                  <a:moveTo>
                    <a:pt x="500" y="160"/>
                  </a:moveTo>
                  <a:lnTo>
                    <a:pt x="500" y="160"/>
                  </a:lnTo>
                  <a:lnTo>
                    <a:pt x="503" y="160"/>
                  </a:lnTo>
                  <a:lnTo>
                    <a:pt x="503" y="160"/>
                  </a:lnTo>
                  <a:lnTo>
                    <a:pt x="503" y="158"/>
                  </a:lnTo>
                  <a:lnTo>
                    <a:pt x="503" y="158"/>
                  </a:lnTo>
                  <a:lnTo>
                    <a:pt x="502" y="158"/>
                  </a:lnTo>
                  <a:lnTo>
                    <a:pt x="500" y="158"/>
                  </a:lnTo>
                  <a:lnTo>
                    <a:pt x="500" y="158"/>
                  </a:lnTo>
                  <a:lnTo>
                    <a:pt x="500" y="160"/>
                  </a:lnTo>
                  <a:lnTo>
                    <a:pt x="500" y="160"/>
                  </a:lnTo>
                  <a:close/>
                  <a:moveTo>
                    <a:pt x="592" y="160"/>
                  </a:moveTo>
                  <a:lnTo>
                    <a:pt x="592" y="160"/>
                  </a:lnTo>
                  <a:lnTo>
                    <a:pt x="595" y="163"/>
                  </a:lnTo>
                  <a:lnTo>
                    <a:pt x="596" y="166"/>
                  </a:lnTo>
                  <a:lnTo>
                    <a:pt x="599" y="169"/>
                  </a:lnTo>
                  <a:lnTo>
                    <a:pt x="602" y="170"/>
                  </a:lnTo>
                  <a:lnTo>
                    <a:pt x="602" y="170"/>
                  </a:lnTo>
                  <a:lnTo>
                    <a:pt x="604" y="164"/>
                  </a:lnTo>
                  <a:lnTo>
                    <a:pt x="604" y="161"/>
                  </a:lnTo>
                  <a:lnTo>
                    <a:pt x="604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8" y="160"/>
                  </a:lnTo>
                  <a:lnTo>
                    <a:pt x="595" y="158"/>
                  </a:lnTo>
                  <a:lnTo>
                    <a:pt x="592" y="160"/>
                  </a:lnTo>
                  <a:lnTo>
                    <a:pt x="592" y="160"/>
                  </a:lnTo>
                  <a:close/>
                  <a:moveTo>
                    <a:pt x="78" y="164"/>
                  </a:moveTo>
                  <a:lnTo>
                    <a:pt x="78" y="164"/>
                  </a:lnTo>
                  <a:lnTo>
                    <a:pt x="79" y="164"/>
                  </a:lnTo>
                  <a:lnTo>
                    <a:pt x="79" y="163"/>
                  </a:lnTo>
                  <a:lnTo>
                    <a:pt x="79" y="158"/>
                  </a:lnTo>
                  <a:lnTo>
                    <a:pt x="79" y="158"/>
                  </a:lnTo>
                  <a:lnTo>
                    <a:pt x="78" y="161"/>
                  </a:lnTo>
                  <a:lnTo>
                    <a:pt x="78" y="163"/>
                  </a:lnTo>
                  <a:lnTo>
                    <a:pt x="78" y="164"/>
                  </a:lnTo>
                  <a:lnTo>
                    <a:pt x="78" y="164"/>
                  </a:lnTo>
                  <a:close/>
                  <a:moveTo>
                    <a:pt x="614" y="169"/>
                  </a:moveTo>
                  <a:lnTo>
                    <a:pt x="614" y="169"/>
                  </a:lnTo>
                  <a:lnTo>
                    <a:pt x="614" y="163"/>
                  </a:lnTo>
                  <a:lnTo>
                    <a:pt x="614" y="161"/>
                  </a:lnTo>
                  <a:lnTo>
                    <a:pt x="611" y="160"/>
                  </a:lnTo>
                  <a:lnTo>
                    <a:pt x="611" y="160"/>
                  </a:lnTo>
                  <a:lnTo>
                    <a:pt x="613" y="166"/>
                  </a:lnTo>
                  <a:lnTo>
                    <a:pt x="613" y="167"/>
                  </a:lnTo>
                  <a:lnTo>
                    <a:pt x="614" y="169"/>
                  </a:lnTo>
                  <a:lnTo>
                    <a:pt x="614" y="169"/>
                  </a:lnTo>
                  <a:close/>
                  <a:moveTo>
                    <a:pt x="744" y="166"/>
                  </a:moveTo>
                  <a:lnTo>
                    <a:pt x="744" y="166"/>
                  </a:lnTo>
                  <a:lnTo>
                    <a:pt x="747" y="167"/>
                  </a:lnTo>
                  <a:lnTo>
                    <a:pt x="749" y="167"/>
                  </a:lnTo>
                  <a:lnTo>
                    <a:pt x="749" y="167"/>
                  </a:lnTo>
                  <a:lnTo>
                    <a:pt x="749" y="167"/>
                  </a:lnTo>
                  <a:lnTo>
                    <a:pt x="744" y="160"/>
                  </a:lnTo>
                  <a:lnTo>
                    <a:pt x="744" y="160"/>
                  </a:lnTo>
                  <a:lnTo>
                    <a:pt x="744" y="166"/>
                  </a:lnTo>
                  <a:lnTo>
                    <a:pt x="744" y="166"/>
                  </a:lnTo>
                  <a:close/>
                  <a:moveTo>
                    <a:pt x="64" y="166"/>
                  </a:moveTo>
                  <a:lnTo>
                    <a:pt x="64" y="166"/>
                  </a:lnTo>
                  <a:lnTo>
                    <a:pt x="67" y="164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7" y="161"/>
                  </a:lnTo>
                  <a:lnTo>
                    <a:pt x="67" y="160"/>
                  </a:lnTo>
                  <a:lnTo>
                    <a:pt x="67" y="160"/>
                  </a:lnTo>
                  <a:lnTo>
                    <a:pt x="64" y="166"/>
                  </a:lnTo>
                  <a:lnTo>
                    <a:pt x="64" y="166"/>
                  </a:lnTo>
                  <a:close/>
                  <a:moveTo>
                    <a:pt x="559" y="166"/>
                  </a:moveTo>
                  <a:lnTo>
                    <a:pt x="559" y="166"/>
                  </a:lnTo>
                  <a:lnTo>
                    <a:pt x="559" y="161"/>
                  </a:lnTo>
                  <a:lnTo>
                    <a:pt x="559" y="161"/>
                  </a:lnTo>
                  <a:lnTo>
                    <a:pt x="555" y="161"/>
                  </a:lnTo>
                  <a:lnTo>
                    <a:pt x="550" y="163"/>
                  </a:lnTo>
                  <a:lnTo>
                    <a:pt x="550" y="163"/>
                  </a:lnTo>
                  <a:lnTo>
                    <a:pt x="555" y="164"/>
                  </a:lnTo>
                  <a:lnTo>
                    <a:pt x="559" y="166"/>
                  </a:lnTo>
                  <a:lnTo>
                    <a:pt x="559" y="166"/>
                  </a:lnTo>
                  <a:close/>
                  <a:moveTo>
                    <a:pt x="563" y="167"/>
                  </a:moveTo>
                  <a:lnTo>
                    <a:pt x="563" y="167"/>
                  </a:lnTo>
                  <a:lnTo>
                    <a:pt x="572" y="167"/>
                  </a:lnTo>
                  <a:lnTo>
                    <a:pt x="572" y="167"/>
                  </a:lnTo>
                  <a:lnTo>
                    <a:pt x="570" y="164"/>
                  </a:lnTo>
                  <a:lnTo>
                    <a:pt x="570" y="161"/>
                  </a:lnTo>
                  <a:lnTo>
                    <a:pt x="570" y="161"/>
                  </a:lnTo>
                  <a:lnTo>
                    <a:pt x="566" y="161"/>
                  </a:lnTo>
                  <a:lnTo>
                    <a:pt x="566" y="161"/>
                  </a:lnTo>
                  <a:lnTo>
                    <a:pt x="564" y="164"/>
                  </a:lnTo>
                  <a:lnTo>
                    <a:pt x="563" y="167"/>
                  </a:lnTo>
                  <a:lnTo>
                    <a:pt x="563" y="167"/>
                  </a:lnTo>
                  <a:close/>
                  <a:moveTo>
                    <a:pt x="619" y="169"/>
                  </a:moveTo>
                  <a:lnTo>
                    <a:pt x="619" y="169"/>
                  </a:lnTo>
                  <a:lnTo>
                    <a:pt x="622" y="169"/>
                  </a:lnTo>
                  <a:lnTo>
                    <a:pt x="627" y="169"/>
                  </a:lnTo>
                  <a:lnTo>
                    <a:pt x="627" y="169"/>
                  </a:lnTo>
                  <a:lnTo>
                    <a:pt x="627" y="166"/>
                  </a:lnTo>
                  <a:lnTo>
                    <a:pt x="627" y="163"/>
                  </a:lnTo>
                  <a:lnTo>
                    <a:pt x="627" y="163"/>
                  </a:lnTo>
                  <a:lnTo>
                    <a:pt x="619" y="161"/>
                  </a:lnTo>
                  <a:lnTo>
                    <a:pt x="619" y="161"/>
                  </a:lnTo>
                  <a:lnTo>
                    <a:pt x="619" y="164"/>
                  </a:lnTo>
                  <a:lnTo>
                    <a:pt x="619" y="169"/>
                  </a:lnTo>
                  <a:lnTo>
                    <a:pt x="619" y="169"/>
                  </a:lnTo>
                  <a:close/>
                  <a:moveTo>
                    <a:pt x="303" y="166"/>
                  </a:moveTo>
                  <a:lnTo>
                    <a:pt x="303" y="166"/>
                  </a:lnTo>
                  <a:lnTo>
                    <a:pt x="303" y="167"/>
                  </a:lnTo>
                  <a:lnTo>
                    <a:pt x="305" y="169"/>
                  </a:lnTo>
                  <a:lnTo>
                    <a:pt x="305" y="169"/>
                  </a:lnTo>
                  <a:lnTo>
                    <a:pt x="309" y="169"/>
                  </a:lnTo>
                  <a:lnTo>
                    <a:pt x="314" y="169"/>
                  </a:lnTo>
                  <a:lnTo>
                    <a:pt x="314" y="169"/>
                  </a:lnTo>
                  <a:lnTo>
                    <a:pt x="314" y="166"/>
                  </a:lnTo>
                  <a:lnTo>
                    <a:pt x="311" y="164"/>
                  </a:lnTo>
                  <a:lnTo>
                    <a:pt x="309" y="164"/>
                  </a:lnTo>
                  <a:lnTo>
                    <a:pt x="306" y="163"/>
                  </a:lnTo>
                  <a:lnTo>
                    <a:pt x="306" y="163"/>
                  </a:lnTo>
                  <a:lnTo>
                    <a:pt x="306" y="164"/>
                  </a:lnTo>
                  <a:lnTo>
                    <a:pt x="306" y="164"/>
                  </a:lnTo>
                  <a:lnTo>
                    <a:pt x="305" y="164"/>
                  </a:lnTo>
                  <a:lnTo>
                    <a:pt x="303" y="166"/>
                  </a:lnTo>
                  <a:lnTo>
                    <a:pt x="303" y="166"/>
                  </a:lnTo>
                  <a:close/>
                  <a:moveTo>
                    <a:pt x="320" y="169"/>
                  </a:moveTo>
                  <a:lnTo>
                    <a:pt x="320" y="169"/>
                  </a:lnTo>
                  <a:lnTo>
                    <a:pt x="326" y="167"/>
                  </a:lnTo>
                  <a:lnTo>
                    <a:pt x="334" y="166"/>
                  </a:lnTo>
                  <a:lnTo>
                    <a:pt x="334" y="166"/>
                  </a:lnTo>
                  <a:lnTo>
                    <a:pt x="329" y="164"/>
                  </a:lnTo>
                  <a:lnTo>
                    <a:pt x="325" y="163"/>
                  </a:lnTo>
                  <a:lnTo>
                    <a:pt x="322" y="164"/>
                  </a:lnTo>
                  <a:lnTo>
                    <a:pt x="320" y="166"/>
                  </a:lnTo>
                  <a:lnTo>
                    <a:pt x="320" y="169"/>
                  </a:lnTo>
                  <a:lnTo>
                    <a:pt x="320" y="169"/>
                  </a:lnTo>
                  <a:close/>
                  <a:moveTo>
                    <a:pt x="524" y="166"/>
                  </a:moveTo>
                  <a:lnTo>
                    <a:pt x="524" y="166"/>
                  </a:lnTo>
                  <a:lnTo>
                    <a:pt x="527" y="166"/>
                  </a:lnTo>
                  <a:lnTo>
                    <a:pt x="531" y="166"/>
                  </a:lnTo>
                  <a:lnTo>
                    <a:pt x="531" y="166"/>
                  </a:lnTo>
                  <a:lnTo>
                    <a:pt x="527" y="164"/>
                  </a:lnTo>
                  <a:lnTo>
                    <a:pt x="526" y="164"/>
                  </a:lnTo>
                  <a:lnTo>
                    <a:pt x="524" y="166"/>
                  </a:lnTo>
                  <a:lnTo>
                    <a:pt x="524" y="166"/>
                  </a:lnTo>
                  <a:close/>
                  <a:moveTo>
                    <a:pt x="631" y="167"/>
                  </a:moveTo>
                  <a:lnTo>
                    <a:pt x="631" y="167"/>
                  </a:lnTo>
                  <a:lnTo>
                    <a:pt x="636" y="167"/>
                  </a:lnTo>
                  <a:lnTo>
                    <a:pt x="636" y="167"/>
                  </a:lnTo>
                  <a:lnTo>
                    <a:pt x="634" y="166"/>
                  </a:lnTo>
                  <a:lnTo>
                    <a:pt x="633" y="164"/>
                  </a:lnTo>
                  <a:lnTo>
                    <a:pt x="631" y="164"/>
                  </a:lnTo>
                  <a:lnTo>
                    <a:pt x="631" y="164"/>
                  </a:lnTo>
                  <a:lnTo>
                    <a:pt x="631" y="166"/>
                  </a:lnTo>
                  <a:lnTo>
                    <a:pt x="631" y="167"/>
                  </a:lnTo>
                  <a:lnTo>
                    <a:pt x="631" y="167"/>
                  </a:lnTo>
                  <a:close/>
                  <a:moveTo>
                    <a:pt x="146" y="170"/>
                  </a:moveTo>
                  <a:lnTo>
                    <a:pt x="146" y="170"/>
                  </a:lnTo>
                  <a:lnTo>
                    <a:pt x="149" y="169"/>
                  </a:lnTo>
                  <a:lnTo>
                    <a:pt x="149" y="167"/>
                  </a:lnTo>
                  <a:lnTo>
                    <a:pt x="149" y="166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48" y="167"/>
                  </a:lnTo>
                  <a:lnTo>
                    <a:pt x="146" y="170"/>
                  </a:lnTo>
                  <a:lnTo>
                    <a:pt x="146" y="170"/>
                  </a:lnTo>
                  <a:close/>
                  <a:moveTo>
                    <a:pt x="250" y="170"/>
                  </a:moveTo>
                  <a:lnTo>
                    <a:pt x="250" y="170"/>
                  </a:lnTo>
                  <a:lnTo>
                    <a:pt x="261" y="172"/>
                  </a:lnTo>
                  <a:lnTo>
                    <a:pt x="261" y="172"/>
                  </a:lnTo>
                  <a:lnTo>
                    <a:pt x="262" y="170"/>
                  </a:lnTo>
                  <a:lnTo>
                    <a:pt x="262" y="167"/>
                  </a:lnTo>
                  <a:lnTo>
                    <a:pt x="262" y="167"/>
                  </a:lnTo>
                  <a:lnTo>
                    <a:pt x="258" y="166"/>
                  </a:lnTo>
                  <a:lnTo>
                    <a:pt x="255" y="166"/>
                  </a:lnTo>
                  <a:lnTo>
                    <a:pt x="252" y="167"/>
                  </a:lnTo>
                  <a:lnTo>
                    <a:pt x="250" y="170"/>
                  </a:lnTo>
                  <a:lnTo>
                    <a:pt x="250" y="170"/>
                  </a:lnTo>
                  <a:close/>
                  <a:moveTo>
                    <a:pt x="393" y="166"/>
                  </a:moveTo>
                  <a:lnTo>
                    <a:pt x="393" y="166"/>
                  </a:lnTo>
                  <a:lnTo>
                    <a:pt x="398" y="166"/>
                  </a:lnTo>
                  <a:lnTo>
                    <a:pt x="399" y="166"/>
                  </a:lnTo>
                  <a:lnTo>
                    <a:pt x="401" y="166"/>
                  </a:lnTo>
                  <a:lnTo>
                    <a:pt x="401" y="166"/>
                  </a:lnTo>
                  <a:lnTo>
                    <a:pt x="396" y="164"/>
                  </a:lnTo>
                  <a:lnTo>
                    <a:pt x="395" y="164"/>
                  </a:lnTo>
                  <a:lnTo>
                    <a:pt x="393" y="166"/>
                  </a:lnTo>
                  <a:lnTo>
                    <a:pt x="393" y="166"/>
                  </a:lnTo>
                  <a:close/>
                  <a:moveTo>
                    <a:pt x="707" y="170"/>
                  </a:moveTo>
                  <a:lnTo>
                    <a:pt x="707" y="170"/>
                  </a:lnTo>
                  <a:lnTo>
                    <a:pt x="707" y="169"/>
                  </a:lnTo>
                  <a:lnTo>
                    <a:pt x="706" y="167"/>
                  </a:lnTo>
                  <a:lnTo>
                    <a:pt x="706" y="166"/>
                  </a:lnTo>
                  <a:lnTo>
                    <a:pt x="704" y="164"/>
                  </a:lnTo>
                  <a:lnTo>
                    <a:pt x="704" y="164"/>
                  </a:lnTo>
                  <a:lnTo>
                    <a:pt x="704" y="167"/>
                  </a:lnTo>
                  <a:lnTo>
                    <a:pt x="704" y="170"/>
                  </a:lnTo>
                  <a:lnTo>
                    <a:pt x="706" y="170"/>
                  </a:lnTo>
                  <a:lnTo>
                    <a:pt x="707" y="170"/>
                  </a:lnTo>
                  <a:lnTo>
                    <a:pt x="707" y="170"/>
                  </a:lnTo>
                  <a:close/>
                  <a:moveTo>
                    <a:pt x="197" y="167"/>
                  </a:moveTo>
                  <a:lnTo>
                    <a:pt x="197" y="167"/>
                  </a:lnTo>
                  <a:lnTo>
                    <a:pt x="201" y="167"/>
                  </a:lnTo>
                  <a:lnTo>
                    <a:pt x="204" y="166"/>
                  </a:lnTo>
                  <a:lnTo>
                    <a:pt x="204" y="166"/>
                  </a:lnTo>
                  <a:lnTo>
                    <a:pt x="200" y="166"/>
                  </a:lnTo>
                  <a:lnTo>
                    <a:pt x="198" y="166"/>
                  </a:lnTo>
                  <a:lnTo>
                    <a:pt x="197" y="167"/>
                  </a:lnTo>
                  <a:lnTo>
                    <a:pt x="197" y="167"/>
                  </a:lnTo>
                  <a:close/>
                  <a:moveTo>
                    <a:pt x="282" y="170"/>
                  </a:moveTo>
                  <a:lnTo>
                    <a:pt x="282" y="170"/>
                  </a:lnTo>
                  <a:lnTo>
                    <a:pt x="290" y="170"/>
                  </a:lnTo>
                  <a:lnTo>
                    <a:pt x="299" y="169"/>
                  </a:lnTo>
                  <a:lnTo>
                    <a:pt x="299" y="169"/>
                  </a:lnTo>
                  <a:lnTo>
                    <a:pt x="299" y="166"/>
                  </a:lnTo>
                  <a:lnTo>
                    <a:pt x="299" y="166"/>
                  </a:lnTo>
                  <a:lnTo>
                    <a:pt x="288" y="166"/>
                  </a:lnTo>
                  <a:lnTo>
                    <a:pt x="285" y="167"/>
                  </a:lnTo>
                  <a:lnTo>
                    <a:pt x="282" y="170"/>
                  </a:lnTo>
                  <a:lnTo>
                    <a:pt x="282" y="170"/>
                  </a:lnTo>
                  <a:close/>
                  <a:moveTo>
                    <a:pt x="579" y="170"/>
                  </a:moveTo>
                  <a:lnTo>
                    <a:pt x="579" y="170"/>
                  </a:lnTo>
                  <a:lnTo>
                    <a:pt x="582" y="170"/>
                  </a:lnTo>
                  <a:lnTo>
                    <a:pt x="582" y="170"/>
                  </a:lnTo>
                  <a:lnTo>
                    <a:pt x="582" y="169"/>
                  </a:lnTo>
                  <a:lnTo>
                    <a:pt x="582" y="167"/>
                  </a:lnTo>
                  <a:lnTo>
                    <a:pt x="579" y="166"/>
                  </a:lnTo>
                  <a:lnTo>
                    <a:pt x="579" y="166"/>
                  </a:lnTo>
                  <a:lnTo>
                    <a:pt x="579" y="169"/>
                  </a:lnTo>
                  <a:lnTo>
                    <a:pt x="579" y="170"/>
                  </a:lnTo>
                  <a:lnTo>
                    <a:pt x="579" y="170"/>
                  </a:lnTo>
                  <a:close/>
                  <a:moveTo>
                    <a:pt x="267" y="167"/>
                  </a:moveTo>
                  <a:lnTo>
                    <a:pt x="267" y="167"/>
                  </a:lnTo>
                  <a:lnTo>
                    <a:pt x="268" y="169"/>
                  </a:lnTo>
                  <a:lnTo>
                    <a:pt x="270" y="169"/>
                  </a:lnTo>
                  <a:lnTo>
                    <a:pt x="271" y="167"/>
                  </a:lnTo>
                  <a:lnTo>
                    <a:pt x="273" y="166"/>
                  </a:lnTo>
                  <a:lnTo>
                    <a:pt x="273" y="166"/>
                  </a:lnTo>
                  <a:lnTo>
                    <a:pt x="267" y="167"/>
                  </a:lnTo>
                  <a:lnTo>
                    <a:pt x="267" y="167"/>
                  </a:lnTo>
                  <a:close/>
                  <a:moveTo>
                    <a:pt x="473" y="167"/>
                  </a:moveTo>
                  <a:lnTo>
                    <a:pt x="473" y="167"/>
                  </a:lnTo>
                  <a:lnTo>
                    <a:pt x="473" y="178"/>
                  </a:lnTo>
                  <a:lnTo>
                    <a:pt x="473" y="178"/>
                  </a:lnTo>
                  <a:lnTo>
                    <a:pt x="476" y="180"/>
                  </a:lnTo>
                  <a:lnTo>
                    <a:pt x="480" y="180"/>
                  </a:lnTo>
                  <a:lnTo>
                    <a:pt x="480" y="180"/>
                  </a:lnTo>
                  <a:lnTo>
                    <a:pt x="480" y="167"/>
                  </a:lnTo>
                  <a:lnTo>
                    <a:pt x="480" y="167"/>
                  </a:lnTo>
                  <a:lnTo>
                    <a:pt x="476" y="166"/>
                  </a:lnTo>
                  <a:lnTo>
                    <a:pt x="473" y="167"/>
                  </a:lnTo>
                  <a:lnTo>
                    <a:pt x="473" y="167"/>
                  </a:lnTo>
                  <a:close/>
                  <a:moveTo>
                    <a:pt x="486" y="180"/>
                  </a:moveTo>
                  <a:lnTo>
                    <a:pt x="486" y="180"/>
                  </a:lnTo>
                  <a:lnTo>
                    <a:pt x="488" y="178"/>
                  </a:lnTo>
                  <a:lnTo>
                    <a:pt x="491" y="178"/>
                  </a:lnTo>
                  <a:lnTo>
                    <a:pt x="495" y="178"/>
                  </a:lnTo>
                  <a:lnTo>
                    <a:pt x="495" y="178"/>
                  </a:lnTo>
                  <a:lnTo>
                    <a:pt x="495" y="167"/>
                  </a:lnTo>
                  <a:lnTo>
                    <a:pt x="495" y="167"/>
                  </a:lnTo>
                  <a:lnTo>
                    <a:pt x="491" y="166"/>
                  </a:lnTo>
                  <a:lnTo>
                    <a:pt x="485" y="166"/>
                  </a:lnTo>
                  <a:lnTo>
                    <a:pt x="485" y="166"/>
                  </a:lnTo>
                  <a:lnTo>
                    <a:pt x="485" y="173"/>
                  </a:lnTo>
                  <a:lnTo>
                    <a:pt x="485" y="176"/>
                  </a:lnTo>
                  <a:lnTo>
                    <a:pt x="486" y="180"/>
                  </a:lnTo>
                  <a:lnTo>
                    <a:pt x="486" y="180"/>
                  </a:lnTo>
                  <a:close/>
                  <a:moveTo>
                    <a:pt x="459" y="167"/>
                  </a:moveTo>
                  <a:lnTo>
                    <a:pt x="459" y="167"/>
                  </a:lnTo>
                  <a:lnTo>
                    <a:pt x="459" y="175"/>
                  </a:lnTo>
                  <a:lnTo>
                    <a:pt x="459" y="175"/>
                  </a:lnTo>
                  <a:lnTo>
                    <a:pt x="463" y="176"/>
                  </a:lnTo>
                  <a:lnTo>
                    <a:pt x="468" y="178"/>
                  </a:lnTo>
                  <a:lnTo>
                    <a:pt x="468" y="178"/>
                  </a:lnTo>
                  <a:lnTo>
                    <a:pt x="468" y="172"/>
                  </a:lnTo>
                  <a:lnTo>
                    <a:pt x="468" y="169"/>
                  </a:lnTo>
                  <a:lnTo>
                    <a:pt x="466" y="167"/>
                  </a:lnTo>
                  <a:lnTo>
                    <a:pt x="466" y="167"/>
                  </a:lnTo>
                  <a:lnTo>
                    <a:pt x="463" y="167"/>
                  </a:lnTo>
                  <a:lnTo>
                    <a:pt x="459" y="167"/>
                  </a:lnTo>
                  <a:lnTo>
                    <a:pt x="459" y="167"/>
                  </a:lnTo>
                  <a:close/>
                  <a:moveTo>
                    <a:pt x="500" y="176"/>
                  </a:moveTo>
                  <a:lnTo>
                    <a:pt x="500" y="176"/>
                  </a:lnTo>
                  <a:lnTo>
                    <a:pt x="502" y="175"/>
                  </a:lnTo>
                  <a:lnTo>
                    <a:pt x="502" y="172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0" y="167"/>
                  </a:lnTo>
                  <a:lnTo>
                    <a:pt x="500" y="167"/>
                  </a:lnTo>
                  <a:lnTo>
                    <a:pt x="500" y="172"/>
                  </a:lnTo>
                  <a:lnTo>
                    <a:pt x="500" y="176"/>
                  </a:lnTo>
                  <a:lnTo>
                    <a:pt x="500" y="176"/>
                  </a:lnTo>
                  <a:close/>
                  <a:moveTo>
                    <a:pt x="187" y="169"/>
                  </a:moveTo>
                  <a:lnTo>
                    <a:pt x="187" y="169"/>
                  </a:lnTo>
                  <a:lnTo>
                    <a:pt x="189" y="169"/>
                  </a:lnTo>
                  <a:lnTo>
                    <a:pt x="191" y="169"/>
                  </a:lnTo>
                  <a:lnTo>
                    <a:pt x="191" y="167"/>
                  </a:lnTo>
                  <a:lnTo>
                    <a:pt x="191" y="167"/>
                  </a:lnTo>
                  <a:lnTo>
                    <a:pt x="189" y="167"/>
                  </a:lnTo>
                  <a:lnTo>
                    <a:pt x="187" y="169"/>
                  </a:lnTo>
                  <a:lnTo>
                    <a:pt x="187" y="169"/>
                  </a:lnTo>
                  <a:close/>
                  <a:moveTo>
                    <a:pt x="681" y="173"/>
                  </a:moveTo>
                  <a:lnTo>
                    <a:pt x="681" y="173"/>
                  </a:lnTo>
                  <a:lnTo>
                    <a:pt x="683" y="173"/>
                  </a:lnTo>
                  <a:lnTo>
                    <a:pt x="685" y="175"/>
                  </a:lnTo>
                  <a:lnTo>
                    <a:pt x="685" y="175"/>
                  </a:lnTo>
                  <a:lnTo>
                    <a:pt x="685" y="170"/>
                  </a:lnTo>
                  <a:lnTo>
                    <a:pt x="683" y="169"/>
                  </a:lnTo>
                  <a:lnTo>
                    <a:pt x="681" y="167"/>
                  </a:lnTo>
                  <a:lnTo>
                    <a:pt x="681" y="167"/>
                  </a:lnTo>
                  <a:lnTo>
                    <a:pt x="681" y="170"/>
                  </a:lnTo>
                  <a:lnTo>
                    <a:pt x="681" y="173"/>
                  </a:lnTo>
                  <a:lnTo>
                    <a:pt x="681" y="173"/>
                  </a:lnTo>
                  <a:close/>
                  <a:moveTo>
                    <a:pt x="441" y="169"/>
                  </a:moveTo>
                  <a:lnTo>
                    <a:pt x="441" y="169"/>
                  </a:lnTo>
                  <a:lnTo>
                    <a:pt x="445" y="170"/>
                  </a:lnTo>
                  <a:lnTo>
                    <a:pt x="450" y="172"/>
                  </a:lnTo>
                  <a:lnTo>
                    <a:pt x="450" y="172"/>
                  </a:lnTo>
                  <a:lnTo>
                    <a:pt x="448" y="169"/>
                  </a:lnTo>
                  <a:lnTo>
                    <a:pt x="445" y="169"/>
                  </a:lnTo>
                  <a:lnTo>
                    <a:pt x="441" y="169"/>
                  </a:lnTo>
                  <a:lnTo>
                    <a:pt x="441" y="169"/>
                  </a:lnTo>
                  <a:close/>
                  <a:moveTo>
                    <a:pt x="506" y="173"/>
                  </a:moveTo>
                  <a:lnTo>
                    <a:pt x="506" y="173"/>
                  </a:lnTo>
                  <a:lnTo>
                    <a:pt x="512" y="172"/>
                  </a:lnTo>
                  <a:lnTo>
                    <a:pt x="514" y="170"/>
                  </a:lnTo>
                  <a:lnTo>
                    <a:pt x="515" y="169"/>
                  </a:lnTo>
                  <a:lnTo>
                    <a:pt x="515" y="169"/>
                  </a:lnTo>
                  <a:lnTo>
                    <a:pt x="512" y="167"/>
                  </a:lnTo>
                  <a:lnTo>
                    <a:pt x="509" y="169"/>
                  </a:lnTo>
                  <a:lnTo>
                    <a:pt x="506" y="170"/>
                  </a:lnTo>
                  <a:lnTo>
                    <a:pt x="506" y="173"/>
                  </a:lnTo>
                  <a:lnTo>
                    <a:pt x="506" y="173"/>
                  </a:lnTo>
                  <a:close/>
                  <a:moveTo>
                    <a:pt x="168" y="172"/>
                  </a:moveTo>
                  <a:lnTo>
                    <a:pt x="168" y="172"/>
                  </a:lnTo>
                  <a:lnTo>
                    <a:pt x="175" y="172"/>
                  </a:lnTo>
                  <a:lnTo>
                    <a:pt x="178" y="170"/>
                  </a:lnTo>
                  <a:lnTo>
                    <a:pt x="181" y="169"/>
                  </a:lnTo>
                  <a:lnTo>
                    <a:pt x="181" y="169"/>
                  </a:lnTo>
                  <a:lnTo>
                    <a:pt x="174" y="170"/>
                  </a:lnTo>
                  <a:lnTo>
                    <a:pt x="171" y="170"/>
                  </a:lnTo>
                  <a:lnTo>
                    <a:pt x="168" y="172"/>
                  </a:lnTo>
                  <a:lnTo>
                    <a:pt x="168" y="172"/>
                  </a:lnTo>
                  <a:close/>
                  <a:moveTo>
                    <a:pt x="413" y="172"/>
                  </a:moveTo>
                  <a:lnTo>
                    <a:pt x="413" y="172"/>
                  </a:lnTo>
                  <a:lnTo>
                    <a:pt x="415" y="170"/>
                  </a:lnTo>
                  <a:lnTo>
                    <a:pt x="416" y="170"/>
                  </a:lnTo>
                  <a:lnTo>
                    <a:pt x="419" y="170"/>
                  </a:lnTo>
                  <a:lnTo>
                    <a:pt x="419" y="169"/>
                  </a:lnTo>
                  <a:lnTo>
                    <a:pt x="419" y="169"/>
                  </a:lnTo>
                  <a:lnTo>
                    <a:pt x="418" y="170"/>
                  </a:lnTo>
                  <a:lnTo>
                    <a:pt x="416" y="170"/>
                  </a:lnTo>
                  <a:lnTo>
                    <a:pt x="415" y="170"/>
                  </a:lnTo>
                  <a:lnTo>
                    <a:pt x="413" y="172"/>
                  </a:lnTo>
                  <a:lnTo>
                    <a:pt x="413" y="172"/>
                  </a:lnTo>
                  <a:close/>
                  <a:moveTo>
                    <a:pt x="24" y="187"/>
                  </a:moveTo>
                  <a:lnTo>
                    <a:pt x="24" y="187"/>
                  </a:lnTo>
                  <a:lnTo>
                    <a:pt x="26" y="189"/>
                  </a:lnTo>
                  <a:lnTo>
                    <a:pt x="27" y="192"/>
                  </a:lnTo>
                  <a:lnTo>
                    <a:pt x="27" y="192"/>
                  </a:lnTo>
                  <a:lnTo>
                    <a:pt x="30" y="187"/>
                  </a:lnTo>
                  <a:lnTo>
                    <a:pt x="35" y="181"/>
                  </a:lnTo>
                  <a:lnTo>
                    <a:pt x="37" y="178"/>
                  </a:lnTo>
                  <a:lnTo>
                    <a:pt x="37" y="175"/>
                  </a:lnTo>
                  <a:lnTo>
                    <a:pt x="35" y="173"/>
                  </a:lnTo>
                  <a:lnTo>
                    <a:pt x="32" y="170"/>
                  </a:lnTo>
                  <a:lnTo>
                    <a:pt x="32" y="170"/>
                  </a:lnTo>
                  <a:lnTo>
                    <a:pt x="27" y="178"/>
                  </a:lnTo>
                  <a:lnTo>
                    <a:pt x="24" y="187"/>
                  </a:lnTo>
                  <a:lnTo>
                    <a:pt x="24" y="187"/>
                  </a:lnTo>
                  <a:close/>
                  <a:moveTo>
                    <a:pt x="427" y="175"/>
                  </a:moveTo>
                  <a:lnTo>
                    <a:pt x="427" y="175"/>
                  </a:lnTo>
                  <a:lnTo>
                    <a:pt x="433" y="175"/>
                  </a:lnTo>
                  <a:lnTo>
                    <a:pt x="434" y="175"/>
                  </a:lnTo>
                  <a:lnTo>
                    <a:pt x="436" y="172"/>
                  </a:lnTo>
                  <a:lnTo>
                    <a:pt x="436" y="172"/>
                  </a:lnTo>
                  <a:lnTo>
                    <a:pt x="431" y="170"/>
                  </a:lnTo>
                  <a:lnTo>
                    <a:pt x="428" y="170"/>
                  </a:lnTo>
                  <a:lnTo>
                    <a:pt x="428" y="170"/>
                  </a:lnTo>
                  <a:lnTo>
                    <a:pt x="427" y="172"/>
                  </a:lnTo>
                  <a:lnTo>
                    <a:pt x="427" y="175"/>
                  </a:lnTo>
                  <a:lnTo>
                    <a:pt x="427" y="175"/>
                  </a:lnTo>
                  <a:close/>
                  <a:moveTo>
                    <a:pt x="527" y="176"/>
                  </a:moveTo>
                  <a:lnTo>
                    <a:pt x="527" y="176"/>
                  </a:lnTo>
                  <a:lnTo>
                    <a:pt x="529" y="175"/>
                  </a:lnTo>
                  <a:lnTo>
                    <a:pt x="529" y="170"/>
                  </a:lnTo>
                  <a:lnTo>
                    <a:pt x="529" y="170"/>
                  </a:lnTo>
                  <a:lnTo>
                    <a:pt x="527" y="170"/>
                  </a:lnTo>
                  <a:lnTo>
                    <a:pt x="526" y="170"/>
                  </a:lnTo>
                  <a:lnTo>
                    <a:pt x="526" y="170"/>
                  </a:lnTo>
                  <a:lnTo>
                    <a:pt x="526" y="173"/>
                  </a:lnTo>
                  <a:lnTo>
                    <a:pt x="526" y="175"/>
                  </a:lnTo>
                  <a:lnTo>
                    <a:pt x="527" y="176"/>
                  </a:lnTo>
                  <a:lnTo>
                    <a:pt x="527" y="176"/>
                  </a:lnTo>
                  <a:close/>
                  <a:moveTo>
                    <a:pt x="569" y="173"/>
                  </a:moveTo>
                  <a:lnTo>
                    <a:pt x="569" y="173"/>
                  </a:lnTo>
                  <a:lnTo>
                    <a:pt x="567" y="172"/>
                  </a:lnTo>
                  <a:lnTo>
                    <a:pt x="566" y="170"/>
                  </a:lnTo>
                  <a:lnTo>
                    <a:pt x="564" y="170"/>
                  </a:lnTo>
                  <a:lnTo>
                    <a:pt x="563" y="170"/>
                  </a:lnTo>
                  <a:lnTo>
                    <a:pt x="563" y="170"/>
                  </a:lnTo>
                  <a:lnTo>
                    <a:pt x="563" y="172"/>
                  </a:lnTo>
                  <a:lnTo>
                    <a:pt x="564" y="173"/>
                  </a:lnTo>
                  <a:lnTo>
                    <a:pt x="569" y="173"/>
                  </a:lnTo>
                  <a:lnTo>
                    <a:pt x="569" y="173"/>
                  </a:lnTo>
                  <a:close/>
                  <a:moveTo>
                    <a:pt x="72" y="178"/>
                  </a:moveTo>
                  <a:lnTo>
                    <a:pt x="72" y="178"/>
                  </a:lnTo>
                  <a:lnTo>
                    <a:pt x="73" y="178"/>
                  </a:lnTo>
                  <a:lnTo>
                    <a:pt x="75" y="176"/>
                  </a:lnTo>
                  <a:lnTo>
                    <a:pt x="75" y="176"/>
                  </a:lnTo>
                  <a:lnTo>
                    <a:pt x="75" y="172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73" y="175"/>
                  </a:lnTo>
                  <a:lnTo>
                    <a:pt x="72" y="178"/>
                  </a:lnTo>
                  <a:lnTo>
                    <a:pt x="72" y="178"/>
                  </a:lnTo>
                  <a:close/>
                  <a:moveTo>
                    <a:pt x="154" y="175"/>
                  </a:moveTo>
                  <a:lnTo>
                    <a:pt x="154" y="175"/>
                  </a:lnTo>
                  <a:lnTo>
                    <a:pt x="159" y="173"/>
                  </a:lnTo>
                  <a:lnTo>
                    <a:pt x="160" y="173"/>
                  </a:lnTo>
                  <a:lnTo>
                    <a:pt x="163" y="172"/>
                  </a:lnTo>
                  <a:lnTo>
                    <a:pt x="163" y="172"/>
                  </a:lnTo>
                  <a:lnTo>
                    <a:pt x="159" y="172"/>
                  </a:lnTo>
                  <a:lnTo>
                    <a:pt x="155" y="173"/>
                  </a:lnTo>
                  <a:lnTo>
                    <a:pt x="154" y="175"/>
                  </a:lnTo>
                  <a:lnTo>
                    <a:pt x="154" y="175"/>
                  </a:lnTo>
                  <a:close/>
                  <a:moveTo>
                    <a:pt x="534" y="175"/>
                  </a:moveTo>
                  <a:lnTo>
                    <a:pt x="534" y="175"/>
                  </a:lnTo>
                  <a:lnTo>
                    <a:pt x="537" y="175"/>
                  </a:lnTo>
                  <a:lnTo>
                    <a:pt x="538" y="172"/>
                  </a:lnTo>
                  <a:lnTo>
                    <a:pt x="538" y="172"/>
                  </a:lnTo>
                  <a:lnTo>
                    <a:pt x="534" y="172"/>
                  </a:lnTo>
                  <a:lnTo>
                    <a:pt x="534" y="172"/>
                  </a:lnTo>
                  <a:lnTo>
                    <a:pt x="534" y="175"/>
                  </a:lnTo>
                  <a:lnTo>
                    <a:pt x="534" y="175"/>
                  </a:lnTo>
                  <a:close/>
                  <a:moveTo>
                    <a:pt x="219" y="173"/>
                  </a:moveTo>
                  <a:lnTo>
                    <a:pt x="219" y="173"/>
                  </a:lnTo>
                  <a:lnTo>
                    <a:pt x="221" y="175"/>
                  </a:lnTo>
                  <a:lnTo>
                    <a:pt x="221" y="178"/>
                  </a:lnTo>
                  <a:lnTo>
                    <a:pt x="221" y="178"/>
                  </a:lnTo>
                  <a:lnTo>
                    <a:pt x="226" y="176"/>
                  </a:lnTo>
                  <a:lnTo>
                    <a:pt x="229" y="175"/>
                  </a:lnTo>
                  <a:lnTo>
                    <a:pt x="229" y="173"/>
                  </a:lnTo>
                  <a:lnTo>
                    <a:pt x="229" y="173"/>
                  </a:lnTo>
                  <a:lnTo>
                    <a:pt x="224" y="173"/>
                  </a:lnTo>
                  <a:lnTo>
                    <a:pt x="223" y="172"/>
                  </a:lnTo>
                  <a:lnTo>
                    <a:pt x="219" y="173"/>
                  </a:lnTo>
                  <a:lnTo>
                    <a:pt x="219" y="173"/>
                  </a:lnTo>
                  <a:close/>
                  <a:moveTo>
                    <a:pt x="764" y="178"/>
                  </a:moveTo>
                  <a:lnTo>
                    <a:pt x="764" y="178"/>
                  </a:lnTo>
                  <a:lnTo>
                    <a:pt x="762" y="175"/>
                  </a:lnTo>
                  <a:lnTo>
                    <a:pt x="761" y="172"/>
                  </a:lnTo>
                  <a:lnTo>
                    <a:pt x="761" y="172"/>
                  </a:lnTo>
                  <a:lnTo>
                    <a:pt x="762" y="175"/>
                  </a:lnTo>
                  <a:lnTo>
                    <a:pt x="764" y="178"/>
                  </a:lnTo>
                  <a:lnTo>
                    <a:pt x="764" y="178"/>
                  </a:lnTo>
                  <a:close/>
                  <a:moveTo>
                    <a:pt x="514" y="176"/>
                  </a:moveTo>
                  <a:lnTo>
                    <a:pt x="514" y="176"/>
                  </a:lnTo>
                  <a:lnTo>
                    <a:pt x="520" y="176"/>
                  </a:lnTo>
                  <a:lnTo>
                    <a:pt x="520" y="176"/>
                  </a:lnTo>
                  <a:lnTo>
                    <a:pt x="520" y="173"/>
                  </a:lnTo>
                  <a:lnTo>
                    <a:pt x="520" y="173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7" y="175"/>
                  </a:lnTo>
                  <a:lnTo>
                    <a:pt x="514" y="176"/>
                  </a:lnTo>
                  <a:lnTo>
                    <a:pt x="514" y="176"/>
                  </a:lnTo>
                  <a:close/>
                  <a:moveTo>
                    <a:pt x="631" y="173"/>
                  </a:moveTo>
                  <a:lnTo>
                    <a:pt x="631" y="173"/>
                  </a:lnTo>
                  <a:lnTo>
                    <a:pt x="631" y="178"/>
                  </a:lnTo>
                  <a:lnTo>
                    <a:pt x="631" y="183"/>
                  </a:lnTo>
                  <a:lnTo>
                    <a:pt x="631" y="183"/>
                  </a:lnTo>
                  <a:lnTo>
                    <a:pt x="637" y="184"/>
                  </a:lnTo>
                  <a:lnTo>
                    <a:pt x="645" y="186"/>
                  </a:lnTo>
                  <a:lnTo>
                    <a:pt x="645" y="186"/>
                  </a:lnTo>
                  <a:lnTo>
                    <a:pt x="639" y="173"/>
                  </a:lnTo>
                  <a:lnTo>
                    <a:pt x="639" y="173"/>
                  </a:lnTo>
                  <a:lnTo>
                    <a:pt x="631" y="173"/>
                  </a:lnTo>
                  <a:lnTo>
                    <a:pt x="631" y="173"/>
                  </a:lnTo>
                  <a:close/>
                  <a:moveTo>
                    <a:pt x="648" y="178"/>
                  </a:moveTo>
                  <a:lnTo>
                    <a:pt x="648" y="178"/>
                  </a:lnTo>
                  <a:lnTo>
                    <a:pt x="648" y="175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5" y="176"/>
                  </a:lnTo>
                  <a:lnTo>
                    <a:pt x="646" y="176"/>
                  </a:lnTo>
                  <a:lnTo>
                    <a:pt x="648" y="178"/>
                  </a:lnTo>
                  <a:lnTo>
                    <a:pt x="648" y="178"/>
                  </a:lnTo>
                  <a:close/>
                  <a:moveTo>
                    <a:pt x="660" y="180"/>
                  </a:moveTo>
                  <a:lnTo>
                    <a:pt x="660" y="180"/>
                  </a:lnTo>
                  <a:lnTo>
                    <a:pt x="660" y="175"/>
                  </a:lnTo>
                  <a:lnTo>
                    <a:pt x="659" y="173"/>
                  </a:lnTo>
                  <a:lnTo>
                    <a:pt x="659" y="173"/>
                  </a:lnTo>
                  <a:lnTo>
                    <a:pt x="659" y="173"/>
                  </a:lnTo>
                  <a:lnTo>
                    <a:pt x="659" y="178"/>
                  </a:lnTo>
                  <a:lnTo>
                    <a:pt x="659" y="180"/>
                  </a:lnTo>
                  <a:lnTo>
                    <a:pt x="660" y="180"/>
                  </a:lnTo>
                  <a:lnTo>
                    <a:pt x="660" y="180"/>
                  </a:lnTo>
                  <a:close/>
                  <a:moveTo>
                    <a:pt x="47" y="224"/>
                  </a:moveTo>
                  <a:lnTo>
                    <a:pt x="47" y="224"/>
                  </a:lnTo>
                  <a:lnTo>
                    <a:pt x="47" y="215"/>
                  </a:lnTo>
                  <a:lnTo>
                    <a:pt x="49" y="205"/>
                  </a:lnTo>
                  <a:lnTo>
                    <a:pt x="52" y="196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81"/>
                  </a:lnTo>
                  <a:lnTo>
                    <a:pt x="56" y="176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0" y="186"/>
                  </a:lnTo>
                  <a:lnTo>
                    <a:pt x="47" y="198"/>
                  </a:lnTo>
                  <a:lnTo>
                    <a:pt x="46" y="210"/>
                  </a:lnTo>
                  <a:lnTo>
                    <a:pt x="46" y="218"/>
                  </a:lnTo>
                  <a:lnTo>
                    <a:pt x="47" y="224"/>
                  </a:lnTo>
                  <a:lnTo>
                    <a:pt x="47" y="224"/>
                  </a:lnTo>
                  <a:close/>
                  <a:moveTo>
                    <a:pt x="64" y="184"/>
                  </a:moveTo>
                  <a:lnTo>
                    <a:pt x="64" y="184"/>
                  </a:lnTo>
                  <a:lnTo>
                    <a:pt x="65" y="178"/>
                  </a:lnTo>
                  <a:lnTo>
                    <a:pt x="65" y="175"/>
                  </a:lnTo>
                  <a:lnTo>
                    <a:pt x="65" y="173"/>
                  </a:lnTo>
                  <a:lnTo>
                    <a:pt x="65" y="173"/>
                  </a:lnTo>
                  <a:lnTo>
                    <a:pt x="62" y="180"/>
                  </a:lnTo>
                  <a:lnTo>
                    <a:pt x="62" y="181"/>
                  </a:lnTo>
                  <a:lnTo>
                    <a:pt x="64" y="184"/>
                  </a:lnTo>
                  <a:lnTo>
                    <a:pt x="64" y="184"/>
                  </a:lnTo>
                  <a:close/>
                  <a:moveTo>
                    <a:pt x="82" y="190"/>
                  </a:moveTo>
                  <a:lnTo>
                    <a:pt x="82" y="190"/>
                  </a:lnTo>
                  <a:lnTo>
                    <a:pt x="85" y="192"/>
                  </a:lnTo>
                  <a:lnTo>
                    <a:pt x="88" y="190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6" y="181"/>
                  </a:lnTo>
                  <a:lnTo>
                    <a:pt x="96" y="175"/>
                  </a:lnTo>
                  <a:lnTo>
                    <a:pt x="96" y="175"/>
                  </a:lnTo>
                  <a:lnTo>
                    <a:pt x="91" y="173"/>
                  </a:lnTo>
                  <a:lnTo>
                    <a:pt x="88" y="173"/>
                  </a:lnTo>
                  <a:lnTo>
                    <a:pt x="85" y="175"/>
                  </a:lnTo>
                  <a:lnTo>
                    <a:pt x="84" y="178"/>
                  </a:lnTo>
                  <a:lnTo>
                    <a:pt x="82" y="184"/>
                  </a:lnTo>
                  <a:lnTo>
                    <a:pt x="82" y="190"/>
                  </a:lnTo>
                  <a:lnTo>
                    <a:pt x="82" y="190"/>
                  </a:lnTo>
                  <a:close/>
                  <a:moveTo>
                    <a:pt x="627" y="181"/>
                  </a:moveTo>
                  <a:lnTo>
                    <a:pt x="627" y="181"/>
                  </a:lnTo>
                  <a:lnTo>
                    <a:pt x="627" y="173"/>
                  </a:lnTo>
                  <a:lnTo>
                    <a:pt x="627" y="173"/>
                  </a:lnTo>
                  <a:lnTo>
                    <a:pt x="624" y="173"/>
                  </a:lnTo>
                  <a:lnTo>
                    <a:pt x="620" y="173"/>
                  </a:lnTo>
                  <a:lnTo>
                    <a:pt x="620" y="175"/>
                  </a:lnTo>
                  <a:lnTo>
                    <a:pt x="619" y="176"/>
                  </a:lnTo>
                  <a:lnTo>
                    <a:pt x="622" y="180"/>
                  </a:lnTo>
                  <a:lnTo>
                    <a:pt x="624" y="181"/>
                  </a:lnTo>
                  <a:lnTo>
                    <a:pt x="627" y="181"/>
                  </a:lnTo>
                  <a:lnTo>
                    <a:pt x="627" y="181"/>
                  </a:lnTo>
                  <a:close/>
                  <a:moveTo>
                    <a:pt x="710" y="212"/>
                  </a:moveTo>
                  <a:lnTo>
                    <a:pt x="710" y="212"/>
                  </a:lnTo>
                  <a:lnTo>
                    <a:pt x="710" y="190"/>
                  </a:lnTo>
                  <a:lnTo>
                    <a:pt x="709" y="180"/>
                  </a:lnTo>
                  <a:lnTo>
                    <a:pt x="706" y="176"/>
                  </a:lnTo>
                  <a:lnTo>
                    <a:pt x="703" y="175"/>
                  </a:lnTo>
                  <a:lnTo>
                    <a:pt x="703" y="175"/>
                  </a:lnTo>
                  <a:lnTo>
                    <a:pt x="704" y="184"/>
                  </a:lnTo>
                  <a:lnTo>
                    <a:pt x="706" y="193"/>
                  </a:lnTo>
                  <a:lnTo>
                    <a:pt x="707" y="202"/>
                  </a:lnTo>
                  <a:lnTo>
                    <a:pt x="710" y="212"/>
                  </a:lnTo>
                  <a:lnTo>
                    <a:pt x="710" y="212"/>
                  </a:lnTo>
                  <a:close/>
                  <a:moveTo>
                    <a:pt x="741" y="178"/>
                  </a:moveTo>
                  <a:lnTo>
                    <a:pt x="741" y="178"/>
                  </a:lnTo>
                  <a:lnTo>
                    <a:pt x="746" y="190"/>
                  </a:lnTo>
                  <a:lnTo>
                    <a:pt x="752" y="201"/>
                  </a:lnTo>
                  <a:lnTo>
                    <a:pt x="752" y="201"/>
                  </a:lnTo>
                  <a:lnTo>
                    <a:pt x="752" y="178"/>
                  </a:lnTo>
                  <a:lnTo>
                    <a:pt x="752" y="178"/>
                  </a:lnTo>
                  <a:lnTo>
                    <a:pt x="746" y="175"/>
                  </a:lnTo>
                  <a:lnTo>
                    <a:pt x="742" y="175"/>
                  </a:lnTo>
                  <a:lnTo>
                    <a:pt x="741" y="178"/>
                  </a:lnTo>
                  <a:lnTo>
                    <a:pt x="741" y="178"/>
                  </a:lnTo>
                  <a:close/>
                  <a:moveTo>
                    <a:pt x="354" y="178"/>
                  </a:moveTo>
                  <a:lnTo>
                    <a:pt x="354" y="178"/>
                  </a:lnTo>
                  <a:lnTo>
                    <a:pt x="355" y="178"/>
                  </a:lnTo>
                  <a:lnTo>
                    <a:pt x="355" y="176"/>
                  </a:lnTo>
                  <a:lnTo>
                    <a:pt x="355" y="175"/>
                  </a:lnTo>
                  <a:lnTo>
                    <a:pt x="354" y="175"/>
                  </a:lnTo>
                  <a:lnTo>
                    <a:pt x="354" y="175"/>
                  </a:lnTo>
                  <a:lnTo>
                    <a:pt x="354" y="178"/>
                  </a:lnTo>
                  <a:lnTo>
                    <a:pt x="354" y="178"/>
                  </a:lnTo>
                  <a:close/>
                  <a:moveTo>
                    <a:pt x="665" y="190"/>
                  </a:moveTo>
                  <a:lnTo>
                    <a:pt x="665" y="190"/>
                  </a:lnTo>
                  <a:lnTo>
                    <a:pt x="669" y="190"/>
                  </a:lnTo>
                  <a:lnTo>
                    <a:pt x="672" y="189"/>
                  </a:lnTo>
                  <a:lnTo>
                    <a:pt x="674" y="187"/>
                  </a:lnTo>
                  <a:lnTo>
                    <a:pt x="674" y="187"/>
                  </a:lnTo>
                  <a:lnTo>
                    <a:pt x="669" y="180"/>
                  </a:lnTo>
                  <a:lnTo>
                    <a:pt x="668" y="178"/>
                  </a:lnTo>
                  <a:lnTo>
                    <a:pt x="663" y="175"/>
                  </a:lnTo>
                  <a:lnTo>
                    <a:pt x="663" y="175"/>
                  </a:lnTo>
                  <a:lnTo>
                    <a:pt x="665" y="190"/>
                  </a:lnTo>
                  <a:lnTo>
                    <a:pt x="665" y="190"/>
                  </a:lnTo>
                  <a:close/>
                  <a:moveTo>
                    <a:pt x="44" y="183"/>
                  </a:moveTo>
                  <a:lnTo>
                    <a:pt x="44" y="183"/>
                  </a:lnTo>
                  <a:lnTo>
                    <a:pt x="43" y="184"/>
                  </a:lnTo>
                  <a:lnTo>
                    <a:pt x="43" y="184"/>
                  </a:lnTo>
                  <a:lnTo>
                    <a:pt x="44" y="183"/>
                  </a:lnTo>
                  <a:lnTo>
                    <a:pt x="46" y="181"/>
                  </a:lnTo>
                  <a:lnTo>
                    <a:pt x="46" y="176"/>
                  </a:lnTo>
                  <a:lnTo>
                    <a:pt x="46" y="176"/>
                  </a:lnTo>
                  <a:lnTo>
                    <a:pt x="43" y="180"/>
                  </a:lnTo>
                  <a:lnTo>
                    <a:pt x="43" y="181"/>
                  </a:lnTo>
                  <a:lnTo>
                    <a:pt x="44" y="183"/>
                  </a:lnTo>
                  <a:lnTo>
                    <a:pt x="44" y="183"/>
                  </a:lnTo>
                  <a:close/>
                  <a:moveTo>
                    <a:pt x="166" y="178"/>
                  </a:moveTo>
                  <a:lnTo>
                    <a:pt x="166" y="178"/>
                  </a:lnTo>
                  <a:lnTo>
                    <a:pt x="166" y="181"/>
                  </a:lnTo>
                  <a:lnTo>
                    <a:pt x="166" y="181"/>
                  </a:lnTo>
                  <a:lnTo>
                    <a:pt x="175" y="180"/>
                  </a:lnTo>
                  <a:lnTo>
                    <a:pt x="178" y="178"/>
                  </a:lnTo>
                  <a:lnTo>
                    <a:pt x="181" y="176"/>
                  </a:lnTo>
                  <a:lnTo>
                    <a:pt x="181" y="176"/>
                  </a:lnTo>
                  <a:lnTo>
                    <a:pt x="174" y="176"/>
                  </a:lnTo>
                  <a:lnTo>
                    <a:pt x="166" y="178"/>
                  </a:lnTo>
                  <a:lnTo>
                    <a:pt x="166" y="178"/>
                  </a:lnTo>
                  <a:close/>
                  <a:moveTo>
                    <a:pt x="373" y="176"/>
                  </a:moveTo>
                  <a:lnTo>
                    <a:pt x="373" y="176"/>
                  </a:lnTo>
                  <a:lnTo>
                    <a:pt x="369" y="176"/>
                  </a:lnTo>
                  <a:lnTo>
                    <a:pt x="366" y="176"/>
                  </a:lnTo>
                  <a:lnTo>
                    <a:pt x="364" y="176"/>
                  </a:lnTo>
                  <a:lnTo>
                    <a:pt x="364" y="176"/>
                  </a:lnTo>
                  <a:lnTo>
                    <a:pt x="369" y="178"/>
                  </a:lnTo>
                  <a:lnTo>
                    <a:pt x="372" y="176"/>
                  </a:lnTo>
                  <a:lnTo>
                    <a:pt x="373" y="176"/>
                  </a:lnTo>
                  <a:lnTo>
                    <a:pt x="373" y="176"/>
                  </a:lnTo>
                  <a:close/>
                  <a:moveTo>
                    <a:pt x="396" y="176"/>
                  </a:moveTo>
                  <a:lnTo>
                    <a:pt x="396" y="176"/>
                  </a:lnTo>
                  <a:lnTo>
                    <a:pt x="387" y="176"/>
                  </a:lnTo>
                  <a:lnTo>
                    <a:pt x="380" y="176"/>
                  </a:lnTo>
                  <a:lnTo>
                    <a:pt x="380" y="176"/>
                  </a:lnTo>
                  <a:lnTo>
                    <a:pt x="383" y="178"/>
                  </a:lnTo>
                  <a:lnTo>
                    <a:pt x="387" y="178"/>
                  </a:lnTo>
                  <a:lnTo>
                    <a:pt x="393" y="178"/>
                  </a:lnTo>
                  <a:lnTo>
                    <a:pt x="396" y="176"/>
                  </a:lnTo>
                  <a:lnTo>
                    <a:pt x="396" y="176"/>
                  </a:lnTo>
                  <a:close/>
                  <a:moveTo>
                    <a:pt x="317" y="178"/>
                  </a:moveTo>
                  <a:lnTo>
                    <a:pt x="317" y="178"/>
                  </a:lnTo>
                  <a:lnTo>
                    <a:pt x="322" y="178"/>
                  </a:lnTo>
                  <a:lnTo>
                    <a:pt x="328" y="178"/>
                  </a:lnTo>
                  <a:lnTo>
                    <a:pt x="328" y="178"/>
                  </a:lnTo>
                  <a:lnTo>
                    <a:pt x="326" y="176"/>
                  </a:lnTo>
                  <a:lnTo>
                    <a:pt x="322" y="176"/>
                  </a:lnTo>
                  <a:lnTo>
                    <a:pt x="319" y="176"/>
                  </a:lnTo>
                  <a:lnTo>
                    <a:pt x="317" y="178"/>
                  </a:lnTo>
                  <a:lnTo>
                    <a:pt x="317" y="178"/>
                  </a:lnTo>
                  <a:close/>
                  <a:moveTo>
                    <a:pt x="587" y="178"/>
                  </a:moveTo>
                  <a:lnTo>
                    <a:pt x="587" y="178"/>
                  </a:lnTo>
                  <a:lnTo>
                    <a:pt x="587" y="180"/>
                  </a:lnTo>
                  <a:lnTo>
                    <a:pt x="587" y="180"/>
                  </a:lnTo>
                  <a:lnTo>
                    <a:pt x="595" y="183"/>
                  </a:lnTo>
                  <a:lnTo>
                    <a:pt x="598" y="184"/>
                  </a:lnTo>
                  <a:lnTo>
                    <a:pt x="601" y="184"/>
                  </a:lnTo>
                  <a:lnTo>
                    <a:pt x="601" y="184"/>
                  </a:lnTo>
                  <a:lnTo>
                    <a:pt x="599" y="181"/>
                  </a:lnTo>
                  <a:lnTo>
                    <a:pt x="599" y="178"/>
                  </a:lnTo>
                  <a:lnTo>
                    <a:pt x="599" y="178"/>
                  </a:lnTo>
                  <a:lnTo>
                    <a:pt x="595" y="178"/>
                  </a:lnTo>
                  <a:lnTo>
                    <a:pt x="592" y="176"/>
                  </a:lnTo>
                  <a:lnTo>
                    <a:pt x="592" y="176"/>
                  </a:lnTo>
                  <a:lnTo>
                    <a:pt x="587" y="178"/>
                  </a:lnTo>
                  <a:lnTo>
                    <a:pt x="587" y="178"/>
                  </a:lnTo>
                  <a:close/>
                  <a:moveTo>
                    <a:pt x="107" y="181"/>
                  </a:moveTo>
                  <a:lnTo>
                    <a:pt x="107" y="181"/>
                  </a:lnTo>
                  <a:lnTo>
                    <a:pt x="110" y="181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0" y="178"/>
                  </a:lnTo>
                  <a:lnTo>
                    <a:pt x="108" y="178"/>
                  </a:lnTo>
                  <a:lnTo>
                    <a:pt x="108" y="178"/>
                  </a:lnTo>
                  <a:lnTo>
                    <a:pt x="108" y="180"/>
                  </a:lnTo>
                  <a:lnTo>
                    <a:pt x="107" y="181"/>
                  </a:lnTo>
                  <a:lnTo>
                    <a:pt x="107" y="181"/>
                  </a:lnTo>
                  <a:close/>
                  <a:moveTo>
                    <a:pt x="195" y="183"/>
                  </a:moveTo>
                  <a:lnTo>
                    <a:pt x="195" y="183"/>
                  </a:lnTo>
                  <a:lnTo>
                    <a:pt x="198" y="183"/>
                  </a:lnTo>
                  <a:lnTo>
                    <a:pt x="203" y="181"/>
                  </a:lnTo>
                  <a:lnTo>
                    <a:pt x="203" y="181"/>
                  </a:lnTo>
                  <a:lnTo>
                    <a:pt x="203" y="178"/>
                  </a:lnTo>
                  <a:lnTo>
                    <a:pt x="203" y="178"/>
                  </a:lnTo>
                  <a:lnTo>
                    <a:pt x="197" y="178"/>
                  </a:lnTo>
                  <a:lnTo>
                    <a:pt x="195" y="180"/>
                  </a:lnTo>
                  <a:lnTo>
                    <a:pt x="195" y="183"/>
                  </a:lnTo>
                  <a:lnTo>
                    <a:pt x="195" y="183"/>
                  </a:lnTo>
                  <a:close/>
                  <a:moveTo>
                    <a:pt x="413" y="181"/>
                  </a:moveTo>
                  <a:lnTo>
                    <a:pt x="413" y="181"/>
                  </a:lnTo>
                  <a:lnTo>
                    <a:pt x="418" y="183"/>
                  </a:lnTo>
                  <a:lnTo>
                    <a:pt x="421" y="183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2" y="180"/>
                  </a:lnTo>
                  <a:lnTo>
                    <a:pt x="422" y="180"/>
                  </a:lnTo>
                  <a:lnTo>
                    <a:pt x="418" y="178"/>
                  </a:lnTo>
                  <a:lnTo>
                    <a:pt x="413" y="178"/>
                  </a:lnTo>
                  <a:lnTo>
                    <a:pt x="413" y="178"/>
                  </a:lnTo>
                  <a:lnTo>
                    <a:pt x="413" y="181"/>
                  </a:lnTo>
                  <a:lnTo>
                    <a:pt x="413" y="181"/>
                  </a:lnTo>
                  <a:close/>
                  <a:moveTo>
                    <a:pt x="233" y="181"/>
                  </a:moveTo>
                  <a:lnTo>
                    <a:pt x="233" y="181"/>
                  </a:lnTo>
                  <a:lnTo>
                    <a:pt x="238" y="178"/>
                  </a:lnTo>
                  <a:lnTo>
                    <a:pt x="238" y="178"/>
                  </a:lnTo>
                  <a:lnTo>
                    <a:pt x="236" y="178"/>
                  </a:lnTo>
                  <a:lnTo>
                    <a:pt x="235" y="178"/>
                  </a:lnTo>
                  <a:lnTo>
                    <a:pt x="235" y="178"/>
                  </a:lnTo>
                  <a:lnTo>
                    <a:pt x="233" y="181"/>
                  </a:lnTo>
                  <a:lnTo>
                    <a:pt x="233" y="181"/>
                  </a:lnTo>
                  <a:close/>
                  <a:moveTo>
                    <a:pt x="427" y="183"/>
                  </a:moveTo>
                  <a:lnTo>
                    <a:pt x="427" y="183"/>
                  </a:lnTo>
                  <a:lnTo>
                    <a:pt x="431" y="183"/>
                  </a:lnTo>
                  <a:lnTo>
                    <a:pt x="433" y="183"/>
                  </a:lnTo>
                  <a:lnTo>
                    <a:pt x="434" y="181"/>
                  </a:lnTo>
                  <a:lnTo>
                    <a:pt x="434" y="181"/>
                  </a:lnTo>
                  <a:lnTo>
                    <a:pt x="431" y="180"/>
                  </a:lnTo>
                  <a:lnTo>
                    <a:pt x="428" y="178"/>
                  </a:lnTo>
                  <a:lnTo>
                    <a:pt x="428" y="178"/>
                  </a:lnTo>
                  <a:lnTo>
                    <a:pt x="428" y="180"/>
                  </a:lnTo>
                  <a:lnTo>
                    <a:pt x="427" y="181"/>
                  </a:lnTo>
                  <a:lnTo>
                    <a:pt x="427" y="183"/>
                  </a:lnTo>
                  <a:lnTo>
                    <a:pt x="427" y="183"/>
                  </a:lnTo>
                  <a:close/>
                  <a:moveTo>
                    <a:pt x="561" y="178"/>
                  </a:moveTo>
                  <a:lnTo>
                    <a:pt x="561" y="178"/>
                  </a:lnTo>
                  <a:lnTo>
                    <a:pt x="558" y="187"/>
                  </a:lnTo>
                  <a:lnTo>
                    <a:pt x="558" y="187"/>
                  </a:lnTo>
                  <a:lnTo>
                    <a:pt x="566" y="186"/>
                  </a:lnTo>
                  <a:lnTo>
                    <a:pt x="569" y="186"/>
                  </a:lnTo>
                  <a:lnTo>
                    <a:pt x="572" y="186"/>
                  </a:lnTo>
                  <a:lnTo>
                    <a:pt x="572" y="186"/>
                  </a:lnTo>
                  <a:lnTo>
                    <a:pt x="572" y="180"/>
                  </a:lnTo>
                  <a:lnTo>
                    <a:pt x="572" y="180"/>
                  </a:lnTo>
                  <a:lnTo>
                    <a:pt x="567" y="178"/>
                  </a:lnTo>
                  <a:lnTo>
                    <a:pt x="564" y="178"/>
                  </a:lnTo>
                  <a:lnTo>
                    <a:pt x="561" y="178"/>
                  </a:lnTo>
                  <a:lnTo>
                    <a:pt x="561" y="178"/>
                  </a:lnTo>
                  <a:close/>
                  <a:moveTo>
                    <a:pt x="653" y="187"/>
                  </a:moveTo>
                  <a:lnTo>
                    <a:pt x="653" y="187"/>
                  </a:lnTo>
                  <a:lnTo>
                    <a:pt x="653" y="183"/>
                  </a:lnTo>
                  <a:lnTo>
                    <a:pt x="653" y="180"/>
                  </a:lnTo>
                  <a:lnTo>
                    <a:pt x="651" y="178"/>
                  </a:lnTo>
                  <a:lnTo>
                    <a:pt x="651" y="178"/>
                  </a:lnTo>
                  <a:lnTo>
                    <a:pt x="653" y="181"/>
                  </a:lnTo>
                  <a:lnTo>
                    <a:pt x="651" y="184"/>
                  </a:lnTo>
                  <a:lnTo>
                    <a:pt x="651" y="186"/>
                  </a:lnTo>
                  <a:lnTo>
                    <a:pt x="653" y="187"/>
                  </a:lnTo>
                  <a:lnTo>
                    <a:pt x="653" y="187"/>
                  </a:lnTo>
                  <a:close/>
                  <a:moveTo>
                    <a:pt x="154" y="186"/>
                  </a:moveTo>
                  <a:lnTo>
                    <a:pt x="154" y="186"/>
                  </a:lnTo>
                  <a:lnTo>
                    <a:pt x="157" y="184"/>
                  </a:lnTo>
                  <a:lnTo>
                    <a:pt x="159" y="184"/>
                  </a:lnTo>
                  <a:lnTo>
                    <a:pt x="162" y="183"/>
                  </a:lnTo>
                  <a:lnTo>
                    <a:pt x="162" y="178"/>
                  </a:lnTo>
                  <a:lnTo>
                    <a:pt x="162" y="178"/>
                  </a:lnTo>
                  <a:lnTo>
                    <a:pt x="155" y="178"/>
                  </a:lnTo>
                  <a:lnTo>
                    <a:pt x="155" y="178"/>
                  </a:lnTo>
                  <a:lnTo>
                    <a:pt x="154" y="186"/>
                  </a:lnTo>
                  <a:lnTo>
                    <a:pt x="154" y="186"/>
                  </a:lnTo>
                  <a:close/>
                  <a:moveTo>
                    <a:pt x="277" y="186"/>
                  </a:moveTo>
                  <a:lnTo>
                    <a:pt x="277" y="186"/>
                  </a:lnTo>
                  <a:lnTo>
                    <a:pt x="280" y="186"/>
                  </a:lnTo>
                  <a:lnTo>
                    <a:pt x="285" y="184"/>
                  </a:lnTo>
                  <a:lnTo>
                    <a:pt x="293" y="181"/>
                  </a:lnTo>
                  <a:lnTo>
                    <a:pt x="293" y="181"/>
                  </a:lnTo>
                  <a:lnTo>
                    <a:pt x="297" y="181"/>
                  </a:lnTo>
                  <a:lnTo>
                    <a:pt x="299" y="180"/>
                  </a:lnTo>
                  <a:lnTo>
                    <a:pt x="297" y="178"/>
                  </a:lnTo>
                  <a:lnTo>
                    <a:pt x="297" y="178"/>
                  </a:lnTo>
                  <a:lnTo>
                    <a:pt x="293" y="180"/>
                  </a:lnTo>
                  <a:lnTo>
                    <a:pt x="287" y="181"/>
                  </a:lnTo>
                  <a:lnTo>
                    <a:pt x="280" y="181"/>
                  </a:lnTo>
                  <a:lnTo>
                    <a:pt x="279" y="183"/>
                  </a:lnTo>
                  <a:lnTo>
                    <a:pt x="277" y="186"/>
                  </a:lnTo>
                  <a:lnTo>
                    <a:pt x="277" y="186"/>
                  </a:lnTo>
                  <a:close/>
                  <a:moveTo>
                    <a:pt x="541" y="180"/>
                  </a:moveTo>
                  <a:lnTo>
                    <a:pt x="541" y="180"/>
                  </a:lnTo>
                  <a:lnTo>
                    <a:pt x="541" y="190"/>
                  </a:lnTo>
                  <a:lnTo>
                    <a:pt x="541" y="190"/>
                  </a:lnTo>
                  <a:lnTo>
                    <a:pt x="546" y="192"/>
                  </a:lnTo>
                  <a:lnTo>
                    <a:pt x="552" y="193"/>
                  </a:lnTo>
                  <a:lnTo>
                    <a:pt x="552" y="193"/>
                  </a:lnTo>
                  <a:lnTo>
                    <a:pt x="552" y="189"/>
                  </a:lnTo>
                  <a:lnTo>
                    <a:pt x="549" y="184"/>
                  </a:lnTo>
                  <a:lnTo>
                    <a:pt x="546" y="180"/>
                  </a:lnTo>
                  <a:lnTo>
                    <a:pt x="541" y="180"/>
                  </a:lnTo>
                  <a:lnTo>
                    <a:pt x="541" y="180"/>
                  </a:lnTo>
                  <a:close/>
                  <a:moveTo>
                    <a:pt x="123" y="181"/>
                  </a:moveTo>
                  <a:lnTo>
                    <a:pt x="123" y="181"/>
                  </a:lnTo>
                  <a:lnTo>
                    <a:pt x="122" y="186"/>
                  </a:lnTo>
                  <a:lnTo>
                    <a:pt x="120" y="190"/>
                  </a:lnTo>
                  <a:lnTo>
                    <a:pt x="120" y="190"/>
                  </a:lnTo>
                  <a:lnTo>
                    <a:pt x="130" y="190"/>
                  </a:lnTo>
                  <a:lnTo>
                    <a:pt x="137" y="189"/>
                  </a:lnTo>
                  <a:lnTo>
                    <a:pt x="137" y="189"/>
                  </a:lnTo>
                  <a:lnTo>
                    <a:pt x="139" y="184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34" y="180"/>
                  </a:lnTo>
                  <a:lnTo>
                    <a:pt x="130" y="180"/>
                  </a:lnTo>
                  <a:lnTo>
                    <a:pt x="123" y="181"/>
                  </a:lnTo>
                  <a:lnTo>
                    <a:pt x="123" y="181"/>
                  </a:lnTo>
                  <a:close/>
                  <a:moveTo>
                    <a:pt x="145" y="187"/>
                  </a:moveTo>
                  <a:lnTo>
                    <a:pt x="145" y="187"/>
                  </a:lnTo>
                  <a:lnTo>
                    <a:pt x="146" y="187"/>
                  </a:lnTo>
                  <a:lnTo>
                    <a:pt x="148" y="187"/>
                  </a:lnTo>
                  <a:lnTo>
                    <a:pt x="148" y="187"/>
                  </a:lnTo>
                  <a:lnTo>
                    <a:pt x="148" y="180"/>
                  </a:lnTo>
                  <a:lnTo>
                    <a:pt x="148" y="180"/>
                  </a:lnTo>
                  <a:lnTo>
                    <a:pt x="146" y="180"/>
                  </a:lnTo>
                  <a:lnTo>
                    <a:pt x="146" y="180"/>
                  </a:lnTo>
                  <a:lnTo>
                    <a:pt x="145" y="184"/>
                  </a:lnTo>
                  <a:lnTo>
                    <a:pt x="145" y="186"/>
                  </a:lnTo>
                  <a:lnTo>
                    <a:pt x="145" y="187"/>
                  </a:lnTo>
                  <a:lnTo>
                    <a:pt x="145" y="187"/>
                  </a:lnTo>
                  <a:close/>
                  <a:moveTo>
                    <a:pt x="345" y="187"/>
                  </a:moveTo>
                  <a:lnTo>
                    <a:pt x="345" y="187"/>
                  </a:lnTo>
                  <a:lnTo>
                    <a:pt x="346" y="187"/>
                  </a:lnTo>
                  <a:lnTo>
                    <a:pt x="348" y="187"/>
                  </a:lnTo>
                  <a:lnTo>
                    <a:pt x="348" y="187"/>
                  </a:lnTo>
                  <a:lnTo>
                    <a:pt x="348" y="183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6" y="18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4"/>
                  </a:lnTo>
                  <a:lnTo>
                    <a:pt x="345" y="187"/>
                  </a:lnTo>
                  <a:lnTo>
                    <a:pt x="345" y="187"/>
                  </a:lnTo>
                  <a:close/>
                  <a:moveTo>
                    <a:pt x="378" y="181"/>
                  </a:moveTo>
                  <a:lnTo>
                    <a:pt x="378" y="181"/>
                  </a:lnTo>
                  <a:lnTo>
                    <a:pt x="381" y="181"/>
                  </a:lnTo>
                  <a:lnTo>
                    <a:pt x="383" y="181"/>
                  </a:lnTo>
                  <a:lnTo>
                    <a:pt x="383" y="180"/>
                  </a:lnTo>
                  <a:lnTo>
                    <a:pt x="383" y="180"/>
                  </a:lnTo>
                  <a:lnTo>
                    <a:pt x="381" y="180"/>
                  </a:lnTo>
                  <a:lnTo>
                    <a:pt x="378" y="180"/>
                  </a:lnTo>
                  <a:lnTo>
                    <a:pt x="378" y="180"/>
                  </a:lnTo>
                  <a:lnTo>
                    <a:pt x="378" y="181"/>
                  </a:lnTo>
                  <a:lnTo>
                    <a:pt x="378" y="181"/>
                  </a:lnTo>
                  <a:close/>
                  <a:moveTo>
                    <a:pt x="759" y="192"/>
                  </a:moveTo>
                  <a:lnTo>
                    <a:pt x="759" y="192"/>
                  </a:lnTo>
                  <a:lnTo>
                    <a:pt x="761" y="190"/>
                  </a:lnTo>
                  <a:lnTo>
                    <a:pt x="762" y="189"/>
                  </a:lnTo>
                  <a:lnTo>
                    <a:pt x="762" y="189"/>
                  </a:lnTo>
                  <a:lnTo>
                    <a:pt x="759" y="183"/>
                  </a:lnTo>
                  <a:lnTo>
                    <a:pt x="759" y="181"/>
                  </a:lnTo>
                  <a:lnTo>
                    <a:pt x="756" y="180"/>
                  </a:lnTo>
                  <a:lnTo>
                    <a:pt x="756" y="180"/>
                  </a:lnTo>
                  <a:lnTo>
                    <a:pt x="759" y="192"/>
                  </a:lnTo>
                  <a:lnTo>
                    <a:pt x="759" y="192"/>
                  </a:lnTo>
                  <a:close/>
                  <a:moveTo>
                    <a:pt x="316" y="183"/>
                  </a:moveTo>
                  <a:lnTo>
                    <a:pt x="316" y="183"/>
                  </a:lnTo>
                  <a:lnTo>
                    <a:pt x="316" y="186"/>
                  </a:lnTo>
                  <a:lnTo>
                    <a:pt x="314" y="187"/>
                  </a:lnTo>
                  <a:lnTo>
                    <a:pt x="314" y="187"/>
                  </a:lnTo>
                  <a:lnTo>
                    <a:pt x="325" y="189"/>
                  </a:lnTo>
                  <a:lnTo>
                    <a:pt x="335" y="189"/>
                  </a:lnTo>
                  <a:lnTo>
                    <a:pt x="335" y="189"/>
                  </a:lnTo>
                  <a:lnTo>
                    <a:pt x="335" y="186"/>
                  </a:lnTo>
                  <a:lnTo>
                    <a:pt x="335" y="180"/>
                  </a:lnTo>
                  <a:lnTo>
                    <a:pt x="335" y="180"/>
                  </a:lnTo>
                  <a:lnTo>
                    <a:pt x="316" y="183"/>
                  </a:lnTo>
                  <a:lnTo>
                    <a:pt x="316" y="183"/>
                  </a:lnTo>
                  <a:close/>
                  <a:moveTo>
                    <a:pt x="354" y="187"/>
                  </a:moveTo>
                  <a:lnTo>
                    <a:pt x="354" y="187"/>
                  </a:lnTo>
                  <a:lnTo>
                    <a:pt x="354" y="183"/>
                  </a:lnTo>
                  <a:lnTo>
                    <a:pt x="354" y="180"/>
                  </a:lnTo>
                  <a:lnTo>
                    <a:pt x="354" y="180"/>
                  </a:lnTo>
                  <a:lnTo>
                    <a:pt x="352" y="184"/>
                  </a:lnTo>
                  <a:lnTo>
                    <a:pt x="354" y="187"/>
                  </a:lnTo>
                  <a:lnTo>
                    <a:pt x="354" y="187"/>
                  </a:lnTo>
                  <a:lnTo>
                    <a:pt x="354" y="187"/>
                  </a:lnTo>
                  <a:close/>
                  <a:moveTo>
                    <a:pt x="532" y="181"/>
                  </a:moveTo>
                  <a:lnTo>
                    <a:pt x="532" y="181"/>
                  </a:lnTo>
                  <a:lnTo>
                    <a:pt x="532" y="186"/>
                  </a:lnTo>
                  <a:lnTo>
                    <a:pt x="532" y="189"/>
                  </a:lnTo>
                  <a:lnTo>
                    <a:pt x="532" y="189"/>
                  </a:lnTo>
                  <a:lnTo>
                    <a:pt x="534" y="190"/>
                  </a:lnTo>
                  <a:lnTo>
                    <a:pt x="537" y="190"/>
                  </a:lnTo>
                  <a:lnTo>
                    <a:pt x="537" y="190"/>
                  </a:lnTo>
                  <a:lnTo>
                    <a:pt x="537" y="187"/>
                  </a:lnTo>
                  <a:lnTo>
                    <a:pt x="537" y="186"/>
                  </a:lnTo>
                  <a:lnTo>
                    <a:pt x="537" y="183"/>
                  </a:lnTo>
                  <a:lnTo>
                    <a:pt x="538" y="180"/>
                  </a:lnTo>
                  <a:lnTo>
                    <a:pt x="538" y="180"/>
                  </a:lnTo>
                  <a:lnTo>
                    <a:pt x="535" y="181"/>
                  </a:lnTo>
                  <a:lnTo>
                    <a:pt x="532" y="181"/>
                  </a:lnTo>
                  <a:lnTo>
                    <a:pt x="532" y="181"/>
                  </a:lnTo>
                  <a:close/>
                  <a:moveTo>
                    <a:pt x="76" y="181"/>
                  </a:moveTo>
                  <a:lnTo>
                    <a:pt x="76" y="181"/>
                  </a:lnTo>
                  <a:lnTo>
                    <a:pt x="72" y="183"/>
                  </a:lnTo>
                  <a:lnTo>
                    <a:pt x="70" y="184"/>
                  </a:lnTo>
                  <a:lnTo>
                    <a:pt x="69" y="187"/>
                  </a:lnTo>
                  <a:lnTo>
                    <a:pt x="69" y="187"/>
                  </a:lnTo>
                  <a:lnTo>
                    <a:pt x="72" y="189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76" y="187"/>
                  </a:lnTo>
                  <a:lnTo>
                    <a:pt x="76" y="184"/>
                  </a:lnTo>
                  <a:lnTo>
                    <a:pt x="76" y="183"/>
                  </a:lnTo>
                  <a:lnTo>
                    <a:pt x="76" y="181"/>
                  </a:lnTo>
                  <a:lnTo>
                    <a:pt x="76" y="181"/>
                  </a:lnTo>
                  <a:close/>
                  <a:moveTo>
                    <a:pt x="505" y="183"/>
                  </a:moveTo>
                  <a:lnTo>
                    <a:pt x="505" y="183"/>
                  </a:lnTo>
                  <a:lnTo>
                    <a:pt x="505" y="187"/>
                  </a:lnTo>
                  <a:lnTo>
                    <a:pt x="505" y="187"/>
                  </a:lnTo>
                  <a:lnTo>
                    <a:pt x="509" y="186"/>
                  </a:lnTo>
                  <a:lnTo>
                    <a:pt x="514" y="186"/>
                  </a:lnTo>
                  <a:lnTo>
                    <a:pt x="521" y="187"/>
                  </a:lnTo>
                  <a:lnTo>
                    <a:pt x="521" y="187"/>
                  </a:lnTo>
                  <a:lnTo>
                    <a:pt x="521" y="181"/>
                  </a:lnTo>
                  <a:lnTo>
                    <a:pt x="521" y="181"/>
                  </a:lnTo>
                  <a:lnTo>
                    <a:pt x="514" y="181"/>
                  </a:lnTo>
                  <a:lnTo>
                    <a:pt x="505" y="183"/>
                  </a:lnTo>
                  <a:lnTo>
                    <a:pt x="505" y="183"/>
                  </a:lnTo>
                  <a:close/>
                  <a:moveTo>
                    <a:pt x="360" y="187"/>
                  </a:moveTo>
                  <a:lnTo>
                    <a:pt x="360" y="187"/>
                  </a:lnTo>
                  <a:lnTo>
                    <a:pt x="361" y="187"/>
                  </a:lnTo>
                  <a:lnTo>
                    <a:pt x="364" y="187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7" y="184"/>
                  </a:lnTo>
                  <a:lnTo>
                    <a:pt x="364" y="183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4"/>
                  </a:lnTo>
                  <a:lnTo>
                    <a:pt x="360" y="187"/>
                  </a:lnTo>
                  <a:lnTo>
                    <a:pt x="360" y="187"/>
                  </a:lnTo>
                  <a:close/>
                  <a:moveTo>
                    <a:pt x="582" y="193"/>
                  </a:moveTo>
                  <a:lnTo>
                    <a:pt x="582" y="193"/>
                  </a:lnTo>
                  <a:lnTo>
                    <a:pt x="582" y="184"/>
                  </a:lnTo>
                  <a:lnTo>
                    <a:pt x="582" y="184"/>
                  </a:lnTo>
                  <a:lnTo>
                    <a:pt x="579" y="183"/>
                  </a:lnTo>
                  <a:lnTo>
                    <a:pt x="578" y="181"/>
                  </a:lnTo>
                  <a:lnTo>
                    <a:pt x="578" y="181"/>
                  </a:lnTo>
                  <a:lnTo>
                    <a:pt x="578" y="186"/>
                  </a:lnTo>
                  <a:lnTo>
                    <a:pt x="578" y="189"/>
                  </a:lnTo>
                  <a:lnTo>
                    <a:pt x="579" y="192"/>
                  </a:lnTo>
                  <a:lnTo>
                    <a:pt x="582" y="193"/>
                  </a:lnTo>
                  <a:lnTo>
                    <a:pt x="582" y="193"/>
                  </a:lnTo>
                  <a:close/>
                  <a:moveTo>
                    <a:pt x="387" y="186"/>
                  </a:moveTo>
                  <a:lnTo>
                    <a:pt x="387" y="186"/>
                  </a:lnTo>
                  <a:lnTo>
                    <a:pt x="392" y="184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90" y="183"/>
                  </a:lnTo>
                  <a:lnTo>
                    <a:pt x="387" y="186"/>
                  </a:lnTo>
                  <a:lnTo>
                    <a:pt x="387" y="186"/>
                  </a:lnTo>
                  <a:close/>
                  <a:moveTo>
                    <a:pt x="611" y="189"/>
                  </a:moveTo>
                  <a:lnTo>
                    <a:pt x="611" y="189"/>
                  </a:lnTo>
                  <a:lnTo>
                    <a:pt x="610" y="186"/>
                  </a:lnTo>
                  <a:lnTo>
                    <a:pt x="610" y="183"/>
                  </a:lnTo>
                  <a:lnTo>
                    <a:pt x="608" y="183"/>
                  </a:lnTo>
                  <a:lnTo>
                    <a:pt x="608" y="183"/>
                  </a:lnTo>
                  <a:lnTo>
                    <a:pt x="607" y="187"/>
                  </a:lnTo>
                  <a:lnTo>
                    <a:pt x="608" y="189"/>
                  </a:lnTo>
                  <a:lnTo>
                    <a:pt x="611" y="189"/>
                  </a:lnTo>
                  <a:lnTo>
                    <a:pt x="611" y="189"/>
                  </a:lnTo>
                  <a:close/>
                  <a:moveTo>
                    <a:pt x="265" y="184"/>
                  </a:moveTo>
                  <a:lnTo>
                    <a:pt x="265" y="184"/>
                  </a:lnTo>
                  <a:lnTo>
                    <a:pt x="265" y="187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71" y="190"/>
                  </a:lnTo>
                  <a:lnTo>
                    <a:pt x="271" y="190"/>
                  </a:lnTo>
                  <a:lnTo>
                    <a:pt x="273" y="187"/>
                  </a:lnTo>
                  <a:lnTo>
                    <a:pt x="273" y="183"/>
                  </a:lnTo>
                  <a:lnTo>
                    <a:pt x="273" y="183"/>
                  </a:lnTo>
                  <a:lnTo>
                    <a:pt x="270" y="183"/>
                  </a:lnTo>
                  <a:lnTo>
                    <a:pt x="265" y="184"/>
                  </a:lnTo>
                  <a:lnTo>
                    <a:pt x="265" y="184"/>
                  </a:lnTo>
                  <a:close/>
                  <a:moveTo>
                    <a:pt x="165" y="189"/>
                  </a:moveTo>
                  <a:lnTo>
                    <a:pt x="165" y="189"/>
                  </a:lnTo>
                  <a:lnTo>
                    <a:pt x="165" y="192"/>
                  </a:lnTo>
                  <a:lnTo>
                    <a:pt x="165" y="193"/>
                  </a:lnTo>
                  <a:lnTo>
                    <a:pt x="166" y="193"/>
                  </a:lnTo>
                  <a:lnTo>
                    <a:pt x="166" y="193"/>
                  </a:lnTo>
                  <a:lnTo>
                    <a:pt x="181" y="187"/>
                  </a:lnTo>
                  <a:lnTo>
                    <a:pt x="181" y="187"/>
                  </a:lnTo>
                  <a:lnTo>
                    <a:pt x="180" y="186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2" y="186"/>
                  </a:lnTo>
                  <a:lnTo>
                    <a:pt x="165" y="189"/>
                  </a:lnTo>
                  <a:lnTo>
                    <a:pt x="165" y="189"/>
                  </a:lnTo>
                  <a:close/>
                  <a:moveTo>
                    <a:pt x="207" y="187"/>
                  </a:moveTo>
                  <a:lnTo>
                    <a:pt x="207" y="187"/>
                  </a:lnTo>
                  <a:lnTo>
                    <a:pt x="210" y="187"/>
                  </a:lnTo>
                  <a:lnTo>
                    <a:pt x="212" y="184"/>
                  </a:lnTo>
                  <a:lnTo>
                    <a:pt x="212" y="184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close/>
                  <a:moveTo>
                    <a:pt x="305" y="187"/>
                  </a:moveTo>
                  <a:lnTo>
                    <a:pt x="305" y="187"/>
                  </a:lnTo>
                  <a:lnTo>
                    <a:pt x="309" y="187"/>
                  </a:lnTo>
                  <a:lnTo>
                    <a:pt x="309" y="187"/>
                  </a:lnTo>
                  <a:lnTo>
                    <a:pt x="309" y="186"/>
                  </a:lnTo>
                  <a:lnTo>
                    <a:pt x="309" y="184"/>
                  </a:lnTo>
                  <a:lnTo>
                    <a:pt x="309" y="184"/>
                  </a:lnTo>
                  <a:lnTo>
                    <a:pt x="306" y="184"/>
                  </a:lnTo>
                  <a:lnTo>
                    <a:pt x="305" y="186"/>
                  </a:lnTo>
                  <a:lnTo>
                    <a:pt x="305" y="187"/>
                  </a:lnTo>
                  <a:lnTo>
                    <a:pt x="305" y="187"/>
                  </a:lnTo>
                  <a:close/>
                  <a:moveTo>
                    <a:pt x="8" y="263"/>
                  </a:moveTo>
                  <a:lnTo>
                    <a:pt x="8" y="263"/>
                  </a:lnTo>
                  <a:lnTo>
                    <a:pt x="11" y="268"/>
                  </a:lnTo>
                  <a:lnTo>
                    <a:pt x="11" y="276"/>
                  </a:lnTo>
                  <a:lnTo>
                    <a:pt x="9" y="282"/>
                  </a:lnTo>
                  <a:lnTo>
                    <a:pt x="11" y="289"/>
                  </a:lnTo>
                  <a:lnTo>
                    <a:pt x="11" y="289"/>
                  </a:lnTo>
                  <a:lnTo>
                    <a:pt x="14" y="274"/>
                  </a:lnTo>
                  <a:lnTo>
                    <a:pt x="17" y="259"/>
                  </a:lnTo>
                  <a:lnTo>
                    <a:pt x="20" y="244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7" y="224"/>
                  </a:lnTo>
                  <a:lnTo>
                    <a:pt x="27" y="224"/>
                  </a:lnTo>
                  <a:lnTo>
                    <a:pt x="35" y="204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27" y="201"/>
                  </a:lnTo>
                  <a:lnTo>
                    <a:pt x="20" y="221"/>
                  </a:lnTo>
                  <a:lnTo>
                    <a:pt x="14" y="241"/>
                  </a:lnTo>
                  <a:lnTo>
                    <a:pt x="8" y="263"/>
                  </a:lnTo>
                  <a:lnTo>
                    <a:pt x="8" y="263"/>
                  </a:lnTo>
                  <a:close/>
                  <a:moveTo>
                    <a:pt x="235" y="186"/>
                  </a:moveTo>
                  <a:lnTo>
                    <a:pt x="235" y="186"/>
                  </a:lnTo>
                  <a:lnTo>
                    <a:pt x="235" y="187"/>
                  </a:lnTo>
                  <a:lnTo>
                    <a:pt x="236" y="187"/>
                  </a:lnTo>
                  <a:lnTo>
                    <a:pt x="238" y="187"/>
                  </a:lnTo>
                  <a:lnTo>
                    <a:pt x="238" y="187"/>
                  </a:lnTo>
                  <a:lnTo>
                    <a:pt x="238" y="187"/>
                  </a:lnTo>
                  <a:lnTo>
                    <a:pt x="239" y="184"/>
                  </a:lnTo>
                  <a:lnTo>
                    <a:pt x="239" y="184"/>
                  </a:lnTo>
                  <a:lnTo>
                    <a:pt x="238" y="184"/>
                  </a:lnTo>
                  <a:lnTo>
                    <a:pt x="235" y="186"/>
                  </a:lnTo>
                  <a:lnTo>
                    <a:pt x="235" y="186"/>
                  </a:lnTo>
                  <a:close/>
                  <a:moveTo>
                    <a:pt x="683" y="190"/>
                  </a:moveTo>
                  <a:lnTo>
                    <a:pt x="683" y="190"/>
                  </a:lnTo>
                  <a:lnTo>
                    <a:pt x="681" y="187"/>
                  </a:lnTo>
                  <a:lnTo>
                    <a:pt x="678" y="184"/>
                  </a:lnTo>
                  <a:lnTo>
                    <a:pt x="678" y="184"/>
                  </a:lnTo>
                  <a:lnTo>
                    <a:pt x="680" y="189"/>
                  </a:lnTo>
                  <a:lnTo>
                    <a:pt x="681" y="190"/>
                  </a:lnTo>
                  <a:lnTo>
                    <a:pt x="683" y="190"/>
                  </a:lnTo>
                  <a:lnTo>
                    <a:pt x="683" y="190"/>
                  </a:lnTo>
                  <a:close/>
                  <a:moveTo>
                    <a:pt x="250" y="189"/>
                  </a:moveTo>
                  <a:lnTo>
                    <a:pt x="250" y="189"/>
                  </a:lnTo>
                  <a:lnTo>
                    <a:pt x="259" y="189"/>
                  </a:lnTo>
                  <a:lnTo>
                    <a:pt x="259" y="189"/>
                  </a:lnTo>
                  <a:lnTo>
                    <a:pt x="259" y="187"/>
                  </a:lnTo>
                  <a:lnTo>
                    <a:pt x="259" y="187"/>
                  </a:lnTo>
                  <a:lnTo>
                    <a:pt x="255" y="187"/>
                  </a:lnTo>
                  <a:lnTo>
                    <a:pt x="252" y="187"/>
                  </a:lnTo>
                  <a:lnTo>
                    <a:pt x="250" y="189"/>
                  </a:lnTo>
                  <a:lnTo>
                    <a:pt x="250" y="189"/>
                  </a:lnTo>
                  <a:close/>
                  <a:moveTo>
                    <a:pt x="447" y="187"/>
                  </a:moveTo>
                  <a:lnTo>
                    <a:pt x="447" y="187"/>
                  </a:lnTo>
                  <a:lnTo>
                    <a:pt x="448" y="189"/>
                  </a:lnTo>
                  <a:lnTo>
                    <a:pt x="450" y="189"/>
                  </a:lnTo>
                  <a:lnTo>
                    <a:pt x="450" y="189"/>
                  </a:lnTo>
                  <a:lnTo>
                    <a:pt x="450" y="187"/>
                  </a:lnTo>
                  <a:lnTo>
                    <a:pt x="448" y="186"/>
                  </a:lnTo>
                  <a:lnTo>
                    <a:pt x="448" y="186"/>
                  </a:lnTo>
                  <a:lnTo>
                    <a:pt x="447" y="187"/>
                  </a:lnTo>
                  <a:lnTo>
                    <a:pt x="447" y="187"/>
                  </a:lnTo>
                  <a:lnTo>
                    <a:pt x="447" y="187"/>
                  </a:lnTo>
                  <a:close/>
                  <a:moveTo>
                    <a:pt x="468" y="189"/>
                  </a:moveTo>
                  <a:lnTo>
                    <a:pt x="468" y="189"/>
                  </a:lnTo>
                  <a:lnTo>
                    <a:pt x="468" y="187"/>
                  </a:lnTo>
                  <a:lnTo>
                    <a:pt x="468" y="187"/>
                  </a:lnTo>
                  <a:lnTo>
                    <a:pt x="465" y="186"/>
                  </a:lnTo>
                  <a:lnTo>
                    <a:pt x="465" y="186"/>
                  </a:lnTo>
                  <a:lnTo>
                    <a:pt x="466" y="189"/>
                  </a:lnTo>
                  <a:lnTo>
                    <a:pt x="468" y="189"/>
                  </a:lnTo>
                  <a:lnTo>
                    <a:pt x="468" y="189"/>
                  </a:lnTo>
                  <a:close/>
                  <a:moveTo>
                    <a:pt x="620" y="192"/>
                  </a:moveTo>
                  <a:lnTo>
                    <a:pt x="620" y="192"/>
                  </a:lnTo>
                  <a:lnTo>
                    <a:pt x="624" y="192"/>
                  </a:lnTo>
                  <a:lnTo>
                    <a:pt x="627" y="192"/>
                  </a:lnTo>
                  <a:lnTo>
                    <a:pt x="627" y="189"/>
                  </a:lnTo>
                  <a:lnTo>
                    <a:pt x="627" y="189"/>
                  </a:lnTo>
                  <a:lnTo>
                    <a:pt x="622" y="187"/>
                  </a:lnTo>
                  <a:lnTo>
                    <a:pt x="620" y="186"/>
                  </a:lnTo>
                  <a:lnTo>
                    <a:pt x="620" y="186"/>
                  </a:lnTo>
                  <a:lnTo>
                    <a:pt x="619" y="189"/>
                  </a:lnTo>
                  <a:lnTo>
                    <a:pt x="620" y="192"/>
                  </a:lnTo>
                  <a:lnTo>
                    <a:pt x="620" y="192"/>
                  </a:lnTo>
                  <a:close/>
                  <a:moveTo>
                    <a:pt x="194" y="187"/>
                  </a:moveTo>
                  <a:lnTo>
                    <a:pt x="194" y="187"/>
                  </a:lnTo>
                  <a:lnTo>
                    <a:pt x="194" y="190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195" y="192"/>
                  </a:lnTo>
                  <a:lnTo>
                    <a:pt x="197" y="192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194" y="187"/>
                  </a:lnTo>
                  <a:lnTo>
                    <a:pt x="194" y="187"/>
                  </a:lnTo>
                  <a:close/>
                  <a:moveTo>
                    <a:pt x="428" y="187"/>
                  </a:moveTo>
                  <a:lnTo>
                    <a:pt x="428" y="187"/>
                  </a:lnTo>
                  <a:lnTo>
                    <a:pt x="428" y="195"/>
                  </a:lnTo>
                  <a:lnTo>
                    <a:pt x="430" y="204"/>
                  </a:lnTo>
                  <a:lnTo>
                    <a:pt x="430" y="204"/>
                  </a:lnTo>
                  <a:lnTo>
                    <a:pt x="434" y="204"/>
                  </a:lnTo>
                  <a:lnTo>
                    <a:pt x="441" y="204"/>
                  </a:lnTo>
                  <a:lnTo>
                    <a:pt x="441" y="204"/>
                  </a:lnTo>
                  <a:lnTo>
                    <a:pt x="438" y="195"/>
                  </a:lnTo>
                  <a:lnTo>
                    <a:pt x="436" y="187"/>
                  </a:lnTo>
                  <a:lnTo>
                    <a:pt x="436" y="187"/>
                  </a:lnTo>
                  <a:lnTo>
                    <a:pt x="431" y="187"/>
                  </a:lnTo>
                  <a:lnTo>
                    <a:pt x="428" y="187"/>
                  </a:lnTo>
                  <a:lnTo>
                    <a:pt x="428" y="187"/>
                  </a:lnTo>
                  <a:close/>
                  <a:moveTo>
                    <a:pt x="473" y="193"/>
                  </a:moveTo>
                  <a:lnTo>
                    <a:pt x="473" y="193"/>
                  </a:lnTo>
                  <a:lnTo>
                    <a:pt x="476" y="195"/>
                  </a:lnTo>
                  <a:lnTo>
                    <a:pt x="482" y="196"/>
                  </a:lnTo>
                  <a:lnTo>
                    <a:pt x="482" y="196"/>
                  </a:lnTo>
                  <a:lnTo>
                    <a:pt x="480" y="190"/>
                  </a:lnTo>
                  <a:lnTo>
                    <a:pt x="480" y="187"/>
                  </a:lnTo>
                  <a:lnTo>
                    <a:pt x="480" y="187"/>
                  </a:lnTo>
                  <a:lnTo>
                    <a:pt x="476" y="187"/>
                  </a:lnTo>
                  <a:lnTo>
                    <a:pt x="473" y="187"/>
                  </a:lnTo>
                  <a:lnTo>
                    <a:pt x="473" y="187"/>
                  </a:lnTo>
                  <a:lnTo>
                    <a:pt x="473" y="190"/>
                  </a:lnTo>
                  <a:lnTo>
                    <a:pt x="473" y="193"/>
                  </a:lnTo>
                  <a:lnTo>
                    <a:pt x="473" y="193"/>
                  </a:lnTo>
                  <a:close/>
                  <a:moveTo>
                    <a:pt x="587" y="193"/>
                  </a:moveTo>
                  <a:lnTo>
                    <a:pt x="587" y="193"/>
                  </a:lnTo>
                  <a:lnTo>
                    <a:pt x="595" y="193"/>
                  </a:lnTo>
                  <a:lnTo>
                    <a:pt x="598" y="193"/>
                  </a:lnTo>
                  <a:lnTo>
                    <a:pt x="601" y="192"/>
                  </a:lnTo>
                  <a:lnTo>
                    <a:pt x="601" y="192"/>
                  </a:lnTo>
                  <a:lnTo>
                    <a:pt x="593" y="189"/>
                  </a:lnTo>
                  <a:lnTo>
                    <a:pt x="587" y="187"/>
                  </a:lnTo>
                  <a:lnTo>
                    <a:pt x="587" y="187"/>
                  </a:lnTo>
                  <a:lnTo>
                    <a:pt x="587" y="193"/>
                  </a:lnTo>
                  <a:lnTo>
                    <a:pt x="587" y="193"/>
                  </a:lnTo>
                  <a:close/>
                  <a:moveTo>
                    <a:pt x="107" y="192"/>
                  </a:moveTo>
                  <a:lnTo>
                    <a:pt x="107" y="192"/>
                  </a:lnTo>
                  <a:lnTo>
                    <a:pt x="108" y="189"/>
                  </a:lnTo>
                  <a:lnTo>
                    <a:pt x="108" y="187"/>
                  </a:lnTo>
                  <a:lnTo>
                    <a:pt x="107" y="187"/>
                  </a:lnTo>
                  <a:lnTo>
                    <a:pt x="107" y="187"/>
                  </a:lnTo>
                  <a:lnTo>
                    <a:pt x="107" y="190"/>
                  </a:lnTo>
                  <a:lnTo>
                    <a:pt x="107" y="192"/>
                  </a:lnTo>
                  <a:lnTo>
                    <a:pt x="107" y="192"/>
                  </a:lnTo>
                  <a:lnTo>
                    <a:pt x="107" y="192"/>
                  </a:lnTo>
                  <a:close/>
                  <a:moveTo>
                    <a:pt x="422" y="187"/>
                  </a:moveTo>
                  <a:lnTo>
                    <a:pt x="422" y="187"/>
                  </a:lnTo>
                  <a:lnTo>
                    <a:pt x="418" y="187"/>
                  </a:lnTo>
                  <a:lnTo>
                    <a:pt x="413" y="189"/>
                  </a:lnTo>
                  <a:lnTo>
                    <a:pt x="413" y="189"/>
                  </a:lnTo>
                  <a:lnTo>
                    <a:pt x="415" y="196"/>
                  </a:lnTo>
                  <a:lnTo>
                    <a:pt x="415" y="204"/>
                  </a:lnTo>
                  <a:lnTo>
                    <a:pt x="415" y="204"/>
                  </a:lnTo>
                  <a:lnTo>
                    <a:pt x="421" y="204"/>
                  </a:lnTo>
                  <a:lnTo>
                    <a:pt x="422" y="205"/>
                  </a:lnTo>
                  <a:lnTo>
                    <a:pt x="425" y="204"/>
                  </a:lnTo>
                  <a:lnTo>
                    <a:pt x="425" y="204"/>
                  </a:lnTo>
                  <a:lnTo>
                    <a:pt x="422" y="187"/>
                  </a:lnTo>
                  <a:lnTo>
                    <a:pt x="422" y="187"/>
                  </a:lnTo>
                  <a:close/>
                  <a:moveTo>
                    <a:pt x="486" y="189"/>
                  </a:moveTo>
                  <a:lnTo>
                    <a:pt x="486" y="189"/>
                  </a:lnTo>
                  <a:lnTo>
                    <a:pt x="486" y="193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1" y="199"/>
                  </a:lnTo>
                  <a:lnTo>
                    <a:pt x="495" y="199"/>
                  </a:lnTo>
                  <a:lnTo>
                    <a:pt x="495" y="199"/>
                  </a:lnTo>
                  <a:lnTo>
                    <a:pt x="495" y="192"/>
                  </a:lnTo>
                  <a:lnTo>
                    <a:pt x="495" y="192"/>
                  </a:lnTo>
                  <a:lnTo>
                    <a:pt x="491" y="189"/>
                  </a:lnTo>
                  <a:lnTo>
                    <a:pt x="488" y="189"/>
                  </a:lnTo>
                  <a:lnTo>
                    <a:pt x="486" y="189"/>
                  </a:lnTo>
                  <a:lnTo>
                    <a:pt x="486" y="189"/>
                  </a:lnTo>
                  <a:close/>
                  <a:moveTo>
                    <a:pt x="410" y="202"/>
                  </a:moveTo>
                  <a:lnTo>
                    <a:pt x="410" y="202"/>
                  </a:lnTo>
                  <a:lnTo>
                    <a:pt x="410" y="196"/>
                  </a:lnTo>
                  <a:lnTo>
                    <a:pt x="409" y="192"/>
                  </a:lnTo>
                  <a:lnTo>
                    <a:pt x="407" y="189"/>
                  </a:lnTo>
                  <a:lnTo>
                    <a:pt x="407" y="189"/>
                  </a:lnTo>
                  <a:lnTo>
                    <a:pt x="409" y="192"/>
                  </a:lnTo>
                  <a:lnTo>
                    <a:pt x="409" y="196"/>
                  </a:lnTo>
                  <a:lnTo>
                    <a:pt x="409" y="199"/>
                  </a:lnTo>
                  <a:lnTo>
                    <a:pt x="410" y="202"/>
                  </a:lnTo>
                  <a:lnTo>
                    <a:pt x="410" y="202"/>
                  </a:lnTo>
                  <a:close/>
                  <a:moveTo>
                    <a:pt x="451" y="202"/>
                  </a:moveTo>
                  <a:lnTo>
                    <a:pt x="451" y="202"/>
                  </a:lnTo>
                  <a:lnTo>
                    <a:pt x="450" y="199"/>
                  </a:lnTo>
                  <a:lnTo>
                    <a:pt x="450" y="195"/>
                  </a:lnTo>
                  <a:lnTo>
                    <a:pt x="451" y="192"/>
                  </a:lnTo>
                  <a:lnTo>
                    <a:pt x="451" y="189"/>
                  </a:lnTo>
                  <a:lnTo>
                    <a:pt x="451" y="189"/>
                  </a:lnTo>
                  <a:lnTo>
                    <a:pt x="448" y="190"/>
                  </a:lnTo>
                  <a:lnTo>
                    <a:pt x="447" y="190"/>
                  </a:lnTo>
                  <a:lnTo>
                    <a:pt x="442" y="189"/>
                  </a:lnTo>
                  <a:lnTo>
                    <a:pt x="442" y="189"/>
                  </a:lnTo>
                  <a:lnTo>
                    <a:pt x="444" y="199"/>
                  </a:lnTo>
                  <a:lnTo>
                    <a:pt x="447" y="202"/>
                  </a:lnTo>
                  <a:lnTo>
                    <a:pt x="448" y="202"/>
                  </a:lnTo>
                  <a:lnTo>
                    <a:pt x="451" y="202"/>
                  </a:lnTo>
                  <a:lnTo>
                    <a:pt x="451" y="202"/>
                  </a:lnTo>
                  <a:close/>
                  <a:moveTo>
                    <a:pt x="642" y="192"/>
                  </a:moveTo>
                  <a:lnTo>
                    <a:pt x="642" y="192"/>
                  </a:lnTo>
                  <a:lnTo>
                    <a:pt x="642" y="189"/>
                  </a:lnTo>
                  <a:lnTo>
                    <a:pt x="642" y="189"/>
                  </a:lnTo>
                  <a:lnTo>
                    <a:pt x="639" y="189"/>
                  </a:lnTo>
                  <a:lnTo>
                    <a:pt x="639" y="189"/>
                  </a:lnTo>
                  <a:lnTo>
                    <a:pt x="640" y="190"/>
                  </a:lnTo>
                  <a:lnTo>
                    <a:pt x="642" y="192"/>
                  </a:lnTo>
                  <a:lnTo>
                    <a:pt x="642" y="192"/>
                  </a:lnTo>
                  <a:close/>
                  <a:moveTo>
                    <a:pt x="386" y="190"/>
                  </a:moveTo>
                  <a:lnTo>
                    <a:pt x="386" y="190"/>
                  </a:lnTo>
                  <a:lnTo>
                    <a:pt x="392" y="198"/>
                  </a:lnTo>
                  <a:lnTo>
                    <a:pt x="396" y="199"/>
                  </a:lnTo>
                  <a:lnTo>
                    <a:pt x="401" y="202"/>
                  </a:lnTo>
                  <a:lnTo>
                    <a:pt x="401" y="202"/>
                  </a:lnTo>
                  <a:lnTo>
                    <a:pt x="401" y="196"/>
                  </a:lnTo>
                  <a:lnTo>
                    <a:pt x="401" y="189"/>
                  </a:lnTo>
                  <a:lnTo>
                    <a:pt x="401" y="189"/>
                  </a:lnTo>
                  <a:lnTo>
                    <a:pt x="393" y="190"/>
                  </a:lnTo>
                  <a:lnTo>
                    <a:pt x="386" y="190"/>
                  </a:lnTo>
                  <a:lnTo>
                    <a:pt x="386" y="190"/>
                  </a:lnTo>
                  <a:close/>
                  <a:moveTo>
                    <a:pt x="154" y="192"/>
                  </a:moveTo>
                  <a:lnTo>
                    <a:pt x="154" y="192"/>
                  </a:lnTo>
                  <a:lnTo>
                    <a:pt x="152" y="195"/>
                  </a:lnTo>
                  <a:lnTo>
                    <a:pt x="152" y="198"/>
                  </a:lnTo>
                  <a:lnTo>
                    <a:pt x="152" y="198"/>
                  </a:lnTo>
                  <a:lnTo>
                    <a:pt x="155" y="198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57" y="190"/>
                  </a:lnTo>
                  <a:lnTo>
                    <a:pt x="154" y="192"/>
                  </a:lnTo>
                  <a:lnTo>
                    <a:pt x="154" y="192"/>
                  </a:lnTo>
                  <a:close/>
                  <a:moveTo>
                    <a:pt x="561" y="193"/>
                  </a:moveTo>
                  <a:lnTo>
                    <a:pt x="561" y="193"/>
                  </a:lnTo>
                  <a:lnTo>
                    <a:pt x="567" y="195"/>
                  </a:lnTo>
                  <a:lnTo>
                    <a:pt x="570" y="195"/>
                  </a:lnTo>
                  <a:lnTo>
                    <a:pt x="573" y="193"/>
                  </a:lnTo>
                  <a:lnTo>
                    <a:pt x="573" y="193"/>
                  </a:lnTo>
                  <a:lnTo>
                    <a:pt x="570" y="190"/>
                  </a:lnTo>
                  <a:lnTo>
                    <a:pt x="567" y="190"/>
                  </a:lnTo>
                  <a:lnTo>
                    <a:pt x="563" y="190"/>
                  </a:lnTo>
                  <a:lnTo>
                    <a:pt x="561" y="193"/>
                  </a:lnTo>
                  <a:lnTo>
                    <a:pt x="561" y="193"/>
                  </a:lnTo>
                  <a:close/>
                  <a:moveTo>
                    <a:pt x="21" y="201"/>
                  </a:moveTo>
                  <a:lnTo>
                    <a:pt x="21" y="201"/>
                  </a:lnTo>
                  <a:lnTo>
                    <a:pt x="24" y="196"/>
                  </a:lnTo>
                  <a:lnTo>
                    <a:pt x="27" y="193"/>
                  </a:lnTo>
                  <a:lnTo>
                    <a:pt x="27" y="193"/>
                  </a:lnTo>
                  <a:lnTo>
                    <a:pt x="24" y="193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3" y="190"/>
                  </a:lnTo>
                  <a:lnTo>
                    <a:pt x="23" y="190"/>
                  </a:lnTo>
                  <a:lnTo>
                    <a:pt x="23" y="193"/>
                  </a:lnTo>
                  <a:lnTo>
                    <a:pt x="23" y="196"/>
                  </a:lnTo>
                  <a:lnTo>
                    <a:pt x="21" y="199"/>
                  </a:lnTo>
                  <a:lnTo>
                    <a:pt x="21" y="201"/>
                  </a:lnTo>
                  <a:lnTo>
                    <a:pt x="21" y="201"/>
                  </a:lnTo>
                  <a:close/>
                  <a:moveTo>
                    <a:pt x="692" y="193"/>
                  </a:moveTo>
                  <a:lnTo>
                    <a:pt x="692" y="193"/>
                  </a:lnTo>
                  <a:lnTo>
                    <a:pt x="695" y="199"/>
                  </a:lnTo>
                  <a:lnTo>
                    <a:pt x="697" y="202"/>
                  </a:lnTo>
                  <a:lnTo>
                    <a:pt x="700" y="204"/>
                  </a:lnTo>
                  <a:lnTo>
                    <a:pt x="700" y="204"/>
                  </a:lnTo>
                  <a:lnTo>
                    <a:pt x="700" y="198"/>
                  </a:lnTo>
                  <a:lnTo>
                    <a:pt x="698" y="190"/>
                  </a:lnTo>
                  <a:lnTo>
                    <a:pt x="698" y="190"/>
                  </a:lnTo>
                  <a:lnTo>
                    <a:pt x="695" y="192"/>
                  </a:lnTo>
                  <a:lnTo>
                    <a:pt x="692" y="193"/>
                  </a:lnTo>
                  <a:lnTo>
                    <a:pt x="692" y="193"/>
                  </a:lnTo>
                  <a:close/>
                  <a:moveTo>
                    <a:pt x="69" y="199"/>
                  </a:moveTo>
                  <a:lnTo>
                    <a:pt x="69" y="199"/>
                  </a:lnTo>
                  <a:lnTo>
                    <a:pt x="73" y="198"/>
                  </a:lnTo>
                  <a:lnTo>
                    <a:pt x="75" y="196"/>
                  </a:lnTo>
                  <a:lnTo>
                    <a:pt x="76" y="195"/>
                  </a:lnTo>
                  <a:lnTo>
                    <a:pt x="76" y="195"/>
                  </a:lnTo>
                  <a:lnTo>
                    <a:pt x="72" y="193"/>
                  </a:lnTo>
                  <a:lnTo>
                    <a:pt x="67" y="192"/>
                  </a:lnTo>
                  <a:lnTo>
                    <a:pt x="67" y="192"/>
                  </a:lnTo>
                  <a:lnTo>
                    <a:pt x="67" y="196"/>
                  </a:lnTo>
                  <a:lnTo>
                    <a:pt x="69" y="199"/>
                  </a:lnTo>
                  <a:lnTo>
                    <a:pt x="69" y="199"/>
                  </a:lnTo>
                  <a:close/>
                  <a:moveTo>
                    <a:pt x="354" y="195"/>
                  </a:moveTo>
                  <a:lnTo>
                    <a:pt x="354" y="195"/>
                  </a:lnTo>
                  <a:lnTo>
                    <a:pt x="355" y="195"/>
                  </a:lnTo>
                  <a:lnTo>
                    <a:pt x="357" y="193"/>
                  </a:lnTo>
                  <a:lnTo>
                    <a:pt x="357" y="193"/>
                  </a:lnTo>
                  <a:lnTo>
                    <a:pt x="355" y="192"/>
                  </a:lnTo>
                  <a:lnTo>
                    <a:pt x="354" y="193"/>
                  </a:lnTo>
                  <a:lnTo>
                    <a:pt x="354" y="195"/>
                  </a:lnTo>
                  <a:lnTo>
                    <a:pt x="354" y="195"/>
                  </a:lnTo>
                  <a:close/>
                  <a:moveTo>
                    <a:pt x="364" y="198"/>
                  </a:moveTo>
                  <a:lnTo>
                    <a:pt x="364" y="198"/>
                  </a:lnTo>
                  <a:lnTo>
                    <a:pt x="367" y="199"/>
                  </a:lnTo>
                  <a:lnTo>
                    <a:pt x="373" y="199"/>
                  </a:lnTo>
                  <a:lnTo>
                    <a:pt x="373" y="199"/>
                  </a:lnTo>
                  <a:lnTo>
                    <a:pt x="372" y="195"/>
                  </a:lnTo>
                  <a:lnTo>
                    <a:pt x="370" y="192"/>
                  </a:lnTo>
                  <a:lnTo>
                    <a:pt x="370" y="192"/>
                  </a:lnTo>
                  <a:lnTo>
                    <a:pt x="370" y="195"/>
                  </a:lnTo>
                  <a:lnTo>
                    <a:pt x="367" y="196"/>
                  </a:lnTo>
                  <a:lnTo>
                    <a:pt x="366" y="196"/>
                  </a:lnTo>
                  <a:lnTo>
                    <a:pt x="364" y="198"/>
                  </a:lnTo>
                  <a:lnTo>
                    <a:pt x="364" y="198"/>
                  </a:lnTo>
                  <a:close/>
                  <a:moveTo>
                    <a:pt x="378" y="199"/>
                  </a:moveTo>
                  <a:lnTo>
                    <a:pt x="378" y="199"/>
                  </a:lnTo>
                  <a:lnTo>
                    <a:pt x="383" y="201"/>
                  </a:lnTo>
                  <a:lnTo>
                    <a:pt x="387" y="201"/>
                  </a:lnTo>
                  <a:lnTo>
                    <a:pt x="387" y="201"/>
                  </a:lnTo>
                  <a:lnTo>
                    <a:pt x="384" y="195"/>
                  </a:lnTo>
                  <a:lnTo>
                    <a:pt x="378" y="192"/>
                  </a:lnTo>
                  <a:lnTo>
                    <a:pt x="378" y="192"/>
                  </a:lnTo>
                  <a:lnTo>
                    <a:pt x="378" y="199"/>
                  </a:lnTo>
                  <a:lnTo>
                    <a:pt x="378" y="199"/>
                  </a:lnTo>
                  <a:close/>
                  <a:moveTo>
                    <a:pt x="457" y="193"/>
                  </a:moveTo>
                  <a:lnTo>
                    <a:pt x="457" y="193"/>
                  </a:lnTo>
                  <a:lnTo>
                    <a:pt x="457" y="198"/>
                  </a:lnTo>
                  <a:lnTo>
                    <a:pt x="459" y="202"/>
                  </a:lnTo>
                  <a:lnTo>
                    <a:pt x="459" y="202"/>
                  </a:lnTo>
                  <a:lnTo>
                    <a:pt x="463" y="202"/>
                  </a:lnTo>
                  <a:lnTo>
                    <a:pt x="468" y="202"/>
                  </a:lnTo>
                  <a:lnTo>
                    <a:pt x="468" y="202"/>
                  </a:lnTo>
                  <a:lnTo>
                    <a:pt x="468" y="198"/>
                  </a:lnTo>
                  <a:lnTo>
                    <a:pt x="465" y="195"/>
                  </a:lnTo>
                  <a:lnTo>
                    <a:pt x="462" y="193"/>
                  </a:lnTo>
                  <a:lnTo>
                    <a:pt x="457" y="193"/>
                  </a:lnTo>
                  <a:lnTo>
                    <a:pt x="457" y="193"/>
                  </a:lnTo>
                  <a:close/>
                  <a:moveTo>
                    <a:pt x="119" y="196"/>
                  </a:moveTo>
                  <a:lnTo>
                    <a:pt x="119" y="196"/>
                  </a:lnTo>
                  <a:lnTo>
                    <a:pt x="119" y="201"/>
                  </a:lnTo>
                  <a:lnTo>
                    <a:pt x="117" y="204"/>
                  </a:lnTo>
                  <a:lnTo>
                    <a:pt x="117" y="204"/>
                  </a:lnTo>
                  <a:lnTo>
                    <a:pt x="128" y="199"/>
                  </a:lnTo>
                  <a:lnTo>
                    <a:pt x="133" y="196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3"/>
                  </a:lnTo>
                  <a:lnTo>
                    <a:pt x="137" y="193"/>
                  </a:lnTo>
                  <a:lnTo>
                    <a:pt x="137" y="193"/>
                  </a:lnTo>
                  <a:lnTo>
                    <a:pt x="128" y="195"/>
                  </a:lnTo>
                  <a:lnTo>
                    <a:pt x="119" y="196"/>
                  </a:lnTo>
                  <a:lnTo>
                    <a:pt x="119" y="196"/>
                  </a:lnTo>
                  <a:close/>
                  <a:moveTo>
                    <a:pt x="163" y="199"/>
                  </a:moveTo>
                  <a:lnTo>
                    <a:pt x="163" y="199"/>
                  </a:lnTo>
                  <a:lnTo>
                    <a:pt x="168" y="198"/>
                  </a:lnTo>
                  <a:lnTo>
                    <a:pt x="174" y="198"/>
                  </a:lnTo>
                  <a:lnTo>
                    <a:pt x="177" y="196"/>
                  </a:lnTo>
                  <a:lnTo>
                    <a:pt x="180" y="193"/>
                  </a:lnTo>
                  <a:lnTo>
                    <a:pt x="180" y="193"/>
                  </a:lnTo>
                  <a:lnTo>
                    <a:pt x="171" y="196"/>
                  </a:lnTo>
                  <a:lnTo>
                    <a:pt x="163" y="199"/>
                  </a:lnTo>
                  <a:lnTo>
                    <a:pt x="163" y="199"/>
                  </a:lnTo>
                  <a:close/>
                  <a:moveTo>
                    <a:pt x="242" y="198"/>
                  </a:moveTo>
                  <a:lnTo>
                    <a:pt x="242" y="198"/>
                  </a:lnTo>
                  <a:lnTo>
                    <a:pt x="250" y="198"/>
                  </a:lnTo>
                  <a:lnTo>
                    <a:pt x="253" y="196"/>
                  </a:lnTo>
                  <a:lnTo>
                    <a:pt x="255" y="193"/>
                  </a:lnTo>
                  <a:lnTo>
                    <a:pt x="255" y="193"/>
                  </a:lnTo>
                  <a:lnTo>
                    <a:pt x="248" y="193"/>
                  </a:lnTo>
                  <a:lnTo>
                    <a:pt x="244" y="193"/>
                  </a:lnTo>
                  <a:lnTo>
                    <a:pt x="244" y="193"/>
                  </a:lnTo>
                  <a:lnTo>
                    <a:pt x="242" y="196"/>
                  </a:lnTo>
                  <a:lnTo>
                    <a:pt x="242" y="198"/>
                  </a:lnTo>
                  <a:lnTo>
                    <a:pt x="242" y="198"/>
                  </a:lnTo>
                  <a:close/>
                  <a:moveTo>
                    <a:pt x="312" y="195"/>
                  </a:moveTo>
                  <a:lnTo>
                    <a:pt x="312" y="195"/>
                  </a:lnTo>
                  <a:lnTo>
                    <a:pt x="312" y="198"/>
                  </a:lnTo>
                  <a:lnTo>
                    <a:pt x="312" y="199"/>
                  </a:lnTo>
                  <a:lnTo>
                    <a:pt x="312" y="199"/>
                  </a:lnTo>
                  <a:lnTo>
                    <a:pt x="325" y="198"/>
                  </a:lnTo>
                  <a:lnTo>
                    <a:pt x="335" y="193"/>
                  </a:lnTo>
                  <a:lnTo>
                    <a:pt x="335" y="193"/>
                  </a:lnTo>
                  <a:lnTo>
                    <a:pt x="323" y="193"/>
                  </a:lnTo>
                  <a:lnTo>
                    <a:pt x="312" y="195"/>
                  </a:lnTo>
                  <a:lnTo>
                    <a:pt x="312" y="195"/>
                  </a:lnTo>
                  <a:close/>
                  <a:moveTo>
                    <a:pt x="532" y="193"/>
                  </a:moveTo>
                  <a:lnTo>
                    <a:pt x="532" y="193"/>
                  </a:lnTo>
                  <a:lnTo>
                    <a:pt x="532" y="195"/>
                  </a:lnTo>
                  <a:lnTo>
                    <a:pt x="534" y="195"/>
                  </a:lnTo>
                  <a:lnTo>
                    <a:pt x="537" y="196"/>
                  </a:lnTo>
                  <a:lnTo>
                    <a:pt x="537" y="196"/>
                  </a:lnTo>
                  <a:lnTo>
                    <a:pt x="535" y="195"/>
                  </a:lnTo>
                  <a:lnTo>
                    <a:pt x="535" y="193"/>
                  </a:lnTo>
                  <a:lnTo>
                    <a:pt x="532" y="193"/>
                  </a:lnTo>
                  <a:lnTo>
                    <a:pt x="532" y="193"/>
                  </a:lnTo>
                  <a:close/>
                  <a:moveTo>
                    <a:pt x="732" y="209"/>
                  </a:moveTo>
                  <a:lnTo>
                    <a:pt x="732" y="209"/>
                  </a:lnTo>
                  <a:lnTo>
                    <a:pt x="733" y="201"/>
                  </a:lnTo>
                  <a:lnTo>
                    <a:pt x="732" y="193"/>
                  </a:lnTo>
                  <a:lnTo>
                    <a:pt x="732" y="193"/>
                  </a:lnTo>
                  <a:lnTo>
                    <a:pt x="730" y="201"/>
                  </a:lnTo>
                  <a:lnTo>
                    <a:pt x="729" y="205"/>
                  </a:lnTo>
                  <a:lnTo>
                    <a:pt x="732" y="209"/>
                  </a:lnTo>
                  <a:lnTo>
                    <a:pt x="732" y="209"/>
                  </a:lnTo>
                  <a:close/>
                  <a:moveTo>
                    <a:pt x="750" y="227"/>
                  </a:moveTo>
                  <a:lnTo>
                    <a:pt x="750" y="227"/>
                  </a:lnTo>
                  <a:lnTo>
                    <a:pt x="752" y="221"/>
                  </a:lnTo>
                  <a:lnTo>
                    <a:pt x="752" y="216"/>
                  </a:lnTo>
                  <a:lnTo>
                    <a:pt x="749" y="207"/>
                  </a:lnTo>
                  <a:lnTo>
                    <a:pt x="739" y="193"/>
                  </a:lnTo>
                  <a:lnTo>
                    <a:pt x="739" y="193"/>
                  </a:lnTo>
                  <a:lnTo>
                    <a:pt x="741" y="202"/>
                  </a:lnTo>
                  <a:lnTo>
                    <a:pt x="742" y="212"/>
                  </a:lnTo>
                  <a:lnTo>
                    <a:pt x="746" y="221"/>
                  </a:lnTo>
                  <a:lnTo>
                    <a:pt x="747" y="224"/>
                  </a:lnTo>
                  <a:lnTo>
                    <a:pt x="750" y="227"/>
                  </a:lnTo>
                  <a:lnTo>
                    <a:pt x="750" y="227"/>
                  </a:lnTo>
                  <a:close/>
                  <a:moveTo>
                    <a:pt x="53" y="215"/>
                  </a:moveTo>
                  <a:lnTo>
                    <a:pt x="53" y="215"/>
                  </a:lnTo>
                  <a:lnTo>
                    <a:pt x="55" y="213"/>
                  </a:lnTo>
                  <a:lnTo>
                    <a:pt x="58" y="210"/>
                  </a:lnTo>
                  <a:lnTo>
                    <a:pt x="61" y="204"/>
                  </a:lnTo>
                  <a:lnTo>
                    <a:pt x="61" y="198"/>
                  </a:lnTo>
                  <a:lnTo>
                    <a:pt x="59" y="196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5" y="202"/>
                  </a:lnTo>
                  <a:lnTo>
                    <a:pt x="53" y="215"/>
                  </a:lnTo>
                  <a:lnTo>
                    <a:pt x="53" y="215"/>
                  </a:lnTo>
                  <a:close/>
                  <a:moveTo>
                    <a:pt x="277" y="195"/>
                  </a:moveTo>
                  <a:lnTo>
                    <a:pt x="277" y="195"/>
                  </a:lnTo>
                  <a:lnTo>
                    <a:pt x="276" y="202"/>
                  </a:lnTo>
                  <a:lnTo>
                    <a:pt x="274" y="207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88" y="207"/>
                  </a:lnTo>
                  <a:lnTo>
                    <a:pt x="294" y="205"/>
                  </a:lnTo>
                  <a:lnTo>
                    <a:pt x="300" y="202"/>
                  </a:lnTo>
                  <a:lnTo>
                    <a:pt x="300" y="202"/>
                  </a:lnTo>
                  <a:lnTo>
                    <a:pt x="300" y="198"/>
                  </a:lnTo>
                  <a:lnTo>
                    <a:pt x="299" y="195"/>
                  </a:lnTo>
                  <a:lnTo>
                    <a:pt x="299" y="195"/>
                  </a:lnTo>
                  <a:lnTo>
                    <a:pt x="287" y="195"/>
                  </a:lnTo>
                  <a:lnTo>
                    <a:pt x="277" y="195"/>
                  </a:lnTo>
                  <a:lnTo>
                    <a:pt x="277" y="195"/>
                  </a:lnTo>
                  <a:close/>
                  <a:moveTo>
                    <a:pt x="305" y="202"/>
                  </a:moveTo>
                  <a:lnTo>
                    <a:pt x="305" y="202"/>
                  </a:lnTo>
                  <a:lnTo>
                    <a:pt x="306" y="201"/>
                  </a:lnTo>
                  <a:lnTo>
                    <a:pt x="306" y="199"/>
                  </a:lnTo>
                  <a:lnTo>
                    <a:pt x="306" y="195"/>
                  </a:lnTo>
                  <a:lnTo>
                    <a:pt x="306" y="195"/>
                  </a:lnTo>
                  <a:lnTo>
                    <a:pt x="305" y="195"/>
                  </a:lnTo>
                  <a:lnTo>
                    <a:pt x="305" y="195"/>
                  </a:lnTo>
                  <a:lnTo>
                    <a:pt x="303" y="198"/>
                  </a:lnTo>
                  <a:lnTo>
                    <a:pt x="305" y="202"/>
                  </a:lnTo>
                  <a:lnTo>
                    <a:pt x="305" y="202"/>
                  </a:lnTo>
                  <a:close/>
                  <a:moveTo>
                    <a:pt x="345" y="198"/>
                  </a:moveTo>
                  <a:lnTo>
                    <a:pt x="345" y="198"/>
                  </a:lnTo>
                  <a:lnTo>
                    <a:pt x="348" y="196"/>
                  </a:lnTo>
                  <a:lnTo>
                    <a:pt x="348" y="196"/>
                  </a:lnTo>
                  <a:lnTo>
                    <a:pt x="348" y="195"/>
                  </a:lnTo>
                  <a:lnTo>
                    <a:pt x="348" y="195"/>
                  </a:lnTo>
                  <a:lnTo>
                    <a:pt x="345" y="195"/>
                  </a:lnTo>
                  <a:lnTo>
                    <a:pt x="345" y="196"/>
                  </a:lnTo>
                  <a:lnTo>
                    <a:pt x="345" y="198"/>
                  </a:lnTo>
                  <a:lnTo>
                    <a:pt x="345" y="198"/>
                  </a:lnTo>
                  <a:close/>
                  <a:moveTo>
                    <a:pt x="503" y="198"/>
                  </a:moveTo>
                  <a:lnTo>
                    <a:pt x="503" y="198"/>
                  </a:lnTo>
                  <a:lnTo>
                    <a:pt x="511" y="198"/>
                  </a:lnTo>
                  <a:lnTo>
                    <a:pt x="511" y="198"/>
                  </a:lnTo>
                  <a:lnTo>
                    <a:pt x="508" y="196"/>
                  </a:lnTo>
                  <a:lnTo>
                    <a:pt x="503" y="195"/>
                  </a:lnTo>
                  <a:lnTo>
                    <a:pt x="503" y="195"/>
                  </a:lnTo>
                  <a:lnTo>
                    <a:pt x="503" y="198"/>
                  </a:lnTo>
                  <a:lnTo>
                    <a:pt x="503" y="198"/>
                  </a:lnTo>
                  <a:close/>
                  <a:moveTo>
                    <a:pt x="517" y="198"/>
                  </a:moveTo>
                  <a:lnTo>
                    <a:pt x="517" y="198"/>
                  </a:lnTo>
                  <a:lnTo>
                    <a:pt x="520" y="198"/>
                  </a:lnTo>
                  <a:lnTo>
                    <a:pt x="521" y="198"/>
                  </a:lnTo>
                  <a:lnTo>
                    <a:pt x="523" y="198"/>
                  </a:lnTo>
                  <a:lnTo>
                    <a:pt x="523" y="198"/>
                  </a:lnTo>
                  <a:lnTo>
                    <a:pt x="520" y="195"/>
                  </a:lnTo>
                  <a:lnTo>
                    <a:pt x="517" y="195"/>
                  </a:lnTo>
                  <a:lnTo>
                    <a:pt x="517" y="195"/>
                  </a:lnTo>
                  <a:lnTo>
                    <a:pt x="517" y="196"/>
                  </a:lnTo>
                  <a:lnTo>
                    <a:pt x="517" y="198"/>
                  </a:lnTo>
                  <a:lnTo>
                    <a:pt x="517" y="198"/>
                  </a:lnTo>
                  <a:close/>
                  <a:moveTo>
                    <a:pt x="204" y="199"/>
                  </a:moveTo>
                  <a:lnTo>
                    <a:pt x="204" y="199"/>
                  </a:lnTo>
                  <a:lnTo>
                    <a:pt x="206" y="199"/>
                  </a:lnTo>
                  <a:lnTo>
                    <a:pt x="207" y="198"/>
                  </a:lnTo>
                  <a:lnTo>
                    <a:pt x="207" y="195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6" y="195"/>
                  </a:lnTo>
                  <a:lnTo>
                    <a:pt x="206" y="198"/>
                  </a:lnTo>
                  <a:lnTo>
                    <a:pt x="204" y="199"/>
                  </a:lnTo>
                  <a:lnTo>
                    <a:pt x="204" y="199"/>
                  </a:lnTo>
                  <a:close/>
                  <a:moveTo>
                    <a:pt x="230" y="202"/>
                  </a:moveTo>
                  <a:lnTo>
                    <a:pt x="230" y="202"/>
                  </a:lnTo>
                  <a:lnTo>
                    <a:pt x="233" y="202"/>
                  </a:lnTo>
                  <a:lnTo>
                    <a:pt x="235" y="202"/>
                  </a:lnTo>
                  <a:lnTo>
                    <a:pt x="235" y="202"/>
                  </a:lnTo>
                  <a:lnTo>
                    <a:pt x="235" y="199"/>
                  </a:lnTo>
                  <a:lnTo>
                    <a:pt x="232" y="196"/>
                  </a:lnTo>
                  <a:lnTo>
                    <a:pt x="230" y="196"/>
                  </a:lnTo>
                  <a:lnTo>
                    <a:pt x="227" y="196"/>
                  </a:lnTo>
                  <a:lnTo>
                    <a:pt x="227" y="196"/>
                  </a:lnTo>
                  <a:lnTo>
                    <a:pt x="229" y="199"/>
                  </a:lnTo>
                  <a:lnTo>
                    <a:pt x="230" y="202"/>
                  </a:lnTo>
                  <a:lnTo>
                    <a:pt x="230" y="202"/>
                  </a:lnTo>
                  <a:close/>
                  <a:moveTo>
                    <a:pt x="265" y="198"/>
                  </a:moveTo>
                  <a:lnTo>
                    <a:pt x="265" y="198"/>
                  </a:lnTo>
                  <a:lnTo>
                    <a:pt x="265" y="199"/>
                  </a:lnTo>
                  <a:lnTo>
                    <a:pt x="265" y="201"/>
                  </a:lnTo>
                  <a:lnTo>
                    <a:pt x="265" y="201"/>
                  </a:lnTo>
                  <a:lnTo>
                    <a:pt x="267" y="202"/>
                  </a:lnTo>
                  <a:lnTo>
                    <a:pt x="267" y="202"/>
                  </a:lnTo>
                  <a:lnTo>
                    <a:pt x="268" y="204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1" y="199"/>
                  </a:lnTo>
                  <a:lnTo>
                    <a:pt x="271" y="198"/>
                  </a:lnTo>
                  <a:lnTo>
                    <a:pt x="270" y="195"/>
                  </a:lnTo>
                  <a:lnTo>
                    <a:pt x="270" y="195"/>
                  </a:lnTo>
                  <a:lnTo>
                    <a:pt x="267" y="196"/>
                  </a:lnTo>
                  <a:lnTo>
                    <a:pt x="265" y="198"/>
                  </a:lnTo>
                  <a:lnTo>
                    <a:pt x="265" y="198"/>
                  </a:lnTo>
                  <a:close/>
                  <a:moveTo>
                    <a:pt x="721" y="218"/>
                  </a:moveTo>
                  <a:lnTo>
                    <a:pt x="721" y="218"/>
                  </a:lnTo>
                  <a:lnTo>
                    <a:pt x="721" y="212"/>
                  </a:lnTo>
                  <a:lnTo>
                    <a:pt x="720" y="205"/>
                  </a:lnTo>
                  <a:lnTo>
                    <a:pt x="715" y="195"/>
                  </a:lnTo>
                  <a:lnTo>
                    <a:pt x="715" y="195"/>
                  </a:lnTo>
                  <a:lnTo>
                    <a:pt x="717" y="209"/>
                  </a:lnTo>
                  <a:lnTo>
                    <a:pt x="718" y="215"/>
                  </a:lnTo>
                  <a:lnTo>
                    <a:pt x="721" y="218"/>
                  </a:lnTo>
                  <a:lnTo>
                    <a:pt x="721" y="218"/>
                  </a:lnTo>
                  <a:close/>
                  <a:moveTo>
                    <a:pt x="143" y="202"/>
                  </a:moveTo>
                  <a:lnTo>
                    <a:pt x="143" y="202"/>
                  </a:lnTo>
                  <a:lnTo>
                    <a:pt x="145" y="202"/>
                  </a:lnTo>
                  <a:lnTo>
                    <a:pt x="146" y="201"/>
                  </a:lnTo>
                  <a:lnTo>
                    <a:pt x="146" y="196"/>
                  </a:lnTo>
                  <a:lnTo>
                    <a:pt x="146" y="196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3" y="196"/>
                  </a:lnTo>
                  <a:lnTo>
                    <a:pt x="143" y="199"/>
                  </a:lnTo>
                  <a:lnTo>
                    <a:pt x="143" y="202"/>
                  </a:lnTo>
                  <a:lnTo>
                    <a:pt x="143" y="202"/>
                  </a:lnTo>
                  <a:close/>
                  <a:moveTo>
                    <a:pt x="671" y="205"/>
                  </a:moveTo>
                  <a:lnTo>
                    <a:pt x="671" y="205"/>
                  </a:lnTo>
                  <a:lnTo>
                    <a:pt x="672" y="201"/>
                  </a:lnTo>
                  <a:lnTo>
                    <a:pt x="672" y="199"/>
                  </a:lnTo>
                  <a:lnTo>
                    <a:pt x="672" y="196"/>
                  </a:lnTo>
                  <a:lnTo>
                    <a:pt x="672" y="196"/>
                  </a:lnTo>
                  <a:lnTo>
                    <a:pt x="669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9"/>
                  </a:lnTo>
                  <a:lnTo>
                    <a:pt x="665" y="202"/>
                  </a:lnTo>
                  <a:lnTo>
                    <a:pt x="668" y="204"/>
                  </a:lnTo>
                  <a:lnTo>
                    <a:pt x="671" y="205"/>
                  </a:lnTo>
                  <a:lnTo>
                    <a:pt x="671" y="205"/>
                  </a:lnTo>
                  <a:close/>
                  <a:moveTo>
                    <a:pt x="82" y="204"/>
                  </a:moveTo>
                  <a:lnTo>
                    <a:pt x="82" y="204"/>
                  </a:lnTo>
                  <a:lnTo>
                    <a:pt x="87" y="204"/>
                  </a:lnTo>
                  <a:lnTo>
                    <a:pt x="91" y="205"/>
                  </a:lnTo>
                  <a:lnTo>
                    <a:pt x="91" y="205"/>
                  </a:lnTo>
                  <a:lnTo>
                    <a:pt x="93" y="201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88" y="196"/>
                  </a:lnTo>
                  <a:lnTo>
                    <a:pt x="84" y="196"/>
                  </a:lnTo>
                  <a:lnTo>
                    <a:pt x="82" y="199"/>
                  </a:lnTo>
                  <a:lnTo>
                    <a:pt x="82" y="204"/>
                  </a:lnTo>
                  <a:lnTo>
                    <a:pt x="82" y="204"/>
                  </a:lnTo>
                  <a:close/>
                  <a:moveTo>
                    <a:pt x="107" y="205"/>
                  </a:moveTo>
                  <a:lnTo>
                    <a:pt x="107" y="205"/>
                  </a:lnTo>
                  <a:lnTo>
                    <a:pt x="108" y="201"/>
                  </a:lnTo>
                  <a:lnTo>
                    <a:pt x="108" y="196"/>
                  </a:lnTo>
                  <a:lnTo>
                    <a:pt x="108" y="196"/>
                  </a:lnTo>
                  <a:lnTo>
                    <a:pt x="107" y="196"/>
                  </a:lnTo>
                  <a:lnTo>
                    <a:pt x="107" y="196"/>
                  </a:lnTo>
                  <a:lnTo>
                    <a:pt x="105" y="201"/>
                  </a:lnTo>
                  <a:lnTo>
                    <a:pt x="105" y="204"/>
                  </a:lnTo>
                  <a:lnTo>
                    <a:pt x="107" y="205"/>
                  </a:lnTo>
                  <a:lnTo>
                    <a:pt x="107" y="205"/>
                  </a:lnTo>
                  <a:close/>
                  <a:moveTo>
                    <a:pt x="630" y="198"/>
                  </a:moveTo>
                  <a:lnTo>
                    <a:pt x="630" y="198"/>
                  </a:lnTo>
                  <a:lnTo>
                    <a:pt x="631" y="201"/>
                  </a:lnTo>
                  <a:lnTo>
                    <a:pt x="636" y="204"/>
                  </a:lnTo>
                  <a:lnTo>
                    <a:pt x="645" y="207"/>
                  </a:lnTo>
                  <a:lnTo>
                    <a:pt x="645" y="207"/>
                  </a:lnTo>
                  <a:lnTo>
                    <a:pt x="645" y="202"/>
                  </a:lnTo>
                  <a:lnTo>
                    <a:pt x="645" y="198"/>
                  </a:lnTo>
                  <a:lnTo>
                    <a:pt x="645" y="198"/>
                  </a:lnTo>
                  <a:lnTo>
                    <a:pt x="642" y="196"/>
                  </a:lnTo>
                  <a:lnTo>
                    <a:pt x="637" y="196"/>
                  </a:lnTo>
                  <a:lnTo>
                    <a:pt x="630" y="198"/>
                  </a:lnTo>
                  <a:lnTo>
                    <a:pt x="630" y="198"/>
                  </a:lnTo>
                  <a:close/>
                  <a:moveTo>
                    <a:pt x="192" y="199"/>
                  </a:moveTo>
                  <a:lnTo>
                    <a:pt x="192" y="199"/>
                  </a:lnTo>
                  <a:lnTo>
                    <a:pt x="192" y="202"/>
                  </a:lnTo>
                  <a:lnTo>
                    <a:pt x="192" y="207"/>
                  </a:lnTo>
                  <a:lnTo>
                    <a:pt x="192" y="207"/>
                  </a:lnTo>
                  <a:lnTo>
                    <a:pt x="195" y="205"/>
                  </a:lnTo>
                  <a:lnTo>
                    <a:pt x="197" y="204"/>
                  </a:lnTo>
                  <a:lnTo>
                    <a:pt x="200" y="201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2" y="199"/>
                  </a:lnTo>
                  <a:close/>
                  <a:moveTo>
                    <a:pt x="219" y="205"/>
                  </a:moveTo>
                  <a:lnTo>
                    <a:pt x="219" y="205"/>
                  </a:lnTo>
                  <a:lnTo>
                    <a:pt x="223" y="205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4" y="202"/>
                  </a:lnTo>
                  <a:lnTo>
                    <a:pt x="224" y="201"/>
                  </a:lnTo>
                  <a:lnTo>
                    <a:pt x="224" y="199"/>
                  </a:lnTo>
                  <a:lnTo>
                    <a:pt x="224" y="198"/>
                  </a:lnTo>
                  <a:lnTo>
                    <a:pt x="224" y="198"/>
                  </a:lnTo>
                  <a:lnTo>
                    <a:pt x="221" y="198"/>
                  </a:lnTo>
                  <a:lnTo>
                    <a:pt x="221" y="198"/>
                  </a:lnTo>
                  <a:lnTo>
                    <a:pt x="219" y="201"/>
                  </a:lnTo>
                  <a:lnTo>
                    <a:pt x="219" y="205"/>
                  </a:lnTo>
                  <a:lnTo>
                    <a:pt x="219" y="205"/>
                  </a:lnTo>
                  <a:close/>
                  <a:moveTo>
                    <a:pt x="482" y="199"/>
                  </a:moveTo>
                  <a:lnTo>
                    <a:pt x="482" y="199"/>
                  </a:lnTo>
                  <a:lnTo>
                    <a:pt x="480" y="198"/>
                  </a:lnTo>
                  <a:lnTo>
                    <a:pt x="479" y="198"/>
                  </a:lnTo>
                  <a:lnTo>
                    <a:pt x="476" y="198"/>
                  </a:lnTo>
                  <a:lnTo>
                    <a:pt x="476" y="198"/>
                  </a:lnTo>
                  <a:lnTo>
                    <a:pt x="476" y="199"/>
                  </a:lnTo>
                  <a:lnTo>
                    <a:pt x="477" y="199"/>
                  </a:lnTo>
                  <a:lnTo>
                    <a:pt x="479" y="201"/>
                  </a:lnTo>
                  <a:lnTo>
                    <a:pt x="482" y="199"/>
                  </a:lnTo>
                  <a:lnTo>
                    <a:pt x="482" y="199"/>
                  </a:lnTo>
                  <a:close/>
                  <a:moveTo>
                    <a:pt x="674" y="207"/>
                  </a:moveTo>
                  <a:lnTo>
                    <a:pt x="674" y="207"/>
                  </a:lnTo>
                  <a:lnTo>
                    <a:pt x="677" y="205"/>
                  </a:lnTo>
                  <a:lnTo>
                    <a:pt x="680" y="204"/>
                  </a:lnTo>
                  <a:lnTo>
                    <a:pt x="681" y="202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75" y="198"/>
                  </a:lnTo>
                  <a:lnTo>
                    <a:pt x="675" y="198"/>
                  </a:lnTo>
                  <a:lnTo>
                    <a:pt x="674" y="207"/>
                  </a:lnTo>
                  <a:lnTo>
                    <a:pt x="674" y="207"/>
                  </a:lnTo>
                  <a:close/>
                  <a:moveTo>
                    <a:pt x="326" y="202"/>
                  </a:moveTo>
                  <a:lnTo>
                    <a:pt x="326" y="202"/>
                  </a:lnTo>
                  <a:lnTo>
                    <a:pt x="329" y="202"/>
                  </a:lnTo>
                  <a:lnTo>
                    <a:pt x="331" y="201"/>
                  </a:lnTo>
                  <a:lnTo>
                    <a:pt x="334" y="201"/>
                  </a:lnTo>
                  <a:lnTo>
                    <a:pt x="335" y="201"/>
                  </a:lnTo>
                  <a:lnTo>
                    <a:pt x="335" y="201"/>
                  </a:lnTo>
                  <a:lnTo>
                    <a:pt x="335" y="198"/>
                  </a:lnTo>
                  <a:lnTo>
                    <a:pt x="335" y="198"/>
                  </a:lnTo>
                  <a:lnTo>
                    <a:pt x="331" y="199"/>
                  </a:lnTo>
                  <a:lnTo>
                    <a:pt x="326" y="202"/>
                  </a:lnTo>
                  <a:lnTo>
                    <a:pt x="326" y="202"/>
                  </a:lnTo>
                  <a:close/>
                  <a:moveTo>
                    <a:pt x="588" y="198"/>
                  </a:moveTo>
                  <a:lnTo>
                    <a:pt x="588" y="198"/>
                  </a:lnTo>
                  <a:lnTo>
                    <a:pt x="590" y="201"/>
                  </a:lnTo>
                  <a:lnTo>
                    <a:pt x="592" y="202"/>
                  </a:lnTo>
                  <a:lnTo>
                    <a:pt x="592" y="202"/>
                  </a:lnTo>
                  <a:lnTo>
                    <a:pt x="593" y="201"/>
                  </a:lnTo>
                  <a:lnTo>
                    <a:pt x="595" y="198"/>
                  </a:lnTo>
                  <a:lnTo>
                    <a:pt x="595" y="198"/>
                  </a:lnTo>
                  <a:lnTo>
                    <a:pt x="592" y="198"/>
                  </a:lnTo>
                  <a:lnTo>
                    <a:pt x="588" y="198"/>
                  </a:lnTo>
                  <a:lnTo>
                    <a:pt x="588" y="198"/>
                  </a:lnTo>
                  <a:close/>
                  <a:moveTo>
                    <a:pt x="610" y="205"/>
                  </a:moveTo>
                  <a:lnTo>
                    <a:pt x="610" y="205"/>
                  </a:lnTo>
                  <a:lnTo>
                    <a:pt x="608" y="202"/>
                  </a:lnTo>
                  <a:lnTo>
                    <a:pt x="608" y="199"/>
                  </a:lnTo>
                  <a:lnTo>
                    <a:pt x="608" y="198"/>
                  </a:lnTo>
                  <a:lnTo>
                    <a:pt x="608" y="198"/>
                  </a:lnTo>
                  <a:lnTo>
                    <a:pt x="607" y="199"/>
                  </a:lnTo>
                  <a:lnTo>
                    <a:pt x="607" y="201"/>
                  </a:lnTo>
                  <a:lnTo>
                    <a:pt x="608" y="204"/>
                  </a:lnTo>
                  <a:lnTo>
                    <a:pt x="610" y="205"/>
                  </a:lnTo>
                  <a:lnTo>
                    <a:pt x="610" y="205"/>
                  </a:lnTo>
                  <a:close/>
                  <a:moveTo>
                    <a:pt x="128" y="204"/>
                  </a:moveTo>
                  <a:lnTo>
                    <a:pt x="128" y="204"/>
                  </a:lnTo>
                  <a:lnTo>
                    <a:pt x="134" y="204"/>
                  </a:lnTo>
                  <a:lnTo>
                    <a:pt x="139" y="204"/>
                  </a:lnTo>
                  <a:lnTo>
                    <a:pt x="139" y="204"/>
                  </a:lnTo>
                  <a:lnTo>
                    <a:pt x="139" y="199"/>
                  </a:lnTo>
                  <a:lnTo>
                    <a:pt x="139" y="199"/>
                  </a:lnTo>
                  <a:lnTo>
                    <a:pt x="133" y="201"/>
                  </a:lnTo>
                  <a:lnTo>
                    <a:pt x="128" y="204"/>
                  </a:lnTo>
                  <a:lnTo>
                    <a:pt x="128" y="204"/>
                  </a:lnTo>
                  <a:close/>
                  <a:moveTo>
                    <a:pt x="244" y="205"/>
                  </a:moveTo>
                  <a:lnTo>
                    <a:pt x="244" y="205"/>
                  </a:lnTo>
                  <a:lnTo>
                    <a:pt x="248" y="210"/>
                  </a:lnTo>
                  <a:lnTo>
                    <a:pt x="250" y="213"/>
                  </a:lnTo>
                  <a:lnTo>
                    <a:pt x="253" y="216"/>
                  </a:lnTo>
                  <a:lnTo>
                    <a:pt x="253" y="216"/>
                  </a:lnTo>
                  <a:lnTo>
                    <a:pt x="255" y="209"/>
                  </a:lnTo>
                  <a:lnTo>
                    <a:pt x="256" y="199"/>
                  </a:lnTo>
                  <a:lnTo>
                    <a:pt x="256" y="199"/>
                  </a:lnTo>
                  <a:lnTo>
                    <a:pt x="250" y="202"/>
                  </a:lnTo>
                  <a:lnTo>
                    <a:pt x="247" y="202"/>
                  </a:lnTo>
                  <a:lnTo>
                    <a:pt x="244" y="205"/>
                  </a:lnTo>
                  <a:lnTo>
                    <a:pt x="244" y="205"/>
                  </a:lnTo>
                  <a:close/>
                  <a:moveTo>
                    <a:pt x="213" y="207"/>
                  </a:moveTo>
                  <a:lnTo>
                    <a:pt x="213" y="207"/>
                  </a:lnTo>
                  <a:lnTo>
                    <a:pt x="215" y="207"/>
                  </a:lnTo>
                  <a:lnTo>
                    <a:pt x="215" y="204"/>
                  </a:lnTo>
                  <a:lnTo>
                    <a:pt x="215" y="202"/>
                  </a:lnTo>
                  <a:lnTo>
                    <a:pt x="213" y="201"/>
                  </a:lnTo>
                  <a:lnTo>
                    <a:pt x="213" y="201"/>
                  </a:lnTo>
                  <a:lnTo>
                    <a:pt x="212" y="204"/>
                  </a:lnTo>
                  <a:lnTo>
                    <a:pt x="212" y="207"/>
                  </a:lnTo>
                  <a:lnTo>
                    <a:pt x="213" y="207"/>
                  </a:lnTo>
                  <a:lnTo>
                    <a:pt x="213" y="207"/>
                  </a:lnTo>
                  <a:close/>
                  <a:moveTo>
                    <a:pt x="524" y="201"/>
                  </a:moveTo>
                  <a:lnTo>
                    <a:pt x="524" y="201"/>
                  </a:lnTo>
                  <a:lnTo>
                    <a:pt x="521" y="202"/>
                  </a:lnTo>
                  <a:lnTo>
                    <a:pt x="518" y="202"/>
                  </a:lnTo>
                  <a:lnTo>
                    <a:pt x="518" y="202"/>
                  </a:lnTo>
                  <a:lnTo>
                    <a:pt x="518" y="204"/>
                  </a:lnTo>
                  <a:lnTo>
                    <a:pt x="517" y="205"/>
                  </a:lnTo>
                  <a:lnTo>
                    <a:pt x="515" y="207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21" y="212"/>
                  </a:lnTo>
                  <a:lnTo>
                    <a:pt x="526" y="213"/>
                  </a:lnTo>
                  <a:lnTo>
                    <a:pt x="526" y="213"/>
                  </a:lnTo>
                  <a:lnTo>
                    <a:pt x="526" y="207"/>
                  </a:lnTo>
                  <a:lnTo>
                    <a:pt x="526" y="202"/>
                  </a:lnTo>
                  <a:lnTo>
                    <a:pt x="524" y="201"/>
                  </a:lnTo>
                  <a:lnTo>
                    <a:pt x="524" y="201"/>
                  </a:lnTo>
                  <a:close/>
                  <a:moveTo>
                    <a:pt x="532" y="202"/>
                  </a:moveTo>
                  <a:lnTo>
                    <a:pt x="532" y="202"/>
                  </a:lnTo>
                  <a:lnTo>
                    <a:pt x="532" y="210"/>
                  </a:lnTo>
                  <a:lnTo>
                    <a:pt x="532" y="213"/>
                  </a:lnTo>
                  <a:lnTo>
                    <a:pt x="534" y="216"/>
                  </a:lnTo>
                  <a:lnTo>
                    <a:pt x="534" y="216"/>
                  </a:lnTo>
                  <a:lnTo>
                    <a:pt x="534" y="216"/>
                  </a:lnTo>
                  <a:lnTo>
                    <a:pt x="535" y="216"/>
                  </a:lnTo>
                  <a:lnTo>
                    <a:pt x="535" y="216"/>
                  </a:lnTo>
                  <a:lnTo>
                    <a:pt x="537" y="209"/>
                  </a:lnTo>
                  <a:lnTo>
                    <a:pt x="537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2"/>
                  </a:lnTo>
                  <a:lnTo>
                    <a:pt x="534" y="202"/>
                  </a:lnTo>
                  <a:lnTo>
                    <a:pt x="532" y="202"/>
                  </a:lnTo>
                  <a:lnTo>
                    <a:pt x="532" y="202"/>
                  </a:lnTo>
                  <a:close/>
                  <a:moveTo>
                    <a:pt x="541" y="202"/>
                  </a:moveTo>
                  <a:lnTo>
                    <a:pt x="541" y="202"/>
                  </a:lnTo>
                  <a:lnTo>
                    <a:pt x="540" y="209"/>
                  </a:lnTo>
                  <a:lnTo>
                    <a:pt x="540" y="216"/>
                  </a:lnTo>
                  <a:lnTo>
                    <a:pt x="540" y="216"/>
                  </a:lnTo>
                  <a:lnTo>
                    <a:pt x="541" y="216"/>
                  </a:lnTo>
                  <a:lnTo>
                    <a:pt x="543" y="218"/>
                  </a:lnTo>
                  <a:lnTo>
                    <a:pt x="544" y="218"/>
                  </a:lnTo>
                  <a:lnTo>
                    <a:pt x="546" y="218"/>
                  </a:lnTo>
                  <a:lnTo>
                    <a:pt x="546" y="218"/>
                  </a:lnTo>
                  <a:lnTo>
                    <a:pt x="549" y="212"/>
                  </a:lnTo>
                  <a:lnTo>
                    <a:pt x="550" y="202"/>
                  </a:lnTo>
                  <a:lnTo>
                    <a:pt x="550" y="202"/>
                  </a:lnTo>
                  <a:lnTo>
                    <a:pt x="546" y="201"/>
                  </a:lnTo>
                  <a:lnTo>
                    <a:pt x="541" y="202"/>
                  </a:lnTo>
                  <a:lnTo>
                    <a:pt x="541" y="202"/>
                  </a:lnTo>
                  <a:close/>
                  <a:moveTo>
                    <a:pt x="625" y="216"/>
                  </a:moveTo>
                  <a:lnTo>
                    <a:pt x="625" y="216"/>
                  </a:lnTo>
                  <a:lnTo>
                    <a:pt x="625" y="213"/>
                  </a:lnTo>
                  <a:lnTo>
                    <a:pt x="625" y="210"/>
                  </a:lnTo>
                  <a:lnTo>
                    <a:pt x="625" y="204"/>
                  </a:lnTo>
                  <a:lnTo>
                    <a:pt x="625" y="204"/>
                  </a:lnTo>
                  <a:lnTo>
                    <a:pt x="620" y="201"/>
                  </a:lnTo>
                  <a:lnTo>
                    <a:pt x="620" y="201"/>
                  </a:lnTo>
                  <a:lnTo>
                    <a:pt x="622" y="210"/>
                  </a:lnTo>
                  <a:lnTo>
                    <a:pt x="622" y="213"/>
                  </a:lnTo>
                  <a:lnTo>
                    <a:pt x="625" y="216"/>
                  </a:lnTo>
                  <a:lnTo>
                    <a:pt x="625" y="216"/>
                  </a:lnTo>
                  <a:close/>
                  <a:moveTo>
                    <a:pt x="345" y="210"/>
                  </a:moveTo>
                  <a:lnTo>
                    <a:pt x="345" y="210"/>
                  </a:lnTo>
                  <a:lnTo>
                    <a:pt x="346" y="210"/>
                  </a:lnTo>
                  <a:lnTo>
                    <a:pt x="346" y="209"/>
                  </a:lnTo>
                  <a:lnTo>
                    <a:pt x="348" y="209"/>
                  </a:lnTo>
                  <a:lnTo>
                    <a:pt x="348" y="209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45" y="202"/>
                  </a:lnTo>
                  <a:lnTo>
                    <a:pt x="343" y="205"/>
                  </a:lnTo>
                  <a:lnTo>
                    <a:pt x="345" y="210"/>
                  </a:lnTo>
                  <a:lnTo>
                    <a:pt x="345" y="210"/>
                  </a:lnTo>
                  <a:close/>
                  <a:moveTo>
                    <a:pt x="649" y="210"/>
                  </a:moveTo>
                  <a:lnTo>
                    <a:pt x="649" y="210"/>
                  </a:lnTo>
                  <a:lnTo>
                    <a:pt x="654" y="213"/>
                  </a:lnTo>
                  <a:lnTo>
                    <a:pt x="654" y="213"/>
                  </a:lnTo>
                  <a:lnTo>
                    <a:pt x="654" y="207"/>
                  </a:lnTo>
                  <a:lnTo>
                    <a:pt x="653" y="204"/>
                  </a:lnTo>
                  <a:lnTo>
                    <a:pt x="649" y="202"/>
                  </a:lnTo>
                  <a:lnTo>
                    <a:pt x="649" y="202"/>
                  </a:lnTo>
                  <a:lnTo>
                    <a:pt x="649" y="205"/>
                  </a:lnTo>
                  <a:lnTo>
                    <a:pt x="649" y="210"/>
                  </a:lnTo>
                  <a:lnTo>
                    <a:pt x="649" y="210"/>
                  </a:lnTo>
                  <a:close/>
                  <a:moveTo>
                    <a:pt x="311" y="207"/>
                  </a:moveTo>
                  <a:lnTo>
                    <a:pt x="311" y="207"/>
                  </a:lnTo>
                  <a:lnTo>
                    <a:pt x="312" y="207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4" y="204"/>
                  </a:lnTo>
                  <a:lnTo>
                    <a:pt x="314" y="204"/>
                  </a:lnTo>
                  <a:lnTo>
                    <a:pt x="312" y="205"/>
                  </a:lnTo>
                  <a:lnTo>
                    <a:pt x="311" y="205"/>
                  </a:lnTo>
                  <a:lnTo>
                    <a:pt x="311" y="207"/>
                  </a:lnTo>
                  <a:lnTo>
                    <a:pt x="311" y="207"/>
                  </a:lnTo>
                  <a:close/>
                  <a:moveTo>
                    <a:pt x="335" y="210"/>
                  </a:moveTo>
                  <a:lnTo>
                    <a:pt x="335" y="210"/>
                  </a:lnTo>
                  <a:lnTo>
                    <a:pt x="335" y="205"/>
                  </a:lnTo>
                  <a:lnTo>
                    <a:pt x="335" y="204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34" y="205"/>
                  </a:lnTo>
                  <a:lnTo>
                    <a:pt x="334" y="207"/>
                  </a:lnTo>
                  <a:lnTo>
                    <a:pt x="334" y="209"/>
                  </a:lnTo>
                  <a:lnTo>
                    <a:pt x="335" y="210"/>
                  </a:lnTo>
                  <a:lnTo>
                    <a:pt x="335" y="210"/>
                  </a:lnTo>
                  <a:close/>
                  <a:moveTo>
                    <a:pt x="512" y="204"/>
                  </a:moveTo>
                  <a:lnTo>
                    <a:pt x="512" y="204"/>
                  </a:lnTo>
                  <a:lnTo>
                    <a:pt x="508" y="204"/>
                  </a:lnTo>
                  <a:lnTo>
                    <a:pt x="508" y="204"/>
                  </a:lnTo>
                  <a:lnTo>
                    <a:pt x="508" y="205"/>
                  </a:lnTo>
                  <a:lnTo>
                    <a:pt x="509" y="205"/>
                  </a:lnTo>
                  <a:lnTo>
                    <a:pt x="511" y="205"/>
                  </a:lnTo>
                  <a:lnTo>
                    <a:pt x="512" y="204"/>
                  </a:lnTo>
                  <a:lnTo>
                    <a:pt x="512" y="204"/>
                  </a:lnTo>
                  <a:close/>
                  <a:moveTo>
                    <a:pt x="64" y="224"/>
                  </a:moveTo>
                  <a:lnTo>
                    <a:pt x="64" y="224"/>
                  </a:lnTo>
                  <a:lnTo>
                    <a:pt x="67" y="225"/>
                  </a:lnTo>
                  <a:lnTo>
                    <a:pt x="70" y="225"/>
                  </a:lnTo>
                  <a:lnTo>
                    <a:pt x="76" y="225"/>
                  </a:lnTo>
                  <a:lnTo>
                    <a:pt x="76" y="225"/>
                  </a:lnTo>
                  <a:lnTo>
                    <a:pt x="75" y="216"/>
                  </a:lnTo>
                  <a:lnTo>
                    <a:pt x="75" y="207"/>
                  </a:lnTo>
                  <a:lnTo>
                    <a:pt x="75" y="207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7" y="207"/>
                  </a:lnTo>
                  <a:lnTo>
                    <a:pt x="65" y="212"/>
                  </a:lnTo>
                  <a:lnTo>
                    <a:pt x="64" y="218"/>
                  </a:lnTo>
                  <a:lnTo>
                    <a:pt x="64" y="224"/>
                  </a:lnTo>
                  <a:lnTo>
                    <a:pt x="64" y="224"/>
                  </a:lnTo>
                  <a:close/>
                  <a:moveTo>
                    <a:pt x="177" y="204"/>
                  </a:moveTo>
                  <a:lnTo>
                    <a:pt x="177" y="204"/>
                  </a:lnTo>
                  <a:lnTo>
                    <a:pt x="171" y="207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8"/>
                  </a:lnTo>
                  <a:lnTo>
                    <a:pt x="162" y="218"/>
                  </a:lnTo>
                  <a:lnTo>
                    <a:pt x="166" y="218"/>
                  </a:lnTo>
                  <a:lnTo>
                    <a:pt x="16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8" y="210"/>
                  </a:lnTo>
                  <a:lnTo>
                    <a:pt x="178" y="207"/>
                  </a:lnTo>
                  <a:lnTo>
                    <a:pt x="177" y="204"/>
                  </a:lnTo>
                  <a:lnTo>
                    <a:pt x="177" y="204"/>
                  </a:lnTo>
                  <a:close/>
                  <a:moveTo>
                    <a:pt x="378" y="209"/>
                  </a:moveTo>
                  <a:lnTo>
                    <a:pt x="378" y="209"/>
                  </a:lnTo>
                  <a:lnTo>
                    <a:pt x="387" y="207"/>
                  </a:lnTo>
                  <a:lnTo>
                    <a:pt x="395" y="207"/>
                  </a:lnTo>
                  <a:lnTo>
                    <a:pt x="395" y="207"/>
                  </a:lnTo>
                  <a:lnTo>
                    <a:pt x="392" y="205"/>
                  </a:lnTo>
                  <a:lnTo>
                    <a:pt x="387" y="205"/>
                  </a:lnTo>
                  <a:lnTo>
                    <a:pt x="378" y="204"/>
                  </a:lnTo>
                  <a:lnTo>
                    <a:pt x="378" y="204"/>
                  </a:lnTo>
                  <a:lnTo>
                    <a:pt x="378" y="207"/>
                  </a:lnTo>
                  <a:lnTo>
                    <a:pt x="378" y="209"/>
                  </a:lnTo>
                  <a:lnTo>
                    <a:pt x="378" y="209"/>
                  </a:lnTo>
                  <a:close/>
                  <a:moveTo>
                    <a:pt x="486" y="205"/>
                  </a:moveTo>
                  <a:lnTo>
                    <a:pt x="486" y="205"/>
                  </a:lnTo>
                  <a:lnTo>
                    <a:pt x="488" y="209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92" y="210"/>
                  </a:lnTo>
                  <a:lnTo>
                    <a:pt x="499" y="210"/>
                  </a:lnTo>
                  <a:lnTo>
                    <a:pt x="499" y="210"/>
                  </a:lnTo>
                  <a:lnTo>
                    <a:pt x="497" y="207"/>
                  </a:lnTo>
                  <a:lnTo>
                    <a:pt x="495" y="204"/>
                  </a:lnTo>
                  <a:lnTo>
                    <a:pt x="495" y="204"/>
                  </a:lnTo>
                  <a:lnTo>
                    <a:pt x="491" y="205"/>
                  </a:lnTo>
                  <a:lnTo>
                    <a:pt x="486" y="205"/>
                  </a:lnTo>
                  <a:lnTo>
                    <a:pt x="486" y="205"/>
                  </a:lnTo>
                  <a:close/>
                  <a:moveTo>
                    <a:pt x="555" y="219"/>
                  </a:moveTo>
                  <a:lnTo>
                    <a:pt x="555" y="219"/>
                  </a:lnTo>
                  <a:lnTo>
                    <a:pt x="556" y="216"/>
                  </a:lnTo>
                  <a:lnTo>
                    <a:pt x="558" y="212"/>
                  </a:lnTo>
                  <a:lnTo>
                    <a:pt x="558" y="204"/>
                  </a:lnTo>
                  <a:lnTo>
                    <a:pt x="558" y="204"/>
                  </a:lnTo>
                  <a:lnTo>
                    <a:pt x="555" y="204"/>
                  </a:lnTo>
                  <a:lnTo>
                    <a:pt x="555" y="204"/>
                  </a:lnTo>
                  <a:lnTo>
                    <a:pt x="555" y="219"/>
                  </a:lnTo>
                  <a:lnTo>
                    <a:pt x="555" y="219"/>
                  </a:lnTo>
                  <a:close/>
                  <a:moveTo>
                    <a:pt x="204" y="210"/>
                  </a:moveTo>
                  <a:lnTo>
                    <a:pt x="204" y="210"/>
                  </a:lnTo>
                  <a:lnTo>
                    <a:pt x="206" y="210"/>
                  </a:lnTo>
                  <a:lnTo>
                    <a:pt x="207" y="207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6" y="205"/>
                  </a:lnTo>
                  <a:lnTo>
                    <a:pt x="204" y="207"/>
                  </a:lnTo>
                  <a:lnTo>
                    <a:pt x="204" y="210"/>
                  </a:lnTo>
                  <a:lnTo>
                    <a:pt x="204" y="210"/>
                  </a:lnTo>
                  <a:close/>
                  <a:moveTo>
                    <a:pt x="151" y="209"/>
                  </a:moveTo>
                  <a:lnTo>
                    <a:pt x="151" y="209"/>
                  </a:lnTo>
                  <a:lnTo>
                    <a:pt x="154" y="209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5" y="205"/>
                  </a:lnTo>
                  <a:lnTo>
                    <a:pt x="154" y="205"/>
                  </a:lnTo>
                  <a:lnTo>
                    <a:pt x="152" y="207"/>
                  </a:lnTo>
                  <a:lnTo>
                    <a:pt x="151" y="209"/>
                  </a:lnTo>
                  <a:lnTo>
                    <a:pt x="151" y="209"/>
                  </a:lnTo>
                  <a:close/>
                  <a:moveTo>
                    <a:pt x="354" y="209"/>
                  </a:moveTo>
                  <a:lnTo>
                    <a:pt x="354" y="209"/>
                  </a:lnTo>
                  <a:lnTo>
                    <a:pt x="358" y="210"/>
                  </a:lnTo>
                  <a:lnTo>
                    <a:pt x="361" y="209"/>
                  </a:lnTo>
                  <a:lnTo>
                    <a:pt x="363" y="207"/>
                  </a:lnTo>
                  <a:lnTo>
                    <a:pt x="363" y="207"/>
                  </a:lnTo>
                  <a:lnTo>
                    <a:pt x="360" y="207"/>
                  </a:lnTo>
                  <a:lnTo>
                    <a:pt x="358" y="207"/>
                  </a:lnTo>
                  <a:lnTo>
                    <a:pt x="354" y="205"/>
                  </a:lnTo>
                  <a:lnTo>
                    <a:pt x="354" y="205"/>
                  </a:lnTo>
                  <a:lnTo>
                    <a:pt x="354" y="209"/>
                  </a:lnTo>
                  <a:lnTo>
                    <a:pt x="354" y="209"/>
                  </a:lnTo>
                  <a:close/>
                  <a:moveTo>
                    <a:pt x="459" y="209"/>
                  </a:moveTo>
                  <a:lnTo>
                    <a:pt x="459" y="209"/>
                  </a:lnTo>
                  <a:lnTo>
                    <a:pt x="463" y="209"/>
                  </a:lnTo>
                  <a:lnTo>
                    <a:pt x="468" y="209"/>
                  </a:lnTo>
                  <a:lnTo>
                    <a:pt x="468" y="209"/>
                  </a:lnTo>
                  <a:lnTo>
                    <a:pt x="468" y="207"/>
                  </a:lnTo>
                  <a:lnTo>
                    <a:pt x="466" y="205"/>
                  </a:lnTo>
                  <a:lnTo>
                    <a:pt x="466" y="205"/>
                  </a:lnTo>
                  <a:lnTo>
                    <a:pt x="465" y="207"/>
                  </a:lnTo>
                  <a:lnTo>
                    <a:pt x="462" y="207"/>
                  </a:lnTo>
                  <a:lnTo>
                    <a:pt x="460" y="207"/>
                  </a:lnTo>
                  <a:lnTo>
                    <a:pt x="459" y="209"/>
                  </a:lnTo>
                  <a:lnTo>
                    <a:pt x="459" y="209"/>
                  </a:lnTo>
                  <a:close/>
                  <a:moveTo>
                    <a:pt x="473" y="209"/>
                  </a:moveTo>
                  <a:lnTo>
                    <a:pt x="473" y="209"/>
                  </a:lnTo>
                  <a:lnTo>
                    <a:pt x="479" y="209"/>
                  </a:lnTo>
                  <a:lnTo>
                    <a:pt x="479" y="209"/>
                  </a:lnTo>
                  <a:lnTo>
                    <a:pt x="477" y="207"/>
                  </a:lnTo>
                  <a:lnTo>
                    <a:pt x="476" y="205"/>
                  </a:lnTo>
                  <a:lnTo>
                    <a:pt x="473" y="207"/>
                  </a:lnTo>
                  <a:lnTo>
                    <a:pt x="473" y="209"/>
                  </a:lnTo>
                  <a:lnTo>
                    <a:pt x="473" y="209"/>
                  </a:lnTo>
                  <a:close/>
                  <a:moveTo>
                    <a:pt x="630" y="218"/>
                  </a:moveTo>
                  <a:lnTo>
                    <a:pt x="630" y="218"/>
                  </a:lnTo>
                  <a:lnTo>
                    <a:pt x="634" y="218"/>
                  </a:lnTo>
                  <a:lnTo>
                    <a:pt x="640" y="219"/>
                  </a:lnTo>
                  <a:lnTo>
                    <a:pt x="640" y="219"/>
                  </a:lnTo>
                  <a:lnTo>
                    <a:pt x="642" y="218"/>
                  </a:lnTo>
                  <a:lnTo>
                    <a:pt x="642" y="216"/>
                  </a:lnTo>
                  <a:lnTo>
                    <a:pt x="643" y="215"/>
                  </a:lnTo>
                  <a:lnTo>
                    <a:pt x="643" y="213"/>
                  </a:lnTo>
                  <a:lnTo>
                    <a:pt x="643" y="213"/>
                  </a:lnTo>
                  <a:lnTo>
                    <a:pt x="637" y="209"/>
                  </a:lnTo>
                  <a:lnTo>
                    <a:pt x="633" y="207"/>
                  </a:lnTo>
                  <a:lnTo>
                    <a:pt x="630" y="207"/>
                  </a:lnTo>
                  <a:lnTo>
                    <a:pt x="630" y="207"/>
                  </a:lnTo>
                  <a:lnTo>
                    <a:pt x="630" y="212"/>
                  </a:lnTo>
                  <a:lnTo>
                    <a:pt x="630" y="218"/>
                  </a:lnTo>
                  <a:lnTo>
                    <a:pt x="630" y="218"/>
                  </a:lnTo>
                  <a:close/>
                  <a:moveTo>
                    <a:pt x="703" y="234"/>
                  </a:moveTo>
                  <a:lnTo>
                    <a:pt x="703" y="234"/>
                  </a:lnTo>
                  <a:lnTo>
                    <a:pt x="703" y="225"/>
                  </a:lnTo>
                  <a:lnTo>
                    <a:pt x="701" y="218"/>
                  </a:lnTo>
                  <a:lnTo>
                    <a:pt x="698" y="212"/>
                  </a:lnTo>
                  <a:lnTo>
                    <a:pt x="694" y="207"/>
                  </a:lnTo>
                  <a:lnTo>
                    <a:pt x="692" y="207"/>
                  </a:lnTo>
                  <a:lnTo>
                    <a:pt x="692" y="207"/>
                  </a:lnTo>
                  <a:lnTo>
                    <a:pt x="694" y="213"/>
                  </a:lnTo>
                  <a:lnTo>
                    <a:pt x="697" y="221"/>
                  </a:lnTo>
                  <a:lnTo>
                    <a:pt x="700" y="227"/>
                  </a:lnTo>
                  <a:lnTo>
                    <a:pt x="703" y="234"/>
                  </a:lnTo>
                  <a:lnTo>
                    <a:pt x="703" y="234"/>
                  </a:lnTo>
                  <a:close/>
                  <a:moveTo>
                    <a:pt x="238" y="216"/>
                  </a:moveTo>
                  <a:lnTo>
                    <a:pt x="238" y="216"/>
                  </a:lnTo>
                  <a:lnTo>
                    <a:pt x="239" y="216"/>
                  </a:lnTo>
                  <a:lnTo>
                    <a:pt x="241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2" y="210"/>
                  </a:lnTo>
                  <a:lnTo>
                    <a:pt x="239" y="207"/>
                  </a:lnTo>
                  <a:lnTo>
                    <a:pt x="239" y="207"/>
                  </a:lnTo>
                  <a:lnTo>
                    <a:pt x="238" y="216"/>
                  </a:lnTo>
                  <a:lnTo>
                    <a:pt x="238" y="216"/>
                  </a:lnTo>
                  <a:close/>
                  <a:moveTo>
                    <a:pt x="503" y="210"/>
                  </a:moveTo>
                  <a:lnTo>
                    <a:pt x="503" y="210"/>
                  </a:lnTo>
                  <a:lnTo>
                    <a:pt x="505" y="209"/>
                  </a:lnTo>
                  <a:lnTo>
                    <a:pt x="506" y="207"/>
                  </a:lnTo>
                  <a:lnTo>
                    <a:pt x="506" y="207"/>
                  </a:lnTo>
                  <a:lnTo>
                    <a:pt x="505" y="207"/>
                  </a:lnTo>
                  <a:lnTo>
                    <a:pt x="503" y="207"/>
                  </a:lnTo>
                  <a:lnTo>
                    <a:pt x="503" y="207"/>
                  </a:lnTo>
                  <a:lnTo>
                    <a:pt x="503" y="210"/>
                  </a:lnTo>
                  <a:lnTo>
                    <a:pt x="503" y="210"/>
                  </a:lnTo>
                  <a:close/>
                  <a:moveTo>
                    <a:pt x="290" y="209"/>
                  </a:moveTo>
                  <a:lnTo>
                    <a:pt x="290" y="209"/>
                  </a:lnTo>
                  <a:lnTo>
                    <a:pt x="290" y="210"/>
                  </a:lnTo>
                  <a:lnTo>
                    <a:pt x="288" y="212"/>
                  </a:lnTo>
                  <a:lnTo>
                    <a:pt x="284" y="212"/>
                  </a:lnTo>
                  <a:lnTo>
                    <a:pt x="280" y="212"/>
                  </a:lnTo>
                  <a:lnTo>
                    <a:pt x="279" y="213"/>
                  </a:lnTo>
                  <a:lnTo>
                    <a:pt x="277" y="215"/>
                  </a:lnTo>
                  <a:lnTo>
                    <a:pt x="277" y="215"/>
                  </a:lnTo>
                  <a:lnTo>
                    <a:pt x="288" y="213"/>
                  </a:lnTo>
                  <a:lnTo>
                    <a:pt x="299" y="212"/>
                  </a:lnTo>
                  <a:lnTo>
                    <a:pt x="299" y="212"/>
                  </a:lnTo>
                  <a:lnTo>
                    <a:pt x="299" y="210"/>
                  </a:lnTo>
                  <a:lnTo>
                    <a:pt x="299" y="207"/>
                  </a:lnTo>
                  <a:lnTo>
                    <a:pt x="299" y="207"/>
                  </a:lnTo>
                  <a:lnTo>
                    <a:pt x="294" y="209"/>
                  </a:lnTo>
                  <a:lnTo>
                    <a:pt x="293" y="210"/>
                  </a:lnTo>
                  <a:lnTo>
                    <a:pt x="290" y="209"/>
                  </a:lnTo>
                  <a:lnTo>
                    <a:pt x="290" y="209"/>
                  </a:lnTo>
                  <a:close/>
                  <a:moveTo>
                    <a:pt x="561" y="221"/>
                  </a:moveTo>
                  <a:lnTo>
                    <a:pt x="561" y="221"/>
                  </a:lnTo>
                  <a:lnTo>
                    <a:pt x="566" y="222"/>
                  </a:lnTo>
                  <a:lnTo>
                    <a:pt x="569" y="222"/>
                  </a:lnTo>
                  <a:lnTo>
                    <a:pt x="572" y="222"/>
                  </a:lnTo>
                  <a:lnTo>
                    <a:pt x="572" y="222"/>
                  </a:lnTo>
                  <a:lnTo>
                    <a:pt x="569" y="213"/>
                  </a:lnTo>
                  <a:lnTo>
                    <a:pt x="563" y="207"/>
                  </a:lnTo>
                  <a:lnTo>
                    <a:pt x="563" y="207"/>
                  </a:lnTo>
                  <a:lnTo>
                    <a:pt x="561" y="221"/>
                  </a:lnTo>
                  <a:lnTo>
                    <a:pt x="561" y="221"/>
                  </a:lnTo>
                  <a:close/>
                  <a:moveTo>
                    <a:pt x="683" y="207"/>
                  </a:moveTo>
                  <a:lnTo>
                    <a:pt x="683" y="207"/>
                  </a:lnTo>
                  <a:lnTo>
                    <a:pt x="680" y="210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7" y="215"/>
                  </a:lnTo>
                  <a:lnTo>
                    <a:pt x="678" y="219"/>
                  </a:lnTo>
                  <a:lnTo>
                    <a:pt x="678" y="222"/>
                  </a:lnTo>
                  <a:lnTo>
                    <a:pt x="677" y="227"/>
                  </a:lnTo>
                  <a:lnTo>
                    <a:pt x="677" y="227"/>
                  </a:lnTo>
                  <a:lnTo>
                    <a:pt x="688" y="233"/>
                  </a:lnTo>
                  <a:lnTo>
                    <a:pt x="688" y="233"/>
                  </a:lnTo>
                  <a:lnTo>
                    <a:pt x="686" y="227"/>
                  </a:lnTo>
                  <a:lnTo>
                    <a:pt x="688" y="219"/>
                  </a:lnTo>
                  <a:lnTo>
                    <a:pt x="686" y="213"/>
                  </a:lnTo>
                  <a:lnTo>
                    <a:pt x="686" y="210"/>
                  </a:lnTo>
                  <a:lnTo>
                    <a:pt x="683" y="207"/>
                  </a:lnTo>
                  <a:lnTo>
                    <a:pt x="683" y="207"/>
                  </a:lnTo>
                  <a:close/>
                  <a:moveTo>
                    <a:pt x="37" y="230"/>
                  </a:moveTo>
                  <a:lnTo>
                    <a:pt x="37" y="230"/>
                  </a:lnTo>
                  <a:lnTo>
                    <a:pt x="38" y="219"/>
                  </a:lnTo>
                  <a:lnTo>
                    <a:pt x="38" y="213"/>
                  </a:lnTo>
                  <a:lnTo>
                    <a:pt x="38" y="209"/>
                  </a:lnTo>
                  <a:lnTo>
                    <a:pt x="38" y="209"/>
                  </a:lnTo>
                  <a:lnTo>
                    <a:pt x="37" y="215"/>
                  </a:lnTo>
                  <a:lnTo>
                    <a:pt x="35" y="219"/>
                  </a:lnTo>
                  <a:lnTo>
                    <a:pt x="33" y="225"/>
                  </a:lnTo>
                  <a:lnTo>
                    <a:pt x="33" y="228"/>
                  </a:lnTo>
                  <a:lnTo>
                    <a:pt x="37" y="230"/>
                  </a:lnTo>
                  <a:lnTo>
                    <a:pt x="37" y="230"/>
                  </a:lnTo>
                  <a:close/>
                  <a:moveTo>
                    <a:pt x="82" y="227"/>
                  </a:moveTo>
                  <a:lnTo>
                    <a:pt x="82" y="227"/>
                  </a:lnTo>
                  <a:lnTo>
                    <a:pt x="84" y="227"/>
                  </a:lnTo>
                  <a:lnTo>
                    <a:pt x="85" y="225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91" y="222"/>
                  </a:lnTo>
                  <a:lnTo>
                    <a:pt x="91" y="218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82" y="209"/>
                  </a:lnTo>
                  <a:lnTo>
                    <a:pt x="82" y="209"/>
                  </a:lnTo>
                  <a:lnTo>
                    <a:pt x="82" y="215"/>
                  </a:lnTo>
                  <a:lnTo>
                    <a:pt x="81" y="219"/>
                  </a:lnTo>
                  <a:lnTo>
                    <a:pt x="81" y="224"/>
                  </a:lnTo>
                  <a:lnTo>
                    <a:pt x="82" y="227"/>
                  </a:lnTo>
                  <a:lnTo>
                    <a:pt x="82" y="227"/>
                  </a:lnTo>
                  <a:close/>
                  <a:moveTo>
                    <a:pt x="267" y="212"/>
                  </a:moveTo>
                  <a:lnTo>
                    <a:pt x="267" y="212"/>
                  </a:lnTo>
                  <a:lnTo>
                    <a:pt x="267" y="212"/>
                  </a:lnTo>
                  <a:lnTo>
                    <a:pt x="267" y="210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5" y="212"/>
                  </a:lnTo>
                  <a:lnTo>
                    <a:pt x="267" y="212"/>
                  </a:lnTo>
                  <a:lnTo>
                    <a:pt x="267" y="212"/>
                  </a:lnTo>
                  <a:close/>
                  <a:moveTo>
                    <a:pt x="117" y="210"/>
                  </a:moveTo>
                  <a:lnTo>
                    <a:pt x="117" y="210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7" y="216"/>
                  </a:lnTo>
                  <a:lnTo>
                    <a:pt x="119" y="218"/>
                  </a:lnTo>
                  <a:lnTo>
                    <a:pt x="119" y="222"/>
                  </a:lnTo>
                  <a:lnTo>
                    <a:pt x="119" y="222"/>
                  </a:lnTo>
                  <a:lnTo>
                    <a:pt x="123" y="221"/>
                  </a:lnTo>
                  <a:lnTo>
                    <a:pt x="128" y="216"/>
                  </a:lnTo>
                  <a:lnTo>
                    <a:pt x="134" y="209"/>
                  </a:lnTo>
                  <a:lnTo>
                    <a:pt x="134" y="209"/>
                  </a:lnTo>
                  <a:lnTo>
                    <a:pt x="126" y="209"/>
                  </a:lnTo>
                  <a:lnTo>
                    <a:pt x="117" y="210"/>
                  </a:lnTo>
                  <a:lnTo>
                    <a:pt x="117" y="210"/>
                  </a:lnTo>
                  <a:close/>
                  <a:moveTo>
                    <a:pt x="221" y="212"/>
                  </a:moveTo>
                  <a:lnTo>
                    <a:pt x="221" y="212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4" y="218"/>
                  </a:lnTo>
                  <a:lnTo>
                    <a:pt x="229" y="218"/>
                  </a:lnTo>
                  <a:lnTo>
                    <a:pt x="229" y="218"/>
                  </a:lnTo>
                  <a:lnTo>
                    <a:pt x="229" y="213"/>
                  </a:lnTo>
                  <a:lnTo>
                    <a:pt x="226" y="209"/>
                  </a:lnTo>
                  <a:lnTo>
                    <a:pt x="226" y="209"/>
                  </a:lnTo>
                  <a:lnTo>
                    <a:pt x="223" y="210"/>
                  </a:lnTo>
                  <a:lnTo>
                    <a:pt x="221" y="212"/>
                  </a:lnTo>
                  <a:lnTo>
                    <a:pt x="221" y="212"/>
                  </a:lnTo>
                  <a:close/>
                  <a:moveTo>
                    <a:pt x="735" y="221"/>
                  </a:moveTo>
                  <a:lnTo>
                    <a:pt x="735" y="221"/>
                  </a:lnTo>
                  <a:lnTo>
                    <a:pt x="738" y="221"/>
                  </a:lnTo>
                  <a:lnTo>
                    <a:pt x="739" y="219"/>
                  </a:lnTo>
                  <a:lnTo>
                    <a:pt x="739" y="219"/>
                  </a:lnTo>
                  <a:lnTo>
                    <a:pt x="738" y="213"/>
                  </a:lnTo>
                  <a:lnTo>
                    <a:pt x="738" y="210"/>
                  </a:lnTo>
                  <a:lnTo>
                    <a:pt x="736" y="209"/>
                  </a:lnTo>
                  <a:lnTo>
                    <a:pt x="736" y="209"/>
                  </a:lnTo>
                  <a:lnTo>
                    <a:pt x="736" y="215"/>
                  </a:lnTo>
                  <a:lnTo>
                    <a:pt x="735" y="221"/>
                  </a:lnTo>
                  <a:lnTo>
                    <a:pt x="735" y="221"/>
                  </a:lnTo>
                  <a:close/>
                  <a:moveTo>
                    <a:pt x="416" y="212"/>
                  </a:moveTo>
                  <a:lnTo>
                    <a:pt x="416" y="212"/>
                  </a:lnTo>
                  <a:lnTo>
                    <a:pt x="419" y="212"/>
                  </a:lnTo>
                  <a:lnTo>
                    <a:pt x="422" y="212"/>
                  </a:lnTo>
                  <a:lnTo>
                    <a:pt x="422" y="212"/>
                  </a:lnTo>
                  <a:lnTo>
                    <a:pt x="419" y="210"/>
                  </a:lnTo>
                  <a:lnTo>
                    <a:pt x="418" y="210"/>
                  </a:lnTo>
                  <a:lnTo>
                    <a:pt x="416" y="212"/>
                  </a:lnTo>
                  <a:lnTo>
                    <a:pt x="416" y="212"/>
                  </a:lnTo>
                  <a:close/>
                  <a:moveTo>
                    <a:pt x="431" y="212"/>
                  </a:moveTo>
                  <a:lnTo>
                    <a:pt x="431" y="212"/>
                  </a:lnTo>
                  <a:lnTo>
                    <a:pt x="438" y="213"/>
                  </a:lnTo>
                  <a:lnTo>
                    <a:pt x="441" y="215"/>
                  </a:lnTo>
                  <a:lnTo>
                    <a:pt x="442" y="213"/>
                  </a:lnTo>
                  <a:lnTo>
                    <a:pt x="442" y="213"/>
                  </a:lnTo>
                  <a:lnTo>
                    <a:pt x="438" y="212"/>
                  </a:lnTo>
                  <a:lnTo>
                    <a:pt x="434" y="212"/>
                  </a:lnTo>
                  <a:lnTo>
                    <a:pt x="431" y="212"/>
                  </a:lnTo>
                  <a:lnTo>
                    <a:pt x="431" y="212"/>
                  </a:lnTo>
                  <a:close/>
                  <a:moveTo>
                    <a:pt x="511" y="212"/>
                  </a:moveTo>
                  <a:lnTo>
                    <a:pt x="511" y="212"/>
                  </a:lnTo>
                  <a:lnTo>
                    <a:pt x="511" y="213"/>
                  </a:lnTo>
                  <a:lnTo>
                    <a:pt x="514" y="213"/>
                  </a:lnTo>
                  <a:lnTo>
                    <a:pt x="517" y="212"/>
                  </a:lnTo>
                  <a:lnTo>
                    <a:pt x="517" y="212"/>
                  </a:lnTo>
                  <a:lnTo>
                    <a:pt x="514" y="212"/>
                  </a:lnTo>
                  <a:lnTo>
                    <a:pt x="511" y="212"/>
                  </a:lnTo>
                  <a:lnTo>
                    <a:pt x="511" y="212"/>
                  </a:lnTo>
                  <a:close/>
                  <a:moveTo>
                    <a:pt x="99" y="216"/>
                  </a:moveTo>
                  <a:lnTo>
                    <a:pt x="99" y="216"/>
                  </a:lnTo>
                  <a:lnTo>
                    <a:pt x="101" y="213"/>
                  </a:lnTo>
                  <a:lnTo>
                    <a:pt x="101" y="212"/>
                  </a:lnTo>
                  <a:lnTo>
                    <a:pt x="99" y="212"/>
                  </a:lnTo>
                  <a:lnTo>
                    <a:pt x="99" y="212"/>
                  </a:lnTo>
                  <a:lnTo>
                    <a:pt x="99" y="215"/>
                  </a:lnTo>
                  <a:lnTo>
                    <a:pt x="98" y="215"/>
                  </a:lnTo>
                  <a:lnTo>
                    <a:pt x="99" y="216"/>
                  </a:lnTo>
                  <a:lnTo>
                    <a:pt x="99" y="216"/>
                  </a:lnTo>
                  <a:close/>
                  <a:moveTo>
                    <a:pt x="390" y="215"/>
                  </a:moveTo>
                  <a:lnTo>
                    <a:pt x="390" y="215"/>
                  </a:lnTo>
                  <a:lnTo>
                    <a:pt x="389" y="213"/>
                  </a:lnTo>
                  <a:lnTo>
                    <a:pt x="386" y="213"/>
                  </a:lnTo>
                  <a:lnTo>
                    <a:pt x="386" y="213"/>
                  </a:lnTo>
                  <a:lnTo>
                    <a:pt x="386" y="212"/>
                  </a:lnTo>
                  <a:lnTo>
                    <a:pt x="384" y="212"/>
                  </a:lnTo>
                  <a:lnTo>
                    <a:pt x="384" y="212"/>
                  </a:lnTo>
                  <a:lnTo>
                    <a:pt x="383" y="212"/>
                  </a:lnTo>
                  <a:lnTo>
                    <a:pt x="381" y="212"/>
                  </a:lnTo>
                  <a:lnTo>
                    <a:pt x="380" y="213"/>
                  </a:lnTo>
                  <a:lnTo>
                    <a:pt x="378" y="215"/>
                  </a:lnTo>
                  <a:lnTo>
                    <a:pt x="378" y="215"/>
                  </a:lnTo>
                  <a:lnTo>
                    <a:pt x="387" y="215"/>
                  </a:lnTo>
                  <a:lnTo>
                    <a:pt x="392" y="215"/>
                  </a:lnTo>
                  <a:lnTo>
                    <a:pt x="390" y="215"/>
                  </a:lnTo>
                  <a:lnTo>
                    <a:pt x="390" y="215"/>
                  </a:lnTo>
                  <a:close/>
                  <a:moveTo>
                    <a:pt x="151" y="215"/>
                  </a:moveTo>
                  <a:lnTo>
                    <a:pt x="151" y="215"/>
                  </a:lnTo>
                  <a:lnTo>
                    <a:pt x="149" y="218"/>
                  </a:lnTo>
                  <a:lnTo>
                    <a:pt x="149" y="221"/>
                  </a:lnTo>
                  <a:lnTo>
                    <a:pt x="149" y="221"/>
                  </a:lnTo>
                  <a:lnTo>
                    <a:pt x="152" y="221"/>
                  </a:lnTo>
                  <a:lnTo>
                    <a:pt x="157" y="219"/>
                  </a:lnTo>
                  <a:lnTo>
                    <a:pt x="157" y="219"/>
                  </a:lnTo>
                  <a:lnTo>
                    <a:pt x="157" y="216"/>
                  </a:lnTo>
                  <a:lnTo>
                    <a:pt x="157" y="215"/>
                  </a:lnTo>
                  <a:lnTo>
                    <a:pt x="157" y="213"/>
                  </a:lnTo>
                  <a:lnTo>
                    <a:pt x="157" y="213"/>
                  </a:lnTo>
                  <a:lnTo>
                    <a:pt x="155" y="212"/>
                  </a:lnTo>
                  <a:lnTo>
                    <a:pt x="154" y="213"/>
                  </a:lnTo>
                  <a:lnTo>
                    <a:pt x="151" y="215"/>
                  </a:lnTo>
                  <a:lnTo>
                    <a:pt x="151" y="215"/>
                  </a:lnTo>
                  <a:close/>
                  <a:moveTo>
                    <a:pt x="587" y="213"/>
                  </a:moveTo>
                  <a:lnTo>
                    <a:pt x="587" y="213"/>
                  </a:lnTo>
                  <a:lnTo>
                    <a:pt x="587" y="219"/>
                  </a:lnTo>
                  <a:lnTo>
                    <a:pt x="587" y="219"/>
                  </a:lnTo>
                  <a:lnTo>
                    <a:pt x="588" y="218"/>
                  </a:lnTo>
                  <a:lnTo>
                    <a:pt x="588" y="216"/>
                  </a:lnTo>
                  <a:lnTo>
                    <a:pt x="588" y="212"/>
                  </a:lnTo>
                  <a:lnTo>
                    <a:pt x="588" y="212"/>
                  </a:lnTo>
                  <a:lnTo>
                    <a:pt x="588" y="213"/>
                  </a:lnTo>
                  <a:lnTo>
                    <a:pt x="587" y="213"/>
                  </a:lnTo>
                  <a:lnTo>
                    <a:pt x="587" y="213"/>
                  </a:lnTo>
                  <a:close/>
                  <a:moveTo>
                    <a:pt x="133" y="219"/>
                  </a:moveTo>
                  <a:lnTo>
                    <a:pt x="133" y="219"/>
                  </a:lnTo>
                  <a:lnTo>
                    <a:pt x="136" y="216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34" y="215"/>
                  </a:lnTo>
                  <a:lnTo>
                    <a:pt x="133" y="219"/>
                  </a:lnTo>
                  <a:lnTo>
                    <a:pt x="133" y="219"/>
                  </a:lnTo>
                  <a:close/>
                  <a:moveTo>
                    <a:pt x="210" y="215"/>
                  </a:moveTo>
                  <a:lnTo>
                    <a:pt x="210" y="215"/>
                  </a:lnTo>
                  <a:lnTo>
                    <a:pt x="210" y="218"/>
                  </a:lnTo>
                  <a:lnTo>
                    <a:pt x="212" y="219"/>
                  </a:lnTo>
                  <a:lnTo>
                    <a:pt x="212" y="219"/>
                  </a:lnTo>
                  <a:lnTo>
                    <a:pt x="213" y="219"/>
                  </a:lnTo>
                  <a:lnTo>
                    <a:pt x="215" y="218"/>
                  </a:lnTo>
                  <a:lnTo>
                    <a:pt x="215" y="218"/>
                  </a:lnTo>
                  <a:lnTo>
                    <a:pt x="215" y="216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3" y="213"/>
                  </a:lnTo>
                  <a:lnTo>
                    <a:pt x="210" y="215"/>
                  </a:lnTo>
                  <a:lnTo>
                    <a:pt x="210" y="215"/>
                  </a:lnTo>
                  <a:close/>
                  <a:moveTo>
                    <a:pt x="358" y="215"/>
                  </a:moveTo>
                  <a:lnTo>
                    <a:pt x="358" y="215"/>
                  </a:lnTo>
                  <a:lnTo>
                    <a:pt x="363" y="215"/>
                  </a:lnTo>
                  <a:lnTo>
                    <a:pt x="364" y="215"/>
                  </a:lnTo>
                  <a:lnTo>
                    <a:pt x="364" y="215"/>
                  </a:lnTo>
                  <a:lnTo>
                    <a:pt x="361" y="213"/>
                  </a:lnTo>
                  <a:lnTo>
                    <a:pt x="360" y="213"/>
                  </a:lnTo>
                  <a:lnTo>
                    <a:pt x="358" y="215"/>
                  </a:lnTo>
                  <a:lnTo>
                    <a:pt x="358" y="215"/>
                  </a:lnTo>
                  <a:close/>
                  <a:moveTo>
                    <a:pt x="483" y="218"/>
                  </a:moveTo>
                  <a:lnTo>
                    <a:pt x="483" y="218"/>
                  </a:lnTo>
                  <a:lnTo>
                    <a:pt x="483" y="215"/>
                  </a:lnTo>
                  <a:lnTo>
                    <a:pt x="483" y="215"/>
                  </a:lnTo>
                  <a:lnTo>
                    <a:pt x="473" y="213"/>
                  </a:lnTo>
                  <a:lnTo>
                    <a:pt x="473" y="213"/>
                  </a:lnTo>
                  <a:lnTo>
                    <a:pt x="474" y="216"/>
                  </a:lnTo>
                  <a:lnTo>
                    <a:pt x="477" y="216"/>
                  </a:lnTo>
                  <a:lnTo>
                    <a:pt x="483" y="218"/>
                  </a:lnTo>
                  <a:lnTo>
                    <a:pt x="483" y="218"/>
                  </a:lnTo>
                  <a:close/>
                  <a:moveTo>
                    <a:pt x="206" y="218"/>
                  </a:moveTo>
                  <a:lnTo>
                    <a:pt x="206" y="218"/>
                  </a:lnTo>
                  <a:lnTo>
                    <a:pt x="206" y="216"/>
                  </a:lnTo>
                  <a:lnTo>
                    <a:pt x="206" y="215"/>
                  </a:lnTo>
                  <a:lnTo>
                    <a:pt x="206" y="215"/>
                  </a:lnTo>
                  <a:lnTo>
                    <a:pt x="206" y="215"/>
                  </a:lnTo>
                  <a:lnTo>
                    <a:pt x="204" y="216"/>
                  </a:lnTo>
                  <a:lnTo>
                    <a:pt x="204" y="218"/>
                  </a:lnTo>
                  <a:lnTo>
                    <a:pt x="206" y="218"/>
                  </a:lnTo>
                  <a:lnTo>
                    <a:pt x="206" y="218"/>
                  </a:lnTo>
                  <a:close/>
                  <a:moveTo>
                    <a:pt x="503" y="216"/>
                  </a:moveTo>
                  <a:lnTo>
                    <a:pt x="503" y="216"/>
                  </a:lnTo>
                  <a:lnTo>
                    <a:pt x="503" y="219"/>
                  </a:lnTo>
                  <a:lnTo>
                    <a:pt x="503" y="222"/>
                  </a:lnTo>
                  <a:lnTo>
                    <a:pt x="503" y="222"/>
                  </a:lnTo>
                  <a:lnTo>
                    <a:pt x="509" y="224"/>
                  </a:lnTo>
                  <a:lnTo>
                    <a:pt x="515" y="224"/>
                  </a:lnTo>
                  <a:lnTo>
                    <a:pt x="520" y="224"/>
                  </a:lnTo>
                  <a:lnTo>
                    <a:pt x="526" y="221"/>
                  </a:lnTo>
                  <a:lnTo>
                    <a:pt x="526" y="221"/>
                  </a:lnTo>
                  <a:lnTo>
                    <a:pt x="521" y="218"/>
                  </a:lnTo>
                  <a:lnTo>
                    <a:pt x="515" y="218"/>
                  </a:lnTo>
                  <a:lnTo>
                    <a:pt x="503" y="216"/>
                  </a:lnTo>
                  <a:lnTo>
                    <a:pt x="503" y="216"/>
                  </a:lnTo>
                  <a:close/>
                  <a:moveTo>
                    <a:pt x="56" y="219"/>
                  </a:moveTo>
                  <a:lnTo>
                    <a:pt x="56" y="219"/>
                  </a:lnTo>
                  <a:lnTo>
                    <a:pt x="56" y="221"/>
                  </a:lnTo>
                  <a:lnTo>
                    <a:pt x="58" y="221"/>
                  </a:lnTo>
                  <a:lnTo>
                    <a:pt x="58" y="221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8" y="216"/>
                  </a:lnTo>
                  <a:lnTo>
                    <a:pt x="58" y="216"/>
                  </a:lnTo>
                  <a:lnTo>
                    <a:pt x="56" y="218"/>
                  </a:lnTo>
                  <a:lnTo>
                    <a:pt x="56" y="219"/>
                  </a:lnTo>
                  <a:lnTo>
                    <a:pt x="56" y="219"/>
                  </a:lnTo>
                  <a:close/>
                  <a:moveTo>
                    <a:pt x="616" y="234"/>
                  </a:moveTo>
                  <a:lnTo>
                    <a:pt x="616" y="234"/>
                  </a:lnTo>
                  <a:lnTo>
                    <a:pt x="613" y="224"/>
                  </a:lnTo>
                  <a:lnTo>
                    <a:pt x="611" y="219"/>
                  </a:lnTo>
                  <a:lnTo>
                    <a:pt x="608" y="216"/>
                  </a:lnTo>
                  <a:lnTo>
                    <a:pt x="608" y="216"/>
                  </a:lnTo>
                  <a:lnTo>
                    <a:pt x="607" y="219"/>
                  </a:lnTo>
                  <a:lnTo>
                    <a:pt x="605" y="222"/>
                  </a:lnTo>
                  <a:lnTo>
                    <a:pt x="607" y="228"/>
                  </a:lnTo>
                  <a:lnTo>
                    <a:pt x="611" y="233"/>
                  </a:lnTo>
                  <a:lnTo>
                    <a:pt x="613" y="234"/>
                  </a:lnTo>
                  <a:lnTo>
                    <a:pt x="616" y="234"/>
                  </a:lnTo>
                  <a:lnTo>
                    <a:pt x="616" y="234"/>
                  </a:lnTo>
                  <a:close/>
                  <a:moveTo>
                    <a:pt x="192" y="219"/>
                  </a:moveTo>
                  <a:lnTo>
                    <a:pt x="192" y="219"/>
                  </a:lnTo>
                  <a:lnTo>
                    <a:pt x="198" y="219"/>
                  </a:lnTo>
                  <a:lnTo>
                    <a:pt x="198" y="219"/>
                  </a:lnTo>
                  <a:lnTo>
                    <a:pt x="198" y="218"/>
                  </a:lnTo>
                  <a:lnTo>
                    <a:pt x="198" y="218"/>
                  </a:lnTo>
                  <a:lnTo>
                    <a:pt x="194" y="218"/>
                  </a:lnTo>
                  <a:lnTo>
                    <a:pt x="192" y="218"/>
                  </a:lnTo>
                  <a:lnTo>
                    <a:pt x="192" y="219"/>
                  </a:lnTo>
                  <a:lnTo>
                    <a:pt x="192" y="219"/>
                  </a:lnTo>
                  <a:close/>
                  <a:moveTo>
                    <a:pt x="280" y="219"/>
                  </a:moveTo>
                  <a:lnTo>
                    <a:pt x="280" y="219"/>
                  </a:lnTo>
                  <a:lnTo>
                    <a:pt x="282" y="221"/>
                  </a:lnTo>
                  <a:lnTo>
                    <a:pt x="284" y="222"/>
                  </a:lnTo>
                  <a:lnTo>
                    <a:pt x="288" y="222"/>
                  </a:lnTo>
                  <a:lnTo>
                    <a:pt x="294" y="221"/>
                  </a:lnTo>
                  <a:lnTo>
                    <a:pt x="297" y="218"/>
                  </a:lnTo>
                  <a:lnTo>
                    <a:pt x="297" y="218"/>
                  </a:lnTo>
                  <a:lnTo>
                    <a:pt x="293" y="218"/>
                  </a:lnTo>
                  <a:lnTo>
                    <a:pt x="288" y="219"/>
                  </a:lnTo>
                  <a:lnTo>
                    <a:pt x="285" y="219"/>
                  </a:lnTo>
                  <a:lnTo>
                    <a:pt x="280" y="219"/>
                  </a:lnTo>
                  <a:lnTo>
                    <a:pt x="280" y="219"/>
                  </a:lnTo>
                  <a:close/>
                  <a:moveTo>
                    <a:pt x="130" y="222"/>
                  </a:moveTo>
                  <a:lnTo>
                    <a:pt x="130" y="222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39" y="219"/>
                  </a:lnTo>
                  <a:lnTo>
                    <a:pt x="139" y="219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4" y="221"/>
                  </a:lnTo>
                  <a:lnTo>
                    <a:pt x="130" y="222"/>
                  </a:lnTo>
                  <a:lnTo>
                    <a:pt x="130" y="222"/>
                  </a:lnTo>
                  <a:close/>
                  <a:moveTo>
                    <a:pt x="380" y="227"/>
                  </a:moveTo>
                  <a:lnTo>
                    <a:pt x="380" y="227"/>
                  </a:lnTo>
                  <a:lnTo>
                    <a:pt x="389" y="231"/>
                  </a:lnTo>
                  <a:lnTo>
                    <a:pt x="393" y="231"/>
                  </a:lnTo>
                  <a:lnTo>
                    <a:pt x="399" y="231"/>
                  </a:lnTo>
                  <a:lnTo>
                    <a:pt x="399" y="231"/>
                  </a:lnTo>
                  <a:lnTo>
                    <a:pt x="399" y="225"/>
                  </a:lnTo>
                  <a:lnTo>
                    <a:pt x="399" y="219"/>
                  </a:lnTo>
                  <a:lnTo>
                    <a:pt x="399" y="219"/>
                  </a:lnTo>
                  <a:lnTo>
                    <a:pt x="389" y="219"/>
                  </a:lnTo>
                  <a:lnTo>
                    <a:pt x="380" y="218"/>
                  </a:lnTo>
                  <a:lnTo>
                    <a:pt x="380" y="218"/>
                  </a:lnTo>
                  <a:lnTo>
                    <a:pt x="380" y="222"/>
                  </a:lnTo>
                  <a:lnTo>
                    <a:pt x="380" y="227"/>
                  </a:lnTo>
                  <a:lnTo>
                    <a:pt x="380" y="227"/>
                  </a:lnTo>
                  <a:close/>
                  <a:moveTo>
                    <a:pt x="497" y="221"/>
                  </a:moveTo>
                  <a:lnTo>
                    <a:pt x="497" y="221"/>
                  </a:lnTo>
                  <a:lnTo>
                    <a:pt x="497" y="219"/>
                  </a:lnTo>
                  <a:lnTo>
                    <a:pt x="494" y="218"/>
                  </a:lnTo>
                  <a:lnTo>
                    <a:pt x="494" y="218"/>
                  </a:lnTo>
                  <a:lnTo>
                    <a:pt x="495" y="221"/>
                  </a:lnTo>
                  <a:lnTo>
                    <a:pt x="497" y="221"/>
                  </a:lnTo>
                  <a:lnTo>
                    <a:pt x="497" y="221"/>
                  </a:lnTo>
                  <a:close/>
                  <a:moveTo>
                    <a:pt x="354" y="219"/>
                  </a:moveTo>
                  <a:lnTo>
                    <a:pt x="354" y="219"/>
                  </a:lnTo>
                  <a:lnTo>
                    <a:pt x="357" y="225"/>
                  </a:lnTo>
                  <a:lnTo>
                    <a:pt x="360" y="230"/>
                  </a:lnTo>
                  <a:lnTo>
                    <a:pt x="366" y="231"/>
                  </a:lnTo>
                  <a:lnTo>
                    <a:pt x="372" y="231"/>
                  </a:lnTo>
                  <a:lnTo>
                    <a:pt x="372" y="231"/>
                  </a:lnTo>
                  <a:lnTo>
                    <a:pt x="372" y="227"/>
                  </a:lnTo>
                  <a:lnTo>
                    <a:pt x="370" y="224"/>
                  </a:lnTo>
                  <a:lnTo>
                    <a:pt x="366" y="219"/>
                  </a:lnTo>
                  <a:lnTo>
                    <a:pt x="366" y="219"/>
                  </a:lnTo>
                  <a:lnTo>
                    <a:pt x="363" y="219"/>
                  </a:lnTo>
                  <a:lnTo>
                    <a:pt x="360" y="219"/>
                  </a:lnTo>
                  <a:lnTo>
                    <a:pt x="357" y="219"/>
                  </a:lnTo>
                  <a:lnTo>
                    <a:pt x="354" y="219"/>
                  </a:lnTo>
                  <a:lnTo>
                    <a:pt x="354" y="219"/>
                  </a:lnTo>
                  <a:close/>
                  <a:moveTo>
                    <a:pt x="160" y="224"/>
                  </a:moveTo>
                  <a:lnTo>
                    <a:pt x="160" y="224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75" y="228"/>
                  </a:lnTo>
                  <a:lnTo>
                    <a:pt x="175" y="228"/>
                  </a:lnTo>
                  <a:lnTo>
                    <a:pt x="175" y="224"/>
                  </a:lnTo>
                  <a:lnTo>
                    <a:pt x="177" y="221"/>
                  </a:lnTo>
                  <a:lnTo>
                    <a:pt x="175" y="219"/>
                  </a:lnTo>
                  <a:lnTo>
                    <a:pt x="175" y="219"/>
                  </a:lnTo>
                  <a:lnTo>
                    <a:pt x="174" y="222"/>
                  </a:lnTo>
                  <a:lnTo>
                    <a:pt x="169" y="222"/>
                  </a:lnTo>
                  <a:lnTo>
                    <a:pt x="160" y="224"/>
                  </a:lnTo>
                  <a:lnTo>
                    <a:pt x="160" y="224"/>
                  </a:lnTo>
                  <a:close/>
                  <a:moveTo>
                    <a:pt x="409" y="228"/>
                  </a:moveTo>
                  <a:lnTo>
                    <a:pt x="409" y="228"/>
                  </a:lnTo>
                  <a:lnTo>
                    <a:pt x="412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5"/>
                  </a:lnTo>
                  <a:lnTo>
                    <a:pt x="413" y="222"/>
                  </a:lnTo>
                  <a:lnTo>
                    <a:pt x="409" y="219"/>
                  </a:lnTo>
                  <a:lnTo>
                    <a:pt x="409" y="219"/>
                  </a:lnTo>
                  <a:lnTo>
                    <a:pt x="409" y="228"/>
                  </a:lnTo>
                  <a:lnTo>
                    <a:pt x="409" y="228"/>
                  </a:lnTo>
                  <a:close/>
                  <a:moveTo>
                    <a:pt x="430" y="225"/>
                  </a:moveTo>
                  <a:lnTo>
                    <a:pt x="430" y="225"/>
                  </a:lnTo>
                  <a:lnTo>
                    <a:pt x="428" y="224"/>
                  </a:lnTo>
                  <a:lnTo>
                    <a:pt x="428" y="221"/>
                  </a:lnTo>
                  <a:lnTo>
                    <a:pt x="428" y="221"/>
                  </a:lnTo>
                  <a:lnTo>
                    <a:pt x="424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24"/>
                  </a:lnTo>
                  <a:lnTo>
                    <a:pt x="422" y="225"/>
                  </a:lnTo>
                  <a:lnTo>
                    <a:pt x="425" y="227"/>
                  </a:lnTo>
                  <a:lnTo>
                    <a:pt x="430" y="225"/>
                  </a:lnTo>
                  <a:lnTo>
                    <a:pt x="430" y="225"/>
                  </a:lnTo>
                  <a:close/>
                  <a:moveTo>
                    <a:pt x="236" y="225"/>
                  </a:moveTo>
                  <a:lnTo>
                    <a:pt x="236" y="225"/>
                  </a:lnTo>
                  <a:lnTo>
                    <a:pt x="244" y="224"/>
                  </a:lnTo>
                  <a:lnTo>
                    <a:pt x="250" y="221"/>
                  </a:lnTo>
                  <a:lnTo>
                    <a:pt x="250" y="221"/>
                  </a:lnTo>
                  <a:lnTo>
                    <a:pt x="241" y="221"/>
                  </a:lnTo>
                  <a:lnTo>
                    <a:pt x="238" y="222"/>
                  </a:lnTo>
                  <a:lnTo>
                    <a:pt x="236" y="224"/>
                  </a:lnTo>
                  <a:lnTo>
                    <a:pt x="236" y="225"/>
                  </a:lnTo>
                  <a:lnTo>
                    <a:pt x="236" y="225"/>
                  </a:lnTo>
                  <a:close/>
                  <a:moveTo>
                    <a:pt x="274" y="225"/>
                  </a:moveTo>
                  <a:lnTo>
                    <a:pt x="274" y="225"/>
                  </a:lnTo>
                  <a:lnTo>
                    <a:pt x="276" y="224"/>
                  </a:lnTo>
                  <a:lnTo>
                    <a:pt x="276" y="224"/>
                  </a:lnTo>
                  <a:lnTo>
                    <a:pt x="274" y="222"/>
                  </a:lnTo>
                  <a:lnTo>
                    <a:pt x="274" y="221"/>
                  </a:lnTo>
                  <a:lnTo>
                    <a:pt x="274" y="221"/>
                  </a:lnTo>
                  <a:lnTo>
                    <a:pt x="274" y="224"/>
                  </a:lnTo>
                  <a:lnTo>
                    <a:pt x="274" y="224"/>
                  </a:lnTo>
                  <a:lnTo>
                    <a:pt x="274" y="225"/>
                  </a:lnTo>
                  <a:lnTo>
                    <a:pt x="274" y="225"/>
                  </a:lnTo>
                  <a:close/>
                  <a:moveTo>
                    <a:pt x="434" y="225"/>
                  </a:moveTo>
                  <a:lnTo>
                    <a:pt x="434" y="225"/>
                  </a:lnTo>
                  <a:lnTo>
                    <a:pt x="438" y="224"/>
                  </a:lnTo>
                  <a:lnTo>
                    <a:pt x="441" y="224"/>
                  </a:lnTo>
                  <a:lnTo>
                    <a:pt x="445" y="224"/>
                  </a:lnTo>
                  <a:lnTo>
                    <a:pt x="447" y="222"/>
                  </a:lnTo>
                  <a:lnTo>
                    <a:pt x="447" y="222"/>
                  </a:lnTo>
                  <a:lnTo>
                    <a:pt x="441" y="222"/>
                  </a:lnTo>
                  <a:lnTo>
                    <a:pt x="433" y="221"/>
                  </a:lnTo>
                  <a:lnTo>
                    <a:pt x="433" y="221"/>
                  </a:lnTo>
                  <a:lnTo>
                    <a:pt x="433" y="222"/>
                  </a:lnTo>
                  <a:lnTo>
                    <a:pt x="434" y="225"/>
                  </a:lnTo>
                  <a:lnTo>
                    <a:pt x="434" y="225"/>
                  </a:lnTo>
                  <a:close/>
                  <a:moveTo>
                    <a:pt x="98" y="227"/>
                  </a:moveTo>
                  <a:lnTo>
                    <a:pt x="98" y="227"/>
                  </a:lnTo>
                  <a:lnTo>
                    <a:pt x="101" y="227"/>
                  </a:lnTo>
                  <a:lnTo>
                    <a:pt x="101" y="227"/>
                  </a:lnTo>
                  <a:lnTo>
                    <a:pt x="101" y="224"/>
                  </a:lnTo>
                  <a:lnTo>
                    <a:pt x="99" y="222"/>
                  </a:lnTo>
                  <a:lnTo>
                    <a:pt x="99" y="222"/>
                  </a:lnTo>
                  <a:lnTo>
                    <a:pt x="101" y="222"/>
                  </a:lnTo>
                  <a:lnTo>
                    <a:pt x="101" y="221"/>
                  </a:lnTo>
                  <a:lnTo>
                    <a:pt x="101" y="221"/>
                  </a:lnTo>
                  <a:lnTo>
                    <a:pt x="99" y="222"/>
                  </a:lnTo>
                  <a:lnTo>
                    <a:pt x="98" y="222"/>
                  </a:lnTo>
                  <a:lnTo>
                    <a:pt x="98" y="227"/>
                  </a:lnTo>
                  <a:lnTo>
                    <a:pt x="98" y="227"/>
                  </a:lnTo>
                  <a:close/>
                  <a:moveTo>
                    <a:pt x="335" y="227"/>
                  </a:moveTo>
                  <a:lnTo>
                    <a:pt x="335" y="227"/>
                  </a:lnTo>
                  <a:lnTo>
                    <a:pt x="335" y="224"/>
                  </a:lnTo>
                  <a:lnTo>
                    <a:pt x="335" y="221"/>
                  </a:lnTo>
                  <a:lnTo>
                    <a:pt x="335" y="221"/>
                  </a:lnTo>
                  <a:lnTo>
                    <a:pt x="334" y="221"/>
                  </a:lnTo>
                  <a:lnTo>
                    <a:pt x="334" y="221"/>
                  </a:lnTo>
                  <a:lnTo>
                    <a:pt x="334" y="225"/>
                  </a:lnTo>
                  <a:lnTo>
                    <a:pt x="334" y="227"/>
                  </a:lnTo>
                  <a:lnTo>
                    <a:pt x="335" y="227"/>
                  </a:lnTo>
                  <a:lnTo>
                    <a:pt x="335" y="227"/>
                  </a:lnTo>
                  <a:close/>
                  <a:moveTo>
                    <a:pt x="593" y="228"/>
                  </a:moveTo>
                  <a:lnTo>
                    <a:pt x="593" y="228"/>
                  </a:lnTo>
                  <a:lnTo>
                    <a:pt x="596" y="228"/>
                  </a:lnTo>
                  <a:lnTo>
                    <a:pt x="599" y="228"/>
                  </a:lnTo>
                  <a:lnTo>
                    <a:pt x="599" y="228"/>
                  </a:lnTo>
                  <a:lnTo>
                    <a:pt x="599" y="225"/>
                  </a:lnTo>
                  <a:lnTo>
                    <a:pt x="598" y="224"/>
                  </a:lnTo>
                  <a:lnTo>
                    <a:pt x="595" y="222"/>
                  </a:lnTo>
                  <a:lnTo>
                    <a:pt x="595" y="222"/>
                  </a:lnTo>
                  <a:lnTo>
                    <a:pt x="593" y="224"/>
                  </a:lnTo>
                  <a:lnTo>
                    <a:pt x="593" y="225"/>
                  </a:lnTo>
                  <a:lnTo>
                    <a:pt x="593" y="228"/>
                  </a:lnTo>
                  <a:lnTo>
                    <a:pt x="593" y="228"/>
                  </a:lnTo>
                  <a:close/>
                  <a:moveTo>
                    <a:pt x="52" y="237"/>
                  </a:moveTo>
                  <a:lnTo>
                    <a:pt x="52" y="237"/>
                  </a:lnTo>
                  <a:lnTo>
                    <a:pt x="53" y="231"/>
                  </a:lnTo>
                  <a:lnTo>
                    <a:pt x="56" y="225"/>
                  </a:lnTo>
                  <a:lnTo>
                    <a:pt x="56" y="225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2"/>
                  </a:lnTo>
                  <a:lnTo>
                    <a:pt x="52" y="222"/>
                  </a:lnTo>
                  <a:lnTo>
                    <a:pt x="52" y="222"/>
                  </a:lnTo>
                  <a:lnTo>
                    <a:pt x="50" y="231"/>
                  </a:lnTo>
                  <a:lnTo>
                    <a:pt x="50" y="234"/>
                  </a:lnTo>
                  <a:lnTo>
                    <a:pt x="52" y="237"/>
                  </a:lnTo>
                  <a:lnTo>
                    <a:pt x="52" y="237"/>
                  </a:lnTo>
                  <a:close/>
                  <a:moveTo>
                    <a:pt x="219" y="228"/>
                  </a:moveTo>
                  <a:lnTo>
                    <a:pt x="219" y="228"/>
                  </a:lnTo>
                  <a:lnTo>
                    <a:pt x="226" y="228"/>
                  </a:lnTo>
                  <a:lnTo>
                    <a:pt x="230" y="227"/>
                  </a:lnTo>
                  <a:lnTo>
                    <a:pt x="230" y="227"/>
                  </a:lnTo>
                  <a:lnTo>
                    <a:pt x="230" y="224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3" y="224"/>
                  </a:lnTo>
                  <a:lnTo>
                    <a:pt x="221" y="225"/>
                  </a:lnTo>
                  <a:lnTo>
                    <a:pt x="219" y="228"/>
                  </a:lnTo>
                  <a:lnTo>
                    <a:pt x="219" y="228"/>
                  </a:lnTo>
                  <a:close/>
                  <a:moveTo>
                    <a:pt x="317" y="225"/>
                  </a:moveTo>
                  <a:lnTo>
                    <a:pt x="317" y="225"/>
                  </a:lnTo>
                  <a:lnTo>
                    <a:pt x="319" y="227"/>
                  </a:lnTo>
                  <a:lnTo>
                    <a:pt x="322" y="227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8" y="224"/>
                  </a:lnTo>
                  <a:lnTo>
                    <a:pt x="328" y="222"/>
                  </a:lnTo>
                  <a:lnTo>
                    <a:pt x="328" y="222"/>
                  </a:lnTo>
                  <a:lnTo>
                    <a:pt x="322" y="222"/>
                  </a:lnTo>
                  <a:lnTo>
                    <a:pt x="319" y="222"/>
                  </a:lnTo>
                  <a:lnTo>
                    <a:pt x="317" y="225"/>
                  </a:lnTo>
                  <a:lnTo>
                    <a:pt x="317" y="225"/>
                  </a:lnTo>
                  <a:close/>
                  <a:moveTo>
                    <a:pt x="630" y="227"/>
                  </a:moveTo>
                  <a:lnTo>
                    <a:pt x="630" y="227"/>
                  </a:lnTo>
                  <a:lnTo>
                    <a:pt x="634" y="227"/>
                  </a:lnTo>
                  <a:lnTo>
                    <a:pt x="637" y="228"/>
                  </a:lnTo>
                  <a:lnTo>
                    <a:pt x="637" y="228"/>
                  </a:lnTo>
                  <a:lnTo>
                    <a:pt x="637" y="225"/>
                  </a:lnTo>
                  <a:lnTo>
                    <a:pt x="639" y="224"/>
                  </a:lnTo>
                  <a:lnTo>
                    <a:pt x="639" y="224"/>
                  </a:lnTo>
                  <a:lnTo>
                    <a:pt x="634" y="222"/>
                  </a:lnTo>
                  <a:lnTo>
                    <a:pt x="630" y="222"/>
                  </a:lnTo>
                  <a:lnTo>
                    <a:pt x="630" y="222"/>
                  </a:lnTo>
                  <a:lnTo>
                    <a:pt x="630" y="227"/>
                  </a:lnTo>
                  <a:lnTo>
                    <a:pt x="630" y="227"/>
                  </a:lnTo>
                  <a:close/>
                  <a:moveTo>
                    <a:pt x="701" y="245"/>
                  </a:moveTo>
                  <a:lnTo>
                    <a:pt x="701" y="245"/>
                  </a:lnTo>
                  <a:lnTo>
                    <a:pt x="698" y="236"/>
                  </a:lnTo>
                  <a:lnTo>
                    <a:pt x="697" y="231"/>
                  </a:lnTo>
                  <a:lnTo>
                    <a:pt x="697" y="227"/>
                  </a:lnTo>
                  <a:lnTo>
                    <a:pt x="697" y="227"/>
                  </a:lnTo>
                  <a:lnTo>
                    <a:pt x="694" y="227"/>
                  </a:lnTo>
                  <a:lnTo>
                    <a:pt x="694" y="225"/>
                  </a:lnTo>
                  <a:lnTo>
                    <a:pt x="692" y="224"/>
                  </a:lnTo>
                  <a:lnTo>
                    <a:pt x="691" y="222"/>
                  </a:lnTo>
                  <a:lnTo>
                    <a:pt x="691" y="222"/>
                  </a:lnTo>
                  <a:lnTo>
                    <a:pt x="691" y="230"/>
                  </a:lnTo>
                  <a:lnTo>
                    <a:pt x="692" y="237"/>
                  </a:lnTo>
                  <a:lnTo>
                    <a:pt x="697" y="244"/>
                  </a:lnTo>
                  <a:lnTo>
                    <a:pt x="700" y="245"/>
                  </a:lnTo>
                  <a:lnTo>
                    <a:pt x="701" y="245"/>
                  </a:lnTo>
                  <a:lnTo>
                    <a:pt x="701" y="245"/>
                  </a:lnTo>
                  <a:close/>
                  <a:moveTo>
                    <a:pt x="264" y="227"/>
                  </a:moveTo>
                  <a:lnTo>
                    <a:pt x="264" y="227"/>
                  </a:lnTo>
                  <a:lnTo>
                    <a:pt x="265" y="227"/>
                  </a:lnTo>
                  <a:lnTo>
                    <a:pt x="268" y="227"/>
                  </a:lnTo>
                  <a:lnTo>
                    <a:pt x="268" y="227"/>
                  </a:lnTo>
                  <a:lnTo>
                    <a:pt x="268" y="224"/>
                  </a:lnTo>
                  <a:lnTo>
                    <a:pt x="267" y="224"/>
                  </a:lnTo>
                  <a:lnTo>
                    <a:pt x="267" y="224"/>
                  </a:lnTo>
                  <a:lnTo>
                    <a:pt x="265" y="224"/>
                  </a:lnTo>
                  <a:lnTo>
                    <a:pt x="264" y="225"/>
                  </a:lnTo>
                  <a:lnTo>
                    <a:pt x="264" y="227"/>
                  </a:lnTo>
                  <a:lnTo>
                    <a:pt x="264" y="227"/>
                  </a:lnTo>
                  <a:close/>
                  <a:moveTo>
                    <a:pt x="726" y="227"/>
                  </a:moveTo>
                  <a:lnTo>
                    <a:pt x="726" y="227"/>
                  </a:lnTo>
                  <a:lnTo>
                    <a:pt x="726" y="225"/>
                  </a:lnTo>
                  <a:lnTo>
                    <a:pt x="726" y="224"/>
                  </a:lnTo>
                  <a:lnTo>
                    <a:pt x="724" y="224"/>
                  </a:lnTo>
                  <a:lnTo>
                    <a:pt x="724" y="224"/>
                  </a:lnTo>
                  <a:lnTo>
                    <a:pt x="724" y="225"/>
                  </a:lnTo>
                  <a:lnTo>
                    <a:pt x="724" y="227"/>
                  </a:lnTo>
                  <a:lnTo>
                    <a:pt x="726" y="227"/>
                  </a:lnTo>
                  <a:lnTo>
                    <a:pt x="726" y="227"/>
                  </a:lnTo>
                  <a:close/>
                  <a:moveTo>
                    <a:pt x="308" y="227"/>
                  </a:moveTo>
                  <a:lnTo>
                    <a:pt x="308" y="227"/>
                  </a:lnTo>
                  <a:lnTo>
                    <a:pt x="311" y="227"/>
                  </a:lnTo>
                  <a:lnTo>
                    <a:pt x="311" y="224"/>
                  </a:lnTo>
                  <a:lnTo>
                    <a:pt x="311" y="224"/>
                  </a:lnTo>
                  <a:lnTo>
                    <a:pt x="308" y="224"/>
                  </a:lnTo>
                  <a:lnTo>
                    <a:pt x="308" y="224"/>
                  </a:lnTo>
                  <a:lnTo>
                    <a:pt x="308" y="227"/>
                  </a:lnTo>
                  <a:lnTo>
                    <a:pt x="308" y="227"/>
                  </a:lnTo>
                  <a:close/>
                  <a:moveTo>
                    <a:pt x="462" y="245"/>
                  </a:moveTo>
                  <a:lnTo>
                    <a:pt x="462" y="245"/>
                  </a:lnTo>
                  <a:lnTo>
                    <a:pt x="466" y="245"/>
                  </a:lnTo>
                  <a:lnTo>
                    <a:pt x="466" y="245"/>
                  </a:lnTo>
                  <a:lnTo>
                    <a:pt x="468" y="236"/>
                  </a:lnTo>
                  <a:lnTo>
                    <a:pt x="468" y="231"/>
                  </a:lnTo>
                  <a:lnTo>
                    <a:pt x="466" y="225"/>
                  </a:lnTo>
                  <a:lnTo>
                    <a:pt x="466" y="225"/>
                  </a:lnTo>
                  <a:lnTo>
                    <a:pt x="463" y="224"/>
                  </a:lnTo>
                  <a:lnTo>
                    <a:pt x="460" y="225"/>
                  </a:lnTo>
                  <a:lnTo>
                    <a:pt x="459" y="227"/>
                  </a:lnTo>
                  <a:lnTo>
                    <a:pt x="459" y="231"/>
                  </a:lnTo>
                  <a:lnTo>
                    <a:pt x="459" y="239"/>
                  </a:lnTo>
                  <a:lnTo>
                    <a:pt x="462" y="245"/>
                  </a:lnTo>
                  <a:lnTo>
                    <a:pt x="462" y="245"/>
                  </a:lnTo>
                  <a:close/>
                  <a:moveTo>
                    <a:pt x="148" y="227"/>
                  </a:moveTo>
                  <a:lnTo>
                    <a:pt x="148" y="227"/>
                  </a:lnTo>
                  <a:lnTo>
                    <a:pt x="148" y="228"/>
                  </a:lnTo>
                  <a:lnTo>
                    <a:pt x="146" y="231"/>
                  </a:lnTo>
                  <a:lnTo>
                    <a:pt x="146" y="231"/>
                  </a:lnTo>
                  <a:lnTo>
                    <a:pt x="151" y="231"/>
                  </a:lnTo>
                  <a:lnTo>
                    <a:pt x="157" y="231"/>
                  </a:lnTo>
                  <a:lnTo>
                    <a:pt x="157" y="231"/>
                  </a:lnTo>
                  <a:lnTo>
                    <a:pt x="155" y="228"/>
                  </a:lnTo>
                  <a:lnTo>
                    <a:pt x="155" y="225"/>
                  </a:lnTo>
                  <a:lnTo>
                    <a:pt x="155" y="225"/>
                  </a:lnTo>
                  <a:lnTo>
                    <a:pt x="151" y="225"/>
                  </a:lnTo>
                  <a:lnTo>
                    <a:pt x="148" y="227"/>
                  </a:lnTo>
                  <a:lnTo>
                    <a:pt x="148" y="227"/>
                  </a:lnTo>
                  <a:close/>
                  <a:moveTo>
                    <a:pt x="210" y="225"/>
                  </a:moveTo>
                  <a:lnTo>
                    <a:pt x="210" y="225"/>
                  </a:lnTo>
                  <a:lnTo>
                    <a:pt x="210" y="228"/>
                  </a:lnTo>
                  <a:lnTo>
                    <a:pt x="210" y="231"/>
                  </a:lnTo>
                  <a:lnTo>
                    <a:pt x="210" y="231"/>
                  </a:lnTo>
                  <a:lnTo>
                    <a:pt x="213" y="231"/>
                  </a:lnTo>
                  <a:lnTo>
                    <a:pt x="215" y="230"/>
                  </a:lnTo>
                  <a:lnTo>
                    <a:pt x="215" y="230"/>
                  </a:lnTo>
                  <a:lnTo>
                    <a:pt x="216" y="227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15" y="225"/>
                  </a:lnTo>
                  <a:lnTo>
                    <a:pt x="213" y="225"/>
                  </a:lnTo>
                  <a:lnTo>
                    <a:pt x="213" y="225"/>
                  </a:lnTo>
                  <a:lnTo>
                    <a:pt x="210" y="225"/>
                  </a:lnTo>
                  <a:lnTo>
                    <a:pt x="210" y="225"/>
                  </a:lnTo>
                  <a:close/>
                  <a:moveTo>
                    <a:pt x="759" y="228"/>
                  </a:moveTo>
                  <a:lnTo>
                    <a:pt x="759" y="228"/>
                  </a:lnTo>
                  <a:lnTo>
                    <a:pt x="759" y="228"/>
                  </a:lnTo>
                  <a:lnTo>
                    <a:pt x="761" y="227"/>
                  </a:lnTo>
                  <a:lnTo>
                    <a:pt x="761" y="225"/>
                  </a:lnTo>
                  <a:lnTo>
                    <a:pt x="759" y="225"/>
                  </a:lnTo>
                  <a:lnTo>
                    <a:pt x="759" y="225"/>
                  </a:lnTo>
                  <a:lnTo>
                    <a:pt x="759" y="228"/>
                  </a:lnTo>
                  <a:lnTo>
                    <a:pt x="759" y="228"/>
                  </a:lnTo>
                  <a:close/>
                  <a:moveTo>
                    <a:pt x="660" y="257"/>
                  </a:moveTo>
                  <a:lnTo>
                    <a:pt x="660" y="257"/>
                  </a:lnTo>
                  <a:lnTo>
                    <a:pt x="656" y="227"/>
                  </a:lnTo>
                  <a:lnTo>
                    <a:pt x="656" y="227"/>
                  </a:lnTo>
                  <a:lnTo>
                    <a:pt x="651" y="227"/>
                  </a:lnTo>
                  <a:lnTo>
                    <a:pt x="648" y="225"/>
                  </a:lnTo>
                  <a:lnTo>
                    <a:pt x="648" y="225"/>
                  </a:lnTo>
                  <a:lnTo>
                    <a:pt x="648" y="236"/>
                  </a:lnTo>
                  <a:lnTo>
                    <a:pt x="651" y="245"/>
                  </a:lnTo>
                  <a:lnTo>
                    <a:pt x="654" y="251"/>
                  </a:lnTo>
                  <a:lnTo>
                    <a:pt x="660" y="257"/>
                  </a:lnTo>
                  <a:lnTo>
                    <a:pt x="660" y="257"/>
                  </a:lnTo>
                  <a:close/>
                  <a:moveTo>
                    <a:pt x="741" y="247"/>
                  </a:moveTo>
                  <a:lnTo>
                    <a:pt x="741" y="247"/>
                  </a:lnTo>
                  <a:lnTo>
                    <a:pt x="742" y="242"/>
                  </a:lnTo>
                  <a:lnTo>
                    <a:pt x="742" y="236"/>
                  </a:lnTo>
                  <a:lnTo>
                    <a:pt x="741" y="228"/>
                  </a:lnTo>
                  <a:lnTo>
                    <a:pt x="739" y="227"/>
                  </a:lnTo>
                  <a:lnTo>
                    <a:pt x="736" y="225"/>
                  </a:lnTo>
                  <a:lnTo>
                    <a:pt x="736" y="225"/>
                  </a:lnTo>
                  <a:lnTo>
                    <a:pt x="736" y="231"/>
                  </a:lnTo>
                  <a:lnTo>
                    <a:pt x="738" y="236"/>
                  </a:lnTo>
                  <a:lnTo>
                    <a:pt x="741" y="247"/>
                  </a:lnTo>
                  <a:lnTo>
                    <a:pt x="741" y="247"/>
                  </a:lnTo>
                  <a:close/>
                  <a:moveTo>
                    <a:pt x="473" y="227"/>
                  </a:moveTo>
                  <a:lnTo>
                    <a:pt x="473" y="227"/>
                  </a:lnTo>
                  <a:lnTo>
                    <a:pt x="473" y="236"/>
                  </a:lnTo>
                  <a:lnTo>
                    <a:pt x="471" y="244"/>
                  </a:lnTo>
                  <a:lnTo>
                    <a:pt x="471" y="244"/>
                  </a:lnTo>
                  <a:lnTo>
                    <a:pt x="479" y="242"/>
                  </a:lnTo>
                  <a:lnTo>
                    <a:pt x="486" y="241"/>
                  </a:lnTo>
                  <a:lnTo>
                    <a:pt x="486" y="241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79" y="227"/>
                  </a:lnTo>
                  <a:lnTo>
                    <a:pt x="476" y="227"/>
                  </a:lnTo>
                  <a:lnTo>
                    <a:pt x="473" y="227"/>
                  </a:lnTo>
                  <a:lnTo>
                    <a:pt x="473" y="227"/>
                  </a:lnTo>
                  <a:close/>
                  <a:moveTo>
                    <a:pt x="718" y="234"/>
                  </a:moveTo>
                  <a:lnTo>
                    <a:pt x="718" y="234"/>
                  </a:lnTo>
                  <a:lnTo>
                    <a:pt x="718" y="230"/>
                  </a:lnTo>
                  <a:lnTo>
                    <a:pt x="718" y="228"/>
                  </a:lnTo>
                  <a:lnTo>
                    <a:pt x="718" y="227"/>
                  </a:lnTo>
                  <a:lnTo>
                    <a:pt x="718" y="227"/>
                  </a:lnTo>
                  <a:lnTo>
                    <a:pt x="718" y="228"/>
                  </a:lnTo>
                  <a:lnTo>
                    <a:pt x="717" y="231"/>
                  </a:lnTo>
                  <a:lnTo>
                    <a:pt x="717" y="233"/>
                  </a:lnTo>
                  <a:lnTo>
                    <a:pt x="718" y="234"/>
                  </a:lnTo>
                  <a:lnTo>
                    <a:pt x="718" y="234"/>
                  </a:lnTo>
                  <a:close/>
                  <a:moveTo>
                    <a:pt x="125" y="228"/>
                  </a:moveTo>
                  <a:lnTo>
                    <a:pt x="125" y="228"/>
                  </a:lnTo>
                  <a:lnTo>
                    <a:pt x="123" y="231"/>
                  </a:lnTo>
                  <a:lnTo>
                    <a:pt x="123" y="236"/>
                  </a:lnTo>
                  <a:lnTo>
                    <a:pt x="123" y="236"/>
                  </a:lnTo>
                  <a:lnTo>
                    <a:pt x="139" y="234"/>
                  </a:lnTo>
                  <a:lnTo>
                    <a:pt x="139" y="234"/>
                  </a:lnTo>
                  <a:lnTo>
                    <a:pt x="139" y="230"/>
                  </a:lnTo>
                  <a:lnTo>
                    <a:pt x="139" y="228"/>
                  </a:lnTo>
                  <a:lnTo>
                    <a:pt x="139" y="227"/>
                  </a:lnTo>
                  <a:lnTo>
                    <a:pt x="139" y="227"/>
                  </a:lnTo>
                  <a:lnTo>
                    <a:pt x="133" y="228"/>
                  </a:lnTo>
                  <a:lnTo>
                    <a:pt x="125" y="228"/>
                  </a:lnTo>
                  <a:lnTo>
                    <a:pt x="125" y="228"/>
                  </a:lnTo>
                  <a:close/>
                  <a:moveTo>
                    <a:pt x="238" y="233"/>
                  </a:moveTo>
                  <a:lnTo>
                    <a:pt x="238" y="233"/>
                  </a:lnTo>
                  <a:lnTo>
                    <a:pt x="247" y="231"/>
                  </a:lnTo>
                  <a:lnTo>
                    <a:pt x="250" y="230"/>
                  </a:lnTo>
                  <a:lnTo>
                    <a:pt x="252" y="227"/>
                  </a:lnTo>
                  <a:lnTo>
                    <a:pt x="252" y="227"/>
                  </a:lnTo>
                  <a:lnTo>
                    <a:pt x="244" y="228"/>
                  </a:lnTo>
                  <a:lnTo>
                    <a:pt x="238" y="233"/>
                  </a:lnTo>
                  <a:lnTo>
                    <a:pt x="238" y="233"/>
                  </a:lnTo>
                  <a:close/>
                  <a:moveTo>
                    <a:pt x="285" y="228"/>
                  </a:moveTo>
                  <a:lnTo>
                    <a:pt x="285" y="228"/>
                  </a:lnTo>
                  <a:lnTo>
                    <a:pt x="288" y="228"/>
                  </a:lnTo>
                  <a:lnTo>
                    <a:pt x="290" y="228"/>
                  </a:lnTo>
                  <a:lnTo>
                    <a:pt x="290" y="227"/>
                  </a:lnTo>
                  <a:lnTo>
                    <a:pt x="290" y="227"/>
                  </a:lnTo>
                  <a:lnTo>
                    <a:pt x="288" y="227"/>
                  </a:lnTo>
                  <a:lnTo>
                    <a:pt x="285" y="228"/>
                  </a:lnTo>
                  <a:lnTo>
                    <a:pt x="285" y="228"/>
                  </a:lnTo>
                  <a:close/>
                  <a:moveTo>
                    <a:pt x="643" y="233"/>
                  </a:moveTo>
                  <a:lnTo>
                    <a:pt x="643" y="233"/>
                  </a:lnTo>
                  <a:lnTo>
                    <a:pt x="643" y="230"/>
                  </a:lnTo>
                  <a:lnTo>
                    <a:pt x="643" y="228"/>
                  </a:lnTo>
                  <a:lnTo>
                    <a:pt x="642" y="227"/>
                  </a:lnTo>
                  <a:lnTo>
                    <a:pt x="642" y="227"/>
                  </a:lnTo>
                  <a:lnTo>
                    <a:pt x="642" y="230"/>
                  </a:lnTo>
                  <a:lnTo>
                    <a:pt x="642" y="231"/>
                  </a:lnTo>
                  <a:lnTo>
                    <a:pt x="643" y="233"/>
                  </a:lnTo>
                  <a:lnTo>
                    <a:pt x="643" y="233"/>
                  </a:lnTo>
                  <a:close/>
                  <a:moveTo>
                    <a:pt x="192" y="228"/>
                  </a:moveTo>
                  <a:lnTo>
                    <a:pt x="192" y="228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8" y="234"/>
                  </a:lnTo>
                  <a:lnTo>
                    <a:pt x="200" y="234"/>
                  </a:lnTo>
                  <a:lnTo>
                    <a:pt x="201" y="233"/>
                  </a:lnTo>
                  <a:lnTo>
                    <a:pt x="201" y="233"/>
                  </a:lnTo>
                  <a:lnTo>
                    <a:pt x="200" y="231"/>
                  </a:lnTo>
                  <a:lnTo>
                    <a:pt x="200" y="230"/>
                  </a:lnTo>
                  <a:lnTo>
                    <a:pt x="200" y="227"/>
                  </a:lnTo>
                  <a:lnTo>
                    <a:pt x="200" y="227"/>
                  </a:lnTo>
                  <a:lnTo>
                    <a:pt x="197" y="228"/>
                  </a:lnTo>
                  <a:lnTo>
                    <a:pt x="192" y="228"/>
                  </a:lnTo>
                  <a:lnTo>
                    <a:pt x="192" y="228"/>
                  </a:lnTo>
                  <a:close/>
                  <a:moveTo>
                    <a:pt x="434" y="230"/>
                  </a:moveTo>
                  <a:lnTo>
                    <a:pt x="434" y="230"/>
                  </a:lnTo>
                  <a:lnTo>
                    <a:pt x="436" y="236"/>
                  </a:lnTo>
                  <a:lnTo>
                    <a:pt x="438" y="239"/>
                  </a:lnTo>
                  <a:lnTo>
                    <a:pt x="439" y="242"/>
                  </a:lnTo>
                  <a:lnTo>
                    <a:pt x="439" y="242"/>
                  </a:lnTo>
                  <a:lnTo>
                    <a:pt x="442" y="242"/>
                  </a:lnTo>
                  <a:lnTo>
                    <a:pt x="444" y="242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50" y="234"/>
                  </a:lnTo>
                  <a:lnTo>
                    <a:pt x="450" y="227"/>
                  </a:lnTo>
                  <a:lnTo>
                    <a:pt x="450" y="227"/>
                  </a:lnTo>
                  <a:lnTo>
                    <a:pt x="442" y="228"/>
                  </a:lnTo>
                  <a:lnTo>
                    <a:pt x="434" y="230"/>
                  </a:lnTo>
                  <a:lnTo>
                    <a:pt x="434" y="230"/>
                  </a:lnTo>
                  <a:close/>
                  <a:moveTo>
                    <a:pt x="273" y="231"/>
                  </a:moveTo>
                  <a:lnTo>
                    <a:pt x="273" y="231"/>
                  </a:lnTo>
                  <a:lnTo>
                    <a:pt x="274" y="231"/>
                  </a:lnTo>
                  <a:lnTo>
                    <a:pt x="277" y="231"/>
                  </a:lnTo>
                  <a:lnTo>
                    <a:pt x="279" y="231"/>
                  </a:lnTo>
                  <a:lnTo>
                    <a:pt x="280" y="228"/>
                  </a:lnTo>
                  <a:lnTo>
                    <a:pt x="280" y="228"/>
                  </a:lnTo>
                  <a:lnTo>
                    <a:pt x="277" y="228"/>
                  </a:lnTo>
                  <a:lnTo>
                    <a:pt x="276" y="228"/>
                  </a:lnTo>
                  <a:lnTo>
                    <a:pt x="274" y="228"/>
                  </a:lnTo>
                  <a:lnTo>
                    <a:pt x="274" y="228"/>
                  </a:lnTo>
                  <a:lnTo>
                    <a:pt x="273" y="230"/>
                  </a:lnTo>
                  <a:lnTo>
                    <a:pt x="273" y="231"/>
                  </a:lnTo>
                  <a:lnTo>
                    <a:pt x="273" y="231"/>
                  </a:lnTo>
                  <a:close/>
                  <a:moveTo>
                    <a:pt x="561" y="230"/>
                  </a:moveTo>
                  <a:lnTo>
                    <a:pt x="561" y="230"/>
                  </a:lnTo>
                  <a:lnTo>
                    <a:pt x="559" y="233"/>
                  </a:lnTo>
                  <a:lnTo>
                    <a:pt x="559" y="233"/>
                  </a:lnTo>
                  <a:lnTo>
                    <a:pt x="564" y="234"/>
                  </a:lnTo>
                  <a:lnTo>
                    <a:pt x="570" y="234"/>
                  </a:lnTo>
                  <a:lnTo>
                    <a:pt x="570" y="234"/>
                  </a:lnTo>
                  <a:lnTo>
                    <a:pt x="570" y="231"/>
                  </a:lnTo>
                  <a:lnTo>
                    <a:pt x="570" y="230"/>
                  </a:lnTo>
                  <a:lnTo>
                    <a:pt x="570" y="228"/>
                  </a:lnTo>
                  <a:lnTo>
                    <a:pt x="570" y="228"/>
                  </a:lnTo>
                  <a:lnTo>
                    <a:pt x="566" y="228"/>
                  </a:lnTo>
                  <a:lnTo>
                    <a:pt x="561" y="230"/>
                  </a:lnTo>
                  <a:lnTo>
                    <a:pt x="561" y="230"/>
                  </a:lnTo>
                  <a:close/>
                  <a:moveTo>
                    <a:pt x="184" y="236"/>
                  </a:moveTo>
                  <a:lnTo>
                    <a:pt x="184" y="236"/>
                  </a:lnTo>
                  <a:lnTo>
                    <a:pt x="187" y="236"/>
                  </a:lnTo>
                  <a:lnTo>
                    <a:pt x="187" y="236"/>
                  </a:lnTo>
                  <a:lnTo>
                    <a:pt x="187" y="234"/>
                  </a:lnTo>
                  <a:lnTo>
                    <a:pt x="187" y="231"/>
                  </a:lnTo>
                  <a:lnTo>
                    <a:pt x="187" y="230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84" y="236"/>
                  </a:lnTo>
                  <a:lnTo>
                    <a:pt x="184" y="236"/>
                  </a:lnTo>
                  <a:close/>
                  <a:moveTo>
                    <a:pt x="491" y="230"/>
                  </a:moveTo>
                  <a:lnTo>
                    <a:pt x="491" y="230"/>
                  </a:lnTo>
                  <a:lnTo>
                    <a:pt x="491" y="234"/>
                  </a:lnTo>
                  <a:lnTo>
                    <a:pt x="492" y="239"/>
                  </a:lnTo>
                  <a:lnTo>
                    <a:pt x="492" y="239"/>
                  </a:lnTo>
                  <a:lnTo>
                    <a:pt x="494" y="239"/>
                  </a:lnTo>
                  <a:lnTo>
                    <a:pt x="495" y="239"/>
                  </a:lnTo>
                  <a:lnTo>
                    <a:pt x="495" y="239"/>
                  </a:lnTo>
                  <a:lnTo>
                    <a:pt x="497" y="234"/>
                  </a:lnTo>
                  <a:lnTo>
                    <a:pt x="495" y="228"/>
                  </a:lnTo>
                  <a:lnTo>
                    <a:pt x="495" y="228"/>
                  </a:lnTo>
                  <a:lnTo>
                    <a:pt x="492" y="230"/>
                  </a:lnTo>
                  <a:lnTo>
                    <a:pt x="491" y="230"/>
                  </a:lnTo>
                  <a:lnTo>
                    <a:pt x="491" y="230"/>
                  </a:lnTo>
                  <a:close/>
                  <a:moveTo>
                    <a:pt x="573" y="236"/>
                  </a:moveTo>
                  <a:lnTo>
                    <a:pt x="573" y="236"/>
                  </a:lnTo>
                  <a:lnTo>
                    <a:pt x="576" y="236"/>
                  </a:lnTo>
                  <a:lnTo>
                    <a:pt x="579" y="237"/>
                  </a:lnTo>
                  <a:lnTo>
                    <a:pt x="579" y="237"/>
                  </a:lnTo>
                  <a:lnTo>
                    <a:pt x="578" y="233"/>
                  </a:lnTo>
                  <a:lnTo>
                    <a:pt x="576" y="230"/>
                  </a:lnTo>
                  <a:lnTo>
                    <a:pt x="575" y="228"/>
                  </a:lnTo>
                  <a:lnTo>
                    <a:pt x="575" y="228"/>
                  </a:lnTo>
                  <a:lnTo>
                    <a:pt x="575" y="233"/>
                  </a:lnTo>
                  <a:lnTo>
                    <a:pt x="573" y="236"/>
                  </a:lnTo>
                  <a:lnTo>
                    <a:pt x="573" y="236"/>
                  </a:lnTo>
                  <a:close/>
                  <a:moveTo>
                    <a:pt x="75" y="237"/>
                  </a:moveTo>
                  <a:lnTo>
                    <a:pt x="75" y="237"/>
                  </a:lnTo>
                  <a:lnTo>
                    <a:pt x="75" y="234"/>
                  </a:lnTo>
                  <a:lnTo>
                    <a:pt x="76" y="230"/>
                  </a:lnTo>
                  <a:lnTo>
                    <a:pt x="76" y="230"/>
                  </a:lnTo>
                  <a:lnTo>
                    <a:pt x="73" y="230"/>
                  </a:lnTo>
                  <a:lnTo>
                    <a:pt x="69" y="230"/>
                  </a:lnTo>
                  <a:lnTo>
                    <a:pt x="69" y="230"/>
                  </a:lnTo>
                  <a:lnTo>
                    <a:pt x="72" y="234"/>
                  </a:lnTo>
                  <a:lnTo>
                    <a:pt x="75" y="237"/>
                  </a:lnTo>
                  <a:lnTo>
                    <a:pt x="75" y="237"/>
                  </a:lnTo>
                  <a:close/>
                  <a:moveTo>
                    <a:pt x="96" y="230"/>
                  </a:moveTo>
                  <a:lnTo>
                    <a:pt x="96" y="230"/>
                  </a:lnTo>
                  <a:lnTo>
                    <a:pt x="93" y="237"/>
                  </a:lnTo>
                  <a:lnTo>
                    <a:pt x="93" y="237"/>
                  </a:lnTo>
                  <a:lnTo>
                    <a:pt x="96" y="236"/>
                  </a:lnTo>
                  <a:lnTo>
                    <a:pt x="99" y="234"/>
                  </a:lnTo>
                  <a:lnTo>
                    <a:pt x="101" y="233"/>
                  </a:lnTo>
                  <a:lnTo>
                    <a:pt x="104" y="230"/>
                  </a:lnTo>
                  <a:lnTo>
                    <a:pt x="104" y="230"/>
                  </a:lnTo>
                  <a:lnTo>
                    <a:pt x="99" y="230"/>
                  </a:lnTo>
                  <a:lnTo>
                    <a:pt x="96" y="230"/>
                  </a:lnTo>
                  <a:lnTo>
                    <a:pt x="96" y="230"/>
                  </a:lnTo>
                  <a:close/>
                  <a:moveTo>
                    <a:pt x="749" y="250"/>
                  </a:moveTo>
                  <a:lnTo>
                    <a:pt x="749" y="250"/>
                  </a:lnTo>
                  <a:lnTo>
                    <a:pt x="750" y="239"/>
                  </a:lnTo>
                  <a:lnTo>
                    <a:pt x="749" y="233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7" y="241"/>
                  </a:lnTo>
                  <a:lnTo>
                    <a:pt x="747" y="245"/>
                  </a:lnTo>
                  <a:lnTo>
                    <a:pt x="749" y="250"/>
                  </a:lnTo>
                  <a:lnTo>
                    <a:pt x="749" y="250"/>
                  </a:lnTo>
                  <a:close/>
                  <a:moveTo>
                    <a:pt x="81" y="231"/>
                  </a:moveTo>
                  <a:lnTo>
                    <a:pt x="81" y="231"/>
                  </a:lnTo>
                  <a:lnTo>
                    <a:pt x="81" y="233"/>
                  </a:lnTo>
                  <a:lnTo>
                    <a:pt x="82" y="233"/>
                  </a:lnTo>
                  <a:lnTo>
                    <a:pt x="85" y="234"/>
                  </a:lnTo>
                  <a:lnTo>
                    <a:pt x="85" y="234"/>
                  </a:lnTo>
                  <a:lnTo>
                    <a:pt x="85" y="233"/>
                  </a:lnTo>
                  <a:lnTo>
                    <a:pt x="87" y="230"/>
                  </a:lnTo>
                  <a:lnTo>
                    <a:pt x="87" y="230"/>
                  </a:lnTo>
                  <a:lnTo>
                    <a:pt x="82" y="230"/>
                  </a:lnTo>
                  <a:lnTo>
                    <a:pt x="81" y="231"/>
                  </a:lnTo>
                  <a:lnTo>
                    <a:pt x="81" y="231"/>
                  </a:lnTo>
                  <a:close/>
                  <a:moveTo>
                    <a:pt x="262" y="233"/>
                  </a:moveTo>
                  <a:lnTo>
                    <a:pt x="262" y="233"/>
                  </a:lnTo>
                  <a:lnTo>
                    <a:pt x="265" y="233"/>
                  </a:lnTo>
                  <a:lnTo>
                    <a:pt x="268" y="233"/>
                  </a:lnTo>
                  <a:lnTo>
                    <a:pt x="268" y="233"/>
                  </a:lnTo>
                  <a:lnTo>
                    <a:pt x="268" y="230"/>
                  </a:lnTo>
                  <a:lnTo>
                    <a:pt x="268" y="230"/>
                  </a:lnTo>
                  <a:lnTo>
                    <a:pt x="264" y="231"/>
                  </a:lnTo>
                  <a:lnTo>
                    <a:pt x="262" y="233"/>
                  </a:lnTo>
                  <a:lnTo>
                    <a:pt x="262" y="233"/>
                  </a:lnTo>
                  <a:close/>
                  <a:moveTo>
                    <a:pt x="322" y="242"/>
                  </a:moveTo>
                  <a:lnTo>
                    <a:pt x="322" y="242"/>
                  </a:lnTo>
                  <a:lnTo>
                    <a:pt x="328" y="241"/>
                  </a:lnTo>
                  <a:lnTo>
                    <a:pt x="334" y="241"/>
                  </a:lnTo>
                  <a:lnTo>
                    <a:pt x="334" y="241"/>
                  </a:lnTo>
                  <a:lnTo>
                    <a:pt x="334" y="237"/>
                  </a:lnTo>
                  <a:lnTo>
                    <a:pt x="334" y="234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16" y="230"/>
                  </a:lnTo>
                  <a:lnTo>
                    <a:pt x="316" y="230"/>
                  </a:lnTo>
                  <a:lnTo>
                    <a:pt x="316" y="234"/>
                  </a:lnTo>
                  <a:lnTo>
                    <a:pt x="317" y="237"/>
                  </a:lnTo>
                  <a:lnTo>
                    <a:pt x="322" y="242"/>
                  </a:lnTo>
                  <a:lnTo>
                    <a:pt x="322" y="242"/>
                  </a:lnTo>
                  <a:close/>
                  <a:moveTo>
                    <a:pt x="343" y="231"/>
                  </a:moveTo>
                  <a:lnTo>
                    <a:pt x="343" y="231"/>
                  </a:lnTo>
                  <a:lnTo>
                    <a:pt x="340" y="234"/>
                  </a:lnTo>
                  <a:lnTo>
                    <a:pt x="340" y="237"/>
                  </a:lnTo>
                  <a:lnTo>
                    <a:pt x="341" y="239"/>
                  </a:lnTo>
                  <a:lnTo>
                    <a:pt x="341" y="239"/>
                  </a:lnTo>
                  <a:lnTo>
                    <a:pt x="346" y="237"/>
                  </a:lnTo>
                  <a:lnTo>
                    <a:pt x="351" y="237"/>
                  </a:lnTo>
                  <a:lnTo>
                    <a:pt x="351" y="237"/>
                  </a:lnTo>
                  <a:lnTo>
                    <a:pt x="348" y="234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1"/>
                  </a:lnTo>
                  <a:lnTo>
                    <a:pt x="343" y="231"/>
                  </a:lnTo>
                  <a:lnTo>
                    <a:pt x="343" y="231"/>
                  </a:lnTo>
                  <a:close/>
                  <a:moveTo>
                    <a:pt x="428" y="231"/>
                  </a:moveTo>
                  <a:lnTo>
                    <a:pt x="428" y="231"/>
                  </a:lnTo>
                  <a:lnTo>
                    <a:pt x="430" y="234"/>
                  </a:lnTo>
                  <a:lnTo>
                    <a:pt x="431" y="236"/>
                  </a:lnTo>
                  <a:lnTo>
                    <a:pt x="431" y="236"/>
                  </a:lnTo>
                  <a:lnTo>
                    <a:pt x="431" y="230"/>
                  </a:lnTo>
                  <a:lnTo>
                    <a:pt x="431" y="230"/>
                  </a:lnTo>
                  <a:lnTo>
                    <a:pt x="428" y="231"/>
                  </a:lnTo>
                  <a:lnTo>
                    <a:pt x="428" y="231"/>
                  </a:lnTo>
                  <a:close/>
                  <a:moveTo>
                    <a:pt x="117" y="237"/>
                  </a:moveTo>
                  <a:lnTo>
                    <a:pt x="117" y="237"/>
                  </a:lnTo>
                  <a:lnTo>
                    <a:pt x="117" y="234"/>
                  </a:lnTo>
                  <a:lnTo>
                    <a:pt x="116" y="231"/>
                  </a:lnTo>
                  <a:lnTo>
                    <a:pt x="116" y="231"/>
                  </a:lnTo>
                  <a:lnTo>
                    <a:pt x="116" y="231"/>
                  </a:lnTo>
                  <a:lnTo>
                    <a:pt x="116" y="234"/>
                  </a:lnTo>
                  <a:lnTo>
                    <a:pt x="116" y="236"/>
                  </a:lnTo>
                  <a:lnTo>
                    <a:pt x="117" y="237"/>
                  </a:lnTo>
                  <a:lnTo>
                    <a:pt x="117" y="237"/>
                  </a:lnTo>
                  <a:close/>
                  <a:moveTo>
                    <a:pt x="160" y="233"/>
                  </a:moveTo>
                  <a:lnTo>
                    <a:pt x="160" y="233"/>
                  </a:lnTo>
                  <a:lnTo>
                    <a:pt x="160" y="237"/>
                  </a:lnTo>
                  <a:lnTo>
                    <a:pt x="160" y="241"/>
                  </a:lnTo>
                  <a:lnTo>
                    <a:pt x="160" y="241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74" y="236"/>
                  </a:lnTo>
                  <a:lnTo>
                    <a:pt x="174" y="231"/>
                  </a:lnTo>
                  <a:lnTo>
                    <a:pt x="174" y="231"/>
                  </a:lnTo>
                  <a:lnTo>
                    <a:pt x="171" y="233"/>
                  </a:lnTo>
                  <a:lnTo>
                    <a:pt x="168" y="233"/>
                  </a:lnTo>
                  <a:lnTo>
                    <a:pt x="160" y="233"/>
                  </a:lnTo>
                  <a:lnTo>
                    <a:pt x="160" y="233"/>
                  </a:lnTo>
                  <a:close/>
                  <a:moveTo>
                    <a:pt x="178" y="237"/>
                  </a:moveTo>
                  <a:lnTo>
                    <a:pt x="178" y="237"/>
                  </a:lnTo>
                  <a:lnTo>
                    <a:pt x="180" y="237"/>
                  </a:lnTo>
                  <a:lnTo>
                    <a:pt x="180" y="234"/>
                  </a:lnTo>
                  <a:lnTo>
                    <a:pt x="178" y="231"/>
                  </a:lnTo>
                  <a:lnTo>
                    <a:pt x="178" y="231"/>
                  </a:lnTo>
                  <a:lnTo>
                    <a:pt x="178" y="234"/>
                  </a:lnTo>
                  <a:lnTo>
                    <a:pt x="178" y="236"/>
                  </a:lnTo>
                  <a:lnTo>
                    <a:pt x="178" y="237"/>
                  </a:lnTo>
                  <a:lnTo>
                    <a:pt x="178" y="237"/>
                  </a:lnTo>
                  <a:close/>
                  <a:moveTo>
                    <a:pt x="674" y="231"/>
                  </a:moveTo>
                  <a:lnTo>
                    <a:pt x="674" y="231"/>
                  </a:lnTo>
                  <a:lnTo>
                    <a:pt x="674" y="237"/>
                  </a:lnTo>
                  <a:lnTo>
                    <a:pt x="675" y="245"/>
                  </a:lnTo>
                  <a:lnTo>
                    <a:pt x="678" y="259"/>
                  </a:lnTo>
                  <a:lnTo>
                    <a:pt x="678" y="259"/>
                  </a:lnTo>
                  <a:lnTo>
                    <a:pt x="683" y="259"/>
                  </a:lnTo>
                  <a:lnTo>
                    <a:pt x="686" y="259"/>
                  </a:lnTo>
                  <a:lnTo>
                    <a:pt x="686" y="25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0" y="234"/>
                  </a:lnTo>
                  <a:lnTo>
                    <a:pt x="677" y="233"/>
                  </a:lnTo>
                  <a:lnTo>
                    <a:pt x="674" y="231"/>
                  </a:lnTo>
                  <a:lnTo>
                    <a:pt x="674" y="231"/>
                  </a:lnTo>
                  <a:close/>
                  <a:moveTo>
                    <a:pt x="630" y="233"/>
                  </a:moveTo>
                  <a:lnTo>
                    <a:pt x="630" y="233"/>
                  </a:lnTo>
                  <a:lnTo>
                    <a:pt x="628" y="236"/>
                  </a:lnTo>
                  <a:lnTo>
                    <a:pt x="630" y="239"/>
                  </a:lnTo>
                  <a:lnTo>
                    <a:pt x="631" y="241"/>
                  </a:lnTo>
                  <a:lnTo>
                    <a:pt x="634" y="242"/>
                  </a:lnTo>
                  <a:lnTo>
                    <a:pt x="634" y="242"/>
                  </a:lnTo>
                  <a:lnTo>
                    <a:pt x="634" y="236"/>
                  </a:lnTo>
                  <a:lnTo>
                    <a:pt x="634" y="233"/>
                  </a:lnTo>
                  <a:lnTo>
                    <a:pt x="631" y="231"/>
                  </a:lnTo>
                  <a:lnTo>
                    <a:pt x="631" y="231"/>
                  </a:lnTo>
                  <a:lnTo>
                    <a:pt x="630" y="233"/>
                  </a:lnTo>
                  <a:lnTo>
                    <a:pt x="630" y="233"/>
                  </a:lnTo>
                  <a:close/>
                  <a:moveTo>
                    <a:pt x="355" y="237"/>
                  </a:moveTo>
                  <a:lnTo>
                    <a:pt x="355" y="237"/>
                  </a:lnTo>
                  <a:lnTo>
                    <a:pt x="360" y="237"/>
                  </a:lnTo>
                  <a:lnTo>
                    <a:pt x="360" y="237"/>
                  </a:lnTo>
                  <a:lnTo>
                    <a:pt x="358" y="234"/>
                  </a:lnTo>
                  <a:lnTo>
                    <a:pt x="355" y="233"/>
                  </a:lnTo>
                  <a:lnTo>
                    <a:pt x="355" y="233"/>
                  </a:lnTo>
                  <a:lnTo>
                    <a:pt x="355" y="234"/>
                  </a:lnTo>
                  <a:lnTo>
                    <a:pt x="355" y="237"/>
                  </a:lnTo>
                  <a:lnTo>
                    <a:pt x="355" y="237"/>
                  </a:lnTo>
                  <a:close/>
                  <a:moveTo>
                    <a:pt x="593" y="241"/>
                  </a:moveTo>
                  <a:lnTo>
                    <a:pt x="593" y="241"/>
                  </a:lnTo>
                  <a:lnTo>
                    <a:pt x="596" y="239"/>
                  </a:lnTo>
                  <a:lnTo>
                    <a:pt x="598" y="239"/>
                  </a:lnTo>
                  <a:lnTo>
                    <a:pt x="599" y="239"/>
                  </a:lnTo>
                  <a:lnTo>
                    <a:pt x="599" y="239"/>
                  </a:lnTo>
                  <a:lnTo>
                    <a:pt x="599" y="234"/>
                  </a:lnTo>
                  <a:lnTo>
                    <a:pt x="599" y="234"/>
                  </a:lnTo>
                  <a:lnTo>
                    <a:pt x="592" y="233"/>
                  </a:lnTo>
                  <a:lnTo>
                    <a:pt x="592" y="233"/>
                  </a:lnTo>
                  <a:lnTo>
                    <a:pt x="592" y="234"/>
                  </a:lnTo>
                  <a:lnTo>
                    <a:pt x="592" y="237"/>
                  </a:lnTo>
                  <a:lnTo>
                    <a:pt x="593" y="241"/>
                  </a:lnTo>
                  <a:lnTo>
                    <a:pt x="593" y="241"/>
                  </a:lnTo>
                  <a:close/>
                  <a:moveTo>
                    <a:pt x="299" y="245"/>
                  </a:moveTo>
                  <a:lnTo>
                    <a:pt x="299" y="245"/>
                  </a:lnTo>
                  <a:lnTo>
                    <a:pt x="300" y="244"/>
                  </a:lnTo>
                  <a:lnTo>
                    <a:pt x="302" y="244"/>
                  </a:lnTo>
                  <a:lnTo>
                    <a:pt x="302" y="244"/>
                  </a:lnTo>
                  <a:lnTo>
                    <a:pt x="302" y="237"/>
                  </a:lnTo>
                  <a:lnTo>
                    <a:pt x="302" y="236"/>
                  </a:lnTo>
                  <a:lnTo>
                    <a:pt x="300" y="233"/>
                  </a:lnTo>
                  <a:lnTo>
                    <a:pt x="300" y="233"/>
                  </a:lnTo>
                  <a:lnTo>
                    <a:pt x="299" y="239"/>
                  </a:lnTo>
                  <a:lnTo>
                    <a:pt x="299" y="242"/>
                  </a:lnTo>
                  <a:lnTo>
                    <a:pt x="299" y="245"/>
                  </a:lnTo>
                  <a:lnTo>
                    <a:pt x="299" y="245"/>
                  </a:lnTo>
                  <a:close/>
                  <a:moveTo>
                    <a:pt x="409" y="239"/>
                  </a:moveTo>
                  <a:lnTo>
                    <a:pt x="409" y="239"/>
                  </a:lnTo>
                  <a:lnTo>
                    <a:pt x="413" y="239"/>
                  </a:lnTo>
                  <a:lnTo>
                    <a:pt x="418" y="242"/>
                  </a:lnTo>
                  <a:lnTo>
                    <a:pt x="418" y="242"/>
                  </a:lnTo>
                  <a:lnTo>
                    <a:pt x="418" y="237"/>
                  </a:lnTo>
                  <a:lnTo>
                    <a:pt x="416" y="233"/>
                  </a:lnTo>
                  <a:lnTo>
                    <a:pt x="416" y="233"/>
                  </a:lnTo>
                  <a:lnTo>
                    <a:pt x="410" y="233"/>
                  </a:lnTo>
                  <a:lnTo>
                    <a:pt x="409" y="234"/>
                  </a:lnTo>
                  <a:lnTo>
                    <a:pt x="409" y="239"/>
                  </a:lnTo>
                  <a:lnTo>
                    <a:pt x="409" y="239"/>
                  </a:lnTo>
                  <a:close/>
                  <a:moveTo>
                    <a:pt x="422" y="244"/>
                  </a:moveTo>
                  <a:lnTo>
                    <a:pt x="422" y="244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34" y="247"/>
                  </a:lnTo>
                  <a:lnTo>
                    <a:pt x="428" y="239"/>
                  </a:lnTo>
                  <a:lnTo>
                    <a:pt x="422" y="233"/>
                  </a:lnTo>
                  <a:lnTo>
                    <a:pt x="422" y="233"/>
                  </a:lnTo>
                  <a:lnTo>
                    <a:pt x="422" y="239"/>
                  </a:lnTo>
                  <a:lnTo>
                    <a:pt x="422" y="244"/>
                  </a:lnTo>
                  <a:lnTo>
                    <a:pt x="422" y="244"/>
                  </a:lnTo>
                  <a:close/>
                  <a:moveTo>
                    <a:pt x="105" y="239"/>
                  </a:moveTo>
                  <a:lnTo>
                    <a:pt x="105" y="239"/>
                  </a:lnTo>
                  <a:lnTo>
                    <a:pt x="108" y="237"/>
                  </a:lnTo>
                  <a:lnTo>
                    <a:pt x="110" y="237"/>
                  </a:lnTo>
                  <a:lnTo>
                    <a:pt x="110" y="237"/>
                  </a:lnTo>
                  <a:lnTo>
                    <a:pt x="110" y="234"/>
                  </a:lnTo>
                  <a:lnTo>
                    <a:pt x="110" y="234"/>
                  </a:lnTo>
                  <a:lnTo>
                    <a:pt x="108" y="234"/>
                  </a:lnTo>
                  <a:lnTo>
                    <a:pt x="108" y="234"/>
                  </a:lnTo>
                  <a:lnTo>
                    <a:pt x="107" y="236"/>
                  </a:lnTo>
                  <a:lnTo>
                    <a:pt x="105" y="237"/>
                  </a:lnTo>
                  <a:lnTo>
                    <a:pt x="105" y="239"/>
                  </a:lnTo>
                  <a:lnTo>
                    <a:pt x="105" y="239"/>
                  </a:lnTo>
                  <a:close/>
                  <a:moveTo>
                    <a:pt x="146" y="234"/>
                  </a:moveTo>
                  <a:lnTo>
                    <a:pt x="146" y="234"/>
                  </a:lnTo>
                  <a:lnTo>
                    <a:pt x="145" y="239"/>
                  </a:lnTo>
                  <a:lnTo>
                    <a:pt x="145" y="241"/>
                  </a:lnTo>
                  <a:lnTo>
                    <a:pt x="146" y="244"/>
                  </a:lnTo>
                  <a:lnTo>
                    <a:pt x="146" y="244"/>
                  </a:lnTo>
                  <a:lnTo>
                    <a:pt x="155" y="242"/>
                  </a:lnTo>
                  <a:lnTo>
                    <a:pt x="155" y="242"/>
                  </a:lnTo>
                  <a:lnTo>
                    <a:pt x="155" y="237"/>
                  </a:lnTo>
                  <a:lnTo>
                    <a:pt x="155" y="234"/>
                  </a:lnTo>
                  <a:lnTo>
                    <a:pt x="155" y="234"/>
                  </a:lnTo>
                  <a:lnTo>
                    <a:pt x="155" y="234"/>
                  </a:lnTo>
                  <a:lnTo>
                    <a:pt x="151" y="236"/>
                  </a:lnTo>
                  <a:lnTo>
                    <a:pt x="146" y="234"/>
                  </a:lnTo>
                  <a:lnTo>
                    <a:pt x="146" y="234"/>
                  </a:lnTo>
                  <a:close/>
                  <a:moveTo>
                    <a:pt x="219" y="237"/>
                  </a:moveTo>
                  <a:lnTo>
                    <a:pt x="219" y="237"/>
                  </a:lnTo>
                  <a:lnTo>
                    <a:pt x="223" y="236"/>
                  </a:lnTo>
                  <a:lnTo>
                    <a:pt x="224" y="234"/>
                  </a:lnTo>
                  <a:lnTo>
                    <a:pt x="224" y="234"/>
                  </a:lnTo>
                  <a:lnTo>
                    <a:pt x="221" y="234"/>
                  </a:lnTo>
                  <a:lnTo>
                    <a:pt x="219" y="237"/>
                  </a:lnTo>
                  <a:lnTo>
                    <a:pt x="219" y="237"/>
                  </a:lnTo>
                  <a:close/>
                  <a:moveTo>
                    <a:pt x="274" y="237"/>
                  </a:moveTo>
                  <a:lnTo>
                    <a:pt x="274" y="237"/>
                  </a:lnTo>
                  <a:lnTo>
                    <a:pt x="277" y="241"/>
                  </a:lnTo>
                  <a:lnTo>
                    <a:pt x="279" y="244"/>
                  </a:lnTo>
                  <a:lnTo>
                    <a:pt x="279" y="247"/>
                  </a:lnTo>
                  <a:lnTo>
                    <a:pt x="279" y="247"/>
                  </a:lnTo>
                  <a:lnTo>
                    <a:pt x="284" y="247"/>
                  </a:lnTo>
                  <a:lnTo>
                    <a:pt x="290" y="247"/>
                  </a:lnTo>
                  <a:lnTo>
                    <a:pt x="290" y="247"/>
                  </a:lnTo>
                  <a:lnTo>
                    <a:pt x="288" y="241"/>
                  </a:lnTo>
                  <a:lnTo>
                    <a:pt x="284" y="236"/>
                  </a:lnTo>
                  <a:lnTo>
                    <a:pt x="282" y="234"/>
                  </a:lnTo>
                  <a:lnTo>
                    <a:pt x="279" y="234"/>
                  </a:lnTo>
                  <a:lnTo>
                    <a:pt x="276" y="236"/>
                  </a:lnTo>
                  <a:lnTo>
                    <a:pt x="274" y="237"/>
                  </a:lnTo>
                  <a:lnTo>
                    <a:pt x="274" y="237"/>
                  </a:lnTo>
                  <a:close/>
                  <a:moveTo>
                    <a:pt x="26" y="280"/>
                  </a:moveTo>
                  <a:lnTo>
                    <a:pt x="26" y="280"/>
                  </a:lnTo>
                  <a:lnTo>
                    <a:pt x="29" y="273"/>
                  </a:lnTo>
                  <a:lnTo>
                    <a:pt x="35" y="266"/>
                  </a:lnTo>
                  <a:lnTo>
                    <a:pt x="35" y="266"/>
                  </a:lnTo>
                  <a:lnTo>
                    <a:pt x="35" y="257"/>
                  </a:lnTo>
                  <a:lnTo>
                    <a:pt x="33" y="248"/>
                  </a:lnTo>
                  <a:lnTo>
                    <a:pt x="33" y="242"/>
                  </a:lnTo>
                  <a:lnTo>
                    <a:pt x="30" y="236"/>
                  </a:lnTo>
                  <a:lnTo>
                    <a:pt x="30" y="236"/>
                  </a:lnTo>
                  <a:lnTo>
                    <a:pt x="26" y="257"/>
                  </a:lnTo>
                  <a:lnTo>
                    <a:pt x="24" y="268"/>
                  </a:lnTo>
                  <a:lnTo>
                    <a:pt x="26" y="280"/>
                  </a:lnTo>
                  <a:lnTo>
                    <a:pt x="26" y="280"/>
                  </a:lnTo>
                  <a:close/>
                  <a:moveTo>
                    <a:pt x="65" y="245"/>
                  </a:moveTo>
                  <a:lnTo>
                    <a:pt x="65" y="245"/>
                  </a:lnTo>
                  <a:lnTo>
                    <a:pt x="67" y="245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9" y="241"/>
                  </a:lnTo>
                  <a:lnTo>
                    <a:pt x="64" y="236"/>
                  </a:lnTo>
                  <a:lnTo>
                    <a:pt x="64" y="236"/>
                  </a:lnTo>
                  <a:lnTo>
                    <a:pt x="65" y="241"/>
                  </a:lnTo>
                  <a:lnTo>
                    <a:pt x="65" y="245"/>
                  </a:lnTo>
                  <a:lnTo>
                    <a:pt x="65" y="245"/>
                  </a:lnTo>
                  <a:close/>
                  <a:moveTo>
                    <a:pt x="761" y="241"/>
                  </a:moveTo>
                  <a:lnTo>
                    <a:pt x="761" y="241"/>
                  </a:lnTo>
                  <a:lnTo>
                    <a:pt x="764" y="242"/>
                  </a:lnTo>
                  <a:lnTo>
                    <a:pt x="765" y="245"/>
                  </a:lnTo>
                  <a:lnTo>
                    <a:pt x="765" y="245"/>
                  </a:lnTo>
                  <a:lnTo>
                    <a:pt x="765" y="239"/>
                  </a:lnTo>
                  <a:lnTo>
                    <a:pt x="764" y="237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7"/>
                  </a:lnTo>
                  <a:lnTo>
                    <a:pt x="761" y="241"/>
                  </a:lnTo>
                  <a:lnTo>
                    <a:pt x="761" y="241"/>
                  </a:lnTo>
                  <a:close/>
                  <a:moveTo>
                    <a:pt x="210" y="245"/>
                  </a:moveTo>
                  <a:lnTo>
                    <a:pt x="210" y="245"/>
                  </a:lnTo>
                  <a:lnTo>
                    <a:pt x="213" y="244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12" y="236"/>
                  </a:lnTo>
                  <a:lnTo>
                    <a:pt x="210" y="237"/>
                  </a:lnTo>
                  <a:lnTo>
                    <a:pt x="210" y="241"/>
                  </a:lnTo>
                  <a:lnTo>
                    <a:pt x="210" y="245"/>
                  </a:lnTo>
                  <a:lnTo>
                    <a:pt x="210" y="245"/>
                  </a:lnTo>
                  <a:close/>
                  <a:moveTo>
                    <a:pt x="239" y="239"/>
                  </a:moveTo>
                  <a:lnTo>
                    <a:pt x="239" y="239"/>
                  </a:lnTo>
                  <a:lnTo>
                    <a:pt x="239" y="248"/>
                  </a:lnTo>
                  <a:lnTo>
                    <a:pt x="239" y="248"/>
                  </a:lnTo>
                  <a:lnTo>
                    <a:pt x="242" y="248"/>
                  </a:lnTo>
                  <a:lnTo>
                    <a:pt x="245" y="247"/>
                  </a:lnTo>
                  <a:lnTo>
                    <a:pt x="245" y="247"/>
                  </a:lnTo>
                  <a:lnTo>
                    <a:pt x="248" y="236"/>
                  </a:lnTo>
                  <a:lnTo>
                    <a:pt x="248" y="236"/>
                  </a:lnTo>
                  <a:lnTo>
                    <a:pt x="244" y="237"/>
                  </a:lnTo>
                  <a:lnTo>
                    <a:pt x="242" y="239"/>
                  </a:lnTo>
                  <a:lnTo>
                    <a:pt x="239" y="239"/>
                  </a:lnTo>
                  <a:lnTo>
                    <a:pt x="239" y="239"/>
                  </a:lnTo>
                  <a:close/>
                  <a:moveTo>
                    <a:pt x="404" y="242"/>
                  </a:moveTo>
                  <a:lnTo>
                    <a:pt x="404" y="242"/>
                  </a:lnTo>
                  <a:lnTo>
                    <a:pt x="406" y="239"/>
                  </a:lnTo>
                  <a:lnTo>
                    <a:pt x="406" y="237"/>
                  </a:lnTo>
                  <a:lnTo>
                    <a:pt x="404" y="236"/>
                  </a:lnTo>
                  <a:lnTo>
                    <a:pt x="404" y="236"/>
                  </a:lnTo>
                  <a:lnTo>
                    <a:pt x="404" y="242"/>
                  </a:lnTo>
                  <a:lnTo>
                    <a:pt x="404" y="242"/>
                  </a:lnTo>
                  <a:close/>
                  <a:moveTo>
                    <a:pt x="59" y="244"/>
                  </a:moveTo>
                  <a:lnTo>
                    <a:pt x="59" y="244"/>
                  </a:lnTo>
                  <a:lnTo>
                    <a:pt x="59" y="239"/>
                  </a:lnTo>
                  <a:lnTo>
                    <a:pt x="59" y="237"/>
                  </a:lnTo>
                  <a:lnTo>
                    <a:pt x="58" y="237"/>
                  </a:lnTo>
                  <a:lnTo>
                    <a:pt x="58" y="237"/>
                  </a:lnTo>
                  <a:lnTo>
                    <a:pt x="56" y="241"/>
                  </a:lnTo>
                  <a:lnTo>
                    <a:pt x="58" y="244"/>
                  </a:lnTo>
                  <a:lnTo>
                    <a:pt x="59" y="244"/>
                  </a:lnTo>
                  <a:lnTo>
                    <a:pt x="59" y="244"/>
                  </a:lnTo>
                  <a:close/>
                  <a:moveTo>
                    <a:pt x="125" y="239"/>
                  </a:moveTo>
                  <a:lnTo>
                    <a:pt x="125" y="239"/>
                  </a:lnTo>
                  <a:lnTo>
                    <a:pt x="125" y="244"/>
                  </a:lnTo>
                  <a:lnTo>
                    <a:pt x="126" y="245"/>
                  </a:lnTo>
                  <a:lnTo>
                    <a:pt x="126" y="245"/>
                  </a:lnTo>
                  <a:lnTo>
                    <a:pt x="136" y="245"/>
                  </a:lnTo>
                  <a:lnTo>
                    <a:pt x="136" y="245"/>
                  </a:lnTo>
                  <a:lnTo>
                    <a:pt x="137" y="241"/>
                  </a:lnTo>
                  <a:lnTo>
                    <a:pt x="137" y="239"/>
                  </a:lnTo>
                  <a:lnTo>
                    <a:pt x="137" y="237"/>
                  </a:lnTo>
                  <a:lnTo>
                    <a:pt x="137" y="237"/>
                  </a:lnTo>
                  <a:lnTo>
                    <a:pt x="125" y="239"/>
                  </a:lnTo>
                  <a:lnTo>
                    <a:pt x="125" y="239"/>
                  </a:lnTo>
                  <a:close/>
                  <a:moveTo>
                    <a:pt x="308" y="244"/>
                  </a:moveTo>
                  <a:lnTo>
                    <a:pt x="308" y="244"/>
                  </a:lnTo>
                  <a:lnTo>
                    <a:pt x="309" y="242"/>
                  </a:lnTo>
                  <a:lnTo>
                    <a:pt x="311" y="241"/>
                  </a:lnTo>
                  <a:lnTo>
                    <a:pt x="309" y="237"/>
                  </a:lnTo>
                  <a:lnTo>
                    <a:pt x="308" y="237"/>
                  </a:lnTo>
                  <a:lnTo>
                    <a:pt x="308" y="237"/>
                  </a:lnTo>
                  <a:lnTo>
                    <a:pt x="308" y="244"/>
                  </a:lnTo>
                  <a:lnTo>
                    <a:pt x="308" y="244"/>
                  </a:lnTo>
                  <a:close/>
                  <a:moveTo>
                    <a:pt x="384" y="239"/>
                  </a:moveTo>
                  <a:lnTo>
                    <a:pt x="384" y="239"/>
                  </a:lnTo>
                  <a:lnTo>
                    <a:pt x="386" y="245"/>
                  </a:lnTo>
                  <a:lnTo>
                    <a:pt x="389" y="251"/>
                  </a:lnTo>
                  <a:lnTo>
                    <a:pt x="389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48"/>
                  </a:lnTo>
                  <a:lnTo>
                    <a:pt x="398" y="245"/>
                  </a:lnTo>
                  <a:lnTo>
                    <a:pt x="396" y="242"/>
                  </a:lnTo>
                  <a:lnTo>
                    <a:pt x="393" y="241"/>
                  </a:lnTo>
                  <a:lnTo>
                    <a:pt x="389" y="237"/>
                  </a:lnTo>
                  <a:lnTo>
                    <a:pt x="386" y="237"/>
                  </a:lnTo>
                  <a:lnTo>
                    <a:pt x="384" y="239"/>
                  </a:lnTo>
                  <a:lnTo>
                    <a:pt x="384" y="239"/>
                  </a:lnTo>
                  <a:close/>
                  <a:moveTo>
                    <a:pt x="377" y="244"/>
                  </a:moveTo>
                  <a:lnTo>
                    <a:pt x="377" y="244"/>
                  </a:lnTo>
                  <a:lnTo>
                    <a:pt x="377" y="239"/>
                  </a:lnTo>
                  <a:lnTo>
                    <a:pt x="375" y="239"/>
                  </a:lnTo>
                  <a:lnTo>
                    <a:pt x="373" y="237"/>
                  </a:lnTo>
                  <a:lnTo>
                    <a:pt x="373" y="237"/>
                  </a:lnTo>
                  <a:lnTo>
                    <a:pt x="373" y="239"/>
                  </a:lnTo>
                  <a:lnTo>
                    <a:pt x="373" y="241"/>
                  </a:lnTo>
                  <a:lnTo>
                    <a:pt x="377" y="244"/>
                  </a:lnTo>
                  <a:lnTo>
                    <a:pt x="377" y="244"/>
                  </a:lnTo>
                  <a:close/>
                  <a:moveTo>
                    <a:pt x="512" y="241"/>
                  </a:moveTo>
                  <a:lnTo>
                    <a:pt x="512" y="241"/>
                  </a:lnTo>
                  <a:lnTo>
                    <a:pt x="515" y="245"/>
                  </a:lnTo>
                  <a:lnTo>
                    <a:pt x="520" y="248"/>
                  </a:lnTo>
                  <a:lnTo>
                    <a:pt x="520" y="248"/>
                  </a:lnTo>
                  <a:lnTo>
                    <a:pt x="520" y="244"/>
                  </a:lnTo>
                  <a:lnTo>
                    <a:pt x="521" y="239"/>
                  </a:lnTo>
                  <a:lnTo>
                    <a:pt x="521" y="239"/>
                  </a:lnTo>
                  <a:lnTo>
                    <a:pt x="517" y="239"/>
                  </a:lnTo>
                  <a:lnTo>
                    <a:pt x="512" y="241"/>
                  </a:lnTo>
                  <a:lnTo>
                    <a:pt x="512" y="241"/>
                  </a:lnTo>
                  <a:close/>
                  <a:moveTo>
                    <a:pt x="639" y="244"/>
                  </a:moveTo>
                  <a:lnTo>
                    <a:pt x="639" y="244"/>
                  </a:lnTo>
                  <a:lnTo>
                    <a:pt x="640" y="247"/>
                  </a:lnTo>
                  <a:lnTo>
                    <a:pt x="643" y="247"/>
                  </a:lnTo>
                  <a:lnTo>
                    <a:pt x="643" y="247"/>
                  </a:lnTo>
                  <a:lnTo>
                    <a:pt x="643" y="242"/>
                  </a:lnTo>
                  <a:lnTo>
                    <a:pt x="642" y="239"/>
                  </a:lnTo>
                  <a:lnTo>
                    <a:pt x="640" y="239"/>
                  </a:lnTo>
                  <a:lnTo>
                    <a:pt x="640" y="239"/>
                  </a:lnTo>
                  <a:lnTo>
                    <a:pt x="639" y="241"/>
                  </a:lnTo>
                  <a:lnTo>
                    <a:pt x="639" y="244"/>
                  </a:lnTo>
                  <a:lnTo>
                    <a:pt x="639" y="244"/>
                  </a:lnTo>
                  <a:close/>
                  <a:moveTo>
                    <a:pt x="195" y="251"/>
                  </a:moveTo>
                  <a:lnTo>
                    <a:pt x="195" y="251"/>
                  </a:lnTo>
                  <a:lnTo>
                    <a:pt x="200" y="251"/>
                  </a:lnTo>
                  <a:lnTo>
                    <a:pt x="201" y="250"/>
                  </a:lnTo>
                  <a:lnTo>
                    <a:pt x="203" y="247"/>
                  </a:lnTo>
                  <a:lnTo>
                    <a:pt x="203" y="247"/>
                  </a:lnTo>
                  <a:lnTo>
                    <a:pt x="200" y="242"/>
                  </a:lnTo>
                  <a:lnTo>
                    <a:pt x="195" y="239"/>
                  </a:lnTo>
                  <a:lnTo>
                    <a:pt x="195" y="239"/>
                  </a:lnTo>
                  <a:lnTo>
                    <a:pt x="194" y="242"/>
                  </a:lnTo>
                  <a:lnTo>
                    <a:pt x="194" y="245"/>
                  </a:lnTo>
                  <a:lnTo>
                    <a:pt x="195" y="251"/>
                  </a:lnTo>
                  <a:lnTo>
                    <a:pt x="195" y="251"/>
                  </a:lnTo>
                  <a:close/>
                  <a:moveTo>
                    <a:pt x="360" y="241"/>
                  </a:moveTo>
                  <a:lnTo>
                    <a:pt x="360" y="241"/>
                  </a:lnTo>
                  <a:lnTo>
                    <a:pt x="361" y="247"/>
                  </a:lnTo>
                  <a:lnTo>
                    <a:pt x="363" y="250"/>
                  </a:lnTo>
                  <a:lnTo>
                    <a:pt x="366" y="251"/>
                  </a:lnTo>
                  <a:lnTo>
                    <a:pt x="366" y="251"/>
                  </a:lnTo>
                  <a:lnTo>
                    <a:pt x="367" y="247"/>
                  </a:lnTo>
                  <a:lnTo>
                    <a:pt x="367" y="241"/>
                  </a:lnTo>
                  <a:lnTo>
                    <a:pt x="367" y="241"/>
                  </a:lnTo>
                  <a:lnTo>
                    <a:pt x="363" y="241"/>
                  </a:lnTo>
                  <a:lnTo>
                    <a:pt x="361" y="241"/>
                  </a:lnTo>
                  <a:lnTo>
                    <a:pt x="360" y="241"/>
                  </a:lnTo>
                  <a:lnTo>
                    <a:pt x="360" y="241"/>
                  </a:lnTo>
                  <a:close/>
                  <a:moveTo>
                    <a:pt x="713" y="245"/>
                  </a:moveTo>
                  <a:lnTo>
                    <a:pt x="713" y="245"/>
                  </a:lnTo>
                  <a:lnTo>
                    <a:pt x="712" y="242"/>
                  </a:lnTo>
                  <a:lnTo>
                    <a:pt x="710" y="239"/>
                  </a:lnTo>
                  <a:lnTo>
                    <a:pt x="710" y="239"/>
                  </a:lnTo>
                  <a:lnTo>
                    <a:pt x="710" y="244"/>
                  </a:lnTo>
                  <a:lnTo>
                    <a:pt x="710" y="245"/>
                  </a:lnTo>
                  <a:lnTo>
                    <a:pt x="713" y="245"/>
                  </a:lnTo>
                  <a:lnTo>
                    <a:pt x="713" y="245"/>
                  </a:lnTo>
                  <a:close/>
                  <a:moveTo>
                    <a:pt x="735" y="250"/>
                  </a:moveTo>
                  <a:lnTo>
                    <a:pt x="735" y="250"/>
                  </a:lnTo>
                  <a:lnTo>
                    <a:pt x="735" y="244"/>
                  </a:lnTo>
                  <a:lnTo>
                    <a:pt x="732" y="239"/>
                  </a:lnTo>
                  <a:lnTo>
                    <a:pt x="732" y="239"/>
                  </a:lnTo>
                  <a:lnTo>
                    <a:pt x="733" y="242"/>
                  </a:lnTo>
                  <a:lnTo>
                    <a:pt x="733" y="245"/>
                  </a:lnTo>
                  <a:lnTo>
                    <a:pt x="733" y="248"/>
                  </a:lnTo>
                  <a:lnTo>
                    <a:pt x="735" y="250"/>
                  </a:lnTo>
                  <a:lnTo>
                    <a:pt x="735" y="250"/>
                  </a:lnTo>
                  <a:close/>
                  <a:moveTo>
                    <a:pt x="40" y="254"/>
                  </a:moveTo>
                  <a:lnTo>
                    <a:pt x="40" y="254"/>
                  </a:lnTo>
                  <a:lnTo>
                    <a:pt x="41" y="251"/>
                  </a:lnTo>
                  <a:lnTo>
                    <a:pt x="41" y="247"/>
                  </a:lnTo>
                  <a:lnTo>
                    <a:pt x="41" y="241"/>
                  </a:lnTo>
                  <a:lnTo>
                    <a:pt x="41" y="241"/>
                  </a:lnTo>
                  <a:lnTo>
                    <a:pt x="40" y="254"/>
                  </a:lnTo>
                  <a:lnTo>
                    <a:pt x="40" y="254"/>
                  </a:lnTo>
                  <a:close/>
                  <a:moveTo>
                    <a:pt x="41" y="266"/>
                  </a:moveTo>
                  <a:lnTo>
                    <a:pt x="41" y="266"/>
                  </a:lnTo>
                  <a:lnTo>
                    <a:pt x="44" y="266"/>
                  </a:lnTo>
                  <a:lnTo>
                    <a:pt x="46" y="263"/>
                  </a:lnTo>
                  <a:lnTo>
                    <a:pt x="49" y="259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49" y="244"/>
                  </a:lnTo>
                  <a:lnTo>
                    <a:pt x="49" y="242"/>
                  </a:lnTo>
                  <a:lnTo>
                    <a:pt x="47" y="241"/>
                  </a:lnTo>
                  <a:lnTo>
                    <a:pt x="46" y="241"/>
                  </a:lnTo>
                  <a:lnTo>
                    <a:pt x="46" y="241"/>
                  </a:lnTo>
                  <a:lnTo>
                    <a:pt x="44" y="248"/>
                  </a:lnTo>
                  <a:lnTo>
                    <a:pt x="43" y="254"/>
                  </a:lnTo>
                  <a:lnTo>
                    <a:pt x="41" y="260"/>
                  </a:lnTo>
                  <a:lnTo>
                    <a:pt x="41" y="266"/>
                  </a:lnTo>
                  <a:lnTo>
                    <a:pt x="41" y="266"/>
                  </a:lnTo>
                  <a:close/>
                  <a:moveTo>
                    <a:pt x="85" y="247"/>
                  </a:moveTo>
                  <a:lnTo>
                    <a:pt x="85" y="247"/>
                  </a:lnTo>
                  <a:lnTo>
                    <a:pt x="84" y="244"/>
                  </a:lnTo>
                  <a:lnTo>
                    <a:pt x="82" y="242"/>
                  </a:lnTo>
                  <a:lnTo>
                    <a:pt x="81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82" y="247"/>
                  </a:lnTo>
                  <a:lnTo>
                    <a:pt x="85" y="247"/>
                  </a:lnTo>
                  <a:lnTo>
                    <a:pt x="85" y="247"/>
                  </a:lnTo>
                  <a:close/>
                  <a:moveTo>
                    <a:pt x="99" y="242"/>
                  </a:moveTo>
                  <a:lnTo>
                    <a:pt x="99" y="242"/>
                  </a:lnTo>
                  <a:lnTo>
                    <a:pt x="99" y="244"/>
                  </a:lnTo>
                  <a:lnTo>
                    <a:pt x="98" y="245"/>
                  </a:lnTo>
                  <a:lnTo>
                    <a:pt x="98" y="245"/>
                  </a:lnTo>
                  <a:lnTo>
                    <a:pt x="101" y="247"/>
                  </a:lnTo>
                  <a:lnTo>
                    <a:pt x="107" y="247"/>
                  </a:lnTo>
                  <a:lnTo>
                    <a:pt x="107" y="247"/>
                  </a:lnTo>
                  <a:lnTo>
                    <a:pt x="107" y="244"/>
                  </a:lnTo>
                  <a:lnTo>
                    <a:pt x="108" y="241"/>
                  </a:lnTo>
                  <a:lnTo>
                    <a:pt x="108" y="241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5" y="244"/>
                  </a:lnTo>
                  <a:lnTo>
                    <a:pt x="104" y="244"/>
                  </a:lnTo>
                  <a:lnTo>
                    <a:pt x="101" y="242"/>
                  </a:lnTo>
                  <a:lnTo>
                    <a:pt x="99" y="242"/>
                  </a:lnTo>
                  <a:lnTo>
                    <a:pt x="99" y="242"/>
                  </a:lnTo>
                  <a:close/>
                  <a:moveTo>
                    <a:pt x="561" y="244"/>
                  </a:moveTo>
                  <a:lnTo>
                    <a:pt x="561" y="244"/>
                  </a:lnTo>
                  <a:lnTo>
                    <a:pt x="567" y="245"/>
                  </a:lnTo>
                  <a:lnTo>
                    <a:pt x="567" y="245"/>
                  </a:lnTo>
                  <a:lnTo>
                    <a:pt x="566" y="244"/>
                  </a:lnTo>
                  <a:lnTo>
                    <a:pt x="564" y="242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42"/>
                  </a:lnTo>
                  <a:lnTo>
                    <a:pt x="561" y="244"/>
                  </a:lnTo>
                  <a:lnTo>
                    <a:pt x="561" y="244"/>
                  </a:lnTo>
                  <a:close/>
                  <a:moveTo>
                    <a:pt x="181" y="256"/>
                  </a:moveTo>
                  <a:lnTo>
                    <a:pt x="181" y="256"/>
                  </a:lnTo>
                  <a:lnTo>
                    <a:pt x="186" y="256"/>
                  </a:lnTo>
                  <a:lnTo>
                    <a:pt x="191" y="256"/>
                  </a:lnTo>
                  <a:lnTo>
                    <a:pt x="191" y="256"/>
                  </a:lnTo>
                  <a:lnTo>
                    <a:pt x="189" y="248"/>
                  </a:lnTo>
                  <a:lnTo>
                    <a:pt x="189" y="245"/>
                  </a:lnTo>
                  <a:lnTo>
                    <a:pt x="189" y="242"/>
                  </a:lnTo>
                  <a:lnTo>
                    <a:pt x="189" y="242"/>
                  </a:lnTo>
                  <a:lnTo>
                    <a:pt x="184" y="244"/>
                  </a:lnTo>
                  <a:lnTo>
                    <a:pt x="183" y="247"/>
                  </a:lnTo>
                  <a:lnTo>
                    <a:pt x="181" y="251"/>
                  </a:lnTo>
                  <a:lnTo>
                    <a:pt x="181" y="256"/>
                  </a:lnTo>
                  <a:lnTo>
                    <a:pt x="181" y="256"/>
                  </a:lnTo>
                  <a:close/>
                  <a:moveTo>
                    <a:pt x="508" y="253"/>
                  </a:moveTo>
                  <a:lnTo>
                    <a:pt x="508" y="253"/>
                  </a:lnTo>
                  <a:lnTo>
                    <a:pt x="512" y="253"/>
                  </a:lnTo>
                  <a:lnTo>
                    <a:pt x="515" y="251"/>
                  </a:lnTo>
                  <a:lnTo>
                    <a:pt x="515" y="251"/>
                  </a:lnTo>
                  <a:lnTo>
                    <a:pt x="512" y="250"/>
                  </a:lnTo>
                  <a:lnTo>
                    <a:pt x="511" y="247"/>
                  </a:lnTo>
                  <a:lnTo>
                    <a:pt x="509" y="244"/>
                  </a:lnTo>
                  <a:lnTo>
                    <a:pt x="506" y="242"/>
                  </a:lnTo>
                  <a:lnTo>
                    <a:pt x="506" y="242"/>
                  </a:lnTo>
                  <a:lnTo>
                    <a:pt x="506" y="247"/>
                  </a:lnTo>
                  <a:lnTo>
                    <a:pt x="508" y="253"/>
                  </a:lnTo>
                  <a:lnTo>
                    <a:pt x="508" y="253"/>
                  </a:lnTo>
                  <a:close/>
                  <a:moveTo>
                    <a:pt x="723" y="248"/>
                  </a:moveTo>
                  <a:lnTo>
                    <a:pt x="723" y="248"/>
                  </a:lnTo>
                  <a:lnTo>
                    <a:pt x="726" y="253"/>
                  </a:lnTo>
                  <a:lnTo>
                    <a:pt x="726" y="253"/>
                  </a:lnTo>
                  <a:lnTo>
                    <a:pt x="727" y="250"/>
                  </a:lnTo>
                  <a:lnTo>
                    <a:pt x="727" y="247"/>
                  </a:lnTo>
                  <a:lnTo>
                    <a:pt x="726" y="244"/>
                  </a:lnTo>
                  <a:lnTo>
                    <a:pt x="724" y="242"/>
                  </a:lnTo>
                  <a:lnTo>
                    <a:pt x="724" y="242"/>
                  </a:lnTo>
                  <a:lnTo>
                    <a:pt x="724" y="244"/>
                  </a:lnTo>
                  <a:lnTo>
                    <a:pt x="723" y="245"/>
                  </a:lnTo>
                  <a:lnTo>
                    <a:pt x="723" y="247"/>
                  </a:lnTo>
                  <a:lnTo>
                    <a:pt x="723" y="248"/>
                  </a:lnTo>
                  <a:lnTo>
                    <a:pt x="723" y="248"/>
                  </a:lnTo>
                  <a:close/>
                  <a:moveTo>
                    <a:pt x="343" y="244"/>
                  </a:moveTo>
                  <a:lnTo>
                    <a:pt x="343" y="244"/>
                  </a:lnTo>
                  <a:lnTo>
                    <a:pt x="345" y="248"/>
                  </a:lnTo>
                  <a:lnTo>
                    <a:pt x="346" y="253"/>
                  </a:lnTo>
                  <a:lnTo>
                    <a:pt x="346" y="253"/>
                  </a:lnTo>
                  <a:lnTo>
                    <a:pt x="354" y="253"/>
                  </a:lnTo>
                  <a:lnTo>
                    <a:pt x="354" y="253"/>
                  </a:lnTo>
                  <a:lnTo>
                    <a:pt x="352" y="247"/>
                  </a:lnTo>
                  <a:lnTo>
                    <a:pt x="352" y="242"/>
                  </a:lnTo>
                  <a:lnTo>
                    <a:pt x="352" y="242"/>
                  </a:lnTo>
                  <a:lnTo>
                    <a:pt x="343" y="244"/>
                  </a:lnTo>
                  <a:lnTo>
                    <a:pt x="343" y="244"/>
                  </a:lnTo>
                  <a:close/>
                  <a:moveTo>
                    <a:pt x="160" y="245"/>
                  </a:moveTo>
                  <a:lnTo>
                    <a:pt x="160" y="245"/>
                  </a:lnTo>
                  <a:lnTo>
                    <a:pt x="160" y="248"/>
                  </a:lnTo>
                  <a:lnTo>
                    <a:pt x="160" y="253"/>
                  </a:lnTo>
                  <a:lnTo>
                    <a:pt x="160" y="253"/>
                  </a:lnTo>
                  <a:lnTo>
                    <a:pt x="165" y="254"/>
                  </a:lnTo>
                  <a:lnTo>
                    <a:pt x="168" y="251"/>
                  </a:lnTo>
                  <a:lnTo>
                    <a:pt x="171" y="248"/>
                  </a:lnTo>
                  <a:lnTo>
                    <a:pt x="172" y="244"/>
                  </a:lnTo>
                  <a:lnTo>
                    <a:pt x="172" y="244"/>
                  </a:lnTo>
                  <a:lnTo>
                    <a:pt x="166" y="245"/>
                  </a:lnTo>
                  <a:lnTo>
                    <a:pt x="163" y="245"/>
                  </a:lnTo>
                  <a:lnTo>
                    <a:pt x="160" y="245"/>
                  </a:lnTo>
                  <a:lnTo>
                    <a:pt x="160" y="245"/>
                  </a:lnTo>
                  <a:close/>
                  <a:moveTo>
                    <a:pt x="232" y="253"/>
                  </a:moveTo>
                  <a:lnTo>
                    <a:pt x="232" y="253"/>
                  </a:lnTo>
                  <a:lnTo>
                    <a:pt x="236" y="253"/>
                  </a:lnTo>
                  <a:lnTo>
                    <a:pt x="236" y="253"/>
                  </a:lnTo>
                  <a:lnTo>
                    <a:pt x="235" y="247"/>
                  </a:lnTo>
                  <a:lnTo>
                    <a:pt x="233" y="244"/>
                  </a:lnTo>
                  <a:lnTo>
                    <a:pt x="233" y="244"/>
                  </a:lnTo>
                  <a:lnTo>
                    <a:pt x="233" y="248"/>
                  </a:lnTo>
                  <a:lnTo>
                    <a:pt x="232" y="253"/>
                  </a:lnTo>
                  <a:lnTo>
                    <a:pt x="232" y="253"/>
                  </a:lnTo>
                  <a:close/>
                  <a:moveTo>
                    <a:pt x="223" y="245"/>
                  </a:moveTo>
                  <a:lnTo>
                    <a:pt x="223" y="245"/>
                  </a:lnTo>
                  <a:lnTo>
                    <a:pt x="223" y="248"/>
                  </a:lnTo>
                  <a:lnTo>
                    <a:pt x="223" y="253"/>
                  </a:lnTo>
                  <a:lnTo>
                    <a:pt x="223" y="253"/>
                  </a:lnTo>
                  <a:lnTo>
                    <a:pt x="224" y="253"/>
                  </a:lnTo>
                  <a:lnTo>
                    <a:pt x="227" y="253"/>
                  </a:lnTo>
                  <a:lnTo>
                    <a:pt x="227" y="253"/>
                  </a:lnTo>
                  <a:lnTo>
                    <a:pt x="227" y="245"/>
                  </a:lnTo>
                  <a:lnTo>
                    <a:pt x="226" y="244"/>
                  </a:lnTo>
                  <a:lnTo>
                    <a:pt x="223" y="245"/>
                  </a:lnTo>
                  <a:lnTo>
                    <a:pt x="223" y="245"/>
                  </a:lnTo>
                  <a:close/>
                  <a:moveTo>
                    <a:pt x="261" y="248"/>
                  </a:moveTo>
                  <a:lnTo>
                    <a:pt x="261" y="248"/>
                  </a:lnTo>
                  <a:lnTo>
                    <a:pt x="264" y="250"/>
                  </a:lnTo>
                  <a:lnTo>
                    <a:pt x="265" y="250"/>
                  </a:lnTo>
                  <a:lnTo>
                    <a:pt x="265" y="248"/>
                  </a:lnTo>
                  <a:lnTo>
                    <a:pt x="265" y="248"/>
                  </a:lnTo>
                  <a:lnTo>
                    <a:pt x="265" y="245"/>
                  </a:lnTo>
                  <a:lnTo>
                    <a:pt x="262" y="244"/>
                  </a:lnTo>
                  <a:lnTo>
                    <a:pt x="262" y="244"/>
                  </a:lnTo>
                  <a:lnTo>
                    <a:pt x="261" y="245"/>
                  </a:lnTo>
                  <a:lnTo>
                    <a:pt x="261" y="248"/>
                  </a:lnTo>
                  <a:lnTo>
                    <a:pt x="261" y="248"/>
                  </a:lnTo>
                  <a:close/>
                  <a:moveTo>
                    <a:pt x="503" y="253"/>
                  </a:moveTo>
                  <a:lnTo>
                    <a:pt x="503" y="253"/>
                  </a:lnTo>
                  <a:lnTo>
                    <a:pt x="500" y="244"/>
                  </a:lnTo>
                  <a:lnTo>
                    <a:pt x="500" y="244"/>
                  </a:lnTo>
                  <a:lnTo>
                    <a:pt x="500" y="251"/>
                  </a:lnTo>
                  <a:lnTo>
                    <a:pt x="500" y="253"/>
                  </a:lnTo>
                  <a:lnTo>
                    <a:pt x="503" y="253"/>
                  </a:lnTo>
                  <a:lnTo>
                    <a:pt x="503" y="253"/>
                  </a:lnTo>
                  <a:close/>
                  <a:moveTo>
                    <a:pt x="691" y="257"/>
                  </a:moveTo>
                  <a:lnTo>
                    <a:pt x="691" y="257"/>
                  </a:lnTo>
                  <a:lnTo>
                    <a:pt x="694" y="257"/>
                  </a:lnTo>
                  <a:lnTo>
                    <a:pt x="695" y="256"/>
                  </a:lnTo>
                  <a:lnTo>
                    <a:pt x="695" y="251"/>
                  </a:lnTo>
                  <a:lnTo>
                    <a:pt x="694" y="248"/>
                  </a:lnTo>
                  <a:lnTo>
                    <a:pt x="691" y="245"/>
                  </a:lnTo>
                  <a:lnTo>
                    <a:pt x="691" y="245"/>
                  </a:lnTo>
                  <a:lnTo>
                    <a:pt x="691" y="257"/>
                  </a:lnTo>
                  <a:lnTo>
                    <a:pt x="691" y="257"/>
                  </a:lnTo>
                  <a:close/>
                  <a:moveTo>
                    <a:pt x="154" y="245"/>
                  </a:moveTo>
                  <a:lnTo>
                    <a:pt x="154" y="245"/>
                  </a:lnTo>
                  <a:lnTo>
                    <a:pt x="152" y="247"/>
                  </a:lnTo>
                  <a:lnTo>
                    <a:pt x="149" y="247"/>
                  </a:lnTo>
                  <a:lnTo>
                    <a:pt x="146" y="247"/>
                  </a:lnTo>
                  <a:lnTo>
                    <a:pt x="146" y="247"/>
                  </a:lnTo>
                  <a:lnTo>
                    <a:pt x="146" y="251"/>
                  </a:lnTo>
                  <a:lnTo>
                    <a:pt x="146" y="251"/>
                  </a:lnTo>
                  <a:lnTo>
                    <a:pt x="151" y="253"/>
                  </a:lnTo>
                  <a:lnTo>
                    <a:pt x="155" y="253"/>
                  </a:lnTo>
                  <a:lnTo>
                    <a:pt x="155" y="253"/>
                  </a:lnTo>
                  <a:lnTo>
                    <a:pt x="155" y="248"/>
                  </a:lnTo>
                  <a:lnTo>
                    <a:pt x="155" y="247"/>
                  </a:lnTo>
                  <a:lnTo>
                    <a:pt x="154" y="245"/>
                  </a:lnTo>
                  <a:lnTo>
                    <a:pt x="154" y="245"/>
                  </a:lnTo>
                  <a:close/>
                  <a:moveTo>
                    <a:pt x="328" y="247"/>
                  </a:moveTo>
                  <a:lnTo>
                    <a:pt x="328" y="247"/>
                  </a:lnTo>
                  <a:lnTo>
                    <a:pt x="331" y="251"/>
                  </a:lnTo>
                  <a:lnTo>
                    <a:pt x="332" y="253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5" y="250"/>
                  </a:lnTo>
                  <a:lnTo>
                    <a:pt x="335" y="247"/>
                  </a:lnTo>
                  <a:lnTo>
                    <a:pt x="335" y="247"/>
                  </a:lnTo>
                  <a:lnTo>
                    <a:pt x="331" y="245"/>
                  </a:lnTo>
                  <a:lnTo>
                    <a:pt x="328" y="247"/>
                  </a:lnTo>
                  <a:lnTo>
                    <a:pt x="328" y="247"/>
                  </a:lnTo>
                  <a:close/>
                  <a:moveTo>
                    <a:pt x="471" y="254"/>
                  </a:moveTo>
                  <a:lnTo>
                    <a:pt x="471" y="254"/>
                  </a:lnTo>
                  <a:lnTo>
                    <a:pt x="477" y="254"/>
                  </a:lnTo>
                  <a:lnTo>
                    <a:pt x="482" y="253"/>
                  </a:lnTo>
                  <a:lnTo>
                    <a:pt x="486" y="250"/>
                  </a:lnTo>
                  <a:lnTo>
                    <a:pt x="488" y="247"/>
                  </a:lnTo>
                  <a:lnTo>
                    <a:pt x="488" y="247"/>
                  </a:lnTo>
                  <a:lnTo>
                    <a:pt x="476" y="248"/>
                  </a:lnTo>
                  <a:lnTo>
                    <a:pt x="471" y="250"/>
                  </a:lnTo>
                  <a:lnTo>
                    <a:pt x="470" y="251"/>
                  </a:lnTo>
                  <a:lnTo>
                    <a:pt x="471" y="254"/>
                  </a:lnTo>
                  <a:lnTo>
                    <a:pt x="471" y="254"/>
                  </a:lnTo>
                  <a:close/>
                  <a:moveTo>
                    <a:pt x="412" y="251"/>
                  </a:moveTo>
                  <a:lnTo>
                    <a:pt x="412" y="251"/>
                  </a:lnTo>
                  <a:lnTo>
                    <a:pt x="416" y="251"/>
                  </a:lnTo>
                  <a:lnTo>
                    <a:pt x="418" y="250"/>
                  </a:lnTo>
                  <a:lnTo>
                    <a:pt x="418" y="250"/>
                  </a:lnTo>
                  <a:lnTo>
                    <a:pt x="415" y="248"/>
                  </a:lnTo>
                  <a:lnTo>
                    <a:pt x="412" y="247"/>
                  </a:lnTo>
                  <a:lnTo>
                    <a:pt x="412" y="247"/>
                  </a:lnTo>
                  <a:lnTo>
                    <a:pt x="412" y="251"/>
                  </a:lnTo>
                  <a:lnTo>
                    <a:pt x="412" y="251"/>
                  </a:lnTo>
                  <a:close/>
                  <a:moveTo>
                    <a:pt x="316" y="247"/>
                  </a:moveTo>
                  <a:lnTo>
                    <a:pt x="316" y="247"/>
                  </a:lnTo>
                  <a:lnTo>
                    <a:pt x="316" y="256"/>
                  </a:lnTo>
                  <a:lnTo>
                    <a:pt x="316" y="256"/>
                  </a:lnTo>
                  <a:lnTo>
                    <a:pt x="322" y="254"/>
                  </a:lnTo>
                  <a:lnTo>
                    <a:pt x="326" y="253"/>
                  </a:lnTo>
                  <a:lnTo>
                    <a:pt x="326" y="253"/>
                  </a:lnTo>
                  <a:lnTo>
                    <a:pt x="325" y="251"/>
                  </a:lnTo>
                  <a:lnTo>
                    <a:pt x="322" y="248"/>
                  </a:lnTo>
                  <a:lnTo>
                    <a:pt x="320" y="247"/>
                  </a:lnTo>
                  <a:lnTo>
                    <a:pt x="316" y="247"/>
                  </a:lnTo>
                  <a:lnTo>
                    <a:pt x="316" y="247"/>
                  </a:lnTo>
                  <a:close/>
                  <a:moveTo>
                    <a:pt x="53" y="263"/>
                  </a:moveTo>
                  <a:lnTo>
                    <a:pt x="53" y="263"/>
                  </a:lnTo>
                  <a:lnTo>
                    <a:pt x="56" y="263"/>
                  </a:lnTo>
                  <a:lnTo>
                    <a:pt x="58" y="266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61" y="259"/>
                  </a:lnTo>
                  <a:lnTo>
                    <a:pt x="59" y="248"/>
                  </a:lnTo>
                  <a:lnTo>
                    <a:pt x="59" y="248"/>
                  </a:lnTo>
                  <a:lnTo>
                    <a:pt x="58" y="248"/>
                  </a:lnTo>
                  <a:lnTo>
                    <a:pt x="56" y="247"/>
                  </a:lnTo>
                  <a:lnTo>
                    <a:pt x="56" y="247"/>
                  </a:lnTo>
                  <a:lnTo>
                    <a:pt x="53" y="263"/>
                  </a:lnTo>
                  <a:lnTo>
                    <a:pt x="53" y="263"/>
                  </a:lnTo>
                  <a:close/>
                  <a:moveTo>
                    <a:pt x="575" y="250"/>
                  </a:moveTo>
                  <a:lnTo>
                    <a:pt x="575" y="250"/>
                  </a:lnTo>
                  <a:lnTo>
                    <a:pt x="578" y="250"/>
                  </a:lnTo>
                  <a:lnTo>
                    <a:pt x="581" y="251"/>
                  </a:lnTo>
                  <a:lnTo>
                    <a:pt x="581" y="251"/>
                  </a:lnTo>
                  <a:lnTo>
                    <a:pt x="581" y="248"/>
                  </a:lnTo>
                  <a:lnTo>
                    <a:pt x="581" y="248"/>
                  </a:lnTo>
                  <a:lnTo>
                    <a:pt x="581" y="247"/>
                  </a:lnTo>
                  <a:lnTo>
                    <a:pt x="581" y="247"/>
                  </a:lnTo>
                  <a:lnTo>
                    <a:pt x="579" y="248"/>
                  </a:lnTo>
                  <a:lnTo>
                    <a:pt x="578" y="248"/>
                  </a:lnTo>
                  <a:lnTo>
                    <a:pt x="576" y="248"/>
                  </a:lnTo>
                  <a:lnTo>
                    <a:pt x="575" y="250"/>
                  </a:lnTo>
                  <a:lnTo>
                    <a:pt x="575" y="250"/>
                  </a:lnTo>
                  <a:close/>
                  <a:moveTo>
                    <a:pt x="306" y="256"/>
                  </a:moveTo>
                  <a:lnTo>
                    <a:pt x="306" y="256"/>
                  </a:lnTo>
                  <a:lnTo>
                    <a:pt x="309" y="256"/>
                  </a:lnTo>
                  <a:lnTo>
                    <a:pt x="311" y="257"/>
                  </a:lnTo>
                  <a:lnTo>
                    <a:pt x="311" y="257"/>
                  </a:lnTo>
                  <a:lnTo>
                    <a:pt x="311" y="251"/>
                  </a:lnTo>
                  <a:lnTo>
                    <a:pt x="311" y="250"/>
                  </a:lnTo>
                  <a:lnTo>
                    <a:pt x="309" y="248"/>
                  </a:lnTo>
                  <a:lnTo>
                    <a:pt x="309" y="248"/>
                  </a:lnTo>
                  <a:lnTo>
                    <a:pt x="308" y="250"/>
                  </a:lnTo>
                  <a:lnTo>
                    <a:pt x="308" y="251"/>
                  </a:lnTo>
                  <a:lnTo>
                    <a:pt x="308" y="254"/>
                  </a:lnTo>
                  <a:lnTo>
                    <a:pt x="306" y="256"/>
                  </a:lnTo>
                  <a:lnTo>
                    <a:pt x="306" y="256"/>
                  </a:lnTo>
                  <a:close/>
                  <a:moveTo>
                    <a:pt x="377" y="250"/>
                  </a:moveTo>
                  <a:lnTo>
                    <a:pt x="377" y="250"/>
                  </a:lnTo>
                  <a:lnTo>
                    <a:pt x="375" y="250"/>
                  </a:lnTo>
                  <a:lnTo>
                    <a:pt x="375" y="248"/>
                  </a:lnTo>
                  <a:lnTo>
                    <a:pt x="373" y="248"/>
                  </a:lnTo>
                  <a:lnTo>
                    <a:pt x="372" y="248"/>
                  </a:lnTo>
                  <a:lnTo>
                    <a:pt x="372" y="248"/>
                  </a:lnTo>
                  <a:lnTo>
                    <a:pt x="372" y="250"/>
                  </a:lnTo>
                  <a:lnTo>
                    <a:pt x="373" y="251"/>
                  </a:lnTo>
                  <a:lnTo>
                    <a:pt x="375" y="251"/>
                  </a:lnTo>
                  <a:lnTo>
                    <a:pt x="377" y="250"/>
                  </a:lnTo>
                  <a:lnTo>
                    <a:pt x="377" y="250"/>
                  </a:lnTo>
                  <a:close/>
                  <a:moveTo>
                    <a:pt x="299" y="251"/>
                  </a:moveTo>
                  <a:lnTo>
                    <a:pt x="299" y="251"/>
                  </a:lnTo>
                  <a:lnTo>
                    <a:pt x="300" y="253"/>
                  </a:lnTo>
                  <a:lnTo>
                    <a:pt x="302" y="256"/>
                  </a:lnTo>
                  <a:lnTo>
                    <a:pt x="302" y="256"/>
                  </a:lnTo>
                  <a:lnTo>
                    <a:pt x="302" y="253"/>
                  </a:lnTo>
                  <a:lnTo>
                    <a:pt x="302" y="248"/>
                  </a:lnTo>
                  <a:lnTo>
                    <a:pt x="302" y="248"/>
                  </a:lnTo>
                  <a:lnTo>
                    <a:pt x="300" y="250"/>
                  </a:lnTo>
                  <a:lnTo>
                    <a:pt x="299" y="250"/>
                  </a:lnTo>
                  <a:lnTo>
                    <a:pt x="299" y="251"/>
                  </a:lnTo>
                  <a:lnTo>
                    <a:pt x="299" y="251"/>
                  </a:lnTo>
                  <a:close/>
                  <a:moveTo>
                    <a:pt x="341" y="253"/>
                  </a:moveTo>
                  <a:lnTo>
                    <a:pt x="341" y="253"/>
                  </a:lnTo>
                  <a:lnTo>
                    <a:pt x="341" y="253"/>
                  </a:lnTo>
                  <a:lnTo>
                    <a:pt x="341" y="251"/>
                  </a:lnTo>
                  <a:lnTo>
                    <a:pt x="340" y="248"/>
                  </a:lnTo>
                  <a:lnTo>
                    <a:pt x="340" y="248"/>
                  </a:lnTo>
                  <a:lnTo>
                    <a:pt x="340" y="251"/>
                  </a:lnTo>
                  <a:lnTo>
                    <a:pt x="340" y="253"/>
                  </a:lnTo>
                  <a:lnTo>
                    <a:pt x="341" y="253"/>
                  </a:lnTo>
                  <a:lnTo>
                    <a:pt x="341" y="253"/>
                  </a:lnTo>
                  <a:close/>
                  <a:moveTo>
                    <a:pt x="601" y="256"/>
                  </a:moveTo>
                  <a:lnTo>
                    <a:pt x="601" y="256"/>
                  </a:lnTo>
                  <a:lnTo>
                    <a:pt x="601" y="254"/>
                  </a:lnTo>
                  <a:lnTo>
                    <a:pt x="601" y="253"/>
                  </a:lnTo>
                  <a:lnTo>
                    <a:pt x="601" y="248"/>
                  </a:lnTo>
                  <a:lnTo>
                    <a:pt x="601" y="248"/>
                  </a:lnTo>
                  <a:lnTo>
                    <a:pt x="596" y="248"/>
                  </a:lnTo>
                  <a:lnTo>
                    <a:pt x="596" y="248"/>
                  </a:lnTo>
                  <a:lnTo>
                    <a:pt x="598" y="253"/>
                  </a:lnTo>
                  <a:lnTo>
                    <a:pt x="598" y="256"/>
                  </a:lnTo>
                  <a:lnTo>
                    <a:pt x="601" y="256"/>
                  </a:lnTo>
                  <a:lnTo>
                    <a:pt x="601" y="256"/>
                  </a:lnTo>
                  <a:close/>
                  <a:moveTo>
                    <a:pt x="117" y="250"/>
                  </a:moveTo>
                  <a:lnTo>
                    <a:pt x="117" y="250"/>
                  </a:lnTo>
                  <a:lnTo>
                    <a:pt x="117" y="254"/>
                  </a:lnTo>
                  <a:lnTo>
                    <a:pt x="119" y="257"/>
                  </a:lnTo>
                  <a:lnTo>
                    <a:pt x="119" y="257"/>
                  </a:lnTo>
                  <a:lnTo>
                    <a:pt x="123" y="257"/>
                  </a:lnTo>
                  <a:lnTo>
                    <a:pt x="126" y="256"/>
                  </a:lnTo>
                  <a:lnTo>
                    <a:pt x="126" y="256"/>
                  </a:lnTo>
                  <a:lnTo>
                    <a:pt x="123" y="251"/>
                  </a:lnTo>
                  <a:lnTo>
                    <a:pt x="120" y="250"/>
                  </a:lnTo>
                  <a:lnTo>
                    <a:pt x="117" y="250"/>
                  </a:lnTo>
                  <a:lnTo>
                    <a:pt x="117" y="250"/>
                  </a:lnTo>
                  <a:close/>
                  <a:moveTo>
                    <a:pt x="210" y="254"/>
                  </a:moveTo>
                  <a:lnTo>
                    <a:pt x="210" y="254"/>
                  </a:lnTo>
                  <a:lnTo>
                    <a:pt x="213" y="254"/>
                  </a:lnTo>
                  <a:lnTo>
                    <a:pt x="213" y="254"/>
                  </a:lnTo>
                  <a:lnTo>
                    <a:pt x="213" y="251"/>
                  </a:lnTo>
                  <a:lnTo>
                    <a:pt x="213" y="250"/>
                  </a:lnTo>
                  <a:lnTo>
                    <a:pt x="213" y="250"/>
                  </a:lnTo>
                  <a:lnTo>
                    <a:pt x="213" y="250"/>
                  </a:lnTo>
                  <a:lnTo>
                    <a:pt x="212" y="251"/>
                  </a:lnTo>
                  <a:lnTo>
                    <a:pt x="212" y="251"/>
                  </a:lnTo>
                  <a:lnTo>
                    <a:pt x="210" y="253"/>
                  </a:lnTo>
                  <a:lnTo>
                    <a:pt x="210" y="254"/>
                  </a:lnTo>
                  <a:lnTo>
                    <a:pt x="210" y="254"/>
                  </a:lnTo>
                  <a:close/>
                  <a:moveTo>
                    <a:pt x="65" y="257"/>
                  </a:moveTo>
                  <a:lnTo>
                    <a:pt x="65" y="257"/>
                  </a:lnTo>
                  <a:lnTo>
                    <a:pt x="67" y="256"/>
                  </a:lnTo>
                  <a:lnTo>
                    <a:pt x="69" y="254"/>
                  </a:lnTo>
                  <a:lnTo>
                    <a:pt x="70" y="250"/>
                  </a:lnTo>
                  <a:lnTo>
                    <a:pt x="70" y="250"/>
                  </a:lnTo>
                  <a:lnTo>
                    <a:pt x="65" y="250"/>
                  </a:lnTo>
                  <a:lnTo>
                    <a:pt x="65" y="250"/>
                  </a:lnTo>
                  <a:lnTo>
                    <a:pt x="65" y="254"/>
                  </a:lnTo>
                  <a:lnTo>
                    <a:pt x="65" y="257"/>
                  </a:lnTo>
                  <a:lnTo>
                    <a:pt x="65" y="257"/>
                  </a:lnTo>
                  <a:close/>
                  <a:moveTo>
                    <a:pt x="175" y="254"/>
                  </a:moveTo>
                  <a:lnTo>
                    <a:pt x="175" y="254"/>
                  </a:lnTo>
                  <a:lnTo>
                    <a:pt x="177" y="254"/>
                  </a:lnTo>
                  <a:lnTo>
                    <a:pt x="177" y="253"/>
                  </a:lnTo>
                  <a:lnTo>
                    <a:pt x="177" y="251"/>
                  </a:lnTo>
                  <a:lnTo>
                    <a:pt x="175" y="250"/>
                  </a:lnTo>
                  <a:lnTo>
                    <a:pt x="175" y="250"/>
                  </a:lnTo>
                  <a:lnTo>
                    <a:pt x="175" y="253"/>
                  </a:lnTo>
                  <a:lnTo>
                    <a:pt x="175" y="254"/>
                  </a:lnTo>
                  <a:lnTo>
                    <a:pt x="175" y="254"/>
                  </a:lnTo>
                  <a:close/>
                  <a:moveTo>
                    <a:pt x="564" y="256"/>
                  </a:moveTo>
                  <a:lnTo>
                    <a:pt x="564" y="256"/>
                  </a:lnTo>
                  <a:lnTo>
                    <a:pt x="569" y="256"/>
                  </a:lnTo>
                  <a:lnTo>
                    <a:pt x="569" y="256"/>
                  </a:lnTo>
                  <a:lnTo>
                    <a:pt x="569" y="253"/>
                  </a:lnTo>
                  <a:lnTo>
                    <a:pt x="569" y="251"/>
                  </a:lnTo>
                  <a:lnTo>
                    <a:pt x="569" y="251"/>
                  </a:lnTo>
                  <a:lnTo>
                    <a:pt x="567" y="250"/>
                  </a:lnTo>
                  <a:lnTo>
                    <a:pt x="563" y="250"/>
                  </a:lnTo>
                  <a:lnTo>
                    <a:pt x="563" y="250"/>
                  </a:lnTo>
                  <a:lnTo>
                    <a:pt x="564" y="253"/>
                  </a:lnTo>
                  <a:lnTo>
                    <a:pt x="564" y="253"/>
                  </a:lnTo>
                  <a:lnTo>
                    <a:pt x="564" y="256"/>
                  </a:lnTo>
                  <a:lnTo>
                    <a:pt x="564" y="256"/>
                  </a:lnTo>
                  <a:close/>
                  <a:moveTo>
                    <a:pt x="651" y="256"/>
                  </a:moveTo>
                  <a:lnTo>
                    <a:pt x="651" y="256"/>
                  </a:lnTo>
                  <a:lnTo>
                    <a:pt x="651" y="254"/>
                  </a:lnTo>
                  <a:lnTo>
                    <a:pt x="649" y="253"/>
                  </a:lnTo>
                  <a:lnTo>
                    <a:pt x="649" y="251"/>
                  </a:lnTo>
                  <a:lnTo>
                    <a:pt x="648" y="250"/>
                  </a:lnTo>
                  <a:lnTo>
                    <a:pt x="648" y="250"/>
                  </a:lnTo>
                  <a:lnTo>
                    <a:pt x="649" y="254"/>
                  </a:lnTo>
                  <a:lnTo>
                    <a:pt x="649" y="256"/>
                  </a:lnTo>
                  <a:lnTo>
                    <a:pt x="651" y="256"/>
                  </a:lnTo>
                  <a:lnTo>
                    <a:pt x="651" y="256"/>
                  </a:lnTo>
                  <a:close/>
                  <a:moveTo>
                    <a:pt x="280" y="253"/>
                  </a:moveTo>
                  <a:lnTo>
                    <a:pt x="280" y="253"/>
                  </a:lnTo>
                  <a:lnTo>
                    <a:pt x="287" y="254"/>
                  </a:lnTo>
                  <a:lnTo>
                    <a:pt x="293" y="254"/>
                  </a:lnTo>
                  <a:lnTo>
                    <a:pt x="293" y="254"/>
                  </a:lnTo>
                  <a:lnTo>
                    <a:pt x="293" y="251"/>
                  </a:lnTo>
                  <a:lnTo>
                    <a:pt x="293" y="251"/>
                  </a:lnTo>
                  <a:lnTo>
                    <a:pt x="285" y="251"/>
                  </a:lnTo>
                  <a:lnTo>
                    <a:pt x="280" y="253"/>
                  </a:lnTo>
                  <a:lnTo>
                    <a:pt x="280" y="253"/>
                  </a:lnTo>
                  <a:close/>
                  <a:moveTo>
                    <a:pt x="607" y="253"/>
                  </a:moveTo>
                  <a:lnTo>
                    <a:pt x="607" y="253"/>
                  </a:lnTo>
                  <a:lnTo>
                    <a:pt x="607" y="254"/>
                  </a:lnTo>
                  <a:lnTo>
                    <a:pt x="610" y="256"/>
                  </a:lnTo>
                  <a:lnTo>
                    <a:pt x="613" y="256"/>
                  </a:lnTo>
                  <a:lnTo>
                    <a:pt x="614" y="254"/>
                  </a:lnTo>
                  <a:lnTo>
                    <a:pt x="614" y="254"/>
                  </a:lnTo>
                  <a:lnTo>
                    <a:pt x="613" y="254"/>
                  </a:lnTo>
                  <a:lnTo>
                    <a:pt x="613" y="253"/>
                  </a:lnTo>
                  <a:lnTo>
                    <a:pt x="613" y="253"/>
                  </a:lnTo>
                  <a:lnTo>
                    <a:pt x="610" y="251"/>
                  </a:lnTo>
                  <a:lnTo>
                    <a:pt x="607" y="253"/>
                  </a:lnTo>
                  <a:lnTo>
                    <a:pt x="607" y="253"/>
                  </a:lnTo>
                  <a:close/>
                  <a:moveTo>
                    <a:pt x="709" y="253"/>
                  </a:moveTo>
                  <a:lnTo>
                    <a:pt x="709" y="253"/>
                  </a:lnTo>
                  <a:lnTo>
                    <a:pt x="710" y="257"/>
                  </a:lnTo>
                  <a:lnTo>
                    <a:pt x="712" y="259"/>
                  </a:lnTo>
                  <a:lnTo>
                    <a:pt x="713" y="260"/>
                  </a:lnTo>
                  <a:lnTo>
                    <a:pt x="713" y="260"/>
                  </a:lnTo>
                  <a:lnTo>
                    <a:pt x="713" y="251"/>
                  </a:lnTo>
                  <a:lnTo>
                    <a:pt x="713" y="251"/>
                  </a:lnTo>
                  <a:lnTo>
                    <a:pt x="709" y="253"/>
                  </a:lnTo>
                  <a:lnTo>
                    <a:pt x="709" y="253"/>
                  </a:lnTo>
                  <a:close/>
                  <a:moveTo>
                    <a:pt x="546" y="256"/>
                  </a:moveTo>
                  <a:lnTo>
                    <a:pt x="546" y="256"/>
                  </a:lnTo>
                  <a:lnTo>
                    <a:pt x="549" y="256"/>
                  </a:lnTo>
                  <a:lnTo>
                    <a:pt x="549" y="256"/>
                  </a:lnTo>
                  <a:lnTo>
                    <a:pt x="549" y="253"/>
                  </a:lnTo>
                  <a:lnTo>
                    <a:pt x="546" y="253"/>
                  </a:lnTo>
                  <a:lnTo>
                    <a:pt x="546" y="253"/>
                  </a:lnTo>
                  <a:lnTo>
                    <a:pt x="546" y="256"/>
                  </a:lnTo>
                  <a:lnTo>
                    <a:pt x="546" y="256"/>
                  </a:lnTo>
                  <a:close/>
                  <a:moveTo>
                    <a:pt x="578" y="254"/>
                  </a:moveTo>
                  <a:lnTo>
                    <a:pt x="578" y="254"/>
                  </a:lnTo>
                  <a:lnTo>
                    <a:pt x="572" y="253"/>
                  </a:lnTo>
                  <a:lnTo>
                    <a:pt x="572" y="253"/>
                  </a:lnTo>
                  <a:lnTo>
                    <a:pt x="573" y="256"/>
                  </a:lnTo>
                  <a:lnTo>
                    <a:pt x="573" y="256"/>
                  </a:lnTo>
                  <a:lnTo>
                    <a:pt x="578" y="254"/>
                  </a:lnTo>
                  <a:lnTo>
                    <a:pt x="578" y="254"/>
                  </a:lnTo>
                  <a:close/>
                  <a:moveTo>
                    <a:pt x="248" y="257"/>
                  </a:moveTo>
                  <a:lnTo>
                    <a:pt x="248" y="257"/>
                  </a:lnTo>
                  <a:lnTo>
                    <a:pt x="250" y="256"/>
                  </a:lnTo>
                  <a:lnTo>
                    <a:pt x="250" y="256"/>
                  </a:lnTo>
                  <a:lnTo>
                    <a:pt x="250" y="256"/>
                  </a:lnTo>
                  <a:lnTo>
                    <a:pt x="250" y="254"/>
                  </a:lnTo>
                  <a:lnTo>
                    <a:pt x="248" y="254"/>
                  </a:lnTo>
                  <a:lnTo>
                    <a:pt x="248" y="254"/>
                  </a:lnTo>
                  <a:lnTo>
                    <a:pt x="247" y="256"/>
                  </a:lnTo>
                  <a:lnTo>
                    <a:pt x="247" y="257"/>
                  </a:lnTo>
                  <a:lnTo>
                    <a:pt x="248" y="257"/>
                  </a:lnTo>
                  <a:lnTo>
                    <a:pt x="248" y="257"/>
                  </a:lnTo>
                  <a:close/>
                  <a:moveTo>
                    <a:pt x="270" y="257"/>
                  </a:moveTo>
                  <a:lnTo>
                    <a:pt x="270" y="257"/>
                  </a:lnTo>
                  <a:lnTo>
                    <a:pt x="268" y="256"/>
                  </a:lnTo>
                  <a:lnTo>
                    <a:pt x="267" y="254"/>
                  </a:lnTo>
                  <a:lnTo>
                    <a:pt x="262" y="256"/>
                  </a:lnTo>
                  <a:lnTo>
                    <a:pt x="262" y="256"/>
                  </a:lnTo>
                  <a:lnTo>
                    <a:pt x="265" y="257"/>
                  </a:lnTo>
                  <a:lnTo>
                    <a:pt x="270" y="257"/>
                  </a:lnTo>
                  <a:lnTo>
                    <a:pt x="270" y="257"/>
                  </a:lnTo>
                  <a:close/>
                  <a:moveTo>
                    <a:pt x="146" y="257"/>
                  </a:moveTo>
                  <a:lnTo>
                    <a:pt x="146" y="257"/>
                  </a:lnTo>
                  <a:lnTo>
                    <a:pt x="149" y="257"/>
                  </a:lnTo>
                  <a:lnTo>
                    <a:pt x="151" y="257"/>
                  </a:lnTo>
                  <a:lnTo>
                    <a:pt x="151" y="257"/>
                  </a:lnTo>
                  <a:lnTo>
                    <a:pt x="151" y="256"/>
                  </a:lnTo>
                  <a:lnTo>
                    <a:pt x="149" y="256"/>
                  </a:lnTo>
                  <a:lnTo>
                    <a:pt x="146" y="257"/>
                  </a:lnTo>
                  <a:lnTo>
                    <a:pt x="146" y="257"/>
                  </a:lnTo>
                  <a:close/>
                  <a:moveTo>
                    <a:pt x="738" y="263"/>
                  </a:moveTo>
                  <a:lnTo>
                    <a:pt x="738" y="263"/>
                  </a:lnTo>
                  <a:lnTo>
                    <a:pt x="738" y="259"/>
                  </a:lnTo>
                  <a:lnTo>
                    <a:pt x="736" y="257"/>
                  </a:lnTo>
                  <a:lnTo>
                    <a:pt x="735" y="257"/>
                  </a:lnTo>
                  <a:lnTo>
                    <a:pt x="735" y="257"/>
                  </a:lnTo>
                  <a:lnTo>
                    <a:pt x="736" y="260"/>
                  </a:lnTo>
                  <a:lnTo>
                    <a:pt x="738" y="263"/>
                  </a:lnTo>
                  <a:lnTo>
                    <a:pt x="738" y="263"/>
                  </a:lnTo>
                  <a:close/>
                  <a:moveTo>
                    <a:pt x="90" y="260"/>
                  </a:moveTo>
                  <a:lnTo>
                    <a:pt x="90" y="260"/>
                  </a:lnTo>
                  <a:lnTo>
                    <a:pt x="90" y="260"/>
                  </a:lnTo>
                  <a:lnTo>
                    <a:pt x="88" y="260"/>
                  </a:lnTo>
                  <a:lnTo>
                    <a:pt x="87" y="263"/>
                  </a:lnTo>
                  <a:lnTo>
                    <a:pt x="85" y="273"/>
                  </a:lnTo>
                  <a:lnTo>
                    <a:pt x="85" y="273"/>
                  </a:lnTo>
                  <a:lnTo>
                    <a:pt x="87" y="277"/>
                  </a:lnTo>
                  <a:lnTo>
                    <a:pt x="88" y="283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4" y="288"/>
                  </a:lnTo>
                  <a:lnTo>
                    <a:pt x="96" y="283"/>
                  </a:lnTo>
                  <a:lnTo>
                    <a:pt x="98" y="279"/>
                  </a:lnTo>
                  <a:lnTo>
                    <a:pt x="96" y="274"/>
                  </a:lnTo>
                  <a:lnTo>
                    <a:pt x="94" y="265"/>
                  </a:lnTo>
                  <a:lnTo>
                    <a:pt x="90" y="257"/>
                  </a:lnTo>
                  <a:lnTo>
                    <a:pt x="90" y="257"/>
                  </a:lnTo>
                  <a:lnTo>
                    <a:pt x="90" y="259"/>
                  </a:lnTo>
                  <a:lnTo>
                    <a:pt x="90" y="260"/>
                  </a:lnTo>
                  <a:lnTo>
                    <a:pt x="90" y="260"/>
                  </a:lnTo>
                  <a:close/>
                  <a:moveTo>
                    <a:pt x="759" y="277"/>
                  </a:moveTo>
                  <a:lnTo>
                    <a:pt x="759" y="277"/>
                  </a:lnTo>
                  <a:lnTo>
                    <a:pt x="761" y="280"/>
                  </a:lnTo>
                  <a:lnTo>
                    <a:pt x="762" y="283"/>
                  </a:lnTo>
                  <a:lnTo>
                    <a:pt x="765" y="285"/>
                  </a:lnTo>
                  <a:lnTo>
                    <a:pt x="768" y="288"/>
                  </a:lnTo>
                  <a:lnTo>
                    <a:pt x="768" y="288"/>
                  </a:lnTo>
                  <a:lnTo>
                    <a:pt x="768" y="280"/>
                  </a:lnTo>
                  <a:lnTo>
                    <a:pt x="768" y="271"/>
                  </a:lnTo>
                  <a:lnTo>
                    <a:pt x="767" y="263"/>
                  </a:lnTo>
                  <a:lnTo>
                    <a:pt x="765" y="260"/>
                  </a:lnTo>
                  <a:lnTo>
                    <a:pt x="764" y="257"/>
                  </a:lnTo>
                  <a:lnTo>
                    <a:pt x="764" y="257"/>
                  </a:lnTo>
                  <a:lnTo>
                    <a:pt x="761" y="268"/>
                  </a:lnTo>
                  <a:lnTo>
                    <a:pt x="759" y="277"/>
                  </a:lnTo>
                  <a:lnTo>
                    <a:pt x="759" y="277"/>
                  </a:lnTo>
                  <a:close/>
                  <a:moveTo>
                    <a:pt x="99" y="265"/>
                  </a:moveTo>
                  <a:lnTo>
                    <a:pt x="99" y="265"/>
                  </a:lnTo>
                  <a:lnTo>
                    <a:pt x="101" y="265"/>
                  </a:lnTo>
                  <a:lnTo>
                    <a:pt x="101" y="263"/>
                  </a:lnTo>
                  <a:lnTo>
                    <a:pt x="101" y="259"/>
                  </a:lnTo>
                  <a:lnTo>
                    <a:pt x="101" y="259"/>
                  </a:lnTo>
                  <a:lnTo>
                    <a:pt x="99" y="259"/>
                  </a:lnTo>
                  <a:lnTo>
                    <a:pt x="98" y="257"/>
                  </a:lnTo>
                  <a:lnTo>
                    <a:pt x="98" y="257"/>
                  </a:lnTo>
                  <a:lnTo>
                    <a:pt x="98" y="262"/>
                  </a:lnTo>
                  <a:lnTo>
                    <a:pt x="99" y="265"/>
                  </a:lnTo>
                  <a:lnTo>
                    <a:pt x="99" y="265"/>
                  </a:lnTo>
                  <a:close/>
                  <a:moveTo>
                    <a:pt x="180" y="263"/>
                  </a:moveTo>
                  <a:lnTo>
                    <a:pt x="180" y="263"/>
                  </a:lnTo>
                  <a:lnTo>
                    <a:pt x="177" y="276"/>
                  </a:lnTo>
                  <a:lnTo>
                    <a:pt x="177" y="276"/>
                  </a:lnTo>
                  <a:lnTo>
                    <a:pt x="183" y="279"/>
                  </a:lnTo>
                  <a:lnTo>
                    <a:pt x="189" y="283"/>
                  </a:lnTo>
                  <a:lnTo>
                    <a:pt x="189" y="283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2" y="259"/>
                  </a:lnTo>
                  <a:lnTo>
                    <a:pt x="192" y="259"/>
                  </a:lnTo>
                  <a:lnTo>
                    <a:pt x="187" y="260"/>
                  </a:lnTo>
                  <a:lnTo>
                    <a:pt x="184" y="260"/>
                  </a:lnTo>
                  <a:lnTo>
                    <a:pt x="180" y="263"/>
                  </a:lnTo>
                  <a:lnTo>
                    <a:pt x="180" y="263"/>
                  </a:lnTo>
                  <a:close/>
                  <a:moveTo>
                    <a:pt x="547" y="260"/>
                  </a:moveTo>
                  <a:lnTo>
                    <a:pt x="547" y="260"/>
                  </a:lnTo>
                  <a:lnTo>
                    <a:pt x="547" y="262"/>
                  </a:lnTo>
                  <a:lnTo>
                    <a:pt x="549" y="262"/>
                  </a:lnTo>
                  <a:lnTo>
                    <a:pt x="552" y="260"/>
                  </a:lnTo>
                  <a:lnTo>
                    <a:pt x="552" y="260"/>
                  </a:lnTo>
                  <a:lnTo>
                    <a:pt x="552" y="259"/>
                  </a:lnTo>
                  <a:lnTo>
                    <a:pt x="552" y="259"/>
                  </a:lnTo>
                  <a:lnTo>
                    <a:pt x="549" y="260"/>
                  </a:lnTo>
                  <a:lnTo>
                    <a:pt x="547" y="260"/>
                  </a:lnTo>
                  <a:lnTo>
                    <a:pt x="547" y="260"/>
                  </a:lnTo>
                  <a:close/>
                  <a:moveTo>
                    <a:pt x="691" y="265"/>
                  </a:moveTo>
                  <a:lnTo>
                    <a:pt x="691" y="265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2" y="271"/>
                  </a:lnTo>
                  <a:lnTo>
                    <a:pt x="692" y="273"/>
                  </a:lnTo>
                  <a:lnTo>
                    <a:pt x="692" y="273"/>
                  </a:lnTo>
                  <a:lnTo>
                    <a:pt x="695" y="270"/>
                  </a:lnTo>
                  <a:lnTo>
                    <a:pt x="697" y="266"/>
                  </a:lnTo>
                  <a:lnTo>
                    <a:pt x="700" y="259"/>
                  </a:lnTo>
                  <a:lnTo>
                    <a:pt x="700" y="259"/>
                  </a:lnTo>
                  <a:lnTo>
                    <a:pt x="698" y="262"/>
                  </a:lnTo>
                  <a:lnTo>
                    <a:pt x="695" y="262"/>
                  </a:lnTo>
                  <a:lnTo>
                    <a:pt x="694" y="263"/>
                  </a:lnTo>
                  <a:lnTo>
                    <a:pt x="691" y="265"/>
                  </a:lnTo>
                  <a:lnTo>
                    <a:pt x="691" y="265"/>
                  </a:lnTo>
                  <a:close/>
                  <a:moveTo>
                    <a:pt x="197" y="260"/>
                  </a:moveTo>
                  <a:lnTo>
                    <a:pt x="197" y="260"/>
                  </a:lnTo>
                  <a:lnTo>
                    <a:pt x="198" y="265"/>
                  </a:lnTo>
                  <a:lnTo>
                    <a:pt x="198" y="270"/>
                  </a:lnTo>
                  <a:lnTo>
                    <a:pt x="201" y="279"/>
                  </a:lnTo>
                  <a:lnTo>
                    <a:pt x="201" y="279"/>
                  </a:lnTo>
                  <a:lnTo>
                    <a:pt x="203" y="279"/>
                  </a:lnTo>
                  <a:lnTo>
                    <a:pt x="206" y="277"/>
                  </a:lnTo>
                  <a:lnTo>
                    <a:pt x="206" y="277"/>
                  </a:lnTo>
                  <a:lnTo>
                    <a:pt x="206" y="271"/>
                  </a:lnTo>
                  <a:lnTo>
                    <a:pt x="206" y="263"/>
                  </a:lnTo>
                  <a:lnTo>
                    <a:pt x="206" y="263"/>
                  </a:lnTo>
                  <a:lnTo>
                    <a:pt x="203" y="260"/>
                  </a:lnTo>
                  <a:lnTo>
                    <a:pt x="200" y="260"/>
                  </a:lnTo>
                  <a:lnTo>
                    <a:pt x="197" y="260"/>
                  </a:lnTo>
                  <a:lnTo>
                    <a:pt x="197" y="260"/>
                  </a:lnTo>
                  <a:close/>
                  <a:moveTo>
                    <a:pt x="479" y="262"/>
                  </a:moveTo>
                  <a:lnTo>
                    <a:pt x="479" y="262"/>
                  </a:lnTo>
                  <a:lnTo>
                    <a:pt x="482" y="263"/>
                  </a:lnTo>
                  <a:lnTo>
                    <a:pt x="483" y="265"/>
                  </a:lnTo>
                  <a:lnTo>
                    <a:pt x="491" y="265"/>
                  </a:lnTo>
                  <a:lnTo>
                    <a:pt x="491" y="265"/>
                  </a:lnTo>
                  <a:lnTo>
                    <a:pt x="491" y="262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83" y="260"/>
                  </a:lnTo>
                  <a:lnTo>
                    <a:pt x="479" y="262"/>
                  </a:lnTo>
                  <a:lnTo>
                    <a:pt x="479" y="262"/>
                  </a:lnTo>
                  <a:close/>
                  <a:moveTo>
                    <a:pt x="499" y="265"/>
                  </a:moveTo>
                  <a:lnTo>
                    <a:pt x="499" y="265"/>
                  </a:lnTo>
                  <a:lnTo>
                    <a:pt x="502" y="265"/>
                  </a:lnTo>
                  <a:lnTo>
                    <a:pt x="505" y="265"/>
                  </a:lnTo>
                  <a:lnTo>
                    <a:pt x="505" y="265"/>
                  </a:lnTo>
                  <a:lnTo>
                    <a:pt x="505" y="262"/>
                  </a:lnTo>
                  <a:lnTo>
                    <a:pt x="503" y="260"/>
                  </a:lnTo>
                  <a:lnTo>
                    <a:pt x="499" y="260"/>
                  </a:lnTo>
                  <a:lnTo>
                    <a:pt x="499" y="260"/>
                  </a:lnTo>
                  <a:lnTo>
                    <a:pt x="499" y="262"/>
                  </a:lnTo>
                  <a:lnTo>
                    <a:pt x="499" y="265"/>
                  </a:lnTo>
                  <a:lnTo>
                    <a:pt x="499" y="265"/>
                  </a:lnTo>
                  <a:close/>
                  <a:moveTo>
                    <a:pt x="163" y="266"/>
                  </a:moveTo>
                  <a:lnTo>
                    <a:pt x="163" y="266"/>
                  </a:lnTo>
                  <a:lnTo>
                    <a:pt x="166" y="263"/>
                  </a:lnTo>
                  <a:lnTo>
                    <a:pt x="168" y="262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3" y="263"/>
                  </a:lnTo>
                  <a:lnTo>
                    <a:pt x="163" y="265"/>
                  </a:lnTo>
                  <a:lnTo>
                    <a:pt x="163" y="266"/>
                  </a:lnTo>
                  <a:lnTo>
                    <a:pt x="163" y="266"/>
                  </a:lnTo>
                  <a:close/>
                  <a:moveTo>
                    <a:pt x="572" y="262"/>
                  </a:moveTo>
                  <a:lnTo>
                    <a:pt x="572" y="262"/>
                  </a:lnTo>
                  <a:lnTo>
                    <a:pt x="575" y="262"/>
                  </a:lnTo>
                  <a:lnTo>
                    <a:pt x="576" y="262"/>
                  </a:lnTo>
                  <a:lnTo>
                    <a:pt x="579" y="263"/>
                  </a:lnTo>
                  <a:lnTo>
                    <a:pt x="581" y="262"/>
                  </a:lnTo>
                  <a:lnTo>
                    <a:pt x="581" y="262"/>
                  </a:lnTo>
                  <a:lnTo>
                    <a:pt x="575" y="260"/>
                  </a:lnTo>
                  <a:lnTo>
                    <a:pt x="573" y="260"/>
                  </a:lnTo>
                  <a:lnTo>
                    <a:pt x="572" y="262"/>
                  </a:lnTo>
                  <a:lnTo>
                    <a:pt x="572" y="262"/>
                  </a:lnTo>
                  <a:close/>
                  <a:moveTo>
                    <a:pt x="608" y="262"/>
                  </a:moveTo>
                  <a:lnTo>
                    <a:pt x="608" y="262"/>
                  </a:lnTo>
                  <a:lnTo>
                    <a:pt x="611" y="262"/>
                  </a:lnTo>
                  <a:lnTo>
                    <a:pt x="613" y="262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10" y="260"/>
                  </a:lnTo>
                  <a:lnTo>
                    <a:pt x="608" y="260"/>
                  </a:lnTo>
                  <a:lnTo>
                    <a:pt x="608" y="262"/>
                  </a:lnTo>
                  <a:lnTo>
                    <a:pt x="608" y="262"/>
                  </a:lnTo>
                  <a:close/>
                  <a:moveTo>
                    <a:pt x="649" y="260"/>
                  </a:moveTo>
                  <a:lnTo>
                    <a:pt x="649" y="260"/>
                  </a:lnTo>
                  <a:lnTo>
                    <a:pt x="648" y="271"/>
                  </a:lnTo>
                  <a:lnTo>
                    <a:pt x="649" y="283"/>
                  </a:lnTo>
                  <a:lnTo>
                    <a:pt x="653" y="295"/>
                  </a:lnTo>
                  <a:lnTo>
                    <a:pt x="657" y="306"/>
                  </a:lnTo>
                  <a:lnTo>
                    <a:pt x="657" y="306"/>
                  </a:lnTo>
                  <a:lnTo>
                    <a:pt x="659" y="294"/>
                  </a:lnTo>
                  <a:lnTo>
                    <a:pt x="659" y="283"/>
                  </a:lnTo>
                  <a:lnTo>
                    <a:pt x="657" y="271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49" y="260"/>
                  </a:lnTo>
                  <a:lnTo>
                    <a:pt x="649" y="260"/>
                  </a:lnTo>
                  <a:close/>
                  <a:moveTo>
                    <a:pt x="146" y="263"/>
                  </a:moveTo>
                  <a:lnTo>
                    <a:pt x="146" y="263"/>
                  </a:lnTo>
                  <a:lnTo>
                    <a:pt x="151" y="271"/>
                  </a:lnTo>
                  <a:lnTo>
                    <a:pt x="151" y="271"/>
                  </a:lnTo>
                  <a:lnTo>
                    <a:pt x="155" y="268"/>
                  </a:lnTo>
                  <a:lnTo>
                    <a:pt x="157" y="262"/>
                  </a:lnTo>
                  <a:lnTo>
                    <a:pt x="157" y="262"/>
                  </a:lnTo>
                  <a:lnTo>
                    <a:pt x="151" y="262"/>
                  </a:lnTo>
                  <a:lnTo>
                    <a:pt x="146" y="263"/>
                  </a:lnTo>
                  <a:lnTo>
                    <a:pt x="146" y="263"/>
                  </a:lnTo>
                  <a:close/>
                  <a:moveTo>
                    <a:pt x="334" y="266"/>
                  </a:moveTo>
                  <a:lnTo>
                    <a:pt x="334" y="266"/>
                  </a:lnTo>
                  <a:lnTo>
                    <a:pt x="334" y="262"/>
                  </a:lnTo>
                  <a:lnTo>
                    <a:pt x="334" y="262"/>
                  </a:lnTo>
                  <a:lnTo>
                    <a:pt x="328" y="262"/>
                  </a:lnTo>
                  <a:lnTo>
                    <a:pt x="323" y="262"/>
                  </a:lnTo>
                  <a:lnTo>
                    <a:pt x="323" y="262"/>
                  </a:lnTo>
                  <a:lnTo>
                    <a:pt x="326" y="265"/>
                  </a:lnTo>
                  <a:lnTo>
                    <a:pt x="334" y="266"/>
                  </a:lnTo>
                  <a:lnTo>
                    <a:pt x="334" y="266"/>
                  </a:lnTo>
                  <a:close/>
                  <a:moveTo>
                    <a:pt x="343" y="263"/>
                  </a:moveTo>
                  <a:lnTo>
                    <a:pt x="343" y="263"/>
                  </a:lnTo>
                  <a:lnTo>
                    <a:pt x="346" y="265"/>
                  </a:lnTo>
                  <a:lnTo>
                    <a:pt x="346" y="266"/>
                  </a:lnTo>
                  <a:lnTo>
                    <a:pt x="349" y="266"/>
                  </a:lnTo>
                  <a:lnTo>
                    <a:pt x="349" y="266"/>
                  </a:lnTo>
                  <a:lnTo>
                    <a:pt x="348" y="263"/>
                  </a:lnTo>
                  <a:lnTo>
                    <a:pt x="346" y="262"/>
                  </a:lnTo>
                  <a:lnTo>
                    <a:pt x="345" y="262"/>
                  </a:lnTo>
                  <a:lnTo>
                    <a:pt x="343" y="263"/>
                  </a:lnTo>
                  <a:lnTo>
                    <a:pt x="343" y="263"/>
                  </a:lnTo>
                  <a:close/>
                  <a:moveTo>
                    <a:pt x="517" y="262"/>
                  </a:moveTo>
                  <a:lnTo>
                    <a:pt x="517" y="262"/>
                  </a:lnTo>
                  <a:lnTo>
                    <a:pt x="517" y="262"/>
                  </a:lnTo>
                  <a:lnTo>
                    <a:pt x="514" y="262"/>
                  </a:lnTo>
                  <a:lnTo>
                    <a:pt x="511" y="262"/>
                  </a:lnTo>
                  <a:lnTo>
                    <a:pt x="511" y="262"/>
                  </a:lnTo>
                  <a:lnTo>
                    <a:pt x="511" y="263"/>
                  </a:lnTo>
                  <a:lnTo>
                    <a:pt x="511" y="263"/>
                  </a:lnTo>
                  <a:lnTo>
                    <a:pt x="512" y="265"/>
                  </a:lnTo>
                  <a:lnTo>
                    <a:pt x="515" y="265"/>
                  </a:lnTo>
                  <a:lnTo>
                    <a:pt x="517" y="263"/>
                  </a:lnTo>
                  <a:lnTo>
                    <a:pt x="517" y="262"/>
                  </a:lnTo>
                  <a:lnTo>
                    <a:pt x="517" y="262"/>
                  </a:lnTo>
                  <a:close/>
                  <a:moveTo>
                    <a:pt x="128" y="270"/>
                  </a:moveTo>
                  <a:lnTo>
                    <a:pt x="128" y="270"/>
                  </a:lnTo>
                  <a:lnTo>
                    <a:pt x="126" y="265"/>
                  </a:lnTo>
                  <a:lnTo>
                    <a:pt x="126" y="263"/>
                  </a:lnTo>
                  <a:lnTo>
                    <a:pt x="125" y="262"/>
                  </a:lnTo>
                  <a:lnTo>
                    <a:pt x="125" y="262"/>
                  </a:lnTo>
                  <a:lnTo>
                    <a:pt x="125" y="266"/>
                  </a:lnTo>
                  <a:lnTo>
                    <a:pt x="128" y="270"/>
                  </a:lnTo>
                  <a:lnTo>
                    <a:pt x="128" y="270"/>
                  </a:lnTo>
                  <a:close/>
                  <a:moveTo>
                    <a:pt x="386" y="263"/>
                  </a:moveTo>
                  <a:lnTo>
                    <a:pt x="386" y="263"/>
                  </a:lnTo>
                  <a:lnTo>
                    <a:pt x="386" y="263"/>
                  </a:lnTo>
                  <a:lnTo>
                    <a:pt x="387" y="265"/>
                  </a:lnTo>
                  <a:lnTo>
                    <a:pt x="389" y="265"/>
                  </a:lnTo>
                  <a:lnTo>
                    <a:pt x="389" y="265"/>
                  </a:lnTo>
                  <a:lnTo>
                    <a:pt x="389" y="263"/>
                  </a:lnTo>
                  <a:lnTo>
                    <a:pt x="387" y="262"/>
                  </a:lnTo>
                  <a:lnTo>
                    <a:pt x="386" y="263"/>
                  </a:lnTo>
                  <a:lnTo>
                    <a:pt x="386" y="263"/>
                  </a:lnTo>
                  <a:close/>
                  <a:moveTo>
                    <a:pt x="662" y="268"/>
                  </a:moveTo>
                  <a:lnTo>
                    <a:pt x="662" y="268"/>
                  </a:lnTo>
                  <a:lnTo>
                    <a:pt x="662" y="266"/>
                  </a:lnTo>
                  <a:lnTo>
                    <a:pt x="662" y="265"/>
                  </a:lnTo>
                  <a:lnTo>
                    <a:pt x="660" y="262"/>
                  </a:lnTo>
                  <a:lnTo>
                    <a:pt x="660" y="263"/>
                  </a:lnTo>
                  <a:lnTo>
                    <a:pt x="660" y="263"/>
                  </a:lnTo>
                  <a:lnTo>
                    <a:pt x="660" y="265"/>
                  </a:lnTo>
                  <a:lnTo>
                    <a:pt x="660" y="266"/>
                  </a:lnTo>
                  <a:lnTo>
                    <a:pt x="662" y="268"/>
                  </a:lnTo>
                  <a:lnTo>
                    <a:pt x="662" y="268"/>
                  </a:lnTo>
                  <a:lnTo>
                    <a:pt x="662" y="268"/>
                  </a:lnTo>
                  <a:close/>
                  <a:moveTo>
                    <a:pt x="143" y="277"/>
                  </a:moveTo>
                  <a:lnTo>
                    <a:pt x="143" y="277"/>
                  </a:lnTo>
                  <a:lnTo>
                    <a:pt x="145" y="273"/>
                  </a:lnTo>
                  <a:lnTo>
                    <a:pt x="143" y="270"/>
                  </a:lnTo>
                  <a:lnTo>
                    <a:pt x="140" y="265"/>
                  </a:lnTo>
                  <a:lnTo>
                    <a:pt x="137" y="263"/>
                  </a:lnTo>
                  <a:lnTo>
                    <a:pt x="137" y="263"/>
                  </a:lnTo>
                  <a:lnTo>
                    <a:pt x="140" y="271"/>
                  </a:lnTo>
                  <a:lnTo>
                    <a:pt x="143" y="277"/>
                  </a:lnTo>
                  <a:lnTo>
                    <a:pt x="143" y="277"/>
                  </a:lnTo>
                  <a:close/>
                  <a:moveTo>
                    <a:pt x="76" y="297"/>
                  </a:moveTo>
                  <a:lnTo>
                    <a:pt x="76" y="297"/>
                  </a:lnTo>
                  <a:lnTo>
                    <a:pt x="78" y="289"/>
                  </a:lnTo>
                  <a:lnTo>
                    <a:pt x="78" y="280"/>
                  </a:lnTo>
                  <a:lnTo>
                    <a:pt x="78" y="280"/>
                  </a:lnTo>
                  <a:lnTo>
                    <a:pt x="78" y="280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8" y="273"/>
                  </a:lnTo>
                  <a:lnTo>
                    <a:pt x="78" y="268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3" y="273"/>
                  </a:lnTo>
                  <a:lnTo>
                    <a:pt x="72" y="282"/>
                  </a:lnTo>
                  <a:lnTo>
                    <a:pt x="72" y="289"/>
                  </a:lnTo>
                  <a:lnTo>
                    <a:pt x="73" y="294"/>
                  </a:lnTo>
                  <a:lnTo>
                    <a:pt x="76" y="297"/>
                  </a:lnTo>
                  <a:lnTo>
                    <a:pt x="76" y="297"/>
                  </a:lnTo>
                  <a:close/>
                  <a:moveTo>
                    <a:pt x="215" y="273"/>
                  </a:moveTo>
                  <a:lnTo>
                    <a:pt x="215" y="273"/>
                  </a:lnTo>
                  <a:lnTo>
                    <a:pt x="219" y="270"/>
                  </a:lnTo>
                  <a:lnTo>
                    <a:pt x="224" y="266"/>
                  </a:lnTo>
                  <a:lnTo>
                    <a:pt x="224" y="266"/>
                  </a:lnTo>
                  <a:lnTo>
                    <a:pt x="218" y="265"/>
                  </a:lnTo>
                  <a:lnTo>
                    <a:pt x="216" y="265"/>
                  </a:lnTo>
                  <a:lnTo>
                    <a:pt x="213" y="266"/>
                  </a:lnTo>
                  <a:lnTo>
                    <a:pt x="213" y="266"/>
                  </a:lnTo>
                  <a:lnTo>
                    <a:pt x="215" y="273"/>
                  </a:lnTo>
                  <a:lnTo>
                    <a:pt x="215" y="273"/>
                  </a:lnTo>
                  <a:close/>
                  <a:moveTo>
                    <a:pt x="171" y="271"/>
                  </a:moveTo>
                  <a:lnTo>
                    <a:pt x="171" y="271"/>
                  </a:lnTo>
                  <a:lnTo>
                    <a:pt x="172" y="271"/>
                  </a:lnTo>
                  <a:lnTo>
                    <a:pt x="174" y="270"/>
                  </a:lnTo>
                  <a:lnTo>
                    <a:pt x="174" y="266"/>
                  </a:lnTo>
                  <a:lnTo>
                    <a:pt x="174" y="266"/>
                  </a:lnTo>
                  <a:lnTo>
                    <a:pt x="172" y="266"/>
                  </a:lnTo>
                  <a:lnTo>
                    <a:pt x="171" y="268"/>
                  </a:lnTo>
                  <a:lnTo>
                    <a:pt x="171" y="270"/>
                  </a:lnTo>
                  <a:lnTo>
                    <a:pt x="171" y="271"/>
                  </a:lnTo>
                  <a:lnTo>
                    <a:pt x="171" y="271"/>
                  </a:lnTo>
                  <a:close/>
                  <a:moveTo>
                    <a:pt x="264" y="266"/>
                  </a:moveTo>
                  <a:lnTo>
                    <a:pt x="264" y="266"/>
                  </a:lnTo>
                  <a:lnTo>
                    <a:pt x="267" y="274"/>
                  </a:lnTo>
                  <a:lnTo>
                    <a:pt x="268" y="277"/>
                  </a:lnTo>
                  <a:lnTo>
                    <a:pt x="273" y="279"/>
                  </a:lnTo>
                  <a:lnTo>
                    <a:pt x="273" y="279"/>
                  </a:lnTo>
                  <a:lnTo>
                    <a:pt x="273" y="274"/>
                  </a:lnTo>
                  <a:lnTo>
                    <a:pt x="270" y="270"/>
                  </a:lnTo>
                  <a:lnTo>
                    <a:pt x="267" y="268"/>
                  </a:lnTo>
                  <a:lnTo>
                    <a:pt x="264" y="266"/>
                  </a:lnTo>
                  <a:lnTo>
                    <a:pt x="264" y="266"/>
                  </a:lnTo>
                  <a:close/>
                  <a:moveTo>
                    <a:pt x="572" y="268"/>
                  </a:moveTo>
                  <a:lnTo>
                    <a:pt x="572" y="268"/>
                  </a:lnTo>
                  <a:lnTo>
                    <a:pt x="573" y="270"/>
                  </a:lnTo>
                  <a:lnTo>
                    <a:pt x="573" y="270"/>
                  </a:lnTo>
                  <a:lnTo>
                    <a:pt x="573" y="270"/>
                  </a:lnTo>
                  <a:lnTo>
                    <a:pt x="572" y="270"/>
                  </a:lnTo>
                  <a:lnTo>
                    <a:pt x="572" y="270"/>
                  </a:lnTo>
                  <a:lnTo>
                    <a:pt x="570" y="276"/>
                  </a:lnTo>
                  <a:lnTo>
                    <a:pt x="572" y="280"/>
                  </a:lnTo>
                  <a:lnTo>
                    <a:pt x="572" y="280"/>
                  </a:lnTo>
                  <a:lnTo>
                    <a:pt x="578" y="280"/>
                  </a:lnTo>
                  <a:lnTo>
                    <a:pt x="578" y="280"/>
                  </a:lnTo>
                  <a:lnTo>
                    <a:pt x="579" y="276"/>
                  </a:lnTo>
                  <a:lnTo>
                    <a:pt x="578" y="271"/>
                  </a:lnTo>
                  <a:lnTo>
                    <a:pt x="575" y="268"/>
                  </a:lnTo>
                  <a:lnTo>
                    <a:pt x="572" y="268"/>
                  </a:lnTo>
                  <a:lnTo>
                    <a:pt x="572" y="268"/>
                  </a:lnTo>
                  <a:close/>
                  <a:moveTo>
                    <a:pt x="280" y="270"/>
                  </a:moveTo>
                  <a:lnTo>
                    <a:pt x="280" y="270"/>
                  </a:lnTo>
                  <a:lnTo>
                    <a:pt x="282" y="274"/>
                  </a:lnTo>
                  <a:lnTo>
                    <a:pt x="284" y="276"/>
                  </a:lnTo>
                  <a:lnTo>
                    <a:pt x="284" y="276"/>
                  </a:lnTo>
                  <a:lnTo>
                    <a:pt x="285" y="276"/>
                  </a:lnTo>
                  <a:lnTo>
                    <a:pt x="287" y="274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8"/>
                  </a:lnTo>
                  <a:lnTo>
                    <a:pt x="285" y="268"/>
                  </a:lnTo>
                  <a:lnTo>
                    <a:pt x="284" y="270"/>
                  </a:lnTo>
                  <a:lnTo>
                    <a:pt x="280" y="270"/>
                  </a:lnTo>
                  <a:lnTo>
                    <a:pt x="280" y="270"/>
                  </a:lnTo>
                  <a:close/>
                  <a:moveTo>
                    <a:pt x="499" y="270"/>
                  </a:moveTo>
                  <a:lnTo>
                    <a:pt x="499" y="270"/>
                  </a:lnTo>
                  <a:lnTo>
                    <a:pt x="502" y="273"/>
                  </a:lnTo>
                  <a:lnTo>
                    <a:pt x="508" y="276"/>
                  </a:lnTo>
                  <a:lnTo>
                    <a:pt x="508" y="276"/>
                  </a:lnTo>
                  <a:lnTo>
                    <a:pt x="506" y="268"/>
                  </a:lnTo>
                  <a:lnTo>
                    <a:pt x="506" y="268"/>
                  </a:lnTo>
                  <a:lnTo>
                    <a:pt x="502" y="268"/>
                  </a:lnTo>
                  <a:lnTo>
                    <a:pt x="499" y="270"/>
                  </a:lnTo>
                  <a:lnTo>
                    <a:pt x="499" y="270"/>
                  </a:lnTo>
                  <a:close/>
                  <a:moveTo>
                    <a:pt x="552" y="282"/>
                  </a:moveTo>
                  <a:lnTo>
                    <a:pt x="552" y="282"/>
                  </a:lnTo>
                  <a:lnTo>
                    <a:pt x="552" y="280"/>
                  </a:lnTo>
                  <a:lnTo>
                    <a:pt x="552" y="276"/>
                  </a:lnTo>
                  <a:lnTo>
                    <a:pt x="552" y="268"/>
                  </a:lnTo>
                  <a:lnTo>
                    <a:pt x="552" y="268"/>
                  </a:lnTo>
                  <a:lnTo>
                    <a:pt x="546" y="268"/>
                  </a:lnTo>
                  <a:lnTo>
                    <a:pt x="546" y="268"/>
                  </a:lnTo>
                  <a:lnTo>
                    <a:pt x="547" y="276"/>
                  </a:lnTo>
                  <a:lnTo>
                    <a:pt x="549" y="279"/>
                  </a:lnTo>
                  <a:lnTo>
                    <a:pt x="552" y="282"/>
                  </a:lnTo>
                  <a:lnTo>
                    <a:pt x="552" y="282"/>
                  </a:lnTo>
                  <a:close/>
                  <a:moveTo>
                    <a:pt x="611" y="276"/>
                  </a:moveTo>
                  <a:lnTo>
                    <a:pt x="611" y="276"/>
                  </a:lnTo>
                  <a:lnTo>
                    <a:pt x="611" y="274"/>
                  </a:lnTo>
                  <a:lnTo>
                    <a:pt x="611" y="271"/>
                  </a:lnTo>
                  <a:lnTo>
                    <a:pt x="611" y="270"/>
                  </a:lnTo>
                  <a:lnTo>
                    <a:pt x="611" y="268"/>
                  </a:lnTo>
                  <a:lnTo>
                    <a:pt x="611" y="268"/>
                  </a:lnTo>
                  <a:lnTo>
                    <a:pt x="608" y="268"/>
                  </a:lnTo>
                  <a:lnTo>
                    <a:pt x="608" y="268"/>
                  </a:lnTo>
                  <a:lnTo>
                    <a:pt x="608" y="273"/>
                  </a:lnTo>
                  <a:lnTo>
                    <a:pt x="608" y="276"/>
                  </a:lnTo>
                  <a:lnTo>
                    <a:pt x="611" y="276"/>
                  </a:lnTo>
                  <a:lnTo>
                    <a:pt x="611" y="276"/>
                  </a:lnTo>
                  <a:close/>
                  <a:moveTo>
                    <a:pt x="104" y="279"/>
                  </a:moveTo>
                  <a:lnTo>
                    <a:pt x="104" y="279"/>
                  </a:lnTo>
                  <a:lnTo>
                    <a:pt x="108" y="276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08" y="268"/>
                  </a:lnTo>
                  <a:lnTo>
                    <a:pt x="108" y="268"/>
                  </a:lnTo>
                  <a:lnTo>
                    <a:pt x="104" y="279"/>
                  </a:lnTo>
                  <a:lnTo>
                    <a:pt x="104" y="279"/>
                  </a:lnTo>
                  <a:close/>
                  <a:moveTo>
                    <a:pt x="540" y="274"/>
                  </a:moveTo>
                  <a:lnTo>
                    <a:pt x="540" y="274"/>
                  </a:lnTo>
                  <a:lnTo>
                    <a:pt x="541" y="271"/>
                  </a:lnTo>
                  <a:lnTo>
                    <a:pt x="540" y="270"/>
                  </a:lnTo>
                  <a:lnTo>
                    <a:pt x="538" y="268"/>
                  </a:lnTo>
                  <a:lnTo>
                    <a:pt x="538" y="268"/>
                  </a:lnTo>
                  <a:lnTo>
                    <a:pt x="538" y="271"/>
                  </a:lnTo>
                  <a:lnTo>
                    <a:pt x="540" y="274"/>
                  </a:lnTo>
                  <a:lnTo>
                    <a:pt x="540" y="274"/>
                  </a:lnTo>
                  <a:close/>
                  <a:moveTo>
                    <a:pt x="712" y="274"/>
                  </a:moveTo>
                  <a:lnTo>
                    <a:pt x="712" y="274"/>
                  </a:lnTo>
                  <a:lnTo>
                    <a:pt x="712" y="271"/>
                  </a:lnTo>
                  <a:lnTo>
                    <a:pt x="709" y="270"/>
                  </a:lnTo>
                  <a:lnTo>
                    <a:pt x="709" y="270"/>
                  </a:lnTo>
                  <a:lnTo>
                    <a:pt x="710" y="273"/>
                  </a:lnTo>
                  <a:lnTo>
                    <a:pt x="710" y="274"/>
                  </a:lnTo>
                  <a:lnTo>
                    <a:pt x="712" y="274"/>
                  </a:lnTo>
                  <a:lnTo>
                    <a:pt x="712" y="274"/>
                  </a:lnTo>
                  <a:close/>
                  <a:moveTo>
                    <a:pt x="58" y="289"/>
                  </a:moveTo>
                  <a:lnTo>
                    <a:pt x="58" y="289"/>
                  </a:lnTo>
                  <a:lnTo>
                    <a:pt x="58" y="286"/>
                  </a:lnTo>
                  <a:lnTo>
                    <a:pt x="58" y="283"/>
                  </a:lnTo>
                  <a:lnTo>
                    <a:pt x="61" y="279"/>
                  </a:lnTo>
                  <a:lnTo>
                    <a:pt x="61" y="279"/>
                  </a:lnTo>
                  <a:lnTo>
                    <a:pt x="58" y="273"/>
                  </a:lnTo>
                  <a:lnTo>
                    <a:pt x="55" y="271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0" y="276"/>
                  </a:lnTo>
                  <a:lnTo>
                    <a:pt x="50" y="280"/>
                  </a:lnTo>
                  <a:lnTo>
                    <a:pt x="53" y="286"/>
                  </a:lnTo>
                  <a:lnTo>
                    <a:pt x="58" y="289"/>
                  </a:lnTo>
                  <a:lnTo>
                    <a:pt x="58" y="289"/>
                  </a:lnTo>
                  <a:close/>
                  <a:moveTo>
                    <a:pt x="390" y="273"/>
                  </a:moveTo>
                  <a:lnTo>
                    <a:pt x="390" y="273"/>
                  </a:lnTo>
                  <a:lnTo>
                    <a:pt x="392" y="273"/>
                  </a:lnTo>
                  <a:lnTo>
                    <a:pt x="395" y="273"/>
                  </a:lnTo>
                  <a:lnTo>
                    <a:pt x="395" y="273"/>
                  </a:lnTo>
                  <a:lnTo>
                    <a:pt x="395" y="271"/>
                  </a:lnTo>
                  <a:lnTo>
                    <a:pt x="395" y="271"/>
                  </a:lnTo>
                  <a:lnTo>
                    <a:pt x="392" y="271"/>
                  </a:lnTo>
                  <a:lnTo>
                    <a:pt x="390" y="271"/>
                  </a:lnTo>
                  <a:lnTo>
                    <a:pt x="390" y="273"/>
                  </a:lnTo>
                  <a:lnTo>
                    <a:pt x="390" y="273"/>
                  </a:lnTo>
                  <a:close/>
                  <a:moveTo>
                    <a:pt x="409" y="276"/>
                  </a:moveTo>
                  <a:lnTo>
                    <a:pt x="409" y="276"/>
                  </a:lnTo>
                  <a:lnTo>
                    <a:pt x="409" y="273"/>
                  </a:lnTo>
                  <a:lnTo>
                    <a:pt x="409" y="271"/>
                  </a:lnTo>
                  <a:lnTo>
                    <a:pt x="407" y="270"/>
                  </a:lnTo>
                  <a:lnTo>
                    <a:pt x="407" y="270"/>
                  </a:lnTo>
                  <a:lnTo>
                    <a:pt x="407" y="274"/>
                  </a:lnTo>
                  <a:lnTo>
                    <a:pt x="407" y="276"/>
                  </a:lnTo>
                  <a:lnTo>
                    <a:pt x="409" y="276"/>
                  </a:lnTo>
                  <a:lnTo>
                    <a:pt x="409" y="276"/>
                  </a:lnTo>
                  <a:close/>
                  <a:moveTo>
                    <a:pt x="441" y="271"/>
                  </a:moveTo>
                  <a:lnTo>
                    <a:pt x="441" y="271"/>
                  </a:lnTo>
                  <a:lnTo>
                    <a:pt x="442" y="273"/>
                  </a:lnTo>
                  <a:lnTo>
                    <a:pt x="442" y="273"/>
                  </a:lnTo>
                  <a:lnTo>
                    <a:pt x="442" y="274"/>
                  </a:lnTo>
                  <a:lnTo>
                    <a:pt x="444" y="274"/>
                  </a:lnTo>
                  <a:lnTo>
                    <a:pt x="444" y="274"/>
                  </a:lnTo>
                  <a:lnTo>
                    <a:pt x="444" y="271"/>
                  </a:lnTo>
                  <a:lnTo>
                    <a:pt x="444" y="271"/>
                  </a:lnTo>
                  <a:lnTo>
                    <a:pt x="442" y="270"/>
                  </a:lnTo>
                  <a:lnTo>
                    <a:pt x="441" y="271"/>
                  </a:lnTo>
                  <a:lnTo>
                    <a:pt x="441" y="271"/>
                  </a:lnTo>
                  <a:lnTo>
                    <a:pt x="441" y="271"/>
                  </a:lnTo>
                  <a:close/>
                  <a:moveTo>
                    <a:pt x="495" y="286"/>
                  </a:moveTo>
                  <a:lnTo>
                    <a:pt x="495" y="286"/>
                  </a:lnTo>
                  <a:lnTo>
                    <a:pt x="495" y="283"/>
                  </a:lnTo>
                  <a:lnTo>
                    <a:pt x="499" y="280"/>
                  </a:lnTo>
                  <a:lnTo>
                    <a:pt x="500" y="279"/>
                  </a:lnTo>
                  <a:lnTo>
                    <a:pt x="502" y="276"/>
                  </a:lnTo>
                  <a:lnTo>
                    <a:pt x="502" y="276"/>
                  </a:lnTo>
                  <a:lnTo>
                    <a:pt x="499" y="274"/>
                  </a:lnTo>
                  <a:lnTo>
                    <a:pt x="494" y="271"/>
                  </a:lnTo>
                  <a:lnTo>
                    <a:pt x="488" y="270"/>
                  </a:lnTo>
                  <a:lnTo>
                    <a:pt x="485" y="270"/>
                  </a:lnTo>
                  <a:lnTo>
                    <a:pt x="483" y="271"/>
                  </a:lnTo>
                  <a:lnTo>
                    <a:pt x="483" y="271"/>
                  </a:lnTo>
                  <a:lnTo>
                    <a:pt x="489" y="279"/>
                  </a:lnTo>
                  <a:lnTo>
                    <a:pt x="495" y="286"/>
                  </a:lnTo>
                  <a:lnTo>
                    <a:pt x="495" y="286"/>
                  </a:lnTo>
                  <a:close/>
                  <a:moveTo>
                    <a:pt x="162" y="271"/>
                  </a:moveTo>
                  <a:lnTo>
                    <a:pt x="162" y="271"/>
                  </a:lnTo>
                  <a:lnTo>
                    <a:pt x="162" y="274"/>
                  </a:lnTo>
                  <a:lnTo>
                    <a:pt x="160" y="277"/>
                  </a:lnTo>
                  <a:lnTo>
                    <a:pt x="160" y="277"/>
                  </a:lnTo>
                  <a:lnTo>
                    <a:pt x="162" y="276"/>
                  </a:lnTo>
                  <a:lnTo>
                    <a:pt x="163" y="274"/>
                  </a:lnTo>
                  <a:lnTo>
                    <a:pt x="166" y="271"/>
                  </a:lnTo>
                  <a:lnTo>
                    <a:pt x="166" y="271"/>
                  </a:lnTo>
                  <a:lnTo>
                    <a:pt x="163" y="271"/>
                  </a:lnTo>
                  <a:lnTo>
                    <a:pt x="162" y="271"/>
                  </a:lnTo>
                  <a:lnTo>
                    <a:pt x="162" y="271"/>
                  </a:lnTo>
                  <a:close/>
                  <a:moveTo>
                    <a:pt x="242" y="271"/>
                  </a:moveTo>
                  <a:lnTo>
                    <a:pt x="242" y="271"/>
                  </a:lnTo>
                  <a:lnTo>
                    <a:pt x="244" y="277"/>
                  </a:lnTo>
                  <a:lnTo>
                    <a:pt x="244" y="283"/>
                  </a:lnTo>
                  <a:lnTo>
                    <a:pt x="244" y="283"/>
                  </a:lnTo>
                  <a:lnTo>
                    <a:pt x="247" y="280"/>
                  </a:lnTo>
                  <a:lnTo>
                    <a:pt x="247" y="277"/>
                  </a:lnTo>
                  <a:lnTo>
                    <a:pt x="248" y="271"/>
                  </a:lnTo>
                  <a:lnTo>
                    <a:pt x="248" y="271"/>
                  </a:lnTo>
                  <a:lnTo>
                    <a:pt x="245" y="271"/>
                  </a:lnTo>
                  <a:lnTo>
                    <a:pt x="242" y="271"/>
                  </a:lnTo>
                  <a:lnTo>
                    <a:pt x="242" y="271"/>
                  </a:lnTo>
                  <a:close/>
                  <a:moveTo>
                    <a:pt x="252" y="282"/>
                  </a:moveTo>
                  <a:lnTo>
                    <a:pt x="252" y="282"/>
                  </a:lnTo>
                  <a:lnTo>
                    <a:pt x="253" y="282"/>
                  </a:lnTo>
                  <a:lnTo>
                    <a:pt x="256" y="282"/>
                  </a:lnTo>
                  <a:lnTo>
                    <a:pt x="258" y="280"/>
                  </a:lnTo>
                  <a:lnTo>
                    <a:pt x="261" y="280"/>
                  </a:lnTo>
                  <a:lnTo>
                    <a:pt x="261" y="280"/>
                  </a:lnTo>
                  <a:lnTo>
                    <a:pt x="259" y="274"/>
                  </a:lnTo>
                  <a:lnTo>
                    <a:pt x="258" y="273"/>
                  </a:lnTo>
                  <a:lnTo>
                    <a:pt x="255" y="271"/>
                  </a:lnTo>
                  <a:lnTo>
                    <a:pt x="255" y="271"/>
                  </a:lnTo>
                  <a:lnTo>
                    <a:pt x="252" y="282"/>
                  </a:lnTo>
                  <a:lnTo>
                    <a:pt x="252" y="282"/>
                  </a:lnTo>
                  <a:close/>
                  <a:moveTo>
                    <a:pt x="296" y="274"/>
                  </a:moveTo>
                  <a:lnTo>
                    <a:pt x="296" y="274"/>
                  </a:lnTo>
                  <a:lnTo>
                    <a:pt x="299" y="274"/>
                  </a:lnTo>
                  <a:lnTo>
                    <a:pt x="302" y="273"/>
                  </a:lnTo>
                  <a:lnTo>
                    <a:pt x="302" y="273"/>
                  </a:lnTo>
                  <a:lnTo>
                    <a:pt x="300" y="271"/>
                  </a:lnTo>
                  <a:lnTo>
                    <a:pt x="299" y="271"/>
                  </a:lnTo>
                  <a:lnTo>
                    <a:pt x="299" y="271"/>
                  </a:lnTo>
                  <a:lnTo>
                    <a:pt x="296" y="274"/>
                  </a:lnTo>
                  <a:lnTo>
                    <a:pt x="296" y="274"/>
                  </a:lnTo>
                  <a:close/>
                  <a:moveTo>
                    <a:pt x="415" y="276"/>
                  </a:moveTo>
                  <a:lnTo>
                    <a:pt x="415" y="276"/>
                  </a:lnTo>
                  <a:lnTo>
                    <a:pt x="416" y="277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9" y="273"/>
                  </a:lnTo>
                  <a:lnTo>
                    <a:pt x="418" y="271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5" y="273"/>
                  </a:lnTo>
                  <a:lnTo>
                    <a:pt x="415" y="276"/>
                  </a:lnTo>
                  <a:lnTo>
                    <a:pt x="415" y="276"/>
                  </a:lnTo>
                  <a:close/>
                  <a:moveTo>
                    <a:pt x="483" y="291"/>
                  </a:moveTo>
                  <a:lnTo>
                    <a:pt x="483" y="291"/>
                  </a:lnTo>
                  <a:lnTo>
                    <a:pt x="488" y="291"/>
                  </a:lnTo>
                  <a:lnTo>
                    <a:pt x="491" y="289"/>
                  </a:lnTo>
                  <a:lnTo>
                    <a:pt x="491" y="289"/>
                  </a:lnTo>
                  <a:lnTo>
                    <a:pt x="483" y="279"/>
                  </a:lnTo>
                  <a:lnTo>
                    <a:pt x="479" y="274"/>
                  </a:lnTo>
                  <a:lnTo>
                    <a:pt x="473" y="271"/>
                  </a:lnTo>
                  <a:lnTo>
                    <a:pt x="473" y="271"/>
                  </a:lnTo>
                  <a:lnTo>
                    <a:pt x="477" y="282"/>
                  </a:lnTo>
                  <a:lnTo>
                    <a:pt x="483" y="291"/>
                  </a:lnTo>
                  <a:lnTo>
                    <a:pt x="483" y="291"/>
                  </a:lnTo>
                  <a:close/>
                  <a:moveTo>
                    <a:pt x="643" y="276"/>
                  </a:moveTo>
                  <a:lnTo>
                    <a:pt x="643" y="276"/>
                  </a:lnTo>
                  <a:lnTo>
                    <a:pt x="643" y="273"/>
                  </a:lnTo>
                  <a:lnTo>
                    <a:pt x="643" y="271"/>
                  </a:lnTo>
                  <a:lnTo>
                    <a:pt x="642" y="271"/>
                  </a:lnTo>
                  <a:lnTo>
                    <a:pt x="642" y="271"/>
                  </a:lnTo>
                  <a:lnTo>
                    <a:pt x="642" y="274"/>
                  </a:lnTo>
                  <a:lnTo>
                    <a:pt x="642" y="274"/>
                  </a:lnTo>
                  <a:lnTo>
                    <a:pt x="643" y="276"/>
                  </a:lnTo>
                  <a:lnTo>
                    <a:pt x="643" y="276"/>
                  </a:lnTo>
                  <a:close/>
                  <a:moveTo>
                    <a:pt x="675" y="295"/>
                  </a:moveTo>
                  <a:lnTo>
                    <a:pt x="675" y="295"/>
                  </a:lnTo>
                  <a:lnTo>
                    <a:pt x="674" y="283"/>
                  </a:lnTo>
                  <a:lnTo>
                    <a:pt x="672" y="277"/>
                  </a:lnTo>
                  <a:lnTo>
                    <a:pt x="669" y="271"/>
                  </a:lnTo>
                  <a:lnTo>
                    <a:pt x="669" y="271"/>
                  </a:lnTo>
                  <a:lnTo>
                    <a:pt x="669" y="277"/>
                  </a:lnTo>
                  <a:lnTo>
                    <a:pt x="671" y="283"/>
                  </a:lnTo>
                  <a:lnTo>
                    <a:pt x="675" y="295"/>
                  </a:lnTo>
                  <a:lnTo>
                    <a:pt x="675" y="295"/>
                  </a:lnTo>
                  <a:close/>
                  <a:moveTo>
                    <a:pt x="136" y="280"/>
                  </a:moveTo>
                  <a:lnTo>
                    <a:pt x="136" y="280"/>
                  </a:lnTo>
                  <a:lnTo>
                    <a:pt x="137" y="279"/>
                  </a:lnTo>
                  <a:lnTo>
                    <a:pt x="137" y="276"/>
                  </a:lnTo>
                  <a:lnTo>
                    <a:pt x="134" y="271"/>
                  </a:lnTo>
                  <a:lnTo>
                    <a:pt x="134" y="271"/>
                  </a:lnTo>
                  <a:lnTo>
                    <a:pt x="136" y="276"/>
                  </a:lnTo>
                  <a:lnTo>
                    <a:pt x="136" y="277"/>
                  </a:lnTo>
                  <a:lnTo>
                    <a:pt x="136" y="280"/>
                  </a:lnTo>
                  <a:lnTo>
                    <a:pt x="136" y="280"/>
                  </a:lnTo>
                  <a:close/>
                  <a:moveTo>
                    <a:pt x="337" y="274"/>
                  </a:moveTo>
                  <a:lnTo>
                    <a:pt x="337" y="274"/>
                  </a:lnTo>
                  <a:lnTo>
                    <a:pt x="341" y="276"/>
                  </a:lnTo>
                  <a:lnTo>
                    <a:pt x="345" y="274"/>
                  </a:lnTo>
                  <a:lnTo>
                    <a:pt x="345" y="274"/>
                  </a:lnTo>
                  <a:lnTo>
                    <a:pt x="345" y="273"/>
                  </a:lnTo>
                  <a:lnTo>
                    <a:pt x="343" y="273"/>
                  </a:lnTo>
                  <a:lnTo>
                    <a:pt x="337" y="271"/>
                  </a:lnTo>
                  <a:lnTo>
                    <a:pt x="337" y="271"/>
                  </a:lnTo>
                  <a:lnTo>
                    <a:pt x="337" y="274"/>
                  </a:lnTo>
                  <a:lnTo>
                    <a:pt x="337" y="274"/>
                  </a:lnTo>
                  <a:close/>
                  <a:moveTo>
                    <a:pt x="439" y="279"/>
                  </a:moveTo>
                  <a:lnTo>
                    <a:pt x="439" y="279"/>
                  </a:lnTo>
                  <a:lnTo>
                    <a:pt x="438" y="274"/>
                  </a:lnTo>
                  <a:lnTo>
                    <a:pt x="434" y="271"/>
                  </a:lnTo>
                  <a:lnTo>
                    <a:pt x="434" y="271"/>
                  </a:lnTo>
                  <a:lnTo>
                    <a:pt x="434" y="274"/>
                  </a:lnTo>
                  <a:lnTo>
                    <a:pt x="434" y="277"/>
                  </a:lnTo>
                  <a:lnTo>
                    <a:pt x="436" y="279"/>
                  </a:lnTo>
                  <a:lnTo>
                    <a:pt x="439" y="279"/>
                  </a:lnTo>
                  <a:lnTo>
                    <a:pt x="439" y="279"/>
                  </a:lnTo>
                  <a:close/>
                  <a:moveTo>
                    <a:pt x="566" y="280"/>
                  </a:moveTo>
                  <a:lnTo>
                    <a:pt x="566" y="280"/>
                  </a:lnTo>
                  <a:lnTo>
                    <a:pt x="566" y="276"/>
                  </a:lnTo>
                  <a:lnTo>
                    <a:pt x="564" y="271"/>
                  </a:lnTo>
                  <a:lnTo>
                    <a:pt x="564" y="271"/>
                  </a:lnTo>
                  <a:lnTo>
                    <a:pt x="563" y="274"/>
                  </a:lnTo>
                  <a:lnTo>
                    <a:pt x="564" y="276"/>
                  </a:lnTo>
                  <a:lnTo>
                    <a:pt x="566" y="280"/>
                  </a:lnTo>
                  <a:lnTo>
                    <a:pt x="566" y="280"/>
                  </a:lnTo>
                  <a:close/>
                  <a:moveTo>
                    <a:pt x="616" y="276"/>
                  </a:moveTo>
                  <a:lnTo>
                    <a:pt x="616" y="276"/>
                  </a:lnTo>
                  <a:lnTo>
                    <a:pt x="620" y="276"/>
                  </a:lnTo>
                  <a:lnTo>
                    <a:pt x="620" y="276"/>
                  </a:lnTo>
                  <a:lnTo>
                    <a:pt x="619" y="273"/>
                  </a:lnTo>
                  <a:lnTo>
                    <a:pt x="616" y="271"/>
                  </a:lnTo>
                  <a:lnTo>
                    <a:pt x="616" y="271"/>
                  </a:lnTo>
                  <a:lnTo>
                    <a:pt x="616" y="273"/>
                  </a:lnTo>
                  <a:lnTo>
                    <a:pt x="616" y="276"/>
                  </a:lnTo>
                  <a:lnTo>
                    <a:pt x="616" y="276"/>
                  </a:lnTo>
                  <a:close/>
                  <a:moveTo>
                    <a:pt x="326" y="276"/>
                  </a:moveTo>
                  <a:lnTo>
                    <a:pt x="326" y="276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3"/>
                  </a:lnTo>
                  <a:lnTo>
                    <a:pt x="326" y="273"/>
                  </a:lnTo>
                  <a:lnTo>
                    <a:pt x="326" y="273"/>
                  </a:lnTo>
                  <a:lnTo>
                    <a:pt x="326" y="276"/>
                  </a:lnTo>
                  <a:lnTo>
                    <a:pt x="326" y="276"/>
                  </a:lnTo>
                  <a:close/>
                  <a:moveTo>
                    <a:pt x="445" y="276"/>
                  </a:moveTo>
                  <a:lnTo>
                    <a:pt x="445" y="276"/>
                  </a:lnTo>
                  <a:lnTo>
                    <a:pt x="447" y="282"/>
                  </a:lnTo>
                  <a:lnTo>
                    <a:pt x="451" y="285"/>
                  </a:lnTo>
                  <a:lnTo>
                    <a:pt x="451" y="285"/>
                  </a:lnTo>
                  <a:lnTo>
                    <a:pt x="456" y="279"/>
                  </a:lnTo>
                  <a:lnTo>
                    <a:pt x="456" y="276"/>
                  </a:lnTo>
                  <a:lnTo>
                    <a:pt x="456" y="273"/>
                  </a:lnTo>
                  <a:lnTo>
                    <a:pt x="456" y="273"/>
                  </a:lnTo>
                  <a:lnTo>
                    <a:pt x="454" y="276"/>
                  </a:lnTo>
                  <a:lnTo>
                    <a:pt x="451" y="276"/>
                  </a:lnTo>
                  <a:lnTo>
                    <a:pt x="445" y="276"/>
                  </a:lnTo>
                  <a:lnTo>
                    <a:pt x="445" y="276"/>
                  </a:lnTo>
                  <a:close/>
                  <a:moveTo>
                    <a:pt x="584" y="279"/>
                  </a:moveTo>
                  <a:lnTo>
                    <a:pt x="584" y="279"/>
                  </a:lnTo>
                  <a:lnTo>
                    <a:pt x="585" y="274"/>
                  </a:lnTo>
                  <a:lnTo>
                    <a:pt x="585" y="273"/>
                  </a:lnTo>
                  <a:lnTo>
                    <a:pt x="584" y="273"/>
                  </a:lnTo>
                  <a:lnTo>
                    <a:pt x="584" y="273"/>
                  </a:lnTo>
                  <a:lnTo>
                    <a:pt x="584" y="274"/>
                  </a:lnTo>
                  <a:lnTo>
                    <a:pt x="582" y="276"/>
                  </a:lnTo>
                  <a:lnTo>
                    <a:pt x="582" y="277"/>
                  </a:lnTo>
                  <a:lnTo>
                    <a:pt x="584" y="279"/>
                  </a:lnTo>
                  <a:lnTo>
                    <a:pt x="584" y="279"/>
                  </a:lnTo>
                  <a:close/>
                  <a:moveTo>
                    <a:pt x="428" y="277"/>
                  </a:moveTo>
                  <a:lnTo>
                    <a:pt x="428" y="277"/>
                  </a:lnTo>
                  <a:lnTo>
                    <a:pt x="428" y="274"/>
                  </a:lnTo>
                  <a:lnTo>
                    <a:pt x="427" y="273"/>
                  </a:lnTo>
                  <a:lnTo>
                    <a:pt x="427" y="273"/>
                  </a:lnTo>
                  <a:lnTo>
                    <a:pt x="427" y="276"/>
                  </a:lnTo>
                  <a:lnTo>
                    <a:pt x="427" y="277"/>
                  </a:lnTo>
                  <a:lnTo>
                    <a:pt x="428" y="277"/>
                  </a:lnTo>
                  <a:lnTo>
                    <a:pt x="428" y="277"/>
                  </a:lnTo>
                  <a:close/>
                  <a:moveTo>
                    <a:pt x="17" y="292"/>
                  </a:moveTo>
                  <a:lnTo>
                    <a:pt x="17" y="292"/>
                  </a:lnTo>
                  <a:lnTo>
                    <a:pt x="18" y="292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83"/>
                  </a:lnTo>
                  <a:lnTo>
                    <a:pt x="20" y="277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7" y="282"/>
                  </a:lnTo>
                  <a:lnTo>
                    <a:pt x="17" y="292"/>
                  </a:lnTo>
                  <a:lnTo>
                    <a:pt x="17" y="292"/>
                  </a:lnTo>
                  <a:close/>
                  <a:moveTo>
                    <a:pt x="157" y="280"/>
                  </a:moveTo>
                  <a:lnTo>
                    <a:pt x="157" y="280"/>
                  </a:lnTo>
                  <a:lnTo>
                    <a:pt x="157" y="277"/>
                  </a:lnTo>
                  <a:lnTo>
                    <a:pt x="157" y="276"/>
                  </a:lnTo>
                  <a:lnTo>
                    <a:pt x="155" y="274"/>
                  </a:lnTo>
                  <a:lnTo>
                    <a:pt x="155" y="274"/>
                  </a:lnTo>
                  <a:lnTo>
                    <a:pt x="154" y="276"/>
                  </a:lnTo>
                  <a:lnTo>
                    <a:pt x="155" y="277"/>
                  </a:lnTo>
                  <a:lnTo>
                    <a:pt x="157" y="280"/>
                  </a:lnTo>
                  <a:lnTo>
                    <a:pt x="157" y="280"/>
                  </a:lnTo>
                  <a:close/>
                  <a:moveTo>
                    <a:pt x="363" y="276"/>
                  </a:moveTo>
                  <a:lnTo>
                    <a:pt x="363" y="276"/>
                  </a:lnTo>
                  <a:lnTo>
                    <a:pt x="364" y="276"/>
                  </a:lnTo>
                  <a:lnTo>
                    <a:pt x="364" y="276"/>
                  </a:lnTo>
                  <a:lnTo>
                    <a:pt x="364" y="276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63" y="274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lnTo>
                    <a:pt x="363" y="276"/>
                  </a:lnTo>
                  <a:close/>
                  <a:moveTo>
                    <a:pt x="633" y="276"/>
                  </a:moveTo>
                  <a:lnTo>
                    <a:pt x="633" y="276"/>
                  </a:lnTo>
                  <a:lnTo>
                    <a:pt x="636" y="279"/>
                  </a:lnTo>
                  <a:lnTo>
                    <a:pt x="640" y="280"/>
                  </a:lnTo>
                  <a:lnTo>
                    <a:pt x="640" y="280"/>
                  </a:lnTo>
                  <a:lnTo>
                    <a:pt x="639" y="276"/>
                  </a:lnTo>
                  <a:lnTo>
                    <a:pt x="637" y="276"/>
                  </a:lnTo>
                  <a:lnTo>
                    <a:pt x="636" y="274"/>
                  </a:lnTo>
                  <a:lnTo>
                    <a:pt x="636" y="274"/>
                  </a:lnTo>
                  <a:lnTo>
                    <a:pt x="636" y="276"/>
                  </a:lnTo>
                  <a:lnTo>
                    <a:pt x="634" y="276"/>
                  </a:lnTo>
                  <a:lnTo>
                    <a:pt x="633" y="276"/>
                  </a:lnTo>
                  <a:lnTo>
                    <a:pt x="633" y="276"/>
                  </a:lnTo>
                  <a:close/>
                  <a:moveTo>
                    <a:pt x="701" y="297"/>
                  </a:moveTo>
                  <a:lnTo>
                    <a:pt x="701" y="297"/>
                  </a:lnTo>
                  <a:lnTo>
                    <a:pt x="701" y="291"/>
                  </a:lnTo>
                  <a:lnTo>
                    <a:pt x="703" y="285"/>
                  </a:lnTo>
                  <a:lnTo>
                    <a:pt x="703" y="279"/>
                  </a:lnTo>
                  <a:lnTo>
                    <a:pt x="701" y="276"/>
                  </a:lnTo>
                  <a:lnTo>
                    <a:pt x="700" y="274"/>
                  </a:lnTo>
                  <a:lnTo>
                    <a:pt x="700" y="274"/>
                  </a:lnTo>
                  <a:lnTo>
                    <a:pt x="698" y="286"/>
                  </a:lnTo>
                  <a:lnTo>
                    <a:pt x="698" y="292"/>
                  </a:lnTo>
                  <a:lnTo>
                    <a:pt x="701" y="297"/>
                  </a:lnTo>
                  <a:lnTo>
                    <a:pt x="701" y="297"/>
                  </a:lnTo>
                  <a:close/>
                  <a:moveTo>
                    <a:pt x="370" y="279"/>
                  </a:moveTo>
                  <a:lnTo>
                    <a:pt x="370" y="279"/>
                  </a:lnTo>
                  <a:lnTo>
                    <a:pt x="373" y="277"/>
                  </a:lnTo>
                  <a:lnTo>
                    <a:pt x="373" y="277"/>
                  </a:lnTo>
                  <a:lnTo>
                    <a:pt x="372" y="276"/>
                  </a:lnTo>
                  <a:lnTo>
                    <a:pt x="370" y="276"/>
                  </a:lnTo>
                  <a:lnTo>
                    <a:pt x="370" y="276"/>
                  </a:lnTo>
                  <a:lnTo>
                    <a:pt x="370" y="279"/>
                  </a:lnTo>
                  <a:lnTo>
                    <a:pt x="370" y="279"/>
                  </a:lnTo>
                  <a:close/>
                  <a:moveTo>
                    <a:pt x="515" y="280"/>
                  </a:moveTo>
                  <a:lnTo>
                    <a:pt x="515" y="280"/>
                  </a:lnTo>
                  <a:lnTo>
                    <a:pt x="515" y="279"/>
                  </a:lnTo>
                  <a:lnTo>
                    <a:pt x="517" y="276"/>
                  </a:lnTo>
                  <a:lnTo>
                    <a:pt x="517" y="276"/>
                  </a:lnTo>
                  <a:lnTo>
                    <a:pt x="515" y="276"/>
                  </a:lnTo>
                  <a:lnTo>
                    <a:pt x="514" y="277"/>
                  </a:lnTo>
                  <a:lnTo>
                    <a:pt x="515" y="280"/>
                  </a:lnTo>
                  <a:lnTo>
                    <a:pt x="515" y="280"/>
                  </a:lnTo>
                  <a:close/>
                  <a:moveTo>
                    <a:pt x="290" y="282"/>
                  </a:moveTo>
                  <a:lnTo>
                    <a:pt x="290" y="282"/>
                  </a:lnTo>
                  <a:lnTo>
                    <a:pt x="303" y="279"/>
                  </a:lnTo>
                  <a:lnTo>
                    <a:pt x="303" y="279"/>
                  </a:lnTo>
                  <a:lnTo>
                    <a:pt x="303" y="277"/>
                  </a:lnTo>
                  <a:lnTo>
                    <a:pt x="302" y="276"/>
                  </a:lnTo>
                  <a:lnTo>
                    <a:pt x="302" y="276"/>
                  </a:lnTo>
                  <a:lnTo>
                    <a:pt x="299" y="279"/>
                  </a:lnTo>
                  <a:lnTo>
                    <a:pt x="296" y="279"/>
                  </a:lnTo>
                  <a:lnTo>
                    <a:pt x="291" y="279"/>
                  </a:lnTo>
                  <a:lnTo>
                    <a:pt x="290" y="282"/>
                  </a:lnTo>
                  <a:lnTo>
                    <a:pt x="290" y="282"/>
                  </a:lnTo>
                  <a:close/>
                  <a:moveTo>
                    <a:pt x="341" y="279"/>
                  </a:moveTo>
                  <a:lnTo>
                    <a:pt x="341" y="279"/>
                  </a:lnTo>
                  <a:lnTo>
                    <a:pt x="345" y="282"/>
                  </a:lnTo>
                  <a:lnTo>
                    <a:pt x="348" y="285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8" y="288"/>
                  </a:lnTo>
                  <a:lnTo>
                    <a:pt x="358" y="288"/>
                  </a:lnTo>
                  <a:lnTo>
                    <a:pt x="355" y="283"/>
                  </a:lnTo>
                  <a:lnTo>
                    <a:pt x="351" y="279"/>
                  </a:lnTo>
                  <a:lnTo>
                    <a:pt x="346" y="277"/>
                  </a:lnTo>
                  <a:lnTo>
                    <a:pt x="345" y="277"/>
                  </a:lnTo>
                  <a:lnTo>
                    <a:pt x="341" y="279"/>
                  </a:lnTo>
                  <a:lnTo>
                    <a:pt x="341" y="279"/>
                  </a:lnTo>
                  <a:close/>
                  <a:moveTo>
                    <a:pt x="165" y="289"/>
                  </a:moveTo>
                  <a:lnTo>
                    <a:pt x="165" y="289"/>
                  </a:lnTo>
                  <a:lnTo>
                    <a:pt x="166" y="288"/>
                  </a:lnTo>
                  <a:lnTo>
                    <a:pt x="168" y="285"/>
                  </a:lnTo>
                  <a:lnTo>
                    <a:pt x="171" y="279"/>
                  </a:lnTo>
                  <a:lnTo>
                    <a:pt x="171" y="279"/>
                  </a:lnTo>
                  <a:lnTo>
                    <a:pt x="169" y="279"/>
                  </a:lnTo>
                  <a:lnTo>
                    <a:pt x="168" y="277"/>
                  </a:lnTo>
                  <a:lnTo>
                    <a:pt x="168" y="277"/>
                  </a:lnTo>
                  <a:lnTo>
                    <a:pt x="166" y="283"/>
                  </a:lnTo>
                  <a:lnTo>
                    <a:pt x="165" y="289"/>
                  </a:lnTo>
                  <a:lnTo>
                    <a:pt x="165" y="289"/>
                  </a:lnTo>
                  <a:close/>
                  <a:moveTo>
                    <a:pt x="363" y="279"/>
                  </a:moveTo>
                  <a:lnTo>
                    <a:pt x="363" y="279"/>
                  </a:lnTo>
                  <a:lnTo>
                    <a:pt x="363" y="280"/>
                  </a:lnTo>
                  <a:lnTo>
                    <a:pt x="364" y="283"/>
                  </a:lnTo>
                  <a:lnTo>
                    <a:pt x="364" y="283"/>
                  </a:lnTo>
                  <a:lnTo>
                    <a:pt x="366" y="282"/>
                  </a:lnTo>
                  <a:lnTo>
                    <a:pt x="366" y="282"/>
                  </a:lnTo>
                  <a:lnTo>
                    <a:pt x="364" y="279"/>
                  </a:lnTo>
                  <a:lnTo>
                    <a:pt x="364" y="279"/>
                  </a:lnTo>
                  <a:lnTo>
                    <a:pt x="363" y="279"/>
                  </a:lnTo>
                  <a:lnTo>
                    <a:pt x="363" y="279"/>
                  </a:lnTo>
                  <a:close/>
                  <a:moveTo>
                    <a:pt x="532" y="285"/>
                  </a:moveTo>
                  <a:lnTo>
                    <a:pt x="532" y="285"/>
                  </a:lnTo>
                  <a:lnTo>
                    <a:pt x="535" y="285"/>
                  </a:lnTo>
                  <a:lnTo>
                    <a:pt x="537" y="283"/>
                  </a:lnTo>
                  <a:lnTo>
                    <a:pt x="537" y="283"/>
                  </a:lnTo>
                  <a:lnTo>
                    <a:pt x="535" y="280"/>
                  </a:lnTo>
                  <a:lnTo>
                    <a:pt x="535" y="279"/>
                  </a:lnTo>
                  <a:lnTo>
                    <a:pt x="534" y="279"/>
                  </a:lnTo>
                  <a:lnTo>
                    <a:pt x="534" y="279"/>
                  </a:lnTo>
                  <a:lnTo>
                    <a:pt x="532" y="282"/>
                  </a:lnTo>
                  <a:lnTo>
                    <a:pt x="532" y="285"/>
                  </a:lnTo>
                  <a:lnTo>
                    <a:pt x="532" y="285"/>
                  </a:lnTo>
                  <a:close/>
                  <a:moveTo>
                    <a:pt x="32" y="288"/>
                  </a:moveTo>
                  <a:lnTo>
                    <a:pt x="32" y="288"/>
                  </a:lnTo>
                  <a:lnTo>
                    <a:pt x="33" y="283"/>
                  </a:lnTo>
                  <a:lnTo>
                    <a:pt x="33" y="280"/>
                  </a:lnTo>
                  <a:lnTo>
                    <a:pt x="32" y="279"/>
                  </a:lnTo>
                  <a:lnTo>
                    <a:pt x="32" y="279"/>
                  </a:lnTo>
                  <a:lnTo>
                    <a:pt x="32" y="282"/>
                  </a:lnTo>
                  <a:lnTo>
                    <a:pt x="32" y="285"/>
                  </a:lnTo>
                  <a:lnTo>
                    <a:pt x="32" y="286"/>
                  </a:lnTo>
                  <a:lnTo>
                    <a:pt x="32" y="288"/>
                  </a:lnTo>
                  <a:lnTo>
                    <a:pt x="32" y="288"/>
                  </a:lnTo>
                  <a:close/>
                  <a:moveTo>
                    <a:pt x="399" y="283"/>
                  </a:moveTo>
                  <a:lnTo>
                    <a:pt x="399" y="283"/>
                  </a:lnTo>
                  <a:lnTo>
                    <a:pt x="402" y="283"/>
                  </a:lnTo>
                  <a:lnTo>
                    <a:pt x="402" y="283"/>
                  </a:lnTo>
                  <a:lnTo>
                    <a:pt x="401" y="280"/>
                  </a:lnTo>
                  <a:lnTo>
                    <a:pt x="399" y="279"/>
                  </a:lnTo>
                  <a:lnTo>
                    <a:pt x="399" y="279"/>
                  </a:lnTo>
                  <a:lnTo>
                    <a:pt x="399" y="283"/>
                  </a:lnTo>
                  <a:lnTo>
                    <a:pt x="399" y="283"/>
                  </a:lnTo>
                  <a:close/>
                  <a:moveTo>
                    <a:pt x="620" y="282"/>
                  </a:moveTo>
                  <a:lnTo>
                    <a:pt x="620" y="282"/>
                  </a:lnTo>
                  <a:lnTo>
                    <a:pt x="620" y="279"/>
                  </a:lnTo>
                  <a:lnTo>
                    <a:pt x="620" y="279"/>
                  </a:lnTo>
                  <a:lnTo>
                    <a:pt x="617" y="279"/>
                  </a:lnTo>
                  <a:lnTo>
                    <a:pt x="617" y="279"/>
                  </a:lnTo>
                  <a:lnTo>
                    <a:pt x="619" y="282"/>
                  </a:lnTo>
                  <a:lnTo>
                    <a:pt x="620" y="282"/>
                  </a:lnTo>
                  <a:lnTo>
                    <a:pt x="620" y="282"/>
                  </a:lnTo>
                  <a:close/>
                  <a:moveTo>
                    <a:pt x="317" y="282"/>
                  </a:moveTo>
                  <a:lnTo>
                    <a:pt x="317" y="282"/>
                  </a:lnTo>
                  <a:lnTo>
                    <a:pt x="319" y="283"/>
                  </a:lnTo>
                  <a:lnTo>
                    <a:pt x="322" y="285"/>
                  </a:lnTo>
                  <a:lnTo>
                    <a:pt x="322" y="285"/>
                  </a:lnTo>
                  <a:lnTo>
                    <a:pt x="322" y="282"/>
                  </a:lnTo>
                  <a:lnTo>
                    <a:pt x="323" y="280"/>
                  </a:lnTo>
                  <a:lnTo>
                    <a:pt x="323" y="280"/>
                  </a:lnTo>
                  <a:lnTo>
                    <a:pt x="319" y="280"/>
                  </a:lnTo>
                  <a:lnTo>
                    <a:pt x="319" y="280"/>
                  </a:lnTo>
                  <a:lnTo>
                    <a:pt x="317" y="282"/>
                  </a:lnTo>
                  <a:lnTo>
                    <a:pt x="317" y="282"/>
                  </a:lnTo>
                  <a:close/>
                  <a:moveTo>
                    <a:pt x="460" y="288"/>
                  </a:moveTo>
                  <a:lnTo>
                    <a:pt x="460" y="288"/>
                  </a:lnTo>
                  <a:lnTo>
                    <a:pt x="468" y="289"/>
                  </a:lnTo>
                  <a:lnTo>
                    <a:pt x="468" y="289"/>
                  </a:lnTo>
                  <a:lnTo>
                    <a:pt x="468" y="286"/>
                  </a:lnTo>
                  <a:lnTo>
                    <a:pt x="466" y="285"/>
                  </a:lnTo>
                  <a:lnTo>
                    <a:pt x="462" y="280"/>
                  </a:lnTo>
                  <a:lnTo>
                    <a:pt x="462" y="280"/>
                  </a:lnTo>
                  <a:lnTo>
                    <a:pt x="460" y="283"/>
                  </a:lnTo>
                  <a:lnTo>
                    <a:pt x="460" y="288"/>
                  </a:lnTo>
                  <a:lnTo>
                    <a:pt x="460" y="288"/>
                  </a:lnTo>
                  <a:close/>
                  <a:moveTo>
                    <a:pt x="107" y="298"/>
                  </a:moveTo>
                  <a:lnTo>
                    <a:pt x="107" y="298"/>
                  </a:lnTo>
                  <a:lnTo>
                    <a:pt x="107" y="294"/>
                  </a:lnTo>
                  <a:lnTo>
                    <a:pt x="108" y="292"/>
                  </a:lnTo>
                  <a:lnTo>
                    <a:pt x="110" y="292"/>
                  </a:lnTo>
                  <a:lnTo>
                    <a:pt x="110" y="292"/>
                  </a:lnTo>
                  <a:lnTo>
                    <a:pt x="110" y="285"/>
                  </a:lnTo>
                  <a:lnTo>
                    <a:pt x="110" y="282"/>
                  </a:lnTo>
                  <a:lnTo>
                    <a:pt x="110" y="280"/>
                  </a:lnTo>
                  <a:lnTo>
                    <a:pt x="110" y="280"/>
                  </a:lnTo>
                  <a:lnTo>
                    <a:pt x="105" y="289"/>
                  </a:lnTo>
                  <a:lnTo>
                    <a:pt x="104" y="294"/>
                  </a:lnTo>
                  <a:lnTo>
                    <a:pt x="107" y="298"/>
                  </a:lnTo>
                  <a:lnTo>
                    <a:pt x="107" y="298"/>
                  </a:lnTo>
                  <a:close/>
                  <a:moveTo>
                    <a:pt x="213" y="286"/>
                  </a:moveTo>
                  <a:lnTo>
                    <a:pt x="213" y="286"/>
                  </a:lnTo>
                  <a:lnTo>
                    <a:pt x="215" y="286"/>
                  </a:lnTo>
                  <a:lnTo>
                    <a:pt x="216" y="283"/>
                  </a:lnTo>
                  <a:lnTo>
                    <a:pt x="216" y="282"/>
                  </a:lnTo>
                  <a:lnTo>
                    <a:pt x="215" y="280"/>
                  </a:lnTo>
                  <a:lnTo>
                    <a:pt x="215" y="280"/>
                  </a:lnTo>
                  <a:lnTo>
                    <a:pt x="213" y="285"/>
                  </a:lnTo>
                  <a:lnTo>
                    <a:pt x="213" y="286"/>
                  </a:lnTo>
                  <a:lnTo>
                    <a:pt x="213" y="286"/>
                  </a:lnTo>
                  <a:close/>
                  <a:moveTo>
                    <a:pt x="419" y="286"/>
                  </a:moveTo>
                  <a:lnTo>
                    <a:pt x="419" y="286"/>
                  </a:lnTo>
                  <a:lnTo>
                    <a:pt x="419" y="283"/>
                  </a:lnTo>
                  <a:lnTo>
                    <a:pt x="419" y="282"/>
                  </a:lnTo>
                  <a:lnTo>
                    <a:pt x="419" y="282"/>
                  </a:lnTo>
                  <a:lnTo>
                    <a:pt x="416" y="282"/>
                  </a:lnTo>
                  <a:lnTo>
                    <a:pt x="416" y="282"/>
                  </a:lnTo>
                  <a:lnTo>
                    <a:pt x="416" y="283"/>
                  </a:lnTo>
                  <a:lnTo>
                    <a:pt x="416" y="285"/>
                  </a:lnTo>
                  <a:lnTo>
                    <a:pt x="418" y="286"/>
                  </a:lnTo>
                  <a:lnTo>
                    <a:pt x="419" y="286"/>
                  </a:lnTo>
                  <a:lnTo>
                    <a:pt x="419" y="286"/>
                  </a:lnTo>
                  <a:close/>
                  <a:moveTo>
                    <a:pt x="790" y="318"/>
                  </a:moveTo>
                  <a:lnTo>
                    <a:pt x="790" y="318"/>
                  </a:lnTo>
                  <a:lnTo>
                    <a:pt x="790" y="308"/>
                  </a:lnTo>
                  <a:lnTo>
                    <a:pt x="790" y="298"/>
                  </a:lnTo>
                  <a:lnTo>
                    <a:pt x="788" y="291"/>
                  </a:lnTo>
                  <a:lnTo>
                    <a:pt x="787" y="282"/>
                  </a:lnTo>
                  <a:lnTo>
                    <a:pt x="787" y="282"/>
                  </a:lnTo>
                  <a:lnTo>
                    <a:pt x="784" y="282"/>
                  </a:lnTo>
                  <a:lnTo>
                    <a:pt x="784" y="282"/>
                  </a:lnTo>
                  <a:lnTo>
                    <a:pt x="784" y="291"/>
                  </a:lnTo>
                  <a:lnTo>
                    <a:pt x="785" y="300"/>
                  </a:lnTo>
                  <a:lnTo>
                    <a:pt x="790" y="318"/>
                  </a:lnTo>
                  <a:lnTo>
                    <a:pt x="790" y="318"/>
                  </a:lnTo>
                  <a:close/>
                  <a:moveTo>
                    <a:pt x="575" y="285"/>
                  </a:moveTo>
                  <a:lnTo>
                    <a:pt x="575" y="285"/>
                  </a:lnTo>
                  <a:lnTo>
                    <a:pt x="576" y="283"/>
                  </a:lnTo>
                  <a:lnTo>
                    <a:pt x="578" y="282"/>
                  </a:lnTo>
                  <a:lnTo>
                    <a:pt x="578" y="282"/>
                  </a:lnTo>
                  <a:lnTo>
                    <a:pt x="575" y="283"/>
                  </a:lnTo>
                  <a:lnTo>
                    <a:pt x="575" y="285"/>
                  </a:lnTo>
                  <a:lnTo>
                    <a:pt x="575" y="285"/>
                  </a:lnTo>
                  <a:close/>
                  <a:moveTo>
                    <a:pt x="771" y="294"/>
                  </a:moveTo>
                  <a:lnTo>
                    <a:pt x="771" y="294"/>
                  </a:lnTo>
                  <a:lnTo>
                    <a:pt x="773" y="294"/>
                  </a:lnTo>
                  <a:lnTo>
                    <a:pt x="776" y="294"/>
                  </a:lnTo>
                  <a:lnTo>
                    <a:pt x="776" y="294"/>
                  </a:lnTo>
                  <a:lnTo>
                    <a:pt x="774" y="288"/>
                  </a:lnTo>
                  <a:lnTo>
                    <a:pt x="771" y="282"/>
                  </a:lnTo>
                  <a:lnTo>
                    <a:pt x="771" y="282"/>
                  </a:lnTo>
                  <a:lnTo>
                    <a:pt x="771" y="288"/>
                  </a:lnTo>
                  <a:lnTo>
                    <a:pt x="771" y="291"/>
                  </a:lnTo>
                  <a:lnTo>
                    <a:pt x="771" y="294"/>
                  </a:lnTo>
                  <a:lnTo>
                    <a:pt x="771" y="294"/>
                  </a:lnTo>
                  <a:close/>
                  <a:moveTo>
                    <a:pt x="203" y="285"/>
                  </a:moveTo>
                  <a:lnTo>
                    <a:pt x="203" y="285"/>
                  </a:lnTo>
                  <a:lnTo>
                    <a:pt x="206" y="285"/>
                  </a:lnTo>
                  <a:lnTo>
                    <a:pt x="206" y="283"/>
                  </a:lnTo>
                  <a:lnTo>
                    <a:pt x="206" y="283"/>
                  </a:lnTo>
                  <a:lnTo>
                    <a:pt x="204" y="283"/>
                  </a:lnTo>
                  <a:lnTo>
                    <a:pt x="203" y="285"/>
                  </a:lnTo>
                  <a:lnTo>
                    <a:pt x="203" y="285"/>
                  </a:lnTo>
                  <a:close/>
                  <a:moveTo>
                    <a:pt x="293" y="285"/>
                  </a:moveTo>
                  <a:lnTo>
                    <a:pt x="293" y="285"/>
                  </a:lnTo>
                  <a:lnTo>
                    <a:pt x="299" y="291"/>
                  </a:lnTo>
                  <a:lnTo>
                    <a:pt x="305" y="297"/>
                  </a:lnTo>
                  <a:lnTo>
                    <a:pt x="305" y="297"/>
                  </a:lnTo>
                  <a:lnTo>
                    <a:pt x="305" y="291"/>
                  </a:lnTo>
                  <a:lnTo>
                    <a:pt x="303" y="288"/>
                  </a:lnTo>
                  <a:lnTo>
                    <a:pt x="305" y="285"/>
                  </a:lnTo>
                  <a:lnTo>
                    <a:pt x="305" y="285"/>
                  </a:lnTo>
                  <a:lnTo>
                    <a:pt x="302" y="283"/>
                  </a:lnTo>
                  <a:lnTo>
                    <a:pt x="299" y="283"/>
                  </a:lnTo>
                  <a:lnTo>
                    <a:pt x="296" y="285"/>
                  </a:lnTo>
                  <a:lnTo>
                    <a:pt x="293" y="285"/>
                  </a:lnTo>
                  <a:lnTo>
                    <a:pt x="293" y="285"/>
                  </a:lnTo>
                  <a:close/>
                  <a:moveTo>
                    <a:pt x="590" y="295"/>
                  </a:moveTo>
                  <a:lnTo>
                    <a:pt x="590" y="295"/>
                  </a:lnTo>
                  <a:lnTo>
                    <a:pt x="592" y="295"/>
                  </a:lnTo>
                  <a:lnTo>
                    <a:pt x="595" y="294"/>
                  </a:lnTo>
                  <a:lnTo>
                    <a:pt x="595" y="294"/>
                  </a:lnTo>
                  <a:lnTo>
                    <a:pt x="593" y="288"/>
                  </a:lnTo>
                  <a:lnTo>
                    <a:pt x="592" y="285"/>
                  </a:lnTo>
                  <a:lnTo>
                    <a:pt x="590" y="283"/>
                  </a:lnTo>
                  <a:lnTo>
                    <a:pt x="590" y="283"/>
                  </a:lnTo>
                  <a:lnTo>
                    <a:pt x="588" y="289"/>
                  </a:lnTo>
                  <a:lnTo>
                    <a:pt x="590" y="295"/>
                  </a:lnTo>
                  <a:lnTo>
                    <a:pt x="590" y="295"/>
                  </a:lnTo>
                  <a:close/>
                  <a:moveTo>
                    <a:pt x="709" y="294"/>
                  </a:moveTo>
                  <a:lnTo>
                    <a:pt x="709" y="294"/>
                  </a:lnTo>
                  <a:lnTo>
                    <a:pt x="712" y="292"/>
                  </a:lnTo>
                  <a:lnTo>
                    <a:pt x="712" y="289"/>
                  </a:lnTo>
                  <a:lnTo>
                    <a:pt x="712" y="285"/>
                  </a:lnTo>
                  <a:lnTo>
                    <a:pt x="709" y="283"/>
                  </a:lnTo>
                  <a:lnTo>
                    <a:pt x="709" y="283"/>
                  </a:lnTo>
                  <a:lnTo>
                    <a:pt x="710" y="288"/>
                  </a:lnTo>
                  <a:lnTo>
                    <a:pt x="709" y="294"/>
                  </a:lnTo>
                  <a:lnTo>
                    <a:pt x="709" y="294"/>
                  </a:lnTo>
                  <a:close/>
                  <a:moveTo>
                    <a:pt x="750" y="303"/>
                  </a:moveTo>
                  <a:lnTo>
                    <a:pt x="750" y="303"/>
                  </a:lnTo>
                  <a:lnTo>
                    <a:pt x="752" y="292"/>
                  </a:lnTo>
                  <a:lnTo>
                    <a:pt x="752" y="288"/>
                  </a:lnTo>
                  <a:lnTo>
                    <a:pt x="750" y="283"/>
                  </a:lnTo>
                  <a:lnTo>
                    <a:pt x="750" y="283"/>
                  </a:lnTo>
                  <a:lnTo>
                    <a:pt x="750" y="292"/>
                  </a:lnTo>
                  <a:lnTo>
                    <a:pt x="749" y="298"/>
                  </a:lnTo>
                  <a:lnTo>
                    <a:pt x="750" y="303"/>
                  </a:lnTo>
                  <a:lnTo>
                    <a:pt x="750" y="303"/>
                  </a:lnTo>
                  <a:close/>
                  <a:moveTo>
                    <a:pt x="637" y="305"/>
                  </a:moveTo>
                  <a:lnTo>
                    <a:pt x="637" y="305"/>
                  </a:lnTo>
                  <a:lnTo>
                    <a:pt x="642" y="303"/>
                  </a:lnTo>
                  <a:lnTo>
                    <a:pt x="645" y="303"/>
                  </a:lnTo>
                  <a:lnTo>
                    <a:pt x="645" y="303"/>
                  </a:lnTo>
                  <a:lnTo>
                    <a:pt x="645" y="295"/>
                  </a:lnTo>
                  <a:lnTo>
                    <a:pt x="643" y="289"/>
                  </a:lnTo>
                  <a:lnTo>
                    <a:pt x="639" y="286"/>
                  </a:lnTo>
                  <a:lnTo>
                    <a:pt x="634" y="283"/>
                  </a:lnTo>
                  <a:lnTo>
                    <a:pt x="634" y="283"/>
                  </a:lnTo>
                  <a:lnTo>
                    <a:pt x="637" y="305"/>
                  </a:lnTo>
                  <a:lnTo>
                    <a:pt x="637" y="305"/>
                  </a:lnTo>
                  <a:close/>
                  <a:moveTo>
                    <a:pt x="250" y="286"/>
                  </a:moveTo>
                  <a:lnTo>
                    <a:pt x="250" y="286"/>
                  </a:lnTo>
                  <a:lnTo>
                    <a:pt x="252" y="291"/>
                  </a:lnTo>
                  <a:lnTo>
                    <a:pt x="256" y="295"/>
                  </a:lnTo>
                  <a:lnTo>
                    <a:pt x="256" y="295"/>
                  </a:lnTo>
                  <a:lnTo>
                    <a:pt x="259" y="292"/>
                  </a:lnTo>
                  <a:lnTo>
                    <a:pt x="262" y="291"/>
                  </a:lnTo>
                  <a:lnTo>
                    <a:pt x="262" y="291"/>
                  </a:lnTo>
                  <a:lnTo>
                    <a:pt x="262" y="288"/>
                  </a:lnTo>
                  <a:lnTo>
                    <a:pt x="262" y="285"/>
                  </a:lnTo>
                  <a:lnTo>
                    <a:pt x="262" y="285"/>
                  </a:lnTo>
                  <a:lnTo>
                    <a:pt x="255" y="285"/>
                  </a:lnTo>
                  <a:lnTo>
                    <a:pt x="250" y="286"/>
                  </a:lnTo>
                  <a:lnTo>
                    <a:pt x="250" y="286"/>
                  </a:lnTo>
                  <a:close/>
                  <a:moveTo>
                    <a:pt x="267" y="288"/>
                  </a:moveTo>
                  <a:lnTo>
                    <a:pt x="267" y="288"/>
                  </a:lnTo>
                  <a:lnTo>
                    <a:pt x="268" y="288"/>
                  </a:lnTo>
                  <a:lnTo>
                    <a:pt x="270" y="286"/>
                  </a:lnTo>
                  <a:lnTo>
                    <a:pt x="268" y="285"/>
                  </a:lnTo>
                  <a:lnTo>
                    <a:pt x="265" y="285"/>
                  </a:lnTo>
                  <a:lnTo>
                    <a:pt x="265" y="285"/>
                  </a:lnTo>
                  <a:lnTo>
                    <a:pt x="267" y="286"/>
                  </a:lnTo>
                  <a:lnTo>
                    <a:pt x="267" y="288"/>
                  </a:lnTo>
                  <a:lnTo>
                    <a:pt x="267" y="288"/>
                  </a:lnTo>
                  <a:close/>
                  <a:moveTo>
                    <a:pt x="328" y="292"/>
                  </a:moveTo>
                  <a:lnTo>
                    <a:pt x="328" y="292"/>
                  </a:lnTo>
                  <a:lnTo>
                    <a:pt x="329" y="291"/>
                  </a:lnTo>
                  <a:lnTo>
                    <a:pt x="331" y="288"/>
                  </a:lnTo>
                  <a:lnTo>
                    <a:pt x="329" y="285"/>
                  </a:lnTo>
                  <a:lnTo>
                    <a:pt x="328" y="285"/>
                  </a:lnTo>
                  <a:lnTo>
                    <a:pt x="328" y="285"/>
                  </a:lnTo>
                  <a:lnTo>
                    <a:pt x="326" y="288"/>
                  </a:lnTo>
                  <a:lnTo>
                    <a:pt x="328" y="292"/>
                  </a:lnTo>
                  <a:lnTo>
                    <a:pt x="328" y="292"/>
                  </a:lnTo>
                  <a:close/>
                  <a:moveTo>
                    <a:pt x="502" y="288"/>
                  </a:moveTo>
                  <a:lnTo>
                    <a:pt x="502" y="288"/>
                  </a:lnTo>
                  <a:lnTo>
                    <a:pt x="505" y="288"/>
                  </a:lnTo>
                  <a:lnTo>
                    <a:pt x="505" y="288"/>
                  </a:lnTo>
                  <a:lnTo>
                    <a:pt x="506" y="286"/>
                  </a:lnTo>
                  <a:lnTo>
                    <a:pt x="506" y="285"/>
                  </a:lnTo>
                  <a:lnTo>
                    <a:pt x="506" y="285"/>
                  </a:lnTo>
                  <a:lnTo>
                    <a:pt x="503" y="286"/>
                  </a:lnTo>
                  <a:lnTo>
                    <a:pt x="502" y="288"/>
                  </a:lnTo>
                  <a:lnTo>
                    <a:pt x="502" y="288"/>
                  </a:lnTo>
                  <a:close/>
                  <a:moveTo>
                    <a:pt x="685" y="291"/>
                  </a:moveTo>
                  <a:lnTo>
                    <a:pt x="685" y="291"/>
                  </a:lnTo>
                  <a:lnTo>
                    <a:pt x="686" y="286"/>
                  </a:lnTo>
                  <a:lnTo>
                    <a:pt x="685" y="285"/>
                  </a:lnTo>
                  <a:lnTo>
                    <a:pt x="683" y="285"/>
                  </a:lnTo>
                  <a:lnTo>
                    <a:pt x="683" y="285"/>
                  </a:lnTo>
                  <a:lnTo>
                    <a:pt x="685" y="288"/>
                  </a:lnTo>
                  <a:lnTo>
                    <a:pt x="685" y="291"/>
                  </a:lnTo>
                  <a:lnTo>
                    <a:pt x="685" y="291"/>
                  </a:lnTo>
                  <a:close/>
                  <a:moveTo>
                    <a:pt x="139" y="289"/>
                  </a:moveTo>
                  <a:lnTo>
                    <a:pt x="139" y="289"/>
                  </a:lnTo>
                  <a:lnTo>
                    <a:pt x="140" y="288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5"/>
                  </a:lnTo>
                  <a:lnTo>
                    <a:pt x="137" y="286"/>
                  </a:lnTo>
                  <a:lnTo>
                    <a:pt x="139" y="289"/>
                  </a:lnTo>
                  <a:lnTo>
                    <a:pt x="139" y="289"/>
                  </a:lnTo>
                  <a:close/>
                  <a:moveTo>
                    <a:pt x="146" y="295"/>
                  </a:moveTo>
                  <a:lnTo>
                    <a:pt x="146" y="295"/>
                  </a:lnTo>
                  <a:lnTo>
                    <a:pt x="149" y="295"/>
                  </a:lnTo>
                  <a:lnTo>
                    <a:pt x="152" y="295"/>
                  </a:lnTo>
                  <a:lnTo>
                    <a:pt x="152" y="295"/>
                  </a:lnTo>
                  <a:lnTo>
                    <a:pt x="149" y="289"/>
                  </a:lnTo>
                  <a:lnTo>
                    <a:pt x="146" y="285"/>
                  </a:lnTo>
                  <a:lnTo>
                    <a:pt x="146" y="285"/>
                  </a:lnTo>
                  <a:lnTo>
                    <a:pt x="146" y="288"/>
                  </a:lnTo>
                  <a:lnTo>
                    <a:pt x="146" y="289"/>
                  </a:lnTo>
                  <a:lnTo>
                    <a:pt x="146" y="295"/>
                  </a:lnTo>
                  <a:lnTo>
                    <a:pt x="146" y="295"/>
                  </a:lnTo>
                  <a:close/>
                  <a:moveTo>
                    <a:pt x="175" y="289"/>
                  </a:moveTo>
                  <a:lnTo>
                    <a:pt x="175" y="289"/>
                  </a:lnTo>
                  <a:lnTo>
                    <a:pt x="177" y="289"/>
                  </a:lnTo>
                  <a:lnTo>
                    <a:pt x="177" y="289"/>
                  </a:lnTo>
                  <a:lnTo>
                    <a:pt x="177" y="286"/>
                  </a:lnTo>
                  <a:lnTo>
                    <a:pt x="175" y="285"/>
                  </a:lnTo>
                  <a:lnTo>
                    <a:pt x="175" y="285"/>
                  </a:lnTo>
                  <a:lnTo>
                    <a:pt x="175" y="289"/>
                  </a:lnTo>
                  <a:lnTo>
                    <a:pt x="175" y="289"/>
                  </a:lnTo>
                  <a:close/>
                  <a:moveTo>
                    <a:pt x="614" y="288"/>
                  </a:moveTo>
                  <a:lnTo>
                    <a:pt x="614" y="288"/>
                  </a:lnTo>
                  <a:lnTo>
                    <a:pt x="616" y="289"/>
                  </a:lnTo>
                  <a:lnTo>
                    <a:pt x="617" y="289"/>
                  </a:lnTo>
                  <a:lnTo>
                    <a:pt x="617" y="291"/>
                  </a:lnTo>
                  <a:lnTo>
                    <a:pt x="620" y="291"/>
                  </a:lnTo>
                  <a:lnTo>
                    <a:pt x="620" y="291"/>
                  </a:lnTo>
                  <a:lnTo>
                    <a:pt x="619" y="289"/>
                  </a:lnTo>
                  <a:lnTo>
                    <a:pt x="617" y="288"/>
                  </a:lnTo>
                  <a:lnTo>
                    <a:pt x="614" y="285"/>
                  </a:lnTo>
                  <a:lnTo>
                    <a:pt x="614" y="285"/>
                  </a:lnTo>
                  <a:lnTo>
                    <a:pt x="614" y="288"/>
                  </a:lnTo>
                  <a:lnTo>
                    <a:pt x="614" y="288"/>
                  </a:lnTo>
                  <a:close/>
                  <a:moveTo>
                    <a:pt x="765" y="305"/>
                  </a:moveTo>
                  <a:lnTo>
                    <a:pt x="765" y="305"/>
                  </a:lnTo>
                  <a:lnTo>
                    <a:pt x="767" y="298"/>
                  </a:lnTo>
                  <a:lnTo>
                    <a:pt x="765" y="292"/>
                  </a:lnTo>
                  <a:lnTo>
                    <a:pt x="762" y="288"/>
                  </a:lnTo>
                  <a:lnTo>
                    <a:pt x="759" y="285"/>
                  </a:lnTo>
                  <a:lnTo>
                    <a:pt x="759" y="285"/>
                  </a:lnTo>
                  <a:lnTo>
                    <a:pt x="761" y="297"/>
                  </a:lnTo>
                  <a:lnTo>
                    <a:pt x="762" y="302"/>
                  </a:lnTo>
                  <a:lnTo>
                    <a:pt x="765" y="305"/>
                  </a:lnTo>
                  <a:lnTo>
                    <a:pt x="765" y="305"/>
                  </a:lnTo>
                  <a:close/>
                  <a:moveTo>
                    <a:pt x="194" y="286"/>
                  </a:moveTo>
                  <a:lnTo>
                    <a:pt x="194" y="286"/>
                  </a:lnTo>
                  <a:lnTo>
                    <a:pt x="194" y="288"/>
                  </a:lnTo>
                  <a:lnTo>
                    <a:pt x="195" y="289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198" y="286"/>
                  </a:lnTo>
                  <a:lnTo>
                    <a:pt x="198" y="286"/>
                  </a:lnTo>
                  <a:lnTo>
                    <a:pt x="197" y="286"/>
                  </a:lnTo>
                  <a:lnTo>
                    <a:pt x="194" y="286"/>
                  </a:lnTo>
                  <a:lnTo>
                    <a:pt x="194" y="286"/>
                  </a:lnTo>
                  <a:close/>
                  <a:moveTo>
                    <a:pt x="442" y="286"/>
                  </a:moveTo>
                  <a:lnTo>
                    <a:pt x="442" y="286"/>
                  </a:lnTo>
                  <a:lnTo>
                    <a:pt x="438" y="286"/>
                  </a:lnTo>
                  <a:lnTo>
                    <a:pt x="433" y="286"/>
                  </a:lnTo>
                  <a:lnTo>
                    <a:pt x="433" y="286"/>
                  </a:lnTo>
                  <a:lnTo>
                    <a:pt x="434" y="288"/>
                  </a:lnTo>
                  <a:lnTo>
                    <a:pt x="438" y="288"/>
                  </a:lnTo>
                  <a:lnTo>
                    <a:pt x="442" y="286"/>
                  </a:lnTo>
                  <a:lnTo>
                    <a:pt x="442" y="286"/>
                  </a:lnTo>
                  <a:close/>
                  <a:moveTo>
                    <a:pt x="236" y="302"/>
                  </a:moveTo>
                  <a:lnTo>
                    <a:pt x="236" y="302"/>
                  </a:lnTo>
                  <a:lnTo>
                    <a:pt x="238" y="300"/>
                  </a:lnTo>
                  <a:lnTo>
                    <a:pt x="239" y="298"/>
                  </a:lnTo>
                  <a:lnTo>
                    <a:pt x="239" y="294"/>
                  </a:lnTo>
                  <a:lnTo>
                    <a:pt x="238" y="289"/>
                  </a:lnTo>
                  <a:lnTo>
                    <a:pt x="236" y="286"/>
                  </a:lnTo>
                  <a:lnTo>
                    <a:pt x="236" y="286"/>
                  </a:lnTo>
                  <a:lnTo>
                    <a:pt x="235" y="294"/>
                  </a:lnTo>
                  <a:lnTo>
                    <a:pt x="236" y="302"/>
                  </a:lnTo>
                  <a:lnTo>
                    <a:pt x="236" y="302"/>
                  </a:lnTo>
                  <a:close/>
                  <a:moveTo>
                    <a:pt x="334" y="294"/>
                  </a:moveTo>
                  <a:lnTo>
                    <a:pt x="334" y="294"/>
                  </a:lnTo>
                  <a:lnTo>
                    <a:pt x="338" y="292"/>
                  </a:lnTo>
                  <a:lnTo>
                    <a:pt x="341" y="291"/>
                  </a:lnTo>
                  <a:lnTo>
                    <a:pt x="341" y="291"/>
                  </a:lnTo>
                  <a:lnTo>
                    <a:pt x="338" y="289"/>
                  </a:lnTo>
                  <a:lnTo>
                    <a:pt x="335" y="286"/>
                  </a:lnTo>
                  <a:lnTo>
                    <a:pt x="335" y="286"/>
                  </a:lnTo>
                  <a:lnTo>
                    <a:pt x="334" y="291"/>
                  </a:lnTo>
                  <a:lnTo>
                    <a:pt x="334" y="294"/>
                  </a:lnTo>
                  <a:lnTo>
                    <a:pt x="334" y="294"/>
                  </a:lnTo>
                  <a:close/>
                  <a:moveTo>
                    <a:pt x="529" y="289"/>
                  </a:moveTo>
                  <a:lnTo>
                    <a:pt x="529" y="289"/>
                  </a:lnTo>
                  <a:lnTo>
                    <a:pt x="529" y="292"/>
                  </a:lnTo>
                  <a:lnTo>
                    <a:pt x="529" y="295"/>
                  </a:lnTo>
                  <a:lnTo>
                    <a:pt x="529" y="295"/>
                  </a:lnTo>
                  <a:lnTo>
                    <a:pt x="538" y="295"/>
                  </a:lnTo>
                  <a:lnTo>
                    <a:pt x="538" y="295"/>
                  </a:lnTo>
                  <a:lnTo>
                    <a:pt x="537" y="286"/>
                  </a:lnTo>
                  <a:lnTo>
                    <a:pt x="537" y="286"/>
                  </a:lnTo>
                  <a:lnTo>
                    <a:pt x="532" y="288"/>
                  </a:lnTo>
                  <a:lnTo>
                    <a:pt x="529" y="289"/>
                  </a:lnTo>
                  <a:lnTo>
                    <a:pt x="529" y="289"/>
                  </a:lnTo>
                  <a:close/>
                  <a:moveTo>
                    <a:pt x="582" y="286"/>
                  </a:moveTo>
                  <a:lnTo>
                    <a:pt x="582" y="286"/>
                  </a:lnTo>
                  <a:lnTo>
                    <a:pt x="581" y="288"/>
                  </a:lnTo>
                  <a:lnTo>
                    <a:pt x="579" y="289"/>
                  </a:lnTo>
                  <a:lnTo>
                    <a:pt x="579" y="294"/>
                  </a:lnTo>
                  <a:lnTo>
                    <a:pt x="581" y="298"/>
                  </a:lnTo>
                  <a:lnTo>
                    <a:pt x="582" y="302"/>
                  </a:lnTo>
                  <a:lnTo>
                    <a:pt x="582" y="302"/>
                  </a:lnTo>
                  <a:lnTo>
                    <a:pt x="584" y="298"/>
                  </a:lnTo>
                  <a:lnTo>
                    <a:pt x="585" y="294"/>
                  </a:lnTo>
                  <a:lnTo>
                    <a:pt x="584" y="289"/>
                  </a:lnTo>
                  <a:lnTo>
                    <a:pt x="582" y="286"/>
                  </a:lnTo>
                  <a:lnTo>
                    <a:pt x="582" y="286"/>
                  </a:lnTo>
                  <a:close/>
                  <a:moveTo>
                    <a:pt x="559" y="297"/>
                  </a:moveTo>
                  <a:lnTo>
                    <a:pt x="559" y="297"/>
                  </a:lnTo>
                  <a:lnTo>
                    <a:pt x="561" y="295"/>
                  </a:lnTo>
                  <a:lnTo>
                    <a:pt x="563" y="292"/>
                  </a:lnTo>
                  <a:lnTo>
                    <a:pt x="563" y="292"/>
                  </a:lnTo>
                  <a:lnTo>
                    <a:pt x="563" y="291"/>
                  </a:lnTo>
                  <a:lnTo>
                    <a:pt x="561" y="288"/>
                  </a:lnTo>
                  <a:lnTo>
                    <a:pt x="561" y="288"/>
                  </a:lnTo>
                  <a:lnTo>
                    <a:pt x="559" y="292"/>
                  </a:lnTo>
                  <a:lnTo>
                    <a:pt x="559" y="295"/>
                  </a:lnTo>
                  <a:lnTo>
                    <a:pt x="559" y="297"/>
                  </a:lnTo>
                  <a:lnTo>
                    <a:pt x="559" y="297"/>
                  </a:lnTo>
                  <a:close/>
                  <a:moveTo>
                    <a:pt x="62" y="295"/>
                  </a:moveTo>
                  <a:lnTo>
                    <a:pt x="62" y="295"/>
                  </a:lnTo>
                  <a:lnTo>
                    <a:pt x="64" y="295"/>
                  </a:lnTo>
                  <a:lnTo>
                    <a:pt x="64" y="297"/>
                  </a:lnTo>
                  <a:lnTo>
                    <a:pt x="64" y="298"/>
                  </a:lnTo>
                  <a:lnTo>
                    <a:pt x="65" y="298"/>
                  </a:lnTo>
                  <a:lnTo>
                    <a:pt x="65" y="298"/>
                  </a:lnTo>
                  <a:lnTo>
                    <a:pt x="65" y="297"/>
                  </a:lnTo>
                  <a:lnTo>
                    <a:pt x="65" y="294"/>
                  </a:lnTo>
                  <a:lnTo>
                    <a:pt x="65" y="291"/>
                  </a:lnTo>
                  <a:lnTo>
                    <a:pt x="65" y="288"/>
                  </a:lnTo>
                  <a:lnTo>
                    <a:pt x="65" y="288"/>
                  </a:lnTo>
                  <a:lnTo>
                    <a:pt x="64" y="291"/>
                  </a:lnTo>
                  <a:lnTo>
                    <a:pt x="64" y="292"/>
                  </a:lnTo>
                  <a:lnTo>
                    <a:pt x="62" y="295"/>
                  </a:lnTo>
                  <a:lnTo>
                    <a:pt x="62" y="295"/>
                  </a:lnTo>
                  <a:close/>
                  <a:moveTo>
                    <a:pt x="85" y="297"/>
                  </a:moveTo>
                  <a:lnTo>
                    <a:pt x="85" y="297"/>
                  </a:lnTo>
                  <a:lnTo>
                    <a:pt x="87" y="297"/>
                  </a:lnTo>
                  <a:lnTo>
                    <a:pt x="88" y="295"/>
                  </a:lnTo>
                  <a:lnTo>
                    <a:pt x="88" y="295"/>
                  </a:lnTo>
                  <a:lnTo>
                    <a:pt x="87" y="294"/>
                  </a:lnTo>
                  <a:lnTo>
                    <a:pt x="87" y="292"/>
                  </a:lnTo>
                  <a:lnTo>
                    <a:pt x="85" y="291"/>
                  </a:lnTo>
                  <a:lnTo>
                    <a:pt x="84" y="289"/>
                  </a:lnTo>
                  <a:lnTo>
                    <a:pt x="84" y="289"/>
                  </a:lnTo>
                  <a:lnTo>
                    <a:pt x="85" y="291"/>
                  </a:lnTo>
                  <a:lnTo>
                    <a:pt x="85" y="294"/>
                  </a:lnTo>
                  <a:lnTo>
                    <a:pt x="85" y="297"/>
                  </a:lnTo>
                  <a:lnTo>
                    <a:pt x="85" y="297"/>
                  </a:lnTo>
                  <a:close/>
                  <a:moveTo>
                    <a:pt x="219" y="309"/>
                  </a:moveTo>
                  <a:lnTo>
                    <a:pt x="219" y="309"/>
                  </a:lnTo>
                  <a:lnTo>
                    <a:pt x="221" y="309"/>
                  </a:lnTo>
                  <a:lnTo>
                    <a:pt x="224" y="309"/>
                  </a:lnTo>
                  <a:lnTo>
                    <a:pt x="229" y="309"/>
                  </a:lnTo>
                  <a:lnTo>
                    <a:pt x="229" y="309"/>
                  </a:lnTo>
                  <a:lnTo>
                    <a:pt x="227" y="300"/>
                  </a:lnTo>
                  <a:lnTo>
                    <a:pt x="226" y="289"/>
                  </a:lnTo>
                  <a:lnTo>
                    <a:pt x="226" y="289"/>
                  </a:lnTo>
                  <a:lnTo>
                    <a:pt x="223" y="289"/>
                  </a:lnTo>
                  <a:lnTo>
                    <a:pt x="219" y="289"/>
                  </a:lnTo>
                  <a:lnTo>
                    <a:pt x="219" y="289"/>
                  </a:lnTo>
                  <a:lnTo>
                    <a:pt x="219" y="298"/>
                  </a:lnTo>
                  <a:lnTo>
                    <a:pt x="219" y="309"/>
                  </a:lnTo>
                  <a:lnTo>
                    <a:pt x="219" y="309"/>
                  </a:lnTo>
                  <a:close/>
                  <a:moveTo>
                    <a:pt x="509" y="292"/>
                  </a:moveTo>
                  <a:lnTo>
                    <a:pt x="509" y="292"/>
                  </a:lnTo>
                  <a:lnTo>
                    <a:pt x="512" y="292"/>
                  </a:lnTo>
                  <a:lnTo>
                    <a:pt x="515" y="292"/>
                  </a:lnTo>
                  <a:lnTo>
                    <a:pt x="515" y="292"/>
                  </a:lnTo>
                  <a:lnTo>
                    <a:pt x="514" y="291"/>
                  </a:lnTo>
                  <a:lnTo>
                    <a:pt x="514" y="291"/>
                  </a:lnTo>
                  <a:lnTo>
                    <a:pt x="512" y="291"/>
                  </a:lnTo>
                  <a:lnTo>
                    <a:pt x="509" y="292"/>
                  </a:lnTo>
                  <a:lnTo>
                    <a:pt x="509" y="292"/>
                  </a:lnTo>
                  <a:close/>
                  <a:moveTo>
                    <a:pt x="293" y="300"/>
                  </a:moveTo>
                  <a:lnTo>
                    <a:pt x="293" y="300"/>
                  </a:lnTo>
                  <a:lnTo>
                    <a:pt x="293" y="297"/>
                  </a:lnTo>
                  <a:lnTo>
                    <a:pt x="293" y="295"/>
                  </a:lnTo>
                  <a:lnTo>
                    <a:pt x="291" y="292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90" y="297"/>
                  </a:lnTo>
                  <a:lnTo>
                    <a:pt x="293" y="300"/>
                  </a:lnTo>
                  <a:lnTo>
                    <a:pt x="293" y="300"/>
                  </a:lnTo>
                  <a:close/>
                  <a:moveTo>
                    <a:pt x="41" y="306"/>
                  </a:moveTo>
                  <a:lnTo>
                    <a:pt x="41" y="306"/>
                  </a:lnTo>
                  <a:lnTo>
                    <a:pt x="41" y="298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5"/>
                  </a:lnTo>
                  <a:lnTo>
                    <a:pt x="38" y="300"/>
                  </a:lnTo>
                  <a:lnTo>
                    <a:pt x="38" y="303"/>
                  </a:lnTo>
                  <a:lnTo>
                    <a:pt x="41" y="306"/>
                  </a:lnTo>
                  <a:lnTo>
                    <a:pt x="41" y="306"/>
                  </a:lnTo>
                  <a:close/>
                  <a:moveTo>
                    <a:pt x="93" y="295"/>
                  </a:moveTo>
                  <a:lnTo>
                    <a:pt x="93" y="295"/>
                  </a:lnTo>
                  <a:lnTo>
                    <a:pt x="94" y="294"/>
                  </a:lnTo>
                  <a:lnTo>
                    <a:pt x="96" y="292"/>
                  </a:lnTo>
                  <a:lnTo>
                    <a:pt x="96" y="292"/>
                  </a:lnTo>
                  <a:lnTo>
                    <a:pt x="93" y="292"/>
                  </a:lnTo>
                  <a:lnTo>
                    <a:pt x="93" y="292"/>
                  </a:lnTo>
                  <a:lnTo>
                    <a:pt x="93" y="295"/>
                  </a:lnTo>
                  <a:lnTo>
                    <a:pt x="93" y="295"/>
                  </a:lnTo>
                  <a:close/>
                  <a:moveTo>
                    <a:pt x="206" y="295"/>
                  </a:moveTo>
                  <a:lnTo>
                    <a:pt x="206" y="295"/>
                  </a:lnTo>
                  <a:lnTo>
                    <a:pt x="209" y="297"/>
                  </a:lnTo>
                  <a:lnTo>
                    <a:pt x="209" y="297"/>
                  </a:lnTo>
                  <a:lnTo>
                    <a:pt x="209" y="295"/>
                  </a:lnTo>
                  <a:lnTo>
                    <a:pt x="209" y="294"/>
                  </a:lnTo>
                  <a:lnTo>
                    <a:pt x="209" y="292"/>
                  </a:lnTo>
                  <a:lnTo>
                    <a:pt x="207" y="292"/>
                  </a:lnTo>
                  <a:lnTo>
                    <a:pt x="207" y="292"/>
                  </a:lnTo>
                  <a:lnTo>
                    <a:pt x="207" y="294"/>
                  </a:lnTo>
                  <a:lnTo>
                    <a:pt x="206" y="295"/>
                  </a:lnTo>
                  <a:lnTo>
                    <a:pt x="206" y="295"/>
                  </a:lnTo>
                  <a:close/>
                  <a:moveTo>
                    <a:pt x="396" y="292"/>
                  </a:moveTo>
                  <a:lnTo>
                    <a:pt x="396" y="292"/>
                  </a:lnTo>
                  <a:lnTo>
                    <a:pt x="396" y="294"/>
                  </a:lnTo>
                  <a:lnTo>
                    <a:pt x="398" y="295"/>
                  </a:lnTo>
                  <a:lnTo>
                    <a:pt x="399" y="295"/>
                  </a:lnTo>
                  <a:lnTo>
                    <a:pt x="399" y="295"/>
                  </a:lnTo>
                  <a:lnTo>
                    <a:pt x="401" y="294"/>
                  </a:lnTo>
                  <a:lnTo>
                    <a:pt x="401" y="292"/>
                  </a:lnTo>
                  <a:lnTo>
                    <a:pt x="401" y="292"/>
                  </a:lnTo>
                  <a:lnTo>
                    <a:pt x="396" y="292"/>
                  </a:lnTo>
                  <a:lnTo>
                    <a:pt x="396" y="292"/>
                  </a:lnTo>
                  <a:close/>
                  <a:moveTo>
                    <a:pt x="404" y="302"/>
                  </a:moveTo>
                  <a:lnTo>
                    <a:pt x="404" y="302"/>
                  </a:lnTo>
                  <a:lnTo>
                    <a:pt x="407" y="302"/>
                  </a:lnTo>
                  <a:lnTo>
                    <a:pt x="413" y="302"/>
                  </a:lnTo>
                  <a:lnTo>
                    <a:pt x="413" y="302"/>
                  </a:lnTo>
                  <a:lnTo>
                    <a:pt x="410" y="295"/>
                  </a:lnTo>
                  <a:lnTo>
                    <a:pt x="409" y="294"/>
                  </a:lnTo>
                  <a:lnTo>
                    <a:pt x="406" y="292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4" y="297"/>
                  </a:lnTo>
                  <a:lnTo>
                    <a:pt x="404" y="298"/>
                  </a:lnTo>
                  <a:lnTo>
                    <a:pt x="404" y="302"/>
                  </a:lnTo>
                  <a:lnTo>
                    <a:pt x="404" y="302"/>
                  </a:lnTo>
                  <a:close/>
                  <a:moveTo>
                    <a:pt x="424" y="298"/>
                  </a:moveTo>
                  <a:lnTo>
                    <a:pt x="424" y="298"/>
                  </a:lnTo>
                  <a:lnTo>
                    <a:pt x="427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27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8"/>
                  </a:lnTo>
                  <a:lnTo>
                    <a:pt x="424" y="298"/>
                  </a:lnTo>
                  <a:close/>
                  <a:moveTo>
                    <a:pt x="436" y="297"/>
                  </a:moveTo>
                  <a:lnTo>
                    <a:pt x="436" y="297"/>
                  </a:lnTo>
                  <a:lnTo>
                    <a:pt x="439" y="297"/>
                  </a:lnTo>
                  <a:lnTo>
                    <a:pt x="441" y="295"/>
                  </a:lnTo>
                  <a:lnTo>
                    <a:pt x="442" y="292"/>
                  </a:lnTo>
                  <a:lnTo>
                    <a:pt x="442" y="292"/>
                  </a:lnTo>
                  <a:lnTo>
                    <a:pt x="439" y="292"/>
                  </a:lnTo>
                  <a:lnTo>
                    <a:pt x="436" y="292"/>
                  </a:lnTo>
                  <a:lnTo>
                    <a:pt x="436" y="292"/>
                  </a:lnTo>
                  <a:lnTo>
                    <a:pt x="438" y="294"/>
                  </a:lnTo>
                  <a:lnTo>
                    <a:pt x="438" y="294"/>
                  </a:lnTo>
                  <a:lnTo>
                    <a:pt x="436" y="295"/>
                  </a:lnTo>
                  <a:lnTo>
                    <a:pt x="436" y="297"/>
                  </a:lnTo>
                  <a:lnTo>
                    <a:pt x="436" y="297"/>
                  </a:lnTo>
                  <a:close/>
                  <a:moveTo>
                    <a:pt x="625" y="308"/>
                  </a:moveTo>
                  <a:lnTo>
                    <a:pt x="625" y="308"/>
                  </a:lnTo>
                  <a:lnTo>
                    <a:pt x="627" y="300"/>
                  </a:lnTo>
                  <a:lnTo>
                    <a:pt x="627" y="295"/>
                  </a:lnTo>
                  <a:lnTo>
                    <a:pt x="625" y="292"/>
                  </a:lnTo>
                  <a:lnTo>
                    <a:pt x="625" y="292"/>
                  </a:lnTo>
                  <a:lnTo>
                    <a:pt x="622" y="300"/>
                  </a:lnTo>
                  <a:lnTo>
                    <a:pt x="624" y="305"/>
                  </a:lnTo>
                  <a:lnTo>
                    <a:pt x="625" y="308"/>
                  </a:lnTo>
                  <a:lnTo>
                    <a:pt x="625" y="308"/>
                  </a:lnTo>
                  <a:close/>
                  <a:moveTo>
                    <a:pt x="139" y="295"/>
                  </a:moveTo>
                  <a:lnTo>
                    <a:pt x="139" y="295"/>
                  </a:lnTo>
                  <a:lnTo>
                    <a:pt x="142" y="295"/>
                  </a:lnTo>
                  <a:lnTo>
                    <a:pt x="143" y="295"/>
                  </a:lnTo>
                  <a:lnTo>
                    <a:pt x="143" y="295"/>
                  </a:lnTo>
                  <a:lnTo>
                    <a:pt x="142" y="294"/>
                  </a:lnTo>
                  <a:lnTo>
                    <a:pt x="140" y="292"/>
                  </a:lnTo>
                  <a:lnTo>
                    <a:pt x="140" y="292"/>
                  </a:lnTo>
                  <a:lnTo>
                    <a:pt x="140" y="294"/>
                  </a:lnTo>
                  <a:lnTo>
                    <a:pt x="139" y="295"/>
                  </a:lnTo>
                  <a:lnTo>
                    <a:pt x="139" y="295"/>
                  </a:lnTo>
                  <a:close/>
                  <a:moveTo>
                    <a:pt x="389" y="303"/>
                  </a:moveTo>
                  <a:lnTo>
                    <a:pt x="389" y="303"/>
                  </a:lnTo>
                  <a:lnTo>
                    <a:pt x="389" y="298"/>
                  </a:lnTo>
                  <a:lnTo>
                    <a:pt x="386" y="294"/>
                  </a:lnTo>
                  <a:lnTo>
                    <a:pt x="386" y="294"/>
                  </a:lnTo>
                  <a:lnTo>
                    <a:pt x="387" y="298"/>
                  </a:lnTo>
                  <a:lnTo>
                    <a:pt x="387" y="302"/>
                  </a:lnTo>
                  <a:lnTo>
                    <a:pt x="389" y="303"/>
                  </a:lnTo>
                  <a:lnTo>
                    <a:pt x="389" y="303"/>
                  </a:lnTo>
                  <a:close/>
                  <a:moveTo>
                    <a:pt x="445" y="295"/>
                  </a:moveTo>
                  <a:lnTo>
                    <a:pt x="445" y="295"/>
                  </a:lnTo>
                  <a:lnTo>
                    <a:pt x="450" y="295"/>
                  </a:lnTo>
                  <a:lnTo>
                    <a:pt x="450" y="295"/>
                  </a:lnTo>
                  <a:lnTo>
                    <a:pt x="448" y="294"/>
                  </a:lnTo>
                  <a:lnTo>
                    <a:pt x="447" y="294"/>
                  </a:lnTo>
                  <a:lnTo>
                    <a:pt x="447" y="294"/>
                  </a:lnTo>
                  <a:lnTo>
                    <a:pt x="445" y="295"/>
                  </a:lnTo>
                  <a:lnTo>
                    <a:pt x="445" y="295"/>
                  </a:lnTo>
                  <a:close/>
                  <a:moveTo>
                    <a:pt x="245" y="311"/>
                  </a:moveTo>
                  <a:lnTo>
                    <a:pt x="245" y="311"/>
                  </a:lnTo>
                  <a:lnTo>
                    <a:pt x="250" y="311"/>
                  </a:lnTo>
                  <a:lnTo>
                    <a:pt x="253" y="309"/>
                  </a:lnTo>
                  <a:lnTo>
                    <a:pt x="256" y="305"/>
                  </a:lnTo>
                  <a:lnTo>
                    <a:pt x="256" y="305"/>
                  </a:lnTo>
                  <a:lnTo>
                    <a:pt x="252" y="298"/>
                  </a:lnTo>
                  <a:lnTo>
                    <a:pt x="250" y="295"/>
                  </a:lnTo>
                  <a:lnTo>
                    <a:pt x="245" y="294"/>
                  </a:lnTo>
                  <a:lnTo>
                    <a:pt x="245" y="294"/>
                  </a:lnTo>
                  <a:lnTo>
                    <a:pt x="245" y="298"/>
                  </a:lnTo>
                  <a:lnTo>
                    <a:pt x="245" y="303"/>
                  </a:lnTo>
                  <a:lnTo>
                    <a:pt x="245" y="311"/>
                  </a:lnTo>
                  <a:lnTo>
                    <a:pt x="245" y="311"/>
                  </a:lnTo>
                  <a:close/>
                  <a:moveTo>
                    <a:pt x="287" y="302"/>
                  </a:moveTo>
                  <a:lnTo>
                    <a:pt x="287" y="302"/>
                  </a:lnTo>
                  <a:lnTo>
                    <a:pt x="287" y="298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8"/>
                  </a:lnTo>
                  <a:lnTo>
                    <a:pt x="285" y="302"/>
                  </a:lnTo>
                  <a:lnTo>
                    <a:pt x="287" y="302"/>
                  </a:lnTo>
                  <a:lnTo>
                    <a:pt x="287" y="302"/>
                  </a:lnTo>
                  <a:close/>
                  <a:moveTo>
                    <a:pt x="357" y="295"/>
                  </a:moveTo>
                  <a:lnTo>
                    <a:pt x="357" y="295"/>
                  </a:lnTo>
                  <a:lnTo>
                    <a:pt x="358" y="298"/>
                  </a:lnTo>
                  <a:lnTo>
                    <a:pt x="361" y="302"/>
                  </a:lnTo>
                  <a:lnTo>
                    <a:pt x="361" y="302"/>
                  </a:lnTo>
                  <a:lnTo>
                    <a:pt x="363" y="297"/>
                  </a:lnTo>
                  <a:lnTo>
                    <a:pt x="361" y="295"/>
                  </a:lnTo>
                  <a:lnTo>
                    <a:pt x="360" y="294"/>
                  </a:lnTo>
                  <a:lnTo>
                    <a:pt x="360" y="294"/>
                  </a:lnTo>
                  <a:lnTo>
                    <a:pt x="360" y="295"/>
                  </a:lnTo>
                  <a:lnTo>
                    <a:pt x="358" y="295"/>
                  </a:lnTo>
                  <a:lnTo>
                    <a:pt x="357" y="295"/>
                  </a:lnTo>
                  <a:lnTo>
                    <a:pt x="357" y="295"/>
                  </a:lnTo>
                  <a:close/>
                  <a:moveTo>
                    <a:pt x="613" y="297"/>
                  </a:moveTo>
                  <a:lnTo>
                    <a:pt x="613" y="297"/>
                  </a:lnTo>
                  <a:lnTo>
                    <a:pt x="614" y="297"/>
                  </a:lnTo>
                  <a:lnTo>
                    <a:pt x="614" y="297"/>
                  </a:lnTo>
                  <a:lnTo>
                    <a:pt x="614" y="295"/>
                  </a:lnTo>
                  <a:lnTo>
                    <a:pt x="613" y="294"/>
                  </a:lnTo>
                  <a:lnTo>
                    <a:pt x="613" y="294"/>
                  </a:lnTo>
                  <a:lnTo>
                    <a:pt x="613" y="297"/>
                  </a:lnTo>
                  <a:lnTo>
                    <a:pt x="613" y="297"/>
                  </a:lnTo>
                  <a:close/>
                  <a:moveTo>
                    <a:pt x="189" y="300"/>
                  </a:moveTo>
                  <a:lnTo>
                    <a:pt x="189" y="300"/>
                  </a:lnTo>
                  <a:lnTo>
                    <a:pt x="192" y="300"/>
                  </a:lnTo>
                  <a:lnTo>
                    <a:pt x="192" y="298"/>
                  </a:lnTo>
                  <a:lnTo>
                    <a:pt x="191" y="297"/>
                  </a:lnTo>
                  <a:lnTo>
                    <a:pt x="189" y="295"/>
                  </a:lnTo>
                  <a:lnTo>
                    <a:pt x="189" y="295"/>
                  </a:lnTo>
                  <a:lnTo>
                    <a:pt x="189" y="298"/>
                  </a:lnTo>
                  <a:lnTo>
                    <a:pt x="189" y="300"/>
                  </a:lnTo>
                  <a:lnTo>
                    <a:pt x="189" y="300"/>
                  </a:lnTo>
                  <a:close/>
                  <a:moveTo>
                    <a:pt x="334" y="297"/>
                  </a:moveTo>
                  <a:lnTo>
                    <a:pt x="334" y="297"/>
                  </a:lnTo>
                  <a:lnTo>
                    <a:pt x="335" y="300"/>
                  </a:lnTo>
                  <a:lnTo>
                    <a:pt x="335" y="302"/>
                  </a:lnTo>
                  <a:lnTo>
                    <a:pt x="338" y="303"/>
                  </a:lnTo>
                  <a:lnTo>
                    <a:pt x="340" y="303"/>
                  </a:lnTo>
                  <a:lnTo>
                    <a:pt x="345" y="300"/>
                  </a:lnTo>
                  <a:lnTo>
                    <a:pt x="348" y="297"/>
                  </a:lnTo>
                  <a:lnTo>
                    <a:pt x="348" y="297"/>
                  </a:lnTo>
                  <a:lnTo>
                    <a:pt x="341" y="297"/>
                  </a:lnTo>
                  <a:lnTo>
                    <a:pt x="334" y="297"/>
                  </a:lnTo>
                  <a:lnTo>
                    <a:pt x="334" y="297"/>
                  </a:lnTo>
                  <a:close/>
                  <a:moveTo>
                    <a:pt x="460" y="300"/>
                  </a:moveTo>
                  <a:lnTo>
                    <a:pt x="460" y="300"/>
                  </a:lnTo>
                  <a:lnTo>
                    <a:pt x="470" y="302"/>
                  </a:lnTo>
                  <a:lnTo>
                    <a:pt x="474" y="302"/>
                  </a:lnTo>
                  <a:lnTo>
                    <a:pt x="477" y="300"/>
                  </a:lnTo>
                  <a:lnTo>
                    <a:pt x="477" y="300"/>
                  </a:lnTo>
                  <a:lnTo>
                    <a:pt x="474" y="297"/>
                  </a:lnTo>
                  <a:lnTo>
                    <a:pt x="470" y="297"/>
                  </a:lnTo>
                  <a:lnTo>
                    <a:pt x="463" y="297"/>
                  </a:lnTo>
                  <a:lnTo>
                    <a:pt x="460" y="300"/>
                  </a:lnTo>
                  <a:lnTo>
                    <a:pt x="460" y="300"/>
                  </a:lnTo>
                  <a:close/>
                  <a:moveTo>
                    <a:pt x="508" y="297"/>
                  </a:moveTo>
                  <a:lnTo>
                    <a:pt x="508" y="297"/>
                  </a:lnTo>
                  <a:lnTo>
                    <a:pt x="511" y="298"/>
                  </a:lnTo>
                  <a:lnTo>
                    <a:pt x="514" y="298"/>
                  </a:lnTo>
                  <a:lnTo>
                    <a:pt x="514" y="298"/>
                  </a:lnTo>
                  <a:lnTo>
                    <a:pt x="514" y="297"/>
                  </a:lnTo>
                  <a:lnTo>
                    <a:pt x="511" y="297"/>
                  </a:lnTo>
                  <a:lnTo>
                    <a:pt x="508" y="297"/>
                  </a:lnTo>
                  <a:lnTo>
                    <a:pt x="508" y="297"/>
                  </a:lnTo>
                  <a:lnTo>
                    <a:pt x="508" y="297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7" y="300"/>
                  </a:lnTo>
                  <a:lnTo>
                    <a:pt x="534" y="298"/>
                  </a:lnTo>
                  <a:lnTo>
                    <a:pt x="531" y="298"/>
                  </a:lnTo>
                  <a:lnTo>
                    <a:pt x="529" y="295"/>
                  </a:lnTo>
                  <a:lnTo>
                    <a:pt x="529" y="295"/>
                  </a:lnTo>
                  <a:lnTo>
                    <a:pt x="529" y="298"/>
                  </a:lnTo>
                  <a:lnTo>
                    <a:pt x="532" y="300"/>
                  </a:lnTo>
                  <a:lnTo>
                    <a:pt x="538" y="302"/>
                  </a:lnTo>
                  <a:lnTo>
                    <a:pt x="538" y="302"/>
                  </a:lnTo>
                  <a:close/>
                  <a:moveTo>
                    <a:pt x="688" y="311"/>
                  </a:moveTo>
                  <a:lnTo>
                    <a:pt x="688" y="311"/>
                  </a:lnTo>
                  <a:lnTo>
                    <a:pt x="689" y="303"/>
                  </a:lnTo>
                  <a:lnTo>
                    <a:pt x="689" y="300"/>
                  </a:lnTo>
                  <a:lnTo>
                    <a:pt x="689" y="295"/>
                  </a:lnTo>
                  <a:lnTo>
                    <a:pt x="689" y="295"/>
                  </a:lnTo>
                  <a:lnTo>
                    <a:pt x="688" y="303"/>
                  </a:lnTo>
                  <a:lnTo>
                    <a:pt x="688" y="308"/>
                  </a:lnTo>
                  <a:lnTo>
                    <a:pt x="688" y="311"/>
                  </a:lnTo>
                  <a:lnTo>
                    <a:pt x="688" y="311"/>
                  </a:lnTo>
                  <a:close/>
                  <a:moveTo>
                    <a:pt x="117" y="297"/>
                  </a:moveTo>
                  <a:lnTo>
                    <a:pt x="117" y="297"/>
                  </a:lnTo>
                  <a:lnTo>
                    <a:pt x="116" y="303"/>
                  </a:lnTo>
                  <a:lnTo>
                    <a:pt x="114" y="311"/>
                  </a:lnTo>
                  <a:lnTo>
                    <a:pt x="114" y="318"/>
                  </a:lnTo>
                  <a:lnTo>
                    <a:pt x="116" y="326"/>
                  </a:lnTo>
                  <a:lnTo>
                    <a:pt x="116" y="326"/>
                  </a:lnTo>
                  <a:lnTo>
                    <a:pt x="119" y="323"/>
                  </a:lnTo>
                  <a:lnTo>
                    <a:pt x="120" y="320"/>
                  </a:lnTo>
                  <a:lnTo>
                    <a:pt x="120" y="312"/>
                  </a:lnTo>
                  <a:lnTo>
                    <a:pt x="119" y="297"/>
                  </a:lnTo>
                  <a:lnTo>
                    <a:pt x="119" y="297"/>
                  </a:lnTo>
                  <a:lnTo>
                    <a:pt x="117" y="297"/>
                  </a:lnTo>
                  <a:lnTo>
                    <a:pt x="117" y="297"/>
                  </a:lnTo>
                  <a:close/>
                  <a:moveTo>
                    <a:pt x="378" y="302"/>
                  </a:moveTo>
                  <a:lnTo>
                    <a:pt x="378" y="302"/>
                  </a:lnTo>
                  <a:lnTo>
                    <a:pt x="380" y="303"/>
                  </a:lnTo>
                  <a:lnTo>
                    <a:pt x="383" y="303"/>
                  </a:lnTo>
                  <a:lnTo>
                    <a:pt x="383" y="303"/>
                  </a:lnTo>
                  <a:lnTo>
                    <a:pt x="383" y="300"/>
                  </a:lnTo>
                  <a:lnTo>
                    <a:pt x="380" y="297"/>
                  </a:lnTo>
                  <a:lnTo>
                    <a:pt x="380" y="297"/>
                  </a:lnTo>
                  <a:lnTo>
                    <a:pt x="380" y="298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8" y="302"/>
                  </a:lnTo>
                  <a:lnTo>
                    <a:pt x="378" y="302"/>
                  </a:lnTo>
                  <a:close/>
                  <a:moveTo>
                    <a:pt x="576" y="300"/>
                  </a:moveTo>
                  <a:lnTo>
                    <a:pt x="576" y="300"/>
                  </a:lnTo>
                  <a:lnTo>
                    <a:pt x="576" y="300"/>
                  </a:lnTo>
                  <a:lnTo>
                    <a:pt x="576" y="298"/>
                  </a:lnTo>
                  <a:lnTo>
                    <a:pt x="576" y="297"/>
                  </a:lnTo>
                  <a:lnTo>
                    <a:pt x="575" y="297"/>
                  </a:lnTo>
                  <a:lnTo>
                    <a:pt x="575" y="297"/>
                  </a:lnTo>
                  <a:lnTo>
                    <a:pt x="575" y="298"/>
                  </a:lnTo>
                  <a:lnTo>
                    <a:pt x="575" y="300"/>
                  </a:lnTo>
                  <a:lnTo>
                    <a:pt x="576" y="302"/>
                  </a:lnTo>
                  <a:lnTo>
                    <a:pt x="576" y="300"/>
                  </a:lnTo>
                  <a:lnTo>
                    <a:pt x="576" y="300"/>
                  </a:lnTo>
                  <a:close/>
                  <a:moveTo>
                    <a:pt x="126" y="308"/>
                  </a:moveTo>
                  <a:lnTo>
                    <a:pt x="126" y="308"/>
                  </a:lnTo>
                  <a:lnTo>
                    <a:pt x="126" y="297"/>
                  </a:lnTo>
                  <a:lnTo>
                    <a:pt x="126" y="297"/>
                  </a:lnTo>
                  <a:lnTo>
                    <a:pt x="125" y="297"/>
                  </a:lnTo>
                  <a:lnTo>
                    <a:pt x="123" y="298"/>
                  </a:lnTo>
                  <a:lnTo>
                    <a:pt x="123" y="298"/>
                  </a:lnTo>
                  <a:lnTo>
                    <a:pt x="125" y="303"/>
                  </a:lnTo>
                  <a:lnTo>
                    <a:pt x="125" y="306"/>
                  </a:lnTo>
                  <a:lnTo>
                    <a:pt x="126" y="308"/>
                  </a:lnTo>
                  <a:lnTo>
                    <a:pt x="126" y="308"/>
                  </a:lnTo>
                  <a:close/>
                  <a:moveTo>
                    <a:pt x="149" y="305"/>
                  </a:moveTo>
                  <a:lnTo>
                    <a:pt x="149" y="305"/>
                  </a:lnTo>
                  <a:lnTo>
                    <a:pt x="151" y="303"/>
                  </a:lnTo>
                  <a:lnTo>
                    <a:pt x="152" y="302"/>
                  </a:lnTo>
                  <a:lnTo>
                    <a:pt x="157" y="300"/>
                  </a:lnTo>
                  <a:lnTo>
                    <a:pt x="157" y="300"/>
                  </a:lnTo>
                  <a:lnTo>
                    <a:pt x="155" y="298"/>
                  </a:lnTo>
                  <a:lnTo>
                    <a:pt x="155" y="297"/>
                  </a:lnTo>
                  <a:lnTo>
                    <a:pt x="155" y="297"/>
                  </a:lnTo>
                  <a:lnTo>
                    <a:pt x="154" y="300"/>
                  </a:lnTo>
                  <a:lnTo>
                    <a:pt x="152" y="300"/>
                  </a:lnTo>
                  <a:lnTo>
                    <a:pt x="149" y="302"/>
                  </a:lnTo>
                  <a:lnTo>
                    <a:pt x="149" y="305"/>
                  </a:lnTo>
                  <a:lnTo>
                    <a:pt x="149" y="305"/>
                  </a:lnTo>
                  <a:close/>
                  <a:moveTo>
                    <a:pt x="755" y="305"/>
                  </a:moveTo>
                  <a:lnTo>
                    <a:pt x="755" y="305"/>
                  </a:lnTo>
                  <a:lnTo>
                    <a:pt x="759" y="300"/>
                  </a:lnTo>
                  <a:lnTo>
                    <a:pt x="759" y="300"/>
                  </a:lnTo>
                  <a:lnTo>
                    <a:pt x="758" y="298"/>
                  </a:lnTo>
                  <a:lnTo>
                    <a:pt x="756" y="297"/>
                  </a:lnTo>
                  <a:lnTo>
                    <a:pt x="756" y="297"/>
                  </a:lnTo>
                  <a:lnTo>
                    <a:pt x="756" y="297"/>
                  </a:lnTo>
                  <a:lnTo>
                    <a:pt x="755" y="302"/>
                  </a:lnTo>
                  <a:lnTo>
                    <a:pt x="755" y="305"/>
                  </a:lnTo>
                  <a:lnTo>
                    <a:pt x="755" y="305"/>
                  </a:lnTo>
                  <a:close/>
                  <a:moveTo>
                    <a:pt x="776" y="327"/>
                  </a:moveTo>
                  <a:lnTo>
                    <a:pt x="776" y="327"/>
                  </a:lnTo>
                  <a:lnTo>
                    <a:pt x="776" y="315"/>
                  </a:lnTo>
                  <a:lnTo>
                    <a:pt x="776" y="300"/>
                  </a:lnTo>
                  <a:lnTo>
                    <a:pt x="776" y="300"/>
                  </a:lnTo>
                  <a:lnTo>
                    <a:pt x="773" y="300"/>
                  </a:lnTo>
                  <a:lnTo>
                    <a:pt x="771" y="297"/>
                  </a:lnTo>
                  <a:lnTo>
                    <a:pt x="771" y="297"/>
                  </a:lnTo>
                  <a:lnTo>
                    <a:pt x="768" y="306"/>
                  </a:lnTo>
                  <a:lnTo>
                    <a:pt x="770" y="314"/>
                  </a:lnTo>
                  <a:lnTo>
                    <a:pt x="773" y="321"/>
                  </a:lnTo>
                  <a:lnTo>
                    <a:pt x="776" y="327"/>
                  </a:lnTo>
                  <a:lnTo>
                    <a:pt x="776" y="327"/>
                  </a:lnTo>
                  <a:close/>
                  <a:moveTo>
                    <a:pt x="85" y="300"/>
                  </a:moveTo>
                  <a:lnTo>
                    <a:pt x="85" y="300"/>
                  </a:lnTo>
                  <a:lnTo>
                    <a:pt x="87" y="305"/>
                  </a:lnTo>
                  <a:lnTo>
                    <a:pt x="87" y="308"/>
                  </a:lnTo>
                  <a:lnTo>
                    <a:pt x="87" y="308"/>
                  </a:lnTo>
                  <a:lnTo>
                    <a:pt x="88" y="306"/>
                  </a:lnTo>
                  <a:lnTo>
                    <a:pt x="90" y="305"/>
                  </a:lnTo>
                  <a:lnTo>
                    <a:pt x="91" y="300"/>
                  </a:lnTo>
                  <a:lnTo>
                    <a:pt x="91" y="300"/>
                  </a:lnTo>
                  <a:lnTo>
                    <a:pt x="90" y="298"/>
                  </a:lnTo>
                  <a:lnTo>
                    <a:pt x="88" y="298"/>
                  </a:lnTo>
                  <a:lnTo>
                    <a:pt x="85" y="300"/>
                  </a:lnTo>
                  <a:lnTo>
                    <a:pt x="85" y="300"/>
                  </a:lnTo>
                  <a:close/>
                  <a:moveTo>
                    <a:pt x="168" y="305"/>
                  </a:moveTo>
                  <a:lnTo>
                    <a:pt x="168" y="305"/>
                  </a:lnTo>
                  <a:lnTo>
                    <a:pt x="168" y="302"/>
                  </a:lnTo>
                  <a:lnTo>
                    <a:pt x="168" y="300"/>
                  </a:lnTo>
                  <a:lnTo>
                    <a:pt x="166" y="298"/>
                  </a:lnTo>
                  <a:lnTo>
                    <a:pt x="166" y="298"/>
                  </a:lnTo>
                  <a:lnTo>
                    <a:pt x="166" y="302"/>
                  </a:lnTo>
                  <a:lnTo>
                    <a:pt x="166" y="303"/>
                  </a:lnTo>
                  <a:lnTo>
                    <a:pt x="168" y="305"/>
                  </a:lnTo>
                  <a:lnTo>
                    <a:pt x="168" y="305"/>
                  </a:lnTo>
                  <a:close/>
                  <a:moveTo>
                    <a:pt x="213" y="305"/>
                  </a:moveTo>
                  <a:lnTo>
                    <a:pt x="213" y="305"/>
                  </a:lnTo>
                  <a:lnTo>
                    <a:pt x="213" y="302"/>
                  </a:lnTo>
                  <a:lnTo>
                    <a:pt x="213" y="300"/>
                  </a:lnTo>
                  <a:lnTo>
                    <a:pt x="213" y="298"/>
                  </a:lnTo>
                  <a:lnTo>
                    <a:pt x="213" y="298"/>
                  </a:lnTo>
                  <a:lnTo>
                    <a:pt x="212" y="302"/>
                  </a:lnTo>
                  <a:lnTo>
                    <a:pt x="213" y="305"/>
                  </a:lnTo>
                  <a:lnTo>
                    <a:pt x="213" y="305"/>
                  </a:lnTo>
                  <a:close/>
                  <a:moveTo>
                    <a:pt x="441" y="302"/>
                  </a:moveTo>
                  <a:lnTo>
                    <a:pt x="441" y="302"/>
                  </a:lnTo>
                  <a:lnTo>
                    <a:pt x="441" y="305"/>
                  </a:lnTo>
                  <a:lnTo>
                    <a:pt x="442" y="306"/>
                  </a:lnTo>
                  <a:lnTo>
                    <a:pt x="442" y="306"/>
                  </a:lnTo>
                  <a:lnTo>
                    <a:pt x="447" y="306"/>
                  </a:lnTo>
                  <a:lnTo>
                    <a:pt x="453" y="306"/>
                  </a:lnTo>
                  <a:lnTo>
                    <a:pt x="453" y="306"/>
                  </a:lnTo>
                  <a:lnTo>
                    <a:pt x="453" y="302"/>
                  </a:lnTo>
                  <a:lnTo>
                    <a:pt x="451" y="300"/>
                  </a:lnTo>
                  <a:lnTo>
                    <a:pt x="450" y="300"/>
                  </a:lnTo>
                  <a:lnTo>
                    <a:pt x="441" y="302"/>
                  </a:lnTo>
                  <a:lnTo>
                    <a:pt x="441" y="302"/>
                  </a:lnTo>
                  <a:close/>
                  <a:moveTo>
                    <a:pt x="592" y="303"/>
                  </a:moveTo>
                  <a:lnTo>
                    <a:pt x="592" y="303"/>
                  </a:lnTo>
                  <a:lnTo>
                    <a:pt x="595" y="302"/>
                  </a:lnTo>
                  <a:lnTo>
                    <a:pt x="596" y="302"/>
                  </a:lnTo>
                  <a:lnTo>
                    <a:pt x="596" y="298"/>
                  </a:lnTo>
                  <a:lnTo>
                    <a:pt x="596" y="298"/>
                  </a:lnTo>
                  <a:lnTo>
                    <a:pt x="593" y="300"/>
                  </a:lnTo>
                  <a:lnTo>
                    <a:pt x="592" y="302"/>
                  </a:lnTo>
                  <a:lnTo>
                    <a:pt x="592" y="303"/>
                  </a:lnTo>
                  <a:lnTo>
                    <a:pt x="592" y="303"/>
                  </a:lnTo>
                  <a:close/>
                  <a:moveTo>
                    <a:pt x="675" y="321"/>
                  </a:moveTo>
                  <a:lnTo>
                    <a:pt x="675" y="321"/>
                  </a:lnTo>
                  <a:lnTo>
                    <a:pt x="675" y="315"/>
                  </a:lnTo>
                  <a:lnTo>
                    <a:pt x="675" y="309"/>
                  </a:lnTo>
                  <a:lnTo>
                    <a:pt x="671" y="300"/>
                  </a:lnTo>
                  <a:lnTo>
                    <a:pt x="671" y="300"/>
                  </a:lnTo>
                  <a:lnTo>
                    <a:pt x="672" y="311"/>
                  </a:lnTo>
                  <a:lnTo>
                    <a:pt x="675" y="321"/>
                  </a:lnTo>
                  <a:lnTo>
                    <a:pt x="675" y="321"/>
                  </a:lnTo>
                  <a:close/>
                  <a:moveTo>
                    <a:pt x="352" y="302"/>
                  </a:moveTo>
                  <a:lnTo>
                    <a:pt x="352" y="302"/>
                  </a:lnTo>
                  <a:lnTo>
                    <a:pt x="349" y="300"/>
                  </a:lnTo>
                  <a:lnTo>
                    <a:pt x="349" y="300"/>
                  </a:lnTo>
                  <a:lnTo>
                    <a:pt x="349" y="302"/>
                  </a:lnTo>
                  <a:lnTo>
                    <a:pt x="351" y="303"/>
                  </a:lnTo>
                  <a:lnTo>
                    <a:pt x="352" y="302"/>
                  </a:lnTo>
                  <a:lnTo>
                    <a:pt x="352" y="302"/>
                  </a:lnTo>
                  <a:lnTo>
                    <a:pt x="352" y="302"/>
                  </a:lnTo>
                  <a:close/>
                  <a:moveTo>
                    <a:pt x="512" y="305"/>
                  </a:moveTo>
                  <a:lnTo>
                    <a:pt x="512" y="305"/>
                  </a:lnTo>
                  <a:lnTo>
                    <a:pt x="514" y="302"/>
                  </a:lnTo>
                  <a:lnTo>
                    <a:pt x="514" y="302"/>
                  </a:lnTo>
                  <a:lnTo>
                    <a:pt x="509" y="302"/>
                  </a:lnTo>
                  <a:lnTo>
                    <a:pt x="505" y="302"/>
                  </a:lnTo>
                  <a:lnTo>
                    <a:pt x="505" y="302"/>
                  </a:lnTo>
                  <a:lnTo>
                    <a:pt x="508" y="303"/>
                  </a:lnTo>
                  <a:lnTo>
                    <a:pt x="512" y="305"/>
                  </a:lnTo>
                  <a:lnTo>
                    <a:pt x="512" y="305"/>
                  </a:lnTo>
                  <a:close/>
                  <a:moveTo>
                    <a:pt x="75" y="311"/>
                  </a:moveTo>
                  <a:lnTo>
                    <a:pt x="75" y="311"/>
                  </a:lnTo>
                  <a:lnTo>
                    <a:pt x="75" y="305"/>
                  </a:lnTo>
                  <a:lnTo>
                    <a:pt x="75" y="303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3" y="306"/>
                  </a:lnTo>
                  <a:lnTo>
                    <a:pt x="75" y="311"/>
                  </a:lnTo>
                  <a:lnTo>
                    <a:pt x="75" y="311"/>
                  </a:lnTo>
                  <a:close/>
                  <a:moveTo>
                    <a:pt x="107" y="341"/>
                  </a:moveTo>
                  <a:lnTo>
                    <a:pt x="107" y="341"/>
                  </a:lnTo>
                  <a:lnTo>
                    <a:pt x="110" y="332"/>
                  </a:lnTo>
                  <a:lnTo>
                    <a:pt x="110" y="323"/>
                  </a:lnTo>
                  <a:lnTo>
                    <a:pt x="108" y="302"/>
                  </a:lnTo>
                  <a:lnTo>
                    <a:pt x="108" y="302"/>
                  </a:lnTo>
                  <a:lnTo>
                    <a:pt x="107" y="311"/>
                  </a:lnTo>
                  <a:lnTo>
                    <a:pt x="107" y="321"/>
                  </a:lnTo>
                  <a:lnTo>
                    <a:pt x="107" y="341"/>
                  </a:lnTo>
                  <a:lnTo>
                    <a:pt x="107" y="341"/>
                  </a:lnTo>
                  <a:close/>
                  <a:moveTo>
                    <a:pt x="177" y="317"/>
                  </a:moveTo>
                  <a:lnTo>
                    <a:pt x="177" y="317"/>
                  </a:lnTo>
                  <a:lnTo>
                    <a:pt x="180" y="315"/>
                  </a:lnTo>
                  <a:lnTo>
                    <a:pt x="181" y="314"/>
                  </a:lnTo>
                  <a:lnTo>
                    <a:pt x="181" y="309"/>
                  </a:lnTo>
                  <a:lnTo>
                    <a:pt x="180" y="305"/>
                  </a:lnTo>
                  <a:lnTo>
                    <a:pt x="177" y="303"/>
                  </a:lnTo>
                  <a:lnTo>
                    <a:pt x="175" y="302"/>
                  </a:lnTo>
                  <a:lnTo>
                    <a:pt x="175" y="302"/>
                  </a:lnTo>
                  <a:lnTo>
                    <a:pt x="177" y="317"/>
                  </a:lnTo>
                  <a:lnTo>
                    <a:pt x="177" y="317"/>
                  </a:lnTo>
                  <a:close/>
                  <a:moveTo>
                    <a:pt x="197" y="317"/>
                  </a:moveTo>
                  <a:lnTo>
                    <a:pt x="197" y="317"/>
                  </a:lnTo>
                  <a:lnTo>
                    <a:pt x="198" y="314"/>
                  </a:lnTo>
                  <a:lnTo>
                    <a:pt x="200" y="309"/>
                  </a:lnTo>
                  <a:lnTo>
                    <a:pt x="198" y="305"/>
                  </a:lnTo>
                  <a:lnTo>
                    <a:pt x="197" y="303"/>
                  </a:lnTo>
                  <a:lnTo>
                    <a:pt x="195" y="302"/>
                  </a:lnTo>
                  <a:lnTo>
                    <a:pt x="195" y="302"/>
                  </a:lnTo>
                  <a:lnTo>
                    <a:pt x="194" y="305"/>
                  </a:lnTo>
                  <a:lnTo>
                    <a:pt x="192" y="309"/>
                  </a:lnTo>
                  <a:lnTo>
                    <a:pt x="194" y="314"/>
                  </a:lnTo>
                  <a:lnTo>
                    <a:pt x="197" y="317"/>
                  </a:lnTo>
                  <a:lnTo>
                    <a:pt x="197" y="317"/>
                  </a:lnTo>
                  <a:close/>
                  <a:moveTo>
                    <a:pt x="494" y="312"/>
                  </a:moveTo>
                  <a:lnTo>
                    <a:pt x="494" y="312"/>
                  </a:lnTo>
                  <a:lnTo>
                    <a:pt x="497" y="311"/>
                  </a:lnTo>
                  <a:lnTo>
                    <a:pt x="499" y="309"/>
                  </a:lnTo>
                  <a:lnTo>
                    <a:pt x="500" y="306"/>
                  </a:lnTo>
                  <a:lnTo>
                    <a:pt x="500" y="306"/>
                  </a:lnTo>
                  <a:lnTo>
                    <a:pt x="499" y="303"/>
                  </a:lnTo>
                  <a:lnTo>
                    <a:pt x="495" y="303"/>
                  </a:lnTo>
                  <a:lnTo>
                    <a:pt x="495" y="303"/>
                  </a:lnTo>
                  <a:lnTo>
                    <a:pt x="495" y="308"/>
                  </a:lnTo>
                  <a:lnTo>
                    <a:pt x="494" y="312"/>
                  </a:lnTo>
                  <a:lnTo>
                    <a:pt x="494" y="312"/>
                  </a:lnTo>
                  <a:close/>
                  <a:moveTo>
                    <a:pt x="47" y="311"/>
                  </a:moveTo>
                  <a:lnTo>
                    <a:pt x="47" y="311"/>
                  </a:lnTo>
                  <a:lnTo>
                    <a:pt x="49" y="311"/>
                  </a:lnTo>
                  <a:lnTo>
                    <a:pt x="49" y="308"/>
                  </a:lnTo>
                  <a:lnTo>
                    <a:pt x="50" y="303"/>
                  </a:lnTo>
                  <a:lnTo>
                    <a:pt x="50" y="303"/>
                  </a:lnTo>
                  <a:lnTo>
                    <a:pt x="47" y="303"/>
                  </a:lnTo>
                  <a:lnTo>
                    <a:pt x="47" y="303"/>
                  </a:lnTo>
                  <a:lnTo>
                    <a:pt x="47" y="308"/>
                  </a:lnTo>
                  <a:lnTo>
                    <a:pt x="47" y="311"/>
                  </a:lnTo>
                  <a:lnTo>
                    <a:pt x="47" y="311"/>
                  </a:lnTo>
                  <a:close/>
                  <a:moveTo>
                    <a:pt x="78" y="324"/>
                  </a:moveTo>
                  <a:lnTo>
                    <a:pt x="78" y="324"/>
                  </a:lnTo>
                  <a:lnTo>
                    <a:pt x="81" y="323"/>
                  </a:lnTo>
                  <a:lnTo>
                    <a:pt x="82" y="320"/>
                  </a:lnTo>
                  <a:lnTo>
                    <a:pt x="82" y="314"/>
                  </a:lnTo>
                  <a:lnTo>
                    <a:pt x="82" y="308"/>
                  </a:lnTo>
                  <a:lnTo>
                    <a:pt x="81" y="303"/>
                  </a:lnTo>
                  <a:lnTo>
                    <a:pt x="81" y="303"/>
                  </a:lnTo>
                  <a:lnTo>
                    <a:pt x="79" y="312"/>
                  </a:lnTo>
                  <a:lnTo>
                    <a:pt x="78" y="324"/>
                  </a:lnTo>
                  <a:lnTo>
                    <a:pt x="78" y="324"/>
                  </a:lnTo>
                  <a:close/>
                  <a:moveTo>
                    <a:pt x="94" y="359"/>
                  </a:moveTo>
                  <a:lnTo>
                    <a:pt x="94" y="359"/>
                  </a:lnTo>
                  <a:lnTo>
                    <a:pt x="98" y="346"/>
                  </a:lnTo>
                  <a:lnTo>
                    <a:pt x="99" y="330"/>
                  </a:lnTo>
                  <a:lnTo>
                    <a:pt x="101" y="315"/>
                  </a:lnTo>
                  <a:lnTo>
                    <a:pt x="101" y="309"/>
                  </a:lnTo>
                  <a:lnTo>
                    <a:pt x="99" y="303"/>
                  </a:lnTo>
                  <a:lnTo>
                    <a:pt x="99" y="303"/>
                  </a:lnTo>
                  <a:lnTo>
                    <a:pt x="98" y="317"/>
                  </a:lnTo>
                  <a:lnTo>
                    <a:pt x="96" y="330"/>
                  </a:lnTo>
                  <a:lnTo>
                    <a:pt x="94" y="344"/>
                  </a:lnTo>
                  <a:lnTo>
                    <a:pt x="94" y="359"/>
                  </a:lnTo>
                  <a:lnTo>
                    <a:pt x="94" y="359"/>
                  </a:lnTo>
                  <a:close/>
                  <a:moveTo>
                    <a:pt x="134" y="355"/>
                  </a:moveTo>
                  <a:lnTo>
                    <a:pt x="134" y="355"/>
                  </a:lnTo>
                  <a:lnTo>
                    <a:pt x="136" y="332"/>
                  </a:lnTo>
                  <a:lnTo>
                    <a:pt x="136" y="318"/>
                  </a:lnTo>
                  <a:lnTo>
                    <a:pt x="136" y="305"/>
                  </a:lnTo>
                  <a:lnTo>
                    <a:pt x="136" y="305"/>
                  </a:lnTo>
                  <a:lnTo>
                    <a:pt x="134" y="303"/>
                  </a:lnTo>
                  <a:lnTo>
                    <a:pt x="134" y="303"/>
                  </a:lnTo>
                  <a:lnTo>
                    <a:pt x="131" y="315"/>
                  </a:lnTo>
                  <a:lnTo>
                    <a:pt x="131" y="329"/>
                  </a:lnTo>
                  <a:lnTo>
                    <a:pt x="131" y="343"/>
                  </a:lnTo>
                  <a:lnTo>
                    <a:pt x="134" y="355"/>
                  </a:lnTo>
                  <a:lnTo>
                    <a:pt x="134" y="355"/>
                  </a:lnTo>
                  <a:close/>
                  <a:moveTo>
                    <a:pt x="532" y="305"/>
                  </a:moveTo>
                  <a:lnTo>
                    <a:pt x="532" y="305"/>
                  </a:lnTo>
                  <a:lnTo>
                    <a:pt x="534" y="308"/>
                  </a:lnTo>
                  <a:lnTo>
                    <a:pt x="535" y="309"/>
                  </a:lnTo>
                  <a:lnTo>
                    <a:pt x="538" y="309"/>
                  </a:lnTo>
                  <a:lnTo>
                    <a:pt x="538" y="309"/>
                  </a:lnTo>
                  <a:lnTo>
                    <a:pt x="538" y="306"/>
                  </a:lnTo>
                  <a:lnTo>
                    <a:pt x="538" y="303"/>
                  </a:lnTo>
                  <a:lnTo>
                    <a:pt x="538" y="303"/>
                  </a:lnTo>
                  <a:lnTo>
                    <a:pt x="535" y="305"/>
                  </a:lnTo>
                  <a:lnTo>
                    <a:pt x="532" y="305"/>
                  </a:lnTo>
                  <a:lnTo>
                    <a:pt x="532" y="305"/>
                  </a:lnTo>
                  <a:close/>
                  <a:moveTo>
                    <a:pt x="87" y="318"/>
                  </a:moveTo>
                  <a:lnTo>
                    <a:pt x="87" y="318"/>
                  </a:lnTo>
                  <a:lnTo>
                    <a:pt x="88" y="323"/>
                  </a:lnTo>
                  <a:lnTo>
                    <a:pt x="88" y="329"/>
                  </a:lnTo>
                  <a:lnTo>
                    <a:pt x="90" y="341"/>
                  </a:lnTo>
                  <a:lnTo>
                    <a:pt x="90" y="341"/>
                  </a:lnTo>
                  <a:lnTo>
                    <a:pt x="91" y="321"/>
                  </a:lnTo>
                  <a:lnTo>
                    <a:pt x="93" y="305"/>
                  </a:lnTo>
                  <a:lnTo>
                    <a:pt x="93" y="305"/>
                  </a:lnTo>
                  <a:lnTo>
                    <a:pt x="91" y="312"/>
                  </a:lnTo>
                  <a:lnTo>
                    <a:pt x="87" y="318"/>
                  </a:lnTo>
                  <a:lnTo>
                    <a:pt x="87" y="318"/>
                  </a:lnTo>
                  <a:close/>
                  <a:moveTo>
                    <a:pt x="296" y="305"/>
                  </a:moveTo>
                  <a:lnTo>
                    <a:pt x="296" y="305"/>
                  </a:lnTo>
                  <a:lnTo>
                    <a:pt x="296" y="308"/>
                  </a:lnTo>
                  <a:lnTo>
                    <a:pt x="297" y="309"/>
                  </a:lnTo>
                  <a:lnTo>
                    <a:pt x="297" y="309"/>
                  </a:lnTo>
                  <a:lnTo>
                    <a:pt x="299" y="308"/>
                  </a:lnTo>
                  <a:lnTo>
                    <a:pt x="300" y="308"/>
                  </a:lnTo>
                  <a:lnTo>
                    <a:pt x="300" y="308"/>
                  </a:lnTo>
                  <a:lnTo>
                    <a:pt x="302" y="306"/>
                  </a:lnTo>
                  <a:lnTo>
                    <a:pt x="302" y="306"/>
                  </a:lnTo>
                  <a:lnTo>
                    <a:pt x="300" y="306"/>
                  </a:lnTo>
                  <a:lnTo>
                    <a:pt x="299" y="305"/>
                  </a:lnTo>
                  <a:lnTo>
                    <a:pt x="299" y="305"/>
                  </a:lnTo>
                  <a:lnTo>
                    <a:pt x="296" y="305"/>
                  </a:lnTo>
                  <a:lnTo>
                    <a:pt x="296" y="305"/>
                  </a:lnTo>
                  <a:close/>
                  <a:moveTo>
                    <a:pt x="145" y="317"/>
                  </a:moveTo>
                  <a:lnTo>
                    <a:pt x="145" y="317"/>
                  </a:lnTo>
                  <a:lnTo>
                    <a:pt x="145" y="311"/>
                  </a:lnTo>
                  <a:lnTo>
                    <a:pt x="145" y="305"/>
                  </a:lnTo>
                  <a:lnTo>
                    <a:pt x="145" y="305"/>
                  </a:lnTo>
                  <a:lnTo>
                    <a:pt x="142" y="305"/>
                  </a:lnTo>
                  <a:lnTo>
                    <a:pt x="142" y="305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2" y="308"/>
                  </a:lnTo>
                  <a:lnTo>
                    <a:pt x="142" y="312"/>
                  </a:lnTo>
                  <a:lnTo>
                    <a:pt x="143" y="315"/>
                  </a:lnTo>
                  <a:lnTo>
                    <a:pt x="145" y="317"/>
                  </a:lnTo>
                  <a:lnTo>
                    <a:pt x="145" y="317"/>
                  </a:lnTo>
                  <a:close/>
                  <a:moveTo>
                    <a:pt x="654" y="330"/>
                  </a:moveTo>
                  <a:lnTo>
                    <a:pt x="654" y="330"/>
                  </a:lnTo>
                  <a:lnTo>
                    <a:pt x="656" y="315"/>
                  </a:lnTo>
                  <a:lnTo>
                    <a:pt x="654" y="309"/>
                  </a:lnTo>
                  <a:lnTo>
                    <a:pt x="653" y="308"/>
                  </a:lnTo>
                  <a:lnTo>
                    <a:pt x="651" y="306"/>
                  </a:lnTo>
                  <a:lnTo>
                    <a:pt x="651" y="306"/>
                  </a:lnTo>
                  <a:lnTo>
                    <a:pt x="654" y="330"/>
                  </a:lnTo>
                  <a:lnTo>
                    <a:pt x="654" y="330"/>
                  </a:lnTo>
                  <a:close/>
                  <a:moveTo>
                    <a:pt x="238" y="315"/>
                  </a:moveTo>
                  <a:lnTo>
                    <a:pt x="238" y="315"/>
                  </a:lnTo>
                  <a:lnTo>
                    <a:pt x="241" y="314"/>
                  </a:lnTo>
                  <a:lnTo>
                    <a:pt x="241" y="311"/>
                  </a:lnTo>
                  <a:lnTo>
                    <a:pt x="239" y="308"/>
                  </a:lnTo>
                  <a:lnTo>
                    <a:pt x="238" y="306"/>
                  </a:lnTo>
                  <a:lnTo>
                    <a:pt x="238" y="306"/>
                  </a:lnTo>
                  <a:lnTo>
                    <a:pt x="238" y="308"/>
                  </a:lnTo>
                  <a:lnTo>
                    <a:pt x="238" y="311"/>
                  </a:lnTo>
                  <a:lnTo>
                    <a:pt x="238" y="315"/>
                  </a:lnTo>
                  <a:lnTo>
                    <a:pt x="238" y="315"/>
                  </a:lnTo>
                  <a:close/>
                  <a:moveTo>
                    <a:pt x="462" y="308"/>
                  </a:moveTo>
                  <a:lnTo>
                    <a:pt x="462" y="308"/>
                  </a:lnTo>
                  <a:lnTo>
                    <a:pt x="463" y="309"/>
                  </a:lnTo>
                  <a:lnTo>
                    <a:pt x="468" y="311"/>
                  </a:lnTo>
                  <a:lnTo>
                    <a:pt x="471" y="309"/>
                  </a:lnTo>
                  <a:lnTo>
                    <a:pt x="473" y="306"/>
                  </a:lnTo>
                  <a:lnTo>
                    <a:pt x="473" y="306"/>
                  </a:lnTo>
                  <a:lnTo>
                    <a:pt x="471" y="306"/>
                  </a:lnTo>
                  <a:lnTo>
                    <a:pt x="468" y="308"/>
                  </a:lnTo>
                  <a:lnTo>
                    <a:pt x="465" y="308"/>
                  </a:lnTo>
                  <a:lnTo>
                    <a:pt x="462" y="308"/>
                  </a:lnTo>
                  <a:lnTo>
                    <a:pt x="462" y="308"/>
                  </a:lnTo>
                  <a:close/>
                  <a:moveTo>
                    <a:pt x="662" y="315"/>
                  </a:moveTo>
                  <a:lnTo>
                    <a:pt x="662" y="315"/>
                  </a:lnTo>
                  <a:lnTo>
                    <a:pt x="663" y="311"/>
                  </a:lnTo>
                  <a:lnTo>
                    <a:pt x="662" y="306"/>
                  </a:lnTo>
                  <a:lnTo>
                    <a:pt x="662" y="306"/>
                  </a:lnTo>
                  <a:lnTo>
                    <a:pt x="660" y="311"/>
                  </a:lnTo>
                  <a:lnTo>
                    <a:pt x="660" y="314"/>
                  </a:lnTo>
                  <a:lnTo>
                    <a:pt x="662" y="315"/>
                  </a:lnTo>
                  <a:lnTo>
                    <a:pt x="662" y="315"/>
                  </a:lnTo>
                  <a:close/>
                  <a:moveTo>
                    <a:pt x="341" y="309"/>
                  </a:moveTo>
                  <a:lnTo>
                    <a:pt x="341" y="309"/>
                  </a:lnTo>
                  <a:lnTo>
                    <a:pt x="355" y="308"/>
                  </a:lnTo>
                  <a:lnTo>
                    <a:pt x="355" y="308"/>
                  </a:lnTo>
                  <a:lnTo>
                    <a:pt x="352" y="308"/>
                  </a:lnTo>
                  <a:lnTo>
                    <a:pt x="348" y="306"/>
                  </a:lnTo>
                  <a:lnTo>
                    <a:pt x="345" y="308"/>
                  </a:lnTo>
                  <a:lnTo>
                    <a:pt x="341" y="309"/>
                  </a:lnTo>
                  <a:lnTo>
                    <a:pt x="341" y="309"/>
                  </a:lnTo>
                  <a:close/>
                  <a:moveTo>
                    <a:pt x="62" y="317"/>
                  </a:moveTo>
                  <a:lnTo>
                    <a:pt x="62" y="317"/>
                  </a:lnTo>
                  <a:lnTo>
                    <a:pt x="61" y="312"/>
                  </a:lnTo>
                  <a:lnTo>
                    <a:pt x="58" y="308"/>
                  </a:lnTo>
                  <a:lnTo>
                    <a:pt x="58" y="308"/>
                  </a:lnTo>
                  <a:lnTo>
                    <a:pt x="59" y="314"/>
                  </a:lnTo>
                  <a:lnTo>
                    <a:pt x="62" y="317"/>
                  </a:lnTo>
                  <a:lnTo>
                    <a:pt x="62" y="317"/>
                  </a:lnTo>
                  <a:close/>
                  <a:moveTo>
                    <a:pt x="372" y="309"/>
                  </a:moveTo>
                  <a:lnTo>
                    <a:pt x="372" y="309"/>
                  </a:lnTo>
                  <a:lnTo>
                    <a:pt x="372" y="311"/>
                  </a:lnTo>
                  <a:lnTo>
                    <a:pt x="372" y="312"/>
                  </a:lnTo>
                  <a:lnTo>
                    <a:pt x="373" y="312"/>
                  </a:lnTo>
                  <a:lnTo>
                    <a:pt x="373" y="312"/>
                  </a:lnTo>
                  <a:lnTo>
                    <a:pt x="373" y="311"/>
                  </a:lnTo>
                  <a:lnTo>
                    <a:pt x="373" y="309"/>
                  </a:lnTo>
                  <a:lnTo>
                    <a:pt x="372" y="309"/>
                  </a:lnTo>
                  <a:lnTo>
                    <a:pt x="372" y="309"/>
                  </a:lnTo>
                  <a:close/>
                  <a:moveTo>
                    <a:pt x="386" y="314"/>
                  </a:moveTo>
                  <a:lnTo>
                    <a:pt x="386" y="314"/>
                  </a:lnTo>
                  <a:lnTo>
                    <a:pt x="387" y="311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09"/>
                  </a:lnTo>
                  <a:lnTo>
                    <a:pt x="384" y="312"/>
                  </a:lnTo>
                  <a:lnTo>
                    <a:pt x="386" y="314"/>
                  </a:lnTo>
                  <a:lnTo>
                    <a:pt x="386" y="314"/>
                  </a:lnTo>
                  <a:close/>
                  <a:moveTo>
                    <a:pt x="476" y="312"/>
                  </a:moveTo>
                  <a:lnTo>
                    <a:pt x="476" y="312"/>
                  </a:lnTo>
                  <a:lnTo>
                    <a:pt x="482" y="312"/>
                  </a:lnTo>
                  <a:lnTo>
                    <a:pt x="486" y="314"/>
                  </a:lnTo>
                  <a:lnTo>
                    <a:pt x="486" y="314"/>
                  </a:lnTo>
                  <a:lnTo>
                    <a:pt x="485" y="311"/>
                  </a:lnTo>
                  <a:lnTo>
                    <a:pt x="482" y="309"/>
                  </a:lnTo>
                  <a:lnTo>
                    <a:pt x="479" y="309"/>
                  </a:lnTo>
                  <a:lnTo>
                    <a:pt x="476" y="312"/>
                  </a:lnTo>
                  <a:lnTo>
                    <a:pt x="476" y="312"/>
                  </a:lnTo>
                  <a:close/>
                  <a:moveTo>
                    <a:pt x="588" y="309"/>
                  </a:moveTo>
                  <a:lnTo>
                    <a:pt x="588" y="309"/>
                  </a:lnTo>
                  <a:lnTo>
                    <a:pt x="588" y="318"/>
                  </a:lnTo>
                  <a:lnTo>
                    <a:pt x="590" y="326"/>
                  </a:lnTo>
                  <a:lnTo>
                    <a:pt x="593" y="340"/>
                  </a:lnTo>
                  <a:lnTo>
                    <a:pt x="593" y="340"/>
                  </a:lnTo>
                  <a:lnTo>
                    <a:pt x="598" y="334"/>
                  </a:lnTo>
                  <a:lnTo>
                    <a:pt x="599" y="327"/>
                  </a:lnTo>
                  <a:lnTo>
                    <a:pt x="601" y="312"/>
                  </a:lnTo>
                  <a:lnTo>
                    <a:pt x="601" y="312"/>
                  </a:lnTo>
                  <a:lnTo>
                    <a:pt x="595" y="311"/>
                  </a:lnTo>
                  <a:lnTo>
                    <a:pt x="588" y="309"/>
                  </a:lnTo>
                  <a:lnTo>
                    <a:pt x="588" y="309"/>
                  </a:lnTo>
                  <a:close/>
                  <a:moveTo>
                    <a:pt x="758" y="364"/>
                  </a:moveTo>
                  <a:lnTo>
                    <a:pt x="758" y="364"/>
                  </a:lnTo>
                  <a:lnTo>
                    <a:pt x="762" y="334"/>
                  </a:lnTo>
                  <a:lnTo>
                    <a:pt x="762" y="327"/>
                  </a:lnTo>
                  <a:lnTo>
                    <a:pt x="762" y="320"/>
                  </a:lnTo>
                  <a:lnTo>
                    <a:pt x="761" y="314"/>
                  </a:lnTo>
                  <a:lnTo>
                    <a:pt x="758" y="309"/>
                  </a:lnTo>
                  <a:lnTo>
                    <a:pt x="758" y="309"/>
                  </a:lnTo>
                  <a:lnTo>
                    <a:pt x="756" y="315"/>
                  </a:lnTo>
                  <a:lnTo>
                    <a:pt x="755" y="321"/>
                  </a:lnTo>
                  <a:lnTo>
                    <a:pt x="753" y="337"/>
                  </a:lnTo>
                  <a:lnTo>
                    <a:pt x="755" y="350"/>
                  </a:lnTo>
                  <a:lnTo>
                    <a:pt x="758" y="364"/>
                  </a:lnTo>
                  <a:lnTo>
                    <a:pt x="758" y="364"/>
                  </a:lnTo>
                  <a:close/>
                  <a:moveTo>
                    <a:pt x="154" y="320"/>
                  </a:moveTo>
                  <a:lnTo>
                    <a:pt x="154" y="320"/>
                  </a:lnTo>
                  <a:lnTo>
                    <a:pt x="154" y="317"/>
                  </a:lnTo>
                  <a:lnTo>
                    <a:pt x="155" y="314"/>
                  </a:lnTo>
                  <a:lnTo>
                    <a:pt x="155" y="311"/>
                  </a:lnTo>
                  <a:lnTo>
                    <a:pt x="154" y="309"/>
                  </a:lnTo>
                  <a:lnTo>
                    <a:pt x="154" y="309"/>
                  </a:lnTo>
                  <a:lnTo>
                    <a:pt x="151" y="315"/>
                  </a:lnTo>
                  <a:lnTo>
                    <a:pt x="151" y="318"/>
                  </a:lnTo>
                  <a:lnTo>
                    <a:pt x="154" y="320"/>
                  </a:lnTo>
                  <a:lnTo>
                    <a:pt x="154" y="320"/>
                  </a:lnTo>
                  <a:close/>
                  <a:moveTo>
                    <a:pt x="198" y="323"/>
                  </a:moveTo>
                  <a:lnTo>
                    <a:pt x="198" y="323"/>
                  </a:lnTo>
                  <a:lnTo>
                    <a:pt x="206" y="323"/>
                  </a:lnTo>
                  <a:lnTo>
                    <a:pt x="206" y="323"/>
                  </a:lnTo>
                  <a:lnTo>
                    <a:pt x="206" y="318"/>
                  </a:lnTo>
                  <a:lnTo>
                    <a:pt x="206" y="315"/>
                  </a:lnTo>
                  <a:lnTo>
                    <a:pt x="204" y="312"/>
                  </a:lnTo>
                  <a:lnTo>
                    <a:pt x="201" y="309"/>
                  </a:lnTo>
                  <a:lnTo>
                    <a:pt x="201" y="309"/>
                  </a:lnTo>
                  <a:lnTo>
                    <a:pt x="200" y="315"/>
                  </a:lnTo>
                  <a:lnTo>
                    <a:pt x="198" y="318"/>
                  </a:lnTo>
                  <a:lnTo>
                    <a:pt x="198" y="323"/>
                  </a:lnTo>
                  <a:lnTo>
                    <a:pt x="198" y="323"/>
                  </a:lnTo>
                  <a:close/>
                  <a:moveTo>
                    <a:pt x="396" y="314"/>
                  </a:moveTo>
                  <a:lnTo>
                    <a:pt x="396" y="314"/>
                  </a:lnTo>
                  <a:lnTo>
                    <a:pt x="402" y="312"/>
                  </a:lnTo>
                  <a:lnTo>
                    <a:pt x="407" y="314"/>
                  </a:lnTo>
                  <a:lnTo>
                    <a:pt x="407" y="314"/>
                  </a:lnTo>
                  <a:lnTo>
                    <a:pt x="406" y="312"/>
                  </a:lnTo>
                  <a:lnTo>
                    <a:pt x="402" y="311"/>
                  </a:lnTo>
                  <a:lnTo>
                    <a:pt x="398" y="309"/>
                  </a:lnTo>
                  <a:lnTo>
                    <a:pt x="398" y="309"/>
                  </a:lnTo>
                  <a:lnTo>
                    <a:pt x="396" y="312"/>
                  </a:lnTo>
                  <a:lnTo>
                    <a:pt x="396" y="314"/>
                  </a:lnTo>
                  <a:lnTo>
                    <a:pt x="396" y="314"/>
                  </a:lnTo>
                  <a:close/>
                  <a:moveTo>
                    <a:pt x="37" y="321"/>
                  </a:moveTo>
                  <a:lnTo>
                    <a:pt x="37" y="321"/>
                  </a:lnTo>
                  <a:lnTo>
                    <a:pt x="38" y="320"/>
                  </a:lnTo>
                  <a:lnTo>
                    <a:pt x="38" y="318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38" y="312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7" y="315"/>
                  </a:lnTo>
                  <a:lnTo>
                    <a:pt x="37" y="321"/>
                  </a:lnTo>
                  <a:lnTo>
                    <a:pt x="37" y="321"/>
                  </a:lnTo>
                  <a:close/>
                  <a:moveTo>
                    <a:pt x="160" y="321"/>
                  </a:moveTo>
                  <a:lnTo>
                    <a:pt x="160" y="321"/>
                  </a:lnTo>
                  <a:lnTo>
                    <a:pt x="162" y="321"/>
                  </a:lnTo>
                  <a:lnTo>
                    <a:pt x="165" y="323"/>
                  </a:lnTo>
                  <a:lnTo>
                    <a:pt x="165" y="323"/>
                  </a:lnTo>
                  <a:lnTo>
                    <a:pt x="163" y="315"/>
                  </a:lnTo>
                  <a:lnTo>
                    <a:pt x="160" y="311"/>
                  </a:lnTo>
                  <a:lnTo>
                    <a:pt x="160" y="311"/>
                  </a:lnTo>
                  <a:lnTo>
                    <a:pt x="160" y="315"/>
                  </a:lnTo>
                  <a:lnTo>
                    <a:pt x="160" y="321"/>
                  </a:lnTo>
                  <a:lnTo>
                    <a:pt x="160" y="321"/>
                  </a:lnTo>
                  <a:close/>
                  <a:moveTo>
                    <a:pt x="273" y="314"/>
                  </a:moveTo>
                  <a:lnTo>
                    <a:pt x="273" y="314"/>
                  </a:lnTo>
                  <a:lnTo>
                    <a:pt x="274" y="314"/>
                  </a:lnTo>
                  <a:lnTo>
                    <a:pt x="276" y="314"/>
                  </a:lnTo>
                  <a:lnTo>
                    <a:pt x="276" y="314"/>
                  </a:lnTo>
                  <a:lnTo>
                    <a:pt x="276" y="311"/>
                  </a:lnTo>
                  <a:lnTo>
                    <a:pt x="276" y="311"/>
                  </a:lnTo>
                  <a:lnTo>
                    <a:pt x="274" y="312"/>
                  </a:lnTo>
                  <a:lnTo>
                    <a:pt x="273" y="312"/>
                  </a:lnTo>
                  <a:lnTo>
                    <a:pt x="273" y="314"/>
                  </a:lnTo>
                  <a:lnTo>
                    <a:pt x="273" y="314"/>
                  </a:lnTo>
                  <a:close/>
                  <a:moveTo>
                    <a:pt x="345" y="312"/>
                  </a:moveTo>
                  <a:lnTo>
                    <a:pt x="345" y="312"/>
                  </a:lnTo>
                  <a:lnTo>
                    <a:pt x="348" y="315"/>
                  </a:lnTo>
                  <a:lnTo>
                    <a:pt x="349" y="318"/>
                  </a:lnTo>
                  <a:lnTo>
                    <a:pt x="349" y="318"/>
                  </a:lnTo>
                  <a:lnTo>
                    <a:pt x="354" y="318"/>
                  </a:lnTo>
                  <a:lnTo>
                    <a:pt x="357" y="317"/>
                  </a:lnTo>
                  <a:lnTo>
                    <a:pt x="361" y="312"/>
                  </a:lnTo>
                  <a:lnTo>
                    <a:pt x="361" y="312"/>
                  </a:lnTo>
                  <a:lnTo>
                    <a:pt x="358" y="311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5" y="312"/>
                  </a:lnTo>
                  <a:lnTo>
                    <a:pt x="345" y="312"/>
                  </a:lnTo>
                  <a:close/>
                  <a:moveTo>
                    <a:pt x="561" y="311"/>
                  </a:moveTo>
                  <a:lnTo>
                    <a:pt x="561" y="311"/>
                  </a:lnTo>
                  <a:lnTo>
                    <a:pt x="563" y="315"/>
                  </a:lnTo>
                  <a:lnTo>
                    <a:pt x="566" y="318"/>
                  </a:lnTo>
                  <a:lnTo>
                    <a:pt x="566" y="318"/>
                  </a:lnTo>
                  <a:lnTo>
                    <a:pt x="567" y="317"/>
                  </a:lnTo>
                  <a:lnTo>
                    <a:pt x="567" y="315"/>
                  </a:lnTo>
                  <a:lnTo>
                    <a:pt x="566" y="312"/>
                  </a:lnTo>
                  <a:lnTo>
                    <a:pt x="567" y="311"/>
                  </a:lnTo>
                  <a:lnTo>
                    <a:pt x="567" y="311"/>
                  </a:lnTo>
                  <a:lnTo>
                    <a:pt x="564" y="311"/>
                  </a:lnTo>
                  <a:lnTo>
                    <a:pt x="561" y="311"/>
                  </a:lnTo>
                  <a:lnTo>
                    <a:pt x="561" y="311"/>
                  </a:lnTo>
                  <a:close/>
                  <a:moveTo>
                    <a:pt x="584" y="335"/>
                  </a:moveTo>
                  <a:lnTo>
                    <a:pt x="584" y="335"/>
                  </a:lnTo>
                  <a:lnTo>
                    <a:pt x="584" y="327"/>
                  </a:lnTo>
                  <a:lnTo>
                    <a:pt x="584" y="321"/>
                  </a:lnTo>
                  <a:lnTo>
                    <a:pt x="582" y="315"/>
                  </a:lnTo>
                  <a:lnTo>
                    <a:pt x="579" y="311"/>
                  </a:lnTo>
                  <a:lnTo>
                    <a:pt x="579" y="311"/>
                  </a:lnTo>
                  <a:lnTo>
                    <a:pt x="578" y="317"/>
                  </a:lnTo>
                  <a:lnTo>
                    <a:pt x="578" y="324"/>
                  </a:lnTo>
                  <a:lnTo>
                    <a:pt x="579" y="332"/>
                  </a:lnTo>
                  <a:lnTo>
                    <a:pt x="581" y="335"/>
                  </a:lnTo>
                  <a:lnTo>
                    <a:pt x="584" y="335"/>
                  </a:lnTo>
                  <a:lnTo>
                    <a:pt x="584" y="335"/>
                  </a:lnTo>
                  <a:close/>
                  <a:moveTo>
                    <a:pt x="639" y="312"/>
                  </a:moveTo>
                  <a:lnTo>
                    <a:pt x="639" y="312"/>
                  </a:lnTo>
                  <a:lnTo>
                    <a:pt x="639" y="317"/>
                  </a:lnTo>
                  <a:lnTo>
                    <a:pt x="642" y="321"/>
                  </a:lnTo>
                  <a:lnTo>
                    <a:pt x="645" y="323"/>
                  </a:lnTo>
                  <a:lnTo>
                    <a:pt x="648" y="326"/>
                  </a:lnTo>
                  <a:lnTo>
                    <a:pt x="648" y="326"/>
                  </a:lnTo>
                  <a:lnTo>
                    <a:pt x="646" y="311"/>
                  </a:lnTo>
                  <a:lnTo>
                    <a:pt x="646" y="311"/>
                  </a:lnTo>
                  <a:lnTo>
                    <a:pt x="642" y="311"/>
                  </a:lnTo>
                  <a:lnTo>
                    <a:pt x="639" y="312"/>
                  </a:lnTo>
                  <a:lnTo>
                    <a:pt x="639" y="312"/>
                  </a:lnTo>
                  <a:close/>
                  <a:moveTo>
                    <a:pt x="252" y="318"/>
                  </a:moveTo>
                  <a:lnTo>
                    <a:pt x="252" y="318"/>
                  </a:lnTo>
                  <a:lnTo>
                    <a:pt x="256" y="318"/>
                  </a:lnTo>
                  <a:lnTo>
                    <a:pt x="261" y="318"/>
                  </a:lnTo>
                  <a:lnTo>
                    <a:pt x="261" y="318"/>
                  </a:lnTo>
                  <a:lnTo>
                    <a:pt x="261" y="317"/>
                  </a:lnTo>
                  <a:lnTo>
                    <a:pt x="262" y="317"/>
                  </a:lnTo>
                  <a:lnTo>
                    <a:pt x="265" y="315"/>
                  </a:lnTo>
                  <a:lnTo>
                    <a:pt x="265" y="315"/>
                  </a:lnTo>
                  <a:lnTo>
                    <a:pt x="264" y="314"/>
                  </a:lnTo>
                  <a:lnTo>
                    <a:pt x="262" y="312"/>
                  </a:lnTo>
                  <a:lnTo>
                    <a:pt x="258" y="312"/>
                  </a:lnTo>
                  <a:lnTo>
                    <a:pt x="253" y="315"/>
                  </a:lnTo>
                  <a:lnTo>
                    <a:pt x="252" y="317"/>
                  </a:lnTo>
                  <a:lnTo>
                    <a:pt x="252" y="318"/>
                  </a:lnTo>
                  <a:lnTo>
                    <a:pt x="252" y="318"/>
                  </a:lnTo>
                  <a:close/>
                  <a:moveTo>
                    <a:pt x="299" y="314"/>
                  </a:moveTo>
                  <a:lnTo>
                    <a:pt x="299" y="314"/>
                  </a:lnTo>
                  <a:lnTo>
                    <a:pt x="303" y="314"/>
                  </a:lnTo>
                  <a:lnTo>
                    <a:pt x="305" y="314"/>
                  </a:lnTo>
                  <a:lnTo>
                    <a:pt x="305" y="314"/>
                  </a:lnTo>
                  <a:lnTo>
                    <a:pt x="305" y="314"/>
                  </a:lnTo>
                  <a:lnTo>
                    <a:pt x="305" y="312"/>
                  </a:lnTo>
                  <a:lnTo>
                    <a:pt x="305" y="312"/>
                  </a:lnTo>
                  <a:lnTo>
                    <a:pt x="302" y="312"/>
                  </a:lnTo>
                  <a:lnTo>
                    <a:pt x="300" y="312"/>
                  </a:lnTo>
                  <a:lnTo>
                    <a:pt x="299" y="314"/>
                  </a:lnTo>
                  <a:lnTo>
                    <a:pt x="299" y="314"/>
                  </a:lnTo>
                  <a:close/>
                  <a:moveTo>
                    <a:pt x="439" y="317"/>
                  </a:moveTo>
                  <a:lnTo>
                    <a:pt x="439" y="317"/>
                  </a:lnTo>
                  <a:lnTo>
                    <a:pt x="439" y="314"/>
                  </a:lnTo>
                  <a:lnTo>
                    <a:pt x="439" y="314"/>
                  </a:lnTo>
                  <a:lnTo>
                    <a:pt x="436" y="312"/>
                  </a:lnTo>
                  <a:lnTo>
                    <a:pt x="434" y="312"/>
                  </a:lnTo>
                  <a:lnTo>
                    <a:pt x="434" y="312"/>
                  </a:lnTo>
                  <a:lnTo>
                    <a:pt x="434" y="312"/>
                  </a:lnTo>
                  <a:lnTo>
                    <a:pt x="436" y="315"/>
                  </a:lnTo>
                  <a:lnTo>
                    <a:pt x="439" y="317"/>
                  </a:lnTo>
                  <a:lnTo>
                    <a:pt x="439" y="317"/>
                  </a:lnTo>
                  <a:close/>
                  <a:moveTo>
                    <a:pt x="444" y="312"/>
                  </a:moveTo>
                  <a:lnTo>
                    <a:pt x="444" y="312"/>
                  </a:lnTo>
                  <a:lnTo>
                    <a:pt x="445" y="317"/>
                  </a:lnTo>
                  <a:lnTo>
                    <a:pt x="447" y="318"/>
                  </a:lnTo>
                  <a:lnTo>
                    <a:pt x="448" y="320"/>
                  </a:lnTo>
                  <a:lnTo>
                    <a:pt x="448" y="320"/>
                  </a:lnTo>
                  <a:lnTo>
                    <a:pt x="448" y="317"/>
                  </a:lnTo>
                  <a:lnTo>
                    <a:pt x="450" y="312"/>
                  </a:lnTo>
                  <a:lnTo>
                    <a:pt x="450" y="312"/>
                  </a:lnTo>
                  <a:lnTo>
                    <a:pt x="447" y="312"/>
                  </a:lnTo>
                  <a:lnTo>
                    <a:pt x="445" y="312"/>
                  </a:lnTo>
                  <a:lnTo>
                    <a:pt x="444" y="312"/>
                  </a:lnTo>
                  <a:lnTo>
                    <a:pt x="444" y="312"/>
                  </a:lnTo>
                  <a:close/>
                  <a:moveTo>
                    <a:pt x="221" y="318"/>
                  </a:moveTo>
                  <a:lnTo>
                    <a:pt x="221" y="318"/>
                  </a:lnTo>
                  <a:lnTo>
                    <a:pt x="227" y="317"/>
                  </a:lnTo>
                  <a:lnTo>
                    <a:pt x="229" y="317"/>
                  </a:lnTo>
                  <a:lnTo>
                    <a:pt x="230" y="315"/>
                  </a:lnTo>
                  <a:lnTo>
                    <a:pt x="230" y="315"/>
                  </a:lnTo>
                  <a:lnTo>
                    <a:pt x="230" y="314"/>
                  </a:lnTo>
                  <a:lnTo>
                    <a:pt x="230" y="314"/>
                  </a:lnTo>
                  <a:lnTo>
                    <a:pt x="224" y="314"/>
                  </a:lnTo>
                  <a:lnTo>
                    <a:pt x="219" y="312"/>
                  </a:lnTo>
                  <a:lnTo>
                    <a:pt x="219" y="312"/>
                  </a:lnTo>
                  <a:lnTo>
                    <a:pt x="219" y="315"/>
                  </a:lnTo>
                  <a:lnTo>
                    <a:pt x="221" y="318"/>
                  </a:lnTo>
                  <a:lnTo>
                    <a:pt x="221" y="318"/>
                  </a:lnTo>
                  <a:close/>
                  <a:moveTo>
                    <a:pt x="546" y="318"/>
                  </a:moveTo>
                  <a:lnTo>
                    <a:pt x="546" y="318"/>
                  </a:lnTo>
                  <a:lnTo>
                    <a:pt x="549" y="312"/>
                  </a:lnTo>
                  <a:lnTo>
                    <a:pt x="549" y="312"/>
                  </a:lnTo>
                  <a:lnTo>
                    <a:pt x="546" y="315"/>
                  </a:lnTo>
                  <a:lnTo>
                    <a:pt x="544" y="317"/>
                  </a:lnTo>
                  <a:lnTo>
                    <a:pt x="546" y="318"/>
                  </a:lnTo>
                  <a:lnTo>
                    <a:pt x="546" y="318"/>
                  </a:lnTo>
                  <a:close/>
                  <a:moveTo>
                    <a:pt x="15" y="337"/>
                  </a:moveTo>
                  <a:lnTo>
                    <a:pt x="15" y="337"/>
                  </a:lnTo>
                  <a:lnTo>
                    <a:pt x="17" y="330"/>
                  </a:lnTo>
                  <a:lnTo>
                    <a:pt x="17" y="324"/>
                  </a:lnTo>
                  <a:lnTo>
                    <a:pt x="15" y="318"/>
                  </a:lnTo>
                  <a:lnTo>
                    <a:pt x="14" y="314"/>
                  </a:lnTo>
                  <a:lnTo>
                    <a:pt x="14" y="314"/>
                  </a:lnTo>
                  <a:lnTo>
                    <a:pt x="14" y="326"/>
                  </a:lnTo>
                  <a:lnTo>
                    <a:pt x="14" y="332"/>
                  </a:lnTo>
                  <a:lnTo>
                    <a:pt x="15" y="337"/>
                  </a:lnTo>
                  <a:lnTo>
                    <a:pt x="15" y="337"/>
                  </a:lnTo>
                  <a:close/>
                  <a:moveTo>
                    <a:pt x="454" y="314"/>
                  </a:moveTo>
                  <a:lnTo>
                    <a:pt x="454" y="314"/>
                  </a:lnTo>
                  <a:lnTo>
                    <a:pt x="453" y="318"/>
                  </a:lnTo>
                  <a:lnTo>
                    <a:pt x="453" y="321"/>
                  </a:lnTo>
                  <a:lnTo>
                    <a:pt x="453" y="321"/>
                  </a:lnTo>
                  <a:lnTo>
                    <a:pt x="456" y="321"/>
                  </a:lnTo>
                  <a:lnTo>
                    <a:pt x="460" y="320"/>
                  </a:lnTo>
                  <a:lnTo>
                    <a:pt x="460" y="320"/>
                  </a:lnTo>
                  <a:lnTo>
                    <a:pt x="460" y="318"/>
                  </a:lnTo>
                  <a:lnTo>
                    <a:pt x="460" y="315"/>
                  </a:lnTo>
                  <a:lnTo>
                    <a:pt x="460" y="315"/>
                  </a:lnTo>
                  <a:lnTo>
                    <a:pt x="457" y="314"/>
                  </a:lnTo>
                  <a:lnTo>
                    <a:pt x="454" y="314"/>
                  </a:lnTo>
                  <a:lnTo>
                    <a:pt x="454" y="314"/>
                  </a:lnTo>
                  <a:close/>
                  <a:moveTo>
                    <a:pt x="561" y="323"/>
                  </a:moveTo>
                  <a:lnTo>
                    <a:pt x="561" y="323"/>
                  </a:lnTo>
                  <a:lnTo>
                    <a:pt x="558" y="318"/>
                  </a:lnTo>
                  <a:lnTo>
                    <a:pt x="555" y="314"/>
                  </a:lnTo>
                  <a:lnTo>
                    <a:pt x="555" y="314"/>
                  </a:lnTo>
                  <a:lnTo>
                    <a:pt x="555" y="320"/>
                  </a:lnTo>
                  <a:lnTo>
                    <a:pt x="556" y="323"/>
                  </a:lnTo>
                  <a:lnTo>
                    <a:pt x="558" y="323"/>
                  </a:lnTo>
                  <a:lnTo>
                    <a:pt x="561" y="323"/>
                  </a:lnTo>
                  <a:lnTo>
                    <a:pt x="561" y="323"/>
                  </a:lnTo>
                  <a:close/>
                  <a:moveTo>
                    <a:pt x="732" y="326"/>
                  </a:moveTo>
                  <a:lnTo>
                    <a:pt x="732" y="326"/>
                  </a:lnTo>
                  <a:lnTo>
                    <a:pt x="730" y="318"/>
                  </a:lnTo>
                  <a:lnTo>
                    <a:pt x="729" y="314"/>
                  </a:lnTo>
                  <a:lnTo>
                    <a:pt x="729" y="314"/>
                  </a:lnTo>
                  <a:lnTo>
                    <a:pt x="730" y="321"/>
                  </a:lnTo>
                  <a:lnTo>
                    <a:pt x="732" y="326"/>
                  </a:lnTo>
                  <a:lnTo>
                    <a:pt x="732" y="326"/>
                  </a:lnTo>
                  <a:close/>
                  <a:moveTo>
                    <a:pt x="332" y="317"/>
                  </a:moveTo>
                  <a:lnTo>
                    <a:pt x="332" y="317"/>
                  </a:lnTo>
                  <a:lnTo>
                    <a:pt x="335" y="318"/>
                  </a:lnTo>
                  <a:lnTo>
                    <a:pt x="340" y="318"/>
                  </a:lnTo>
                  <a:lnTo>
                    <a:pt x="340" y="318"/>
                  </a:lnTo>
                  <a:lnTo>
                    <a:pt x="338" y="315"/>
                  </a:lnTo>
                  <a:lnTo>
                    <a:pt x="337" y="314"/>
                  </a:lnTo>
                  <a:lnTo>
                    <a:pt x="334" y="315"/>
                  </a:lnTo>
                  <a:lnTo>
                    <a:pt x="332" y="317"/>
                  </a:lnTo>
                  <a:lnTo>
                    <a:pt x="332" y="317"/>
                  </a:lnTo>
                  <a:close/>
                  <a:moveTo>
                    <a:pt x="172" y="320"/>
                  </a:moveTo>
                  <a:lnTo>
                    <a:pt x="172" y="320"/>
                  </a:lnTo>
                  <a:lnTo>
                    <a:pt x="172" y="318"/>
                  </a:lnTo>
                  <a:lnTo>
                    <a:pt x="172" y="317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2" y="315"/>
                  </a:lnTo>
                  <a:lnTo>
                    <a:pt x="171" y="318"/>
                  </a:lnTo>
                  <a:lnTo>
                    <a:pt x="172" y="320"/>
                  </a:lnTo>
                  <a:lnTo>
                    <a:pt x="172" y="320"/>
                  </a:lnTo>
                  <a:close/>
                  <a:moveTo>
                    <a:pt x="617" y="317"/>
                  </a:moveTo>
                  <a:lnTo>
                    <a:pt x="617" y="317"/>
                  </a:lnTo>
                  <a:lnTo>
                    <a:pt x="611" y="315"/>
                  </a:lnTo>
                  <a:lnTo>
                    <a:pt x="611" y="315"/>
                  </a:lnTo>
                  <a:lnTo>
                    <a:pt x="610" y="320"/>
                  </a:lnTo>
                  <a:lnTo>
                    <a:pt x="611" y="321"/>
                  </a:lnTo>
                  <a:lnTo>
                    <a:pt x="613" y="321"/>
                  </a:lnTo>
                  <a:lnTo>
                    <a:pt x="616" y="320"/>
                  </a:lnTo>
                  <a:lnTo>
                    <a:pt x="617" y="317"/>
                  </a:lnTo>
                  <a:lnTo>
                    <a:pt x="617" y="317"/>
                  </a:lnTo>
                  <a:close/>
                  <a:moveTo>
                    <a:pt x="689" y="329"/>
                  </a:moveTo>
                  <a:lnTo>
                    <a:pt x="689" y="329"/>
                  </a:lnTo>
                  <a:lnTo>
                    <a:pt x="692" y="332"/>
                  </a:lnTo>
                  <a:lnTo>
                    <a:pt x="697" y="335"/>
                  </a:lnTo>
                  <a:lnTo>
                    <a:pt x="697" y="335"/>
                  </a:lnTo>
                  <a:lnTo>
                    <a:pt x="692" y="315"/>
                  </a:lnTo>
                  <a:lnTo>
                    <a:pt x="692" y="315"/>
                  </a:lnTo>
                  <a:lnTo>
                    <a:pt x="691" y="321"/>
                  </a:lnTo>
                  <a:lnTo>
                    <a:pt x="689" y="329"/>
                  </a:lnTo>
                  <a:lnTo>
                    <a:pt x="689" y="329"/>
                  </a:lnTo>
                  <a:close/>
                  <a:moveTo>
                    <a:pt x="470" y="318"/>
                  </a:moveTo>
                  <a:lnTo>
                    <a:pt x="470" y="318"/>
                  </a:lnTo>
                  <a:lnTo>
                    <a:pt x="474" y="318"/>
                  </a:lnTo>
                  <a:lnTo>
                    <a:pt x="477" y="318"/>
                  </a:lnTo>
                  <a:lnTo>
                    <a:pt x="479" y="317"/>
                  </a:lnTo>
                  <a:lnTo>
                    <a:pt x="479" y="317"/>
                  </a:lnTo>
                  <a:lnTo>
                    <a:pt x="473" y="315"/>
                  </a:lnTo>
                  <a:lnTo>
                    <a:pt x="470" y="317"/>
                  </a:lnTo>
                  <a:lnTo>
                    <a:pt x="470" y="318"/>
                  </a:lnTo>
                  <a:lnTo>
                    <a:pt x="470" y="318"/>
                  </a:lnTo>
                  <a:close/>
                  <a:moveTo>
                    <a:pt x="395" y="320"/>
                  </a:moveTo>
                  <a:lnTo>
                    <a:pt x="395" y="320"/>
                  </a:lnTo>
                  <a:lnTo>
                    <a:pt x="399" y="323"/>
                  </a:lnTo>
                  <a:lnTo>
                    <a:pt x="402" y="324"/>
                  </a:lnTo>
                  <a:lnTo>
                    <a:pt x="412" y="326"/>
                  </a:lnTo>
                  <a:lnTo>
                    <a:pt x="412" y="326"/>
                  </a:lnTo>
                  <a:lnTo>
                    <a:pt x="413" y="324"/>
                  </a:lnTo>
                  <a:lnTo>
                    <a:pt x="415" y="321"/>
                  </a:lnTo>
                  <a:lnTo>
                    <a:pt x="415" y="321"/>
                  </a:lnTo>
                  <a:lnTo>
                    <a:pt x="412" y="318"/>
                  </a:lnTo>
                  <a:lnTo>
                    <a:pt x="407" y="317"/>
                  </a:lnTo>
                  <a:lnTo>
                    <a:pt x="401" y="317"/>
                  </a:lnTo>
                  <a:lnTo>
                    <a:pt x="395" y="320"/>
                  </a:lnTo>
                  <a:lnTo>
                    <a:pt x="395" y="320"/>
                  </a:lnTo>
                  <a:close/>
                  <a:moveTo>
                    <a:pt x="532" y="323"/>
                  </a:moveTo>
                  <a:lnTo>
                    <a:pt x="532" y="323"/>
                  </a:lnTo>
                  <a:lnTo>
                    <a:pt x="532" y="321"/>
                  </a:lnTo>
                  <a:lnTo>
                    <a:pt x="534" y="320"/>
                  </a:lnTo>
                  <a:lnTo>
                    <a:pt x="534" y="318"/>
                  </a:lnTo>
                  <a:lnTo>
                    <a:pt x="534" y="318"/>
                  </a:lnTo>
                  <a:lnTo>
                    <a:pt x="532" y="317"/>
                  </a:lnTo>
                  <a:lnTo>
                    <a:pt x="529" y="315"/>
                  </a:lnTo>
                  <a:lnTo>
                    <a:pt x="529" y="315"/>
                  </a:lnTo>
                  <a:lnTo>
                    <a:pt x="529" y="320"/>
                  </a:lnTo>
                  <a:lnTo>
                    <a:pt x="532" y="323"/>
                  </a:lnTo>
                  <a:lnTo>
                    <a:pt x="532" y="323"/>
                  </a:lnTo>
                  <a:close/>
                  <a:moveTo>
                    <a:pt x="187" y="324"/>
                  </a:moveTo>
                  <a:lnTo>
                    <a:pt x="187" y="324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1" y="320"/>
                  </a:lnTo>
                  <a:lnTo>
                    <a:pt x="187" y="317"/>
                  </a:lnTo>
                  <a:lnTo>
                    <a:pt x="187" y="317"/>
                  </a:lnTo>
                  <a:lnTo>
                    <a:pt x="187" y="324"/>
                  </a:lnTo>
                  <a:lnTo>
                    <a:pt x="187" y="324"/>
                  </a:lnTo>
                  <a:close/>
                  <a:moveTo>
                    <a:pt x="720" y="343"/>
                  </a:moveTo>
                  <a:lnTo>
                    <a:pt x="720" y="343"/>
                  </a:lnTo>
                  <a:lnTo>
                    <a:pt x="720" y="329"/>
                  </a:lnTo>
                  <a:lnTo>
                    <a:pt x="718" y="317"/>
                  </a:lnTo>
                  <a:lnTo>
                    <a:pt x="718" y="317"/>
                  </a:lnTo>
                  <a:lnTo>
                    <a:pt x="715" y="332"/>
                  </a:lnTo>
                  <a:lnTo>
                    <a:pt x="717" y="338"/>
                  </a:lnTo>
                  <a:lnTo>
                    <a:pt x="718" y="341"/>
                  </a:lnTo>
                  <a:lnTo>
                    <a:pt x="720" y="343"/>
                  </a:lnTo>
                  <a:lnTo>
                    <a:pt x="720" y="343"/>
                  </a:lnTo>
                  <a:close/>
                  <a:moveTo>
                    <a:pt x="309" y="324"/>
                  </a:moveTo>
                  <a:lnTo>
                    <a:pt x="309" y="324"/>
                  </a:lnTo>
                  <a:lnTo>
                    <a:pt x="309" y="321"/>
                  </a:lnTo>
                  <a:lnTo>
                    <a:pt x="308" y="320"/>
                  </a:lnTo>
                  <a:lnTo>
                    <a:pt x="308" y="320"/>
                  </a:lnTo>
                  <a:lnTo>
                    <a:pt x="308" y="320"/>
                  </a:lnTo>
                  <a:lnTo>
                    <a:pt x="305" y="320"/>
                  </a:lnTo>
                  <a:lnTo>
                    <a:pt x="299" y="318"/>
                  </a:lnTo>
                  <a:lnTo>
                    <a:pt x="299" y="318"/>
                  </a:lnTo>
                  <a:lnTo>
                    <a:pt x="299" y="320"/>
                  </a:lnTo>
                  <a:lnTo>
                    <a:pt x="300" y="323"/>
                  </a:lnTo>
                  <a:lnTo>
                    <a:pt x="303" y="324"/>
                  </a:lnTo>
                  <a:lnTo>
                    <a:pt x="309" y="324"/>
                  </a:lnTo>
                  <a:lnTo>
                    <a:pt x="309" y="324"/>
                  </a:lnTo>
                  <a:close/>
                  <a:moveTo>
                    <a:pt x="683" y="321"/>
                  </a:moveTo>
                  <a:lnTo>
                    <a:pt x="685" y="321"/>
                  </a:lnTo>
                  <a:lnTo>
                    <a:pt x="685" y="321"/>
                  </a:lnTo>
                  <a:lnTo>
                    <a:pt x="686" y="320"/>
                  </a:lnTo>
                  <a:lnTo>
                    <a:pt x="686" y="318"/>
                  </a:lnTo>
                  <a:lnTo>
                    <a:pt x="686" y="318"/>
                  </a:lnTo>
                  <a:lnTo>
                    <a:pt x="685" y="318"/>
                  </a:lnTo>
                  <a:lnTo>
                    <a:pt x="685" y="318"/>
                  </a:lnTo>
                  <a:lnTo>
                    <a:pt x="683" y="320"/>
                  </a:lnTo>
                  <a:lnTo>
                    <a:pt x="683" y="321"/>
                  </a:lnTo>
                  <a:lnTo>
                    <a:pt x="683" y="321"/>
                  </a:lnTo>
                  <a:close/>
                  <a:moveTo>
                    <a:pt x="294" y="337"/>
                  </a:moveTo>
                  <a:lnTo>
                    <a:pt x="294" y="337"/>
                  </a:lnTo>
                  <a:lnTo>
                    <a:pt x="293" y="327"/>
                  </a:lnTo>
                  <a:lnTo>
                    <a:pt x="291" y="323"/>
                  </a:lnTo>
                  <a:lnTo>
                    <a:pt x="290" y="318"/>
                  </a:lnTo>
                  <a:lnTo>
                    <a:pt x="290" y="318"/>
                  </a:lnTo>
                  <a:lnTo>
                    <a:pt x="291" y="329"/>
                  </a:lnTo>
                  <a:lnTo>
                    <a:pt x="294" y="337"/>
                  </a:lnTo>
                  <a:lnTo>
                    <a:pt x="294" y="337"/>
                  </a:lnTo>
                  <a:close/>
                  <a:moveTo>
                    <a:pt x="430" y="326"/>
                  </a:moveTo>
                  <a:lnTo>
                    <a:pt x="430" y="326"/>
                  </a:lnTo>
                  <a:lnTo>
                    <a:pt x="428" y="321"/>
                  </a:lnTo>
                  <a:lnTo>
                    <a:pt x="424" y="318"/>
                  </a:lnTo>
                  <a:lnTo>
                    <a:pt x="424" y="318"/>
                  </a:lnTo>
                  <a:lnTo>
                    <a:pt x="425" y="324"/>
                  </a:lnTo>
                  <a:lnTo>
                    <a:pt x="427" y="326"/>
                  </a:lnTo>
                  <a:lnTo>
                    <a:pt x="430" y="326"/>
                  </a:lnTo>
                  <a:lnTo>
                    <a:pt x="430" y="326"/>
                  </a:lnTo>
                  <a:close/>
                  <a:moveTo>
                    <a:pt x="470" y="324"/>
                  </a:moveTo>
                  <a:lnTo>
                    <a:pt x="470" y="324"/>
                  </a:lnTo>
                  <a:lnTo>
                    <a:pt x="471" y="327"/>
                  </a:lnTo>
                  <a:lnTo>
                    <a:pt x="476" y="330"/>
                  </a:lnTo>
                  <a:lnTo>
                    <a:pt x="482" y="332"/>
                  </a:lnTo>
                  <a:lnTo>
                    <a:pt x="486" y="334"/>
                  </a:lnTo>
                  <a:lnTo>
                    <a:pt x="486" y="334"/>
                  </a:lnTo>
                  <a:lnTo>
                    <a:pt x="488" y="326"/>
                  </a:lnTo>
                  <a:lnTo>
                    <a:pt x="488" y="323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83" y="321"/>
                  </a:lnTo>
                  <a:lnTo>
                    <a:pt x="479" y="323"/>
                  </a:lnTo>
                  <a:lnTo>
                    <a:pt x="474" y="323"/>
                  </a:lnTo>
                  <a:lnTo>
                    <a:pt x="470" y="324"/>
                  </a:lnTo>
                  <a:lnTo>
                    <a:pt x="470" y="324"/>
                  </a:lnTo>
                  <a:close/>
                  <a:moveTo>
                    <a:pt x="148" y="329"/>
                  </a:moveTo>
                  <a:lnTo>
                    <a:pt x="148" y="329"/>
                  </a:lnTo>
                  <a:lnTo>
                    <a:pt x="148" y="323"/>
                  </a:lnTo>
                  <a:lnTo>
                    <a:pt x="146" y="321"/>
                  </a:lnTo>
                  <a:lnTo>
                    <a:pt x="145" y="320"/>
                  </a:lnTo>
                  <a:lnTo>
                    <a:pt x="145" y="320"/>
                  </a:lnTo>
                  <a:lnTo>
                    <a:pt x="145" y="324"/>
                  </a:lnTo>
                  <a:lnTo>
                    <a:pt x="146" y="327"/>
                  </a:lnTo>
                  <a:lnTo>
                    <a:pt x="148" y="329"/>
                  </a:lnTo>
                  <a:lnTo>
                    <a:pt x="148" y="329"/>
                  </a:lnTo>
                  <a:close/>
                  <a:moveTo>
                    <a:pt x="180" y="324"/>
                  </a:moveTo>
                  <a:lnTo>
                    <a:pt x="180" y="324"/>
                  </a:lnTo>
                  <a:lnTo>
                    <a:pt x="181" y="323"/>
                  </a:lnTo>
                  <a:lnTo>
                    <a:pt x="181" y="323"/>
                  </a:lnTo>
                  <a:lnTo>
                    <a:pt x="181" y="321"/>
                  </a:lnTo>
                  <a:lnTo>
                    <a:pt x="181" y="320"/>
                  </a:lnTo>
                  <a:lnTo>
                    <a:pt x="181" y="320"/>
                  </a:lnTo>
                  <a:lnTo>
                    <a:pt x="180" y="321"/>
                  </a:lnTo>
                  <a:lnTo>
                    <a:pt x="178" y="323"/>
                  </a:lnTo>
                  <a:lnTo>
                    <a:pt x="180" y="324"/>
                  </a:lnTo>
                  <a:lnTo>
                    <a:pt x="180" y="324"/>
                  </a:lnTo>
                  <a:close/>
                  <a:moveTo>
                    <a:pt x="226" y="321"/>
                  </a:moveTo>
                  <a:lnTo>
                    <a:pt x="226" y="321"/>
                  </a:lnTo>
                  <a:lnTo>
                    <a:pt x="230" y="321"/>
                  </a:lnTo>
                  <a:lnTo>
                    <a:pt x="232" y="321"/>
                  </a:lnTo>
                  <a:lnTo>
                    <a:pt x="233" y="320"/>
                  </a:lnTo>
                  <a:lnTo>
                    <a:pt x="233" y="320"/>
                  </a:lnTo>
                  <a:lnTo>
                    <a:pt x="229" y="320"/>
                  </a:lnTo>
                  <a:lnTo>
                    <a:pt x="226" y="321"/>
                  </a:lnTo>
                  <a:lnTo>
                    <a:pt x="226" y="321"/>
                  </a:lnTo>
                  <a:close/>
                  <a:moveTo>
                    <a:pt x="285" y="326"/>
                  </a:moveTo>
                  <a:lnTo>
                    <a:pt x="285" y="326"/>
                  </a:lnTo>
                  <a:lnTo>
                    <a:pt x="285" y="323"/>
                  </a:lnTo>
                  <a:lnTo>
                    <a:pt x="284" y="321"/>
                  </a:lnTo>
                  <a:lnTo>
                    <a:pt x="284" y="321"/>
                  </a:lnTo>
                  <a:lnTo>
                    <a:pt x="284" y="321"/>
                  </a:lnTo>
                  <a:lnTo>
                    <a:pt x="284" y="323"/>
                  </a:lnTo>
                  <a:lnTo>
                    <a:pt x="284" y="324"/>
                  </a:lnTo>
                  <a:lnTo>
                    <a:pt x="284" y="326"/>
                  </a:lnTo>
                  <a:lnTo>
                    <a:pt x="285" y="326"/>
                  </a:lnTo>
                  <a:lnTo>
                    <a:pt x="285" y="326"/>
                  </a:lnTo>
                  <a:close/>
                  <a:moveTo>
                    <a:pt x="355" y="326"/>
                  </a:moveTo>
                  <a:lnTo>
                    <a:pt x="355" y="326"/>
                  </a:lnTo>
                  <a:lnTo>
                    <a:pt x="355" y="327"/>
                  </a:lnTo>
                  <a:lnTo>
                    <a:pt x="355" y="327"/>
                  </a:lnTo>
                  <a:lnTo>
                    <a:pt x="361" y="329"/>
                  </a:lnTo>
                  <a:lnTo>
                    <a:pt x="367" y="329"/>
                  </a:lnTo>
                  <a:lnTo>
                    <a:pt x="367" y="329"/>
                  </a:lnTo>
                  <a:lnTo>
                    <a:pt x="367" y="326"/>
                  </a:lnTo>
                  <a:lnTo>
                    <a:pt x="367" y="321"/>
                  </a:lnTo>
                  <a:lnTo>
                    <a:pt x="367" y="321"/>
                  </a:lnTo>
                  <a:lnTo>
                    <a:pt x="360" y="321"/>
                  </a:lnTo>
                  <a:lnTo>
                    <a:pt x="357" y="323"/>
                  </a:lnTo>
                  <a:lnTo>
                    <a:pt x="355" y="326"/>
                  </a:lnTo>
                  <a:lnTo>
                    <a:pt x="355" y="326"/>
                  </a:lnTo>
                  <a:close/>
                  <a:moveTo>
                    <a:pt x="541" y="326"/>
                  </a:moveTo>
                  <a:lnTo>
                    <a:pt x="541" y="326"/>
                  </a:lnTo>
                  <a:lnTo>
                    <a:pt x="543" y="324"/>
                  </a:lnTo>
                  <a:lnTo>
                    <a:pt x="544" y="324"/>
                  </a:lnTo>
                  <a:lnTo>
                    <a:pt x="544" y="321"/>
                  </a:lnTo>
                  <a:lnTo>
                    <a:pt x="544" y="321"/>
                  </a:lnTo>
                  <a:lnTo>
                    <a:pt x="541" y="321"/>
                  </a:lnTo>
                  <a:lnTo>
                    <a:pt x="541" y="321"/>
                  </a:lnTo>
                  <a:lnTo>
                    <a:pt x="541" y="326"/>
                  </a:lnTo>
                  <a:lnTo>
                    <a:pt x="541" y="326"/>
                  </a:lnTo>
                  <a:close/>
                  <a:moveTo>
                    <a:pt x="627" y="346"/>
                  </a:moveTo>
                  <a:lnTo>
                    <a:pt x="627" y="346"/>
                  </a:lnTo>
                  <a:lnTo>
                    <a:pt x="628" y="346"/>
                  </a:lnTo>
                  <a:lnTo>
                    <a:pt x="630" y="344"/>
                  </a:lnTo>
                  <a:lnTo>
                    <a:pt x="633" y="341"/>
                  </a:lnTo>
                  <a:lnTo>
                    <a:pt x="633" y="341"/>
                  </a:lnTo>
                  <a:lnTo>
                    <a:pt x="633" y="335"/>
                  </a:lnTo>
                  <a:lnTo>
                    <a:pt x="633" y="329"/>
                  </a:lnTo>
                  <a:lnTo>
                    <a:pt x="631" y="324"/>
                  </a:lnTo>
                  <a:lnTo>
                    <a:pt x="630" y="323"/>
                  </a:lnTo>
                  <a:lnTo>
                    <a:pt x="628" y="321"/>
                  </a:lnTo>
                  <a:lnTo>
                    <a:pt x="628" y="321"/>
                  </a:lnTo>
                  <a:lnTo>
                    <a:pt x="627" y="346"/>
                  </a:lnTo>
                  <a:lnTo>
                    <a:pt x="627" y="346"/>
                  </a:lnTo>
                  <a:close/>
                  <a:moveTo>
                    <a:pt x="657" y="346"/>
                  </a:moveTo>
                  <a:lnTo>
                    <a:pt x="657" y="346"/>
                  </a:lnTo>
                  <a:lnTo>
                    <a:pt x="663" y="344"/>
                  </a:lnTo>
                  <a:lnTo>
                    <a:pt x="663" y="344"/>
                  </a:lnTo>
                  <a:lnTo>
                    <a:pt x="663" y="330"/>
                  </a:lnTo>
                  <a:lnTo>
                    <a:pt x="663" y="326"/>
                  </a:lnTo>
                  <a:lnTo>
                    <a:pt x="660" y="321"/>
                  </a:lnTo>
                  <a:lnTo>
                    <a:pt x="660" y="321"/>
                  </a:lnTo>
                  <a:lnTo>
                    <a:pt x="659" y="335"/>
                  </a:lnTo>
                  <a:lnTo>
                    <a:pt x="657" y="346"/>
                  </a:lnTo>
                  <a:lnTo>
                    <a:pt x="657" y="346"/>
                  </a:lnTo>
                  <a:close/>
                  <a:moveTo>
                    <a:pt x="669" y="324"/>
                  </a:moveTo>
                  <a:lnTo>
                    <a:pt x="669" y="324"/>
                  </a:lnTo>
                  <a:lnTo>
                    <a:pt x="669" y="327"/>
                  </a:lnTo>
                  <a:lnTo>
                    <a:pt x="671" y="330"/>
                  </a:lnTo>
                  <a:lnTo>
                    <a:pt x="671" y="334"/>
                  </a:lnTo>
                  <a:lnTo>
                    <a:pt x="674" y="335"/>
                  </a:lnTo>
                  <a:lnTo>
                    <a:pt x="674" y="335"/>
                  </a:lnTo>
                  <a:lnTo>
                    <a:pt x="671" y="326"/>
                  </a:lnTo>
                  <a:lnTo>
                    <a:pt x="671" y="323"/>
                  </a:lnTo>
                  <a:lnTo>
                    <a:pt x="669" y="324"/>
                  </a:lnTo>
                  <a:lnTo>
                    <a:pt x="669" y="324"/>
                  </a:lnTo>
                  <a:close/>
                  <a:moveTo>
                    <a:pt x="335" y="324"/>
                  </a:moveTo>
                  <a:lnTo>
                    <a:pt x="335" y="324"/>
                  </a:lnTo>
                  <a:lnTo>
                    <a:pt x="338" y="326"/>
                  </a:lnTo>
                  <a:lnTo>
                    <a:pt x="340" y="327"/>
                  </a:lnTo>
                  <a:lnTo>
                    <a:pt x="341" y="330"/>
                  </a:lnTo>
                  <a:lnTo>
                    <a:pt x="343" y="332"/>
                  </a:lnTo>
                  <a:lnTo>
                    <a:pt x="343" y="332"/>
                  </a:lnTo>
                  <a:lnTo>
                    <a:pt x="346" y="329"/>
                  </a:lnTo>
                  <a:lnTo>
                    <a:pt x="346" y="329"/>
                  </a:lnTo>
                  <a:lnTo>
                    <a:pt x="348" y="326"/>
                  </a:lnTo>
                  <a:lnTo>
                    <a:pt x="348" y="326"/>
                  </a:lnTo>
                  <a:lnTo>
                    <a:pt x="345" y="323"/>
                  </a:lnTo>
                  <a:lnTo>
                    <a:pt x="345" y="323"/>
                  </a:lnTo>
                  <a:lnTo>
                    <a:pt x="340" y="323"/>
                  </a:lnTo>
                  <a:lnTo>
                    <a:pt x="337" y="323"/>
                  </a:lnTo>
                  <a:lnTo>
                    <a:pt x="335" y="324"/>
                  </a:lnTo>
                  <a:lnTo>
                    <a:pt x="335" y="324"/>
                  </a:lnTo>
                  <a:close/>
                  <a:moveTo>
                    <a:pt x="503" y="327"/>
                  </a:moveTo>
                  <a:lnTo>
                    <a:pt x="503" y="327"/>
                  </a:lnTo>
                  <a:lnTo>
                    <a:pt x="506" y="335"/>
                  </a:lnTo>
                  <a:lnTo>
                    <a:pt x="512" y="341"/>
                  </a:lnTo>
                  <a:lnTo>
                    <a:pt x="512" y="341"/>
                  </a:lnTo>
                  <a:lnTo>
                    <a:pt x="514" y="340"/>
                  </a:lnTo>
                  <a:lnTo>
                    <a:pt x="514" y="337"/>
                  </a:lnTo>
                  <a:lnTo>
                    <a:pt x="514" y="332"/>
                  </a:lnTo>
                  <a:lnTo>
                    <a:pt x="511" y="326"/>
                  </a:lnTo>
                  <a:lnTo>
                    <a:pt x="506" y="323"/>
                  </a:lnTo>
                  <a:lnTo>
                    <a:pt x="506" y="323"/>
                  </a:lnTo>
                  <a:lnTo>
                    <a:pt x="505" y="326"/>
                  </a:lnTo>
                  <a:lnTo>
                    <a:pt x="503" y="327"/>
                  </a:lnTo>
                  <a:lnTo>
                    <a:pt x="503" y="327"/>
                  </a:lnTo>
                  <a:close/>
                  <a:moveTo>
                    <a:pt x="117" y="405"/>
                  </a:moveTo>
                  <a:lnTo>
                    <a:pt x="117" y="405"/>
                  </a:lnTo>
                  <a:lnTo>
                    <a:pt x="120" y="402"/>
                  </a:lnTo>
                  <a:lnTo>
                    <a:pt x="122" y="399"/>
                  </a:lnTo>
                  <a:lnTo>
                    <a:pt x="125" y="393"/>
                  </a:lnTo>
                  <a:lnTo>
                    <a:pt x="125" y="385"/>
                  </a:lnTo>
                  <a:lnTo>
                    <a:pt x="125" y="378"/>
                  </a:lnTo>
                  <a:lnTo>
                    <a:pt x="125" y="378"/>
                  </a:lnTo>
                  <a:lnTo>
                    <a:pt x="125" y="349"/>
                  </a:lnTo>
                  <a:lnTo>
                    <a:pt x="123" y="335"/>
                  </a:lnTo>
                  <a:lnTo>
                    <a:pt x="122" y="323"/>
                  </a:lnTo>
                  <a:lnTo>
                    <a:pt x="122" y="323"/>
                  </a:lnTo>
                  <a:lnTo>
                    <a:pt x="117" y="330"/>
                  </a:lnTo>
                  <a:lnTo>
                    <a:pt x="116" y="341"/>
                  </a:lnTo>
                  <a:lnTo>
                    <a:pt x="114" y="352"/>
                  </a:lnTo>
                  <a:lnTo>
                    <a:pt x="116" y="363"/>
                  </a:lnTo>
                  <a:lnTo>
                    <a:pt x="117" y="384"/>
                  </a:lnTo>
                  <a:lnTo>
                    <a:pt x="117" y="395"/>
                  </a:lnTo>
                  <a:lnTo>
                    <a:pt x="117" y="405"/>
                  </a:lnTo>
                  <a:lnTo>
                    <a:pt x="117" y="405"/>
                  </a:lnTo>
                  <a:close/>
                  <a:moveTo>
                    <a:pt x="619" y="323"/>
                  </a:moveTo>
                  <a:lnTo>
                    <a:pt x="619" y="323"/>
                  </a:lnTo>
                  <a:lnTo>
                    <a:pt x="613" y="329"/>
                  </a:lnTo>
                  <a:lnTo>
                    <a:pt x="613" y="329"/>
                  </a:lnTo>
                  <a:lnTo>
                    <a:pt x="614" y="337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9" y="340"/>
                  </a:lnTo>
                  <a:lnTo>
                    <a:pt x="620" y="334"/>
                  </a:lnTo>
                  <a:lnTo>
                    <a:pt x="620" y="327"/>
                  </a:lnTo>
                  <a:lnTo>
                    <a:pt x="619" y="323"/>
                  </a:lnTo>
                  <a:lnTo>
                    <a:pt x="619" y="323"/>
                  </a:lnTo>
                  <a:close/>
                  <a:moveTo>
                    <a:pt x="61" y="364"/>
                  </a:moveTo>
                  <a:lnTo>
                    <a:pt x="61" y="364"/>
                  </a:lnTo>
                  <a:lnTo>
                    <a:pt x="64" y="361"/>
                  </a:lnTo>
                  <a:lnTo>
                    <a:pt x="65" y="358"/>
                  </a:lnTo>
                  <a:lnTo>
                    <a:pt x="65" y="352"/>
                  </a:lnTo>
                  <a:lnTo>
                    <a:pt x="64" y="346"/>
                  </a:lnTo>
                  <a:lnTo>
                    <a:pt x="62" y="340"/>
                  </a:lnTo>
                  <a:lnTo>
                    <a:pt x="62" y="340"/>
                  </a:lnTo>
                  <a:lnTo>
                    <a:pt x="61" y="330"/>
                  </a:lnTo>
                  <a:lnTo>
                    <a:pt x="59" y="326"/>
                  </a:lnTo>
                  <a:lnTo>
                    <a:pt x="58" y="324"/>
                  </a:lnTo>
                  <a:lnTo>
                    <a:pt x="58" y="324"/>
                  </a:lnTo>
                  <a:lnTo>
                    <a:pt x="58" y="344"/>
                  </a:lnTo>
                  <a:lnTo>
                    <a:pt x="59" y="355"/>
                  </a:lnTo>
                  <a:lnTo>
                    <a:pt x="61" y="364"/>
                  </a:lnTo>
                  <a:lnTo>
                    <a:pt x="61" y="364"/>
                  </a:lnTo>
                  <a:close/>
                  <a:moveTo>
                    <a:pt x="274" y="340"/>
                  </a:moveTo>
                  <a:lnTo>
                    <a:pt x="274" y="340"/>
                  </a:lnTo>
                  <a:lnTo>
                    <a:pt x="279" y="340"/>
                  </a:lnTo>
                  <a:lnTo>
                    <a:pt x="282" y="338"/>
                  </a:lnTo>
                  <a:lnTo>
                    <a:pt x="282" y="338"/>
                  </a:lnTo>
                  <a:lnTo>
                    <a:pt x="280" y="334"/>
                  </a:lnTo>
                  <a:lnTo>
                    <a:pt x="277" y="330"/>
                  </a:lnTo>
                  <a:lnTo>
                    <a:pt x="273" y="324"/>
                  </a:lnTo>
                  <a:lnTo>
                    <a:pt x="273" y="324"/>
                  </a:lnTo>
                  <a:lnTo>
                    <a:pt x="274" y="332"/>
                  </a:lnTo>
                  <a:lnTo>
                    <a:pt x="274" y="340"/>
                  </a:lnTo>
                  <a:lnTo>
                    <a:pt x="274" y="340"/>
                  </a:lnTo>
                  <a:close/>
                  <a:moveTo>
                    <a:pt x="549" y="326"/>
                  </a:moveTo>
                  <a:lnTo>
                    <a:pt x="549" y="326"/>
                  </a:lnTo>
                  <a:lnTo>
                    <a:pt x="550" y="327"/>
                  </a:lnTo>
                  <a:lnTo>
                    <a:pt x="550" y="326"/>
                  </a:lnTo>
                  <a:lnTo>
                    <a:pt x="550" y="324"/>
                  </a:lnTo>
                  <a:lnTo>
                    <a:pt x="549" y="324"/>
                  </a:lnTo>
                  <a:lnTo>
                    <a:pt x="549" y="324"/>
                  </a:lnTo>
                  <a:lnTo>
                    <a:pt x="549" y="326"/>
                  </a:lnTo>
                  <a:lnTo>
                    <a:pt x="549" y="326"/>
                  </a:lnTo>
                  <a:close/>
                  <a:moveTo>
                    <a:pt x="152" y="335"/>
                  </a:moveTo>
                  <a:lnTo>
                    <a:pt x="152" y="335"/>
                  </a:lnTo>
                  <a:lnTo>
                    <a:pt x="154" y="332"/>
                  </a:lnTo>
                  <a:lnTo>
                    <a:pt x="154" y="329"/>
                  </a:lnTo>
                  <a:lnTo>
                    <a:pt x="154" y="324"/>
                  </a:lnTo>
                  <a:lnTo>
                    <a:pt x="154" y="324"/>
                  </a:lnTo>
                  <a:lnTo>
                    <a:pt x="151" y="324"/>
                  </a:lnTo>
                  <a:lnTo>
                    <a:pt x="151" y="324"/>
                  </a:lnTo>
                  <a:lnTo>
                    <a:pt x="152" y="329"/>
                  </a:lnTo>
                  <a:lnTo>
                    <a:pt x="152" y="335"/>
                  </a:lnTo>
                  <a:lnTo>
                    <a:pt x="152" y="335"/>
                  </a:lnTo>
                  <a:close/>
                  <a:moveTo>
                    <a:pt x="250" y="327"/>
                  </a:moveTo>
                  <a:lnTo>
                    <a:pt x="250" y="327"/>
                  </a:lnTo>
                  <a:lnTo>
                    <a:pt x="250" y="337"/>
                  </a:lnTo>
                  <a:lnTo>
                    <a:pt x="252" y="340"/>
                  </a:lnTo>
                  <a:lnTo>
                    <a:pt x="253" y="344"/>
                  </a:lnTo>
                  <a:lnTo>
                    <a:pt x="253" y="344"/>
                  </a:lnTo>
                  <a:lnTo>
                    <a:pt x="258" y="334"/>
                  </a:lnTo>
                  <a:lnTo>
                    <a:pt x="259" y="329"/>
                  </a:lnTo>
                  <a:lnTo>
                    <a:pt x="259" y="324"/>
                  </a:lnTo>
                  <a:lnTo>
                    <a:pt x="259" y="324"/>
                  </a:lnTo>
                  <a:lnTo>
                    <a:pt x="258" y="326"/>
                  </a:lnTo>
                  <a:lnTo>
                    <a:pt x="255" y="327"/>
                  </a:lnTo>
                  <a:lnTo>
                    <a:pt x="250" y="327"/>
                  </a:lnTo>
                  <a:lnTo>
                    <a:pt x="250" y="327"/>
                  </a:lnTo>
                  <a:close/>
                  <a:moveTo>
                    <a:pt x="255" y="355"/>
                  </a:moveTo>
                  <a:lnTo>
                    <a:pt x="255" y="355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1" y="355"/>
                  </a:lnTo>
                  <a:lnTo>
                    <a:pt x="261" y="350"/>
                  </a:lnTo>
                  <a:lnTo>
                    <a:pt x="262" y="346"/>
                  </a:lnTo>
                  <a:lnTo>
                    <a:pt x="265" y="344"/>
                  </a:lnTo>
                  <a:lnTo>
                    <a:pt x="270" y="343"/>
                  </a:lnTo>
                  <a:lnTo>
                    <a:pt x="270" y="343"/>
                  </a:lnTo>
                  <a:lnTo>
                    <a:pt x="270" y="332"/>
                  </a:lnTo>
                  <a:lnTo>
                    <a:pt x="268" y="327"/>
                  </a:lnTo>
                  <a:lnTo>
                    <a:pt x="267" y="324"/>
                  </a:lnTo>
                  <a:lnTo>
                    <a:pt x="267" y="324"/>
                  </a:lnTo>
                  <a:lnTo>
                    <a:pt x="261" y="340"/>
                  </a:lnTo>
                  <a:lnTo>
                    <a:pt x="258" y="347"/>
                  </a:lnTo>
                  <a:lnTo>
                    <a:pt x="255" y="355"/>
                  </a:lnTo>
                  <a:lnTo>
                    <a:pt x="255" y="355"/>
                  </a:lnTo>
                  <a:close/>
                  <a:moveTo>
                    <a:pt x="770" y="358"/>
                  </a:moveTo>
                  <a:lnTo>
                    <a:pt x="770" y="358"/>
                  </a:lnTo>
                  <a:lnTo>
                    <a:pt x="768" y="376"/>
                  </a:lnTo>
                  <a:lnTo>
                    <a:pt x="768" y="385"/>
                  </a:lnTo>
                  <a:lnTo>
                    <a:pt x="768" y="395"/>
                  </a:lnTo>
                  <a:lnTo>
                    <a:pt x="768" y="395"/>
                  </a:lnTo>
                  <a:lnTo>
                    <a:pt x="771" y="404"/>
                  </a:lnTo>
                  <a:lnTo>
                    <a:pt x="774" y="408"/>
                  </a:lnTo>
                  <a:lnTo>
                    <a:pt x="774" y="413"/>
                  </a:lnTo>
                  <a:lnTo>
                    <a:pt x="774" y="413"/>
                  </a:lnTo>
                  <a:lnTo>
                    <a:pt x="778" y="390"/>
                  </a:lnTo>
                  <a:lnTo>
                    <a:pt x="778" y="367"/>
                  </a:lnTo>
                  <a:lnTo>
                    <a:pt x="774" y="346"/>
                  </a:lnTo>
                  <a:lnTo>
                    <a:pt x="771" y="335"/>
                  </a:lnTo>
                  <a:lnTo>
                    <a:pt x="768" y="324"/>
                  </a:lnTo>
                  <a:lnTo>
                    <a:pt x="768" y="324"/>
                  </a:lnTo>
                  <a:lnTo>
                    <a:pt x="768" y="341"/>
                  </a:lnTo>
                  <a:lnTo>
                    <a:pt x="770" y="358"/>
                  </a:lnTo>
                  <a:lnTo>
                    <a:pt x="770" y="358"/>
                  </a:lnTo>
                  <a:close/>
                  <a:moveTo>
                    <a:pt x="159" y="326"/>
                  </a:moveTo>
                  <a:lnTo>
                    <a:pt x="159" y="326"/>
                  </a:lnTo>
                  <a:lnTo>
                    <a:pt x="159" y="334"/>
                  </a:lnTo>
                  <a:lnTo>
                    <a:pt x="159" y="341"/>
                  </a:lnTo>
                  <a:lnTo>
                    <a:pt x="159" y="341"/>
                  </a:lnTo>
                  <a:lnTo>
                    <a:pt x="162" y="340"/>
                  </a:lnTo>
                  <a:lnTo>
                    <a:pt x="163" y="335"/>
                  </a:lnTo>
                  <a:lnTo>
                    <a:pt x="165" y="326"/>
                  </a:lnTo>
                  <a:lnTo>
                    <a:pt x="165" y="326"/>
                  </a:lnTo>
                  <a:lnTo>
                    <a:pt x="162" y="326"/>
                  </a:lnTo>
                  <a:lnTo>
                    <a:pt x="159" y="326"/>
                  </a:lnTo>
                  <a:lnTo>
                    <a:pt x="159" y="326"/>
                  </a:lnTo>
                  <a:close/>
                  <a:moveTo>
                    <a:pt x="389" y="334"/>
                  </a:moveTo>
                  <a:lnTo>
                    <a:pt x="389" y="334"/>
                  </a:lnTo>
                  <a:lnTo>
                    <a:pt x="387" y="327"/>
                  </a:lnTo>
                  <a:lnTo>
                    <a:pt x="387" y="326"/>
                  </a:lnTo>
                  <a:lnTo>
                    <a:pt x="384" y="326"/>
                  </a:lnTo>
                  <a:lnTo>
                    <a:pt x="384" y="326"/>
                  </a:lnTo>
                  <a:lnTo>
                    <a:pt x="384" y="330"/>
                  </a:lnTo>
                  <a:lnTo>
                    <a:pt x="386" y="332"/>
                  </a:lnTo>
                  <a:lnTo>
                    <a:pt x="389" y="334"/>
                  </a:lnTo>
                  <a:lnTo>
                    <a:pt x="389" y="334"/>
                  </a:lnTo>
                  <a:close/>
                  <a:moveTo>
                    <a:pt x="573" y="330"/>
                  </a:moveTo>
                  <a:lnTo>
                    <a:pt x="573" y="330"/>
                  </a:lnTo>
                  <a:lnTo>
                    <a:pt x="573" y="327"/>
                  </a:lnTo>
                  <a:lnTo>
                    <a:pt x="573" y="326"/>
                  </a:lnTo>
                  <a:lnTo>
                    <a:pt x="572" y="326"/>
                  </a:lnTo>
                  <a:lnTo>
                    <a:pt x="572" y="326"/>
                  </a:lnTo>
                  <a:lnTo>
                    <a:pt x="573" y="327"/>
                  </a:lnTo>
                  <a:lnTo>
                    <a:pt x="573" y="330"/>
                  </a:lnTo>
                  <a:lnTo>
                    <a:pt x="573" y="330"/>
                  </a:lnTo>
                  <a:close/>
                  <a:moveTo>
                    <a:pt x="209" y="334"/>
                  </a:moveTo>
                  <a:lnTo>
                    <a:pt x="209" y="334"/>
                  </a:lnTo>
                  <a:lnTo>
                    <a:pt x="210" y="332"/>
                  </a:lnTo>
                  <a:lnTo>
                    <a:pt x="212" y="330"/>
                  </a:lnTo>
                  <a:lnTo>
                    <a:pt x="212" y="330"/>
                  </a:lnTo>
                  <a:lnTo>
                    <a:pt x="210" y="329"/>
                  </a:lnTo>
                  <a:lnTo>
                    <a:pt x="210" y="329"/>
                  </a:lnTo>
                  <a:lnTo>
                    <a:pt x="212" y="326"/>
                  </a:lnTo>
                  <a:lnTo>
                    <a:pt x="212" y="326"/>
                  </a:lnTo>
                  <a:lnTo>
                    <a:pt x="209" y="326"/>
                  </a:lnTo>
                  <a:lnTo>
                    <a:pt x="209" y="326"/>
                  </a:lnTo>
                  <a:lnTo>
                    <a:pt x="209" y="329"/>
                  </a:lnTo>
                  <a:lnTo>
                    <a:pt x="207" y="332"/>
                  </a:lnTo>
                  <a:lnTo>
                    <a:pt x="209" y="334"/>
                  </a:lnTo>
                  <a:lnTo>
                    <a:pt x="209" y="334"/>
                  </a:lnTo>
                  <a:close/>
                  <a:moveTo>
                    <a:pt x="305" y="338"/>
                  </a:moveTo>
                  <a:lnTo>
                    <a:pt x="305" y="338"/>
                  </a:lnTo>
                  <a:lnTo>
                    <a:pt x="308" y="337"/>
                  </a:lnTo>
                  <a:lnTo>
                    <a:pt x="309" y="335"/>
                  </a:lnTo>
                  <a:lnTo>
                    <a:pt x="309" y="335"/>
                  </a:lnTo>
                  <a:lnTo>
                    <a:pt x="309" y="330"/>
                  </a:lnTo>
                  <a:lnTo>
                    <a:pt x="308" y="327"/>
                  </a:lnTo>
                  <a:lnTo>
                    <a:pt x="308" y="327"/>
                  </a:lnTo>
                  <a:lnTo>
                    <a:pt x="305" y="327"/>
                  </a:lnTo>
                  <a:lnTo>
                    <a:pt x="300" y="326"/>
                  </a:lnTo>
                  <a:lnTo>
                    <a:pt x="300" y="326"/>
                  </a:lnTo>
                  <a:lnTo>
                    <a:pt x="302" y="332"/>
                  </a:lnTo>
                  <a:lnTo>
                    <a:pt x="303" y="337"/>
                  </a:lnTo>
                  <a:lnTo>
                    <a:pt x="305" y="338"/>
                  </a:lnTo>
                  <a:lnTo>
                    <a:pt x="305" y="338"/>
                  </a:lnTo>
                  <a:close/>
                  <a:moveTo>
                    <a:pt x="335" y="340"/>
                  </a:moveTo>
                  <a:lnTo>
                    <a:pt x="335" y="340"/>
                  </a:lnTo>
                  <a:lnTo>
                    <a:pt x="338" y="338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37" y="330"/>
                  </a:lnTo>
                  <a:lnTo>
                    <a:pt x="332" y="326"/>
                  </a:lnTo>
                  <a:lnTo>
                    <a:pt x="332" y="326"/>
                  </a:lnTo>
                  <a:lnTo>
                    <a:pt x="335" y="340"/>
                  </a:lnTo>
                  <a:lnTo>
                    <a:pt x="335" y="340"/>
                  </a:lnTo>
                  <a:close/>
                  <a:moveTo>
                    <a:pt x="450" y="326"/>
                  </a:moveTo>
                  <a:lnTo>
                    <a:pt x="450" y="326"/>
                  </a:lnTo>
                  <a:lnTo>
                    <a:pt x="450" y="330"/>
                  </a:lnTo>
                  <a:lnTo>
                    <a:pt x="450" y="330"/>
                  </a:lnTo>
                  <a:lnTo>
                    <a:pt x="453" y="329"/>
                  </a:lnTo>
                  <a:lnTo>
                    <a:pt x="454" y="326"/>
                  </a:lnTo>
                  <a:lnTo>
                    <a:pt x="454" y="326"/>
                  </a:lnTo>
                  <a:lnTo>
                    <a:pt x="450" y="326"/>
                  </a:lnTo>
                  <a:lnTo>
                    <a:pt x="450" y="326"/>
                  </a:lnTo>
                  <a:close/>
                  <a:moveTo>
                    <a:pt x="187" y="327"/>
                  </a:moveTo>
                  <a:lnTo>
                    <a:pt x="187" y="327"/>
                  </a:lnTo>
                  <a:lnTo>
                    <a:pt x="189" y="329"/>
                  </a:lnTo>
                  <a:lnTo>
                    <a:pt x="191" y="329"/>
                  </a:lnTo>
                  <a:lnTo>
                    <a:pt x="192" y="327"/>
                  </a:lnTo>
                  <a:lnTo>
                    <a:pt x="192" y="326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87" y="327"/>
                  </a:lnTo>
                  <a:lnTo>
                    <a:pt x="187" y="327"/>
                  </a:lnTo>
                  <a:lnTo>
                    <a:pt x="187" y="327"/>
                  </a:lnTo>
                  <a:close/>
                  <a:moveTo>
                    <a:pt x="399" y="330"/>
                  </a:moveTo>
                  <a:lnTo>
                    <a:pt x="399" y="330"/>
                  </a:lnTo>
                  <a:lnTo>
                    <a:pt x="404" y="330"/>
                  </a:lnTo>
                  <a:lnTo>
                    <a:pt x="406" y="329"/>
                  </a:lnTo>
                  <a:lnTo>
                    <a:pt x="406" y="327"/>
                  </a:lnTo>
                  <a:lnTo>
                    <a:pt x="406" y="327"/>
                  </a:lnTo>
                  <a:lnTo>
                    <a:pt x="402" y="327"/>
                  </a:lnTo>
                  <a:lnTo>
                    <a:pt x="398" y="326"/>
                  </a:lnTo>
                  <a:lnTo>
                    <a:pt x="398" y="326"/>
                  </a:lnTo>
                  <a:lnTo>
                    <a:pt x="398" y="329"/>
                  </a:lnTo>
                  <a:lnTo>
                    <a:pt x="399" y="330"/>
                  </a:lnTo>
                  <a:lnTo>
                    <a:pt x="399" y="330"/>
                  </a:lnTo>
                  <a:close/>
                  <a:moveTo>
                    <a:pt x="49" y="385"/>
                  </a:moveTo>
                  <a:lnTo>
                    <a:pt x="49" y="385"/>
                  </a:lnTo>
                  <a:lnTo>
                    <a:pt x="50" y="379"/>
                  </a:lnTo>
                  <a:lnTo>
                    <a:pt x="52" y="372"/>
                  </a:lnTo>
                  <a:lnTo>
                    <a:pt x="49" y="356"/>
                  </a:lnTo>
                  <a:lnTo>
                    <a:pt x="49" y="356"/>
                  </a:lnTo>
                  <a:lnTo>
                    <a:pt x="47" y="340"/>
                  </a:lnTo>
                  <a:lnTo>
                    <a:pt x="47" y="332"/>
                  </a:lnTo>
                  <a:lnTo>
                    <a:pt x="46" y="327"/>
                  </a:lnTo>
                  <a:lnTo>
                    <a:pt x="46" y="327"/>
                  </a:lnTo>
                  <a:lnTo>
                    <a:pt x="49" y="385"/>
                  </a:lnTo>
                  <a:lnTo>
                    <a:pt x="49" y="385"/>
                  </a:lnTo>
                  <a:close/>
                  <a:moveTo>
                    <a:pt x="84" y="350"/>
                  </a:moveTo>
                  <a:lnTo>
                    <a:pt x="84" y="350"/>
                  </a:lnTo>
                  <a:lnTo>
                    <a:pt x="84" y="369"/>
                  </a:lnTo>
                  <a:lnTo>
                    <a:pt x="85" y="382"/>
                  </a:lnTo>
                  <a:lnTo>
                    <a:pt x="85" y="382"/>
                  </a:lnTo>
                  <a:lnTo>
                    <a:pt x="88" y="379"/>
                  </a:lnTo>
                  <a:lnTo>
                    <a:pt x="88" y="375"/>
                  </a:lnTo>
                  <a:lnTo>
                    <a:pt x="87" y="366"/>
                  </a:lnTo>
                  <a:lnTo>
                    <a:pt x="87" y="366"/>
                  </a:lnTo>
                  <a:lnTo>
                    <a:pt x="88" y="363"/>
                  </a:lnTo>
                  <a:lnTo>
                    <a:pt x="88" y="358"/>
                  </a:lnTo>
                  <a:lnTo>
                    <a:pt x="88" y="358"/>
                  </a:lnTo>
                  <a:lnTo>
                    <a:pt x="87" y="358"/>
                  </a:lnTo>
                  <a:lnTo>
                    <a:pt x="85" y="358"/>
                  </a:lnTo>
                  <a:lnTo>
                    <a:pt x="85" y="356"/>
                  </a:lnTo>
                  <a:lnTo>
                    <a:pt x="85" y="356"/>
                  </a:lnTo>
                  <a:lnTo>
                    <a:pt x="85" y="341"/>
                  </a:lnTo>
                  <a:lnTo>
                    <a:pt x="82" y="327"/>
                  </a:lnTo>
                  <a:lnTo>
                    <a:pt x="82" y="327"/>
                  </a:lnTo>
                  <a:lnTo>
                    <a:pt x="81" y="332"/>
                  </a:lnTo>
                  <a:lnTo>
                    <a:pt x="81" y="338"/>
                  </a:lnTo>
                  <a:lnTo>
                    <a:pt x="84" y="350"/>
                  </a:lnTo>
                  <a:lnTo>
                    <a:pt x="84" y="350"/>
                  </a:lnTo>
                  <a:close/>
                  <a:moveTo>
                    <a:pt x="137" y="356"/>
                  </a:moveTo>
                  <a:lnTo>
                    <a:pt x="137" y="356"/>
                  </a:lnTo>
                  <a:lnTo>
                    <a:pt x="142" y="353"/>
                  </a:lnTo>
                  <a:lnTo>
                    <a:pt x="145" y="349"/>
                  </a:lnTo>
                  <a:lnTo>
                    <a:pt x="145" y="349"/>
                  </a:lnTo>
                  <a:lnTo>
                    <a:pt x="143" y="338"/>
                  </a:lnTo>
                  <a:lnTo>
                    <a:pt x="142" y="332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43"/>
                  </a:lnTo>
                  <a:lnTo>
                    <a:pt x="137" y="356"/>
                  </a:lnTo>
                  <a:lnTo>
                    <a:pt x="137" y="356"/>
                  </a:lnTo>
                  <a:close/>
                  <a:moveTo>
                    <a:pt x="180" y="332"/>
                  </a:moveTo>
                  <a:lnTo>
                    <a:pt x="180" y="332"/>
                  </a:lnTo>
                  <a:lnTo>
                    <a:pt x="181" y="332"/>
                  </a:lnTo>
                  <a:lnTo>
                    <a:pt x="183" y="329"/>
                  </a:lnTo>
                  <a:lnTo>
                    <a:pt x="181" y="327"/>
                  </a:lnTo>
                  <a:lnTo>
                    <a:pt x="180" y="327"/>
                  </a:lnTo>
                  <a:lnTo>
                    <a:pt x="180" y="327"/>
                  </a:lnTo>
                  <a:lnTo>
                    <a:pt x="180" y="332"/>
                  </a:lnTo>
                  <a:lnTo>
                    <a:pt x="180" y="332"/>
                  </a:lnTo>
                  <a:close/>
                  <a:moveTo>
                    <a:pt x="287" y="332"/>
                  </a:moveTo>
                  <a:lnTo>
                    <a:pt x="287" y="332"/>
                  </a:lnTo>
                  <a:lnTo>
                    <a:pt x="287" y="329"/>
                  </a:lnTo>
                  <a:lnTo>
                    <a:pt x="285" y="327"/>
                  </a:lnTo>
                  <a:lnTo>
                    <a:pt x="285" y="327"/>
                  </a:lnTo>
                  <a:lnTo>
                    <a:pt x="285" y="327"/>
                  </a:lnTo>
                  <a:lnTo>
                    <a:pt x="285" y="330"/>
                  </a:lnTo>
                  <a:lnTo>
                    <a:pt x="287" y="332"/>
                  </a:lnTo>
                  <a:lnTo>
                    <a:pt x="287" y="332"/>
                  </a:lnTo>
                  <a:lnTo>
                    <a:pt x="287" y="332"/>
                  </a:lnTo>
                  <a:close/>
                  <a:moveTo>
                    <a:pt x="646" y="340"/>
                  </a:moveTo>
                  <a:lnTo>
                    <a:pt x="646" y="340"/>
                  </a:lnTo>
                  <a:lnTo>
                    <a:pt x="646" y="338"/>
                  </a:lnTo>
                  <a:lnTo>
                    <a:pt x="646" y="337"/>
                  </a:lnTo>
                  <a:lnTo>
                    <a:pt x="648" y="335"/>
                  </a:lnTo>
                  <a:lnTo>
                    <a:pt x="648" y="332"/>
                  </a:lnTo>
                  <a:lnTo>
                    <a:pt x="648" y="332"/>
                  </a:lnTo>
                  <a:lnTo>
                    <a:pt x="645" y="329"/>
                  </a:lnTo>
                  <a:lnTo>
                    <a:pt x="642" y="327"/>
                  </a:lnTo>
                  <a:lnTo>
                    <a:pt x="642" y="327"/>
                  </a:lnTo>
                  <a:lnTo>
                    <a:pt x="642" y="335"/>
                  </a:lnTo>
                  <a:lnTo>
                    <a:pt x="643" y="338"/>
                  </a:lnTo>
                  <a:lnTo>
                    <a:pt x="646" y="340"/>
                  </a:lnTo>
                  <a:lnTo>
                    <a:pt x="646" y="340"/>
                  </a:lnTo>
                  <a:close/>
                  <a:moveTo>
                    <a:pt x="733" y="334"/>
                  </a:moveTo>
                  <a:lnTo>
                    <a:pt x="733" y="334"/>
                  </a:lnTo>
                  <a:lnTo>
                    <a:pt x="733" y="330"/>
                  </a:lnTo>
                  <a:lnTo>
                    <a:pt x="732" y="327"/>
                  </a:lnTo>
                  <a:lnTo>
                    <a:pt x="732" y="327"/>
                  </a:lnTo>
                  <a:lnTo>
                    <a:pt x="732" y="330"/>
                  </a:lnTo>
                  <a:lnTo>
                    <a:pt x="732" y="332"/>
                  </a:lnTo>
                  <a:lnTo>
                    <a:pt x="733" y="334"/>
                  </a:lnTo>
                  <a:lnTo>
                    <a:pt x="733" y="334"/>
                  </a:lnTo>
                  <a:close/>
                  <a:moveTo>
                    <a:pt x="204" y="332"/>
                  </a:moveTo>
                  <a:lnTo>
                    <a:pt x="204" y="332"/>
                  </a:lnTo>
                  <a:lnTo>
                    <a:pt x="204" y="329"/>
                  </a:lnTo>
                  <a:lnTo>
                    <a:pt x="203" y="327"/>
                  </a:lnTo>
                  <a:lnTo>
                    <a:pt x="203" y="327"/>
                  </a:lnTo>
                  <a:lnTo>
                    <a:pt x="203" y="327"/>
                  </a:lnTo>
                  <a:lnTo>
                    <a:pt x="201" y="330"/>
                  </a:lnTo>
                  <a:lnTo>
                    <a:pt x="203" y="332"/>
                  </a:lnTo>
                  <a:lnTo>
                    <a:pt x="204" y="332"/>
                  </a:lnTo>
                  <a:lnTo>
                    <a:pt x="204" y="332"/>
                  </a:lnTo>
                  <a:close/>
                  <a:moveTo>
                    <a:pt x="230" y="330"/>
                  </a:moveTo>
                  <a:lnTo>
                    <a:pt x="230" y="330"/>
                  </a:lnTo>
                  <a:lnTo>
                    <a:pt x="232" y="332"/>
                  </a:lnTo>
                  <a:lnTo>
                    <a:pt x="232" y="332"/>
                  </a:lnTo>
                  <a:lnTo>
                    <a:pt x="235" y="330"/>
                  </a:lnTo>
                  <a:lnTo>
                    <a:pt x="235" y="327"/>
                  </a:lnTo>
                  <a:lnTo>
                    <a:pt x="235" y="327"/>
                  </a:lnTo>
                  <a:lnTo>
                    <a:pt x="232" y="329"/>
                  </a:lnTo>
                  <a:lnTo>
                    <a:pt x="230" y="330"/>
                  </a:lnTo>
                  <a:lnTo>
                    <a:pt x="230" y="330"/>
                  </a:lnTo>
                  <a:close/>
                  <a:moveTo>
                    <a:pt x="453" y="335"/>
                  </a:moveTo>
                  <a:lnTo>
                    <a:pt x="453" y="335"/>
                  </a:lnTo>
                  <a:lnTo>
                    <a:pt x="453" y="338"/>
                  </a:lnTo>
                  <a:lnTo>
                    <a:pt x="454" y="340"/>
                  </a:lnTo>
                  <a:lnTo>
                    <a:pt x="460" y="343"/>
                  </a:lnTo>
                  <a:lnTo>
                    <a:pt x="466" y="343"/>
                  </a:lnTo>
                  <a:lnTo>
                    <a:pt x="473" y="346"/>
                  </a:lnTo>
                  <a:lnTo>
                    <a:pt x="473" y="346"/>
                  </a:lnTo>
                  <a:lnTo>
                    <a:pt x="471" y="343"/>
                  </a:lnTo>
                  <a:lnTo>
                    <a:pt x="471" y="340"/>
                  </a:lnTo>
                  <a:lnTo>
                    <a:pt x="468" y="332"/>
                  </a:lnTo>
                  <a:lnTo>
                    <a:pt x="468" y="332"/>
                  </a:lnTo>
                  <a:lnTo>
                    <a:pt x="463" y="329"/>
                  </a:lnTo>
                  <a:lnTo>
                    <a:pt x="459" y="329"/>
                  </a:lnTo>
                  <a:lnTo>
                    <a:pt x="456" y="330"/>
                  </a:lnTo>
                  <a:lnTo>
                    <a:pt x="453" y="335"/>
                  </a:lnTo>
                  <a:lnTo>
                    <a:pt x="453" y="335"/>
                  </a:lnTo>
                  <a:close/>
                  <a:moveTo>
                    <a:pt x="43" y="375"/>
                  </a:moveTo>
                  <a:lnTo>
                    <a:pt x="43" y="375"/>
                  </a:lnTo>
                  <a:lnTo>
                    <a:pt x="41" y="352"/>
                  </a:lnTo>
                  <a:lnTo>
                    <a:pt x="40" y="329"/>
                  </a:lnTo>
                  <a:lnTo>
                    <a:pt x="40" y="329"/>
                  </a:lnTo>
                  <a:lnTo>
                    <a:pt x="38" y="341"/>
                  </a:lnTo>
                  <a:lnTo>
                    <a:pt x="38" y="352"/>
                  </a:lnTo>
                  <a:lnTo>
                    <a:pt x="40" y="364"/>
                  </a:lnTo>
                  <a:lnTo>
                    <a:pt x="43" y="375"/>
                  </a:lnTo>
                  <a:lnTo>
                    <a:pt x="43" y="375"/>
                  </a:lnTo>
                  <a:close/>
                  <a:moveTo>
                    <a:pt x="444" y="335"/>
                  </a:moveTo>
                  <a:lnTo>
                    <a:pt x="444" y="335"/>
                  </a:lnTo>
                  <a:lnTo>
                    <a:pt x="441" y="332"/>
                  </a:lnTo>
                  <a:lnTo>
                    <a:pt x="441" y="330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41" y="334"/>
                  </a:lnTo>
                  <a:lnTo>
                    <a:pt x="442" y="335"/>
                  </a:lnTo>
                  <a:lnTo>
                    <a:pt x="444" y="335"/>
                  </a:lnTo>
                  <a:lnTo>
                    <a:pt x="444" y="335"/>
                  </a:lnTo>
                  <a:close/>
                  <a:moveTo>
                    <a:pt x="538" y="334"/>
                  </a:moveTo>
                  <a:lnTo>
                    <a:pt x="538" y="334"/>
                  </a:lnTo>
                  <a:lnTo>
                    <a:pt x="538" y="332"/>
                  </a:lnTo>
                  <a:lnTo>
                    <a:pt x="538" y="329"/>
                  </a:lnTo>
                  <a:lnTo>
                    <a:pt x="538" y="329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7" y="332"/>
                  </a:lnTo>
                  <a:lnTo>
                    <a:pt x="538" y="334"/>
                  </a:lnTo>
                  <a:lnTo>
                    <a:pt x="538" y="334"/>
                  </a:lnTo>
                  <a:close/>
                  <a:moveTo>
                    <a:pt x="431" y="332"/>
                  </a:moveTo>
                  <a:lnTo>
                    <a:pt x="431" y="332"/>
                  </a:lnTo>
                  <a:lnTo>
                    <a:pt x="431" y="330"/>
                  </a:lnTo>
                  <a:lnTo>
                    <a:pt x="431" y="329"/>
                  </a:lnTo>
                  <a:lnTo>
                    <a:pt x="431" y="329"/>
                  </a:lnTo>
                  <a:lnTo>
                    <a:pt x="428" y="329"/>
                  </a:lnTo>
                  <a:lnTo>
                    <a:pt x="428" y="329"/>
                  </a:lnTo>
                  <a:lnTo>
                    <a:pt x="428" y="332"/>
                  </a:lnTo>
                  <a:lnTo>
                    <a:pt x="431" y="332"/>
                  </a:lnTo>
                  <a:lnTo>
                    <a:pt x="431" y="332"/>
                  </a:lnTo>
                  <a:close/>
                  <a:moveTo>
                    <a:pt x="189" y="343"/>
                  </a:moveTo>
                  <a:lnTo>
                    <a:pt x="189" y="343"/>
                  </a:lnTo>
                  <a:lnTo>
                    <a:pt x="197" y="338"/>
                  </a:lnTo>
                  <a:lnTo>
                    <a:pt x="197" y="338"/>
                  </a:lnTo>
                  <a:lnTo>
                    <a:pt x="197" y="335"/>
                  </a:lnTo>
                  <a:lnTo>
                    <a:pt x="195" y="332"/>
                  </a:lnTo>
                  <a:lnTo>
                    <a:pt x="194" y="332"/>
                  </a:lnTo>
                  <a:lnTo>
                    <a:pt x="191" y="334"/>
                  </a:lnTo>
                  <a:lnTo>
                    <a:pt x="189" y="338"/>
                  </a:lnTo>
                  <a:lnTo>
                    <a:pt x="189" y="341"/>
                  </a:lnTo>
                  <a:lnTo>
                    <a:pt x="189" y="343"/>
                  </a:lnTo>
                  <a:lnTo>
                    <a:pt x="189" y="343"/>
                  </a:lnTo>
                  <a:close/>
                  <a:moveTo>
                    <a:pt x="227" y="338"/>
                  </a:moveTo>
                  <a:lnTo>
                    <a:pt x="227" y="338"/>
                  </a:lnTo>
                  <a:lnTo>
                    <a:pt x="229" y="337"/>
                  </a:lnTo>
                  <a:lnTo>
                    <a:pt x="227" y="335"/>
                  </a:lnTo>
                  <a:lnTo>
                    <a:pt x="226" y="334"/>
                  </a:lnTo>
                  <a:lnTo>
                    <a:pt x="226" y="332"/>
                  </a:lnTo>
                  <a:lnTo>
                    <a:pt x="226" y="332"/>
                  </a:lnTo>
                  <a:lnTo>
                    <a:pt x="223" y="332"/>
                  </a:lnTo>
                  <a:lnTo>
                    <a:pt x="223" y="332"/>
                  </a:lnTo>
                  <a:lnTo>
                    <a:pt x="224" y="337"/>
                  </a:lnTo>
                  <a:lnTo>
                    <a:pt x="226" y="338"/>
                  </a:lnTo>
                  <a:lnTo>
                    <a:pt x="227" y="338"/>
                  </a:lnTo>
                  <a:lnTo>
                    <a:pt x="227" y="338"/>
                  </a:lnTo>
                  <a:close/>
                  <a:moveTo>
                    <a:pt x="406" y="341"/>
                  </a:moveTo>
                  <a:lnTo>
                    <a:pt x="406" y="341"/>
                  </a:lnTo>
                  <a:lnTo>
                    <a:pt x="421" y="346"/>
                  </a:lnTo>
                  <a:lnTo>
                    <a:pt x="421" y="346"/>
                  </a:lnTo>
                  <a:lnTo>
                    <a:pt x="419" y="340"/>
                  </a:lnTo>
                  <a:lnTo>
                    <a:pt x="419" y="334"/>
                  </a:lnTo>
                  <a:lnTo>
                    <a:pt x="419" y="334"/>
                  </a:lnTo>
                  <a:lnTo>
                    <a:pt x="415" y="332"/>
                  </a:lnTo>
                  <a:lnTo>
                    <a:pt x="412" y="334"/>
                  </a:lnTo>
                  <a:lnTo>
                    <a:pt x="409" y="338"/>
                  </a:lnTo>
                  <a:lnTo>
                    <a:pt x="406" y="341"/>
                  </a:lnTo>
                  <a:lnTo>
                    <a:pt x="406" y="341"/>
                  </a:lnTo>
                  <a:close/>
                  <a:moveTo>
                    <a:pt x="547" y="337"/>
                  </a:moveTo>
                  <a:lnTo>
                    <a:pt x="547" y="337"/>
                  </a:lnTo>
                  <a:lnTo>
                    <a:pt x="549" y="335"/>
                  </a:lnTo>
                  <a:lnTo>
                    <a:pt x="550" y="334"/>
                  </a:lnTo>
                  <a:lnTo>
                    <a:pt x="550" y="332"/>
                  </a:lnTo>
                  <a:lnTo>
                    <a:pt x="550" y="332"/>
                  </a:lnTo>
                  <a:lnTo>
                    <a:pt x="549" y="332"/>
                  </a:lnTo>
                  <a:lnTo>
                    <a:pt x="546" y="332"/>
                  </a:lnTo>
                  <a:lnTo>
                    <a:pt x="546" y="332"/>
                  </a:lnTo>
                  <a:lnTo>
                    <a:pt x="546" y="335"/>
                  </a:lnTo>
                  <a:lnTo>
                    <a:pt x="547" y="337"/>
                  </a:lnTo>
                  <a:lnTo>
                    <a:pt x="547" y="337"/>
                  </a:lnTo>
                  <a:close/>
                  <a:moveTo>
                    <a:pt x="348" y="340"/>
                  </a:moveTo>
                  <a:lnTo>
                    <a:pt x="348" y="340"/>
                  </a:lnTo>
                  <a:lnTo>
                    <a:pt x="352" y="340"/>
                  </a:lnTo>
                  <a:lnTo>
                    <a:pt x="354" y="340"/>
                  </a:lnTo>
                  <a:lnTo>
                    <a:pt x="355" y="338"/>
                  </a:lnTo>
                  <a:lnTo>
                    <a:pt x="355" y="338"/>
                  </a:lnTo>
                  <a:lnTo>
                    <a:pt x="352" y="335"/>
                  </a:lnTo>
                  <a:lnTo>
                    <a:pt x="348" y="332"/>
                  </a:lnTo>
                  <a:lnTo>
                    <a:pt x="348" y="332"/>
                  </a:lnTo>
                  <a:lnTo>
                    <a:pt x="346" y="337"/>
                  </a:lnTo>
                  <a:lnTo>
                    <a:pt x="346" y="338"/>
                  </a:lnTo>
                  <a:lnTo>
                    <a:pt x="348" y="340"/>
                  </a:lnTo>
                  <a:lnTo>
                    <a:pt x="348" y="340"/>
                  </a:lnTo>
                  <a:close/>
                  <a:moveTo>
                    <a:pt x="796" y="376"/>
                  </a:moveTo>
                  <a:lnTo>
                    <a:pt x="796" y="376"/>
                  </a:lnTo>
                  <a:lnTo>
                    <a:pt x="797" y="373"/>
                  </a:lnTo>
                  <a:lnTo>
                    <a:pt x="799" y="367"/>
                  </a:lnTo>
                  <a:lnTo>
                    <a:pt x="799" y="356"/>
                  </a:lnTo>
                  <a:lnTo>
                    <a:pt x="799" y="356"/>
                  </a:lnTo>
                  <a:lnTo>
                    <a:pt x="797" y="343"/>
                  </a:lnTo>
                  <a:lnTo>
                    <a:pt x="796" y="337"/>
                  </a:lnTo>
                  <a:lnTo>
                    <a:pt x="794" y="332"/>
                  </a:lnTo>
                  <a:lnTo>
                    <a:pt x="794" y="332"/>
                  </a:lnTo>
                  <a:lnTo>
                    <a:pt x="791" y="353"/>
                  </a:lnTo>
                  <a:lnTo>
                    <a:pt x="793" y="366"/>
                  </a:lnTo>
                  <a:lnTo>
                    <a:pt x="793" y="372"/>
                  </a:lnTo>
                  <a:lnTo>
                    <a:pt x="796" y="376"/>
                  </a:lnTo>
                  <a:lnTo>
                    <a:pt x="796" y="376"/>
                  </a:lnTo>
                  <a:close/>
                  <a:moveTo>
                    <a:pt x="556" y="334"/>
                  </a:moveTo>
                  <a:lnTo>
                    <a:pt x="556" y="334"/>
                  </a:lnTo>
                  <a:lnTo>
                    <a:pt x="555" y="338"/>
                  </a:lnTo>
                  <a:lnTo>
                    <a:pt x="555" y="344"/>
                  </a:lnTo>
                  <a:lnTo>
                    <a:pt x="555" y="353"/>
                  </a:lnTo>
                  <a:lnTo>
                    <a:pt x="555" y="353"/>
                  </a:lnTo>
                  <a:lnTo>
                    <a:pt x="570" y="352"/>
                  </a:lnTo>
                  <a:lnTo>
                    <a:pt x="570" y="352"/>
                  </a:lnTo>
                  <a:lnTo>
                    <a:pt x="569" y="344"/>
                  </a:lnTo>
                  <a:lnTo>
                    <a:pt x="566" y="337"/>
                  </a:lnTo>
                  <a:lnTo>
                    <a:pt x="566" y="337"/>
                  </a:lnTo>
                  <a:lnTo>
                    <a:pt x="561" y="335"/>
                  </a:lnTo>
                  <a:lnTo>
                    <a:pt x="556" y="334"/>
                  </a:lnTo>
                  <a:lnTo>
                    <a:pt x="556" y="334"/>
                  </a:lnTo>
                  <a:close/>
                  <a:moveTo>
                    <a:pt x="238" y="341"/>
                  </a:moveTo>
                  <a:lnTo>
                    <a:pt x="238" y="341"/>
                  </a:lnTo>
                  <a:lnTo>
                    <a:pt x="236" y="335"/>
                  </a:lnTo>
                  <a:lnTo>
                    <a:pt x="236" y="335"/>
                  </a:lnTo>
                  <a:lnTo>
                    <a:pt x="235" y="337"/>
                  </a:lnTo>
                  <a:lnTo>
                    <a:pt x="235" y="338"/>
                  </a:lnTo>
                  <a:lnTo>
                    <a:pt x="236" y="340"/>
                  </a:lnTo>
                  <a:lnTo>
                    <a:pt x="238" y="341"/>
                  </a:lnTo>
                  <a:lnTo>
                    <a:pt x="238" y="341"/>
                  </a:lnTo>
                  <a:close/>
                  <a:moveTo>
                    <a:pt x="247" y="355"/>
                  </a:moveTo>
                  <a:lnTo>
                    <a:pt x="247" y="355"/>
                  </a:lnTo>
                  <a:lnTo>
                    <a:pt x="248" y="350"/>
                  </a:lnTo>
                  <a:lnTo>
                    <a:pt x="248" y="344"/>
                  </a:lnTo>
                  <a:lnTo>
                    <a:pt x="245" y="335"/>
                  </a:lnTo>
                  <a:lnTo>
                    <a:pt x="245" y="335"/>
                  </a:lnTo>
                  <a:lnTo>
                    <a:pt x="245" y="346"/>
                  </a:lnTo>
                  <a:lnTo>
                    <a:pt x="247" y="355"/>
                  </a:lnTo>
                  <a:lnTo>
                    <a:pt x="247" y="355"/>
                  </a:lnTo>
                  <a:close/>
                  <a:moveTo>
                    <a:pt x="482" y="347"/>
                  </a:moveTo>
                  <a:lnTo>
                    <a:pt x="482" y="347"/>
                  </a:lnTo>
                  <a:lnTo>
                    <a:pt x="485" y="344"/>
                  </a:lnTo>
                  <a:lnTo>
                    <a:pt x="486" y="341"/>
                  </a:lnTo>
                  <a:lnTo>
                    <a:pt x="485" y="338"/>
                  </a:lnTo>
                  <a:lnTo>
                    <a:pt x="485" y="338"/>
                  </a:lnTo>
                  <a:lnTo>
                    <a:pt x="479" y="337"/>
                  </a:lnTo>
                  <a:lnTo>
                    <a:pt x="476" y="335"/>
                  </a:lnTo>
                  <a:lnTo>
                    <a:pt x="473" y="335"/>
                  </a:lnTo>
                  <a:lnTo>
                    <a:pt x="473" y="335"/>
                  </a:lnTo>
                  <a:lnTo>
                    <a:pt x="476" y="338"/>
                  </a:lnTo>
                  <a:lnTo>
                    <a:pt x="476" y="343"/>
                  </a:lnTo>
                  <a:lnTo>
                    <a:pt x="479" y="346"/>
                  </a:lnTo>
                  <a:lnTo>
                    <a:pt x="482" y="347"/>
                  </a:lnTo>
                  <a:lnTo>
                    <a:pt x="482" y="347"/>
                  </a:lnTo>
                  <a:close/>
                  <a:moveTo>
                    <a:pt x="399" y="337"/>
                  </a:moveTo>
                  <a:lnTo>
                    <a:pt x="399" y="337"/>
                  </a:lnTo>
                  <a:lnTo>
                    <a:pt x="401" y="338"/>
                  </a:lnTo>
                  <a:lnTo>
                    <a:pt x="401" y="338"/>
                  </a:lnTo>
                  <a:lnTo>
                    <a:pt x="402" y="338"/>
                  </a:lnTo>
                  <a:lnTo>
                    <a:pt x="402" y="337"/>
                  </a:lnTo>
                  <a:lnTo>
                    <a:pt x="404" y="335"/>
                  </a:lnTo>
                  <a:lnTo>
                    <a:pt x="404" y="335"/>
                  </a:lnTo>
                  <a:lnTo>
                    <a:pt x="401" y="335"/>
                  </a:lnTo>
                  <a:lnTo>
                    <a:pt x="399" y="335"/>
                  </a:lnTo>
                  <a:lnTo>
                    <a:pt x="399" y="337"/>
                  </a:lnTo>
                  <a:lnTo>
                    <a:pt x="399" y="337"/>
                  </a:lnTo>
                  <a:close/>
                  <a:moveTo>
                    <a:pt x="681" y="349"/>
                  </a:moveTo>
                  <a:lnTo>
                    <a:pt x="681" y="349"/>
                  </a:lnTo>
                  <a:lnTo>
                    <a:pt x="681" y="341"/>
                  </a:lnTo>
                  <a:lnTo>
                    <a:pt x="681" y="338"/>
                  </a:lnTo>
                  <a:lnTo>
                    <a:pt x="680" y="335"/>
                  </a:lnTo>
                  <a:lnTo>
                    <a:pt x="680" y="335"/>
                  </a:lnTo>
                  <a:lnTo>
                    <a:pt x="680" y="343"/>
                  </a:lnTo>
                  <a:lnTo>
                    <a:pt x="680" y="347"/>
                  </a:lnTo>
                  <a:lnTo>
                    <a:pt x="681" y="349"/>
                  </a:lnTo>
                  <a:lnTo>
                    <a:pt x="681" y="349"/>
                  </a:lnTo>
                  <a:close/>
                  <a:moveTo>
                    <a:pt x="698" y="376"/>
                  </a:moveTo>
                  <a:lnTo>
                    <a:pt x="698" y="376"/>
                  </a:lnTo>
                  <a:lnTo>
                    <a:pt x="698" y="358"/>
                  </a:lnTo>
                  <a:lnTo>
                    <a:pt x="698" y="340"/>
                  </a:lnTo>
                  <a:lnTo>
                    <a:pt x="698" y="340"/>
                  </a:lnTo>
                  <a:lnTo>
                    <a:pt x="694" y="338"/>
                  </a:lnTo>
                  <a:lnTo>
                    <a:pt x="689" y="335"/>
                  </a:lnTo>
                  <a:lnTo>
                    <a:pt x="689" y="335"/>
                  </a:lnTo>
                  <a:lnTo>
                    <a:pt x="688" y="347"/>
                  </a:lnTo>
                  <a:lnTo>
                    <a:pt x="689" y="359"/>
                  </a:lnTo>
                  <a:lnTo>
                    <a:pt x="692" y="369"/>
                  </a:lnTo>
                  <a:lnTo>
                    <a:pt x="695" y="372"/>
                  </a:lnTo>
                  <a:lnTo>
                    <a:pt x="698" y="376"/>
                  </a:lnTo>
                  <a:lnTo>
                    <a:pt x="698" y="376"/>
                  </a:lnTo>
                  <a:close/>
                  <a:moveTo>
                    <a:pt x="729" y="361"/>
                  </a:moveTo>
                  <a:lnTo>
                    <a:pt x="729" y="361"/>
                  </a:lnTo>
                  <a:lnTo>
                    <a:pt x="730" y="353"/>
                  </a:lnTo>
                  <a:lnTo>
                    <a:pt x="730" y="347"/>
                  </a:lnTo>
                  <a:lnTo>
                    <a:pt x="729" y="341"/>
                  </a:lnTo>
                  <a:lnTo>
                    <a:pt x="727" y="337"/>
                  </a:lnTo>
                  <a:lnTo>
                    <a:pt x="727" y="337"/>
                  </a:lnTo>
                  <a:lnTo>
                    <a:pt x="727" y="349"/>
                  </a:lnTo>
                  <a:lnTo>
                    <a:pt x="729" y="361"/>
                  </a:lnTo>
                  <a:lnTo>
                    <a:pt x="729" y="361"/>
                  </a:lnTo>
                  <a:close/>
                  <a:moveTo>
                    <a:pt x="183" y="341"/>
                  </a:moveTo>
                  <a:lnTo>
                    <a:pt x="183" y="341"/>
                  </a:lnTo>
                  <a:lnTo>
                    <a:pt x="183" y="338"/>
                  </a:lnTo>
                  <a:lnTo>
                    <a:pt x="183" y="337"/>
                  </a:lnTo>
                  <a:lnTo>
                    <a:pt x="181" y="337"/>
                  </a:lnTo>
                  <a:lnTo>
                    <a:pt x="181" y="337"/>
                  </a:lnTo>
                  <a:lnTo>
                    <a:pt x="181" y="340"/>
                  </a:lnTo>
                  <a:lnTo>
                    <a:pt x="183" y="341"/>
                  </a:lnTo>
                  <a:lnTo>
                    <a:pt x="183" y="341"/>
                  </a:lnTo>
                  <a:close/>
                  <a:moveTo>
                    <a:pt x="494" y="350"/>
                  </a:moveTo>
                  <a:lnTo>
                    <a:pt x="494" y="350"/>
                  </a:lnTo>
                  <a:lnTo>
                    <a:pt x="497" y="350"/>
                  </a:lnTo>
                  <a:lnTo>
                    <a:pt x="500" y="352"/>
                  </a:lnTo>
                  <a:lnTo>
                    <a:pt x="500" y="352"/>
                  </a:lnTo>
                  <a:lnTo>
                    <a:pt x="502" y="350"/>
                  </a:lnTo>
                  <a:lnTo>
                    <a:pt x="503" y="349"/>
                  </a:lnTo>
                  <a:lnTo>
                    <a:pt x="502" y="346"/>
                  </a:lnTo>
                  <a:lnTo>
                    <a:pt x="502" y="346"/>
                  </a:lnTo>
                  <a:lnTo>
                    <a:pt x="499" y="344"/>
                  </a:lnTo>
                  <a:lnTo>
                    <a:pt x="497" y="343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0"/>
                  </a:lnTo>
                  <a:lnTo>
                    <a:pt x="495" y="340"/>
                  </a:lnTo>
                  <a:lnTo>
                    <a:pt x="499" y="340"/>
                  </a:lnTo>
                  <a:lnTo>
                    <a:pt x="500" y="338"/>
                  </a:lnTo>
                  <a:lnTo>
                    <a:pt x="500" y="338"/>
                  </a:lnTo>
                  <a:lnTo>
                    <a:pt x="499" y="337"/>
                  </a:lnTo>
                  <a:lnTo>
                    <a:pt x="497" y="337"/>
                  </a:lnTo>
                  <a:lnTo>
                    <a:pt x="497" y="337"/>
                  </a:lnTo>
                  <a:lnTo>
                    <a:pt x="494" y="343"/>
                  </a:lnTo>
                  <a:lnTo>
                    <a:pt x="494" y="350"/>
                  </a:lnTo>
                  <a:lnTo>
                    <a:pt x="494" y="350"/>
                  </a:lnTo>
                  <a:close/>
                  <a:moveTo>
                    <a:pt x="206" y="338"/>
                  </a:moveTo>
                  <a:lnTo>
                    <a:pt x="206" y="338"/>
                  </a:lnTo>
                  <a:lnTo>
                    <a:pt x="209" y="349"/>
                  </a:lnTo>
                  <a:lnTo>
                    <a:pt x="213" y="356"/>
                  </a:lnTo>
                  <a:lnTo>
                    <a:pt x="213" y="356"/>
                  </a:lnTo>
                  <a:lnTo>
                    <a:pt x="213" y="347"/>
                  </a:lnTo>
                  <a:lnTo>
                    <a:pt x="212" y="337"/>
                  </a:lnTo>
                  <a:lnTo>
                    <a:pt x="212" y="337"/>
                  </a:lnTo>
                  <a:lnTo>
                    <a:pt x="209" y="338"/>
                  </a:lnTo>
                  <a:lnTo>
                    <a:pt x="206" y="338"/>
                  </a:lnTo>
                  <a:lnTo>
                    <a:pt x="206" y="338"/>
                  </a:lnTo>
                  <a:close/>
                  <a:moveTo>
                    <a:pt x="602" y="346"/>
                  </a:moveTo>
                  <a:lnTo>
                    <a:pt x="602" y="346"/>
                  </a:lnTo>
                  <a:lnTo>
                    <a:pt x="602" y="343"/>
                  </a:lnTo>
                  <a:lnTo>
                    <a:pt x="602" y="341"/>
                  </a:lnTo>
                  <a:lnTo>
                    <a:pt x="602" y="340"/>
                  </a:lnTo>
                  <a:lnTo>
                    <a:pt x="601" y="338"/>
                  </a:lnTo>
                  <a:lnTo>
                    <a:pt x="601" y="338"/>
                  </a:lnTo>
                  <a:lnTo>
                    <a:pt x="599" y="343"/>
                  </a:lnTo>
                  <a:lnTo>
                    <a:pt x="599" y="344"/>
                  </a:lnTo>
                  <a:lnTo>
                    <a:pt x="602" y="346"/>
                  </a:lnTo>
                  <a:lnTo>
                    <a:pt x="602" y="346"/>
                  </a:lnTo>
                  <a:close/>
                  <a:moveTo>
                    <a:pt x="381" y="344"/>
                  </a:moveTo>
                  <a:lnTo>
                    <a:pt x="381" y="344"/>
                  </a:lnTo>
                  <a:lnTo>
                    <a:pt x="380" y="341"/>
                  </a:lnTo>
                  <a:lnTo>
                    <a:pt x="380" y="340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43"/>
                  </a:lnTo>
                  <a:lnTo>
                    <a:pt x="381" y="344"/>
                  </a:lnTo>
                  <a:lnTo>
                    <a:pt x="381" y="344"/>
                  </a:lnTo>
                  <a:close/>
                  <a:moveTo>
                    <a:pt x="436" y="343"/>
                  </a:moveTo>
                  <a:lnTo>
                    <a:pt x="436" y="343"/>
                  </a:lnTo>
                  <a:lnTo>
                    <a:pt x="439" y="343"/>
                  </a:lnTo>
                  <a:lnTo>
                    <a:pt x="439" y="340"/>
                  </a:lnTo>
                  <a:lnTo>
                    <a:pt x="439" y="340"/>
                  </a:lnTo>
                  <a:lnTo>
                    <a:pt x="436" y="338"/>
                  </a:lnTo>
                  <a:lnTo>
                    <a:pt x="436" y="338"/>
                  </a:lnTo>
                  <a:lnTo>
                    <a:pt x="436" y="340"/>
                  </a:lnTo>
                  <a:lnTo>
                    <a:pt x="436" y="343"/>
                  </a:lnTo>
                  <a:lnTo>
                    <a:pt x="436" y="343"/>
                  </a:lnTo>
                  <a:close/>
                  <a:moveTo>
                    <a:pt x="425" y="349"/>
                  </a:moveTo>
                  <a:lnTo>
                    <a:pt x="425" y="349"/>
                  </a:lnTo>
                  <a:lnTo>
                    <a:pt x="428" y="349"/>
                  </a:lnTo>
                  <a:lnTo>
                    <a:pt x="428" y="349"/>
                  </a:lnTo>
                  <a:lnTo>
                    <a:pt x="427" y="344"/>
                  </a:lnTo>
                  <a:lnTo>
                    <a:pt x="424" y="340"/>
                  </a:lnTo>
                  <a:lnTo>
                    <a:pt x="424" y="340"/>
                  </a:lnTo>
                  <a:lnTo>
                    <a:pt x="425" y="349"/>
                  </a:lnTo>
                  <a:lnTo>
                    <a:pt x="425" y="349"/>
                  </a:lnTo>
                  <a:close/>
                  <a:moveTo>
                    <a:pt x="531" y="349"/>
                  </a:moveTo>
                  <a:lnTo>
                    <a:pt x="531" y="349"/>
                  </a:lnTo>
                  <a:lnTo>
                    <a:pt x="531" y="344"/>
                  </a:lnTo>
                  <a:lnTo>
                    <a:pt x="529" y="340"/>
                  </a:lnTo>
                  <a:lnTo>
                    <a:pt x="529" y="340"/>
                  </a:lnTo>
                  <a:lnTo>
                    <a:pt x="529" y="346"/>
                  </a:lnTo>
                  <a:lnTo>
                    <a:pt x="529" y="347"/>
                  </a:lnTo>
                  <a:lnTo>
                    <a:pt x="531" y="349"/>
                  </a:lnTo>
                  <a:lnTo>
                    <a:pt x="531" y="349"/>
                  </a:lnTo>
                  <a:close/>
                  <a:moveTo>
                    <a:pt x="550" y="344"/>
                  </a:moveTo>
                  <a:lnTo>
                    <a:pt x="550" y="344"/>
                  </a:lnTo>
                  <a:lnTo>
                    <a:pt x="550" y="341"/>
                  </a:lnTo>
                  <a:lnTo>
                    <a:pt x="550" y="340"/>
                  </a:lnTo>
                  <a:lnTo>
                    <a:pt x="549" y="340"/>
                  </a:lnTo>
                  <a:lnTo>
                    <a:pt x="549" y="340"/>
                  </a:lnTo>
                  <a:lnTo>
                    <a:pt x="549" y="343"/>
                  </a:lnTo>
                  <a:lnTo>
                    <a:pt x="549" y="343"/>
                  </a:lnTo>
                  <a:lnTo>
                    <a:pt x="550" y="344"/>
                  </a:lnTo>
                  <a:lnTo>
                    <a:pt x="550" y="344"/>
                  </a:lnTo>
                  <a:close/>
                  <a:moveTo>
                    <a:pt x="239" y="358"/>
                  </a:moveTo>
                  <a:lnTo>
                    <a:pt x="239" y="358"/>
                  </a:lnTo>
                  <a:lnTo>
                    <a:pt x="238" y="352"/>
                  </a:lnTo>
                  <a:lnTo>
                    <a:pt x="236" y="347"/>
                  </a:lnTo>
                  <a:lnTo>
                    <a:pt x="233" y="344"/>
                  </a:lnTo>
                  <a:lnTo>
                    <a:pt x="230" y="341"/>
                  </a:lnTo>
                  <a:lnTo>
                    <a:pt x="230" y="341"/>
                  </a:lnTo>
                  <a:lnTo>
                    <a:pt x="230" y="346"/>
                  </a:lnTo>
                  <a:lnTo>
                    <a:pt x="232" y="352"/>
                  </a:lnTo>
                  <a:lnTo>
                    <a:pt x="235" y="356"/>
                  </a:lnTo>
                  <a:lnTo>
                    <a:pt x="239" y="358"/>
                  </a:lnTo>
                  <a:lnTo>
                    <a:pt x="239" y="358"/>
                  </a:lnTo>
                  <a:close/>
                  <a:moveTo>
                    <a:pt x="221" y="346"/>
                  </a:moveTo>
                  <a:lnTo>
                    <a:pt x="221" y="346"/>
                  </a:lnTo>
                  <a:lnTo>
                    <a:pt x="223" y="344"/>
                  </a:lnTo>
                  <a:lnTo>
                    <a:pt x="223" y="343"/>
                  </a:lnTo>
                  <a:lnTo>
                    <a:pt x="223" y="343"/>
                  </a:lnTo>
                  <a:lnTo>
                    <a:pt x="221" y="341"/>
                  </a:lnTo>
                  <a:lnTo>
                    <a:pt x="221" y="341"/>
                  </a:lnTo>
                  <a:lnTo>
                    <a:pt x="221" y="346"/>
                  </a:lnTo>
                  <a:lnTo>
                    <a:pt x="221" y="346"/>
                  </a:lnTo>
                  <a:close/>
                  <a:moveTo>
                    <a:pt x="351" y="346"/>
                  </a:moveTo>
                  <a:lnTo>
                    <a:pt x="351" y="346"/>
                  </a:lnTo>
                  <a:lnTo>
                    <a:pt x="363" y="349"/>
                  </a:lnTo>
                  <a:lnTo>
                    <a:pt x="363" y="349"/>
                  </a:lnTo>
                  <a:lnTo>
                    <a:pt x="361" y="344"/>
                  </a:lnTo>
                  <a:lnTo>
                    <a:pt x="357" y="343"/>
                  </a:lnTo>
                  <a:lnTo>
                    <a:pt x="354" y="343"/>
                  </a:lnTo>
                  <a:lnTo>
                    <a:pt x="351" y="346"/>
                  </a:lnTo>
                  <a:lnTo>
                    <a:pt x="351" y="346"/>
                  </a:lnTo>
                  <a:close/>
                  <a:moveTo>
                    <a:pt x="370" y="346"/>
                  </a:moveTo>
                  <a:lnTo>
                    <a:pt x="370" y="346"/>
                  </a:lnTo>
                  <a:lnTo>
                    <a:pt x="369" y="344"/>
                  </a:lnTo>
                  <a:lnTo>
                    <a:pt x="366" y="343"/>
                  </a:lnTo>
                  <a:lnTo>
                    <a:pt x="366" y="343"/>
                  </a:lnTo>
                  <a:lnTo>
                    <a:pt x="367" y="346"/>
                  </a:lnTo>
                  <a:lnTo>
                    <a:pt x="369" y="346"/>
                  </a:lnTo>
                  <a:lnTo>
                    <a:pt x="370" y="346"/>
                  </a:lnTo>
                  <a:lnTo>
                    <a:pt x="370" y="346"/>
                  </a:lnTo>
                  <a:close/>
                  <a:moveTo>
                    <a:pt x="396" y="346"/>
                  </a:moveTo>
                  <a:lnTo>
                    <a:pt x="396" y="346"/>
                  </a:lnTo>
                  <a:lnTo>
                    <a:pt x="396" y="343"/>
                  </a:lnTo>
                  <a:lnTo>
                    <a:pt x="393" y="343"/>
                  </a:lnTo>
                  <a:lnTo>
                    <a:pt x="393" y="343"/>
                  </a:lnTo>
                  <a:lnTo>
                    <a:pt x="395" y="344"/>
                  </a:lnTo>
                  <a:lnTo>
                    <a:pt x="396" y="346"/>
                  </a:lnTo>
                  <a:lnTo>
                    <a:pt x="396" y="346"/>
                  </a:lnTo>
                  <a:close/>
                  <a:moveTo>
                    <a:pt x="166" y="366"/>
                  </a:moveTo>
                  <a:lnTo>
                    <a:pt x="166" y="366"/>
                  </a:lnTo>
                  <a:lnTo>
                    <a:pt x="177" y="364"/>
                  </a:lnTo>
                  <a:lnTo>
                    <a:pt x="177" y="364"/>
                  </a:lnTo>
                  <a:lnTo>
                    <a:pt x="174" y="352"/>
                  </a:lnTo>
                  <a:lnTo>
                    <a:pt x="172" y="347"/>
                  </a:lnTo>
                  <a:lnTo>
                    <a:pt x="168" y="343"/>
                  </a:lnTo>
                  <a:lnTo>
                    <a:pt x="168" y="343"/>
                  </a:lnTo>
                  <a:lnTo>
                    <a:pt x="166" y="366"/>
                  </a:lnTo>
                  <a:lnTo>
                    <a:pt x="166" y="366"/>
                  </a:lnTo>
                  <a:close/>
                  <a:moveTo>
                    <a:pt x="308" y="347"/>
                  </a:moveTo>
                  <a:lnTo>
                    <a:pt x="308" y="347"/>
                  </a:lnTo>
                  <a:lnTo>
                    <a:pt x="311" y="347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2" y="344"/>
                  </a:lnTo>
                  <a:lnTo>
                    <a:pt x="312" y="344"/>
                  </a:lnTo>
                  <a:lnTo>
                    <a:pt x="311" y="343"/>
                  </a:lnTo>
                  <a:lnTo>
                    <a:pt x="311" y="343"/>
                  </a:lnTo>
                  <a:lnTo>
                    <a:pt x="311" y="343"/>
                  </a:lnTo>
                  <a:lnTo>
                    <a:pt x="308" y="347"/>
                  </a:lnTo>
                  <a:lnTo>
                    <a:pt x="308" y="347"/>
                  </a:lnTo>
                  <a:close/>
                  <a:moveTo>
                    <a:pt x="512" y="346"/>
                  </a:moveTo>
                  <a:lnTo>
                    <a:pt x="512" y="346"/>
                  </a:lnTo>
                  <a:lnTo>
                    <a:pt x="515" y="347"/>
                  </a:lnTo>
                  <a:lnTo>
                    <a:pt x="515" y="347"/>
                  </a:lnTo>
                  <a:lnTo>
                    <a:pt x="515" y="344"/>
                  </a:lnTo>
                  <a:lnTo>
                    <a:pt x="514" y="343"/>
                  </a:lnTo>
                  <a:lnTo>
                    <a:pt x="514" y="343"/>
                  </a:lnTo>
                  <a:lnTo>
                    <a:pt x="514" y="344"/>
                  </a:lnTo>
                  <a:lnTo>
                    <a:pt x="514" y="344"/>
                  </a:lnTo>
                  <a:lnTo>
                    <a:pt x="512" y="346"/>
                  </a:lnTo>
                  <a:lnTo>
                    <a:pt x="512" y="346"/>
                  </a:lnTo>
                  <a:lnTo>
                    <a:pt x="512" y="346"/>
                  </a:lnTo>
                  <a:close/>
                  <a:moveTo>
                    <a:pt x="581" y="350"/>
                  </a:moveTo>
                  <a:lnTo>
                    <a:pt x="581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47"/>
                  </a:lnTo>
                  <a:lnTo>
                    <a:pt x="584" y="344"/>
                  </a:lnTo>
                  <a:lnTo>
                    <a:pt x="584" y="344"/>
                  </a:lnTo>
                  <a:lnTo>
                    <a:pt x="582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50"/>
                  </a:lnTo>
                  <a:lnTo>
                    <a:pt x="581" y="350"/>
                  </a:lnTo>
                  <a:close/>
                  <a:moveTo>
                    <a:pt x="277" y="353"/>
                  </a:moveTo>
                  <a:lnTo>
                    <a:pt x="277" y="353"/>
                  </a:lnTo>
                  <a:lnTo>
                    <a:pt x="282" y="352"/>
                  </a:lnTo>
                  <a:lnTo>
                    <a:pt x="284" y="352"/>
                  </a:lnTo>
                  <a:lnTo>
                    <a:pt x="285" y="350"/>
                  </a:lnTo>
                  <a:lnTo>
                    <a:pt x="285" y="350"/>
                  </a:lnTo>
                  <a:lnTo>
                    <a:pt x="284" y="344"/>
                  </a:lnTo>
                  <a:lnTo>
                    <a:pt x="284" y="344"/>
                  </a:lnTo>
                  <a:lnTo>
                    <a:pt x="279" y="344"/>
                  </a:lnTo>
                  <a:lnTo>
                    <a:pt x="277" y="344"/>
                  </a:lnTo>
                  <a:lnTo>
                    <a:pt x="276" y="344"/>
                  </a:lnTo>
                  <a:lnTo>
                    <a:pt x="276" y="344"/>
                  </a:lnTo>
                  <a:lnTo>
                    <a:pt x="276" y="346"/>
                  </a:lnTo>
                  <a:lnTo>
                    <a:pt x="276" y="349"/>
                  </a:lnTo>
                  <a:lnTo>
                    <a:pt x="277" y="353"/>
                  </a:lnTo>
                  <a:lnTo>
                    <a:pt x="277" y="353"/>
                  </a:lnTo>
                  <a:close/>
                  <a:moveTo>
                    <a:pt x="197" y="344"/>
                  </a:moveTo>
                  <a:lnTo>
                    <a:pt x="197" y="344"/>
                  </a:lnTo>
                  <a:lnTo>
                    <a:pt x="192" y="347"/>
                  </a:lnTo>
                  <a:lnTo>
                    <a:pt x="191" y="352"/>
                  </a:lnTo>
                  <a:lnTo>
                    <a:pt x="189" y="356"/>
                  </a:lnTo>
                  <a:lnTo>
                    <a:pt x="191" y="363"/>
                  </a:lnTo>
                  <a:lnTo>
                    <a:pt x="191" y="363"/>
                  </a:lnTo>
                  <a:lnTo>
                    <a:pt x="195" y="359"/>
                  </a:lnTo>
                  <a:lnTo>
                    <a:pt x="197" y="353"/>
                  </a:lnTo>
                  <a:lnTo>
                    <a:pt x="198" y="349"/>
                  </a:lnTo>
                  <a:lnTo>
                    <a:pt x="197" y="346"/>
                  </a:lnTo>
                  <a:lnTo>
                    <a:pt x="197" y="344"/>
                  </a:lnTo>
                  <a:lnTo>
                    <a:pt x="197" y="344"/>
                  </a:lnTo>
                  <a:close/>
                  <a:moveTo>
                    <a:pt x="462" y="359"/>
                  </a:moveTo>
                  <a:lnTo>
                    <a:pt x="462" y="359"/>
                  </a:lnTo>
                  <a:lnTo>
                    <a:pt x="468" y="359"/>
                  </a:lnTo>
                  <a:lnTo>
                    <a:pt x="473" y="361"/>
                  </a:lnTo>
                  <a:lnTo>
                    <a:pt x="473" y="361"/>
                  </a:lnTo>
                  <a:lnTo>
                    <a:pt x="476" y="358"/>
                  </a:lnTo>
                  <a:lnTo>
                    <a:pt x="476" y="355"/>
                  </a:lnTo>
                  <a:lnTo>
                    <a:pt x="474" y="352"/>
                  </a:lnTo>
                  <a:lnTo>
                    <a:pt x="471" y="350"/>
                  </a:lnTo>
                  <a:lnTo>
                    <a:pt x="463" y="346"/>
                  </a:lnTo>
                  <a:lnTo>
                    <a:pt x="456" y="344"/>
                  </a:lnTo>
                  <a:lnTo>
                    <a:pt x="456" y="344"/>
                  </a:lnTo>
                  <a:lnTo>
                    <a:pt x="457" y="349"/>
                  </a:lnTo>
                  <a:lnTo>
                    <a:pt x="459" y="353"/>
                  </a:lnTo>
                  <a:lnTo>
                    <a:pt x="462" y="359"/>
                  </a:lnTo>
                  <a:lnTo>
                    <a:pt x="462" y="359"/>
                  </a:lnTo>
                  <a:close/>
                  <a:moveTo>
                    <a:pt x="108" y="388"/>
                  </a:moveTo>
                  <a:lnTo>
                    <a:pt x="108" y="388"/>
                  </a:lnTo>
                  <a:lnTo>
                    <a:pt x="111" y="420"/>
                  </a:lnTo>
                  <a:lnTo>
                    <a:pt x="111" y="420"/>
                  </a:lnTo>
                  <a:lnTo>
                    <a:pt x="113" y="417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10" y="346"/>
                  </a:lnTo>
                  <a:lnTo>
                    <a:pt x="110" y="346"/>
                  </a:lnTo>
                  <a:lnTo>
                    <a:pt x="108" y="355"/>
                  </a:lnTo>
                  <a:lnTo>
                    <a:pt x="108" y="366"/>
                  </a:lnTo>
                  <a:lnTo>
                    <a:pt x="108" y="388"/>
                  </a:lnTo>
                  <a:lnTo>
                    <a:pt x="108" y="388"/>
                  </a:lnTo>
                  <a:close/>
                  <a:moveTo>
                    <a:pt x="340" y="346"/>
                  </a:moveTo>
                  <a:lnTo>
                    <a:pt x="340" y="346"/>
                  </a:lnTo>
                  <a:lnTo>
                    <a:pt x="341" y="349"/>
                  </a:lnTo>
                  <a:lnTo>
                    <a:pt x="343" y="352"/>
                  </a:lnTo>
                  <a:lnTo>
                    <a:pt x="343" y="352"/>
                  </a:lnTo>
                  <a:lnTo>
                    <a:pt x="346" y="352"/>
                  </a:lnTo>
                  <a:lnTo>
                    <a:pt x="349" y="352"/>
                  </a:lnTo>
                  <a:lnTo>
                    <a:pt x="349" y="350"/>
                  </a:lnTo>
                  <a:lnTo>
                    <a:pt x="349" y="350"/>
                  </a:lnTo>
                  <a:lnTo>
                    <a:pt x="348" y="349"/>
                  </a:lnTo>
                  <a:lnTo>
                    <a:pt x="346" y="347"/>
                  </a:lnTo>
                  <a:lnTo>
                    <a:pt x="343" y="346"/>
                  </a:lnTo>
                  <a:lnTo>
                    <a:pt x="340" y="346"/>
                  </a:lnTo>
                  <a:lnTo>
                    <a:pt x="340" y="346"/>
                  </a:lnTo>
                  <a:close/>
                  <a:moveTo>
                    <a:pt x="451" y="356"/>
                  </a:moveTo>
                  <a:lnTo>
                    <a:pt x="451" y="356"/>
                  </a:lnTo>
                  <a:lnTo>
                    <a:pt x="448" y="350"/>
                  </a:lnTo>
                  <a:lnTo>
                    <a:pt x="445" y="347"/>
                  </a:lnTo>
                  <a:lnTo>
                    <a:pt x="442" y="346"/>
                  </a:lnTo>
                  <a:lnTo>
                    <a:pt x="442" y="346"/>
                  </a:lnTo>
                  <a:lnTo>
                    <a:pt x="442" y="350"/>
                  </a:lnTo>
                  <a:lnTo>
                    <a:pt x="444" y="355"/>
                  </a:lnTo>
                  <a:lnTo>
                    <a:pt x="447" y="356"/>
                  </a:lnTo>
                  <a:lnTo>
                    <a:pt x="450" y="358"/>
                  </a:lnTo>
                  <a:lnTo>
                    <a:pt x="451" y="356"/>
                  </a:lnTo>
                  <a:lnTo>
                    <a:pt x="451" y="356"/>
                  </a:lnTo>
                  <a:close/>
                  <a:moveTo>
                    <a:pt x="651" y="350"/>
                  </a:moveTo>
                  <a:lnTo>
                    <a:pt x="651" y="350"/>
                  </a:lnTo>
                  <a:lnTo>
                    <a:pt x="651" y="349"/>
                  </a:lnTo>
                  <a:lnTo>
                    <a:pt x="649" y="346"/>
                  </a:lnTo>
                  <a:lnTo>
                    <a:pt x="649" y="346"/>
                  </a:lnTo>
                  <a:lnTo>
                    <a:pt x="649" y="349"/>
                  </a:lnTo>
                  <a:lnTo>
                    <a:pt x="649" y="350"/>
                  </a:lnTo>
                  <a:lnTo>
                    <a:pt x="651" y="350"/>
                  </a:lnTo>
                  <a:lnTo>
                    <a:pt x="651" y="350"/>
                  </a:lnTo>
                  <a:close/>
                  <a:moveTo>
                    <a:pt x="102" y="352"/>
                  </a:moveTo>
                  <a:lnTo>
                    <a:pt x="102" y="352"/>
                  </a:lnTo>
                  <a:lnTo>
                    <a:pt x="104" y="349"/>
                  </a:lnTo>
                  <a:lnTo>
                    <a:pt x="104" y="347"/>
                  </a:lnTo>
                  <a:lnTo>
                    <a:pt x="102" y="346"/>
                  </a:lnTo>
                  <a:lnTo>
                    <a:pt x="102" y="346"/>
                  </a:lnTo>
                  <a:lnTo>
                    <a:pt x="101" y="349"/>
                  </a:lnTo>
                  <a:lnTo>
                    <a:pt x="101" y="350"/>
                  </a:lnTo>
                  <a:lnTo>
                    <a:pt x="102" y="352"/>
                  </a:lnTo>
                  <a:lnTo>
                    <a:pt x="102" y="352"/>
                  </a:lnTo>
                  <a:close/>
                  <a:moveTo>
                    <a:pt x="265" y="350"/>
                  </a:moveTo>
                  <a:lnTo>
                    <a:pt x="265" y="350"/>
                  </a:lnTo>
                  <a:lnTo>
                    <a:pt x="267" y="352"/>
                  </a:lnTo>
                  <a:lnTo>
                    <a:pt x="267" y="355"/>
                  </a:lnTo>
                  <a:lnTo>
                    <a:pt x="267" y="355"/>
                  </a:lnTo>
                  <a:lnTo>
                    <a:pt x="270" y="353"/>
                  </a:lnTo>
                  <a:lnTo>
                    <a:pt x="273" y="353"/>
                  </a:lnTo>
                  <a:lnTo>
                    <a:pt x="273" y="353"/>
                  </a:lnTo>
                  <a:lnTo>
                    <a:pt x="271" y="349"/>
                  </a:lnTo>
                  <a:lnTo>
                    <a:pt x="270" y="347"/>
                  </a:lnTo>
                  <a:lnTo>
                    <a:pt x="268" y="347"/>
                  </a:lnTo>
                  <a:lnTo>
                    <a:pt x="265" y="350"/>
                  </a:lnTo>
                  <a:lnTo>
                    <a:pt x="265" y="350"/>
                  </a:lnTo>
                  <a:close/>
                  <a:moveTo>
                    <a:pt x="159" y="366"/>
                  </a:moveTo>
                  <a:lnTo>
                    <a:pt x="159" y="366"/>
                  </a:lnTo>
                  <a:lnTo>
                    <a:pt x="162" y="366"/>
                  </a:lnTo>
                  <a:lnTo>
                    <a:pt x="162" y="366"/>
                  </a:lnTo>
                  <a:lnTo>
                    <a:pt x="163" y="347"/>
                  </a:lnTo>
                  <a:lnTo>
                    <a:pt x="163" y="347"/>
                  </a:lnTo>
                  <a:lnTo>
                    <a:pt x="160" y="349"/>
                  </a:lnTo>
                  <a:lnTo>
                    <a:pt x="159" y="350"/>
                  </a:lnTo>
                  <a:lnTo>
                    <a:pt x="157" y="355"/>
                  </a:lnTo>
                  <a:lnTo>
                    <a:pt x="159" y="366"/>
                  </a:lnTo>
                  <a:lnTo>
                    <a:pt x="159" y="366"/>
                  </a:lnTo>
                  <a:close/>
                  <a:moveTo>
                    <a:pt x="383" y="352"/>
                  </a:moveTo>
                  <a:lnTo>
                    <a:pt x="383" y="352"/>
                  </a:lnTo>
                  <a:lnTo>
                    <a:pt x="383" y="349"/>
                  </a:lnTo>
                  <a:lnTo>
                    <a:pt x="380" y="347"/>
                  </a:lnTo>
                  <a:lnTo>
                    <a:pt x="380" y="347"/>
                  </a:lnTo>
                  <a:lnTo>
                    <a:pt x="381" y="350"/>
                  </a:lnTo>
                  <a:lnTo>
                    <a:pt x="383" y="352"/>
                  </a:lnTo>
                  <a:lnTo>
                    <a:pt x="383" y="352"/>
                  </a:lnTo>
                  <a:close/>
                  <a:moveTo>
                    <a:pt x="421" y="355"/>
                  </a:moveTo>
                  <a:lnTo>
                    <a:pt x="421" y="355"/>
                  </a:lnTo>
                  <a:lnTo>
                    <a:pt x="419" y="352"/>
                  </a:lnTo>
                  <a:lnTo>
                    <a:pt x="416" y="350"/>
                  </a:lnTo>
                  <a:lnTo>
                    <a:pt x="409" y="347"/>
                  </a:lnTo>
                  <a:lnTo>
                    <a:pt x="409" y="347"/>
                  </a:lnTo>
                  <a:lnTo>
                    <a:pt x="409" y="352"/>
                  </a:lnTo>
                  <a:lnTo>
                    <a:pt x="412" y="353"/>
                  </a:lnTo>
                  <a:lnTo>
                    <a:pt x="416" y="355"/>
                  </a:lnTo>
                  <a:lnTo>
                    <a:pt x="421" y="355"/>
                  </a:lnTo>
                  <a:lnTo>
                    <a:pt x="421" y="355"/>
                  </a:lnTo>
                  <a:close/>
                  <a:moveTo>
                    <a:pt x="639" y="359"/>
                  </a:moveTo>
                  <a:lnTo>
                    <a:pt x="639" y="359"/>
                  </a:lnTo>
                  <a:lnTo>
                    <a:pt x="640" y="359"/>
                  </a:lnTo>
                  <a:lnTo>
                    <a:pt x="640" y="358"/>
                  </a:lnTo>
                  <a:lnTo>
                    <a:pt x="642" y="353"/>
                  </a:lnTo>
                  <a:lnTo>
                    <a:pt x="640" y="350"/>
                  </a:lnTo>
                  <a:lnTo>
                    <a:pt x="639" y="349"/>
                  </a:lnTo>
                  <a:lnTo>
                    <a:pt x="639" y="347"/>
                  </a:lnTo>
                  <a:lnTo>
                    <a:pt x="639" y="347"/>
                  </a:lnTo>
                  <a:lnTo>
                    <a:pt x="639" y="353"/>
                  </a:lnTo>
                  <a:lnTo>
                    <a:pt x="639" y="359"/>
                  </a:lnTo>
                  <a:lnTo>
                    <a:pt x="639" y="359"/>
                  </a:lnTo>
                  <a:close/>
                  <a:moveTo>
                    <a:pt x="223" y="359"/>
                  </a:moveTo>
                  <a:lnTo>
                    <a:pt x="223" y="359"/>
                  </a:lnTo>
                  <a:lnTo>
                    <a:pt x="226" y="359"/>
                  </a:lnTo>
                  <a:lnTo>
                    <a:pt x="230" y="359"/>
                  </a:lnTo>
                  <a:lnTo>
                    <a:pt x="230" y="359"/>
                  </a:lnTo>
                  <a:lnTo>
                    <a:pt x="229" y="355"/>
                  </a:lnTo>
                  <a:lnTo>
                    <a:pt x="227" y="349"/>
                  </a:lnTo>
                  <a:lnTo>
                    <a:pt x="227" y="349"/>
                  </a:lnTo>
                  <a:lnTo>
                    <a:pt x="224" y="349"/>
                  </a:lnTo>
                  <a:lnTo>
                    <a:pt x="224" y="349"/>
                  </a:lnTo>
                  <a:lnTo>
                    <a:pt x="223" y="350"/>
                  </a:lnTo>
                  <a:lnTo>
                    <a:pt x="223" y="353"/>
                  </a:lnTo>
                  <a:lnTo>
                    <a:pt x="223" y="359"/>
                  </a:lnTo>
                  <a:lnTo>
                    <a:pt x="223" y="359"/>
                  </a:lnTo>
                  <a:close/>
                  <a:moveTo>
                    <a:pt x="325" y="353"/>
                  </a:moveTo>
                  <a:lnTo>
                    <a:pt x="325" y="353"/>
                  </a:lnTo>
                  <a:lnTo>
                    <a:pt x="326" y="353"/>
                  </a:lnTo>
                  <a:lnTo>
                    <a:pt x="326" y="353"/>
                  </a:lnTo>
                  <a:lnTo>
                    <a:pt x="326" y="350"/>
                  </a:lnTo>
                  <a:lnTo>
                    <a:pt x="323" y="349"/>
                  </a:lnTo>
                  <a:lnTo>
                    <a:pt x="323" y="349"/>
                  </a:lnTo>
                  <a:lnTo>
                    <a:pt x="323" y="350"/>
                  </a:lnTo>
                  <a:lnTo>
                    <a:pt x="325" y="353"/>
                  </a:lnTo>
                  <a:lnTo>
                    <a:pt x="325" y="353"/>
                  </a:lnTo>
                  <a:close/>
                  <a:moveTo>
                    <a:pt x="718" y="353"/>
                  </a:moveTo>
                  <a:lnTo>
                    <a:pt x="718" y="353"/>
                  </a:lnTo>
                  <a:lnTo>
                    <a:pt x="718" y="350"/>
                  </a:lnTo>
                  <a:lnTo>
                    <a:pt x="717" y="349"/>
                  </a:lnTo>
                  <a:lnTo>
                    <a:pt x="717" y="349"/>
                  </a:lnTo>
                  <a:lnTo>
                    <a:pt x="717" y="349"/>
                  </a:lnTo>
                  <a:lnTo>
                    <a:pt x="717" y="352"/>
                  </a:lnTo>
                  <a:lnTo>
                    <a:pt x="717" y="352"/>
                  </a:lnTo>
                  <a:lnTo>
                    <a:pt x="718" y="353"/>
                  </a:lnTo>
                  <a:lnTo>
                    <a:pt x="718" y="353"/>
                  </a:lnTo>
                  <a:close/>
                  <a:moveTo>
                    <a:pt x="764" y="395"/>
                  </a:moveTo>
                  <a:lnTo>
                    <a:pt x="764" y="395"/>
                  </a:lnTo>
                  <a:lnTo>
                    <a:pt x="765" y="375"/>
                  </a:lnTo>
                  <a:lnTo>
                    <a:pt x="765" y="356"/>
                  </a:lnTo>
                  <a:lnTo>
                    <a:pt x="765" y="356"/>
                  </a:lnTo>
                  <a:lnTo>
                    <a:pt x="767" y="352"/>
                  </a:lnTo>
                  <a:lnTo>
                    <a:pt x="765" y="350"/>
                  </a:lnTo>
                  <a:lnTo>
                    <a:pt x="764" y="349"/>
                  </a:lnTo>
                  <a:lnTo>
                    <a:pt x="764" y="349"/>
                  </a:lnTo>
                  <a:lnTo>
                    <a:pt x="762" y="361"/>
                  </a:lnTo>
                  <a:lnTo>
                    <a:pt x="761" y="372"/>
                  </a:lnTo>
                  <a:lnTo>
                    <a:pt x="761" y="384"/>
                  </a:lnTo>
                  <a:lnTo>
                    <a:pt x="761" y="388"/>
                  </a:lnTo>
                  <a:lnTo>
                    <a:pt x="764" y="395"/>
                  </a:lnTo>
                  <a:lnTo>
                    <a:pt x="764" y="395"/>
                  </a:lnTo>
                  <a:close/>
                  <a:moveTo>
                    <a:pt x="355" y="352"/>
                  </a:moveTo>
                  <a:lnTo>
                    <a:pt x="355" y="352"/>
                  </a:lnTo>
                  <a:lnTo>
                    <a:pt x="360" y="352"/>
                  </a:lnTo>
                  <a:lnTo>
                    <a:pt x="361" y="352"/>
                  </a:lnTo>
                  <a:lnTo>
                    <a:pt x="363" y="350"/>
                  </a:lnTo>
                  <a:lnTo>
                    <a:pt x="363" y="350"/>
                  </a:lnTo>
                  <a:lnTo>
                    <a:pt x="354" y="349"/>
                  </a:lnTo>
                  <a:lnTo>
                    <a:pt x="354" y="349"/>
                  </a:lnTo>
                  <a:lnTo>
                    <a:pt x="355" y="352"/>
                  </a:lnTo>
                  <a:lnTo>
                    <a:pt x="355" y="352"/>
                  </a:lnTo>
                  <a:close/>
                  <a:moveTo>
                    <a:pt x="511" y="353"/>
                  </a:moveTo>
                  <a:lnTo>
                    <a:pt x="511" y="353"/>
                  </a:lnTo>
                  <a:lnTo>
                    <a:pt x="511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09" y="352"/>
                  </a:lnTo>
                  <a:lnTo>
                    <a:pt x="511" y="353"/>
                  </a:lnTo>
                  <a:lnTo>
                    <a:pt x="511" y="353"/>
                  </a:lnTo>
                  <a:close/>
                  <a:moveTo>
                    <a:pt x="631" y="349"/>
                  </a:moveTo>
                  <a:lnTo>
                    <a:pt x="631" y="349"/>
                  </a:lnTo>
                  <a:lnTo>
                    <a:pt x="627" y="353"/>
                  </a:lnTo>
                  <a:lnTo>
                    <a:pt x="625" y="358"/>
                  </a:lnTo>
                  <a:lnTo>
                    <a:pt x="625" y="364"/>
                  </a:lnTo>
                  <a:lnTo>
                    <a:pt x="627" y="369"/>
                  </a:lnTo>
                  <a:lnTo>
                    <a:pt x="627" y="369"/>
                  </a:lnTo>
                  <a:lnTo>
                    <a:pt x="630" y="367"/>
                  </a:lnTo>
                  <a:lnTo>
                    <a:pt x="633" y="364"/>
                  </a:lnTo>
                  <a:lnTo>
                    <a:pt x="633" y="364"/>
                  </a:lnTo>
                  <a:lnTo>
                    <a:pt x="631" y="361"/>
                  </a:lnTo>
                  <a:lnTo>
                    <a:pt x="633" y="355"/>
                  </a:lnTo>
                  <a:lnTo>
                    <a:pt x="633" y="352"/>
                  </a:lnTo>
                  <a:lnTo>
                    <a:pt x="631" y="350"/>
                  </a:lnTo>
                  <a:lnTo>
                    <a:pt x="631" y="349"/>
                  </a:lnTo>
                  <a:lnTo>
                    <a:pt x="631" y="349"/>
                  </a:lnTo>
                  <a:close/>
                  <a:moveTo>
                    <a:pt x="309" y="353"/>
                  </a:moveTo>
                  <a:lnTo>
                    <a:pt x="309" y="353"/>
                  </a:lnTo>
                  <a:lnTo>
                    <a:pt x="311" y="355"/>
                  </a:lnTo>
                  <a:lnTo>
                    <a:pt x="312" y="355"/>
                  </a:lnTo>
                  <a:lnTo>
                    <a:pt x="316" y="355"/>
                  </a:lnTo>
                  <a:lnTo>
                    <a:pt x="316" y="355"/>
                  </a:lnTo>
                  <a:lnTo>
                    <a:pt x="316" y="352"/>
                  </a:lnTo>
                  <a:lnTo>
                    <a:pt x="316" y="350"/>
                  </a:lnTo>
                  <a:lnTo>
                    <a:pt x="312" y="350"/>
                  </a:lnTo>
                  <a:lnTo>
                    <a:pt x="309" y="352"/>
                  </a:lnTo>
                  <a:lnTo>
                    <a:pt x="309" y="353"/>
                  </a:lnTo>
                  <a:lnTo>
                    <a:pt x="309" y="353"/>
                  </a:lnTo>
                  <a:close/>
                  <a:moveTo>
                    <a:pt x="657" y="353"/>
                  </a:moveTo>
                  <a:lnTo>
                    <a:pt x="657" y="353"/>
                  </a:lnTo>
                  <a:lnTo>
                    <a:pt x="659" y="356"/>
                  </a:lnTo>
                  <a:lnTo>
                    <a:pt x="659" y="358"/>
                  </a:lnTo>
                  <a:lnTo>
                    <a:pt x="660" y="358"/>
                  </a:lnTo>
                  <a:lnTo>
                    <a:pt x="660" y="358"/>
                  </a:lnTo>
                  <a:lnTo>
                    <a:pt x="662" y="355"/>
                  </a:lnTo>
                  <a:lnTo>
                    <a:pt x="662" y="352"/>
                  </a:lnTo>
                  <a:lnTo>
                    <a:pt x="660" y="350"/>
                  </a:lnTo>
                  <a:lnTo>
                    <a:pt x="660" y="350"/>
                  </a:lnTo>
                  <a:lnTo>
                    <a:pt x="660" y="352"/>
                  </a:lnTo>
                  <a:lnTo>
                    <a:pt x="657" y="353"/>
                  </a:lnTo>
                  <a:lnTo>
                    <a:pt x="657" y="353"/>
                  </a:lnTo>
                  <a:close/>
                  <a:moveTo>
                    <a:pt x="671" y="369"/>
                  </a:moveTo>
                  <a:lnTo>
                    <a:pt x="671" y="369"/>
                  </a:lnTo>
                  <a:lnTo>
                    <a:pt x="672" y="358"/>
                  </a:lnTo>
                  <a:lnTo>
                    <a:pt x="672" y="353"/>
                  </a:lnTo>
                  <a:lnTo>
                    <a:pt x="671" y="352"/>
                  </a:lnTo>
                  <a:lnTo>
                    <a:pt x="669" y="352"/>
                  </a:lnTo>
                  <a:lnTo>
                    <a:pt x="669" y="352"/>
                  </a:lnTo>
                  <a:lnTo>
                    <a:pt x="669" y="359"/>
                  </a:lnTo>
                  <a:lnTo>
                    <a:pt x="669" y="366"/>
                  </a:lnTo>
                  <a:lnTo>
                    <a:pt x="671" y="369"/>
                  </a:lnTo>
                  <a:lnTo>
                    <a:pt x="671" y="369"/>
                  </a:lnTo>
                  <a:close/>
                  <a:moveTo>
                    <a:pt x="485" y="361"/>
                  </a:moveTo>
                  <a:lnTo>
                    <a:pt x="485" y="361"/>
                  </a:lnTo>
                  <a:lnTo>
                    <a:pt x="485" y="356"/>
                  </a:lnTo>
                  <a:lnTo>
                    <a:pt x="485" y="353"/>
                  </a:lnTo>
                  <a:lnTo>
                    <a:pt x="483" y="353"/>
                  </a:lnTo>
                  <a:lnTo>
                    <a:pt x="483" y="353"/>
                  </a:lnTo>
                  <a:lnTo>
                    <a:pt x="482" y="358"/>
                  </a:lnTo>
                  <a:lnTo>
                    <a:pt x="483" y="359"/>
                  </a:lnTo>
                  <a:lnTo>
                    <a:pt x="485" y="361"/>
                  </a:lnTo>
                  <a:lnTo>
                    <a:pt x="485" y="361"/>
                  </a:lnTo>
                  <a:close/>
                  <a:moveTo>
                    <a:pt x="492" y="355"/>
                  </a:moveTo>
                  <a:lnTo>
                    <a:pt x="492" y="355"/>
                  </a:lnTo>
                  <a:lnTo>
                    <a:pt x="492" y="356"/>
                  </a:lnTo>
                  <a:lnTo>
                    <a:pt x="492" y="358"/>
                  </a:lnTo>
                  <a:lnTo>
                    <a:pt x="492" y="358"/>
                  </a:lnTo>
                  <a:lnTo>
                    <a:pt x="494" y="358"/>
                  </a:lnTo>
                  <a:lnTo>
                    <a:pt x="495" y="358"/>
                  </a:lnTo>
                  <a:lnTo>
                    <a:pt x="497" y="353"/>
                  </a:lnTo>
                  <a:lnTo>
                    <a:pt x="497" y="353"/>
                  </a:lnTo>
                  <a:lnTo>
                    <a:pt x="495" y="353"/>
                  </a:lnTo>
                  <a:lnTo>
                    <a:pt x="492" y="355"/>
                  </a:lnTo>
                  <a:lnTo>
                    <a:pt x="492" y="355"/>
                  </a:lnTo>
                  <a:close/>
                  <a:moveTo>
                    <a:pt x="207" y="363"/>
                  </a:moveTo>
                  <a:lnTo>
                    <a:pt x="207" y="363"/>
                  </a:lnTo>
                  <a:lnTo>
                    <a:pt x="207" y="358"/>
                  </a:lnTo>
                  <a:lnTo>
                    <a:pt x="206" y="355"/>
                  </a:lnTo>
                  <a:lnTo>
                    <a:pt x="206" y="355"/>
                  </a:lnTo>
                  <a:lnTo>
                    <a:pt x="206" y="359"/>
                  </a:lnTo>
                  <a:lnTo>
                    <a:pt x="207" y="363"/>
                  </a:lnTo>
                  <a:lnTo>
                    <a:pt x="207" y="363"/>
                  </a:lnTo>
                  <a:close/>
                  <a:moveTo>
                    <a:pt x="553" y="361"/>
                  </a:moveTo>
                  <a:lnTo>
                    <a:pt x="553" y="361"/>
                  </a:lnTo>
                  <a:lnTo>
                    <a:pt x="556" y="363"/>
                  </a:lnTo>
                  <a:lnTo>
                    <a:pt x="561" y="364"/>
                  </a:lnTo>
                  <a:lnTo>
                    <a:pt x="569" y="366"/>
                  </a:lnTo>
                  <a:lnTo>
                    <a:pt x="569" y="366"/>
                  </a:lnTo>
                  <a:lnTo>
                    <a:pt x="570" y="361"/>
                  </a:lnTo>
                  <a:lnTo>
                    <a:pt x="570" y="356"/>
                  </a:lnTo>
                  <a:lnTo>
                    <a:pt x="570" y="356"/>
                  </a:lnTo>
                  <a:lnTo>
                    <a:pt x="569" y="356"/>
                  </a:lnTo>
                  <a:lnTo>
                    <a:pt x="567" y="355"/>
                  </a:lnTo>
                  <a:lnTo>
                    <a:pt x="567" y="355"/>
                  </a:lnTo>
                  <a:lnTo>
                    <a:pt x="563" y="356"/>
                  </a:lnTo>
                  <a:lnTo>
                    <a:pt x="559" y="356"/>
                  </a:lnTo>
                  <a:lnTo>
                    <a:pt x="556" y="358"/>
                  </a:lnTo>
                  <a:lnTo>
                    <a:pt x="555" y="358"/>
                  </a:lnTo>
                  <a:lnTo>
                    <a:pt x="553" y="361"/>
                  </a:lnTo>
                  <a:lnTo>
                    <a:pt x="553" y="361"/>
                  </a:lnTo>
                  <a:close/>
                  <a:moveTo>
                    <a:pt x="581" y="356"/>
                  </a:moveTo>
                  <a:lnTo>
                    <a:pt x="581" y="356"/>
                  </a:lnTo>
                  <a:lnTo>
                    <a:pt x="582" y="363"/>
                  </a:lnTo>
                  <a:lnTo>
                    <a:pt x="584" y="364"/>
                  </a:lnTo>
                  <a:lnTo>
                    <a:pt x="585" y="366"/>
                  </a:lnTo>
                  <a:lnTo>
                    <a:pt x="585" y="366"/>
                  </a:lnTo>
                  <a:lnTo>
                    <a:pt x="584" y="355"/>
                  </a:lnTo>
                  <a:lnTo>
                    <a:pt x="584" y="355"/>
                  </a:lnTo>
                  <a:lnTo>
                    <a:pt x="584" y="356"/>
                  </a:lnTo>
                  <a:lnTo>
                    <a:pt x="581" y="356"/>
                  </a:lnTo>
                  <a:lnTo>
                    <a:pt x="581" y="356"/>
                  </a:lnTo>
                  <a:close/>
                  <a:moveTo>
                    <a:pt x="598" y="366"/>
                  </a:moveTo>
                  <a:lnTo>
                    <a:pt x="598" y="366"/>
                  </a:lnTo>
                  <a:lnTo>
                    <a:pt x="601" y="364"/>
                  </a:lnTo>
                  <a:lnTo>
                    <a:pt x="601" y="359"/>
                  </a:lnTo>
                  <a:lnTo>
                    <a:pt x="599" y="356"/>
                  </a:lnTo>
                  <a:lnTo>
                    <a:pt x="596" y="355"/>
                  </a:lnTo>
                  <a:lnTo>
                    <a:pt x="596" y="355"/>
                  </a:lnTo>
                  <a:lnTo>
                    <a:pt x="598" y="361"/>
                  </a:lnTo>
                  <a:lnTo>
                    <a:pt x="598" y="366"/>
                  </a:lnTo>
                  <a:lnTo>
                    <a:pt x="598" y="366"/>
                  </a:lnTo>
                  <a:close/>
                  <a:moveTo>
                    <a:pt x="277" y="358"/>
                  </a:moveTo>
                  <a:lnTo>
                    <a:pt x="277" y="358"/>
                  </a:lnTo>
                  <a:lnTo>
                    <a:pt x="284" y="358"/>
                  </a:lnTo>
                  <a:lnTo>
                    <a:pt x="285" y="356"/>
                  </a:lnTo>
                  <a:lnTo>
                    <a:pt x="285" y="355"/>
                  </a:lnTo>
                  <a:lnTo>
                    <a:pt x="285" y="355"/>
                  </a:lnTo>
                  <a:lnTo>
                    <a:pt x="282" y="356"/>
                  </a:lnTo>
                  <a:lnTo>
                    <a:pt x="280" y="356"/>
                  </a:lnTo>
                  <a:lnTo>
                    <a:pt x="279" y="355"/>
                  </a:lnTo>
                  <a:lnTo>
                    <a:pt x="279" y="355"/>
                  </a:lnTo>
                  <a:lnTo>
                    <a:pt x="279" y="356"/>
                  </a:lnTo>
                  <a:lnTo>
                    <a:pt x="279" y="356"/>
                  </a:lnTo>
                  <a:lnTo>
                    <a:pt x="277" y="358"/>
                  </a:lnTo>
                  <a:lnTo>
                    <a:pt x="277" y="358"/>
                  </a:lnTo>
                  <a:lnTo>
                    <a:pt x="277" y="358"/>
                  </a:lnTo>
                  <a:close/>
                  <a:moveTo>
                    <a:pt x="358" y="356"/>
                  </a:moveTo>
                  <a:lnTo>
                    <a:pt x="358" y="356"/>
                  </a:lnTo>
                  <a:lnTo>
                    <a:pt x="363" y="366"/>
                  </a:lnTo>
                  <a:lnTo>
                    <a:pt x="367" y="367"/>
                  </a:lnTo>
                  <a:lnTo>
                    <a:pt x="369" y="369"/>
                  </a:lnTo>
                  <a:lnTo>
                    <a:pt x="372" y="367"/>
                  </a:lnTo>
                  <a:lnTo>
                    <a:pt x="372" y="367"/>
                  </a:lnTo>
                  <a:lnTo>
                    <a:pt x="372" y="364"/>
                  </a:lnTo>
                  <a:lnTo>
                    <a:pt x="370" y="361"/>
                  </a:lnTo>
                  <a:lnTo>
                    <a:pt x="367" y="356"/>
                  </a:lnTo>
                  <a:lnTo>
                    <a:pt x="367" y="356"/>
                  </a:lnTo>
                  <a:lnTo>
                    <a:pt x="363" y="356"/>
                  </a:lnTo>
                  <a:lnTo>
                    <a:pt x="360" y="356"/>
                  </a:lnTo>
                  <a:lnTo>
                    <a:pt x="358" y="356"/>
                  </a:lnTo>
                  <a:lnTo>
                    <a:pt x="358" y="356"/>
                  </a:lnTo>
                  <a:close/>
                  <a:moveTo>
                    <a:pt x="607" y="364"/>
                  </a:moveTo>
                  <a:lnTo>
                    <a:pt x="607" y="364"/>
                  </a:lnTo>
                  <a:lnTo>
                    <a:pt x="608" y="363"/>
                  </a:lnTo>
                  <a:lnTo>
                    <a:pt x="608" y="359"/>
                  </a:lnTo>
                  <a:lnTo>
                    <a:pt x="608" y="358"/>
                  </a:lnTo>
                  <a:lnTo>
                    <a:pt x="607" y="355"/>
                  </a:lnTo>
                  <a:lnTo>
                    <a:pt x="607" y="355"/>
                  </a:lnTo>
                  <a:lnTo>
                    <a:pt x="607" y="359"/>
                  </a:lnTo>
                  <a:lnTo>
                    <a:pt x="607" y="364"/>
                  </a:lnTo>
                  <a:lnTo>
                    <a:pt x="607" y="364"/>
                  </a:lnTo>
                  <a:close/>
                  <a:moveTo>
                    <a:pt x="351" y="369"/>
                  </a:moveTo>
                  <a:lnTo>
                    <a:pt x="351" y="369"/>
                  </a:lnTo>
                  <a:lnTo>
                    <a:pt x="355" y="369"/>
                  </a:lnTo>
                  <a:lnTo>
                    <a:pt x="360" y="367"/>
                  </a:lnTo>
                  <a:lnTo>
                    <a:pt x="360" y="367"/>
                  </a:lnTo>
                  <a:lnTo>
                    <a:pt x="358" y="364"/>
                  </a:lnTo>
                  <a:lnTo>
                    <a:pt x="357" y="363"/>
                  </a:lnTo>
                  <a:lnTo>
                    <a:pt x="354" y="356"/>
                  </a:lnTo>
                  <a:lnTo>
                    <a:pt x="354" y="356"/>
                  </a:lnTo>
                  <a:lnTo>
                    <a:pt x="349" y="356"/>
                  </a:lnTo>
                  <a:lnTo>
                    <a:pt x="348" y="356"/>
                  </a:lnTo>
                  <a:lnTo>
                    <a:pt x="346" y="358"/>
                  </a:lnTo>
                  <a:lnTo>
                    <a:pt x="346" y="359"/>
                  </a:lnTo>
                  <a:lnTo>
                    <a:pt x="348" y="364"/>
                  </a:lnTo>
                  <a:lnTo>
                    <a:pt x="351" y="369"/>
                  </a:lnTo>
                  <a:lnTo>
                    <a:pt x="351" y="369"/>
                  </a:lnTo>
                  <a:close/>
                  <a:moveTo>
                    <a:pt x="378" y="361"/>
                  </a:moveTo>
                  <a:lnTo>
                    <a:pt x="378" y="361"/>
                  </a:lnTo>
                  <a:lnTo>
                    <a:pt x="378" y="358"/>
                  </a:lnTo>
                  <a:lnTo>
                    <a:pt x="377" y="356"/>
                  </a:lnTo>
                  <a:lnTo>
                    <a:pt x="377" y="356"/>
                  </a:lnTo>
                  <a:lnTo>
                    <a:pt x="377" y="359"/>
                  </a:lnTo>
                  <a:lnTo>
                    <a:pt x="378" y="361"/>
                  </a:lnTo>
                  <a:lnTo>
                    <a:pt x="378" y="361"/>
                  </a:lnTo>
                  <a:close/>
                  <a:moveTo>
                    <a:pt x="398" y="359"/>
                  </a:moveTo>
                  <a:lnTo>
                    <a:pt x="398" y="359"/>
                  </a:lnTo>
                  <a:lnTo>
                    <a:pt x="396" y="361"/>
                  </a:lnTo>
                  <a:lnTo>
                    <a:pt x="396" y="363"/>
                  </a:lnTo>
                  <a:lnTo>
                    <a:pt x="399" y="367"/>
                  </a:lnTo>
                  <a:lnTo>
                    <a:pt x="399" y="367"/>
                  </a:lnTo>
                  <a:lnTo>
                    <a:pt x="404" y="367"/>
                  </a:lnTo>
                  <a:lnTo>
                    <a:pt x="404" y="367"/>
                  </a:lnTo>
                  <a:lnTo>
                    <a:pt x="402" y="364"/>
                  </a:lnTo>
                  <a:lnTo>
                    <a:pt x="402" y="363"/>
                  </a:lnTo>
                  <a:lnTo>
                    <a:pt x="399" y="361"/>
                  </a:lnTo>
                  <a:lnTo>
                    <a:pt x="399" y="361"/>
                  </a:lnTo>
                  <a:lnTo>
                    <a:pt x="399" y="359"/>
                  </a:lnTo>
                  <a:lnTo>
                    <a:pt x="398" y="358"/>
                  </a:lnTo>
                  <a:lnTo>
                    <a:pt x="395" y="356"/>
                  </a:lnTo>
                  <a:lnTo>
                    <a:pt x="395" y="356"/>
                  </a:lnTo>
                  <a:lnTo>
                    <a:pt x="395" y="358"/>
                  </a:lnTo>
                  <a:lnTo>
                    <a:pt x="396" y="358"/>
                  </a:lnTo>
                  <a:lnTo>
                    <a:pt x="398" y="359"/>
                  </a:lnTo>
                  <a:lnTo>
                    <a:pt x="398" y="359"/>
                  </a:lnTo>
                  <a:close/>
                  <a:moveTo>
                    <a:pt x="500" y="358"/>
                  </a:moveTo>
                  <a:lnTo>
                    <a:pt x="500" y="358"/>
                  </a:lnTo>
                  <a:lnTo>
                    <a:pt x="505" y="358"/>
                  </a:lnTo>
                  <a:lnTo>
                    <a:pt x="505" y="358"/>
                  </a:lnTo>
                  <a:lnTo>
                    <a:pt x="505" y="358"/>
                  </a:lnTo>
                  <a:lnTo>
                    <a:pt x="503" y="356"/>
                  </a:lnTo>
                  <a:lnTo>
                    <a:pt x="502" y="356"/>
                  </a:lnTo>
                  <a:lnTo>
                    <a:pt x="502" y="356"/>
                  </a:lnTo>
                  <a:lnTo>
                    <a:pt x="500" y="358"/>
                  </a:lnTo>
                  <a:lnTo>
                    <a:pt x="500" y="358"/>
                  </a:lnTo>
                  <a:close/>
                  <a:moveTo>
                    <a:pt x="651" y="364"/>
                  </a:moveTo>
                  <a:lnTo>
                    <a:pt x="651" y="364"/>
                  </a:lnTo>
                  <a:lnTo>
                    <a:pt x="651" y="359"/>
                  </a:lnTo>
                  <a:lnTo>
                    <a:pt x="651" y="358"/>
                  </a:lnTo>
                  <a:lnTo>
                    <a:pt x="651" y="356"/>
                  </a:lnTo>
                  <a:lnTo>
                    <a:pt x="651" y="356"/>
                  </a:lnTo>
                  <a:lnTo>
                    <a:pt x="649" y="361"/>
                  </a:lnTo>
                  <a:lnTo>
                    <a:pt x="651" y="364"/>
                  </a:lnTo>
                  <a:lnTo>
                    <a:pt x="651" y="364"/>
                  </a:lnTo>
                  <a:close/>
                  <a:moveTo>
                    <a:pt x="659" y="370"/>
                  </a:moveTo>
                  <a:lnTo>
                    <a:pt x="659" y="370"/>
                  </a:lnTo>
                  <a:lnTo>
                    <a:pt x="657" y="369"/>
                  </a:lnTo>
                  <a:lnTo>
                    <a:pt x="656" y="366"/>
                  </a:lnTo>
                  <a:lnTo>
                    <a:pt x="656" y="366"/>
                  </a:lnTo>
                  <a:lnTo>
                    <a:pt x="654" y="378"/>
                  </a:lnTo>
                  <a:lnTo>
                    <a:pt x="654" y="390"/>
                  </a:lnTo>
                  <a:lnTo>
                    <a:pt x="653" y="404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60" y="413"/>
                  </a:lnTo>
                  <a:lnTo>
                    <a:pt x="662" y="407"/>
                  </a:lnTo>
                  <a:lnTo>
                    <a:pt x="665" y="399"/>
                  </a:lnTo>
                  <a:lnTo>
                    <a:pt x="665" y="391"/>
                  </a:lnTo>
                  <a:lnTo>
                    <a:pt x="665" y="375"/>
                  </a:lnTo>
                  <a:lnTo>
                    <a:pt x="665" y="367"/>
                  </a:lnTo>
                  <a:lnTo>
                    <a:pt x="666" y="361"/>
                  </a:lnTo>
                  <a:lnTo>
                    <a:pt x="666" y="361"/>
                  </a:lnTo>
                  <a:lnTo>
                    <a:pt x="666" y="359"/>
                  </a:lnTo>
                  <a:lnTo>
                    <a:pt x="665" y="359"/>
                  </a:lnTo>
                  <a:lnTo>
                    <a:pt x="665" y="356"/>
                  </a:lnTo>
                  <a:lnTo>
                    <a:pt x="665" y="356"/>
                  </a:lnTo>
                  <a:lnTo>
                    <a:pt x="663" y="366"/>
                  </a:lnTo>
                  <a:lnTo>
                    <a:pt x="662" y="369"/>
                  </a:lnTo>
                  <a:lnTo>
                    <a:pt x="659" y="370"/>
                  </a:lnTo>
                  <a:lnTo>
                    <a:pt x="659" y="370"/>
                  </a:lnTo>
                  <a:close/>
                  <a:moveTo>
                    <a:pt x="105" y="425"/>
                  </a:moveTo>
                  <a:lnTo>
                    <a:pt x="105" y="425"/>
                  </a:lnTo>
                  <a:lnTo>
                    <a:pt x="105" y="387"/>
                  </a:lnTo>
                  <a:lnTo>
                    <a:pt x="105" y="372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99" y="364"/>
                  </a:lnTo>
                  <a:lnTo>
                    <a:pt x="96" y="373"/>
                  </a:lnTo>
                  <a:lnTo>
                    <a:pt x="94" y="382"/>
                  </a:lnTo>
                  <a:lnTo>
                    <a:pt x="94" y="391"/>
                  </a:lnTo>
                  <a:lnTo>
                    <a:pt x="96" y="401"/>
                  </a:lnTo>
                  <a:lnTo>
                    <a:pt x="98" y="410"/>
                  </a:lnTo>
                  <a:lnTo>
                    <a:pt x="101" y="417"/>
                  </a:lnTo>
                  <a:lnTo>
                    <a:pt x="105" y="425"/>
                  </a:lnTo>
                  <a:lnTo>
                    <a:pt x="105" y="425"/>
                  </a:lnTo>
                  <a:close/>
                  <a:moveTo>
                    <a:pt x="329" y="369"/>
                  </a:moveTo>
                  <a:lnTo>
                    <a:pt x="329" y="369"/>
                  </a:lnTo>
                  <a:lnTo>
                    <a:pt x="331" y="363"/>
                  </a:lnTo>
                  <a:lnTo>
                    <a:pt x="329" y="359"/>
                  </a:lnTo>
                  <a:lnTo>
                    <a:pt x="326" y="358"/>
                  </a:lnTo>
                  <a:lnTo>
                    <a:pt x="326" y="358"/>
                  </a:lnTo>
                  <a:lnTo>
                    <a:pt x="326" y="361"/>
                  </a:lnTo>
                  <a:lnTo>
                    <a:pt x="325" y="364"/>
                  </a:lnTo>
                  <a:lnTo>
                    <a:pt x="326" y="367"/>
                  </a:lnTo>
                  <a:lnTo>
                    <a:pt x="329" y="369"/>
                  </a:lnTo>
                  <a:lnTo>
                    <a:pt x="329" y="369"/>
                  </a:lnTo>
                  <a:close/>
                  <a:moveTo>
                    <a:pt x="75" y="370"/>
                  </a:moveTo>
                  <a:lnTo>
                    <a:pt x="75" y="370"/>
                  </a:lnTo>
                  <a:lnTo>
                    <a:pt x="75" y="367"/>
                  </a:lnTo>
                  <a:lnTo>
                    <a:pt x="75" y="364"/>
                  </a:lnTo>
                  <a:lnTo>
                    <a:pt x="73" y="358"/>
                  </a:lnTo>
                  <a:lnTo>
                    <a:pt x="73" y="358"/>
                  </a:lnTo>
                  <a:lnTo>
                    <a:pt x="72" y="364"/>
                  </a:lnTo>
                  <a:lnTo>
                    <a:pt x="73" y="367"/>
                  </a:lnTo>
                  <a:lnTo>
                    <a:pt x="75" y="370"/>
                  </a:lnTo>
                  <a:lnTo>
                    <a:pt x="75" y="370"/>
                  </a:lnTo>
                  <a:close/>
                  <a:moveTo>
                    <a:pt x="256" y="359"/>
                  </a:moveTo>
                  <a:lnTo>
                    <a:pt x="256" y="359"/>
                  </a:lnTo>
                  <a:lnTo>
                    <a:pt x="258" y="361"/>
                  </a:lnTo>
                  <a:lnTo>
                    <a:pt x="261" y="361"/>
                  </a:lnTo>
                  <a:lnTo>
                    <a:pt x="264" y="361"/>
                  </a:lnTo>
                  <a:lnTo>
                    <a:pt x="265" y="361"/>
                  </a:lnTo>
                  <a:lnTo>
                    <a:pt x="265" y="361"/>
                  </a:lnTo>
                  <a:lnTo>
                    <a:pt x="265" y="359"/>
                  </a:lnTo>
                  <a:lnTo>
                    <a:pt x="262" y="359"/>
                  </a:lnTo>
                  <a:lnTo>
                    <a:pt x="259" y="359"/>
                  </a:lnTo>
                  <a:lnTo>
                    <a:pt x="256" y="359"/>
                  </a:lnTo>
                  <a:lnTo>
                    <a:pt x="256" y="359"/>
                  </a:lnTo>
                  <a:close/>
                  <a:moveTo>
                    <a:pt x="311" y="359"/>
                  </a:moveTo>
                  <a:lnTo>
                    <a:pt x="311" y="359"/>
                  </a:lnTo>
                  <a:lnTo>
                    <a:pt x="312" y="364"/>
                  </a:lnTo>
                  <a:lnTo>
                    <a:pt x="312" y="367"/>
                  </a:lnTo>
                  <a:lnTo>
                    <a:pt x="314" y="367"/>
                  </a:lnTo>
                  <a:lnTo>
                    <a:pt x="314" y="367"/>
                  </a:lnTo>
                  <a:lnTo>
                    <a:pt x="317" y="364"/>
                  </a:lnTo>
                  <a:lnTo>
                    <a:pt x="319" y="359"/>
                  </a:lnTo>
                  <a:lnTo>
                    <a:pt x="319" y="359"/>
                  </a:lnTo>
                  <a:lnTo>
                    <a:pt x="314" y="358"/>
                  </a:lnTo>
                  <a:lnTo>
                    <a:pt x="311" y="359"/>
                  </a:lnTo>
                  <a:lnTo>
                    <a:pt x="311" y="359"/>
                  </a:lnTo>
                  <a:close/>
                  <a:moveTo>
                    <a:pt x="303" y="361"/>
                  </a:moveTo>
                  <a:lnTo>
                    <a:pt x="303" y="361"/>
                  </a:lnTo>
                  <a:lnTo>
                    <a:pt x="303" y="364"/>
                  </a:lnTo>
                  <a:lnTo>
                    <a:pt x="305" y="367"/>
                  </a:lnTo>
                  <a:lnTo>
                    <a:pt x="305" y="367"/>
                  </a:lnTo>
                  <a:lnTo>
                    <a:pt x="306" y="367"/>
                  </a:lnTo>
                  <a:lnTo>
                    <a:pt x="306" y="367"/>
                  </a:lnTo>
                  <a:lnTo>
                    <a:pt x="308" y="366"/>
                  </a:lnTo>
                  <a:lnTo>
                    <a:pt x="306" y="364"/>
                  </a:lnTo>
                  <a:lnTo>
                    <a:pt x="306" y="363"/>
                  </a:lnTo>
                  <a:lnTo>
                    <a:pt x="306" y="359"/>
                  </a:lnTo>
                  <a:lnTo>
                    <a:pt x="306" y="359"/>
                  </a:lnTo>
                  <a:lnTo>
                    <a:pt x="303" y="361"/>
                  </a:lnTo>
                  <a:lnTo>
                    <a:pt x="303" y="361"/>
                  </a:lnTo>
                  <a:close/>
                  <a:moveTo>
                    <a:pt x="386" y="367"/>
                  </a:moveTo>
                  <a:lnTo>
                    <a:pt x="386" y="367"/>
                  </a:lnTo>
                  <a:lnTo>
                    <a:pt x="389" y="367"/>
                  </a:lnTo>
                  <a:lnTo>
                    <a:pt x="392" y="367"/>
                  </a:lnTo>
                  <a:lnTo>
                    <a:pt x="392" y="367"/>
                  </a:lnTo>
                  <a:lnTo>
                    <a:pt x="390" y="363"/>
                  </a:lnTo>
                  <a:lnTo>
                    <a:pt x="389" y="361"/>
                  </a:lnTo>
                  <a:lnTo>
                    <a:pt x="387" y="361"/>
                  </a:lnTo>
                  <a:lnTo>
                    <a:pt x="387" y="361"/>
                  </a:lnTo>
                  <a:lnTo>
                    <a:pt x="386" y="364"/>
                  </a:lnTo>
                  <a:lnTo>
                    <a:pt x="386" y="367"/>
                  </a:lnTo>
                  <a:lnTo>
                    <a:pt x="386" y="367"/>
                  </a:lnTo>
                  <a:close/>
                  <a:moveTo>
                    <a:pt x="720" y="378"/>
                  </a:moveTo>
                  <a:lnTo>
                    <a:pt x="720" y="378"/>
                  </a:lnTo>
                  <a:lnTo>
                    <a:pt x="721" y="379"/>
                  </a:lnTo>
                  <a:lnTo>
                    <a:pt x="721" y="382"/>
                  </a:lnTo>
                  <a:lnTo>
                    <a:pt x="721" y="382"/>
                  </a:lnTo>
                  <a:lnTo>
                    <a:pt x="726" y="381"/>
                  </a:lnTo>
                  <a:lnTo>
                    <a:pt x="726" y="381"/>
                  </a:lnTo>
                  <a:lnTo>
                    <a:pt x="726" y="369"/>
                  </a:lnTo>
                  <a:lnTo>
                    <a:pt x="724" y="364"/>
                  </a:lnTo>
                  <a:lnTo>
                    <a:pt x="721" y="361"/>
                  </a:lnTo>
                  <a:lnTo>
                    <a:pt x="721" y="361"/>
                  </a:lnTo>
                  <a:lnTo>
                    <a:pt x="720" y="378"/>
                  </a:lnTo>
                  <a:lnTo>
                    <a:pt x="720" y="378"/>
                  </a:lnTo>
                  <a:close/>
                  <a:moveTo>
                    <a:pt x="252" y="361"/>
                  </a:moveTo>
                  <a:lnTo>
                    <a:pt x="252" y="361"/>
                  </a:lnTo>
                  <a:lnTo>
                    <a:pt x="250" y="363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2" y="364"/>
                  </a:lnTo>
                  <a:lnTo>
                    <a:pt x="252" y="361"/>
                  </a:lnTo>
                  <a:lnTo>
                    <a:pt x="252" y="361"/>
                  </a:lnTo>
                  <a:close/>
                  <a:moveTo>
                    <a:pt x="296" y="367"/>
                  </a:moveTo>
                  <a:lnTo>
                    <a:pt x="296" y="367"/>
                  </a:lnTo>
                  <a:lnTo>
                    <a:pt x="296" y="366"/>
                  </a:lnTo>
                  <a:lnTo>
                    <a:pt x="296" y="363"/>
                  </a:lnTo>
                  <a:lnTo>
                    <a:pt x="296" y="363"/>
                  </a:lnTo>
                  <a:lnTo>
                    <a:pt x="296" y="363"/>
                  </a:lnTo>
                  <a:lnTo>
                    <a:pt x="294" y="363"/>
                  </a:lnTo>
                  <a:lnTo>
                    <a:pt x="294" y="361"/>
                  </a:lnTo>
                  <a:lnTo>
                    <a:pt x="293" y="361"/>
                  </a:lnTo>
                  <a:lnTo>
                    <a:pt x="293" y="361"/>
                  </a:lnTo>
                  <a:lnTo>
                    <a:pt x="293" y="366"/>
                  </a:lnTo>
                  <a:lnTo>
                    <a:pt x="294" y="367"/>
                  </a:lnTo>
                  <a:lnTo>
                    <a:pt x="296" y="367"/>
                  </a:lnTo>
                  <a:lnTo>
                    <a:pt x="296" y="367"/>
                  </a:lnTo>
                  <a:close/>
                  <a:moveTo>
                    <a:pt x="418" y="366"/>
                  </a:moveTo>
                  <a:lnTo>
                    <a:pt x="418" y="366"/>
                  </a:lnTo>
                  <a:lnTo>
                    <a:pt x="419" y="364"/>
                  </a:lnTo>
                  <a:lnTo>
                    <a:pt x="421" y="363"/>
                  </a:lnTo>
                  <a:lnTo>
                    <a:pt x="421" y="363"/>
                  </a:lnTo>
                  <a:lnTo>
                    <a:pt x="418" y="361"/>
                  </a:lnTo>
                  <a:lnTo>
                    <a:pt x="416" y="361"/>
                  </a:lnTo>
                  <a:lnTo>
                    <a:pt x="416" y="361"/>
                  </a:lnTo>
                  <a:lnTo>
                    <a:pt x="418" y="366"/>
                  </a:lnTo>
                  <a:lnTo>
                    <a:pt x="418" y="366"/>
                  </a:lnTo>
                  <a:close/>
                  <a:moveTo>
                    <a:pt x="444" y="361"/>
                  </a:moveTo>
                  <a:lnTo>
                    <a:pt x="444" y="361"/>
                  </a:lnTo>
                  <a:lnTo>
                    <a:pt x="439" y="361"/>
                  </a:lnTo>
                  <a:lnTo>
                    <a:pt x="439" y="361"/>
                  </a:lnTo>
                  <a:lnTo>
                    <a:pt x="439" y="364"/>
                  </a:lnTo>
                  <a:lnTo>
                    <a:pt x="441" y="364"/>
                  </a:lnTo>
                  <a:lnTo>
                    <a:pt x="444" y="364"/>
                  </a:lnTo>
                  <a:lnTo>
                    <a:pt x="444" y="361"/>
                  </a:lnTo>
                  <a:lnTo>
                    <a:pt x="444" y="361"/>
                  </a:lnTo>
                  <a:close/>
                  <a:moveTo>
                    <a:pt x="280" y="364"/>
                  </a:moveTo>
                  <a:lnTo>
                    <a:pt x="280" y="364"/>
                  </a:lnTo>
                  <a:lnTo>
                    <a:pt x="284" y="364"/>
                  </a:lnTo>
                  <a:lnTo>
                    <a:pt x="285" y="364"/>
                  </a:lnTo>
                  <a:lnTo>
                    <a:pt x="285" y="363"/>
                  </a:lnTo>
                  <a:lnTo>
                    <a:pt x="285" y="363"/>
                  </a:lnTo>
                  <a:lnTo>
                    <a:pt x="282" y="363"/>
                  </a:lnTo>
                  <a:lnTo>
                    <a:pt x="280" y="364"/>
                  </a:lnTo>
                  <a:lnTo>
                    <a:pt x="280" y="364"/>
                  </a:lnTo>
                  <a:close/>
                  <a:moveTo>
                    <a:pt x="236" y="364"/>
                  </a:moveTo>
                  <a:lnTo>
                    <a:pt x="236" y="364"/>
                  </a:lnTo>
                  <a:lnTo>
                    <a:pt x="238" y="366"/>
                  </a:lnTo>
                  <a:lnTo>
                    <a:pt x="238" y="366"/>
                  </a:lnTo>
                  <a:lnTo>
                    <a:pt x="238" y="366"/>
                  </a:lnTo>
                  <a:lnTo>
                    <a:pt x="239" y="364"/>
                  </a:lnTo>
                  <a:lnTo>
                    <a:pt x="241" y="364"/>
                  </a:lnTo>
                  <a:lnTo>
                    <a:pt x="241" y="364"/>
                  </a:lnTo>
                  <a:lnTo>
                    <a:pt x="239" y="363"/>
                  </a:lnTo>
                  <a:lnTo>
                    <a:pt x="236" y="364"/>
                  </a:lnTo>
                  <a:lnTo>
                    <a:pt x="236" y="364"/>
                  </a:lnTo>
                  <a:close/>
                  <a:moveTo>
                    <a:pt x="495" y="364"/>
                  </a:moveTo>
                  <a:lnTo>
                    <a:pt x="495" y="364"/>
                  </a:lnTo>
                  <a:lnTo>
                    <a:pt x="495" y="364"/>
                  </a:lnTo>
                  <a:lnTo>
                    <a:pt x="499" y="366"/>
                  </a:lnTo>
                  <a:lnTo>
                    <a:pt x="500" y="364"/>
                  </a:lnTo>
                  <a:lnTo>
                    <a:pt x="502" y="364"/>
                  </a:lnTo>
                  <a:lnTo>
                    <a:pt x="502" y="364"/>
                  </a:lnTo>
                  <a:lnTo>
                    <a:pt x="499" y="363"/>
                  </a:lnTo>
                  <a:lnTo>
                    <a:pt x="495" y="364"/>
                  </a:lnTo>
                  <a:lnTo>
                    <a:pt x="495" y="364"/>
                  </a:lnTo>
                  <a:close/>
                  <a:moveTo>
                    <a:pt x="531" y="372"/>
                  </a:moveTo>
                  <a:lnTo>
                    <a:pt x="531" y="372"/>
                  </a:lnTo>
                  <a:lnTo>
                    <a:pt x="538" y="373"/>
                  </a:lnTo>
                  <a:lnTo>
                    <a:pt x="538" y="373"/>
                  </a:lnTo>
                  <a:lnTo>
                    <a:pt x="540" y="369"/>
                  </a:lnTo>
                  <a:lnTo>
                    <a:pt x="538" y="364"/>
                  </a:lnTo>
                  <a:lnTo>
                    <a:pt x="538" y="364"/>
                  </a:lnTo>
                  <a:lnTo>
                    <a:pt x="537" y="364"/>
                  </a:lnTo>
                  <a:lnTo>
                    <a:pt x="534" y="364"/>
                  </a:lnTo>
                  <a:lnTo>
                    <a:pt x="532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29" y="367"/>
                  </a:lnTo>
                  <a:lnTo>
                    <a:pt x="531" y="372"/>
                  </a:lnTo>
                  <a:lnTo>
                    <a:pt x="531" y="372"/>
                  </a:lnTo>
                  <a:close/>
                  <a:moveTo>
                    <a:pt x="590" y="370"/>
                  </a:moveTo>
                  <a:lnTo>
                    <a:pt x="590" y="370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3" y="369"/>
                  </a:lnTo>
                  <a:lnTo>
                    <a:pt x="593" y="367"/>
                  </a:lnTo>
                  <a:lnTo>
                    <a:pt x="593" y="364"/>
                  </a:lnTo>
                  <a:lnTo>
                    <a:pt x="592" y="363"/>
                  </a:lnTo>
                  <a:lnTo>
                    <a:pt x="592" y="363"/>
                  </a:lnTo>
                  <a:lnTo>
                    <a:pt x="590" y="367"/>
                  </a:lnTo>
                  <a:lnTo>
                    <a:pt x="590" y="369"/>
                  </a:lnTo>
                  <a:lnTo>
                    <a:pt x="590" y="370"/>
                  </a:lnTo>
                  <a:lnTo>
                    <a:pt x="590" y="370"/>
                  </a:lnTo>
                  <a:close/>
                  <a:moveTo>
                    <a:pt x="224" y="366"/>
                  </a:moveTo>
                  <a:lnTo>
                    <a:pt x="224" y="366"/>
                  </a:lnTo>
                  <a:lnTo>
                    <a:pt x="229" y="366"/>
                  </a:lnTo>
                  <a:lnTo>
                    <a:pt x="230" y="366"/>
                  </a:lnTo>
                  <a:lnTo>
                    <a:pt x="232" y="364"/>
                  </a:lnTo>
                  <a:lnTo>
                    <a:pt x="232" y="364"/>
                  </a:lnTo>
                  <a:lnTo>
                    <a:pt x="229" y="364"/>
                  </a:lnTo>
                  <a:lnTo>
                    <a:pt x="227" y="364"/>
                  </a:lnTo>
                  <a:lnTo>
                    <a:pt x="226" y="364"/>
                  </a:lnTo>
                  <a:lnTo>
                    <a:pt x="226" y="364"/>
                  </a:lnTo>
                  <a:lnTo>
                    <a:pt x="226" y="364"/>
                  </a:lnTo>
                  <a:lnTo>
                    <a:pt x="224" y="364"/>
                  </a:lnTo>
                  <a:lnTo>
                    <a:pt x="224" y="366"/>
                  </a:lnTo>
                  <a:lnTo>
                    <a:pt x="224" y="366"/>
                  </a:lnTo>
                  <a:lnTo>
                    <a:pt x="224" y="366"/>
                  </a:lnTo>
                  <a:close/>
                  <a:moveTo>
                    <a:pt x="517" y="369"/>
                  </a:moveTo>
                  <a:lnTo>
                    <a:pt x="517" y="369"/>
                  </a:lnTo>
                  <a:lnTo>
                    <a:pt x="517" y="367"/>
                  </a:lnTo>
                  <a:lnTo>
                    <a:pt x="517" y="366"/>
                  </a:lnTo>
                  <a:lnTo>
                    <a:pt x="517" y="364"/>
                  </a:lnTo>
                  <a:lnTo>
                    <a:pt x="517" y="364"/>
                  </a:lnTo>
                  <a:lnTo>
                    <a:pt x="514" y="364"/>
                  </a:lnTo>
                  <a:lnTo>
                    <a:pt x="514" y="366"/>
                  </a:lnTo>
                  <a:lnTo>
                    <a:pt x="514" y="366"/>
                  </a:lnTo>
                  <a:lnTo>
                    <a:pt x="515" y="369"/>
                  </a:lnTo>
                  <a:lnTo>
                    <a:pt x="517" y="369"/>
                  </a:lnTo>
                  <a:lnTo>
                    <a:pt x="517" y="369"/>
                  </a:lnTo>
                  <a:lnTo>
                    <a:pt x="517" y="369"/>
                  </a:lnTo>
                  <a:close/>
                  <a:moveTo>
                    <a:pt x="262" y="366"/>
                  </a:moveTo>
                  <a:lnTo>
                    <a:pt x="262" y="366"/>
                  </a:lnTo>
                  <a:lnTo>
                    <a:pt x="268" y="367"/>
                  </a:lnTo>
                  <a:lnTo>
                    <a:pt x="274" y="366"/>
                  </a:lnTo>
                  <a:lnTo>
                    <a:pt x="274" y="366"/>
                  </a:lnTo>
                  <a:lnTo>
                    <a:pt x="273" y="364"/>
                  </a:lnTo>
                  <a:lnTo>
                    <a:pt x="268" y="364"/>
                  </a:lnTo>
                  <a:lnTo>
                    <a:pt x="262" y="366"/>
                  </a:lnTo>
                  <a:lnTo>
                    <a:pt x="262" y="366"/>
                  </a:lnTo>
                  <a:close/>
                  <a:moveTo>
                    <a:pt x="750" y="404"/>
                  </a:moveTo>
                  <a:lnTo>
                    <a:pt x="750" y="404"/>
                  </a:lnTo>
                  <a:lnTo>
                    <a:pt x="753" y="395"/>
                  </a:lnTo>
                  <a:lnTo>
                    <a:pt x="755" y="385"/>
                  </a:lnTo>
                  <a:lnTo>
                    <a:pt x="755" y="375"/>
                  </a:lnTo>
                  <a:lnTo>
                    <a:pt x="752" y="366"/>
                  </a:lnTo>
                  <a:lnTo>
                    <a:pt x="752" y="366"/>
                  </a:lnTo>
                  <a:lnTo>
                    <a:pt x="750" y="384"/>
                  </a:lnTo>
                  <a:lnTo>
                    <a:pt x="750" y="393"/>
                  </a:lnTo>
                  <a:lnTo>
                    <a:pt x="750" y="404"/>
                  </a:lnTo>
                  <a:lnTo>
                    <a:pt x="750" y="404"/>
                  </a:lnTo>
                  <a:close/>
                  <a:moveTo>
                    <a:pt x="137" y="366"/>
                  </a:moveTo>
                  <a:lnTo>
                    <a:pt x="137" y="366"/>
                  </a:lnTo>
                  <a:lnTo>
                    <a:pt x="136" y="372"/>
                  </a:lnTo>
                  <a:lnTo>
                    <a:pt x="136" y="376"/>
                  </a:lnTo>
                  <a:lnTo>
                    <a:pt x="136" y="378"/>
                  </a:lnTo>
                  <a:lnTo>
                    <a:pt x="136" y="378"/>
                  </a:lnTo>
                  <a:lnTo>
                    <a:pt x="137" y="375"/>
                  </a:lnTo>
                  <a:lnTo>
                    <a:pt x="140" y="372"/>
                  </a:lnTo>
                  <a:lnTo>
                    <a:pt x="142" y="369"/>
                  </a:lnTo>
                  <a:lnTo>
                    <a:pt x="142" y="367"/>
                  </a:lnTo>
                  <a:lnTo>
                    <a:pt x="140" y="366"/>
                  </a:lnTo>
                  <a:lnTo>
                    <a:pt x="140" y="366"/>
                  </a:lnTo>
                  <a:lnTo>
                    <a:pt x="140" y="367"/>
                  </a:lnTo>
                  <a:lnTo>
                    <a:pt x="137" y="366"/>
                  </a:lnTo>
                  <a:lnTo>
                    <a:pt x="137" y="366"/>
                  </a:lnTo>
                  <a:close/>
                  <a:moveTo>
                    <a:pt x="473" y="367"/>
                  </a:moveTo>
                  <a:lnTo>
                    <a:pt x="473" y="367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9" y="370"/>
                  </a:lnTo>
                  <a:lnTo>
                    <a:pt x="480" y="369"/>
                  </a:lnTo>
                  <a:lnTo>
                    <a:pt x="480" y="366"/>
                  </a:lnTo>
                  <a:lnTo>
                    <a:pt x="480" y="366"/>
                  </a:lnTo>
                  <a:lnTo>
                    <a:pt x="477" y="366"/>
                  </a:lnTo>
                  <a:lnTo>
                    <a:pt x="473" y="367"/>
                  </a:lnTo>
                  <a:lnTo>
                    <a:pt x="473" y="367"/>
                  </a:lnTo>
                  <a:close/>
                  <a:moveTo>
                    <a:pt x="543" y="375"/>
                  </a:moveTo>
                  <a:lnTo>
                    <a:pt x="543" y="375"/>
                  </a:lnTo>
                  <a:lnTo>
                    <a:pt x="549" y="376"/>
                  </a:lnTo>
                  <a:lnTo>
                    <a:pt x="549" y="376"/>
                  </a:lnTo>
                  <a:lnTo>
                    <a:pt x="549" y="369"/>
                  </a:lnTo>
                  <a:lnTo>
                    <a:pt x="549" y="369"/>
                  </a:lnTo>
                  <a:lnTo>
                    <a:pt x="546" y="367"/>
                  </a:lnTo>
                  <a:lnTo>
                    <a:pt x="543" y="366"/>
                  </a:lnTo>
                  <a:lnTo>
                    <a:pt x="543" y="366"/>
                  </a:lnTo>
                  <a:lnTo>
                    <a:pt x="543" y="370"/>
                  </a:lnTo>
                  <a:lnTo>
                    <a:pt x="543" y="375"/>
                  </a:lnTo>
                  <a:lnTo>
                    <a:pt x="543" y="375"/>
                  </a:lnTo>
                  <a:close/>
                  <a:moveTo>
                    <a:pt x="194" y="381"/>
                  </a:moveTo>
                  <a:lnTo>
                    <a:pt x="194" y="381"/>
                  </a:lnTo>
                  <a:lnTo>
                    <a:pt x="200" y="375"/>
                  </a:lnTo>
                  <a:lnTo>
                    <a:pt x="201" y="372"/>
                  </a:lnTo>
                  <a:lnTo>
                    <a:pt x="201" y="369"/>
                  </a:lnTo>
                  <a:lnTo>
                    <a:pt x="201" y="369"/>
                  </a:lnTo>
                  <a:lnTo>
                    <a:pt x="198" y="369"/>
                  </a:lnTo>
                  <a:lnTo>
                    <a:pt x="197" y="367"/>
                  </a:lnTo>
                  <a:lnTo>
                    <a:pt x="197" y="367"/>
                  </a:lnTo>
                  <a:lnTo>
                    <a:pt x="194" y="375"/>
                  </a:lnTo>
                  <a:lnTo>
                    <a:pt x="192" y="378"/>
                  </a:lnTo>
                  <a:lnTo>
                    <a:pt x="194" y="381"/>
                  </a:lnTo>
                  <a:lnTo>
                    <a:pt x="194" y="381"/>
                  </a:lnTo>
                  <a:close/>
                  <a:moveTo>
                    <a:pt x="564" y="369"/>
                  </a:moveTo>
                  <a:lnTo>
                    <a:pt x="564" y="369"/>
                  </a:lnTo>
                  <a:lnTo>
                    <a:pt x="563" y="369"/>
                  </a:lnTo>
                  <a:lnTo>
                    <a:pt x="561" y="369"/>
                  </a:lnTo>
                  <a:lnTo>
                    <a:pt x="559" y="367"/>
                  </a:lnTo>
                  <a:lnTo>
                    <a:pt x="558" y="369"/>
                  </a:lnTo>
                  <a:lnTo>
                    <a:pt x="558" y="369"/>
                  </a:lnTo>
                  <a:lnTo>
                    <a:pt x="561" y="370"/>
                  </a:lnTo>
                  <a:lnTo>
                    <a:pt x="564" y="370"/>
                  </a:lnTo>
                  <a:lnTo>
                    <a:pt x="564" y="369"/>
                  </a:lnTo>
                  <a:lnTo>
                    <a:pt x="564" y="369"/>
                  </a:lnTo>
                  <a:close/>
                  <a:moveTo>
                    <a:pt x="168" y="369"/>
                  </a:moveTo>
                  <a:lnTo>
                    <a:pt x="168" y="369"/>
                  </a:lnTo>
                  <a:lnTo>
                    <a:pt x="168" y="387"/>
                  </a:lnTo>
                  <a:lnTo>
                    <a:pt x="168" y="396"/>
                  </a:lnTo>
                  <a:lnTo>
                    <a:pt x="169" y="405"/>
                  </a:lnTo>
                  <a:lnTo>
                    <a:pt x="169" y="405"/>
                  </a:lnTo>
                  <a:lnTo>
                    <a:pt x="175" y="396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78" y="378"/>
                  </a:lnTo>
                  <a:lnTo>
                    <a:pt x="177" y="369"/>
                  </a:lnTo>
                  <a:lnTo>
                    <a:pt x="177" y="369"/>
                  </a:lnTo>
                  <a:lnTo>
                    <a:pt x="172" y="369"/>
                  </a:lnTo>
                  <a:lnTo>
                    <a:pt x="168" y="369"/>
                  </a:lnTo>
                  <a:lnTo>
                    <a:pt x="168" y="369"/>
                  </a:lnTo>
                  <a:close/>
                  <a:moveTo>
                    <a:pt x="184" y="382"/>
                  </a:moveTo>
                  <a:lnTo>
                    <a:pt x="184" y="382"/>
                  </a:lnTo>
                  <a:lnTo>
                    <a:pt x="186" y="375"/>
                  </a:lnTo>
                  <a:lnTo>
                    <a:pt x="184" y="372"/>
                  </a:lnTo>
                  <a:lnTo>
                    <a:pt x="183" y="369"/>
                  </a:lnTo>
                  <a:lnTo>
                    <a:pt x="183" y="369"/>
                  </a:lnTo>
                  <a:lnTo>
                    <a:pt x="183" y="375"/>
                  </a:lnTo>
                  <a:lnTo>
                    <a:pt x="183" y="379"/>
                  </a:lnTo>
                  <a:lnTo>
                    <a:pt x="184" y="382"/>
                  </a:lnTo>
                  <a:lnTo>
                    <a:pt x="184" y="382"/>
                  </a:lnTo>
                  <a:close/>
                  <a:moveTo>
                    <a:pt x="136" y="387"/>
                  </a:moveTo>
                  <a:lnTo>
                    <a:pt x="136" y="387"/>
                  </a:lnTo>
                  <a:lnTo>
                    <a:pt x="136" y="396"/>
                  </a:lnTo>
                  <a:lnTo>
                    <a:pt x="137" y="405"/>
                  </a:lnTo>
                  <a:lnTo>
                    <a:pt x="139" y="414"/>
                  </a:lnTo>
                  <a:lnTo>
                    <a:pt x="140" y="425"/>
                  </a:lnTo>
                  <a:lnTo>
                    <a:pt x="140" y="425"/>
                  </a:lnTo>
                  <a:lnTo>
                    <a:pt x="145" y="424"/>
                  </a:lnTo>
                  <a:lnTo>
                    <a:pt x="149" y="424"/>
                  </a:lnTo>
                  <a:lnTo>
                    <a:pt x="149" y="424"/>
                  </a:lnTo>
                  <a:lnTo>
                    <a:pt x="149" y="398"/>
                  </a:lnTo>
                  <a:lnTo>
                    <a:pt x="148" y="370"/>
                  </a:lnTo>
                  <a:lnTo>
                    <a:pt x="148" y="370"/>
                  </a:lnTo>
                  <a:lnTo>
                    <a:pt x="146" y="369"/>
                  </a:lnTo>
                  <a:lnTo>
                    <a:pt x="146" y="369"/>
                  </a:lnTo>
                  <a:lnTo>
                    <a:pt x="143" y="373"/>
                  </a:lnTo>
                  <a:lnTo>
                    <a:pt x="140" y="378"/>
                  </a:lnTo>
                  <a:lnTo>
                    <a:pt x="137" y="382"/>
                  </a:lnTo>
                  <a:lnTo>
                    <a:pt x="136" y="387"/>
                  </a:lnTo>
                  <a:lnTo>
                    <a:pt x="136" y="387"/>
                  </a:lnTo>
                  <a:close/>
                  <a:moveTo>
                    <a:pt x="162" y="414"/>
                  </a:moveTo>
                  <a:lnTo>
                    <a:pt x="162" y="414"/>
                  </a:lnTo>
                  <a:lnTo>
                    <a:pt x="163" y="411"/>
                  </a:lnTo>
                  <a:lnTo>
                    <a:pt x="165" y="407"/>
                  </a:lnTo>
                  <a:lnTo>
                    <a:pt x="163" y="396"/>
                  </a:lnTo>
                  <a:lnTo>
                    <a:pt x="162" y="385"/>
                  </a:lnTo>
                  <a:lnTo>
                    <a:pt x="163" y="381"/>
                  </a:lnTo>
                  <a:lnTo>
                    <a:pt x="163" y="376"/>
                  </a:lnTo>
                  <a:lnTo>
                    <a:pt x="163" y="376"/>
                  </a:lnTo>
                  <a:lnTo>
                    <a:pt x="162" y="375"/>
                  </a:lnTo>
                  <a:lnTo>
                    <a:pt x="162" y="373"/>
                  </a:lnTo>
                  <a:lnTo>
                    <a:pt x="162" y="369"/>
                  </a:lnTo>
                  <a:lnTo>
                    <a:pt x="162" y="369"/>
                  </a:lnTo>
                  <a:lnTo>
                    <a:pt x="159" y="369"/>
                  </a:lnTo>
                  <a:lnTo>
                    <a:pt x="159" y="369"/>
                  </a:lnTo>
                  <a:lnTo>
                    <a:pt x="159" y="391"/>
                  </a:lnTo>
                  <a:lnTo>
                    <a:pt x="162" y="414"/>
                  </a:lnTo>
                  <a:lnTo>
                    <a:pt x="162" y="414"/>
                  </a:lnTo>
                  <a:close/>
                  <a:moveTo>
                    <a:pt x="431" y="370"/>
                  </a:moveTo>
                  <a:lnTo>
                    <a:pt x="431" y="370"/>
                  </a:lnTo>
                  <a:lnTo>
                    <a:pt x="433" y="372"/>
                  </a:lnTo>
                  <a:lnTo>
                    <a:pt x="434" y="373"/>
                  </a:lnTo>
                  <a:lnTo>
                    <a:pt x="434" y="373"/>
                  </a:lnTo>
                  <a:lnTo>
                    <a:pt x="434" y="372"/>
                  </a:lnTo>
                  <a:lnTo>
                    <a:pt x="434" y="369"/>
                  </a:lnTo>
                  <a:lnTo>
                    <a:pt x="434" y="369"/>
                  </a:lnTo>
                  <a:lnTo>
                    <a:pt x="431" y="370"/>
                  </a:lnTo>
                  <a:lnTo>
                    <a:pt x="431" y="370"/>
                  </a:lnTo>
                  <a:close/>
                  <a:moveTo>
                    <a:pt x="450" y="375"/>
                  </a:moveTo>
                  <a:lnTo>
                    <a:pt x="450" y="375"/>
                  </a:lnTo>
                  <a:lnTo>
                    <a:pt x="445" y="370"/>
                  </a:lnTo>
                  <a:lnTo>
                    <a:pt x="444" y="370"/>
                  </a:lnTo>
                  <a:lnTo>
                    <a:pt x="441" y="369"/>
                  </a:lnTo>
                  <a:lnTo>
                    <a:pt x="441" y="369"/>
                  </a:lnTo>
                  <a:lnTo>
                    <a:pt x="441" y="373"/>
                  </a:lnTo>
                  <a:lnTo>
                    <a:pt x="442" y="375"/>
                  </a:lnTo>
                  <a:lnTo>
                    <a:pt x="447" y="376"/>
                  </a:lnTo>
                  <a:lnTo>
                    <a:pt x="450" y="375"/>
                  </a:lnTo>
                  <a:lnTo>
                    <a:pt x="450" y="375"/>
                  </a:lnTo>
                  <a:close/>
                  <a:moveTo>
                    <a:pt x="207" y="375"/>
                  </a:moveTo>
                  <a:lnTo>
                    <a:pt x="207" y="375"/>
                  </a:lnTo>
                  <a:lnTo>
                    <a:pt x="210" y="375"/>
                  </a:lnTo>
                  <a:lnTo>
                    <a:pt x="212" y="373"/>
                  </a:lnTo>
                  <a:lnTo>
                    <a:pt x="212" y="373"/>
                  </a:lnTo>
                  <a:lnTo>
                    <a:pt x="210" y="372"/>
                  </a:lnTo>
                  <a:lnTo>
                    <a:pt x="210" y="370"/>
                  </a:lnTo>
                  <a:lnTo>
                    <a:pt x="210" y="370"/>
                  </a:lnTo>
                  <a:lnTo>
                    <a:pt x="207" y="370"/>
                  </a:lnTo>
                  <a:lnTo>
                    <a:pt x="207" y="370"/>
                  </a:lnTo>
                  <a:lnTo>
                    <a:pt x="207" y="375"/>
                  </a:lnTo>
                  <a:lnTo>
                    <a:pt x="207" y="375"/>
                  </a:lnTo>
                  <a:close/>
                  <a:moveTo>
                    <a:pt x="491" y="378"/>
                  </a:moveTo>
                  <a:lnTo>
                    <a:pt x="491" y="378"/>
                  </a:lnTo>
                  <a:lnTo>
                    <a:pt x="497" y="379"/>
                  </a:lnTo>
                  <a:lnTo>
                    <a:pt x="502" y="381"/>
                  </a:lnTo>
                  <a:lnTo>
                    <a:pt x="508" y="381"/>
                  </a:lnTo>
                  <a:lnTo>
                    <a:pt x="511" y="381"/>
                  </a:lnTo>
                  <a:lnTo>
                    <a:pt x="512" y="379"/>
                  </a:lnTo>
                  <a:lnTo>
                    <a:pt x="512" y="379"/>
                  </a:lnTo>
                  <a:lnTo>
                    <a:pt x="511" y="372"/>
                  </a:lnTo>
                  <a:lnTo>
                    <a:pt x="511" y="372"/>
                  </a:lnTo>
                  <a:lnTo>
                    <a:pt x="505" y="372"/>
                  </a:lnTo>
                  <a:lnTo>
                    <a:pt x="497" y="370"/>
                  </a:lnTo>
                  <a:lnTo>
                    <a:pt x="494" y="370"/>
                  </a:lnTo>
                  <a:lnTo>
                    <a:pt x="492" y="372"/>
                  </a:lnTo>
                  <a:lnTo>
                    <a:pt x="491" y="373"/>
                  </a:lnTo>
                  <a:lnTo>
                    <a:pt x="491" y="378"/>
                  </a:lnTo>
                  <a:lnTo>
                    <a:pt x="491" y="378"/>
                  </a:lnTo>
                  <a:close/>
                  <a:moveTo>
                    <a:pt x="261" y="372"/>
                  </a:moveTo>
                  <a:lnTo>
                    <a:pt x="261" y="372"/>
                  </a:lnTo>
                  <a:lnTo>
                    <a:pt x="264" y="387"/>
                  </a:lnTo>
                  <a:lnTo>
                    <a:pt x="264" y="387"/>
                  </a:lnTo>
                  <a:lnTo>
                    <a:pt x="268" y="384"/>
                  </a:lnTo>
                  <a:lnTo>
                    <a:pt x="271" y="381"/>
                  </a:lnTo>
                  <a:lnTo>
                    <a:pt x="276" y="373"/>
                  </a:lnTo>
                  <a:lnTo>
                    <a:pt x="276" y="373"/>
                  </a:lnTo>
                  <a:lnTo>
                    <a:pt x="268" y="372"/>
                  </a:lnTo>
                  <a:lnTo>
                    <a:pt x="261" y="372"/>
                  </a:lnTo>
                  <a:lnTo>
                    <a:pt x="261" y="372"/>
                  </a:lnTo>
                  <a:close/>
                  <a:moveTo>
                    <a:pt x="404" y="381"/>
                  </a:moveTo>
                  <a:lnTo>
                    <a:pt x="404" y="381"/>
                  </a:lnTo>
                  <a:lnTo>
                    <a:pt x="406" y="378"/>
                  </a:lnTo>
                  <a:lnTo>
                    <a:pt x="406" y="375"/>
                  </a:lnTo>
                  <a:lnTo>
                    <a:pt x="404" y="372"/>
                  </a:lnTo>
                  <a:lnTo>
                    <a:pt x="401" y="370"/>
                  </a:lnTo>
                  <a:lnTo>
                    <a:pt x="401" y="370"/>
                  </a:lnTo>
                  <a:lnTo>
                    <a:pt x="402" y="376"/>
                  </a:lnTo>
                  <a:lnTo>
                    <a:pt x="404" y="381"/>
                  </a:lnTo>
                  <a:lnTo>
                    <a:pt x="404" y="381"/>
                  </a:lnTo>
                  <a:close/>
                  <a:moveTo>
                    <a:pt x="567" y="375"/>
                  </a:moveTo>
                  <a:lnTo>
                    <a:pt x="567" y="375"/>
                  </a:lnTo>
                  <a:lnTo>
                    <a:pt x="569" y="375"/>
                  </a:lnTo>
                  <a:lnTo>
                    <a:pt x="570" y="375"/>
                  </a:lnTo>
                  <a:lnTo>
                    <a:pt x="570" y="375"/>
                  </a:lnTo>
                  <a:lnTo>
                    <a:pt x="570" y="373"/>
                  </a:lnTo>
                  <a:lnTo>
                    <a:pt x="570" y="373"/>
                  </a:lnTo>
                  <a:lnTo>
                    <a:pt x="572" y="370"/>
                  </a:lnTo>
                  <a:lnTo>
                    <a:pt x="572" y="370"/>
                  </a:lnTo>
                  <a:lnTo>
                    <a:pt x="569" y="370"/>
                  </a:lnTo>
                  <a:lnTo>
                    <a:pt x="569" y="372"/>
                  </a:lnTo>
                  <a:lnTo>
                    <a:pt x="567" y="375"/>
                  </a:lnTo>
                  <a:lnTo>
                    <a:pt x="567" y="375"/>
                  </a:lnTo>
                  <a:close/>
                  <a:moveTo>
                    <a:pt x="47" y="411"/>
                  </a:moveTo>
                  <a:lnTo>
                    <a:pt x="47" y="411"/>
                  </a:lnTo>
                  <a:lnTo>
                    <a:pt x="44" y="401"/>
                  </a:lnTo>
                  <a:lnTo>
                    <a:pt x="43" y="390"/>
                  </a:lnTo>
                  <a:lnTo>
                    <a:pt x="37" y="372"/>
                  </a:lnTo>
                  <a:lnTo>
                    <a:pt x="37" y="372"/>
                  </a:lnTo>
                  <a:lnTo>
                    <a:pt x="37" y="382"/>
                  </a:lnTo>
                  <a:lnTo>
                    <a:pt x="40" y="393"/>
                  </a:lnTo>
                  <a:lnTo>
                    <a:pt x="47" y="411"/>
                  </a:lnTo>
                  <a:lnTo>
                    <a:pt x="47" y="411"/>
                  </a:lnTo>
                  <a:close/>
                  <a:moveTo>
                    <a:pt x="64" y="419"/>
                  </a:moveTo>
                  <a:lnTo>
                    <a:pt x="64" y="419"/>
                  </a:lnTo>
                  <a:lnTo>
                    <a:pt x="67" y="408"/>
                  </a:lnTo>
                  <a:lnTo>
                    <a:pt x="67" y="398"/>
                  </a:lnTo>
                  <a:lnTo>
                    <a:pt x="67" y="385"/>
                  </a:lnTo>
                  <a:lnTo>
                    <a:pt x="69" y="375"/>
                  </a:lnTo>
                  <a:lnTo>
                    <a:pt x="69" y="375"/>
                  </a:lnTo>
                  <a:lnTo>
                    <a:pt x="67" y="372"/>
                  </a:lnTo>
                  <a:lnTo>
                    <a:pt x="67" y="372"/>
                  </a:lnTo>
                  <a:lnTo>
                    <a:pt x="65" y="372"/>
                  </a:lnTo>
                  <a:lnTo>
                    <a:pt x="65" y="372"/>
                  </a:lnTo>
                  <a:lnTo>
                    <a:pt x="62" y="384"/>
                  </a:lnTo>
                  <a:lnTo>
                    <a:pt x="61" y="396"/>
                  </a:lnTo>
                  <a:lnTo>
                    <a:pt x="61" y="408"/>
                  </a:lnTo>
                  <a:lnTo>
                    <a:pt x="62" y="414"/>
                  </a:lnTo>
                  <a:lnTo>
                    <a:pt x="64" y="419"/>
                  </a:lnTo>
                  <a:lnTo>
                    <a:pt x="64" y="419"/>
                  </a:lnTo>
                  <a:close/>
                  <a:moveTo>
                    <a:pt x="247" y="396"/>
                  </a:moveTo>
                  <a:lnTo>
                    <a:pt x="247" y="396"/>
                  </a:lnTo>
                  <a:lnTo>
                    <a:pt x="253" y="395"/>
                  </a:lnTo>
                  <a:lnTo>
                    <a:pt x="253" y="395"/>
                  </a:lnTo>
                  <a:lnTo>
                    <a:pt x="245" y="372"/>
                  </a:lnTo>
                  <a:lnTo>
                    <a:pt x="245" y="372"/>
                  </a:lnTo>
                  <a:lnTo>
                    <a:pt x="244" y="372"/>
                  </a:lnTo>
                  <a:lnTo>
                    <a:pt x="244" y="372"/>
                  </a:lnTo>
                  <a:lnTo>
                    <a:pt x="244" y="378"/>
                  </a:lnTo>
                  <a:lnTo>
                    <a:pt x="244" y="384"/>
                  </a:lnTo>
                  <a:lnTo>
                    <a:pt x="247" y="396"/>
                  </a:lnTo>
                  <a:lnTo>
                    <a:pt x="247" y="396"/>
                  </a:lnTo>
                  <a:close/>
                  <a:moveTo>
                    <a:pt x="279" y="378"/>
                  </a:moveTo>
                  <a:lnTo>
                    <a:pt x="279" y="378"/>
                  </a:lnTo>
                  <a:lnTo>
                    <a:pt x="280" y="379"/>
                  </a:lnTo>
                  <a:lnTo>
                    <a:pt x="282" y="384"/>
                  </a:lnTo>
                  <a:lnTo>
                    <a:pt x="282" y="387"/>
                  </a:lnTo>
                  <a:lnTo>
                    <a:pt x="284" y="388"/>
                  </a:lnTo>
                  <a:lnTo>
                    <a:pt x="284" y="388"/>
                  </a:lnTo>
                  <a:lnTo>
                    <a:pt x="288" y="381"/>
                  </a:lnTo>
                  <a:lnTo>
                    <a:pt x="290" y="376"/>
                  </a:lnTo>
                  <a:lnTo>
                    <a:pt x="290" y="372"/>
                  </a:lnTo>
                  <a:lnTo>
                    <a:pt x="290" y="372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0" y="375"/>
                  </a:lnTo>
                  <a:lnTo>
                    <a:pt x="279" y="378"/>
                  </a:lnTo>
                  <a:lnTo>
                    <a:pt x="279" y="378"/>
                  </a:lnTo>
                  <a:close/>
                  <a:moveTo>
                    <a:pt x="575" y="375"/>
                  </a:moveTo>
                  <a:lnTo>
                    <a:pt x="575" y="375"/>
                  </a:lnTo>
                  <a:lnTo>
                    <a:pt x="576" y="375"/>
                  </a:lnTo>
                  <a:lnTo>
                    <a:pt x="578" y="373"/>
                  </a:lnTo>
                  <a:lnTo>
                    <a:pt x="576" y="372"/>
                  </a:lnTo>
                  <a:lnTo>
                    <a:pt x="575" y="372"/>
                  </a:lnTo>
                  <a:lnTo>
                    <a:pt x="575" y="372"/>
                  </a:lnTo>
                  <a:lnTo>
                    <a:pt x="575" y="375"/>
                  </a:lnTo>
                  <a:lnTo>
                    <a:pt x="575" y="375"/>
                  </a:lnTo>
                  <a:close/>
                  <a:moveTo>
                    <a:pt x="226" y="375"/>
                  </a:moveTo>
                  <a:lnTo>
                    <a:pt x="226" y="375"/>
                  </a:lnTo>
                  <a:lnTo>
                    <a:pt x="226" y="381"/>
                  </a:lnTo>
                  <a:lnTo>
                    <a:pt x="227" y="387"/>
                  </a:lnTo>
                  <a:lnTo>
                    <a:pt x="227" y="387"/>
                  </a:lnTo>
                  <a:lnTo>
                    <a:pt x="230" y="385"/>
                  </a:lnTo>
                  <a:lnTo>
                    <a:pt x="232" y="382"/>
                  </a:lnTo>
                  <a:lnTo>
                    <a:pt x="233" y="379"/>
                  </a:lnTo>
                  <a:lnTo>
                    <a:pt x="236" y="376"/>
                  </a:lnTo>
                  <a:lnTo>
                    <a:pt x="236" y="376"/>
                  </a:lnTo>
                  <a:lnTo>
                    <a:pt x="235" y="373"/>
                  </a:lnTo>
                  <a:lnTo>
                    <a:pt x="232" y="373"/>
                  </a:lnTo>
                  <a:lnTo>
                    <a:pt x="226" y="375"/>
                  </a:lnTo>
                  <a:lnTo>
                    <a:pt x="226" y="375"/>
                  </a:lnTo>
                  <a:close/>
                  <a:moveTo>
                    <a:pt x="316" y="373"/>
                  </a:moveTo>
                  <a:lnTo>
                    <a:pt x="316" y="373"/>
                  </a:lnTo>
                  <a:lnTo>
                    <a:pt x="317" y="375"/>
                  </a:lnTo>
                  <a:lnTo>
                    <a:pt x="319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3"/>
                  </a:lnTo>
                  <a:lnTo>
                    <a:pt x="320" y="372"/>
                  </a:lnTo>
                  <a:lnTo>
                    <a:pt x="316" y="373"/>
                  </a:lnTo>
                  <a:lnTo>
                    <a:pt x="316" y="373"/>
                  </a:lnTo>
                  <a:close/>
                  <a:moveTo>
                    <a:pt x="332" y="378"/>
                  </a:moveTo>
                  <a:lnTo>
                    <a:pt x="332" y="378"/>
                  </a:lnTo>
                  <a:lnTo>
                    <a:pt x="332" y="375"/>
                  </a:lnTo>
                  <a:lnTo>
                    <a:pt x="331" y="373"/>
                  </a:lnTo>
                  <a:lnTo>
                    <a:pt x="331" y="373"/>
                  </a:lnTo>
                  <a:lnTo>
                    <a:pt x="329" y="373"/>
                  </a:lnTo>
                  <a:lnTo>
                    <a:pt x="328" y="372"/>
                  </a:lnTo>
                  <a:lnTo>
                    <a:pt x="328" y="372"/>
                  </a:lnTo>
                  <a:lnTo>
                    <a:pt x="328" y="376"/>
                  </a:lnTo>
                  <a:lnTo>
                    <a:pt x="329" y="378"/>
                  </a:lnTo>
                  <a:lnTo>
                    <a:pt x="332" y="378"/>
                  </a:lnTo>
                  <a:lnTo>
                    <a:pt x="332" y="378"/>
                  </a:lnTo>
                  <a:close/>
                  <a:moveTo>
                    <a:pt x="352" y="373"/>
                  </a:moveTo>
                  <a:lnTo>
                    <a:pt x="352" y="373"/>
                  </a:lnTo>
                  <a:lnTo>
                    <a:pt x="354" y="378"/>
                  </a:lnTo>
                  <a:lnTo>
                    <a:pt x="355" y="382"/>
                  </a:lnTo>
                  <a:lnTo>
                    <a:pt x="355" y="382"/>
                  </a:lnTo>
                  <a:lnTo>
                    <a:pt x="361" y="382"/>
                  </a:lnTo>
                  <a:lnTo>
                    <a:pt x="366" y="382"/>
                  </a:lnTo>
                  <a:lnTo>
                    <a:pt x="367" y="381"/>
                  </a:lnTo>
                  <a:lnTo>
                    <a:pt x="367" y="381"/>
                  </a:lnTo>
                  <a:lnTo>
                    <a:pt x="366" y="375"/>
                  </a:lnTo>
                  <a:lnTo>
                    <a:pt x="363" y="373"/>
                  </a:lnTo>
                  <a:lnTo>
                    <a:pt x="357" y="372"/>
                  </a:lnTo>
                  <a:lnTo>
                    <a:pt x="352" y="373"/>
                  </a:lnTo>
                  <a:lnTo>
                    <a:pt x="352" y="373"/>
                  </a:lnTo>
                  <a:close/>
                  <a:moveTo>
                    <a:pt x="372" y="375"/>
                  </a:moveTo>
                  <a:lnTo>
                    <a:pt x="372" y="375"/>
                  </a:lnTo>
                  <a:lnTo>
                    <a:pt x="372" y="372"/>
                  </a:lnTo>
                  <a:lnTo>
                    <a:pt x="372" y="372"/>
                  </a:lnTo>
                  <a:lnTo>
                    <a:pt x="370" y="372"/>
                  </a:lnTo>
                  <a:lnTo>
                    <a:pt x="369" y="372"/>
                  </a:lnTo>
                  <a:lnTo>
                    <a:pt x="369" y="373"/>
                  </a:lnTo>
                  <a:lnTo>
                    <a:pt x="369" y="373"/>
                  </a:lnTo>
                  <a:lnTo>
                    <a:pt x="370" y="375"/>
                  </a:lnTo>
                  <a:lnTo>
                    <a:pt x="372" y="375"/>
                  </a:lnTo>
                  <a:lnTo>
                    <a:pt x="372" y="375"/>
                  </a:lnTo>
                  <a:close/>
                  <a:moveTo>
                    <a:pt x="389" y="373"/>
                  </a:moveTo>
                  <a:lnTo>
                    <a:pt x="389" y="373"/>
                  </a:lnTo>
                  <a:lnTo>
                    <a:pt x="392" y="382"/>
                  </a:lnTo>
                  <a:lnTo>
                    <a:pt x="392" y="382"/>
                  </a:lnTo>
                  <a:lnTo>
                    <a:pt x="393" y="382"/>
                  </a:lnTo>
                  <a:lnTo>
                    <a:pt x="395" y="382"/>
                  </a:lnTo>
                  <a:lnTo>
                    <a:pt x="395" y="382"/>
                  </a:lnTo>
                  <a:lnTo>
                    <a:pt x="393" y="372"/>
                  </a:lnTo>
                  <a:lnTo>
                    <a:pt x="393" y="372"/>
                  </a:lnTo>
                  <a:lnTo>
                    <a:pt x="390" y="372"/>
                  </a:lnTo>
                  <a:lnTo>
                    <a:pt x="389" y="373"/>
                  </a:lnTo>
                  <a:lnTo>
                    <a:pt x="389" y="373"/>
                  </a:lnTo>
                  <a:close/>
                  <a:moveTo>
                    <a:pt x="628" y="375"/>
                  </a:moveTo>
                  <a:lnTo>
                    <a:pt x="628" y="375"/>
                  </a:lnTo>
                  <a:lnTo>
                    <a:pt x="630" y="375"/>
                  </a:lnTo>
                  <a:lnTo>
                    <a:pt x="630" y="376"/>
                  </a:lnTo>
                  <a:lnTo>
                    <a:pt x="630" y="378"/>
                  </a:lnTo>
                  <a:lnTo>
                    <a:pt x="631" y="378"/>
                  </a:lnTo>
                  <a:lnTo>
                    <a:pt x="631" y="378"/>
                  </a:lnTo>
                  <a:lnTo>
                    <a:pt x="631" y="375"/>
                  </a:lnTo>
                  <a:lnTo>
                    <a:pt x="633" y="373"/>
                  </a:lnTo>
                  <a:lnTo>
                    <a:pt x="631" y="372"/>
                  </a:lnTo>
                  <a:lnTo>
                    <a:pt x="631" y="372"/>
                  </a:lnTo>
                  <a:lnTo>
                    <a:pt x="631" y="373"/>
                  </a:lnTo>
                  <a:lnTo>
                    <a:pt x="630" y="373"/>
                  </a:lnTo>
                  <a:lnTo>
                    <a:pt x="628" y="373"/>
                  </a:lnTo>
                  <a:lnTo>
                    <a:pt x="628" y="375"/>
                  </a:lnTo>
                  <a:lnTo>
                    <a:pt x="628" y="375"/>
                  </a:lnTo>
                  <a:close/>
                  <a:moveTo>
                    <a:pt x="343" y="381"/>
                  </a:moveTo>
                  <a:lnTo>
                    <a:pt x="343" y="381"/>
                  </a:lnTo>
                  <a:lnTo>
                    <a:pt x="343" y="378"/>
                  </a:lnTo>
                  <a:lnTo>
                    <a:pt x="343" y="376"/>
                  </a:lnTo>
                  <a:lnTo>
                    <a:pt x="340" y="373"/>
                  </a:lnTo>
                  <a:lnTo>
                    <a:pt x="340" y="373"/>
                  </a:lnTo>
                  <a:lnTo>
                    <a:pt x="341" y="378"/>
                  </a:lnTo>
                  <a:lnTo>
                    <a:pt x="341" y="379"/>
                  </a:lnTo>
                  <a:lnTo>
                    <a:pt x="343" y="381"/>
                  </a:lnTo>
                  <a:lnTo>
                    <a:pt x="343" y="381"/>
                  </a:lnTo>
                  <a:close/>
                  <a:moveTo>
                    <a:pt x="430" y="379"/>
                  </a:moveTo>
                  <a:lnTo>
                    <a:pt x="430" y="379"/>
                  </a:lnTo>
                  <a:lnTo>
                    <a:pt x="433" y="378"/>
                  </a:lnTo>
                  <a:lnTo>
                    <a:pt x="434" y="378"/>
                  </a:lnTo>
                  <a:lnTo>
                    <a:pt x="436" y="376"/>
                  </a:lnTo>
                  <a:lnTo>
                    <a:pt x="436" y="376"/>
                  </a:lnTo>
                  <a:lnTo>
                    <a:pt x="433" y="375"/>
                  </a:lnTo>
                  <a:lnTo>
                    <a:pt x="430" y="373"/>
                  </a:lnTo>
                  <a:lnTo>
                    <a:pt x="430" y="373"/>
                  </a:lnTo>
                  <a:lnTo>
                    <a:pt x="428" y="376"/>
                  </a:lnTo>
                  <a:lnTo>
                    <a:pt x="430" y="379"/>
                  </a:lnTo>
                  <a:lnTo>
                    <a:pt x="430" y="379"/>
                  </a:lnTo>
                  <a:close/>
                  <a:moveTo>
                    <a:pt x="558" y="378"/>
                  </a:moveTo>
                  <a:lnTo>
                    <a:pt x="558" y="378"/>
                  </a:lnTo>
                  <a:lnTo>
                    <a:pt x="558" y="376"/>
                  </a:lnTo>
                  <a:lnTo>
                    <a:pt x="558" y="376"/>
                  </a:lnTo>
                  <a:lnTo>
                    <a:pt x="559" y="376"/>
                  </a:lnTo>
                  <a:lnTo>
                    <a:pt x="559" y="375"/>
                  </a:lnTo>
                  <a:lnTo>
                    <a:pt x="559" y="375"/>
                  </a:lnTo>
                  <a:lnTo>
                    <a:pt x="558" y="373"/>
                  </a:lnTo>
                  <a:lnTo>
                    <a:pt x="556" y="373"/>
                  </a:lnTo>
                  <a:lnTo>
                    <a:pt x="556" y="373"/>
                  </a:lnTo>
                  <a:lnTo>
                    <a:pt x="556" y="376"/>
                  </a:lnTo>
                  <a:lnTo>
                    <a:pt x="558" y="378"/>
                  </a:lnTo>
                  <a:lnTo>
                    <a:pt x="558" y="378"/>
                  </a:lnTo>
                  <a:close/>
                  <a:moveTo>
                    <a:pt x="299" y="387"/>
                  </a:moveTo>
                  <a:lnTo>
                    <a:pt x="299" y="387"/>
                  </a:lnTo>
                  <a:lnTo>
                    <a:pt x="300" y="379"/>
                  </a:lnTo>
                  <a:lnTo>
                    <a:pt x="299" y="376"/>
                  </a:lnTo>
                  <a:lnTo>
                    <a:pt x="297" y="375"/>
                  </a:lnTo>
                  <a:lnTo>
                    <a:pt x="297" y="375"/>
                  </a:lnTo>
                  <a:lnTo>
                    <a:pt x="297" y="378"/>
                  </a:lnTo>
                  <a:lnTo>
                    <a:pt x="297" y="381"/>
                  </a:lnTo>
                  <a:lnTo>
                    <a:pt x="299" y="387"/>
                  </a:lnTo>
                  <a:lnTo>
                    <a:pt x="299" y="387"/>
                  </a:lnTo>
                  <a:close/>
                  <a:moveTo>
                    <a:pt x="642" y="401"/>
                  </a:moveTo>
                  <a:lnTo>
                    <a:pt x="642" y="401"/>
                  </a:lnTo>
                  <a:lnTo>
                    <a:pt x="643" y="387"/>
                  </a:lnTo>
                  <a:lnTo>
                    <a:pt x="645" y="379"/>
                  </a:lnTo>
                  <a:lnTo>
                    <a:pt x="642" y="375"/>
                  </a:lnTo>
                  <a:lnTo>
                    <a:pt x="642" y="375"/>
                  </a:lnTo>
                  <a:lnTo>
                    <a:pt x="640" y="381"/>
                  </a:lnTo>
                  <a:lnTo>
                    <a:pt x="639" y="387"/>
                  </a:lnTo>
                  <a:lnTo>
                    <a:pt x="639" y="395"/>
                  </a:lnTo>
                  <a:lnTo>
                    <a:pt x="642" y="401"/>
                  </a:lnTo>
                  <a:lnTo>
                    <a:pt x="642" y="401"/>
                  </a:lnTo>
                  <a:close/>
                  <a:moveTo>
                    <a:pt x="378" y="382"/>
                  </a:moveTo>
                  <a:lnTo>
                    <a:pt x="378" y="382"/>
                  </a:lnTo>
                  <a:lnTo>
                    <a:pt x="381" y="382"/>
                  </a:lnTo>
                  <a:lnTo>
                    <a:pt x="381" y="382"/>
                  </a:lnTo>
                  <a:lnTo>
                    <a:pt x="380" y="378"/>
                  </a:lnTo>
                  <a:lnTo>
                    <a:pt x="377" y="375"/>
                  </a:lnTo>
                  <a:lnTo>
                    <a:pt x="377" y="375"/>
                  </a:lnTo>
                  <a:lnTo>
                    <a:pt x="377" y="376"/>
                  </a:lnTo>
                  <a:lnTo>
                    <a:pt x="377" y="378"/>
                  </a:lnTo>
                  <a:lnTo>
                    <a:pt x="378" y="379"/>
                  </a:lnTo>
                  <a:lnTo>
                    <a:pt x="378" y="382"/>
                  </a:lnTo>
                  <a:lnTo>
                    <a:pt x="378" y="382"/>
                  </a:lnTo>
                  <a:close/>
                  <a:moveTo>
                    <a:pt x="590" y="376"/>
                  </a:moveTo>
                  <a:lnTo>
                    <a:pt x="590" y="376"/>
                  </a:lnTo>
                  <a:lnTo>
                    <a:pt x="592" y="379"/>
                  </a:lnTo>
                  <a:lnTo>
                    <a:pt x="592" y="379"/>
                  </a:lnTo>
                  <a:lnTo>
                    <a:pt x="593" y="379"/>
                  </a:lnTo>
                  <a:lnTo>
                    <a:pt x="595" y="378"/>
                  </a:lnTo>
                  <a:lnTo>
                    <a:pt x="595" y="376"/>
                  </a:lnTo>
                  <a:lnTo>
                    <a:pt x="592" y="375"/>
                  </a:lnTo>
                  <a:lnTo>
                    <a:pt x="592" y="375"/>
                  </a:lnTo>
                  <a:lnTo>
                    <a:pt x="592" y="376"/>
                  </a:lnTo>
                  <a:lnTo>
                    <a:pt x="590" y="376"/>
                  </a:lnTo>
                  <a:lnTo>
                    <a:pt x="590" y="376"/>
                  </a:lnTo>
                  <a:close/>
                  <a:moveTo>
                    <a:pt x="691" y="384"/>
                  </a:moveTo>
                  <a:lnTo>
                    <a:pt x="691" y="384"/>
                  </a:lnTo>
                  <a:lnTo>
                    <a:pt x="694" y="382"/>
                  </a:lnTo>
                  <a:lnTo>
                    <a:pt x="697" y="382"/>
                  </a:lnTo>
                  <a:lnTo>
                    <a:pt x="697" y="382"/>
                  </a:lnTo>
                  <a:lnTo>
                    <a:pt x="694" y="378"/>
                  </a:lnTo>
                  <a:lnTo>
                    <a:pt x="692" y="375"/>
                  </a:lnTo>
                  <a:lnTo>
                    <a:pt x="689" y="376"/>
                  </a:lnTo>
                  <a:lnTo>
                    <a:pt x="689" y="376"/>
                  </a:lnTo>
                  <a:lnTo>
                    <a:pt x="692" y="376"/>
                  </a:lnTo>
                  <a:lnTo>
                    <a:pt x="692" y="378"/>
                  </a:lnTo>
                  <a:lnTo>
                    <a:pt x="691" y="379"/>
                  </a:lnTo>
                  <a:lnTo>
                    <a:pt x="691" y="384"/>
                  </a:lnTo>
                  <a:lnTo>
                    <a:pt x="691" y="384"/>
                  </a:lnTo>
                  <a:close/>
                  <a:moveTo>
                    <a:pt x="540" y="379"/>
                  </a:moveTo>
                  <a:lnTo>
                    <a:pt x="540" y="379"/>
                  </a:lnTo>
                  <a:lnTo>
                    <a:pt x="535" y="378"/>
                  </a:lnTo>
                  <a:lnTo>
                    <a:pt x="534" y="378"/>
                  </a:lnTo>
                  <a:lnTo>
                    <a:pt x="532" y="378"/>
                  </a:lnTo>
                  <a:lnTo>
                    <a:pt x="532" y="378"/>
                  </a:lnTo>
                  <a:lnTo>
                    <a:pt x="532" y="379"/>
                  </a:lnTo>
                  <a:lnTo>
                    <a:pt x="535" y="381"/>
                  </a:lnTo>
                  <a:lnTo>
                    <a:pt x="538" y="382"/>
                  </a:lnTo>
                  <a:lnTo>
                    <a:pt x="540" y="379"/>
                  </a:lnTo>
                  <a:lnTo>
                    <a:pt x="540" y="379"/>
                  </a:lnTo>
                  <a:close/>
                  <a:moveTo>
                    <a:pt x="599" y="393"/>
                  </a:moveTo>
                  <a:lnTo>
                    <a:pt x="599" y="393"/>
                  </a:lnTo>
                  <a:lnTo>
                    <a:pt x="601" y="390"/>
                  </a:lnTo>
                  <a:lnTo>
                    <a:pt x="601" y="384"/>
                  </a:lnTo>
                  <a:lnTo>
                    <a:pt x="601" y="378"/>
                  </a:lnTo>
                  <a:lnTo>
                    <a:pt x="601" y="378"/>
                  </a:lnTo>
                  <a:lnTo>
                    <a:pt x="599" y="384"/>
                  </a:lnTo>
                  <a:lnTo>
                    <a:pt x="599" y="393"/>
                  </a:lnTo>
                  <a:lnTo>
                    <a:pt x="599" y="393"/>
                  </a:lnTo>
                  <a:close/>
                  <a:moveTo>
                    <a:pt x="625" y="404"/>
                  </a:moveTo>
                  <a:lnTo>
                    <a:pt x="625" y="404"/>
                  </a:lnTo>
                  <a:lnTo>
                    <a:pt x="628" y="398"/>
                  </a:lnTo>
                  <a:lnTo>
                    <a:pt x="630" y="390"/>
                  </a:lnTo>
                  <a:lnTo>
                    <a:pt x="628" y="384"/>
                  </a:lnTo>
                  <a:lnTo>
                    <a:pt x="625" y="378"/>
                  </a:lnTo>
                  <a:lnTo>
                    <a:pt x="625" y="378"/>
                  </a:lnTo>
                  <a:lnTo>
                    <a:pt x="624" y="390"/>
                  </a:lnTo>
                  <a:lnTo>
                    <a:pt x="625" y="404"/>
                  </a:lnTo>
                  <a:lnTo>
                    <a:pt x="625" y="404"/>
                  </a:lnTo>
                  <a:close/>
                  <a:moveTo>
                    <a:pt x="209" y="379"/>
                  </a:moveTo>
                  <a:lnTo>
                    <a:pt x="209" y="379"/>
                  </a:lnTo>
                  <a:lnTo>
                    <a:pt x="209" y="393"/>
                  </a:lnTo>
                  <a:lnTo>
                    <a:pt x="210" y="405"/>
                  </a:lnTo>
                  <a:lnTo>
                    <a:pt x="210" y="405"/>
                  </a:lnTo>
                  <a:lnTo>
                    <a:pt x="213" y="405"/>
                  </a:lnTo>
                  <a:lnTo>
                    <a:pt x="216" y="404"/>
                  </a:lnTo>
                  <a:lnTo>
                    <a:pt x="216" y="402"/>
                  </a:lnTo>
                  <a:lnTo>
                    <a:pt x="216" y="399"/>
                  </a:lnTo>
                  <a:lnTo>
                    <a:pt x="216" y="393"/>
                  </a:lnTo>
                  <a:lnTo>
                    <a:pt x="216" y="390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6" y="387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3" y="382"/>
                  </a:lnTo>
                  <a:lnTo>
                    <a:pt x="212" y="378"/>
                  </a:lnTo>
                  <a:lnTo>
                    <a:pt x="212" y="378"/>
                  </a:lnTo>
                  <a:lnTo>
                    <a:pt x="210" y="379"/>
                  </a:lnTo>
                  <a:lnTo>
                    <a:pt x="209" y="379"/>
                  </a:lnTo>
                  <a:lnTo>
                    <a:pt x="209" y="379"/>
                  </a:lnTo>
                  <a:close/>
                  <a:moveTo>
                    <a:pt x="75" y="385"/>
                  </a:moveTo>
                  <a:lnTo>
                    <a:pt x="75" y="385"/>
                  </a:lnTo>
                  <a:lnTo>
                    <a:pt x="76" y="384"/>
                  </a:lnTo>
                  <a:lnTo>
                    <a:pt x="76" y="382"/>
                  </a:lnTo>
                  <a:lnTo>
                    <a:pt x="75" y="379"/>
                  </a:lnTo>
                  <a:lnTo>
                    <a:pt x="75" y="379"/>
                  </a:lnTo>
                  <a:lnTo>
                    <a:pt x="73" y="382"/>
                  </a:lnTo>
                  <a:lnTo>
                    <a:pt x="75" y="385"/>
                  </a:lnTo>
                  <a:lnTo>
                    <a:pt x="75" y="385"/>
                  </a:lnTo>
                  <a:close/>
                  <a:moveTo>
                    <a:pt x="322" y="385"/>
                  </a:moveTo>
                  <a:lnTo>
                    <a:pt x="322" y="385"/>
                  </a:lnTo>
                  <a:lnTo>
                    <a:pt x="323" y="384"/>
                  </a:lnTo>
                  <a:lnTo>
                    <a:pt x="323" y="381"/>
                  </a:lnTo>
                  <a:lnTo>
                    <a:pt x="323" y="381"/>
                  </a:lnTo>
                  <a:lnTo>
                    <a:pt x="322" y="379"/>
                  </a:lnTo>
                  <a:lnTo>
                    <a:pt x="319" y="379"/>
                  </a:lnTo>
                  <a:lnTo>
                    <a:pt x="319" y="379"/>
                  </a:lnTo>
                  <a:lnTo>
                    <a:pt x="320" y="384"/>
                  </a:lnTo>
                  <a:lnTo>
                    <a:pt x="322" y="385"/>
                  </a:lnTo>
                  <a:lnTo>
                    <a:pt x="322" y="385"/>
                  </a:lnTo>
                  <a:close/>
                  <a:moveTo>
                    <a:pt x="442" y="381"/>
                  </a:moveTo>
                  <a:lnTo>
                    <a:pt x="442" y="381"/>
                  </a:lnTo>
                  <a:lnTo>
                    <a:pt x="442" y="384"/>
                  </a:lnTo>
                  <a:lnTo>
                    <a:pt x="442" y="384"/>
                  </a:lnTo>
                  <a:lnTo>
                    <a:pt x="451" y="384"/>
                  </a:lnTo>
                  <a:lnTo>
                    <a:pt x="451" y="384"/>
                  </a:lnTo>
                  <a:lnTo>
                    <a:pt x="450" y="382"/>
                  </a:lnTo>
                  <a:lnTo>
                    <a:pt x="448" y="381"/>
                  </a:lnTo>
                  <a:lnTo>
                    <a:pt x="442" y="381"/>
                  </a:lnTo>
                  <a:lnTo>
                    <a:pt x="442" y="381"/>
                  </a:lnTo>
                  <a:close/>
                  <a:moveTo>
                    <a:pt x="476" y="385"/>
                  </a:moveTo>
                  <a:lnTo>
                    <a:pt x="476" y="385"/>
                  </a:lnTo>
                  <a:lnTo>
                    <a:pt x="479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2"/>
                  </a:lnTo>
                  <a:lnTo>
                    <a:pt x="483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77" y="381"/>
                  </a:lnTo>
                  <a:lnTo>
                    <a:pt x="476" y="382"/>
                  </a:lnTo>
                  <a:lnTo>
                    <a:pt x="476" y="385"/>
                  </a:lnTo>
                  <a:lnTo>
                    <a:pt x="476" y="385"/>
                  </a:lnTo>
                  <a:close/>
                  <a:moveTo>
                    <a:pt x="267" y="393"/>
                  </a:moveTo>
                  <a:lnTo>
                    <a:pt x="267" y="393"/>
                  </a:lnTo>
                  <a:lnTo>
                    <a:pt x="279" y="390"/>
                  </a:lnTo>
                  <a:lnTo>
                    <a:pt x="279" y="390"/>
                  </a:lnTo>
                  <a:lnTo>
                    <a:pt x="277" y="388"/>
                  </a:lnTo>
                  <a:lnTo>
                    <a:pt x="277" y="385"/>
                  </a:lnTo>
                  <a:lnTo>
                    <a:pt x="277" y="382"/>
                  </a:lnTo>
                  <a:lnTo>
                    <a:pt x="276" y="381"/>
                  </a:lnTo>
                  <a:lnTo>
                    <a:pt x="276" y="381"/>
                  </a:lnTo>
                  <a:lnTo>
                    <a:pt x="271" y="387"/>
                  </a:lnTo>
                  <a:lnTo>
                    <a:pt x="270" y="388"/>
                  </a:lnTo>
                  <a:lnTo>
                    <a:pt x="267" y="393"/>
                  </a:lnTo>
                  <a:lnTo>
                    <a:pt x="267" y="393"/>
                  </a:lnTo>
                  <a:close/>
                  <a:moveTo>
                    <a:pt x="309" y="385"/>
                  </a:moveTo>
                  <a:lnTo>
                    <a:pt x="309" y="385"/>
                  </a:lnTo>
                  <a:lnTo>
                    <a:pt x="311" y="385"/>
                  </a:lnTo>
                  <a:lnTo>
                    <a:pt x="311" y="384"/>
                  </a:lnTo>
                  <a:lnTo>
                    <a:pt x="309" y="381"/>
                  </a:lnTo>
                  <a:lnTo>
                    <a:pt x="309" y="381"/>
                  </a:lnTo>
                  <a:lnTo>
                    <a:pt x="308" y="382"/>
                  </a:lnTo>
                  <a:lnTo>
                    <a:pt x="309" y="385"/>
                  </a:lnTo>
                  <a:lnTo>
                    <a:pt x="309" y="385"/>
                  </a:lnTo>
                  <a:close/>
                  <a:moveTo>
                    <a:pt x="331" y="384"/>
                  </a:moveTo>
                  <a:lnTo>
                    <a:pt x="331" y="384"/>
                  </a:lnTo>
                  <a:lnTo>
                    <a:pt x="332" y="384"/>
                  </a:lnTo>
                  <a:lnTo>
                    <a:pt x="332" y="382"/>
                  </a:lnTo>
                  <a:lnTo>
                    <a:pt x="331" y="381"/>
                  </a:lnTo>
                  <a:lnTo>
                    <a:pt x="329" y="382"/>
                  </a:lnTo>
                  <a:lnTo>
                    <a:pt x="329" y="382"/>
                  </a:lnTo>
                  <a:lnTo>
                    <a:pt x="331" y="382"/>
                  </a:lnTo>
                  <a:lnTo>
                    <a:pt x="331" y="384"/>
                  </a:lnTo>
                  <a:lnTo>
                    <a:pt x="331" y="384"/>
                  </a:lnTo>
                  <a:close/>
                  <a:moveTo>
                    <a:pt x="431" y="382"/>
                  </a:moveTo>
                  <a:lnTo>
                    <a:pt x="431" y="382"/>
                  </a:lnTo>
                  <a:lnTo>
                    <a:pt x="433" y="384"/>
                  </a:lnTo>
                  <a:lnTo>
                    <a:pt x="438" y="384"/>
                  </a:lnTo>
                  <a:lnTo>
                    <a:pt x="438" y="384"/>
                  </a:lnTo>
                  <a:lnTo>
                    <a:pt x="436" y="381"/>
                  </a:lnTo>
                  <a:lnTo>
                    <a:pt x="434" y="381"/>
                  </a:lnTo>
                  <a:lnTo>
                    <a:pt x="431" y="382"/>
                  </a:lnTo>
                  <a:lnTo>
                    <a:pt x="431" y="382"/>
                  </a:lnTo>
                  <a:close/>
                  <a:moveTo>
                    <a:pt x="201" y="382"/>
                  </a:moveTo>
                  <a:lnTo>
                    <a:pt x="201" y="382"/>
                  </a:lnTo>
                  <a:lnTo>
                    <a:pt x="195" y="385"/>
                  </a:lnTo>
                  <a:lnTo>
                    <a:pt x="195" y="385"/>
                  </a:lnTo>
                  <a:lnTo>
                    <a:pt x="197" y="399"/>
                  </a:lnTo>
                  <a:lnTo>
                    <a:pt x="198" y="402"/>
                  </a:lnTo>
                  <a:lnTo>
                    <a:pt x="200" y="404"/>
                  </a:lnTo>
                  <a:lnTo>
                    <a:pt x="203" y="405"/>
                  </a:lnTo>
                  <a:lnTo>
                    <a:pt x="206" y="405"/>
                  </a:lnTo>
                  <a:lnTo>
                    <a:pt x="206" y="405"/>
                  </a:lnTo>
                  <a:lnTo>
                    <a:pt x="204" y="399"/>
                  </a:lnTo>
                  <a:lnTo>
                    <a:pt x="204" y="391"/>
                  </a:lnTo>
                  <a:lnTo>
                    <a:pt x="204" y="387"/>
                  </a:lnTo>
                  <a:lnTo>
                    <a:pt x="203" y="384"/>
                  </a:lnTo>
                  <a:lnTo>
                    <a:pt x="201" y="382"/>
                  </a:lnTo>
                  <a:lnTo>
                    <a:pt x="201" y="382"/>
                  </a:lnTo>
                  <a:close/>
                  <a:moveTo>
                    <a:pt x="288" y="388"/>
                  </a:moveTo>
                  <a:lnTo>
                    <a:pt x="288" y="388"/>
                  </a:lnTo>
                  <a:lnTo>
                    <a:pt x="294" y="388"/>
                  </a:lnTo>
                  <a:lnTo>
                    <a:pt x="294" y="388"/>
                  </a:lnTo>
                  <a:lnTo>
                    <a:pt x="294" y="384"/>
                  </a:lnTo>
                  <a:lnTo>
                    <a:pt x="293" y="384"/>
                  </a:lnTo>
                  <a:lnTo>
                    <a:pt x="291" y="382"/>
                  </a:lnTo>
                  <a:lnTo>
                    <a:pt x="291" y="382"/>
                  </a:lnTo>
                  <a:lnTo>
                    <a:pt x="290" y="385"/>
                  </a:lnTo>
                  <a:lnTo>
                    <a:pt x="288" y="388"/>
                  </a:lnTo>
                  <a:lnTo>
                    <a:pt x="288" y="388"/>
                  </a:lnTo>
                  <a:close/>
                  <a:moveTo>
                    <a:pt x="620" y="387"/>
                  </a:moveTo>
                  <a:lnTo>
                    <a:pt x="620" y="387"/>
                  </a:lnTo>
                  <a:lnTo>
                    <a:pt x="620" y="384"/>
                  </a:lnTo>
                  <a:lnTo>
                    <a:pt x="620" y="382"/>
                  </a:lnTo>
                  <a:lnTo>
                    <a:pt x="620" y="382"/>
                  </a:lnTo>
                  <a:lnTo>
                    <a:pt x="620" y="382"/>
                  </a:lnTo>
                  <a:lnTo>
                    <a:pt x="619" y="385"/>
                  </a:lnTo>
                  <a:lnTo>
                    <a:pt x="620" y="387"/>
                  </a:lnTo>
                  <a:lnTo>
                    <a:pt x="620" y="387"/>
                  </a:lnTo>
                  <a:close/>
                  <a:moveTo>
                    <a:pt x="796" y="384"/>
                  </a:moveTo>
                  <a:lnTo>
                    <a:pt x="796" y="384"/>
                  </a:lnTo>
                  <a:lnTo>
                    <a:pt x="797" y="413"/>
                  </a:lnTo>
                  <a:lnTo>
                    <a:pt x="799" y="443"/>
                  </a:lnTo>
                  <a:lnTo>
                    <a:pt x="799" y="443"/>
                  </a:lnTo>
                  <a:lnTo>
                    <a:pt x="799" y="445"/>
                  </a:lnTo>
                  <a:lnTo>
                    <a:pt x="800" y="445"/>
                  </a:lnTo>
                  <a:lnTo>
                    <a:pt x="800" y="446"/>
                  </a:lnTo>
                  <a:lnTo>
                    <a:pt x="803" y="446"/>
                  </a:lnTo>
                  <a:lnTo>
                    <a:pt x="803" y="446"/>
                  </a:lnTo>
                  <a:lnTo>
                    <a:pt x="803" y="430"/>
                  </a:lnTo>
                  <a:lnTo>
                    <a:pt x="803" y="414"/>
                  </a:lnTo>
                  <a:lnTo>
                    <a:pt x="799" y="382"/>
                  </a:lnTo>
                  <a:lnTo>
                    <a:pt x="799" y="382"/>
                  </a:lnTo>
                  <a:lnTo>
                    <a:pt x="797" y="382"/>
                  </a:lnTo>
                  <a:lnTo>
                    <a:pt x="797" y="382"/>
                  </a:lnTo>
                  <a:lnTo>
                    <a:pt x="796" y="384"/>
                  </a:lnTo>
                  <a:lnTo>
                    <a:pt x="796" y="384"/>
                  </a:lnTo>
                  <a:close/>
                  <a:moveTo>
                    <a:pt x="233" y="401"/>
                  </a:moveTo>
                  <a:lnTo>
                    <a:pt x="233" y="401"/>
                  </a:lnTo>
                  <a:lnTo>
                    <a:pt x="235" y="396"/>
                  </a:lnTo>
                  <a:lnTo>
                    <a:pt x="236" y="391"/>
                  </a:lnTo>
                  <a:lnTo>
                    <a:pt x="236" y="384"/>
                  </a:lnTo>
                  <a:lnTo>
                    <a:pt x="236" y="384"/>
                  </a:lnTo>
                  <a:lnTo>
                    <a:pt x="235" y="388"/>
                  </a:lnTo>
                  <a:lnTo>
                    <a:pt x="230" y="393"/>
                  </a:lnTo>
                  <a:lnTo>
                    <a:pt x="230" y="395"/>
                  </a:lnTo>
                  <a:lnTo>
                    <a:pt x="229" y="398"/>
                  </a:lnTo>
                  <a:lnTo>
                    <a:pt x="230" y="399"/>
                  </a:lnTo>
                  <a:lnTo>
                    <a:pt x="233" y="401"/>
                  </a:lnTo>
                  <a:lnTo>
                    <a:pt x="233" y="401"/>
                  </a:lnTo>
                  <a:close/>
                  <a:moveTo>
                    <a:pt x="491" y="387"/>
                  </a:moveTo>
                  <a:lnTo>
                    <a:pt x="491" y="387"/>
                  </a:lnTo>
                  <a:lnTo>
                    <a:pt x="495" y="387"/>
                  </a:lnTo>
                  <a:lnTo>
                    <a:pt x="497" y="385"/>
                  </a:lnTo>
                  <a:lnTo>
                    <a:pt x="497" y="385"/>
                  </a:lnTo>
                  <a:lnTo>
                    <a:pt x="491" y="384"/>
                  </a:lnTo>
                  <a:lnTo>
                    <a:pt x="491" y="384"/>
                  </a:lnTo>
                  <a:lnTo>
                    <a:pt x="491" y="387"/>
                  </a:lnTo>
                  <a:lnTo>
                    <a:pt x="491" y="387"/>
                  </a:lnTo>
                  <a:close/>
                  <a:moveTo>
                    <a:pt x="559" y="393"/>
                  </a:moveTo>
                  <a:lnTo>
                    <a:pt x="559" y="393"/>
                  </a:lnTo>
                  <a:lnTo>
                    <a:pt x="564" y="395"/>
                  </a:lnTo>
                  <a:lnTo>
                    <a:pt x="570" y="395"/>
                  </a:lnTo>
                  <a:lnTo>
                    <a:pt x="570" y="395"/>
                  </a:lnTo>
                  <a:lnTo>
                    <a:pt x="570" y="387"/>
                  </a:lnTo>
                  <a:lnTo>
                    <a:pt x="570" y="387"/>
                  </a:lnTo>
                  <a:lnTo>
                    <a:pt x="564" y="385"/>
                  </a:lnTo>
                  <a:lnTo>
                    <a:pt x="559" y="384"/>
                  </a:lnTo>
                  <a:lnTo>
                    <a:pt x="559" y="384"/>
                  </a:lnTo>
                  <a:lnTo>
                    <a:pt x="558" y="385"/>
                  </a:lnTo>
                  <a:lnTo>
                    <a:pt x="559" y="388"/>
                  </a:lnTo>
                  <a:lnTo>
                    <a:pt x="559" y="393"/>
                  </a:lnTo>
                  <a:lnTo>
                    <a:pt x="559" y="393"/>
                  </a:lnTo>
                  <a:close/>
                  <a:moveTo>
                    <a:pt x="544" y="385"/>
                  </a:moveTo>
                  <a:lnTo>
                    <a:pt x="544" y="385"/>
                  </a:lnTo>
                  <a:lnTo>
                    <a:pt x="544" y="388"/>
                  </a:lnTo>
                  <a:lnTo>
                    <a:pt x="544" y="390"/>
                  </a:lnTo>
                  <a:lnTo>
                    <a:pt x="546" y="390"/>
                  </a:lnTo>
                  <a:lnTo>
                    <a:pt x="546" y="390"/>
                  </a:lnTo>
                  <a:lnTo>
                    <a:pt x="547" y="388"/>
                  </a:lnTo>
                  <a:lnTo>
                    <a:pt x="549" y="387"/>
                  </a:lnTo>
                  <a:lnTo>
                    <a:pt x="549" y="385"/>
                  </a:lnTo>
                  <a:lnTo>
                    <a:pt x="549" y="385"/>
                  </a:lnTo>
                  <a:lnTo>
                    <a:pt x="546" y="385"/>
                  </a:lnTo>
                  <a:lnTo>
                    <a:pt x="544" y="385"/>
                  </a:lnTo>
                  <a:lnTo>
                    <a:pt x="544" y="385"/>
                  </a:lnTo>
                  <a:close/>
                  <a:moveTo>
                    <a:pt x="364" y="401"/>
                  </a:moveTo>
                  <a:lnTo>
                    <a:pt x="364" y="401"/>
                  </a:lnTo>
                  <a:lnTo>
                    <a:pt x="370" y="401"/>
                  </a:lnTo>
                  <a:lnTo>
                    <a:pt x="375" y="401"/>
                  </a:lnTo>
                  <a:lnTo>
                    <a:pt x="375" y="401"/>
                  </a:lnTo>
                  <a:lnTo>
                    <a:pt x="375" y="393"/>
                  </a:lnTo>
                  <a:lnTo>
                    <a:pt x="373" y="388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67" y="393"/>
                  </a:lnTo>
                  <a:lnTo>
                    <a:pt x="364" y="401"/>
                  </a:lnTo>
                  <a:lnTo>
                    <a:pt x="364" y="401"/>
                  </a:lnTo>
                  <a:close/>
                  <a:moveTo>
                    <a:pt x="387" y="398"/>
                  </a:moveTo>
                  <a:lnTo>
                    <a:pt x="387" y="398"/>
                  </a:lnTo>
                  <a:lnTo>
                    <a:pt x="386" y="393"/>
                  </a:lnTo>
                  <a:lnTo>
                    <a:pt x="384" y="388"/>
                  </a:lnTo>
                  <a:lnTo>
                    <a:pt x="384" y="388"/>
                  </a:lnTo>
                  <a:lnTo>
                    <a:pt x="383" y="387"/>
                  </a:lnTo>
                  <a:lnTo>
                    <a:pt x="381" y="387"/>
                  </a:lnTo>
                  <a:lnTo>
                    <a:pt x="380" y="387"/>
                  </a:lnTo>
                  <a:lnTo>
                    <a:pt x="380" y="387"/>
                  </a:lnTo>
                  <a:lnTo>
                    <a:pt x="381" y="390"/>
                  </a:lnTo>
                  <a:lnTo>
                    <a:pt x="384" y="393"/>
                  </a:lnTo>
                  <a:lnTo>
                    <a:pt x="386" y="396"/>
                  </a:lnTo>
                  <a:lnTo>
                    <a:pt x="387" y="398"/>
                  </a:lnTo>
                  <a:lnTo>
                    <a:pt x="387" y="398"/>
                  </a:lnTo>
                  <a:close/>
                  <a:moveTo>
                    <a:pt x="396" y="391"/>
                  </a:moveTo>
                  <a:lnTo>
                    <a:pt x="396" y="391"/>
                  </a:lnTo>
                  <a:lnTo>
                    <a:pt x="396" y="388"/>
                  </a:lnTo>
                  <a:lnTo>
                    <a:pt x="398" y="388"/>
                  </a:lnTo>
                  <a:lnTo>
                    <a:pt x="398" y="387"/>
                  </a:lnTo>
                  <a:lnTo>
                    <a:pt x="398" y="387"/>
                  </a:lnTo>
                  <a:lnTo>
                    <a:pt x="393" y="387"/>
                  </a:lnTo>
                  <a:lnTo>
                    <a:pt x="393" y="387"/>
                  </a:lnTo>
                  <a:lnTo>
                    <a:pt x="395" y="390"/>
                  </a:lnTo>
                  <a:lnTo>
                    <a:pt x="396" y="391"/>
                  </a:lnTo>
                  <a:lnTo>
                    <a:pt x="396" y="391"/>
                  </a:lnTo>
                  <a:close/>
                  <a:moveTo>
                    <a:pt x="410" y="396"/>
                  </a:moveTo>
                  <a:lnTo>
                    <a:pt x="410" y="396"/>
                  </a:lnTo>
                  <a:lnTo>
                    <a:pt x="410" y="390"/>
                  </a:lnTo>
                  <a:lnTo>
                    <a:pt x="409" y="388"/>
                  </a:lnTo>
                  <a:lnTo>
                    <a:pt x="406" y="387"/>
                  </a:lnTo>
                  <a:lnTo>
                    <a:pt x="406" y="387"/>
                  </a:lnTo>
                  <a:lnTo>
                    <a:pt x="407" y="391"/>
                  </a:lnTo>
                  <a:lnTo>
                    <a:pt x="410" y="396"/>
                  </a:lnTo>
                  <a:lnTo>
                    <a:pt x="410" y="396"/>
                  </a:lnTo>
                  <a:close/>
                  <a:moveTo>
                    <a:pt x="358" y="391"/>
                  </a:moveTo>
                  <a:lnTo>
                    <a:pt x="358" y="391"/>
                  </a:lnTo>
                  <a:lnTo>
                    <a:pt x="360" y="390"/>
                  </a:lnTo>
                  <a:lnTo>
                    <a:pt x="360" y="387"/>
                  </a:lnTo>
                  <a:lnTo>
                    <a:pt x="360" y="387"/>
                  </a:lnTo>
                  <a:lnTo>
                    <a:pt x="357" y="387"/>
                  </a:lnTo>
                  <a:lnTo>
                    <a:pt x="357" y="387"/>
                  </a:lnTo>
                  <a:lnTo>
                    <a:pt x="357" y="390"/>
                  </a:lnTo>
                  <a:lnTo>
                    <a:pt x="358" y="391"/>
                  </a:lnTo>
                  <a:lnTo>
                    <a:pt x="358" y="391"/>
                  </a:lnTo>
                  <a:close/>
                  <a:moveTo>
                    <a:pt x="439" y="393"/>
                  </a:moveTo>
                  <a:lnTo>
                    <a:pt x="439" y="393"/>
                  </a:lnTo>
                  <a:lnTo>
                    <a:pt x="438" y="388"/>
                  </a:lnTo>
                  <a:lnTo>
                    <a:pt x="438" y="388"/>
                  </a:lnTo>
                  <a:lnTo>
                    <a:pt x="434" y="387"/>
                  </a:lnTo>
                  <a:lnTo>
                    <a:pt x="434" y="387"/>
                  </a:lnTo>
                  <a:lnTo>
                    <a:pt x="436" y="391"/>
                  </a:lnTo>
                  <a:lnTo>
                    <a:pt x="438" y="393"/>
                  </a:lnTo>
                  <a:lnTo>
                    <a:pt x="439" y="393"/>
                  </a:lnTo>
                  <a:lnTo>
                    <a:pt x="439" y="393"/>
                  </a:lnTo>
                  <a:close/>
                  <a:moveTo>
                    <a:pt x="698" y="396"/>
                  </a:moveTo>
                  <a:lnTo>
                    <a:pt x="698" y="396"/>
                  </a:lnTo>
                  <a:lnTo>
                    <a:pt x="697" y="393"/>
                  </a:lnTo>
                  <a:lnTo>
                    <a:pt x="698" y="388"/>
                  </a:lnTo>
                  <a:lnTo>
                    <a:pt x="698" y="388"/>
                  </a:lnTo>
                  <a:lnTo>
                    <a:pt x="697" y="387"/>
                  </a:lnTo>
                  <a:lnTo>
                    <a:pt x="695" y="387"/>
                  </a:lnTo>
                  <a:lnTo>
                    <a:pt x="695" y="387"/>
                  </a:lnTo>
                  <a:lnTo>
                    <a:pt x="694" y="390"/>
                  </a:lnTo>
                  <a:lnTo>
                    <a:pt x="695" y="393"/>
                  </a:lnTo>
                  <a:lnTo>
                    <a:pt x="697" y="396"/>
                  </a:lnTo>
                  <a:lnTo>
                    <a:pt x="698" y="396"/>
                  </a:lnTo>
                  <a:lnTo>
                    <a:pt x="698" y="396"/>
                  </a:lnTo>
                  <a:close/>
                  <a:moveTo>
                    <a:pt x="338" y="402"/>
                  </a:moveTo>
                  <a:lnTo>
                    <a:pt x="338" y="402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1" y="395"/>
                  </a:lnTo>
                  <a:lnTo>
                    <a:pt x="341" y="390"/>
                  </a:lnTo>
                  <a:lnTo>
                    <a:pt x="338" y="388"/>
                  </a:lnTo>
                  <a:lnTo>
                    <a:pt x="338" y="388"/>
                  </a:lnTo>
                  <a:lnTo>
                    <a:pt x="338" y="396"/>
                  </a:lnTo>
                  <a:lnTo>
                    <a:pt x="338" y="402"/>
                  </a:lnTo>
                  <a:lnTo>
                    <a:pt x="338" y="402"/>
                  </a:lnTo>
                  <a:close/>
                  <a:moveTo>
                    <a:pt x="351" y="402"/>
                  </a:moveTo>
                  <a:lnTo>
                    <a:pt x="351" y="402"/>
                  </a:lnTo>
                  <a:lnTo>
                    <a:pt x="351" y="399"/>
                  </a:lnTo>
                  <a:lnTo>
                    <a:pt x="349" y="395"/>
                  </a:lnTo>
                  <a:lnTo>
                    <a:pt x="346" y="388"/>
                  </a:lnTo>
                  <a:lnTo>
                    <a:pt x="345" y="388"/>
                  </a:lnTo>
                  <a:lnTo>
                    <a:pt x="345" y="388"/>
                  </a:lnTo>
                  <a:lnTo>
                    <a:pt x="346" y="396"/>
                  </a:lnTo>
                  <a:lnTo>
                    <a:pt x="348" y="399"/>
                  </a:lnTo>
                  <a:lnTo>
                    <a:pt x="351" y="402"/>
                  </a:lnTo>
                  <a:lnTo>
                    <a:pt x="351" y="402"/>
                  </a:lnTo>
                  <a:close/>
                  <a:moveTo>
                    <a:pt x="444" y="388"/>
                  </a:moveTo>
                  <a:lnTo>
                    <a:pt x="444" y="388"/>
                  </a:lnTo>
                  <a:lnTo>
                    <a:pt x="444" y="391"/>
                  </a:lnTo>
                  <a:lnTo>
                    <a:pt x="445" y="393"/>
                  </a:lnTo>
                  <a:lnTo>
                    <a:pt x="445" y="393"/>
                  </a:lnTo>
                  <a:lnTo>
                    <a:pt x="447" y="388"/>
                  </a:lnTo>
                  <a:lnTo>
                    <a:pt x="447" y="388"/>
                  </a:lnTo>
                  <a:lnTo>
                    <a:pt x="444" y="388"/>
                  </a:lnTo>
                  <a:lnTo>
                    <a:pt x="444" y="388"/>
                  </a:lnTo>
                  <a:close/>
                  <a:moveTo>
                    <a:pt x="451" y="393"/>
                  </a:moveTo>
                  <a:lnTo>
                    <a:pt x="451" y="393"/>
                  </a:lnTo>
                  <a:lnTo>
                    <a:pt x="457" y="393"/>
                  </a:lnTo>
                  <a:lnTo>
                    <a:pt x="457" y="393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8"/>
                  </a:lnTo>
                  <a:lnTo>
                    <a:pt x="454" y="388"/>
                  </a:lnTo>
                  <a:lnTo>
                    <a:pt x="453" y="390"/>
                  </a:lnTo>
                  <a:lnTo>
                    <a:pt x="451" y="393"/>
                  </a:lnTo>
                  <a:lnTo>
                    <a:pt x="451" y="393"/>
                  </a:lnTo>
                  <a:close/>
                  <a:moveTo>
                    <a:pt x="723" y="391"/>
                  </a:moveTo>
                  <a:lnTo>
                    <a:pt x="723" y="391"/>
                  </a:lnTo>
                  <a:lnTo>
                    <a:pt x="726" y="408"/>
                  </a:lnTo>
                  <a:lnTo>
                    <a:pt x="730" y="425"/>
                  </a:lnTo>
                  <a:lnTo>
                    <a:pt x="730" y="425"/>
                  </a:lnTo>
                  <a:lnTo>
                    <a:pt x="729" y="407"/>
                  </a:lnTo>
                  <a:lnTo>
                    <a:pt x="726" y="388"/>
                  </a:lnTo>
                  <a:lnTo>
                    <a:pt x="726" y="388"/>
                  </a:lnTo>
                  <a:lnTo>
                    <a:pt x="723" y="391"/>
                  </a:lnTo>
                  <a:lnTo>
                    <a:pt x="723" y="391"/>
                  </a:lnTo>
                  <a:close/>
                  <a:moveTo>
                    <a:pt x="320" y="404"/>
                  </a:moveTo>
                  <a:lnTo>
                    <a:pt x="320" y="404"/>
                  </a:lnTo>
                  <a:lnTo>
                    <a:pt x="325" y="404"/>
                  </a:lnTo>
                  <a:lnTo>
                    <a:pt x="325" y="404"/>
                  </a:lnTo>
                  <a:lnTo>
                    <a:pt x="322" y="396"/>
                  </a:lnTo>
                  <a:lnTo>
                    <a:pt x="320" y="393"/>
                  </a:lnTo>
                  <a:lnTo>
                    <a:pt x="317" y="390"/>
                  </a:lnTo>
                  <a:lnTo>
                    <a:pt x="317" y="390"/>
                  </a:lnTo>
                  <a:lnTo>
                    <a:pt x="320" y="404"/>
                  </a:lnTo>
                  <a:lnTo>
                    <a:pt x="320" y="404"/>
                  </a:lnTo>
                  <a:close/>
                  <a:moveTo>
                    <a:pt x="613" y="424"/>
                  </a:moveTo>
                  <a:lnTo>
                    <a:pt x="613" y="424"/>
                  </a:lnTo>
                  <a:lnTo>
                    <a:pt x="614" y="405"/>
                  </a:lnTo>
                  <a:lnTo>
                    <a:pt x="614" y="398"/>
                  </a:lnTo>
                  <a:lnTo>
                    <a:pt x="613" y="390"/>
                  </a:lnTo>
                  <a:lnTo>
                    <a:pt x="613" y="390"/>
                  </a:lnTo>
                  <a:lnTo>
                    <a:pt x="611" y="407"/>
                  </a:lnTo>
                  <a:lnTo>
                    <a:pt x="611" y="414"/>
                  </a:lnTo>
                  <a:lnTo>
                    <a:pt x="613" y="424"/>
                  </a:lnTo>
                  <a:lnTo>
                    <a:pt x="613" y="424"/>
                  </a:lnTo>
                  <a:close/>
                  <a:moveTo>
                    <a:pt x="416" y="396"/>
                  </a:moveTo>
                  <a:lnTo>
                    <a:pt x="416" y="396"/>
                  </a:lnTo>
                  <a:lnTo>
                    <a:pt x="421" y="396"/>
                  </a:lnTo>
                  <a:lnTo>
                    <a:pt x="421" y="396"/>
                  </a:lnTo>
                  <a:lnTo>
                    <a:pt x="421" y="393"/>
                  </a:lnTo>
                  <a:lnTo>
                    <a:pt x="418" y="391"/>
                  </a:lnTo>
                  <a:lnTo>
                    <a:pt x="418" y="391"/>
                  </a:lnTo>
                  <a:lnTo>
                    <a:pt x="418" y="395"/>
                  </a:lnTo>
                  <a:lnTo>
                    <a:pt x="416" y="396"/>
                  </a:lnTo>
                  <a:lnTo>
                    <a:pt x="416" y="396"/>
                  </a:lnTo>
                  <a:close/>
                  <a:moveTo>
                    <a:pt x="186" y="404"/>
                  </a:moveTo>
                  <a:lnTo>
                    <a:pt x="186" y="404"/>
                  </a:lnTo>
                  <a:lnTo>
                    <a:pt x="191" y="405"/>
                  </a:lnTo>
                  <a:lnTo>
                    <a:pt x="195" y="405"/>
                  </a:lnTo>
                  <a:lnTo>
                    <a:pt x="195" y="405"/>
                  </a:lnTo>
                  <a:lnTo>
                    <a:pt x="192" y="398"/>
                  </a:lnTo>
                  <a:lnTo>
                    <a:pt x="192" y="395"/>
                  </a:lnTo>
                  <a:lnTo>
                    <a:pt x="189" y="393"/>
                  </a:lnTo>
                  <a:lnTo>
                    <a:pt x="189" y="393"/>
                  </a:lnTo>
                  <a:lnTo>
                    <a:pt x="187" y="398"/>
                  </a:lnTo>
                  <a:lnTo>
                    <a:pt x="186" y="401"/>
                  </a:lnTo>
                  <a:lnTo>
                    <a:pt x="186" y="404"/>
                  </a:lnTo>
                  <a:lnTo>
                    <a:pt x="186" y="404"/>
                  </a:lnTo>
                  <a:close/>
                  <a:moveTo>
                    <a:pt x="285" y="395"/>
                  </a:moveTo>
                  <a:lnTo>
                    <a:pt x="285" y="395"/>
                  </a:lnTo>
                  <a:lnTo>
                    <a:pt x="284" y="399"/>
                  </a:lnTo>
                  <a:lnTo>
                    <a:pt x="285" y="402"/>
                  </a:lnTo>
                  <a:lnTo>
                    <a:pt x="287" y="404"/>
                  </a:lnTo>
                  <a:lnTo>
                    <a:pt x="287" y="404"/>
                  </a:lnTo>
                  <a:lnTo>
                    <a:pt x="293" y="399"/>
                  </a:lnTo>
                  <a:lnTo>
                    <a:pt x="294" y="396"/>
                  </a:lnTo>
                  <a:lnTo>
                    <a:pt x="296" y="393"/>
                  </a:lnTo>
                  <a:lnTo>
                    <a:pt x="296" y="393"/>
                  </a:lnTo>
                  <a:lnTo>
                    <a:pt x="290" y="393"/>
                  </a:lnTo>
                  <a:lnTo>
                    <a:pt x="285" y="395"/>
                  </a:lnTo>
                  <a:lnTo>
                    <a:pt x="285" y="395"/>
                  </a:lnTo>
                  <a:close/>
                  <a:moveTo>
                    <a:pt x="360" y="398"/>
                  </a:moveTo>
                  <a:lnTo>
                    <a:pt x="360" y="398"/>
                  </a:lnTo>
                  <a:lnTo>
                    <a:pt x="361" y="398"/>
                  </a:lnTo>
                  <a:lnTo>
                    <a:pt x="363" y="396"/>
                  </a:lnTo>
                  <a:lnTo>
                    <a:pt x="363" y="393"/>
                  </a:lnTo>
                  <a:lnTo>
                    <a:pt x="363" y="393"/>
                  </a:lnTo>
                  <a:lnTo>
                    <a:pt x="361" y="395"/>
                  </a:lnTo>
                  <a:lnTo>
                    <a:pt x="360" y="398"/>
                  </a:lnTo>
                  <a:lnTo>
                    <a:pt x="360" y="398"/>
                  </a:lnTo>
                  <a:close/>
                  <a:moveTo>
                    <a:pt x="492" y="393"/>
                  </a:moveTo>
                  <a:lnTo>
                    <a:pt x="492" y="393"/>
                  </a:lnTo>
                  <a:lnTo>
                    <a:pt x="492" y="396"/>
                  </a:lnTo>
                  <a:lnTo>
                    <a:pt x="495" y="399"/>
                  </a:lnTo>
                  <a:lnTo>
                    <a:pt x="495" y="399"/>
                  </a:lnTo>
                  <a:lnTo>
                    <a:pt x="497" y="396"/>
                  </a:lnTo>
                  <a:lnTo>
                    <a:pt x="500" y="393"/>
                  </a:lnTo>
                  <a:lnTo>
                    <a:pt x="500" y="393"/>
                  </a:lnTo>
                  <a:lnTo>
                    <a:pt x="497" y="393"/>
                  </a:lnTo>
                  <a:lnTo>
                    <a:pt x="492" y="393"/>
                  </a:lnTo>
                  <a:lnTo>
                    <a:pt x="492" y="393"/>
                  </a:lnTo>
                  <a:close/>
                  <a:moveTo>
                    <a:pt x="717" y="446"/>
                  </a:moveTo>
                  <a:lnTo>
                    <a:pt x="717" y="446"/>
                  </a:lnTo>
                  <a:lnTo>
                    <a:pt x="718" y="460"/>
                  </a:lnTo>
                  <a:lnTo>
                    <a:pt x="721" y="466"/>
                  </a:lnTo>
                  <a:lnTo>
                    <a:pt x="724" y="469"/>
                  </a:lnTo>
                  <a:lnTo>
                    <a:pt x="724" y="469"/>
                  </a:lnTo>
                  <a:lnTo>
                    <a:pt x="727" y="460"/>
                  </a:lnTo>
                  <a:lnTo>
                    <a:pt x="729" y="451"/>
                  </a:lnTo>
                  <a:lnTo>
                    <a:pt x="729" y="442"/>
                  </a:lnTo>
                  <a:lnTo>
                    <a:pt x="727" y="433"/>
                  </a:lnTo>
                  <a:lnTo>
                    <a:pt x="723" y="413"/>
                  </a:lnTo>
                  <a:lnTo>
                    <a:pt x="720" y="393"/>
                  </a:lnTo>
                  <a:lnTo>
                    <a:pt x="720" y="393"/>
                  </a:lnTo>
                  <a:lnTo>
                    <a:pt x="717" y="393"/>
                  </a:lnTo>
                  <a:lnTo>
                    <a:pt x="717" y="393"/>
                  </a:lnTo>
                  <a:lnTo>
                    <a:pt x="715" y="399"/>
                  </a:lnTo>
                  <a:lnTo>
                    <a:pt x="713" y="405"/>
                  </a:lnTo>
                  <a:lnTo>
                    <a:pt x="713" y="417"/>
                  </a:lnTo>
                  <a:lnTo>
                    <a:pt x="717" y="446"/>
                  </a:lnTo>
                  <a:lnTo>
                    <a:pt x="717" y="446"/>
                  </a:lnTo>
                  <a:close/>
                  <a:moveTo>
                    <a:pt x="242" y="398"/>
                  </a:moveTo>
                  <a:lnTo>
                    <a:pt x="242" y="398"/>
                  </a:lnTo>
                  <a:lnTo>
                    <a:pt x="242" y="396"/>
                  </a:lnTo>
                  <a:lnTo>
                    <a:pt x="241" y="393"/>
                  </a:lnTo>
                  <a:lnTo>
                    <a:pt x="241" y="393"/>
                  </a:lnTo>
                  <a:lnTo>
                    <a:pt x="241" y="396"/>
                  </a:lnTo>
                  <a:lnTo>
                    <a:pt x="241" y="398"/>
                  </a:lnTo>
                  <a:lnTo>
                    <a:pt x="242" y="398"/>
                  </a:lnTo>
                  <a:lnTo>
                    <a:pt x="242" y="398"/>
                  </a:lnTo>
                  <a:close/>
                  <a:moveTo>
                    <a:pt x="128" y="431"/>
                  </a:moveTo>
                  <a:lnTo>
                    <a:pt x="128" y="431"/>
                  </a:lnTo>
                  <a:lnTo>
                    <a:pt x="136" y="425"/>
                  </a:lnTo>
                  <a:lnTo>
                    <a:pt x="136" y="425"/>
                  </a:lnTo>
                  <a:lnTo>
                    <a:pt x="134" y="408"/>
                  </a:lnTo>
                  <a:lnTo>
                    <a:pt x="133" y="401"/>
                  </a:lnTo>
                  <a:lnTo>
                    <a:pt x="130" y="395"/>
                  </a:lnTo>
                  <a:lnTo>
                    <a:pt x="130" y="395"/>
                  </a:lnTo>
                  <a:lnTo>
                    <a:pt x="128" y="402"/>
                  </a:lnTo>
                  <a:lnTo>
                    <a:pt x="128" y="413"/>
                  </a:lnTo>
                  <a:lnTo>
                    <a:pt x="128" y="431"/>
                  </a:lnTo>
                  <a:lnTo>
                    <a:pt x="128" y="431"/>
                  </a:lnTo>
                  <a:close/>
                  <a:moveTo>
                    <a:pt x="517" y="395"/>
                  </a:moveTo>
                  <a:lnTo>
                    <a:pt x="517" y="395"/>
                  </a:lnTo>
                  <a:lnTo>
                    <a:pt x="512" y="395"/>
                  </a:lnTo>
                  <a:lnTo>
                    <a:pt x="508" y="395"/>
                  </a:lnTo>
                  <a:lnTo>
                    <a:pt x="505" y="398"/>
                  </a:lnTo>
                  <a:lnTo>
                    <a:pt x="502" y="404"/>
                  </a:lnTo>
                  <a:lnTo>
                    <a:pt x="502" y="404"/>
                  </a:lnTo>
                  <a:lnTo>
                    <a:pt x="511" y="410"/>
                  </a:lnTo>
                  <a:lnTo>
                    <a:pt x="515" y="411"/>
                  </a:lnTo>
                  <a:lnTo>
                    <a:pt x="520" y="413"/>
                  </a:lnTo>
                  <a:lnTo>
                    <a:pt x="520" y="413"/>
                  </a:lnTo>
                  <a:lnTo>
                    <a:pt x="518" y="404"/>
                  </a:lnTo>
                  <a:lnTo>
                    <a:pt x="517" y="395"/>
                  </a:lnTo>
                  <a:lnTo>
                    <a:pt x="517" y="395"/>
                  </a:lnTo>
                  <a:close/>
                  <a:moveTo>
                    <a:pt x="267" y="396"/>
                  </a:moveTo>
                  <a:lnTo>
                    <a:pt x="267" y="396"/>
                  </a:lnTo>
                  <a:lnTo>
                    <a:pt x="267" y="399"/>
                  </a:lnTo>
                  <a:lnTo>
                    <a:pt x="268" y="404"/>
                  </a:lnTo>
                  <a:lnTo>
                    <a:pt x="268" y="404"/>
                  </a:lnTo>
                  <a:lnTo>
                    <a:pt x="274" y="404"/>
                  </a:lnTo>
                  <a:lnTo>
                    <a:pt x="274" y="404"/>
                  </a:lnTo>
                  <a:lnTo>
                    <a:pt x="277" y="399"/>
                  </a:lnTo>
                  <a:lnTo>
                    <a:pt x="279" y="396"/>
                  </a:lnTo>
                  <a:lnTo>
                    <a:pt x="279" y="395"/>
                  </a:lnTo>
                  <a:lnTo>
                    <a:pt x="279" y="395"/>
                  </a:lnTo>
                  <a:lnTo>
                    <a:pt x="273" y="396"/>
                  </a:lnTo>
                  <a:lnTo>
                    <a:pt x="270" y="396"/>
                  </a:lnTo>
                  <a:lnTo>
                    <a:pt x="267" y="396"/>
                  </a:lnTo>
                  <a:lnTo>
                    <a:pt x="267" y="396"/>
                  </a:lnTo>
                  <a:close/>
                  <a:moveTo>
                    <a:pt x="592" y="402"/>
                  </a:moveTo>
                  <a:lnTo>
                    <a:pt x="592" y="402"/>
                  </a:lnTo>
                  <a:lnTo>
                    <a:pt x="593" y="401"/>
                  </a:lnTo>
                  <a:lnTo>
                    <a:pt x="596" y="401"/>
                  </a:lnTo>
                  <a:lnTo>
                    <a:pt x="596" y="401"/>
                  </a:lnTo>
                  <a:lnTo>
                    <a:pt x="595" y="396"/>
                  </a:lnTo>
                  <a:lnTo>
                    <a:pt x="593" y="395"/>
                  </a:lnTo>
                  <a:lnTo>
                    <a:pt x="592" y="395"/>
                  </a:lnTo>
                  <a:lnTo>
                    <a:pt x="592" y="395"/>
                  </a:lnTo>
                  <a:lnTo>
                    <a:pt x="592" y="399"/>
                  </a:lnTo>
                  <a:lnTo>
                    <a:pt x="592" y="402"/>
                  </a:lnTo>
                  <a:lnTo>
                    <a:pt x="592" y="402"/>
                  </a:lnTo>
                  <a:close/>
                  <a:moveTo>
                    <a:pt x="482" y="416"/>
                  </a:moveTo>
                  <a:lnTo>
                    <a:pt x="482" y="416"/>
                  </a:lnTo>
                  <a:lnTo>
                    <a:pt x="485" y="413"/>
                  </a:lnTo>
                  <a:lnTo>
                    <a:pt x="485" y="410"/>
                  </a:lnTo>
                  <a:lnTo>
                    <a:pt x="485" y="407"/>
                  </a:lnTo>
                  <a:lnTo>
                    <a:pt x="483" y="405"/>
                  </a:lnTo>
                  <a:lnTo>
                    <a:pt x="480" y="399"/>
                  </a:lnTo>
                  <a:lnTo>
                    <a:pt x="476" y="395"/>
                  </a:lnTo>
                  <a:lnTo>
                    <a:pt x="476" y="395"/>
                  </a:lnTo>
                  <a:lnTo>
                    <a:pt x="479" y="407"/>
                  </a:lnTo>
                  <a:lnTo>
                    <a:pt x="482" y="416"/>
                  </a:lnTo>
                  <a:lnTo>
                    <a:pt x="482" y="416"/>
                  </a:lnTo>
                  <a:close/>
                  <a:moveTo>
                    <a:pt x="608" y="399"/>
                  </a:moveTo>
                  <a:lnTo>
                    <a:pt x="608" y="399"/>
                  </a:lnTo>
                  <a:lnTo>
                    <a:pt x="608" y="398"/>
                  </a:lnTo>
                  <a:lnTo>
                    <a:pt x="608" y="395"/>
                  </a:lnTo>
                  <a:lnTo>
                    <a:pt x="608" y="395"/>
                  </a:lnTo>
                  <a:lnTo>
                    <a:pt x="607" y="396"/>
                  </a:lnTo>
                  <a:lnTo>
                    <a:pt x="607" y="398"/>
                  </a:lnTo>
                  <a:lnTo>
                    <a:pt x="608" y="399"/>
                  </a:lnTo>
                  <a:lnTo>
                    <a:pt x="608" y="399"/>
                  </a:lnTo>
                  <a:close/>
                  <a:moveTo>
                    <a:pt x="308" y="405"/>
                  </a:moveTo>
                  <a:lnTo>
                    <a:pt x="308" y="405"/>
                  </a:lnTo>
                  <a:lnTo>
                    <a:pt x="306" y="401"/>
                  </a:lnTo>
                  <a:lnTo>
                    <a:pt x="305" y="396"/>
                  </a:lnTo>
                  <a:lnTo>
                    <a:pt x="305" y="396"/>
                  </a:lnTo>
                  <a:lnTo>
                    <a:pt x="305" y="402"/>
                  </a:lnTo>
                  <a:lnTo>
                    <a:pt x="305" y="404"/>
                  </a:lnTo>
                  <a:lnTo>
                    <a:pt x="308" y="405"/>
                  </a:lnTo>
                  <a:lnTo>
                    <a:pt x="308" y="405"/>
                  </a:lnTo>
                  <a:close/>
                  <a:moveTo>
                    <a:pt x="380" y="399"/>
                  </a:moveTo>
                  <a:lnTo>
                    <a:pt x="380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1" y="398"/>
                  </a:lnTo>
                  <a:lnTo>
                    <a:pt x="380" y="396"/>
                  </a:lnTo>
                  <a:lnTo>
                    <a:pt x="380" y="396"/>
                  </a:lnTo>
                  <a:lnTo>
                    <a:pt x="380" y="399"/>
                  </a:lnTo>
                  <a:lnTo>
                    <a:pt x="380" y="399"/>
                  </a:lnTo>
                  <a:close/>
                  <a:moveTo>
                    <a:pt x="476" y="416"/>
                  </a:moveTo>
                  <a:lnTo>
                    <a:pt x="476" y="416"/>
                  </a:lnTo>
                  <a:lnTo>
                    <a:pt x="474" y="405"/>
                  </a:lnTo>
                  <a:lnTo>
                    <a:pt x="473" y="399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70" y="402"/>
                  </a:lnTo>
                  <a:lnTo>
                    <a:pt x="470" y="408"/>
                  </a:lnTo>
                  <a:lnTo>
                    <a:pt x="471" y="414"/>
                  </a:lnTo>
                  <a:lnTo>
                    <a:pt x="474" y="416"/>
                  </a:lnTo>
                  <a:lnTo>
                    <a:pt x="476" y="416"/>
                  </a:lnTo>
                  <a:lnTo>
                    <a:pt x="476" y="416"/>
                  </a:lnTo>
                  <a:close/>
                  <a:moveTo>
                    <a:pt x="293" y="405"/>
                  </a:moveTo>
                  <a:lnTo>
                    <a:pt x="293" y="405"/>
                  </a:lnTo>
                  <a:lnTo>
                    <a:pt x="296" y="405"/>
                  </a:lnTo>
                  <a:lnTo>
                    <a:pt x="299" y="405"/>
                  </a:lnTo>
                  <a:lnTo>
                    <a:pt x="299" y="405"/>
                  </a:lnTo>
                  <a:lnTo>
                    <a:pt x="299" y="401"/>
                  </a:lnTo>
                  <a:lnTo>
                    <a:pt x="297" y="398"/>
                  </a:lnTo>
                  <a:lnTo>
                    <a:pt x="296" y="396"/>
                  </a:lnTo>
                  <a:lnTo>
                    <a:pt x="296" y="396"/>
                  </a:lnTo>
                  <a:lnTo>
                    <a:pt x="294" y="401"/>
                  </a:lnTo>
                  <a:lnTo>
                    <a:pt x="293" y="405"/>
                  </a:lnTo>
                  <a:lnTo>
                    <a:pt x="293" y="405"/>
                  </a:lnTo>
                  <a:close/>
                  <a:moveTo>
                    <a:pt x="445" y="399"/>
                  </a:moveTo>
                  <a:lnTo>
                    <a:pt x="445" y="399"/>
                  </a:lnTo>
                  <a:lnTo>
                    <a:pt x="447" y="402"/>
                  </a:lnTo>
                  <a:lnTo>
                    <a:pt x="450" y="405"/>
                  </a:lnTo>
                  <a:lnTo>
                    <a:pt x="450" y="405"/>
                  </a:lnTo>
                  <a:lnTo>
                    <a:pt x="457" y="398"/>
                  </a:lnTo>
                  <a:lnTo>
                    <a:pt x="457" y="398"/>
                  </a:lnTo>
                  <a:lnTo>
                    <a:pt x="451" y="398"/>
                  </a:lnTo>
                  <a:lnTo>
                    <a:pt x="445" y="399"/>
                  </a:lnTo>
                  <a:lnTo>
                    <a:pt x="445" y="399"/>
                  </a:lnTo>
                  <a:close/>
                  <a:moveTo>
                    <a:pt x="248" y="401"/>
                  </a:moveTo>
                  <a:lnTo>
                    <a:pt x="248" y="401"/>
                  </a:lnTo>
                  <a:lnTo>
                    <a:pt x="250" y="404"/>
                  </a:lnTo>
                  <a:lnTo>
                    <a:pt x="250" y="404"/>
                  </a:lnTo>
                  <a:lnTo>
                    <a:pt x="253" y="404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2" y="401"/>
                  </a:lnTo>
                  <a:lnTo>
                    <a:pt x="248" y="401"/>
                  </a:lnTo>
                  <a:lnTo>
                    <a:pt x="248" y="401"/>
                  </a:lnTo>
                  <a:close/>
                  <a:moveTo>
                    <a:pt x="453" y="408"/>
                  </a:moveTo>
                  <a:lnTo>
                    <a:pt x="453" y="408"/>
                  </a:lnTo>
                  <a:lnTo>
                    <a:pt x="465" y="413"/>
                  </a:lnTo>
                  <a:lnTo>
                    <a:pt x="465" y="413"/>
                  </a:lnTo>
                  <a:lnTo>
                    <a:pt x="463" y="405"/>
                  </a:lnTo>
                  <a:lnTo>
                    <a:pt x="462" y="402"/>
                  </a:lnTo>
                  <a:lnTo>
                    <a:pt x="459" y="399"/>
                  </a:lnTo>
                  <a:lnTo>
                    <a:pt x="459" y="399"/>
                  </a:lnTo>
                  <a:lnTo>
                    <a:pt x="456" y="404"/>
                  </a:lnTo>
                  <a:lnTo>
                    <a:pt x="453" y="408"/>
                  </a:lnTo>
                  <a:lnTo>
                    <a:pt x="453" y="408"/>
                  </a:lnTo>
                  <a:close/>
                  <a:moveTo>
                    <a:pt x="550" y="404"/>
                  </a:moveTo>
                  <a:lnTo>
                    <a:pt x="550" y="404"/>
                  </a:lnTo>
                  <a:lnTo>
                    <a:pt x="549" y="401"/>
                  </a:lnTo>
                  <a:lnTo>
                    <a:pt x="549" y="401"/>
                  </a:lnTo>
                  <a:lnTo>
                    <a:pt x="547" y="401"/>
                  </a:lnTo>
                  <a:lnTo>
                    <a:pt x="547" y="401"/>
                  </a:lnTo>
                  <a:lnTo>
                    <a:pt x="547" y="402"/>
                  </a:lnTo>
                  <a:lnTo>
                    <a:pt x="550" y="404"/>
                  </a:lnTo>
                  <a:lnTo>
                    <a:pt x="550" y="404"/>
                  </a:lnTo>
                  <a:close/>
                  <a:moveTo>
                    <a:pt x="581" y="401"/>
                  </a:moveTo>
                  <a:lnTo>
                    <a:pt x="581" y="401"/>
                  </a:lnTo>
                  <a:lnTo>
                    <a:pt x="582" y="404"/>
                  </a:lnTo>
                  <a:lnTo>
                    <a:pt x="582" y="405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7" y="405"/>
                  </a:lnTo>
                  <a:lnTo>
                    <a:pt x="587" y="402"/>
                  </a:lnTo>
                  <a:lnTo>
                    <a:pt x="585" y="401"/>
                  </a:lnTo>
                  <a:lnTo>
                    <a:pt x="581" y="401"/>
                  </a:lnTo>
                  <a:lnTo>
                    <a:pt x="581" y="401"/>
                  </a:lnTo>
                  <a:close/>
                  <a:moveTo>
                    <a:pt x="759" y="445"/>
                  </a:moveTo>
                  <a:lnTo>
                    <a:pt x="759" y="445"/>
                  </a:lnTo>
                  <a:lnTo>
                    <a:pt x="762" y="420"/>
                  </a:lnTo>
                  <a:lnTo>
                    <a:pt x="761" y="408"/>
                  </a:lnTo>
                  <a:lnTo>
                    <a:pt x="759" y="404"/>
                  </a:lnTo>
                  <a:lnTo>
                    <a:pt x="758" y="401"/>
                  </a:lnTo>
                  <a:lnTo>
                    <a:pt x="758" y="401"/>
                  </a:lnTo>
                  <a:lnTo>
                    <a:pt x="755" y="411"/>
                  </a:lnTo>
                  <a:lnTo>
                    <a:pt x="753" y="424"/>
                  </a:lnTo>
                  <a:lnTo>
                    <a:pt x="755" y="434"/>
                  </a:lnTo>
                  <a:lnTo>
                    <a:pt x="756" y="440"/>
                  </a:lnTo>
                  <a:lnTo>
                    <a:pt x="759" y="445"/>
                  </a:lnTo>
                  <a:lnTo>
                    <a:pt x="759" y="445"/>
                  </a:lnTo>
                  <a:close/>
                  <a:moveTo>
                    <a:pt x="87" y="417"/>
                  </a:moveTo>
                  <a:lnTo>
                    <a:pt x="87" y="417"/>
                  </a:lnTo>
                  <a:lnTo>
                    <a:pt x="90" y="417"/>
                  </a:lnTo>
                  <a:lnTo>
                    <a:pt x="90" y="417"/>
                  </a:lnTo>
                  <a:lnTo>
                    <a:pt x="90" y="410"/>
                  </a:lnTo>
                  <a:lnTo>
                    <a:pt x="88" y="405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10"/>
                  </a:lnTo>
                  <a:lnTo>
                    <a:pt x="87" y="417"/>
                  </a:lnTo>
                  <a:lnTo>
                    <a:pt x="87" y="417"/>
                  </a:lnTo>
                  <a:close/>
                  <a:moveTo>
                    <a:pt x="239" y="404"/>
                  </a:moveTo>
                  <a:lnTo>
                    <a:pt x="239" y="404"/>
                  </a:lnTo>
                  <a:lnTo>
                    <a:pt x="239" y="405"/>
                  </a:lnTo>
                  <a:lnTo>
                    <a:pt x="239" y="405"/>
                  </a:lnTo>
                  <a:lnTo>
                    <a:pt x="245" y="405"/>
                  </a:lnTo>
                  <a:lnTo>
                    <a:pt x="245" y="405"/>
                  </a:lnTo>
                  <a:lnTo>
                    <a:pt x="244" y="402"/>
                  </a:lnTo>
                  <a:lnTo>
                    <a:pt x="242" y="402"/>
                  </a:lnTo>
                  <a:lnTo>
                    <a:pt x="239" y="404"/>
                  </a:lnTo>
                  <a:lnTo>
                    <a:pt x="239" y="404"/>
                  </a:lnTo>
                  <a:close/>
                  <a:moveTo>
                    <a:pt x="770" y="414"/>
                  </a:moveTo>
                  <a:lnTo>
                    <a:pt x="770" y="414"/>
                  </a:lnTo>
                  <a:lnTo>
                    <a:pt x="770" y="410"/>
                  </a:lnTo>
                  <a:lnTo>
                    <a:pt x="770" y="407"/>
                  </a:lnTo>
                  <a:lnTo>
                    <a:pt x="770" y="405"/>
                  </a:lnTo>
                  <a:lnTo>
                    <a:pt x="770" y="405"/>
                  </a:lnTo>
                  <a:lnTo>
                    <a:pt x="768" y="404"/>
                  </a:lnTo>
                  <a:lnTo>
                    <a:pt x="768" y="404"/>
                  </a:lnTo>
                  <a:lnTo>
                    <a:pt x="768" y="402"/>
                  </a:lnTo>
                  <a:lnTo>
                    <a:pt x="767" y="402"/>
                  </a:lnTo>
                  <a:lnTo>
                    <a:pt x="767" y="402"/>
                  </a:lnTo>
                  <a:lnTo>
                    <a:pt x="768" y="410"/>
                  </a:lnTo>
                  <a:lnTo>
                    <a:pt x="770" y="414"/>
                  </a:lnTo>
                  <a:lnTo>
                    <a:pt x="770" y="414"/>
                  </a:lnTo>
                  <a:close/>
                  <a:moveTo>
                    <a:pt x="401" y="407"/>
                  </a:moveTo>
                  <a:lnTo>
                    <a:pt x="401" y="407"/>
                  </a:lnTo>
                  <a:lnTo>
                    <a:pt x="402" y="405"/>
                  </a:lnTo>
                  <a:lnTo>
                    <a:pt x="402" y="405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1" y="404"/>
                  </a:lnTo>
                  <a:lnTo>
                    <a:pt x="399" y="404"/>
                  </a:lnTo>
                  <a:lnTo>
                    <a:pt x="399" y="404"/>
                  </a:lnTo>
                  <a:lnTo>
                    <a:pt x="399" y="405"/>
                  </a:lnTo>
                  <a:lnTo>
                    <a:pt x="401" y="407"/>
                  </a:lnTo>
                  <a:lnTo>
                    <a:pt x="401" y="407"/>
                  </a:lnTo>
                  <a:lnTo>
                    <a:pt x="401" y="407"/>
                  </a:lnTo>
                  <a:close/>
                  <a:moveTo>
                    <a:pt x="627" y="439"/>
                  </a:moveTo>
                  <a:lnTo>
                    <a:pt x="627" y="439"/>
                  </a:lnTo>
                  <a:lnTo>
                    <a:pt x="628" y="436"/>
                  </a:lnTo>
                  <a:lnTo>
                    <a:pt x="630" y="433"/>
                  </a:lnTo>
                  <a:lnTo>
                    <a:pt x="630" y="425"/>
                  </a:lnTo>
                  <a:lnTo>
                    <a:pt x="630" y="417"/>
                  </a:lnTo>
                  <a:lnTo>
                    <a:pt x="631" y="411"/>
                  </a:lnTo>
                  <a:lnTo>
                    <a:pt x="631" y="411"/>
                  </a:lnTo>
                  <a:lnTo>
                    <a:pt x="630" y="410"/>
                  </a:lnTo>
                  <a:lnTo>
                    <a:pt x="630" y="407"/>
                  </a:lnTo>
                  <a:lnTo>
                    <a:pt x="631" y="405"/>
                  </a:lnTo>
                  <a:lnTo>
                    <a:pt x="630" y="404"/>
                  </a:lnTo>
                  <a:lnTo>
                    <a:pt x="630" y="404"/>
                  </a:lnTo>
                  <a:lnTo>
                    <a:pt x="628" y="407"/>
                  </a:lnTo>
                  <a:lnTo>
                    <a:pt x="627" y="411"/>
                  </a:lnTo>
                  <a:lnTo>
                    <a:pt x="625" y="420"/>
                  </a:lnTo>
                  <a:lnTo>
                    <a:pt x="625" y="430"/>
                  </a:lnTo>
                  <a:lnTo>
                    <a:pt x="627" y="439"/>
                  </a:lnTo>
                  <a:lnTo>
                    <a:pt x="627" y="439"/>
                  </a:lnTo>
                  <a:close/>
                  <a:moveTo>
                    <a:pt x="363" y="405"/>
                  </a:moveTo>
                  <a:lnTo>
                    <a:pt x="363" y="405"/>
                  </a:lnTo>
                  <a:lnTo>
                    <a:pt x="363" y="410"/>
                  </a:lnTo>
                  <a:lnTo>
                    <a:pt x="364" y="413"/>
                  </a:lnTo>
                  <a:lnTo>
                    <a:pt x="369" y="419"/>
                  </a:lnTo>
                  <a:lnTo>
                    <a:pt x="369" y="419"/>
                  </a:lnTo>
                  <a:lnTo>
                    <a:pt x="372" y="416"/>
                  </a:lnTo>
                  <a:lnTo>
                    <a:pt x="375" y="413"/>
                  </a:lnTo>
                  <a:lnTo>
                    <a:pt x="377" y="410"/>
                  </a:lnTo>
                  <a:lnTo>
                    <a:pt x="375" y="405"/>
                  </a:lnTo>
                  <a:lnTo>
                    <a:pt x="375" y="405"/>
                  </a:lnTo>
                  <a:lnTo>
                    <a:pt x="372" y="405"/>
                  </a:lnTo>
                  <a:lnTo>
                    <a:pt x="369" y="405"/>
                  </a:lnTo>
                  <a:lnTo>
                    <a:pt x="366" y="405"/>
                  </a:lnTo>
                  <a:lnTo>
                    <a:pt x="363" y="405"/>
                  </a:lnTo>
                  <a:lnTo>
                    <a:pt x="363" y="405"/>
                  </a:lnTo>
                  <a:close/>
                  <a:moveTo>
                    <a:pt x="352" y="414"/>
                  </a:moveTo>
                  <a:lnTo>
                    <a:pt x="352" y="414"/>
                  </a:lnTo>
                  <a:lnTo>
                    <a:pt x="352" y="411"/>
                  </a:lnTo>
                  <a:lnTo>
                    <a:pt x="354" y="407"/>
                  </a:lnTo>
                  <a:lnTo>
                    <a:pt x="354" y="407"/>
                  </a:lnTo>
                  <a:lnTo>
                    <a:pt x="354" y="405"/>
                  </a:lnTo>
                  <a:lnTo>
                    <a:pt x="352" y="405"/>
                  </a:lnTo>
                  <a:lnTo>
                    <a:pt x="352" y="405"/>
                  </a:lnTo>
                  <a:lnTo>
                    <a:pt x="351" y="407"/>
                  </a:lnTo>
                  <a:lnTo>
                    <a:pt x="351" y="410"/>
                  </a:lnTo>
                  <a:lnTo>
                    <a:pt x="352" y="414"/>
                  </a:lnTo>
                  <a:lnTo>
                    <a:pt x="352" y="414"/>
                  </a:lnTo>
                  <a:close/>
                  <a:moveTo>
                    <a:pt x="646" y="411"/>
                  </a:moveTo>
                  <a:lnTo>
                    <a:pt x="646" y="411"/>
                  </a:lnTo>
                  <a:lnTo>
                    <a:pt x="646" y="408"/>
                  </a:lnTo>
                  <a:lnTo>
                    <a:pt x="646" y="407"/>
                  </a:lnTo>
                  <a:lnTo>
                    <a:pt x="645" y="405"/>
                  </a:lnTo>
                  <a:lnTo>
                    <a:pt x="645" y="405"/>
                  </a:lnTo>
                  <a:lnTo>
                    <a:pt x="645" y="408"/>
                  </a:lnTo>
                  <a:lnTo>
                    <a:pt x="645" y="410"/>
                  </a:lnTo>
                  <a:lnTo>
                    <a:pt x="646" y="411"/>
                  </a:lnTo>
                  <a:lnTo>
                    <a:pt x="646" y="411"/>
                  </a:lnTo>
                  <a:close/>
                  <a:moveTo>
                    <a:pt x="383" y="425"/>
                  </a:moveTo>
                  <a:lnTo>
                    <a:pt x="383" y="425"/>
                  </a:lnTo>
                  <a:lnTo>
                    <a:pt x="387" y="424"/>
                  </a:lnTo>
                  <a:lnTo>
                    <a:pt x="390" y="422"/>
                  </a:lnTo>
                  <a:lnTo>
                    <a:pt x="393" y="416"/>
                  </a:lnTo>
                  <a:lnTo>
                    <a:pt x="393" y="416"/>
                  </a:lnTo>
                  <a:lnTo>
                    <a:pt x="390" y="411"/>
                  </a:lnTo>
                  <a:lnTo>
                    <a:pt x="386" y="405"/>
                  </a:lnTo>
                  <a:lnTo>
                    <a:pt x="386" y="405"/>
                  </a:lnTo>
                  <a:lnTo>
                    <a:pt x="384" y="410"/>
                  </a:lnTo>
                  <a:lnTo>
                    <a:pt x="383" y="414"/>
                  </a:lnTo>
                  <a:lnTo>
                    <a:pt x="381" y="419"/>
                  </a:lnTo>
                  <a:lnTo>
                    <a:pt x="383" y="425"/>
                  </a:lnTo>
                  <a:lnTo>
                    <a:pt x="383" y="425"/>
                  </a:lnTo>
                  <a:close/>
                  <a:moveTo>
                    <a:pt x="686" y="428"/>
                  </a:moveTo>
                  <a:lnTo>
                    <a:pt x="686" y="428"/>
                  </a:lnTo>
                  <a:lnTo>
                    <a:pt x="686" y="417"/>
                  </a:lnTo>
                  <a:lnTo>
                    <a:pt x="688" y="411"/>
                  </a:lnTo>
                  <a:lnTo>
                    <a:pt x="686" y="405"/>
                  </a:lnTo>
                  <a:lnTo>
                    <a:pt x="686" y="405"/>
                  </a:lnTo>
                  <a:lnTo>
                    <a:pt x="685" y="417"/>
                  </a:lnTo>
                  <a:lnTo>
                    <a:pt x="685" y="422"/>
                  </a:lnTo>
                  <a:lnTo>
                    <a:pt x="686" y="428"/>
                  </a:lnTo>
                  <a:lnTo>
                    <a:pt x="686" y="428"/>
                  </a:lnTo>
                  <a:close/>
                  <a:moveTo>
                    <a:pt x="169" y="422"/>
                  </a:moveTo>
                  <a:lnTo>
                    <a:pt x="169" y="422"/>
                  </a:lnTo>
                  <a:lnTo>
                    <a:pt x="174" y="424"/>
                  </a:lnTo>
                  <a:lnTo>
                    <a:pt x="177" y="422"/>
                  </a:lnTo>
                  <a:lnTo>
                    <a:pt x="180" y="420"/>
                  </a:lnTo>
                  <a:lnTo>
                    <a:pt x="181" y="417"/>
                  </a:lnTo>
                  <a:lnTo>
                    <a:pt x="183" y="414"/>
                  </a:lnTo>
                  <a:lnTo>
                    <a:pt x="183" y="411"/>
                  </a:lnTo>
                  <a:lnTo>
                    <a:pt x="181" y="408"/>
                  </a:lnTo>
                  <a:lnTo>
                    <a:pt x="180" y="407"/>
                  </a:lnTo>
                  <a:lnTo>
                    <a:pt x="180" y="407"/>
                  </a:lnTo>
                  <a:lnTo>
                    <a:pt x="174" y="414"/>
                  </a:lnTo>
                  <a:lnTo>
                    <a:pt x="171" y="417"/>
                  </a:lnTo>
                  <a:lnTo>
                    <a:pt x="169" y="422"/>
                  </a:lnTo>
                  <a:lnTo>
                    <a:pt x="169" y="422"/>
                  </a:lnTo>
                  <a:close/>
                  <a:moveTo>
                    <a:pt x="495" y="410"/>
                  </a:moveTo>
                  <a:lnTo>
                    <a:pt x="495" y="410"/>
                  </a:lnTo>
                  <a:lnTo>
                    <a:pt x="497" y="411"/>
                  </a:lnTo>
                  <a:lnTo>
                    <a:pt x="497" y="414"/>
                  </a:lnTo>
                  <a:lnTo>
                    <a:pt x="497" y="414"/>
                  </a:lnTo>
                  <a:lnTo>
                    <a:pt x="505" y="414"/>
                  </a:lnTo>
                  <a:lnTo>
                    <a:pt x="508" y="414"/>
                  </a:lnTo>
                  <a:lnTo>
                    <a:pt x="511" y="413"/>
                  </a:lnTo>
                  <a:lnTo>
                    <a:pt x="511" y="413"/>
                  </a:lnTo>
                  <a:lnTo>
                    <a:pt x="503" y="408"/>
                  </a:lnTo>
                  <a:lnTo>
                    <a:pt x="499" y="407"/>
                  </a:lnTo>
                  <a:lnTo>
                    <a:pt x="497" y="408"/>
                  </a:lnTo>
                  <a:lnTo>
                    <a:pt x="495" y="410"/>
                  </a:lnTo>
                  <a:lnTo>
                    <a:pt x="495" y="410"/>
                  </a:lnTo>
                  <a:close/>
                  <a:moveTo>
                    <a:pt x="47" y="449"/>
                  </a:moveTo>
                  <a:lnTo>
                    <a:pt x="47" y="449"/>
                  </a:lnTo>
                  <a:lnTo>
                    <a:pt x="55" y="454"/>
                  </a:lnTo>
                  <a:lnTo>
                    <a:pt x="55" y="454"/>
                  </a:lnTo>
                  <a:lnTo>
                    <a:pt x="53" y="445"/>
                  </a:lnTo>
                  <a:lnTo>
                    <a:pt x="50" y="437"/>
                  </a:lnTo>
                  <a:lnTo>
                    <a:pt x="49" y="428"/>
                  </a:lnTo>
                  <a:lnTo>
                    <a:pt x="47" y="420"/>
                  </a:lnTo>
                  <a:lnTo>
                    <a:pt x="47" y="420"/>
                  </a:lnTo>
                  <a:lnTo>
                    <a:pt x="44" y="414"/>
                  </a:lnTo>
                  <a:lnTo>
                    <a:pt x="40" y="407"/>
                  </a:lnTo>
                  <a:lnTo>
                    <a:pt x="40" y="407"/>
                  </a:lnTo>
                  <a:lnTo>
                    <a:pt x="43" y="430"/>
                  </a:lnTo>
                  <a:lnTo>
                    <a:pt x="47" y="449"/>
                  </a:lnTo>
                  <a:lnTo>
                    <a:pt x="47" y="449"/>
                  </a:lnTo>
                  <a:close/>
                  <a:moveTo>
                    <a:pt x="335" y="416"/>
                  </a:moveTo>
                  <a:lnTo>
                    <a:pt x="335" y="416"/>
                  </a:lnTo>
                  <a:lnTo>
                    <a:pt x="334" y="411"/>
                  </a:lnTo>
                  <a:lnTo>
                    <a:pt x="334" y="408"/>
                  </a:lnTo>
                  <a:lnTo>
                    <a:pt x="331" y="407"/>
                  </a:lnTo>
                  <a:lnTo>
                    <a:pt x="331" y="407"/>
                  </a:lnTo>
                  <a:lnTo>
                    <a:pt x="331" y="413"/>
                  </a:lnTo>
                  <a:lnTo>
                    <a:pt x="332" y="414"/>
                  </a:lnTo>
                  <a:lnTo>
                    <a:pt x="335" y="416"/>
                  </a:lnTo>
                  <a:lnTo>
                    <a:pt x="335" y="416"/>
                  </a:lnTo>
                  <a:close/>
                  <a:moveTo>
                    <a:pt x="341" y="414"/>
                  </a:moveTo>
                  <a:lnTo>
                    <a:pt x="341" y="414"/>
                  </a:lnTo>
                  <a:lnTo>
                    <a:pt x="343" y="411"/>
                  </a:lnTo>
                  <a:lnTo>
                    <a:pt x="345" y="410"/>
                  </a:lnTo>
                  <a:lnTo>
                    <a:pt x="345" y="407"/>
                  </a:lnTo>
                  <a:lnTo>
                    <a:pt x="345" y="407"/>
                  </a:lnTo>
                  <a:lnTo>
                    <a:pt x="338" y="407"/>
                  </a:lnTo>
                  <a:lnTo>
                    <a:pt x="338" y="407"/>
                  </a:lnTo>
                  <a:lnTo>
                    <a:pt x="340" y="411"/>
                  </a:lnTo>
                  <a:lnTo>
                    <a:pt x="341" y="414"/>
                  </a:lnTo>
                  <a:lnTo>
                    <a:pt x="341" y="414"/>
                  </a:lnTo>
                  <a:close/>
                  <a:moveTo>
                    <a:pt x="416" y="419"/>
                  </a:moveTo>
                  <a:lnTo>
                    <a:pt x="416" y="419"/>
                  </a:lnTo>
                  <a:lnTo>
                    <a:pt x="421" y="416"/>
                  </a:lnTo>
                  <a:lnTo>
                    <a:pt x="422" y="413"/>
                  </a:lnTo>
                  <a:lnTo>
                    <a:pt x="424" y="413"/>
                  </a:lnTo>
                  <a:lnTo>
                    <a:pt x="424" y="413"/>
                  </a:lnTo>
                  <a:lnTo>
                    <a:pt x="424" y="411"/>
                  </a:lnTo>
                  <a:lnTo>
                    <a:pt x="425" y="411"/>
                  </a:lnTo>
                  <a:lnTo>
                    <a:pt x="425" y="410"/>
                  </a:lnTo>
                  <a:lnTo>
                    <a:pt x="424" y="408"/>
                  </a:lnTo>
                  <a:lnTo>
                    <a:pt x="424" y="408"/>
                  </a:lnTo>
                  <a:lnTo>
                    <a:pt x="421" y="408"/>
                  </a:lnTo>
                  <a:lnTo>
                    <a:pt x="416" y="407"/>
                  </a:lnTo>
                  <a:lnTo>
                    <a:pt x="416" y="407"/>
                  </a:lnTo>
                  <a:lnTo>
                    <a:pt x="416" y="413"/>
                  </a:lnTo>
                  <a:lnTo>
                    <a:pt x="416" y="419"/>
                  </a:lnTo>
                  <a:lnTo>
                    <a:pt x="416" y="419"/>
                  </a:lnTo>
                  <a:close/>
                  <a:moveTo>
                    <a:pt x="442" y="410"/>
                  </a:moveTo>
                  <a:lnTo>
                    <a:pt x="442" y="410"/>
                  </a:lnTo>
                  <a:lnTo>
                    <a:pt x="442" y="408"/>
                  </a:lnTo>
                  <a:lnTo>
                    <a:pt x="439" y="408"/>
                  </a:lnTo>
                  <a:lnTo>
                    <a:pt x="438" y="407"/>
                  </a:lnTo>
                  <a:lnTo>
                    <a:pt x="436" y="408"/>
                  </a:lnTo>
                  <a:lnTo>
                    <a:pt x="436" y="408"/>
                  </a:lnTo>
                  <a:lnTo>
                    <a:pt x="439" y="410"/>
                  </a:lnTo>
                  <a:lnTo>
                    <a:pt x="442" y="410"/>
                  </a:lnTo>
                  <a:lnTo>
                    <a:pt x="442" y="410"/>
                  </a:lnTo>
                  <a:close/>
                  <a:moveTo>
                    <a:pt x="573" y="410"/>
                  </a:moveTo>
                  <a:lnTo>
                    <a:pt x="573" y="410"/>
                  </a:lnTo>
                  <a:lnTo>
                    <a:pt x="576" y="410"/>
                  </a:lnTo>
                  <a:lnTo>
                    <a:pt x="578" y="410"/>
                  </a:lnTo>
                  <a:lnTo>
                    <a:pt x="578" y="408"/>
                  </a:lnTo>
                  <a:lnTo>
                    <a:pt x="578" y="408"/>
                  </a:lnTo>
                  <a:lnTo>
                    <a:pt x="575" y="407"/>
                  </a:lnTo>
                  <a:lnTo>
                    <a:pt x="575" y="407"/>
                  </a:lnTo>
                  <a:lnTo>
                    <a:pt x="573" y="410"/>
                  </a:lnTo>
                  <a:lnTo>
                    <a:pt x="573" y="410"/>
                  </a:lnTo>
                  <a:close/>
                  <a:moveTo>
                    <a:pt x="691" y="431"/>
                  </a:moveTo>
                  <a:lnTo>
                    <a:pt x="691" y="431"/>
                  </a:lnTo>
                  <a:lnTo>
                    <a:pt x="695" y="419"/>
                  </a:lnTo>
                  <a:lnTo>
                    <a:pt x="695" y="413"/>
                  </a:lnTo>
                  <a:lnTo>
                    <a:pt x="694" y="410"/>
                  </a:lnTo>
                  <a:lnTo>
                    <a:pt x="692" y="407"/>
                  </a:lnTo>
                  <a:lnTo>
                    <a:pt x="692" y="407"/>
                  </a:lnTo>
                  <a:lnTo>
                    <a:pt x="691" y="420"/>
                  </a:lnTo>
                  <a:lnTo>
                    <a:pt x="691" y="425"/>
                  </a:lnTo>
                  <a:lnTo>
                    <a:pt x="691" y="431"/>
                  </a:lnTo>
                  <a:lnTo>
                    <a:pt x="691" y="431"/>
                  </a:lnTo>
                  <a:close/>
                  <a:moveTo>
                    <a:pt x="320" y="408"/>
                  </a:moveTo>
                  <a:lnTo>
                    <a:pt x="320" y="408"/>
                  </a:lnTo>
                  <a:lnTo>
                    <a:pt x="322" y="411"/>
                  </a:lnTo>
                  <a:lnTo>
                    <a:pt x="326" y="413"/>
                  </a:lnTo>
                  <a:lnTo>
                    <a:pt x="326" y="413"/>
                  </a:lnTo>
                  <a:lnTo>
                    <a:pt x="326" y="411"/>
                  </a:lnTo>
                  <a:lnTo>
                    <a:pt x="325" y="408"/>
                  </a:lnTo>
                  <a:lnTo>
                    <a:pt x="325" y="408"/>
                  </a:lnTo>
                  <a:lnTo>
                    <a:pt x="323" y="408"/>
                  </a:lnTo>
                  <a:lnTo>
                    <a:pt x="320" y="408"/>
                  </a:lnTo>
                  <a:lnTo>
                    <a:pt x="320" y="408"/>
                  </a:lnTo>
                  <a:close/>
                  <a:moveTo>
                    <a:pt x="540" y="411"/>
                  </a:moveTo>
                  <a:lnTo>
                    <a:pt x="540" y="411"/>
                  </a:lnTo>
                  <a:lnTo>
                    <a:pt x="541" y="411"/>
                  </a:lnTo>
                  <a:lnTo>
                    <a:pt x="541" y="410"/>
                  </a:lnTo>
                  <a:lnTo>
                    <a:pt x="541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10"/>
                  </a:lnTo>
                  <a:lnTo>
                    <a:pt x="540" y="410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11"/>
                  </a:lnTo>
                  <a:close/>
                  <a:moveTo>
                    <a:pt x="186" y="416"/>
                  </a:moveTo>
                  <a:lnTo>
                    <a:pt x="186" y="416"/>
                  </a:lnTo>
                  <a:lnTo>
                    <a:pt x="192" y="414"/>
                  </a:lnTo>
                  <a:lnTo>
                    <a:pt x="197" y="410"/>
                  </a:lnTo>
                  <a:lnTo>
                    <a:pt x="197" y="410"/>
                  </a:lnTo>
                  <a:lnTo>
                    <a:pt x="192" y="410"/>
                  </a:lnTo>
                  <a:lnTo>
                    <a:pt x="186" y="408"/>
                  </a:lnTo>
                  <a:lnTo>
                    <a:pt x="186" y="408"/>
                  </a:lnTo>
                  <a:lnTo>
                    <a:pt x="187" y="413"/>
                  </a:lnTo>
                  <a:lnTo>
                    <a:pt x="186" y="416"/>
                  </a:lnTo>
                  <a:lnTo>
                    <a:pt x="186" y="416"/>
                  </a:lnTo>
                  <a:close/>
                  <a:moveTo>
                    <a:pt x="274" y="422"/>
                  </a:moveTo>
                  <a:lnTo>
                    <a:pt x="274" y="422"/>
                  </a:lnTo>
                  <a:lnTo>
                    <a:pt x="279" y="417"/>
                  </a:lnTo>
                  <a:lnTo>
                    <a:pt x="280" y="414"/>
                  </a:lnTo>
                  <a:lnTo>
                    <a:pt x="282" y="410"/>
                  </a:lnTo>
                  <a:lnTo>
                    <a:pt x="282" y="410"/>
                  </a:lnTo>
                  <a:lnTo>
                    <a:pt x="279" y="408"/>
                  </a:lnTo>
                  <a:lnTo>
                    <a:pt x="277" y="408"/>
                  </a:lnTo>
                  <a:lnTo>
                    <a:pt x="274" y="410"/>
                  </a:lnTo>
                  <a:lnTo>
                    <a:pt x="273" y="411"/>
                  </a:lnTo>
                  <a:lnTo>
                    <a:pt x="273" y="416"/>
                  </a:lnTo>
                  <a:lnTo>
                    <a:pt x="274" y="422"/>
                  </a:lnTo>
                  <a:lnTo>
                    <a:pt x="274" y="422"/>
                  </a:lnTo>
                  <a:close/>
                  <a:moveTo>
                    <a:pt x="674" y="411"/>
                  </a:moveTo>
                  <a:lnTo>
                    <a:pt x="674" y="411"/>
                  </a:lnTo>
                  <a:lnTo>
                    <a:pt x="674" y="428"/>
                  </a:lnTo>
                  <a:lnTo>
                    <a:pt x="674" y="428"/>
                  </a:lnTo>
                  <a:lnTo>
                    <a:pt x="674" y="437"/>
                  </a:lnTo>
                  <a:lnTo>
                    <a:pt x="675" y="442"/>
                  </a:lnTo>
                  <a:lnTo>
                    <a:pt x="677" y="445"/>
                  </a:lnTo>
                  <a:lnTo>
                    <a:pt x="677" y="445"/>
                  </a:lnTo>
                  <a:lnTo>
                    <a:pt x="677" y="427"/>
                  </a:lnTo>
                  <a:lnTo>
                    <a:pt x="677" y="417"/>
                  </a:lnTo>
                  <a:lnTo>
                    <a:pt x="677" y="408"/>
                  </a:lnTo>
                  <a:lnTo>
                    <a:pt x="675" y="408"/>
                  </a:lnTo>
                  <a:lnTo>
                    <a:pt x="675" y="408"/>
                  </a:lnTo>
                  <a:lnTo>
                    <a:pt x="674" y="411"/>
                  </a:lnTo>
                  <a:lnTo>
                    <a:pt x="674" y="411"/>
                  </a:lnTo>
                  <a:close/>
                  <a:moveTo>
                    <a:pt x="259" y="411"/>
                  </a:moveTo>
                  <a:lnTo>
                    <a:pt x="259" y="411"/>
                  </a:lnTo>
                  <a:lnTo>
                    <a:pt x="256" y="410"/>
                  </a:lnTo>
                  <a:lnTo>
                    <a:pt x="253" y="410"/>
                  </a:lnTo>
                  <a:lnTo>
                    <a:pt x="253" y="413"/>
                  </a:lnTo>
                  <a:lnTo>
                    <a:pt x="252" y="416"/>
                  </a:lnTo>
                  <a:lnTo>
                    <a:pt x="253" y="422"/>
                  </a:lnTo>
                  <a:lnTo>
                    <a:pt x="256" y="428"/>
                  </a:lnTo>
                  <a:lnTo>
                    <a:pt x="256" y="428"/>
                  </a:lnTo>
                  <a:lnTo>
                    <a:pt x="259" y="424"/>
                  </a:lnTo>
                  <a:lnTo>
                    <a:pt x="261" y="420"/>
                  </a:lnTo>
                  <a:lnTo>
                    <a:pt x="261" y="420"/>
                  </a:lnTo>
                  <a:lnTo>
                    <a:pt x="259" y="416"/>
                  </a:lnTo>
                  <a:lnTo>
                    <a:pt x="259" y="411"/>
                  </a:lnTo>
                  <a:lnTo>
                    <a:pt x="259" y="411"/>
                  </a:lnTo>
                  <a:close/>
                  <a:moveTo>
                    <a:pt x="285" y="416"/>
                  </a:moveTo>
                  <a:lnTo>
                    <a:pt x="285" y="416"/>
                  </a:lnTo>
                  <a:lnTo>
                    <a:pt x="287" y="414"/>
                  </a:lnTo>
                  <a:lnTo>
                    <a:pt x="288" y="416"/>
                  </a:lnTo>
                  <a:lnTo>
                    <a:pt x="290" y="420"/>
                  </a:lnTo>
                  <a:lnTo>
                    <a:pt x="290" y="420"/>
                  </a:lnTo>
                  <a:lnTo>
                    <a:pt x="299" y="419"/>
                  </a:lnTo>
                  <a:lnTo>
                    <a:pt x="299" y="419"/>
                  </a:lnTo>
                  <a:lnTo>
                    <a:pt x="300" y="414"/>
                  </a:lnTo>
                  <a:lnTo>
                    <a:pt x="299" y="411"/>
                  </a:lnTo>
                  <a:lnTo>
                    <a:pt x="299" y="411"/>
                  </a:lnTo>
                  <a:lnTo>
                    <a:pt x="290" y="410"/>
                  </a:lnTo>
                  <a:lnTo>
                    <a:pt x="287" y="411"/>
                  </a:lnTo>
                  <a:lnTo>
                    <a:pt x="285" y="416"/>
                  </a:lnTo>
                  <a:lnTo>
                    <a:pt x="285" y="416"/>
                  </a:lnTo>
                  <a:close/>
                  <a:moveTo>
                    <a:pt x="216" y="410"/>
                  </a:moveTo>
                  <a:lnTo>
                    <a:pt x="216" y="410"/>
                  </a:lnTo>
                  <a:lnTo>
                    <a:pt x="212" y="416"/>
                  </a:lnTo>
                  <a:lnTo>
                    <a:pt x="210" y="420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5" y="427"/>
                  </a:lnTo>
                  <a:lnTo>
                    <a:pt x="218" y="427"/>
                  </a:lnTo>
                  <a:lnTo>
                    <a:pt x="218" y="427"/>
                  </a:lnTo>
                  <a:lnTo>
                    <a:pt x="218" y="422"/>
                  </a:lnTo>
                  <a:lnTo>
                    <a:pt x="219" y="417"/>
                  </a:lnTo>
                  <a:lnTo>
                    <a:pt x="219" y="413"/>
                  </a:lnTo>
                  <a:lnTo>
                    <a:pt x="219" y="411"/>
                  </a:lnTo>
                  <a:lnTo>
                    <a:pt x="216" y="410"/>
                  </a:lnTo>
                  <a:lnTo>
                    <a:pt x="216" y="410"/>
                  </a:lnTo>
                  <a:close/>
                  <a:moveTo>
                    <a:pt x="236" y="411"/>
                  </a:moveTo>
                  <a:lnTo>
                    <a:pt x="236" y="411"/>
                  </a:lnTo>
                  <a:lnTo>
                    <a:pt x="235" y="416"/>
                  </a:lnTo>
                  <a:lnTo>
                    <a:pt x="235" y="419"/>
                  </a:lnTo>
                  <a:lnTo>
                    <a:pt x="236" y="420"/>
                  </a:lnTo>
                  <a:lnTo>
                    <a:pt x="236" y="420"/>
                  </a:lnTo>
                  <a:lnTo>
                    <a:pt x="241" y="416"/>
                  </a:lnTo>
                  <a:lnTo>
                    <a:pt x="245" y="411"/>
                  </a:lnTo>
                  <a:lnTo>
                    <a:pt x="245" y="411"/>
                  </a:lnTo>
                  <a:lnTo>
                    <a:pt x="242" y="410"/>
                  </a:lnTo>
                  <a:lnTo>
                    <a:pt x="241" y="411"/>
                  </a:lnTo>
                  <a:lnTo>
                    <a:pt x="236" y="411"/>
                  </a:lnTo>
                  <a:lnTo>
                    <a:pt x="236" y="411"/>
                  </a:lnTo>
                  <a:close/>
                  <a:moveTo>
                    <a:pt x="406" y="422"/>
                  </a:moveTo>
                  <a:lnTo>
                    <a:pt x="406" y="422"/>
                  </a:lnTo>
                  <a:lnTo>
                    <a:pt x="410" y="422"/>
                  </a:lnTo>
                  <a:lnTo>
                    <a:pt x="410" y="422"/>
                  </a:lnTo>
                  <a:lnTo>
                    <a:pt x="409" y="416"/>
                  </a:lnTo>
                  <a:lnTo>
                    <a:pt x="406" y="410"/>
                  </a:lnTo>
                  <a:lnTo>
                    <a:pt x="406" y="410"/>
                  </a:lnTo>
                  <a:lnTo>
                    <a:pt x="404" y="413"/>
                  </a:lnTo>
                  <a:lnTo>
                    <a:pt x="404" y="416"/>
                  </a:lnTo>
                  <a:lnTo>
                    <a:pt x="406" y="422"/>
                  </a:lnTo>
                  <a:lnTo>
                    <a:pt x="406" y="422"/>
                  </a:lnTo>
                  <a:close/>
                  <a:moveTo>
                    <a:pt x="598" y="436"/>
                  </a:moveTo>
                  <a:lnTo>
                    <a:pt x="598" y="436"/>
                  </a:lnTo>
                  <a:lnTo>
                    <a:pt x="601" y="437"/>
                  </a:lnTo>
                  <a:lnTo>
                    <a:pt x="602" y="439"/>
                  </a:lnTo>
                  <a:lnTo>
                    <a:pt x="602" y="437"/>
                  </a:lnTo>
                  <a:lnTo>
                    <a:pt x="602" y="437"/>
                  </a:lnTo>
                  <a:lnTo>
                    <a:pt x="602" y="425"/>
                  </a:lnTo>
                  <a:lnTo>
                    <a:pt x="602" y="417"/>
                  </a:lnTo>
                  <a:lnTo>
                    <a:pt x="601" y="411"/>
                  </a:lnTo>
                  <a:lnTo>
                    <a:pt x="601" y="411"/>
                  </a:lnTo>
                  <a:lnTo>
                    <a:pt x="599" y="416"/>
                  </a:lnTo>
                  <a:lnTo>
                    <a:pt x="599" y="422"/>
                  </a:lnTo>
                  <a:lnTo>
                    <a:pt x="599" y="428"/>
                  </a:lnTo>
                  <a:lnTo>
                    <a:pt x="598" y="436"/>
                  </a:lnTo>
                  <a:lnTo>
                    <a:pt x="598" y="436"/>
                  </a:lnTo>
                  <a:close/>
                  <a:moveTo>
                    <a:pt x="79" y="424"/>
                  </a:moveTo>
                  <a:lnTo>
                    <a:pt x="79" y="424"/>
                  </a:lnTo>
                  <a:lnTo>
                    <a:pt x="82" y="420"/>
                  </a:lnTo>
                  <a:lnTo>
                    <a:pt x="82" y="417"/>
                  </a:lnTo>
                  <a:lnTo>
                    <a:pt x="81" y="414"/>
                  </a:lnTo>
                  <a:lnTo>
                    <a:pt x="79" y="411"/>
                  </a:lnTo>
                  <a:lnTo>
                    <a:pt x="79" y="411"/>
                  </a:lnTo>
                  <a:lnTo>
                    <a:pt x="79" y="417"/>
                  </a:lnTo>
                  <a:lnTo>
                    <a:pt x="79" y="424"/>
                  </a:lnTo>
                  <a:lnTo>
                    <a:pt x="79" y="424"/>
                  </a:lnTo>
                  <a:close/>
                  <a:moveTo>
                    <a:pt x="123" y="451"/>
                  </a:moveTo>
                  <a:lnTo>
                    <a:pt x="123" y="451"/>
                  </a:lnTo>
                  <a:lnTo>
                    <a:pt x="122" y="442"/>
                  </a:lnTo>
                  <a:lnTo>
                    <a:pt x="123" y="431"/>
                  </a:lnTo>
                  <a:lnTo>
                    <a:pt x="123" y="422"/>
                  </a:lnTo>
                  <a:lnTo>
                    <a:pt x="123" y="413"/>
                  </a:lnTo>
                  <a:lnTo>
                    <a:pt x="123" y="413"/>
                  </a:lnTo>
                  <a:lnTo>
                    <a:pt x="120" y="416"/>
                  </a:lnTo>
                  <a:lnTo>
                    <a:pt x="120" y="420"/>
                  </a:lnTo>
                  <a:lnTo>
                    <a:pt x="120" y="431"/>
                  </a:lnTo>
                  <a:lnTo>
                    <a:pt x="120" y="442"/>
                  </a:lnTo>
                  <a:lnTo>
                    <a:pt x="123" y="451"/>
                  </a:lnTo>
                  <a:lnTo>
                    <a:pt x="123" y="451"/>
                  </a:lnTo>
                  <a:close/>
                  <a:moveTo>
                    <a:pt x="204" y="417"/>
                  </a:moveTo>
                  <a:lnTo>
                    <a:pt x="204" y="417"/>
                  </a:lnTo>
                  <a:lnTo>
                    <a:pt x="206" y="417"/>
                  </a:lnTo>
                  <a:lnTo>
                    <a:pt x="206" y="417"/>
                  </a:lnTo>
                  <a:lnTo>
                    <a:pt x="206" y="417"/>
                  </a:lnTo>
                  <a:lnTo>
                    <a:pt x="206" y="414"/>
                  </a:lnTo>
                  <a:lnTo>
                    <a:pt x="204" y="413"/>
                  </a:lnTo>
                  <a:lnTo>
                    <a:pt x="204" y="413"/>
                  </a:lnTo>
                  <a:lnTo>
                    <a:pt x="203" y="416"/>
                  </a:lnTo>
                  <a:lnTo>
                    <a:pt x="204" y="417"/>
                  </a:lnTo>
                  <a:lnTo>
                    <a:pt x="204" y="417"/>
                  </a:lnTo>
                  <a:close/>
                  <a:moveTo>
                    <a:pt x="309" y="417"/>
                  </a:moveTo>
                  <a:lnTo>
                    <a:pt x="309" y="417"/>
                  </a:lnTo>
                  <a:lnTo>
                    <a:pt x="309" y="416"/>
                  </a:lnTo>
                  <a:lnTo>
                    <a:pt x="309" y="413"/>
                  </a:lnTo>
                  <a:lnTo>
                    <a:pt x="309" y="413"/>
                  </a:lnTo>
                  <a:lnTo>
                    <a:pt x="308" y="413"/>
                  </a:lnTo>
                  <a:lnTo>
                    <a:pt x="306" y="414"/>
                  </a:lnTo>
                  <a:lnTo>
                    <a:pt x="306" y="414"/>
                  </a:lnTo>
                  <a:lnTo>
                    <a:pt x="308" y="416"/>
                  </a:lnTo>
                  <a:lnTo>
                    <a:pt x="308" y="417"/>
                  </a:lnTo>
                  <a:lnTo>
                    <a:pt x="309" y="417"/>
                  </a:lnTo>
                  <a:lnTo>
                    <a:pt x="309" y="417"/>
                  </a:lnTo>
                  <a:close/>
                  <a:moveTo>
                    <a:pt x="422" y="420"/>
                  </a:moveTo>
                  <a:lnTo>
                    <a:pt x="422" y="420"/>
                  </a:lnTo>
                  <a:lnTo>
                    <a:pt x="427" y="420"/>
                  </a:lnTo>
                  <a:lnTo>
                    <a:pt x="431" y="420"/>
                  </a:lnTo>
                  <a:lnTo>
                    <a:pt x="431" y="420"/>
                  </a:lnTo>
                  <a:lnTo>
                    <a:pt x="431" y="416"/>
                  </a:lnTo>
                  <a:lnTo>
                    <a:pt x="428" y="414"/>
                  </a:lnTo>
                  <a:lnTo>
                    <a:pt x="428" y="414"/>
                  </a:lnTo>
                  <a:lnTo>
                    <a:pt x="427" y="416"/>
                  </a:lnTo>
                  <a:lnTo>
                    <a:pt x="425" y="417"/>
                  </a:lnTo>
                  <a:lnTo>
                    <a:pt x="424" y="419"/>
                  </a:lnTo>
                  <a:lnTo>
                    <a:pt x="422" y="420"/>
                  </a:lnTo>
                  <a:lnTo>
                    <a:pt x="422" y="420"/>
                  </a:lnTo>
                  <a:close/>
                  <a:moveTo>
                    <a:pt x="343" y="419"/>
                  </a:moveTo>
                  <a:lnTo>
                    <a:pt x="343" y="419"/>
                  </a:lnTo>
                  <a:lnTo>
                    <a:pt x="346" y="420"/>
                  </a:lnTo>
                  <a:lnTo>
                    <a:pt x="346" y="420"/>
                  </a:lnTo>
                  <a:lnTo>
                    <a:pt x="348" y="417"/>
                  </a:lnTo>
                  <a:lnTo>
                    <a:pt x="348" y="416"/>
                  </a:lnTo>
                  <a:lnTo>
                    <a:pt x="345" y="414"/>
                  </a:lnTo>
                  <a:lnTo>
                    <a:pt x="345" y="414"/>
                  </a:lnTo>
                  <a:lnTo>
                    <a:pt x="345" y="416"/>
                  </a:lnTo>
                  <a:lnTo>
                    <a:pt x="345" y="417"/>
                  </a:lnTo>
                  <a:lnTo>
                    <a:pt x="343" y="417"/>
                  </a:lnTo>
                  <a:lnTo>
                    <a:pt x="343" y="419"/>
                  </a:lnTo>
                  <a:lnTo>
                    <a:pt x="343" y="419"/>
                  </a:lnTo>
                  <a:close/>
                  <a:moveTo>
                    <a:pt x="352" y="420"/>
                  </a:moveTo>
                  <a:lnTo>
                    <a:pt x="352" y="420"/>
                  </a:lnTo>
                  <a:lnTo>
                    <a:pt x="355" y="422"/>
                  </a:lnTo>
                  <a:lnTo>
                    <a:pt x="358" y="424"/>
                  </a:lnTo>
                  <a:lnTo>
                    <a:pt x="358" y="424"/>
                  </a:lnTo>
                  <a:lnTo>
                    <a:pt x="358" y="419"/>
                  </a:lnTo>
                  <a:lnTo>
                    <a:pt x="357" y="416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2" y="420"/>
                  </a:lnTo>
                  <a:lnTo>
                    <a:pt x="352" y="420"/>
                  </a:lnTo>
                  <a:close/>
                  <a:moveTo>
                    <a:pt x="566" y="416"/>
                  </a:moveTo>
                  <a:lnTo>
                    <a:pt x="566" y="416"/>
                  </a:lnTo>
                  <a:lnTo>
                    <a:pt x="569" y="417"/>
                  </a:lnTo>
                  <a:lnTo>
                    <a:pt x="569" y="416"/>
                  </a:lnTo>
                  <a:lnTo>
                    <a:pt x="570" y="414"/>
                  </a:lnTo>
                  <a:lnTo>
                    <a:pt x="570" y="414"/>
                  </a:lnTo>
                  <a:lnTo>
                    <a:pt x="567" y="416"/>
                  </a:lnTo>
                  <a:lnTo>
                    <a:pt x="566" y="416"/>
                  </a:lnTo>
                  <a:lnTo>
                    <a:pt x="566" y="416"/>
                  </a:lnTo>
                  <a:close/>
                  <a:moveTo>
                    <a:pt x="639" y="430"/>
                  </a:moveTo>
                  <a:lnTo>
                    <a:pt x="639" y="430"/>
                  </a:lnTo>
                  <a:lnTo>
                    <a:pt x="646" y="422"/>
                  </a:lnTo>
                  <a:lnTo>
                    <a:pt x="646" y="422"/>
                  </a:lnTo>
                  <a:lnTo>
                    <a:pt x="645" y="419"/>
                  </a:lnTo>
                  <a:lnTo>
                    <a:pt x="642" y="414"/>
                  </a:lnTo>
                  <a:lnTo>
                    <a:pt x="642" y="414"/>
                  </a:lnTo>
                  <a:lnTo>
                    <a:pt x="640" y="422"/>
                  </a:lnTo>
                  <a:lnTo>
                    <a:pt x="639" y="427"/>
                  </a:lnTo>
                  <a:lnTo>
                    <a:pt x="639" y="430"/>
                  </a:lnTo>
                  <a:lnTo>
                    <a:pt x="639" y="430"/>
                  </a:lnTo>
                  <a:close/>
                  <a:moveTo>
                    <a:pt x="238" y="430"/>
                  </a:moveTo>
                  <a:lnTo>
                    <a:pt x="238" y="430"/>
                  </a:lnTo>
                  <a:lnTo>
                    <a:pt x="250" y="430"/>
                  </a:lnTo>
                  <a:lnTo>
                    <a:pt x="250" y="430"/>
                  </a:lnTo>
                  <a:lnTo>
                    <a:pt x="250" y="422"/>
                  </a:lnTo>
                  <a:lnTo>
                    <a:pt x="247" y="416"/>
                  </a:lnTo>
                  <a:lnTo>
                    <a:pt x="247" y="416"/>
                  </a:lnTo>
                  <a:lnTo>
                    <a:pt x="244" y="419"/>
                  </a:lnTo>
                  <a:lnTo>
                    <a:pt x="241" y="422"/>
                  </a:lnTo>
                  <a:lnTo>
                    <a:pt x="239" y="425"/>
                  </a:lnTo>
                  <a:lnTo>
                    <a:pt x="238" y="430"/>
                  </a:lnTo>
                  <a:lnTo>
                    <a:pt x="238" y="430"/>
                  </a:lnTo>
                  <a:close/>
                  <a:moveTo>
                    <a:pt x="280" y="424"/>
                  </a:moveTo>
                  <a:lnTo>
                    <a:pt x="280" y="424"/>
                  </a:lnTo>
                  <a:lnTo>
                    <a:pt x="282" y="422"/>
                  </a:lnTo>
                  <a:lnTo>
                    <a:pt x="285" y="420"/>
                  </a:lnTo>
                  <a:lnTo>
                    <a:pt x="285" y="420"/>
                  </a:lnTo>
                  <a:lnTo>
                    <a:pt x="285" y="419"/>
                  </a:lnTo>
                  <a:lnTo>
                    <a:pt x="285" y="416"/>
                  </a:lnTo>
                  <a:lnTo>
                    <a:pt x="285" y="416"/>
                  </a:lnTo>
                  <a:lnTo>
                    <a:pt x="280" y="419"/>
                  </a:lnTo>
                  <a:lnTo>
                    <a:pt x="280" y="424"/>
                  </a:lnTo>
                  <a:lnTo>
                    <a:pt x="280" y="424"/>
                  </a:lnTo>
                  <a:close/>
                  <a:moveTo>
                    <a:pt x="538" y="436"/>
                  </a:moveTo>
                  <a:lnTo>
                    <a:pt x="538" y="436"/>
                  </a:lnTo>
                  <a:lnTo>
                    <a:pt x="540" y="434"/>
                  </a:lnTo>
                  <a:lnTo>
                    <a:pt x="541" y="433"/>
                  </a:lnTo>
                  <a:lnTo>
                    <a:pt x="540" y="427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35" y="427"/>
                  </a:lnTo>
                  <a:lnTo>
                    <a:pt x="535" y="433"/>
                  </a:lnTo>
                  <a:lnTo>
                    <a:pt x="538" y="436"/>
                  </a:lnTo>
                  <a:lnTo>
                    <a:pt x="538" y="436"/>
                  </a:lnTo>
                  <a:close/>
                  <a:moveTo>
                    <a:pt x="547" y="427"/>
                  </a:moveTo>
                  <a:lnTo>
                    <a:pt x="547" y="427"/>
                  </a:lnTo>
                  <a:lnTo>
                    <a:pt x="550" y="422"/>
                  </a:lnTo>
                  <a:lnTo>
                    <a:pt x="552" y="420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46" y="416"/>
                  </a:lnTo>
                  <a:lnTo>
                    <a:pt x="546" y="416"/>
                  </a:lnTo>
                  <a:lnTo>
                    <a:pt x="546" y="422"/>
                  </a:lnTo>
                  <a:lnTo>
                    <a:pt x="547" y="425"/>
                  </a:lnTo>
                  <a:lnTo>
                    <a:pt x="547" y="427"/>
                  </a:lnTo>
                  <a:lnTo>
                    <a:pt x="547" y="427"/>
                  </a:lnTo>
                  <a:close/>
                  <a:moveTo>
                    <a:pt x="573" y="420"/>
                  </a:moveTo>
                  <a:lnTo>
                    <a:pt x="573" y="420"/>
                  </a:lnTo>
                  <a:lnTo>
                    <a:pt x="576" y="419"/>
                  </a:lnTo>
                  <a:lnTo>
                    <a:pt x="578" y="417"/>
                  </a:lnTo>
                  <a:lnTo>
                    <a:pt x="578" y="417"/>
                  </a:lnTo>
                  <a:lnTo>
                    <a:pt x="575" y="416"/>
                  </a:lnTo>
                  <a:lnTo>
                    <a:pt x="575" y="416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0"/>
                  </a:lnTo>
                  <a:close/>
                  <a:moveTo>
                    <a:pt x="187" y="424"/>
                  </a:moveTo>
                  <a:lnTo>
                    <a:pt x="187" y="424"/>
                  </a:lnTo>
                  <a:lnTo>
                    <a:pt x="194" y="425"/>
                  </a:lnTo>
                  <a:lnTo>
                    <a:pt x="198" y="425"/>
                  </a:lnTo>
                  <a:lnTo>
                    <a:pt x="198" y="425"/>
                  </a:lnTo>
                  <a:lnTo>
                    <a:pt x="198" y="422"/>
                  </a:lnTo>
                  <a:lnTo>
                    <a:pt x="198" y="419"/>
                  </a:lnTo>
                  <a:lnTo>
                    <a:pt x="197" y="419"/>
                  </a:lnTo>
                  <a:lnTo>
                    <a:pt x="195" y="417"/>
                  </a:lnTo>
                  <a:lnTo>
                    <a:pt x="191" y="419"/>
                  </a:lnTo>
                  <a:lnTo>
                    <a:pt x="187" y="424"/>
                  </a:lnTo>
                  <a:lnTo>
                    <a:pt x="187" y="424"/>
                  </a:lnTo>
                  <a:close/>
                  <a:moveTo>
                    <a:pt x="372" y="425"/>
                  </a:moveTo>
                  <a:lnTo>
                    <a:pt x="372" y="425"/>
                  </a:lnTo>
                  <a:lnTo>
                    <a:pt x="375" y="425"/>
                  </a:lnTo>
                  <a:lnTo>
                    <a:pt x="378" y="425"/>
                  </a:lnTo>
                  <a:lnTo>
                    <a:pt x="378" y="425"/>
                  </a:lnTo>
                  <a:lnTo>
                    <a:pt x="378" y="420"/>
                  </a:lnTo>
                  <a:lnTo>
                    <a:pt x="378" y="419"/>
                  </a:lnTo>
                  <a:lnTo>
                    <a:pt x="377" y="417"/>
                  </a:lnTo>
                  <a:lnTo>
                    <a:pt x="377" y="417"/>
                  </a:lnTo>
                  <a:lnTo>
                    <a:pt x="373" y="420"/>
                  </a:lnTo>
                  <a:lnTo>
                    <a:pt x="372" y="425"/>
                  </a:lnTo>
                  <a:lnTo>
                    <a:pt x="372" y="425"/>
                  </a:lnTo>
                  <a:close/>
                  <a:moveTo>
                    <a:pt x="582" y="417"/>
                  </a:moveTo>
                  <a:lnTo>
                    <a:pt x="582" y="417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4" y="424"/>
                  </a:lnTo>
                  <a:lnTo>
                    <a:pt x="585" y="422"/>
                  </a:lnTo>
                  <a:lnTo>
                    <a:pt x="587" y="417"/>
                  </a:lnTo>
                  <a:lnTo>
                    <a:pt x="587" y="417"/>
                  </a:lnTo>
                  <a:lnTo>
                    <a:pt x="585" y="417"/>
                  </a:lnTo>
                  <a:lnTo>
                    <a:pt x="582" y="417"/>
                  </a:lnTo>
                  <a:lnTo>
                    <a:pt x="582" y="417"/>
                  </a:lnTo>
                  <a:close/>
                  <a:moveTo>
                    <a:pt x="518" y="420"/>
                  </a:moveTo>
                  <a:lnTo>
                    <a:pt x="518" y="420"/>
                  </a:lnTo>
                  <a:lnTo>
                    <a:pt x="517" y="419"/>
                  </a:lnTo>
                  <a:lnTo>
                    <a:pt x="514" y="417"/>
                  </a:lnTo>
                  <a:lnTo>
                    <a:pt x="509" y="419"/>
                  </a:lnTo>
                  <a:lnTo>
                    <a:pt x="505" y="419"/>
                  </a:lnTo>
                  <a:lnTo>
                    <a:pt x="502" y="417"/>
                  </a:lnTo>
                  <a:lnTo>
                    <a:pt x="502" y="417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5" y="427"/>
                  </a:lnTo>
                  <a:lnTo>
                    <a:pt x="508" y="428"/>
                  </a:lnTo>
                  <a:lnTo>
                    <a:pt x="511" y="428"/>
                  </a:lnTo>
                  <a:lnTo>
                    <a:pt x="514" y="427"/>
                  </a:lnTo>
                  <a:lnTo>
                    <a:pt x="517" y="424"/>
                  </a:lnTo>
                  <a:lnTo>
                    <a:pt x="518" y="420"/>
                  </a:lnTo>
                  <a:lnTo>
                    <a:pt x="518" y="420"/>
                  </a:lnTo>
                  <a:close/>
                  <a:moveTo>
                    <a:pt x="660" y="417"/>
                  </a:moveTo>
                  <a:lnTo>
                    <a:pt x="660" y="417"/>
                  </a:lnTo>
                  <a:lnTo>
                    <a:pt x="657" y="420"/>
                  </a:lnTo>
                  <a:lnTo>
                    <a:pt x="656" y="422"/>
                  </a:lnTo>
                  <a:lnTo>
                    <a:pt x="656" y="422"/>
                  </a:lnTo>
                  <a:lnTo>
                    <a:pt x="656" y="428"/>
                  </a:lnTo>
                  <a:lnTo>
                    <a:pt x="657" y="433"/>
                  </a:lnTo>
                  <a:lnTo>
                    <a:pt x="660" y="434"/>
                  </a:lnTo>
                  <a:lnTo>
                    <a:pt x="660" y="434"/>
                  </a:lnTo>
                  <a:lnTo>
                    <a:pt x="662" y="425"/>
                  </a:lnTo>
                  <a:lnTo>
                    <a:pt x="662" y="420"/>
                  </a:lnTo>
                  <a:lnTo>
                    <a:pt x="660" y="417"/>
                  </a:lnTo>
                  <a:lnTo>
                    <a:pt x="660" y="417"/>
                  </a:lnTo>
                  <a:close/>
                  <a:moveTo>
                    <a:pt x="227" y="430"/>
                  </a:moveTo>
                  <a:lnTo>
                    <a:pt x="227" y="430"/>
                  </a:lnTo>
                  <a:lnTo>
                    <a:pt x="230" y="428"/>
                  </a:lnTo>
                  <a:lnTo>
                    <a:pt x="232" y="425"/>
                  </a:lnTo>
                  <a:lnTo>
                    <a:pt x="232" y="425"/>
                  </a:lnTo>
                  <a:lnTo>
                    <a:pt x="229" y="422"/>
                  </a:lnTo>
                  <a:lnTo>
                    <a:pt x="226" y="419"/>
                  </a:lnTo>
                  <a:lnTo>
                    <a:pt x="226" y="419"/>
                  </a:lnTo>
                  <a:lnTo>
                    <a:pt x="227" y="430"/>
                  </a:lnTo>
                  <a:lnTo>
                    <a:pt x="227" y="430"/>
                  </a:lnTo>
                  <a:close/>
                  <a:moveTo>
                    <a:pt x="704" y="430"/>
                  </a:moveTo>
                  <a:lnTo>
                    <a:pt x="704" y="430"/>
                  </a:lnTo>
                  <a:lnTo>
                    <a:pt x="706" y="428"/>
                  </a:lnTo>
                  <a:lnTo>
                    <a:pt x="706" y="425"/>
                  </a:lnTo>
                  <a:lnTo>
                    <a:pt x="704" y="419"/>
                  </a:lnTo>
                  <a:lnTo>
                    <a:pt x="704" y="419"/>
                  </a:lnTo>
                  <a:lnTo>
                    <a:pt x="704" y="424"/>
                  </a:lnTo>
                  <a:lnTo>
                    <a:pt x="704" y="430"/>
                  </a:lnTo>
                  <a:lnTo>
                    <a:pt x="704" y="430"/>
                  </a:lnTo>
                  <a:close/>
                  <a:moveTo>
                    <a:pt x="494" y="424"/>
                  </a:moveTo>
                  <a:lnTo>
                    <a:pt x="494" y="424"/>
                  </a:lnTo>
                  <a:lnTo>
                    <a:pt x="494" y="422"/>
                  </a:lnTo>
                  <a:lnTo>
                    <a:pt x="492" y="420"/>
                  </a:lnTo>
                  <a:lnTo>
                    <a:pt x="492" y="420"/>
                  </a:lnTo>
                  <a:lnTo>
                    <a:pt x="492" y="420"/>
                  </a:lnTo>
                  <a:lnTo>
                    <a:pt x="492" y="424"/>
                  </a:lnTo>
                  <a:lnTo>
                    <a:pt x="492" y="424"/>
                  </a:lnTo>
                  <a:lnTo>
                    <a:pt x="494" y="424"/>
                  </a:lnTo>
                  <a:lnTo>
                    <a:pt x="494" y="424"/>
                  </a:lnTo>
                  <a:close/>
                  <a:moveTo>
                    <a:pt x="767" y="471"/>
                  </a:moveTo>
                  <a:lnTo>
                    <a:pt x="767" y="471"/>
                  </a:lnTo>
                  <a:lnTo>
                    <a:pt x="770" y="459"/>
                  </a:lnTo>
                  <a:lnTo>
                    <a:pt x="770" y="445"/>
                  </a:lnTo>
                  <a:lnTo>
                    <a:pt x="768" y="431"/>
                  </a:lnTo>
                  <a:lnTo>
                    <a:pt x="765" y="420"/>
                  </a:lnTo>
                  <a:lnTo>
                    <a:pt x="765" y="420"/>
                  </a:lnTo>
                  <a:lnTo>
                    <a:pt x="765" y="434"/>
                  </a:lnTo>
                  <a:lnTo>
                    <a:pt x="762" y="448"/>
                  </a:lnTo>
                  <a:lnTo>
                    <a:pt x="762" y="456"/>
                  </a:lnTo>
                  <a:lnTo>
                    <a:pt x="762" y="462"/>
                  </a:lnTo>
                  <a:lnTo>
                    <a:pt x="764" y="466"/>
                  </a:lnTo>
                  <a:lnTo>
                    <a:pt x="767" y="471"/>
                  </a:lnTo>
                  <a:lnTo>
                    <a:pt x="767" y="471"/>
                  </a:lnTo>
                  <a:close/>
                  <a:moveTo>
                    <a:pt x="328" y="431"/>
                  </a:moveTo>
                  <a:lnTo>
                    <a:pt x="328" y="431"/>
                  </a:lnTo>
                  <a:lnTo>
                    <a:pt x="328" y="427"/>
                  </a:lnTo>
                  <a:lnTo>
                    <a:pt x="328" y="420"/>
                  </a:lnTo>
                  <a:lnTo>
                    <a:pt x="328" y="420"/>
                  </a:lnTo>
                  <a:lnTo>
                    <a:pt x="325" y="420"/>
                  </a:lnTo>
                  <a:lnTo>
                    <a:pt x="323" y="422"/>
                  </a:lnTo>
                  <a:lnTo>
                    <a:pt x="322" y="424"/>
                  </a:lnTo>
                  <a:lnTo>
                    <a:pt x="322" y="425"/>
                  </a:lnTo>
                  <a:lnTo>
                    <a:pt x="325" y="430"/>
                  </a:lnTo>
                  <a:lnTo>
                    <a:pt x="328" y="431"/>
                  </a:lnTo>
                  <a:lnTo>
                    <a:pt x="328" y="431"/>
                  </a:lnTo>
                  <a:close/>
                  <a:moveTo>
                    <a:pt x="567" y="428"/>
                  </a:moveTo>
                  <a:lnTo>
                    <a:pt x="567" y="428"/>
                  </a:lnTo>
                  <a:lnTo>
                    <a:pt x="569" y="428"/>
                  </a:lnTo>
                  <a:lnTo>
                    <a:pt x="570" y="427"/>
                  </a:lnTo>
                  <a:lnTo>
                    <a:pt x="570" y="427"/>
                  </a:lnTo>
                  <a:lnTo>
                    <a:pt x="567" y="422"/>
                  </a:lnTo>
                  <a:lnTo>
                    <a:pt x="564" y="420"/>
                  </a:lnTo>
                  <a:lnTo>
                    <a:pt x="564" y="420"/>
                  </a:lnTo>
                  <a:lnTo>
                    <a:pt x="564" y="425"/>
                  </a:lnTo>
                  <a:lnTo>
                    <a:pt x="566" y="428"/>
                  </a:lnTo>
                  <a:lnTo>
                    <a:pt x="567" y="428"/>
                  </a:lnTo>
                  <a:lnTo>
                    <a:pt x="567" y="428"/>
                  </a:lnTo>
                  <a:close/>
                  <a:moveTo>
                    <a:pt x="314" y="433"/>
                  </a:moveTo>
                  <a:lnTo>
                    <a:pt x="314" y="433"/>
                  </a:lnTo>
                  <a:lnTo>
                    <a:pt x="312" y="430"/>
                  </a:lnTo>
                  <a:lnTo>
                    <a:pt x="312" y="427"/>
                  </a:lnTo>
                  <a:lnTo>
                    <a:pt x="311" y="424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11" y="428"/>
                  </a:lnTo>
                  <a:lnTo>
                    <a:pt x="311" y="430"/>
                  </a:lnTo>
                  <a:lnTo>
                    <a:pt x="314" y="433"/>
                  </a:lnTo>
                  <a:lnTo>
                    <a:pt x="314" y="433"/>
                  </a:lnTo>
                  <a:close/>
                  <a:moveTo>
                    <a:pt x="468" y="431"/>
                  </a:moveTo>
                  <a:lnTo>
                    <a:pt x="468" y="431"/>
                  </a:lnTo>
                  <a:lnTo>
                    <a:pt x="466" y="430"/>
                  </a:lnTo>
                  <a:lnTo>
                    <a:pt x="466" y="427"/>
                  </a:lnTo>
                  <a:lnTo>
                    <a:pt x="466" y="424"/>
                  </a:lnTo>
                  <a:lnTo>
                    <a:pt x="466" y="422"/>
                  </a:lnTo>
                  <a:lnTo>
                    <a:pt x="466" y="422"/>
                  </a:lnTo>
                  <a:lnTo>
                    <a:pt x="462" y="422"/>
                  </a:lnTo>
                  <a:lnTo>
                    <a:pt x="460" y="422"/>
                  </a:lnTo>
                  <a:lnTo>
                    <a:pt x="460" y="424"/>
                  </a:lnTo>
                  <a:lnTo>
                    <a:pt x="460" y="424"/>
                  </a:lnTo>
                  <a:lnTo>
                    <a:pt x="463" y="428"/>
                  </a:lnTo>
                  <a:lnTo>
                    <a:pt x="465" y="431"/>
                  </a:lnTo>
                  <a:lnTo>
                    <a:pt x="468" y="431"/>
                  </a:lnTo>
                  <a:lnTo>
                    <a:pt x="468" y="431"/>
                  </a:lnTo>
                  <a:close/>
                  <a:moveTo>
                    <a:pt x="291" y="425"/>
                  </a:moveTo>
                  <a:lnTo>
                    <a:pt x="291" y="425"/>
                  </a:lnTo>
                  <a:lnTo>
                    <a:pt x="293" y="430"/>
                  </a:lnTo>
                  <a:lnTo>
                    <a:pt x="294" y="434"/>
                  </a:lnTo>
                  <a:lnTo>
                    <a:pt x="294" y="434"/>
                  </a:lnTo>
                  <a:lnTo>
                    <a:pt x="297" y="428"/>
                  </a:lnTo>
                  <a:lnTo>
                    <a:pt x="299" y="425"/>
                  </a:lnTo>
                  <a:lnTo>
                    <a:pt x="297" y="424"/>
                  </a:lnTo>
                  <a:lnTo>
                    <a:pt x="297" y="424"/>
                  </a:lnTo>
                  <a:lnTo>
                    <a:pt x="294" y="424"/>
                  </a:lnTo>
                  <a:lnTo>
                    <a:pt x="291" y="425"/>
                  </a:lnTo>
                  <a:lnTo>
                    <a:pt x="291" y="425"/>
                  </a:lnTo>
                  <a:close/>
                  <a:moveTo>
                    <a:pt x="445" y="433"/>
                  </a:moveTo>
                  <a:lnTo>
                    <a:pt x="445" y="433"/>
                  </a:lnTo>
                  <a:lnTo>
                    <a:pt x="448" y="439"/>
                  </a:lnTo>
                  <a:lnTo>
                    <a:pt x="451" y="443"/>
                  </a:lnTo>
                  <a:lnTo>
                    <a:pt x="451" y="443"/>
                  </a:lnTo>
                  <a:lnTo>
                    <a:pt x="450" y="437"/>
                  </a:lnTo>
                  <a:lnTo>
                    <a:pt x="448" y="433"/>
                  </a:lnTo>
                  <a:lnTo>
                    <a:pt x="447" y="427"/>
                  </a:lnTo>
                  <a:lnTo>
                    <a:pt x="444" y="424"/>
                  </a:lnTo>
                  <a:lnTo>
                    <a:pt x="444" y="424"/>
                  </a:lnTo>
                  <a:lnTo>
                    <a:pt x="444" y="428"/>
                  </a:lnTo>
                  <a:lnTo>
                    <a:pt x="445" y="433"/>
                  </a:lnTo>
                  <a:lnTo>
                    <a:pt x="445" y="433"/>
                  </a:lnTo>
                  <a:close/>
                  <a:moveTo>
                    <a:pt x="460" y="443"/>
                  </a:moveTo>
                  <a:lnTo>
                    <a:pt x="460" y="443"/>
                  </a:lnTo>
                  <a:lnTo>
                    <a:pt x="463" y="440"/>
                  </a:lnTo>
                  <a:lnTo>
                    <a:pt x="465" y="437"/>
                  </a:lnTo>
                  <a:lnTo>
                    <a:pt x="465" y="437"/>
                  </a:lnTo>
                  <a:lnTo>
                    <a:pt x="459" y="430"/>
                  </a:lnTo>
                  <a:lnTo>
                    <a:pt x="453" y="424"/>
                  </a:lnTo>
                  <a:lnTo>
                    <a:pt x="453" y="424"/>
                  </a:lnTo>
                  <a:lnTo>
                    <a:pt x="457" y="434"/>
                  </a:lnTo>
                  <a:lnTo>
                    <a:pt x="460" y="443"/>
                  </a:lnTo>
                  <a:lnTo>
                    <a:pt x="460" y="443"/>
                  </a:lnTo>
                  <a:close/>
                  <a:moveTo>
                    <a:pt x="698" y="430"/>
                  </a:moveTo>
                  <a:lnTo>
                    <a:pt x="698" y="430"/>
                  </a:lnTo>
                  <a:lnTo>
                    <a:pt x="700" y="427"/>
                  </a:lnTo>
                  <a:lnTo>
                    <a:pt x="700" y="425"/>
                  </a:lnTo>
                  <a:lnTo>
                    <a:pt x="698" y="424"/>
                  </a:lnTo>
                  <a:lnTo>
                    <a:pt x="698" y="424"/>
                  </a:lnTo>
                  <a:lnTo>
                    <a:pt x="698" y="427"/>
                  </a:lnTo>
                  <a:lnTo>
                    <a:pt x="698" y="428"/>
                  </a:lnTo>
                  <a:lnTo>
                    <a:pt x="698" y="430"/>
                  </a:lnTo>
                  <a:lnTo>
                    <a:pt x="698" y="430"/>
                  </a:lnTo>
                  <a:close/>
                  <a:moveTo>
                    <a:pt x="774" y="431"/>
                  </a:moveTo>
                  <a:lnTo>
                    <a:pt x="774" y="431"/>
                  </a:lnTo>
                  <a:lnTo>
                    <a:pt x="774" y="427"/>
                  </a:lnTo>
                  <a:lnTo>
                    <a:pt x="774" y="424"/>
                  </a:lnTo>
                  <a:lnTo>
                    <a:pt x="774" y="424"/>
                  </a:lnTo>
                  <a:lnTo>
                    <a:pt x="771" y="424"/>
                  </a:lnTo>
                  <a:lnTo>
                    <a:pt x="771" y="424"/>
                  </a:lnTo>
                  <a:lnTo>
                    <a:pt x="773" y="428"/>
                  </a:lnTo>
                  <a:lnTo>
                    <a:pt x="774" y="431"/>
                  </a:lnTo>
                  <a:lnTo>
                    <a:pt x="774" y="431"/>
                  </a:lnTo>
                  <a:close/>
                  <a:moveTo>
                    <a:pt x="94" y="445"/>
                  </a:moveTo>
                  <a:lnTo>
                    <a:pt x="94" y="445"/>
                  </a:lnTo>
                  <a:lnTo>
                    <a:pt x="91" y="433"/>
                  </a:lnTo>
                  <a:lnTo>
                    <a:pt x="91" y="428"/>
                  </a:lnTo>
                  <a:lnTo>
                    <a:pt x="90" y="424"/>
                  </a:lnTo>
                  <a:lnTo>
                    <a:pt x="90" y="424"/>
                  </a:lnTo>
                  <a:lnTo>
                    <a:pt x="88" y="428"/>
                  </a:lnTo>
                  <a:lnTo>
                    <a:pt x="90" y="434"/>
                  </a:lnTo>
                  <a:lnTo>
                    <a:pt x="94" y="445"/>
                  </a:lnTo>
                  <a:lnTo>
                    <a:pt x="94" y="445"/>
                  </a:lnTo>
                  <a:close/>
                  <a:moveTo>
                    <a:pt x="302" y="434"/>
                  </a:moveTo>
                  <a:lnTo>
                    <a:pt x="302" y="434"/>
                  </a:lnTo>
                  <a:lnTo>
                    <a:pt x="303" y="434"/>
                  </a:lnTo>
                  <a:lnTo>
                    <a:pt x="306" y="434"/>
                  </a:lnTo>
                  <a:lnTo>
                    <a:pt x="306" y="434"/>
                  </a:lnTo>
                  <a:lnTo>
                    <a:pt x="306" y="428"/>
                  </a:lnTo>
                  <a:lnTo>
                    <a:pt x="303" y="424"/>
                  </a:lnTo>
                  <a:lnTo>
                    <a:pt x="303" y="424"/>
                  </a:lnTo>
                  <a:lnTo>
                    <a:pt x="303" y="428"/>
                  </a:lnTo>
                  <a:lnTo>
                    <a:pt x="302" y="434"/>
                  </a:lnTo>
                  <a:lnTo>
                    <a:pt x="302" y="434"/>
                  </a:lnTo>
                  <a:close/>
                  <a:moveTo>
                    <a:pt x="620" y="434"/>
                  </a:moveTo>
                  <a:lnTo>
                    <a:pt x="620" y="434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19" y="424"/>
                  </a:lnTo>
                  <a:lnTo>
                    <a:pt x="619" y="424"/>
                  </a:lnTo>
                  <a:lnTo>
                    <a:pt x="619" y="430"/>
                  </a:lnTo>
                  <a:lnTo>
                    <a:pt x="619" y="431"/>
                  </a:lnTo>
                  <a:lnTo>
                    <a:pt x="620" y="434"/>
                  </a:lnTo>
                  <a:lnTo>
                    <a:pt x="620" y="434"/>
                  </a:lnTo>
                  <a:close/>
                  <a:moveTo>
                    <a:pt x="419" y="427"/>
                  </a:moveTo>
                  <a:lnTo>
                    <a:pt x="419" y="427"/>
                  </a:lnTo>
                  <a:lnTo>
                    <a:pt x="419" y="433"/>
                  </a:lnTo>
                  <a:lnTo>
                    <a:pt x="422" y="436"/>
                  </a:lnTo>
                  <a:lnTo>
                    <a:pt x="422" y="436"/>
                  </a:lnTo>
                  <a:lnTo>
                    <a:pt x="427" y="431"/>
                  </a:lnTo>
                  <a:lnTo>
                    <a:pt x="430" y="428"/>
                  </a:lnTo>
                  <a:lnTo>
                    <a:pt x="433" y="425"/>
                  </a:lnTo>
                  <a:lnTo>
                    <a:pt x="433" y="425"/>
                  </a:lnTo>
                  <a:lnTo>
                    <a:pt x="425" y="425"/>
                  </a:lnTo>
                  <a:lnTo>
                    <a:pt x="419" y="427"/>
                  </a:lnTo>
                  <a:lnTo>
                    <a:pt x="419" y="427"/>
                  </a:lnTo>
                  <a:close/>
                  <a:moveTo>
                    <a:pt x="276" y="428"/>
                  </a:moveTo>
                  <a:lnTo>
                    <a:pt x="276" y="428"/>
                  </a:lnTo>
                  <a:lnTo>
                    <a:pt x="279" y="433"/>
                  </a:lnTo>
                  <a:lnTo>
                    <a:pt x="279" y="433"/>
                  </a:lnTo>
                  <a:lnTo>
                    <a:pt x="284" y="433"/>
                  </a:lnTo>
                  <a:lnTo>
                    <a:pt x="288" y="434"/>
                  </a:lnTo>
                  <a:lnTo>
                    <a:pt x="288" y="434"/>
                  </a:lnTo>
                  <a:lnTo>
                    <a:pt x="287" y="430"/>
                  </a:lnTo>
                  <a:lnTo>
                    <a:pt x="285" y="425"/>
                  </a:lnTo>
                  <a:lnTo>
                    <a:pt x="285" y="425"/>
                  </a:lnTo>
                  <a:lnTo>
                    <a:pt x="280" y="427"/>
                  </a:lnTo>
                  <a:lnTo>
                    <a:pt x="276" y="428"/>
                  </a:lnTo>
                  <a:lnTo>
                    <a:pt x="276" y="428"/>
                  </a:lnTo>
                  <a:close/>
                  <a:moveTo>
                    <a:pt x="319" y="431"/>
                  </a:moveTo>
                  <a:lnTo>
                    <a:pt x="319" y="431"/>
                  </a:lnTo>
                  <a:lnTo>
                    <a:pt x="319" y="428"/>
                  </a:lnTo>
                  <a:lnTo>
                    <a:pt x="317" y="425"/>
                  </a:lnTo>
                  <a:lnTo>
                    <a:pt x="317" y="425"/>
                  </a:lnTo>
                  <a:lnTo>
                    <a:pt x="317" y="430"/>
                  </a:lnTo>
                  <a:lnTo>
                    <a:pt x="319" y="431"/>
                  </a:lnTo>
                  <a:lnTo>
                    <a:pt x="319" y="431"/>
                  </a:lnTo>
                  <a:close/>
                  <a:moveTo>
                    <a:pt x="517" y="431"/>
                  </a:moveTo>
                  <a:lnTo>
                    <a:pt x="517" y="431"/>
                  </a:lnTo>
                  <a:lnTo>
                    <a:pt x="518" y="431"/>
                  </a:lnTo>
                  <a:lnTo>
                    <a:pt x="521" y="433"/>
                  </a:lnTo>
                  <a:lnTo>
                    <a:pt x="521" y="433"/>
                  </a:lnTo>
                  <a:lnTo>
                    <a:pt x="521" y="428"/>
                  </a:lnTo>
                  <a:lnTo>
                    <a:pt x="521" y="427"/>
                  </a:lnTo>
                  <a:lnTo>
                    <a:pt x="520" y="425"/>
                  </a:lnTo>
                  <a:lnTo>
                    <a:pt x="520" y="425"/>
                  </a:lnTo>
                  <a:lnTo>
                    <a:pt x="517" y="428"/>
                  </a:lnTo>
                  <a:lnTo>
                    <a:pt x="517" y="430"/>
                  </a:lnTo>
                  <a:lnTo>
                    <a:pt x="517" y="431"/>
                  </a:lnTo>
                  <a:lnTo>
                    <a:pt x="517" y="431"/>
                  </a:lnTo>
                  <a:close/>
                  <a:moveTo>
                    <a:pt x="259" y="431"/>
                  </a:moveTo>
                  <a:lnTo>
                    <a:pt x="259" y="431"/>
                  </a:lnTo>
                  <a:lnTo>
                    <a:pt x="262" y="431"/>
                  </a:lnTo>
                  <a:lnTo>
                    <a:pt x="264" y="430"/>
                  </a:lnTo>
                  <a:lnTo>
                    <a:pt x="264" y="430"/>
                  </a:lnTo>
                  <a:lnTo>
                    <a:pt x="264" y="428"/>
                  </a:lnTo>
                  <a:lnTo>
                    <a:pt x="264" y="427"/>
                  </a:lnTo>
                  <a:lnTo>
                    <a:pt x="264" y="427"/>
                  </a:lnTo>
                  <a:lnTo>
                    <a:pt x="261" y="428"/>
                  </a:lnTo>
                  <a:lnTo>
                    <a:pt x="259" y="431"/>
                  </a:lnTo>
                  <a:lnTo>
                    <a:pt x="259" y="431"/>
                  </a:lnTo>
                  <a:close/>
                  <a:moveTo>
                    <a:pt x="346" y="427"/>
                  </a:moveTo>
                  <a:lnTo>
                    <a:pt x="346" y="427"/>
                  </a:lnTo>
                  <a:lnTo>
                    <a:pt x="346" y="428"/>
                  </a:lnTo>
                  <a:lnTo>
                    <a:pt x="348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6" y="427"/>
                  </a:lnTo>
                  <a:lnTo>
                    <a:pt x="346" y="427"/>
                  </a:lnTo>
                  <a:close/>
                  <a:moveTo>
                    <a:pt x="573" y="437"/>
                  </a:moveTo>
                  <a:lnTo>
                    <a:pt x="573" y="437"/>
                  </a:lnTo>
                  <a:lnTo>
                    <a:pt x="576" y="436"/>
                  </a:lnTo>
                  <a:lnTo>
                    <a:pt x="578" y="431"/>
                  </a:lnTo>
                  <a:lnTo>
                    <a:pt x="578" y="428"/>
                  </a:lnTo>
                  <a:lnTo>
                    <a:pt x="575" y="427"/>
                  </a:lnTo>
                  <a:lnTo>
                    <a:pt x="575" y="427"/>
                  </a:lnTo>
                  <a:lnTo>
                    <a:pt x="573" y="428"/>
                  </a:lnTo>
                  <a:lnTo>
                    <a:pt x="573" y="431"/>
                  </a:lnTo>
                  <a:lnTo>
                    <a:pt x="573" y="437"/>
                  </a:lnTo>
                  <a:lnTo>
                    <a:pt x="573" y="437"/>
                  </a:lnTo>
                  <a:close/>
                  <a:moveTo>
                    <a:pt x="587" y="430"/>
                  </a:moveTo>
                  <a:lnTo>
                    <a:pt x="587" y="430"/>
                  </a:lnTo>
                  <a:lnTo>
                    <a:pt x="588" y="430"/>
                  </a:lnTo>
                  <a:lnTo>
                    <a:pt x="588" y="430"/>
                  </a:lnTo>
                  <a:lnTo>
                    <a:pt x="588" y="427"/>
                  </a:lnTo>
                  <a:lnTo>
                    <a:pt x="587" y="427"/>
                  </a:lnTo>
                  <a:lnTo>
                    <a:pt x="587" y="427"/>
                  </a:lnTo>
                  <a:lnTo>
                    <a:pt x="587" y="428"/>
                  </a:lnTo>
                  <a:lnTo>
                    <a:pt x="587" y="430"/>
                  </a:lnTo>
                  <a:lnTo>
                    <a:pt x="587" y="430"/>
                  </a:lnTo>
                  <a:close/>
                  <a:moveTo>
                    <a:pt x="387" y="433"/>
                  </a:moveTo>
                  <a:lnTo>
                    <a:pt x="387" y="433"/>
                  </a:lnTo>
                  <a:lnTo>
                    <a:pt x="392" y="433"/>
                  </a:lnTo>
                  <a:lnTo>
                    <a:pt x="398" y="434"/>
                  </a:lnTo>
                  <a:lnTo>
                    <a:pt x="398" y="434"/>
                  </a:lnTo>
                  <a:lnTo>
                    <a:pt x="399" y="434"/>
                  </a:lnTo>
                  <a:lnTo>
                    <a:pt x="399" y="434"/>
                  </a:lnTo>
                  <a:lnTo>
                    <a:pt x="399" y="431"/>
                  </a:lnTo>
                  <a:lnTo>
                    <a:pt x="398" y="430"/>
                  </a:lnTo>
                  <a:lnTo>
                    <a:pt x="395" y="428"/>
                  </a:lnTo>
                  <a:lnTo>
                    <a:pt x="390" y="428"/>
                  </a:lnTo>
                  <a:lnTo>
                    <a:pt x="387" y="433"/>
                  </a:lnTo>
                  <a:lnTo>
                    <a:pt x="387" y="433"/>
                  </a:lnTo>
                  <a:close/>
                  <a:moveTo>
                    <a:pt x="166" y="442"/>
                  </a:moveTo>
                  <a:lnTo>
                    <a:pt x="166" y="442"/>
                  </a:lnTo>
                  <a:lnTo>
                    <a:pt x="165" y="437"/>
                  </a:lnTo>
                  <a:lnTo>
                    <a:pt x="166" y="434"/>
                  </a:lnTo>
                  <a:lnTo>
                    <a:pt x="166" y="433"/>
                  </a:lnTo>
                  <a:lnTo>
                    <a:pt x="166" y="428"/>
                  </a:lnTo>
                  <a:lnTo>
                    <a:pt x="166" y="428"/>
                  </a:lnTo>
                  <a:lnTo>
                    <a:pt x="165" y="428"/>
                  </a:lnTo>
                  <a:lnTo>
                    <a:pt x="163" y="428"/>
                  </a:lnTo>
                  <a:lnTo>
                    <a:pt x="163" y="428"/>
                  </a:lnTo>
                  <a:lnTo>
                    <a:pt x="163" y="436"/>
                  </a:lnTo>
                  <a:lnTo>
                    <a:pt x="165" y="439"/>
                  </a:lnTo>
                  <a:lnTo>
                    <a:pt x="166" y="442"/>
                  </a:lnTo>
                  <a:lnTo>
                    <a:pt x="166" y="442"/>
                  </a:lnTo>
                  <a:close/>
                  <a:moveTo>
                    <a:pt x="174" y="440"/>
                  </a:moveTo>
                  <a:lnTo>
                    <a:pt x="174" y="440"/>
                  </a:lnTo>
                  <a:lnTo>
                    <a:pt x="180" y="439"/>
                  </a:lnTo>
                  <a:lnTo>
                    <a:pt x="186" y="436"/>
                  </a:lnTo>
                  <a:lnTo>
                    <a:pt x="186" y="436"/>
                  </a:lnTo>
                  <a:lnTo>
                    <a:pt x="183" y="428"/>
                  </a:lnTo>
                  <a:lnTo>
                    <a:pt x="183" y="428"/>
                  </a:lnTo>
                  <a:lnTo>
                    <a:pt x="178" y="430"/>
                  </a:lnTo>
                  <a:lnTo>
                    <a:pt x="175" y="433"/>
                  </a:lnTo>
                  <a:lnTo>
                    <a:pt x="174" y="436"/>
                  </a:lnTo>
                  <a:lnTo>
                    <a:pt x="174" y="440"/>
                  </a:lnTo>
                  <a:lnTo>
                    <a:pt x="174" y="440"/>
                  </a:lnTo>
                  <a:close/>
                  <a:moveTo>
                    <a:pt x="489" y="449"/>
                  </a:moveTo>
                  <a:lnTo>
                    <a:pt x="489" y="449"/>
                  </a:lnTo>
                  <a:lnTo>
                    <a:pt x="488" y="437"/>
                  </a:lnTo>
                  <a:lnTo>
                    <a:pt x="486" y="428"/>
                  </a:lnTo>
                  <a:lnTo>
                    <a:pt x="486" y="428"/>
                  </a:lnTo>
                  <a:lnTo>
                    <a:pt x="485" y="428"/>
                  </a:lnTo>
                  <a:lnTo>
                    <a:pt x="485" y="428"/>
                  </a:lnTo>
                  <a:lnTo>
                    <a:pt x="486" y="439"/>
                  </a:lnTo>
                  <a:lnTo>
                    <a:pt x="488" y="445"/>
                  </a:lnTo>
                  <a:lnTo>
                    <a:pt x="489" y="449"/>
                  </a:lnTo>
                  <a:lnTo>
                    <a:pt x="489" y="449"/>
                  </a:lnTo>
                  <a:close/>
                  <a:moveTo>
                    <a:pt x="116" y="440"/>
                  </a:moveTo>
                  <a:lnTo>
                    <a:pt x="116" y="440"/>
                  </a:lnTo>
                  <a:lnTo>
                    <a:pt x="116" y="434"/>
                  </a:lnTo>
                  <a:lnTo>
                    <a:pt x="116" y="428"/>
                  </a:lnTo>
                  <a:lnTo>
                    <a:pt x="116" y="428"/>
                  </a:lnTo>
                  <a:lnTo>
                    <a:pt x="113" y="430"/>
                  </a:lnTo>
                  <a:lnTo>
                    <a:pt x="111" y="431"/>
                  </a:lnTo>
                  <a:lnTo>
                    <a:pt x="111" y="434"/>
                  </a:lnTo>
                  <a:lnTo>
                    <a:pt x="113" y="437"/>
                  </a:lnTo>
                  <a:lnTo>
                    <a:pt x="116" y="440"/>
                  </a:lnTo>
                  <a:lnTo>
                    <a:pt x="116" y="440"/>
                  </a:lnTo>
                  <a:close/>
                  <a:moveTo>
                    <a:pt x="140" y="430"/>
                  </a:moveTo>
                  <a:lnTo>
                    <a:pt x="140" y="430"/>
                  </a:lnTo>
                  <a:lnTo>
                    <a:pt x="142" y="433"/>
                  </a:lnTo>
                  <a:lnTo>
                    <a:pt x="142" y="436"/>
                  </a:lnTo>
                  <a:lnTo>
                    <a:pt x="142" y="436"/>
                  </a:lnTo>
                  <a:lnTo>
                    <a:pt x="145" y="433"/>
                  </a:lnTo>
                  <a:lnTo>
                    <a:pt x="149" y="428"/>
                  </a:lnTo>
                  <a:lnTo>
                    <a:pt x="149" y="428"/>
                  </a:lnTo>
                  <a:lnTo>
                    <a:pt x="145" y="428"/>
                  </a:lnTo>
                  <a:lnTo>
                    <a:pt x="140" y="430"/>
                  </a:lnTo>
                  <a:lnTo>
                    <a:pt x="140" y="430"/>
                  </a:lnTo>
                  <a:close/>
                  <a:moveTo>
                    <a:pt x="191" y="434"/>
                  </a:moveTo>
                  <a:lnTo>
                    <a:pt x="191" y="434"/>
                  </a:lnTo>
                  <a:lnTo>
                    <a:pt x="192" y="433"/>
                  </a:lnTo>
                  <a:lnTo>
                    <a:pt x="194" y="430"/>
                  </a:lnTo>
                  <a:lnTo>
                    <a:pt x="194" y="430"/>
                  </a:lnTo>
                  <a:lnTo>
                    <a:pt x="192" y="428"/>
                  </a:lnTo>
                  <a:lnTo>
                    <a:pt x="189" y="428"/>
                  </a:lnTo>
                  <a:lnTo>
                    <a:pt x="189" y="428"/>
                  </a:lnTo>
                  <a:lnTo>
                    <a:pt x="189" y="433"/>
                  </a:lnTo>
                  <a:lnTo>
                    <a:pt x="189" y="434"/>
                  </a:lnTo>
                  <a:lnTo>
                    <a:pt x="191" y="434"/>
                  </a:lnTo>
                  <a:lnTo>
                    <a:pt x="191" y="434"/>
                  </a:lnTo>
                  <a:close/>
                  <a:moveTo>
                    <a:pt x="477" y="431"/>
                  </a:moveTo>
                  <a:lnTo>
                    <a:pt x="477" y="431"/>
                  </a:lnTo>
                  <a:lnTo>
                    <a:pt x="480" y="440"/>
                  </a:lnTo>
                  <a:lnTo>
                    <a:pt x="480" y="445"/>
                  </a:lnTo>
                  <a:lnTo>
                    <a:pt x="482" y="446"/>
                  </a:lnTo>
                  <a:lnTo>
                    <a:pt x="482" y="446"/>
                  </a:lnTo>
                  <a:lnTo>
                    <a:pt x="482" y="437"/>
                  </a:lnTo>
                  <a:lnTo>
                    <a:pt x="480" y="433"/>
                  </a:lnTo>
                  <a:lnTo>
                    <a:pt x="479" y="428"/>
                  </a:lnTo>
                  <a:lnTo>
                    <a:pt x="479" y="428"/>
                  </a:lnTo>
                  <a:lnTo>
                    <a:pt x="477" y="430"/>
                  </a:lnTo>
                  <a:lnTo>
                    <a:pt x="477" y="431"/>
                  </a:lnTo>
                  <a:lnTo>
                    <a:pt x="477" y="431"/>
                  </a:lnTo>
                  <a:close/>
                  <a:moveTo>
                    <a:pt x="101" y="442"/>
                  </a:moveTo>
                  <a:lnTo>
                    <a:pt x="101" y="442"/>
                  </a:lnTo>
                  <a:lnTo>
                    <a:pt x="101" y="440"/>
                  </a:lnTo>
                  <a:lnTo>
                    <a:pt x="101" y="439"/>
                  </a:lnTo>
                  <a:lnTo>
                    <a:pt x="102" y="437"/>
                  </a:lnTo>
                  <a:lnTo>
                    <a:pt x="102" y="436"/>
                  </a:lnTo>
                  <a:lnTo>
                    <a:pt x="102" y="436"/>
                  </a:lnTo>
                  <a:lnTo>
                    <a:pt x="101" y="433"/>
                  </a:lnTo>
                  <a:lnTo>
                    <a:pt x="98" y="430"/>
                  </a:lnTo>
                  <a:lnTo>
                    <a:pt x="98" y="430"/>
                  </a:lnTo>
                  <a:lnTo>
                    <a:pt x="98" y="436"/>
                  </a:lnTo>
                  <a:lnTo>
                    <a:pt x="101" y="442"/>
                  </a:lnTo>
                  <a:lnTo>
                    <a:pt x="101" y="442"/>
                  </a:lnTo>
                  <a:close/>
                  <a:moveTo>
                    <a:pt x="422" y="442"/>
                  </a:moveTo>
                  <a:lnTo>
                    <a:pt x="422" y="442"/>
                  </a:lnTo>
                  <a:lnTo>
                    <a:pt x="425" y="445"/>
                  </a:lnTo>
                  <a:lnTo>
                    <a:pt x="428" y="446"/>
                  </a:lnTo>
                  <a:lnTo>
                    <a:pt x="438" y="451"/>
                  </a:lnTo>
                  <a:lnTo>
                    <a:pt x="438" y="451"/>
                  </a:lnTo>
                  <a:lnTo>
                    <a:pt x="436" y="440"/>
                  </a:lnTo>
                  <a:lnTo>
                    <a:pt x="433" y="430"/>
                  </a:lnTo>
                  <a:lnTo>
                    <a:pt x="433" y="430"/>
                  </a:lnTo>
                  <a:lnTo>
                    <a:pt x="428" y="436"/>
                  </a:lnTo>
                  <a:lnTo>
                    <a:pt x="425" y="439"/>
                  </a:lnTo>
                  <a:lnTo>
                    <a:pt x="422" y="442"/>
                  </a:lnTo>
                  <a:lnTo>
                    <a:pt x="422" y="442"/>
                  </a:lnTo>
                  <a:close/>
                  <a:moveTo>
                    <a:pt x="27" y="442"/>
                  </a:moveTo>
                  <a:lnTo>
                    <a:pt x="27" y="442"/>
                  </a:lnTo>
                  <a:lnTo>
                    <a:pt x="27" y="440"/>
                  </a:lnTo>
                  <a:lnTo>
                    <a:pt x="27" y="440"/>
                  </a:lnTo>
                  <a:lnTo>
                    <a:pt x="32" y="448"/>
                  </a:lnTo>
                  <a:lnTo>
                    <a:pt x="33" y="457"/>
                  </a:lnTo>
                  <a:lnTo>
                    <a:pt x="37" y="466"/>
                  </a:lnTo>
                  <a:lnTo>
                    <a:pt x="40" y="474"/>
                  </a:lnTo>
                  <a:lnTo>
                    <a:pt x="40" y="474"/>
                  </a:lnTo>
                  <a:lnTo>
                    <a:pt x="41" y="472"/>
                  </a:lnTo>
                  <a:lnTo>
                    <a:pt x="43" y="472"/>
                  </a:lnTo>
                  <a:lnTo>
                    <a:pt x="43" y="472"/>
                  </a:lnTo>
                  <a:lnTo>
                    <a:pt x="32" y="431"/>
                  </a:lnTo>
                  <a:lnTo>
                    <a:pt x="32" y="431"/>
                  </a:lnTo>
                  <a:lnTo>
                    <a:pt x="27" y="431"/>
                  </a:lnTo>
                  <a:lnTo>
                    <a:pt x="27" y="431"/>
                  </a:lnTo>
                  <a:lnTo>
                    <a:pt x="27" y="437"/>
                  </a:lnTo>
                  <a:lnTo>
                    <a:pt x="27" y="442"/>
                  </a:lnTo>
                  <a:lnTo>
                    <a:pt x="27" y="442"/>
                  </a:lnTo>
                  <a:close/>
                  <a:moveTo>
                    <a:pt x="495" y="446"/>
                  </a:moveTo>
                  <a:lnTo>
                    <a:pt x="495" y="446"/>
                  </a:lnTo>
                  <a:lnTo>
                    <a:pt x="497" y="443"/>
                  </a:lnTo>
                  <a:lnTo>
                    <a:pt x="497" y="439"/>
                  </a:lnTo>
                  <a:lnTo>
                    <a:pt x="495" y="434"/>
                  </a:lnTo>
                  <a:lnTo>
                    <a:pt x="494" y="431"/>
                  </a:lnTo>
                  <a:lnTo>
                    <a:pt x="492" y="431"/>
                  </a:lnTo>
                  <a:lnTo>
                    <a:pt x="492" y="431"/>
                  </a:lnTo>
                  <a:lnTo>
                    <a:pt x="494" y="434"/>
                  </a:lnTo>
                  <a:lnTo>
                    <a:pt x="494" y="439"/>
                  </a:lnTo>
                  <a:lnTo>
                    <a:pt x="494" y="443"/>
                  </a:lnTo>
                  <a:lnTo>
                    <a:pt x="495" y="446"/>
                  </a:lnTo>
                  <a:lnTo>
                    <a:pt x="495" y="446"/>
                  </a:lnTo>
                  <a:close/>
                  <a:moveTo>
                    <a:pt x="631" y="449"/>
                  </a:moveTo>
                  <a:lnTo>
                    <a:pt x="631" y="449"/>
                  </a:lnTo>
                  <a:lnTo>
                    <a:pt x="636" y="452"/>
                  </a:lnTo>
                  <a:lnTo>
                    <a:pt x="639" y="452"/>
                  </a:lnTo>
                  <a:lnTo>
                    <a:pt x="640" y="451"/>
                  </a:lnTo>
                  <a:lnTo>
                    <a:pt x="643" y="446"/>
                  </a:lnTo>
                  <a:lnTo>
                    <a:pt x="645" y="437"/>
                  </a:lnTo>
                  <a:lnTo>
                    <a:pt x="645" y="434"/>
                  </a:lnTo>
                  <a:lnTo>
                    <a:pt x="645" y="431"/>
                  </a:lnTo>
                  <a:lnTo>
                    <a:pt x="645" y="431"/>
                  </a:lnTo>
                  <a:lnTo>
                    <a:pt x="642" y="436"/>
                  </a:lnTo>
                  <a:lnTo>
                    <a:pt x="637" y="440"/>
                  </a:lnTo>
                  <a:lnTo>
                    <a:pt x="634" y="443"/>
                  </a:lnTo>
                  <a:lnTo>
                    <a:pt x="631" y="449"/>
                  </a:lnTo>
                  <a:lnTo>
                    <a:pt x="631" y="449"/>
                  </a:lnTo>
                  <a:close/>
                  <a:moveTo>
                    <a:pt x="666" y="437"/>
                  </a:moveTo>
                  <a:lnTo>
                    <a:pt x="666" y="437"/>
                  </a:lnTo>
                  <a:lnTo>
                    <a:pt x="666" y="434"/>
                  </a:lnTo>
                  <a:lnTo>
                    <a:pt x="666" y="433"/>
                  </a:lnTo>
                  <a:lnTo>
                    <a:pt x="666" y="431"/>
                  </a:lnTo>
                  <a:lnTo>
                    <a:pt x="666" y="431"/>
                  </a:lnTo>
                  <a:lnTo>
                    <a:pt x="665" y="434"/>
                  </a:lnTo>
                  <a:lnTo>
                    <a:pt x="665" y="436"/>
                  </a:lnTo>
                  <a:lnTo>
                    <a:pt x="666" y="437"/>
                  </a:lnTo>
                  <a:lnTo>
                    <a:pt x="666" y="437"/>
                  </a:lnTo>
                  <a:close/>
                  <a:moveTo>
                    <a:pt x="355" y="434"/>
                  </a:moveTo>
                  <a:lnTo>
                    <a:pt x="355" y="434"/>
                  </a:lnTo>
                  <a:lnTo>
                    <a:pt x="358" y="434"/>
                  </a:lnTo>
                  <a:lnTo>
                    <a:pt x="358" y="431"/>
                  </a:lnTo>
                  <a:lnTo>
                    <a:pt x="358" y="431"/>
                  </a:lnTo>
                  <a:lnTo>
                    <a:pt x="355" y="433"/>
                  </a:lnTo>
                  <a:lnTo>
                    <a:pt x="355" y="434"/>
                  </a:lnTo>
                  <a:lnTo>
                    <a:pt x="355" y="434"/>
                  </a:lnTo>
                  <a:close/>
                  <a:moveTo>
                    <a:pt x="378" y="434"/>
                  </a:moveTo>
                  <a:lnTo>
                    <a:pt x="378" y="434"/>
                  </a:lnTo>
                  <a:lnTo>
                    <a:pt x="380" y="433"/>
                  </a:lnTo>
                  <a:lnTo>
                    <a:pt x="380" y="433"/>
                  </a:lnTo>
                  <a:lnTo>
                    <a:pt x="377" y="431"/>
                  </a:lnTo>
                  <a:lnTo>
                    <a:pt x="377" y="431"/>
                  </a:lnTo>
                  <a:lnTo>
                    <a:pt x="377" y="434"/>
                  </a:lnTo>
                  <a:lnTo>
                    <a:pt x="378" y="434"/>
                  </a:lnTo>
                  <a:lnTo>
                    <a:pt x="378" y="434"/>
                  </a:lnTo>
                  <a:close/>
                  <a:moveTo>
                    <a:pt x="581" y="445"/>
                  </a:moveTo>
                  <a:lnTo>
                    <a:pt x="581" y="445"/>
                  </a:lnTo>
                  <a:lnTo>
                    <a:pt x="590" y="448"/>
                  </a:lnTo>
                  <a:lnTo>
                    <a:pt x="590" y="448"/>
                  </a:lnTo>
                  <a:lnTo>
                    <a:pt x="590" y="439"/>
                  </a:lnTo>
                  <a:lnTo>
                    <a:pt x="588" y="434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2" y="434"/>
                  </a:lnTo>
                  <a:lnTo>
                    <a:pt x="581" y="437"/>
                  </a:lnTo>
                  <a:lnTo>
                    <a:pt x="581" y="445"/>
                  </a:lnTo>
                  <a:lnTo>
                    <a:pt x="581" y="445"/>
                  </a:lnTo>
                  <a:close/>
                  <a:moveTo>
                    <a:pt x="137" y="440"/>
                  </a:moveTo>
                  <a:lnTo>
                    <a:pt x="137" y="440"/>
                  </a:lnTo>
                  <a:lnTo>
                    <a:pt x="136" y="436"/>
                  </a:lnTo>
                  <a:lnTo>
                    <a:pt x="136" y="434"/>
                  </a:lnTo>
                  <a:lnTo>
                    <a:pt x="136" y="433"/>
                  </a:lnTo>
                  <a:lnTo>
                    <a:pt x="136" y="433"/>
                  </a:lnTo>
                  <a:lnTo>
                    <a:pt x="134" y="434"/>
                  </a:lnTo>
                  <a:lnTo>
                    <a:pt x="133" y="437"/>
                  </a:lnTo>
                  <a:lnTo>
                    <a:pt x="134" y="440"/>
                  </a:lnTo>
                  <a:lnTo>
                    <a:pt x="137" y="440"/>
                  </a:lnTo>
                  <a:lnTo>
                    <a:pt x="137" y="440"/>
                  </a:lnTo>
                  <a:close/>
                  <a:moveTo>
                    <a:pt x="502" y="439"/>
                  </a:moveTo>
                  <a:lnTo>
                    <a:pt x="502" y="439"/>
                  </a:lnTo>
                  <a:lnTo>
                    <a:pt x="505" y="437"/>
                  </a:lnTo>
                  <a:lnTo>
                    <a:pt x="505" y="436"/>
                  </a:lnTo>
                  <a:lnTo>
                    <a:pt x="505" y="434"/>
                  </a:lnTo>
                  <a:lnTo>
                    <a:pt x="505" y="434"/>
                  </a:lnTo>
                  <a:lnTo>
                    <a:pt x="503" y="433"/>
                  </a:lnTo>
                  <a:lnTo>
                    <a:pt x="500" y="433"/>
                  </a:lnTo>
                  <a:lnTo>
                    <a:pt x="500" y="433"/>
                  </a:lnTo>
                  <a:lnTo>
                    <a:pt x="500" y="436"/>
                  </a:lnTo>
                  <a:lnTo>
                    <a:pt x="502" y="437"/>
                  </a:lnTo>
                  <a:lnTo>
                    <a:pt x="502" y="439"/>
                  </a:lnTo>
                  <a:lnTo>
                    <a:pt x="502" y="439"/>
                  </a:lnTo>
                  <a:close/>
                  <a:moveTo>
                    <a:pt x="781" y="442"/>
                  </a:moveTo>
                  <a:lnTo>
                    <a:pt x="781" y="442"/>
                  </a:lnTo>
                  <a:lnTo>
                    <a:pt x="781" y="437"/>
                  </a:lnTo>
                  <a:lnTo>
                    <a:pt x="781" y="434"/>
                  </a:lnTo>
                  <a:lnTo>
                    <a:pt x="781" y="434"/>
                  </a:lnTo>
                  <a:lnTo>
                    <a:pt x="781" y="434"/>
                  </a:lnTo>
                  <a:lnTo>
                    <a:pt x="781" y="436"/>
                  </a:lnTo>
                  <a:lnTo>
                    <a:pt x="781" y="437"/>
                  </a:lnTo>
                  <a:lnTo>
                    <a:pt x="779" y="440"/>
                  </a:lnTo>
                  <a:lnTo>
                    <a:pt x="781" y="442"/>
                  </a:lnTo>
                  <a:lnTo>
                    <a:pt x="781" y="442"/>
                  </a:lnTo>
                  <a:close/>
                  <a:moveTo>
                    <a:pt x="73" y="466"/>
                  </a:moveTo>
                  <a:lnTo>
                    <a:pt x="73" y="466"/>
                  </a:lnTo>
                  <a:lnTo>
                    <a:pt x="76" y="465"/>
                  </a:lnTo>
                  <a:lnTo>
                    <a:pt x="79" y="462"/>
                  </a:lnTo>
                  <a:lnTo>
                    <a:pt x="81" y="457"/>
                  </a:lnTo>
                  <a:lnTo>
                    <a:pt x="81" y="452"/>
                  </a:lnTo>
                  <a:lnTo>
                    <a:pt x="79" y="442"/>
                  </a:lnTo>
                  <a:lnTo>
                    <a:pt x="76" y="434"/>
                  </a:lnTo>
                  <a:lnTo>
                    <a:pt x="76" y="434"/>
                  </a:lnTo>
                  <a:lnTo>
                    <a:pt x="73" y="442"/>
                  </a:lnTo>
                  <a:lnTo>
                    <a:pt x="73" y="449"/>
                  </a:lnTo>
                  <a:lnTo>
                    <a:pt x="73" y="466"/>
                  </a:lnTo>
                  <a:lnTo>
                    <a:pt x="73" y="466"/>
                  </a:lnTo>
                  <a:close/>
                  <a:moveTo>
                    <a:pt x="352" y="440"/>
                  </a:moveTo>
                  <a:lnTo>
                    <a:pt x="352" y="440"/>
                  </a:lnTo>
                  <a:lnTo>
                    <a:pt x="351" y="437"/>
                  </a:lnTo>
                  <a:lnTo>
                    <a:pt x="351" y="434"/>
                  </a:lnTo>
                  <a:lnTo>
                    <a:pt x="351" y="434"/>
                  </a:lnTo>
                  <a:lnTo>
                    <a:pt x="349" y="434"/>
                  </a:lnTo>
                  <a:lnTo>
                    <a:pt x="348" y="434"/>
                  </a:lnTo>
                  <a:lnTo>
                    <a:pt x="348" y="434"/>
                  </a:lnTo>
                  <a:lnTo>
                    <a:pt x="349" y="436"/>
                  </a:lnTo>
                  <a:lnTo>
                    <a:pt x="349" y="437"/>
                  </a:lnTo>
                  <a:lnTo>
                    <a:pt x="351" y="439"/>
                  </a:lnTo>
                  <a:lnTo>
                    <a:pt x="352" y="440"/>
                  </a:lnTo>
                  <a:lnTo>
                    <a:pt x="352" y="440"/>
                  </a:lnTo>
                  <a:close/>
                  <a:moveTo>
                    <a:pt x="360" y="452"/>
                  </a:moveTo>
                  <a:lnTo>
                    <a:pt x="360" y="452"/>
                  </a:lnTo>
                  <a:lnTo>
                    <a:pt x="363" y="449"/>
                  </a:lnTo>
                  <a:lnTo>
                    <a:pt x="366" y="445"/>
                  </a:lnTo>
                  <a:lnTo>
                    <a:pt x="366" y="445"/>
                  </a:lnTo>
                  <a:lnTo>
                    <a:pt x="366" y="442"/>
                  </a:lnTo>
                  <a:lnTo>
                    <a:pt x="364" y="439"/>
                  </a:lnTo>
                  <a:lnTo>
                    <a:pt x="364" y="436"/>
                  </a:lnTo>
                  <a:lnTo>
                    <a:pt x="361" y="434"/>
                  </a:lnTo>
                  <a:lnTo>
                    <a:pt x="361" y="434"/>
                  </a:lnTo>
                  <a:lnTo>
                    <a:pt x="358" y="437"/>
                  </a:lnTo>
                  <a:lnTo>
                    <a:pt x="357" y="442"/>
                  </a:lnTo>
                  <a:lnTo>
                    <a:pt x="357" y="448"/>
                  </a:lnTo>
                  <a:lnTo>
                    <a:pt x="360" y="452"/>
                  </a:lnTo>
                  <a:lnTo>
                    <a:pt x="360" y="452"/>
                  </a:lnTo>
                  <a:close/>
                  <a:moveTo>
                    <a:pt x="384" y="440"/>
                  </a:moveTo>
                  <a:lnTo>
                    <a:pt x="384" y="440"/>
                  </a:lnTo>
                  <a:lnTo>
                    <a:pt x="389" y="443"/>
                  </a:lnTo>
                  <a:lnTo>
                    <a:pt x="389" y="443"/>
                  </a:lnTo>
                  <a:lnTo>
                    <a:pt x="392" y="440"/>
                  </a:lnTo>
                  <a:lnTo>
                    <a:pt x="393" y="439"/>
                  </a:lnTo>
                  <a:lnTo>
                    <a:pt x="395" y="437"/>
                  </a:lnTo>
                  <a:lnTo>
                    <a:pt x="395" y="437"/>
                  </a:lnTo>
                  <a:lnTo>
                    <a:pt x="390" y="436"/>
                  </a:lnTo>
                  <a:lnTo>
                    <a:pt x="384" y="434"/>
                  </a:lnTo>
                  <a:lnTo>
                    <a:pt x="384" y="434"/>
                  </a:lnTo>
                  <a:lnTo>
                    <a:pt x="384" y="436"/>
                  </a:lnTo>
                  <a:lnTo>
                    <a:pt x="384" y="440"/>
                  </a:lnTo>
                  <a:lnTo>
                    <a:pt x="384" y="440"/>
                  </a:lnTo>
                  <a:close/>
                  <a:moveTo>
                    <a:pt x="58" y="437"/>
                  </a:moveTo>
                  <a:lnTo>
                    <a:pt x="58" y="437"/>
                  </a:lnTo>
                  <a:lnTo>
                    <a:pt x="56" y="436"/>
                  </a:lnTo>
                  <a:lnTo>
                    <a:pt x="56" y="436"/>
                  </a:lnTo>
                  <a:lnTo>
                    <a:pt x="58" y="434"/>
                  </a:lnTo>
                  <a:lnTo>
                    <a:pt x="58" y="434"/>
                  </a:lnTo>
                  <a:lnTo>
                    <a:pt x="58" y="434"/>
                  </a:lnTo>
                  <a:lnTo>
                    <a:pt x="56" y="434"/>
                  </a:lnTo>
                  <a:lnTo>
                    <a:pt x="56" y="434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37"/>
                  </a:lnTo>
                  <a:lnTo>
                    <a:pt x="58" y="437"/>
                  </a:lnTo>
                  <a:close/>
                  <a:moveTo>
                    <a:pt x="227" y="436"/>
                  </a:moveTo>
                  <a:lnTo>
                    <a:pt x="227" y="436"/>
                  </a:lnTo>
                  <a:lnTo>
                    <a:pt x="230" y="437"/>
                  </a:lnTo>
                  <a:lnTo>
                    <a:pt x="232" y="440"/>
                  </a:lnTo>
                  <a:lnTo>
                    <a:pt x="233" y="442"/>
                  </a:lnTo>
                  <a:lnTo>
                    <a:pt x="236" y="442"/>
                  </a:lnTo>
                  <a:lnTo>
                    <a:pt x="236" y="442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30" y="436"/>
                  </a:lnTo>
                  <a:lnTo>
                    <a:pt x="227" y="436"/>
                  </a:lnTo>
                  <a:lnTo>
                    <a:pt x="227" y="436"/>
                  </a:lnTo>
                  <a:close/>
                  <a:moveTo>
                    <a:pt x="334" y="437"/>
                  </a:moveTo>
                  <a:lnTo>
                    <a:pt x="334" y="437"/>
                  </a:lnTo>
                  <a:lnTo>
                    <a:pt x="334" y="434"/>
                  </a:lnTo>
                  <a:lnTo>
                    <a:pt x="334" y="434"/>
                  </a:lnTo>
                  <a:lnTo>
                    <a:pt x="331" y="434"/>
                  </a:lnTo>
                  <a:lnTo>
                    <a:pt x="331" y="434"/>
                  </a:lnTo>
                  <a:lnTo>
                    <a:pt x="331" y="437"/>
                  </a:lnTo>
                  <a:lnTo>
                    <a:pt x="334" y="437"/>
                  </a:lnTo>
                  <a:lnTo>
                    <a:pt x="334" y="437"/>
                  </a:lnTo>
                  <a:close/>
                  <a:moveTo>
                    <a:pt x="549" y="437"/>
                  </a:moveTo>
                  <a:lnTo>
                    <a:pt x="549" y="437"/>
                  </a:lnTo>
                  <a:lnTo>
                    <a:pt x="552" y="439"/>
                  </a:lnTo>
                  <a:lnTo>
                    <a:pt x="552" y="439"/>
                  </a:lnTo>
                  <a:lnTo>
                    <a:pt x="552" y="436"/>
                  </a:lnTo>
                  <a:lnTo>
                    <a:pt x="550" y="434"/>
                  </a:lnTo>
                  <a:lnTo>
                    <a:pt x="550" y="434"/>
                  </a:lnTo>
                  <a:lnTo>
                    <a:pt x="549" y="437"/>
                  </a:lnTo>
                  <a:lnTo>
                    <a:pt x="549" y="437"/>
                  </a:lnTo>
                  <a:lnTo>
                    <a:pt x="549" y="437"/>
                  </a:lnTo>
                  <a:close/>
                  <a:moveTo>
                    <a:pt x="611" y="439"/>
                  </a:moveTo>
                  <a:lnTo>
                    <a:pt x="611" y="439"/>
                  </a:lnTo>
                  <a:lnTo>
                    <a:pt x="613" y="439"/>
                  </a:lnTo>
                  <a:lnTo>
                    <a:pt x="613" y="437"/>
                  </a:lnTo>
                  <a:lnTo>
                    <a:pt x="611" y="434"/>
                  </a:lnTo>
                  <a:lnTo>
                    <a:pt x="611" y="434"/>
                  </a:lnTo>
                  <a:lnTo>
                    <a:pt x="611" y="437"/>
                  </a:lnTo>
                  <a:lnTo>
                    <a:pt x="611" y="439"/>
                  </a:lnTo>
                  <a:lnTo>
                    <a:pt x="611" y="439"/>
                  </a:lnTo>
                  <a:close/>
                  <a:moveTo>
                    <a:pt x="210" y="437"/>
                  </a:moveTo>
                  <a:lnTo>
                    <a:pt x="210" y="437"/>
                  </a:lnTo>
                  <a:lnTo>
                    <a:pt x="212" y="442"/>
                  </a:lnTo>
                  <a:lnTo>
                    <a:pt x="213" y="445"/>
                  </a:lnTo>
                  <a:lnTo>
                    <a:pt x="213" y="445"/>
                  </a:lnTo>
                  <a:lnTo>
                    <a:pt x="216" y="443"/>
                  </a:lnTo>
                  <a:lnTo>
                    <a:pt x="219" y="442"/>
                  </a:lnTo>
                  <a:lnTo>
                    <a:pt x="221" y="440"/>
                  </a:lnTo>
                  <a:lnTo>
                    <a:pt x="224" y="442"/>
                  </a:lnTo>
                  <a:lnTo>
                    <a:pt x="224" y="442"/>
                  </a:lnTo>
                  <a:lnTo>
                    <a:pt x="224" y="439"/>
                  </a:lnTo>
                  <a:lnTo>
                    <a:pt x="223" y="437"/>
                  </a:lnTo>
                  <a:lnTo>
                    <a:pt x="218" y="436"/>
                  </a:lnTo>
                  <a:lnTo>
                    <a:pt x="213" y="436"/>
                  </a:lnTo>
                  <a:lnTo>
                    <a:pt x="210" y="437"/>
                  </a:lnTo>
                  <a:lnTo>
                    <a:pt x="210" y="437"/>
                  </a:lnTo>
                  <a:close/>
                  <a:moveTo>
                    <a:pt x="242" y="442"/>
                  </a:moveTo>
                  <a:lnTo>
                    <a:pt x="242" y="442"/>
                  </a:lnTo>
                  <a:lnTo>
                    <a:pt x="244" y="440"/>
                  </a:lnTo>
                  <a:lnTo>
                    <a:pt x="245" y="437"/>
                  </a:lnTo>
                  <a:lnTo>
                    <a:pt x="245" y="437"/>
                  </a:lnTo>
                  <a:lnTo>
                    <a:pt x="244" y="437"/>
                  </a:lnTo>
                  <a:lnTo>
                    <a:pt x="242" y="437"/>
                  </a:lnTo>
                  <a:lnTo>
                    <a:pt x="241" y="436"/>
                  </a:lnTo>
                  <a:lnTo>
                    <a:pt x="241" y="436"/>
                  </a:lnTo>
                  <a:lnTo>
                    <a:pt x="241" y="439"/>
                  </a:lnTo>
                  <a:lnTo>
                    <a:pt x="242" y="442"/>
                  </a:lnTo>
                  <a:lnTo>
                    <a:pt x="242" y="442"/>
                  </a:lnTo>
                  <a:close/>
                  <a:moveTo>
                    <a:pt x="567" y="443"/>
                  </a:moveTo>
                  <a:lnTo>
                    <a:pt x="567" y="443"/>
                  </a:lnTo>
                  <a:lnTo>
                    <a:pt x="569" y="439"/>
                  </a:lnTo>
                  <a:lnTo>
                    <a:pt x="569" y="437"/>
                  </a:lnTo>
                  <a:lnTo>
                    <a:pt x="567" y="436"/>
                  </a:lnTo>
                  <a:lnTo>
                    <a:pt x="567" y="436"/>
                  </a:lnTo>
                  <a:lnTo>
                    <a:pt x="566" y="440"/>
                  </a:lnTo>
                  <a:lnTo>
                    <a:pt x="566" y="442"/>
                  </a:lnTo>
                  <a:lnTo>
                    <a:pt x="567" y="443"/>
                  </a:lnTo>
                  <a:lnTo>
                    <a:pt x="567" y="443"/>
                  </a:lnTo>
                  <a:close/>
                  <a:moveTo>
                    <a:pt x="143" y="448"/>
                  </a:moveTo>
                  <a:lnTo>
                    <a:pt x="143" y="448"/>
                  </a:lnTo>
                  <a:lnTo>
                    <a:pt x="148" y="443"/>
                  </a:lnTo>
                  <a:lnTo>
                    <a:pt x="149" y="437"/>
                  </a:lnTo>
                  <a:lnTo>
                    <a:pt x="149" y="437"/>
                  </a:lnTo>
                  <a:lnTo>
                    <a:pt x="146" y="437"/>
                  </a:lnTo>
                  <a:lnTo>
                    <a:pt x="145" y="440"/>
                  </a:lnTo>
                  <a:lnTo>
                    <a:pt x="143" y="443"/>
                  </a:lnTo>
                  <a:lnTo>
                    <a:pt x="143" y="448"/>
                  </a:lnTo>
                  <a:lnTo>
                    <a:pt x="143" y="448"/>
                  </a:lnTo>
                  <a:close/>
                  <a:moveTo>
                    <a:pt x="329" y="440"/>
                  </a:moveTo>
                  <a:lnTo>
                    <a:pt x="329" y="440"/>
                  </a:lnTo>
                  <a:lnTo>
                    <a:pt x="329" y="439"/>
                  </a:lnTo>
                  <a:lnTo>
                    <a:pt x="328" y="436"/>
                  </a:lnTo>
                  <a:lnTo>
                    <a:pt x="328" y="436"/>
                  </a:lnTo>
                  <a:lnTo>
                    <a:pt x="328" y="439"/>
                  </a:lnTo>
                  <a:lnTo>
                    <a:pt x="328" y="440"/>
                  </a:lnTo>
                  <a:lnTo>
                    <a:pt x="329" y="440"/>
                  </a:lnTo>
                  <a:lnTo>
                    <a:pt x="329" y="440"/>
                  </a:lnTo>
                  <a:close/>
                  <a:moveTo>
                    <a:pt x="372" y="442"/>
                  </a:moveTo>
                  <a:lnTo>
                    <a:pt x="372" y="442"/>
                  </a:lnTo>
                  <a:lnTo>
                    <a:pt x="372" y="440"/>
                  </a:lnTo>
                  <a:lnTo>
                    <a:pt x="373" y="439"/>
                  </a:lnTo>
                  <a:lnTo>
                    <a:pt x="373" y="439"/>
                  </a:lnTo>
                  <a:lnTo>
                    <a:pt x="373" y="437"/>
                  </a:lnTo>
                  <a:lnTo>
                    <a:pt x="373" y="437"/>
                  </a:lnTo>
                  <a:lnTo>
                    <a:pt x="373" y="439"/>
                  </a:lnTo>
                  <a:lnTo>
                    <a:pt x="372" y="439"/>
                  </a:lnTo>
                  <a:lnTo>
                    <a:pt x="370" y="437"/>
                  </a:lnTo>
                  <a:lnTo>
                    <a:pt x="370" y="437"/>
                  </a:lnTo>
                  <a:lnTo>
                    <a:pt x="370" y="440"/>
                  </a:lnTo>
                  <a:lnTo>
                    <a:pt x="370" y="440"/>
                  </a:lnTo>
                  <a:lnTo>
                    <a:pt x="372" y="442"/>
                  </a:lnTo>
                  <a:lnTo>
                    <a:pt x="372" y="442"/>
                  </a:lnTo>
                  <a:close/>
                  <a:moveTo>
                    <a:pt x="517" y="440"/>
                  </a:moveTo>
                  <a:lnTo>
                    <a:pt x="517" y="440"/>
                  </a:lnTo>
                  <a:lnTo>
                    <a:pt x="517" y="439"/>
                  </a:lnTo>
                  <a:lnTo>
                    <a:pt x="515" y="437"/>
                  </a:lnTo>
                  <a:lnTo>
                    <a:pt x="514" y="437"/>
                  </a:lnTo>
                  <a:lnTo>
                    <a:pt x="512" y="437"/>
                  </a:lnTo>
                  <a:lnTo>
                    <a:pt x="512" y="437"/>
                  </a:lnTo>
                  <a:lnTo>
                    <a:pt x="514" y="439"/>
                  </a:lnTo>
                  <a:lnTo>
                    <a:pt x="515" y="440"/>
                  </a:lnTo>
                  <a:lnTo>
                    <a:pt x="517" y="440"/>
                  </a:lnTo>
                  <a:lnTo>
                    <a:pt x="517" y="440"/>
                  </a:lnTo>
                  <a:close/>
                  <a:moveTo>
                    <a:pt x="614" y="454"/>
                  </a:moveTo>
                  <a:lnTo>
                    <a:pt x="614" y="454"/>
                  </a:lnTo>
                  <a:lnTo>
                    <a:pt x="619" y="451"/>
                  </a:lnTo>
                  <a:lnTo>
                    <a:pt x="620" y="446"/>
                  </a:lnTo>
                  <a:lnTo>
                    <a:pt x="620" y="442"/>
                  </a:lnTo>
                  <a:lnTo>
                    <a:pt x="617" y="437"/>
                  </a:lnTo>
                  <a:lnTo>
                    <a:pt x="617" y="437"/>
                  </a:lnTo>
                  <a:lnTo>
                    <a:pt x="616" y="445"/>
                  </a:lnTo>
                  <a:lnTo>
                    <a:pt x="614" y="454"/>
                  </a:lnTo>
                  <a:lnTo>
                    <a:pt x="614" y="454"/>
                  </a:lnTo>
                  <a:close/>
                  <a:moveTo>
                    <a:pt x="750" y="451"/>
                  </a:moveTo>
                  <a:lnTo>
                    <a:pt x="750" y="451"/>
                  </a:lnTo>
                  <a:lnTo>
                    <a:pt x="752" y="448"/>
                  </a:lnTo>
                  <a:lnTo>
                    <a:pt x="753" y="446"/>
                  </a:lnTo>
                  <a:lnTo>
                    <a:pt x="753" y="446"/>
                  </a:lnTo>
                  <a:lnTo>
                    <a:pt x="752" y="442"/>
                  </a:lnTo>
                  <a:lnTo>
                    <a:pt x="750" y="437"/>
                  </a:lnTo>
                  <a:lnTo>
                    <a:pt x="750" y="437"/>
                  </a:lnTo>
                  <a:lnTo>
                    <a:pt x="749" y="440"/>
                  </a:lnTo>
                  <a:lnTo>
                    <a:pt x="749" y="445"/>
                  </a:lnTo>
                  <a:lnTo>
                    <a:pt x="749" y="448"/>
                  </a:lnTo>
                  <a:lnTo>
                    <a:pt x="750" y="451"/>
                  </a:lnTo>
                  <a:lnTo>
                    <a:pt x="750" y="451"/>
                  </a:lnTo>
                  <a:close/>
                  <a:moveTo>
                    <a:pt x="788" y="477"/>
                  </a:moveTo>
                  <a:lnTo>
                    <a:pt x="788" y="477"/>
                  </a:lnTo>
                  <a:lnTo>
                    <a:pt x="788" y="472"/>
                  </a:lnTo>
                  <a:lnTo>
                    <a:pt x="790" y="468"/>
                  </a:lnTo>
                  <a:lnTo>
                    <a:pt x="790" y="457"/>
                  </a:lnTo>
                  <a:lnTo>
                    <a:pt x="788" y="446"/>
                  </a:lnTo>
                  <a:lnTo>
                    <a:pt x="787" y="439"/>
                  </a:lnTo>
                  <a:lnTo>
                    <a:pt x="787" y="439"/>
                  </a:lnTo>
                  <a:lnTo>
                    <a:pt x="785" y="457"/>
                  </a:lnTo>
                  <a:lnTo>
                    <a:pt x="788" y="477"/>
                  </a:lnTo>
                  <a:lnTo>
                    <a:pt x="788" y="477"/>
                  </a:lnTo>
                  <a:close/>
                  <a:moveTo>
                    <a:pt x="154" y="448"/>
                  </a:moveTo>
                  <a:lnTo>
                    <a:pt x="154" y="448"/>
                  </a:lnTo>
                  <a:lnTo>
                    <a:pt x="155" y="446"/>
                  </a:lnTo>
                  <a:lnTo>
                    <a:pt x="157" y="443"/>
                  </a:lnTo>
                  <a:lnTo>
                    <a:pt x="155" y="439"/>
                  </a:lnTo>
                  <a:lnTo>
                    <a:pt x="155" y="439"/>
                  </a:lnTo>
                  <a:lnTo>
                    <a:pt x="154" y="440"/>
                  </a:lnTo>
                  <a:lnTo>
                    <a:pt x="154" y="443"/>
                  </a:lnTo>
                  <a:lnTo>
                    <a:pt x="154" y="448"/>
                  </a:lnTo>
                  <a:lnTo>
                    <a:pt x="154" y="448"/>
                  </a:lnTo>
                  <a:close/>
                  <a:moveTo>
                    <a:pt x="189" y="443"/>
                  </a:moveTo>
                  <a:lnTo>
                    <a:pt x="189" y="445"/>
                  </a:lnTo>
                  <a:lnTo>
                    <a:pt x="189" y="445"/>
                  </a:lnTo>
                  <a:lnTo>
                    <a:pt x="192" y="445"/>
                  </a:lnTo>
                  <a:lnTo>
                    <a:pt x="197" y="445"/>
                  </a:lnTo>
                  <a:lnTo>
                    <a:pt x="203" y="445"/>
                  </a:lnTo>
                  <a:lnTo>
                    <a:pt x="203" y="445"/>
                  </a:lnTo>
                  <a:lnTo>
                    <a:pt x="201" y="440"/>
                  </a:lnTo>
                  <a:lnTo>
                    <a:pt x="200" y="439"/>
                  </a:lnTo>
                  <a:lnTo>
                    <a:pt x="200" y="439"/>
                  </a:lnTo>
                  <a:lnTo>
                    <a:pt x="197" y="439"/>
                  </a:lnTo>
                  <a:lnTo>
                    <a:pt x="194" y="440"/>
                  </a:lnTo>
                  <a:lnTo>
                    <a:pt x="191" y="440"/>
                  </a:lnTo>
                  <a:lnTo>
                    <a:pt x="189" y="443"/>
                  </a:lnTo>
                  <a:lnTo>
                    <a:pt x="189" y="443"/>
                  </a:lnTo>
                  <a:close/>
                  <a:moveTo>
                    <a:pt x="340" y="446"/>
                  </a:moveTo>
                  <a:lnTo>
                    <a:pt x="340" y="446"/>
                  </a:lnTo>
                  <a:lnTo>
                    <a:pt x="343" y="446"/>
                  </a:lnTo>
                  <a:lnTo>
                    <a:pt x="346" y="448"/>
                  </a:lnTo>
                  <a:lnTo>
                    <a:pt x="346" y="448"/>
                  </a:lnTo>
                  <a:lnTo>
                    <a:pt x="343" y="443"/>
                  </a:lnTo>
                  <a:lnTo>
                    <a:pt x="340" y="439"/>
                  </a:lnTo>
                  <a:lnTo>
                    <a:pt x="340" y="439"/>
                  </a:lnTo>
                  <a:lnTo>
                    <a:pt x="340" y="446"/>
                  </a:lnTo>
                  <a:lnTo>
                    <a:pt x="340" y="446"/>
                  </a:lnTo>
                  <a:close/>
                  <a:moveTo>
                    <a:pt x="502" y="445"/>
                  </a:moveTo>
                  <a:lnTo>
                    <a:pt x="502" y="445"/>
                  </a:lnTo>
                  <a:lnTo>
                    <a:pt x="508" y="445"/>
                  </a:lnTo>
                  <a:lnTo>
                    <a:pt x="511" y="442"/>
                  </a:lnTo>
                  <a:lnTo>
                    <a:pt x="511" y="442"/>
                  </a:lnTo>
                  <a:lnTo>
                    <a:pt x="509" y="440"/>
                  </a:lnTo>
                  <a:lnTo>
                    <a:pt x="506" y="440"/>
                  </a:lnTo>
                  <a:lnTo>
                    <a:pt x="502" y="445"/>
                  </a:lnTo>
                  <a:lnTo>
                    <a:pt x="502" y="445"/>
                  </a:lnTo>
                  <a:close/>
                  <a:moveTo>
                    <a:pt x="58" y="445"/>
                  </a:moveTo>
                  <a:lnTo>
                    <a:pt x="58" y="445"/>
                  </a:lnTo>
                  <a:lnTo>
                    <a:pt x="58" y="443"/>
                  </a:lnTo>
                  <a:lnTo>
                    <a:pt x="59" y="442"/>
                  </a:lnTo>
                  <a:lnTo>
                    <a:pt x="58" y="440"/>
                  </a:lnTo>
                  <a:lnTo>
                    <a:pt x="56" y="440"/>
                  </a:lnTo>
                  <a:lnTo>
                    <a:pt x="56" y="440"/>
                  </a:lnTo>
                  <a:lnTo>
                    <a:pt x="56" y="442"/>
                  </a:lnTo>
                  <a:lnTo>
                    <a:pt x="58" y="445"/>
                  </a:lnTo>
                  <a:lnTo>
                    <a:pt x="58" y="445"/>
                  </a:lnTo>
                  <a:close/>
                  <a:moveTo>
                    <a:pt x="282" y="442"/>
                  </a:moveTo>
                  <a:lnTo>
                    <a:pt x="282" y="442"/>
                  </a:lnTo>
                  <a:lnTo>
                    <a:pt x="282" y="443"/>
                  </a:lnTo>
                  <a:lnTo>
                    <a:pt x="282" y="445"/>
                  </a:lnTo>
                  <a:lnTo>
                    <a:pt x="285" y="448"/>
                  </a:lnTo>
                  <a:lnTo>
                    <a:pt x="288" y="449"/>
                  </a:lnTo>
                  <a:lnTo>
                    <a:pt x="290" y="451"/>
                  </a:lnTo>
                  <a:lnTo>
                    <a:pt x="290" y="452"/>
                  </a:lnTo>
                  <a:lnTo>
                    <a:pt x="290" y="452"/>
                  </a:lnTo>
                  <a:lnTo>
                    <a:pt x="287" y="452"/>
                  </a:lnTo>
                  <a:lnTo>
                    <a:pt x="285" y="452"/>
                  </a:lnTo>
                  <a:lnTo>
                    <a:pt x="285" y="452"/>
                  </a:lnTo>
                  <a:lnTo>
                    <a:pt x="288" y="460"/>
                  </a:lnTo>
                  <a:lnTo>
                    <a:pt x="288" y="460"/>
                  </a:lnTo>
                  <a:lnTo>
                    <a:pt x="293" y="462"/>
                  </a:lnTo>
                  <a:lnTo>
                    <a:pt x="299" y="462"/>
                  </a:lnTo>
                  <a:lnTo>
                    <a:pt x="302" y="463"/>
                  </a:lnTo>
                  <a:lnTo>
                    <a:pt x="305" y="462"/>
                  </a:lnTo>
                  <a:lnTo>
                    <a:pt x="305" y="462"/>
                  </a:lnTo>
                  <a:lnTo>
                    <a:pt x="303" y="460"/>
                  </a:lnTo>
                  <a:lnTo>
                    <a:pt x="300" y="459"/>
                  </a:lnTo>
                  <a:lnTo>
                    <a:pt x="299" y="454"/>
                  </a:lnTo>
                  <a:lnTo>
                    <a:pt x="299" y="454"/>
                  </a:lnTo>
                  <a:lnTo>
                    <a:pt x="296" y="456"/>
                  </a:lnTo>
                  <a:lnTo>
                    <a:pt x="294" y="454"/>
                  </a:lnTo>
                  <a:lnTo>
                    <a:pt x="293" y="452"/>
                  </a:lnTo>
                  <a:lnTo>
                    <a:pt x="293" y="451"/>
                  </a:lnTo>
                  <a:lnTo>
                    <a:pt x="293" y="451"/>
                  </a:lnTo>
                  <a:lnTo>
                    <a:pt x="300" y="454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4"/>
                  </a:lnTo>
                  <a:lnTo>
                    <a:pt x="312" y="449"/>
                  </a:lnTo>
                  <a:lnTo>
                    <a:pt x="309" y="442"/>
                  </a:lnTo>
                  <a:lnTo>
                    <a:pt x="309" y="442"/>
                  </a:lnTo>
                  <a:lnTo>
                    <a:pt x="303" y="442"/>
                  </a:lnTo>
                  <a:lnTo>
                    <a:pt x="296" y="440"/>
                  </a:lnTo>
                  <a:lnTo>
                    <a:pt x="288" y="440"/>
                  </a:lnTo>
                  <a:lnTo>
                    <a:pt x="282" y="442"/>
                  </a:lnTo>
                  <a:lnTo>
                    <a:pt x="282" y="442"/>
                  </a:lnTo>
                  <a:close/>
                  <a:moveTo>
                    <a:pt x="399" y="440"/>
                  </a:moveTo>
                  <a:lnTo>
                    <a:pt x="399" y="440"/>
                  </a:lnTo>
                  <a:lnTo>
                    <a:pt x="396" y="442"/>
                  </a:lnTo>
                  <a:lnTo>
                    <a:pt x="395" y="443"/>
                  </a:lnTo>
                  <a:lnTo>
                    <a:pt x="395" y="445"/>
                  </a:lnTo>
                  <a:lnTo>
                    <a:pt x="396" y="446"/>
                  </a:lnTo>
                  <a:lnTo>
                    <a:pt x="399" y="449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45"/>
                  </a:lnTo>
                  <a:lnTo>
                    <a:pt x="401" y="442"/>
                  </a:lnTo>
                  <a:lnTo>
                    <a:pt x="399" y="440"/>
                  </a:lnTo>
                  <a:lnTo>
                    <a:pt x="399" y="440"/>
                  </a:lnTo>
                  <a:close/>
                  <a:moveTo>
                    <a:pt x="462" y="448"/>
                  </a:moveTo>
                  <a:lnTo>
                    <a:pt x="462" y="448"/>
                  </a:lnTo>
                  <a:lnTo>
                    <a:pt x="466" y="449"/>
                  </a:lnTo>
                  <a:lnTo>
                    <a:pt x="470" y="448"/>
                  </a:lnTo>
                  <a:lnTo>
                    <a:pt x="470" y="448"/>
                  </a:lnTo>
                  <a:lnTo>
                    <a:pt x="468" y="446"/>
                  </a:lnTo>
                  <a:lnTo>
                    <a:pt x="468" y="445"/>
                  </a:lnTo>
                  <a:lnTo>
                    <a:pt x="468" y="442"/>
                  </a:lnTo>
                  <a:lnTo>
                    <a:pt x="466" y="440"/>
                  </a:lnTo>
                  <a:lnTo>
                    <a:pt x="466" y="440"/>
                  </a:lnTo>
                  <a:lnTo>
                    <a:pt x="465" y="445"/>
                  </a:lnTo>
                  <a:lnTo>
                    <a:pt x="462" y="448"/>
                  </a:lnTo>
                  <a:lnTo>
                    <a:pt x="462" y="448"/>
                  </a:lnTo>
                  <a:close/>
                  <a:moveTo>
                    <a:pt x="518" y="442"/>
                  </a:moveTo>
                  <a:lnTo>
                    <a:pt x="518" y="442"/>
                  </a:lnTo>
                  <a:lnTo>
                    <a:pt x="518" y="445"/>
                  </a:lnTo>
                  <a:lnTo>
                    <a:pt x="520" y="448"/>
                  </a:lnTo>
                  <a:lnTo>
                    <a:pt x="523" y="452"/>
                  </a:lnTo>
                  <a:lnTo>
                    <a:pt x="523" y="452"/>
                  </a:lnTo>
                  <a:lnTo>
                    <a:pt x="524" y="446"/>
                  </a:lnTo>
                  <a:lnTo>
                    <a:pt x="524" y="443"/>
                  </a:lnTo>
                  <a:lnTo>
                    <a:pt x="521" y="440"/>
                  </a:lnTo>
                  <a:lnTo>
                    <a:pt x="521" y="440"/>
                  </a:lnTo>
                  <a:lnTo>
                    <a:pt x="520" y="442"/>
                  </a:lnTo>
                  <a:lnTo>
                    <a:pt x="518" y="442"/>
                  </a:lnTo>
                  <a:lnTo>
                    <a:pt x="518" y="442"/>
                  </a:lnTo>
                  <a:close/>
                  <a:moveTo>
                    <a:pt x="128" y="446"/>
                  </a:moveTo>
                  <a:lnTo>
                    <a:pt x="128" y="446"/>
                  </a:lnTo>
                  <a:lnTo>
                    <a:pt x="131" y="445"/>
                  </a:lnTo>
                  <a:lnTo>
                    <a:pt x="131" y="445"/>
                  </a:lnTo>
                  <a:lnTo>
                    <a:pt x="130" y="443"/>
                  </a:lnTo>
                  <a:lnTo>
                    <a:pt x="128" y="442"/>
                  </a:lnTo>
                  <a:lnTo>
                    <a:pt x="128" y="442"/>
                  </a:lnTo>
                  <a:lnTo>
                    <a:pt x="128" y="446"/>
                  </a:lnTo>
                  <a:lnTo>
                    <a:pt x="128" y="446"/>
                  </a:lnTo>
                  <a:close/>
                  <a:moveTo>
                    <a:pt x="598" y="448"/>
                  </a:moveTo>
                  <a:lnTo>
                    <a:pt x="598" y="448"/>
                  </a:lnTo>
                  <a:lnTo>
                    <a:pt x="599" y="446"/>
                  </a:lnTo>
                  <a:lnTo>
                    <a:pt x="601" y="443"/>
                  </a:lnTo>
                  <a:lnTo>
                    <a:pt x="601" y="443"/>
                  </a:lnTo>
                  <a:lnTo>
                    <a:pt x="599" y="442"/>
                  </a:lnTo>
                  <a:lnTo>
                    <a:pt x="598" y="442"/>
                  </a:lnTo>
                  <a:lnTo>
                    <a:pt x="598" y="442"/>
                  </a:lnTo>
                  <a:lnTo>
                    <a:pt x="598" y="445"/>
                  </a:lnTo>
                  <a:lnTo>
                    <a:pt x="598" y="448"/>
                  </a:lnTo>
                  <a:lnTo>
                    <a:pt x="598" y="448"/>
                  </a:lnTo>
                  <a:lnTo>
                    <a:pt x="598" y="448"/>
                  </a:lnTo>
                  <a:close/>
                  <a:moveTo>
                    <a:pt x="105" y="451"/>
                  </a:moveTo>
                  <a:lnTo>
                    <a:pt x="105" y="451"/>
                  </a:lnTo>
                  <a:lnTo>
                    <a:pt x="105" y="448"/>
                  </a:lnTo>
                  <a:lnTo>
                    <a:pt x="105" y="446"/>
                  </a:lnTo>
                  <a:lnTo>
                    <a:pt x="107" y="445"/>
                  </a:lnTo>
                  <a:lnTo>
                    <a:pt x="105" y="443"/>
                  </a:lnTo>
                  <a:lnTo>
                    <a:pt x="105" y="443"/>
                  </a:lnTo>
                  <a:lnTo>
                    <a:pt x="104" y="448"/>
                  </a:lnTo>
                  <a:lnTo>
                    <a:pt x="104" y="449"/>
                  </a:lnTo>
                  <a:lnTo>
                    <a:pt x="105" y="451"/>
                  </a:lnTo>
                  <a:lnTo>
                    <a:pt x="105" y="451"/>
                  </a:lnTo>
                  <a:close/>
                  <a:moveTo>
                    <a:pt x="373" y="446"/>
                  </a:moveTo>
                  <a:lnTo>
                    <a:pt x="373" y="446"/>
                  </a:lnTo>
                  <a:lnTo>
                    <a:pt x="375" y="454"/>
                  </a:lnTo>
                  <a:lnTo>
                    <a:pt x="375" y="454"/>
                  </a:lnTo>
                  <a:lnTo>
                    <a:pt x="378" y="451"/>
                  </a:lnTo>
                  <a:lnTo>
                    <a:pt x="380" y="449"/>
                  </a:lnTo>
                  <a:lnTo>
                    <a:pt x="380" y="446"/>
                  </a:lnTo>
                  <a:lnTo>
                    <a:pt x="378" y="443"/>
                  </a:lnTo>
                  <a:lnTo>
                    <a:pt x="378" y="443"/>
                  </a:lnTo>
                  <a:lnTo>
                    <a:pt x="377" y="443"/>
                  </a:lnTo>
                  <a:lnTo>
                    <a:pt x="375" y="445"/>
                  </a:lnTo>
                  <a:lnTo>
                    <a:pt x="373" y="446"/>
                  </a:lnTo>
                  <a:lnTo>
                    <a:pt x="373" y="446"/>
                  </a:lnTo>
                  <a:close/>
                  <a:moveTo>
                    <a:pt x="271" y="454"/>
                  </a:moveTo>
                  <a:lnTo>
                    <a:pt x="271" y="454"/>
                  </a:lnTo>
                  <a:lnTo>
                    <a:pt x="271" y="452"/>
                  </a:lnTo>
                  <a:lnTo>
                    <a:pt x="271" y="449"/>
                  </a:lnTo>
                  <a:lnTo>
                    <a:pt x="268" y="445"/>
                  </a:lnTo>
                  <a:lnTo>
                    <a:pt x="268" y="445"/>
                  </a:lnTo>
                  <a:lnTo>
                    <a:pt x="265" y="445"/>
                  </a:lnTo>
                  <a:lnTo>
                    <a:pt x="264" y="443"/>
                  </a:lnTo>
                  <a:lnTo>
                    <a:pt x="264" y="443"/>
                  </a:lnTo>
                  <a:lnTo>
                    <a:pt x="262" y="445"/>
                  </a:lnTo>
                  <a:lnTo>
                    <a:pt x="262" y="448"/>
                  </a:lnTo>
                  <a:lnTo>
                    <a:pt x="264" y="451"/>
                  </a:lnTo>
                  <a:lnTo>
                    <a:pt x="268" y="452"/>
                  </a:lnTo>
                  <a:lnTo>
                    <a:pt x="271" y="454"/>
                  </a:lnTo>
                  <a:lnTo>
                    <a:pt x="271" y="454"/>
                  </a:lnTo>
                  <a:close/>
                  <a:moveTo>
                    <a:pt x="412" y="449"/>
                  </a:moveTo>
                  <a:lnTo>
                    <a:pt x="412" y="449"/>
                  </a:lnTo>
                  <a:lnTo>
                    <a:pt x="410" y="446"/>
                  </a:lnTo>
                  <a:lnTo>
                    <a:pt x="410" y="445"/>
                  </a:lnTo>
                  <a:lnTo>
                    <a:pt x="409" y="443"/>
                  </a:lnTo>
                  <a:lnTo>
                    <a:pt x="409" y="443"/>
                  </a:lnTo>
                  <a:lnTo>
                    <a:pt x="409" y="446"/>
                  </a:lnTo>
                  <a:lnTo>
                    <a:pt x="412" y="449"/>
                  </a:lnTo>
                  <a:lnTo>
                    <a:pt x="412" y="449"/>
                  </a:lnTo>
                  <a:close/>
                  <a:moveTo>
                    <a:pt x="549" y="448"/>
                  </a:moveTo>
                  <a:lnTo>
                    <a:pt x="549" y="448"/>
                  </a:lnTo>
                  <a:lnTo>
                    <a:pt x="552" y="448"/>
                  </a:lnTo>
                  <a:lnTo>
                    <a:pt x="552" y="445"/>
                  </a:lnTo>
                  <a:lnTo>
                    <a:pt x="552" y="445"/>
                  </a:lnTo>
                  <a:lnTo>
                    <a:pt x="550" y="443"/>
                  </a:lnTo>
                  <a:lnTo>
                    <a:pt x="549" y="443"/>
                  </a:lnTo>
                  <a:lnTo>
                    <a:pt x="547" y="445"/>
                  </a:lnTo>
                  <a:lnTo>
                    <a:pt x="547" y="445"/>
                  </a:lnTo>
                  <a:lnTo>
                    <a:pt x="549" y="445"/>
                  </a:lnTo>
                  <a:lnTo>
                    <a:pt x="549" y="446"/>
                  </a:lnTo>
                  <a:lnTo>
                    <a:pt x="547" y="448"/>
                  </a:lnTo>
                  <a:lnTo>
                    <a:pt x="549" y="448"/>
                  </a:lnTo>
                  <a:lnTo>
                    <a:pt x="549" y="448"/>
                  </a:lnTo>
                  <a:close/>
                  <a:moveTo>
                    <a:pt x="653" y="449"/>
                  </a:moveTo>
                  <a:lnTo>
                    <a:pt x="653" y="449"/>
                  </a:lnTo>
                  <a:lnTo>
                    <a:pt x="654" y="446"/>
                  </a:lnTo>
                  <a:lnTo>
                    <a:pt x="654" y="445"/>
                  </a:lnTo>
                  <a:lnTo>
                    <a:pt x="653" y="445"/>
                  </a:lnTo>
                  <a:lnTo>
                    <a:pt x="653" y="445"/>
                  </a:lnTo>
                  <a:lnTo>
                    <a:pt x="653" y="446"/>
                  </a:lnTo>
                  <a:lnTo>
                    <a:pt x="653" y="448"/>
                  </a:lnTo>
                  <a:lnTo>
                    <a:pt x="653" y="449"/>
                  </a:lnTo>
                  <a:lnTo>
                    <a:pt x="653" y="449"/>
                  </a:lnTo>
                  <a:close/>
                  <a:moveTo>
                    <a:pt x="681" y="451"/>
                  </a:moveTo>
                  <a:lnTo>
                    <a:pt x="681" y="451"/>
                  </a:lnTo>
                  <a:lnTo>
                    <a:pt x="685" y="448"/>
                  </a:lnTo>
                  <a:lnTo>
                    <a:pt x="685" y="445"/>
                  </a:lnTo>
                  <a:lnTo>
                    <a:pt x="685" y="445"/>
                  </a:lnTo>
                  <a:lnTo>
                    <a:pt x="685" y="445"/>
                  </a:lnTo>
                  <a:lnTo>
                    <a:pt x="683" y="446"/>
                  </a:lnTo>
                  <a:lnTo>
                    <a:pt x="681" y="451"/>
                  </a:lnTo>
                  <a:lnTo>
                    <a:pt x="681" y="451"/>
                  </a:lnTo>
                  <a:close/>
                  <a:moveTo>
                    <a:pt x="67" y="469"/>
                  </a:moveTo>
                  <a:lnTo>
                    <a:pt x="67" y="469"/>
                  </a:lnTo>
                  <a:lnTo>
                    <a:pt x="69" y="463"/>
                  </a:lnTo>
                  <a:lnTo>
                    <a:pt x="69" y="459"/>
                  </a:lnTo>
                  <a:lnTo>
                    <a:pt x="69" y="445"/>
                  </a:lnTo>
                  <a:lnTo>
                    <a:pt x="69" y="445"/>
                  </a:lnTo>
                  <a:lnTo>
                    <a:pt x="65" y="446"/>
                  </a:lnTo>
                  <a:lnTo>
                    <a:pt x="64" y="446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2" y="445"/>
                  </a:lnTo>
                  <a:lnTo>
                    <a:pt x="61" y="451"/>
                  </a:lnTo>
                  <a:lnTo>
                    <a:pt x="61" y="459"/>
                  </a:lnTo>
                  <a:lnTo>
                    <a:pt x="62" y="466"/>
                  </a:lnTo>
                  <a:lnTo>
                    <a:pt x="64" y="468"/>
                  </a:lnTo>
                  <a:lnTo>
                    <a:pt x="67" y="469"/>
                  </a:lnTo>
                  <a:lnTo>
                    <a:pt x="67" y="469"/>
                  </a:lnTo>
                  <a:close/>
                  <a:moveTo>
                    <a:pt x="113" y="457"/>
                  </a:moveTo>
                  <a:lnTo>
                    <a:pt x="113" y="457"/>
                  </a:lnTo>
                  <a:lnTo>
                    <a:pt x="116" y="456"/>
                  </a:lnTo>
                  <a:lnTo>
                    <a:pt x="117" y="454"/>
                  </a:lnTo>
                  <a:lnTo>
                    <a:pt x="117" y="454"/>
                  </a:lnTo>
                  <a:lnTo>
                    <a:pt x="114" y="449"/>
                  </a:lnTo>
                  <a:lnTo>
                    <a:pt x="111" y="445"/>
                  </a:lnTo>
                  <a:lnTo>
                    <a:pt x="111" y="445"/>
                  </a:lnTo>
                  <a:lnTo>
                    <a:pt x="111" y="451"/>
                  </a:lnTo>
                  <a:lnTo>
                    <a:pt x="113" y="457"/>
                  </a:lnTo>
                  <a:lnTo>
                    <a:pt x="113" y="457"/>
                  </a:lnTo>
                  <a:close/>
                  <a:moveTo>
                    <a:pt x="244" y="446"/>
                  </a:moveTo>
                  <a:lnTo>
                    <a:pt x="244" y="446"/>
                  </a:lnTo>
                  <a:lnTo>
                    <a:pt x="247" y="451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5" y="451"/>
                  </a:lnTo>
                  <a:lnTo>
                    <a:pt x="255" y="449"/>
                  </a:lnTo>
                  <a:lnTo>
                    <a:pt x="253" y="445"/>
                  </a:lnTo>
                  <a:lnTo>
                    <a:pt x="253" y="445"/>
                  </a:lnTo>
                  <a:lnTo>
                    <a:pt x="248" y="445"/>
                  </a:lnTo>
                  <a:lnTo>
                    <a:pt x="244" y="446"/>
                  </a:lnTo>
                  <a:lnTo>
                    <a:pt x="244" y="446"/>
                  </a:lnTo>
                  <a:close/>
                  <a:moveTo>
                    <a:pt x="87" y="454"/>
                  </a:moveTo>
                  <a:lnTo>
                    <a:pt x="87" y="454"/>
                  </a:lnTo>
                  <a:lnTo>
                    <a:pt x="88" y="452"/>
                  </a:lnTo>
                  <a:lnTo>
                    <a:pt x="88" y="449"/>
                  </a:lnTo>
                  <a:lnTo>
                    <a:pt x="88" y="446"/>
                  </a:lnTo>
                  <a:lnTo>
                    <a:pt x="87" y="445"/>
                  </a:lnTo>
                  <a:lnTo>
                    <a:pt x="87" y="445"/>
                  </a:lnTo>
                  <a:lnTo>
                    <a:pt x="87" y="454"/>
                  </a:lnTo>
                  <a:lnTo>
                    <a:pt x="87" y="454"/>
                  </a:lnTo>
                  <a:close/>
                  <a:moveTo>
                    <a:pt x="215" y="452"/>
                  </a:moveTo>
                  <a:lnTo>
                    <a:pt x="215" y="452"/>
                  </a:lnTo>
                  <a:lnTo>
                    <a:pt x="219" y="465"/>
                  </a:lnTo>
                  <a:lnTo>
                    <a:pt x="219" y="465"/>
                  </a:lnTo>
                  <a:lnTo>
                    <a:pt x="224" y="462"/>
                  </a:lnTo>
                  <a:lnTo>
                    <a:pt x="227" y="457"/>
                  </a:lnTo>
                  <a:lnTo>
                    <a:pt x="227" y="457"/>
                  </a:lnTo>
                  <a:lnTo>
                    <a:pt x="224" y="446"/>
                  </a:lnTo>
                  <a:lnTo>
                    <a:pt x="224" y="446"/>
                  </a:lnTo>
                  <a:lnTo>
                    <a:pt x="218" y="449"/>
                  </a:lnTo>
                  <a:lnTo>
                    <a:pt x="215" y="452"/>
                  </a:lnTo>
                  <a:lnTo>
                    <a:pt x="215" y="452"/>
                  </a:lnTo>
                  <a:close/>
                  <a:moveTo>
                    <a:pt x="503" y="449"/>
                  </a:moveTo>
                  <a:lnTo>
                    <a:pt x="503" y="449"/>
                  </a:lnTo>
                  <a:lnTo>
                    <a:pt x="503" y="459"/>
                  </a:lnTo>
                  <a:lnTo>
                    <a:pt x="505" y="463"/>
                  </a:lnTo>
                  <a:lnTo>
                    <a:pt x="506" y="466"/>
                  </a:lnTo>
                  <a:lnTo>
                    <a:pt x="506" y="466"/>
                  </a:lnTo>
                  <a:lnTo>
                    <a:pt x="511" y="465"/>
                  </a:lnTo>
                  <a:lnTo>
                    <a:pt x="514" y="462"/>
                  </a:lnTo>
                  <a:lnTo>
                    <a:pt x="520" y="454"/>
                  </a:lnTo>
                  <a:lnTo>
                    <a:pt x="520" y="454"/>
                  </a:lnTo>
                  <a:lnTo>
                    <a:pt x="517" y="449"/>
                  </a:lnTo>
                  <a:lnTo>
                    <a:pt x="514" y="448"/>
                  </a:lnTo>
                  <a:lnTo>
                    <a:pt x="509" y="448"/>
                  </a:lnTo>
                  <a:lnTo>
                    <a:pt x="503" y="449"/>
                  </a:lnTo>
                  <a:lnTo>
                    <a:pt x="503" y="449"/>
                  </a:lnTo>
                  <a:close/>
                  <a:moveTo>
                    <a:pt x="146" y="451"/>
                  </a:moveTo>
                  <a:lnTo>
                    <a:pt x="146" y="451"/>
                  </a:lnTo>
                  <a:lnTo>
                    <a:pt x="149" y="451"/>
                  </a:lnTo>
                  <a:lnTo>
                    <a:pt x="149" y="449"/>
                  </a:lnTo>
                  <a:lnTo>
                    <a:pt x="149" y="448"/>
                  </a:lnTo>
                  <a:lnTo>
                    <a:pt x="149" y="446"/>
                  </a:lnTo>
                  <a:lnTo>
                    <a:pt x="149" y="446"/>
                  </a:lnTo>
                  <a:lnTo>
                    <a:pt x="146" y="451"/>
                  </a:lnTo>
                  <a:lnTo>
                    <a:pt x="146" y="451"/>
                  </a:lnTo>
                  <a:close/>
                  <a:moveTo>
                    <a:pt x="230" y="454"/>
                  </a:moveTo>
                  <a:lnTo>
                    <a:pt x="230" y="454"/>
                  </a:lnTo>
                  <a:lnTo>
                    <a:pt x="233" y="451"/>
                  </a:lnTo>
                  <a:lnTo>
                    <a:pt x="235" y="449"/>
                  </a:lnTo>
                  <a:lnTo>
                    <a:pt x="235" y="449"/>
                  </a:lnTo>
                  <a:lnTo>
                    <a:pt x="233" y="448"/>
                  </a:lnTo>
                  <a:lnTo>
                    <a:pt x="230" y="446"/>
                  </a:lnTo>
                  <a:lnTo>
                    <a:pt x="230" y="446"/>
                  </a:lnTo>
                  <a:lnTo>
                    <a:pt x="230" y="448"/>
                  </a:lnTo>
                  <a:lnTo>
                    <a:pt x="230" y="449"/>
                  </a:lnTo>
                  <a:lnTo>
                    <a:pt x="230" y="454"/>
                  </a:lnTo>
                  <a:lnTo>
                    <a:pt x="230" y="454"/>
                  </a:lnTo>
                  <a:close/>
                  <a:moveTo>
                    <a:pt x="277" y="457"/>
                  </a:moveTo>
                  <a:lnTo>
                    <a:pt x="277" y="457"/>
                  </a:lnTo>
                  <a:lnTo>
                    <a:pt x="280" y="457"/>
                  </a:lnTo>
                  <a:lnTo>
                    <a:pt x="282" y="459"/>
                  </a:lnTo>
                  <a:lnTo>
                    <a:pt x="282" y="459"/>
                  </a:lnTo>
                  <a:lnTo>
                    <a:pt x="279" y="451"/>
                  </a:lnTo>
                  <a:lnTo>
                    <a:pt x="277" y="448"/>
                  </a:lnTo>
                  <a:lnTo>
                    <a:pt x="274" y="446"/>
                  </a:lnTo>
                  <a:lnTo>
                    <a:pt x="274" y="446"/>
                  </a:lnTo>
                  <a:lnTo>
                    <a:pt x="276" y="452"/>
                  </a:lnTo>
                  <a:lnTo>
                    <a:pt x="277" y="457"/>
                  </a:lnTo>
                  <a:lnTo>
                    <a:pt x="277" y="457"/>
                  </a:lnTo>
                  <a:close/>
                  <a:moveTo>
                    <a:pt x="168" y="456"/>
                  </a:moveTo>
                  <a:lnTo>
                    <a:pt x="168" y="456"/>
                  </a:lnTo>
                  <a:lnTo>
                    <a:pt x="169" y="454"/>
                  </a:lnTo>
                  <a:lnTo>
                    <a:pt x="169" y="452"/>
                  </a:lnTo>
                  <a:lnTo>
                    <a:pt x="169" y="448"/>
                  </a:lnTo>
                  <a:lnTo>
                    <a:pt x="169" y="448"/>
                  </a:lnTo>
                  <a:lnTo>
                    <a:pt x="166" y="448"/>
                  </a:lnTo>
                  <a:lnTo>
                    <a:pt x="166" y="448"/>
                  </a:lnTo>
                  <a:lnTo>
                    <a:pt x="166" y="452"/>
                  </a:lnTo>
                  <a:lnTo>
                    <a:pt x="168" y="456"/>
                  </a:lnTo>
                  <a:lnTo>
                    <a:pt x="168" y="456"/>
                  </a:lnTo>
                  <a:close/>
                  <a:moveTo>
                    <a:pt x="442" y="452"/>
                  </a:moveTo>
                  <a:lnTo>
                    <a:pt x="442" y="452"/>
                  </a:lnTo>
                  <a:lnTo>
                    <a:pt x="444" y="454"/>
                  </a:lnTo>
                  <a:lnTo>
                    <a:pt x="444" y="454"/>
                  </a:lnTo>
                  <a:lnTo>
                    <a:pt x="444" y="449"/>
                  </a:lnTo>
                  <a:lnTo>
                    <a:pt x="444" y="448"/>
                  </a:lnTo>
                  <a:lnTo>
                    <a:pt x="442" y="448"/>
                  </a:lnTo>
                  <a:lnTo>
                    <a:pt x="442" y="448"/>
                  </a:lnTo>
                  <a:lnTo>
                    <a:pt x="442" y="449"/>
                  </a:lnTo>
                  <a:lnTo>
                    <a:pt x="442" y="452"/>
                  </a:lnTo>
                  <a:lnTo>
                    <a:pt x="442" y="452"/>
                  </a:lnTo>
                  <a:close/>
                  <a:moveTo>
                    <a:pt x="177" y="468"/>
                  </a:moveTo>
                  <a:lnTo>
                    <a:pt x="177" y="468"/>
                  </a:lnTo>
                  <a:lnTo>
                    <a:pt x="184" y="469"/>
                  </a:lnTo>
                  <a:lnTo>
                    <a:pt x="187" y="469"/>
                  </a:lnTo>
                  <a:lnTo>
                    <a:pt x="189" y="468"/>
                  </a:lnTo>
                  <a:lnTo>
                    <a:pt x="189" y="468"/>
                  </a:lnTo>
                  <a:lnTo>
                    <a:pt x="187" y="463"/>
                  </a:lnTo>
                  <a:lnTo>
                    <a:pt x="187" y="459"/>
                  </a:lnTo>
                  <a:lnTo>
                    <a:pt x="186" y="454"/>
                  </a:lnTo>
                  <a:lnTo>
                    <a:pt x="186" y="448"/>
                  </a:lnTo>
                  <a:lnTo>
                    <a:pt x="186" y="448"/>
                  </a:lnTo>
                  <a:lnTo>
                    <a:pt x="180" y="451"/>
                  </a:lnTo>
                  <a:lnTo>
                    <a:pt x="177" y="456"/>
                  </a:lnTo>
                  <a:lnTo>
                    <a:pt x="175" y="462"/>
                  </a:lnTo>
                  <a:lnTo>
                    <a:pt x="177" y="468"/>
                  </a:lnTo>
                  <a:lnTo>
                    <a:pt x="177" y="468"/>
                  </a:lnTo>
                  <a:close/>
                  <a:moveTo>
                    <a:pt x="395" y="465"/>
                  </a:moveTo>
                  <a:lnTo>
                    <a:pt x="395" y="465"/>
                  </a:lnTo>
                  <a:lnTo>
                    <a:pt x="399" y="462"/>
                  </a:lnTo>
                  <a:lnTo>
                    <a:pt x="404" y="457"/>
                  </a:lnTo>
                  <a:lnTo>
                    <a:pt x="404" y="457"/>
                  </a:lnTo>
                  <a:lnTo>
                    <a:pt x="389" y="448"/>
                  </a:lnTo>
                  <a:lnTo>
                    <a:pt x="389" y="448"/>
                  </a:lnTo>
                  <a:lnTo>
                    <a:pt x="389" y="449"/>
                  </a:lnTo>
                  <a:lnTo>
                    <a:pt x="389" y="452"/>
                  </a:lnTo>
                  <a:lnTo>
                    <a:pt x="390" y="456"/>
                  </a:lnTo>
                  <a:lnTo>
                    <a:pt x="393" y="460"/>
                  </a:lnTo>
                  <a:lnTo>
                    <a:pt x="395" y="465"/>
                  </a:lnTo>
                  <a:lnTo>
                    <a:pt x="395" y="465"/>
                  </a:lnTo>
                  <a:close/>
                  <a:moveTo>
                    <a:pt x="476" y="452"/>
                  </a:moveTo>
                  <a:lnTo>
                    <a:pt x="476" y="452"/>
                  </a:lnTo>
                  <a:lnTo>
                    <a:pt x="476" y="449"/>
                  </a:lnTo>
                  <a:lnTo>
                    <a:pt x="473" y="448"/>
                  </a:lnTo>
                  <a:lnTo>
                    <a:pt x="473" y="448"/>
                  </a:lnTo>
                  <a:lnTo>
                    <a:pt x="474" y="451"/>
                  </a:lnTo>
                  <a:lnTo>
                    <a:pt x="474" y="452"/>
                  </a:lnTo>
                  <a:lnTo>
                    <a:pt x="476" y="452"/>
                  </a:lnTo>
                  <a:lnTo>
                    <a:pt x="476" y="452"/>
                  </a:lnTo>
                  <a:close/>
                  <a:moveTo>
                    <a:pt x="540" y="459"/>
                  </a:moveTo>
                  <a:lnTo>
                    <a:pt x="540" y="459"/>
                  </a:lnTo>
                  <a:lnTo>
                    <a:pt x="543" y="457"/>
                  </a:lnTo>
                  <a:lnTo>
                    <a:pt x="544" y="454"/>
                  </a:lnTo>
                  <a:lnTo>
                    <a:pt x="543" y="451"/>
                  </a:lnTo>
                  <a:lnTo>
                    <a:pt x="541" y="449"/>
                  </a:lnTo>
                  <a:lnTo>
                    <a:pt x="540" y="448"/>
                  </a:lnTo>
                  <a:lnTo>
                    <a:pt x="540" y="448"/>
                  </a:lnTo>
                  <a:lnTo>
                    <a:pt x="538" y="451"/>
                  </a:lnTo>
                  <a:lnTo>
                    <a:pt x="538" y="452"/>
                  </a:lnTo>
                  <a:lnTo>
                    <a:pt x="540" y="459"/>
                  </a:lnTo>
                  <a:lnTo>
                    <a:pt x="540" y="459"/>
                  </a:lnTo>
                  <a:close/>
                  <a:moveTo>
                    <a:pt x="685" y="459"/>
                  </a:moveTo>
                  <a:lnTo>
                    <a:pt x="685" y="459"/>
                  </a:lnTo>
                  <a:lnTo>
                    <a:pt x="686" y="460"/>
                  </a:lnTo>
                  <a:lnTo>
                    <a:pt x="689" y="460"/>
                  </a:lnTo>
                  <a:lnTo>
                    <a:pt x="689" y="460"/>
                  </a:lnTo>
                  <a:lnTo>
                    <a:pt x="691" y="456"/>
                  </a:lnTo>
                  <a:lnTo>
                    <a:pt x="691" y="452"/>
                  </a:lnTo>
                  <a:lnTo>
                    <a:pt x="689" y="448"/>
                  </a:lnTo>
                  <a:lnTo>
                    <a:pt x="689" y="448"/>
                  </a:lnTo>
                  <a:lnTo>
                    <a:pt x="688" y="454"/>
                  </a:lnTo>
                  <a:lnTo>
                    <a:pt x="685" y="459"/>
                  </a:lnTo>
                  <a:lnTo>
                    <a:pt x="685" y="459"/>
                  </a:lnTo>
                  <a:close/>
                  <a:moveTo>
                    <a:pt x="191" y="449"/>
                  </a:moveTo>
                  <a:lnTo>
                    <a:pt x="191" y="449"/>
                  </a:lnTo>
                  <a:lnTo>
                    <a:pt x="192" y="469"/>
                  </a:lnTo>
                  <a:lnTo>
                    <a:pt x="192" y="469"/>
                  </a:lnTo>
                  <a:lnTo>
                    <a:pt x="198" y="466"/>
                  </a:lnTo>
                  <a:lnTo>
                    <a:pt x="203" y="462"/>
                  </a:lnTo>
                  <a:lnTo>
                    <a:pt x="204" y="456"/>
                  </a:lnTo>
                  <a:lnTo>
                    <a:pt x="204" y="452"/>
                  </a:lnTo>
                  <a:lnTo>
                    <a:pt x="204" y="449"/>
                  </a:lnTo>
                  <a:lnTo>
                    <a:pt x="204" y="449"/>
                  </a:lnTo>
                  <a:lnTo>
                    <a:pt x="197" y="449"/>
                  </a:lnTo>
                  <a:lnTo>
                    <a:pt x="191" y="449"/>
                  </a:lnTo>
                  <a:lnTo>
                    <a:pt x="191" y="449"/>
                  </a:lnTo>
                  <a:close/>
                  <a:moveTo>
                    <a:pt x="427" y="449"/>
                  </a:moveTo>
                  <a:lnTo>
                    <a:pt x="427" y="449"/>
                  </a:lnTo>
                  <a:lnTo>
                    <a:pt x="428" y="452"/>
                  </a:lnTo>
                  <a:lnTo>
                    <a:pt x="430" y="456"/>
                  </a:lnTo>
                  <a:lnTo>
                    <a:pt x="431" y="457"/>
                  </a:lnTo>
                  <a:lnTo>
                    <a:pt x="433" y="460"/>
                  </a:lnTo>
                  <a:lnTo>
                    <a:pt x="433" y="460"/>
                  </a:lnTo>
                  <a:lnTo>
                    <a:pt x="436" y="459"/>
                  </a:lnTo>
                  <a:lnTo>
                    <a:pt x="439" y="457"/>
                  </a:lnTo>
                  <a:lnTo>
                    <a:pt x="439" y="457"/>
                  </a:lnTo>
                  <a:lnTo>
                    <a:pt x="438" y="456"/>
                  </a:lnTo>
                  <a:lnTo>
                    <a:pt x="438" y="452"/>
                  </a:lnTo>
                  <a:lnTo>
                    <a:pt x="438" y="452"/>
                  </a:lnTo>
                  <a:lnTo>
                    <a:pt x="427" y="449"/>
                  </a:lnTo>
                  <a:lnTo>
                    <a:pt x="427" y="449"/>
                  </a:lnTo>
                  <a:close/>
                  <a:moveTo>
                    <a:pt x="572" y="449"/>
                  </a:moveTo>
                  <a:lnTo>
                    <a:pt x="572" y="449"/>
                  </a:lnTo>
                  <a:lnTo>
                    <a:pt x="572" y="454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5" y="460"/>
                  </a:lnTo>
                  <a:lnTo>
                    <a:pt x="576" y="462"/>
                  </a:lnTo>
                  <a:lnTo>
                    <a:pt x="576" y="462"/>
                  </a:lnTo>
                  <a:lnTo>
                    <a:pt x="578" y="452"/>
                  </a:lnTo>
                  <a:lnTo>
                    <a:pt x="576" y="449"/>
                  </a:lnTo>
                  <a:lnTo>
                    <a:pt x="572" y="449"/>
                  </a:lnTo>
                  <a:lnTo>
                    <a:pt x="572" y="449"/>
                  </a:lnTo>
                  <a:close/>
                  <a:moveTo>
                    <a:pt x="128" y="463"/>
                  </a:moveTo>
                  <a:lnTo>
                    <a:pt x="128" y="463"/>
                  </a:lnTo>
                  <a:lnTo>
                    <a:pt x="134" y="460"/>
                  </a:lnTo>
                  <a:lnTo>
                    <a:pt x="139" y="454"/>
                  </a:lnTo>
                  <a:lnTo>
                    <a:pt x="139" y="454"/>
                  </a:lnTo>
                  <a:lnTo>
                    <a:pt x="137" y="452"/>
                  </a:lnTo>
                  <a:lnTo>
                    <a:pt x="136" y="451"/>
                  </a:lnTo>
                  <a:lnTo>
                    <a:pt x="133" y="451"/>
                  </a:lnTo>
                  <a:lnTo>
                    <a:pt x="131" y="451"/>
                  </a:lnTo>
                  <a:lnTo>
                    <a:pt x="128" y="454"/>
                  </a:lnTo>
                  <a:lnTo>
                    <a:pt x="128" y="456"/>
                  </a:lnTo>
                  <a:lnTo>
                    <a:pt x="126" y="459"/>
                  </a:lnTo>
                  <a:lnTo>
                    <a:pt x="128" y="463"/>
                  </a:lnTo>
                  <a:lnTo>
                    <a:pt x="128" y="463"/>
                  </a:lnTo>
                  <a:close/>
                  <a:moveTo>
                    <a:pt x="634" y="456"/>
                  </a:moveTo>
                  <a:lnTo>
                    <a:pt x="634" y="456"/>
                  </a:lnTo>
                  <a:lnTo>
                    <a:pt x="634" y="457"/>
                  </a:lnTo>
                  <a:lnTo>
                    <a:pt x="633" y="457"/>
                  </a:lnTo>
                  <a:lnTo>
                    <a:pt x="631" y="457"/>
                  </a:lnTo>
                  <a:lnTo>
                    <a:pt x="631" y="457"/>
                  </a:lnTo>
                  <a:lnTo>
                    <a:pt x="631" y="474"/>
                  </a:lnTo>
                  <a:lnTo>
                    <a:pt x="631" y="483"/>
                  </a:lnTo>
                  <a:lnTo>
                    <a:pt x="631" y="491"/>
                  </a:lnTo>
                  <a:lnTo>
                    <a:pt x="631" y="491"/>
                  </a:lnTo>
                  <a:lnTo>
                    <a:pt x="637" y="481"/>
                  </a:lnTo>
                  <a:lnTo>
                    <a:pt x="642" y="471"/>
                  </a:lnTo>
                  <a:lnTo>
                    <a:pt x="646" y="460"/>
                  </a:lnTo>
                  <a:lnTo>
                    <a:pt x="648" y="456"/>
                  </a:lnTo>
                  <a:lnTo>
                    <a:pt x="648" y="449"/>
                  </a:lnTo>
                  <a:lnTo>
                    <a:pt x="648" y="449"/>
                  </a:lnTo>
                  <a:lnTo>
                    <a:pt x="645" y="456"/>
                  </a:lnTo>
                  <a:lnTo>
                    <a:pt x="642" y="459"/>
                  </a:lnTo>
                  <a:lnTo>
                    <a:pt x="637" y="459"/>
                  </a:lnTo>
                  <a:lnTo>
                    <a:pt x="636" y="459"/>
                  </a:lnTo>
                  <a:lnTo>
                    <a:pt x="634" y="456"/>
                  </a:lnTo>
                  <a:lnTo>
                    <a:pt x="634" y="456"/>
                  </a:lnTo>
                  <a:close/>
                  <a:moveTo>
                    <a:pt x="730" y="480"/>
                  </a:moveTo>
                  <a:lnTo>
                    <a:pt x="730" y="480"/>
                  </a:lnTo>
                  <a:lnTo>
                    <a:pt x="733" y="481"/>
                  </a:lnTo>
                  <a:lnTo>
                    <a:pt x="733" y="481"/>
                  </a:lnTo>
                  <a:lnTo>
                    <a:pt x="736" y="474"/>
                  </a:lnTo>
                  <a:lnTo>
                    <a:pt x="736" y="466"/>
                  </a:lnTo>
                  <a:lnTo>
                    <a:pt x="735" y="449"/>
                  </a:lnTo>
                  <a:lnTo>
                    <a:pt x="735" y="449"/>
                  </a:lnTo>
                  <a:lnTo>
                    <a:pt x="733" y="457"/>
                  </a:lnTo>
                  <a:lnTo>
                    <a:pt x="732" y="465"/>
                  </a:lnTo>
                  <a:lnTo>
                    <a:pt x="730" y="480"/>
                  </a:lnTo>
                  <a:lnTo>
                    <a:pt x="730" y="480"/>
                  </a:lnTo>
                  <a:close/>
                  <a:moveTo>
                    <a:pt x="23" y="452"/>
                  </a:moveTo>
                  <a:lnTo>
                    <a:pt x="23" y="452"/>
                  </a:lnTo>
                  <a:lnTo>
                    <a:pt x="26" y="452"/>
                  </a:lnTo>
                  <a:lnTo>
                    <a:pt x="27" y="454"/>
                  </a:lnTo>
                  <a:lnTo>
                    <a:pt x="27" y="454"/>
                  </a:lnTo>
                  <a:lnTo>
                    <a:pt x="27" y="451"/>
                  </a:lnTo>
                  <a:lnTo>
                    <a:pt x="24" y="451"/>
                  </a:lnTo>
                  <a:lnTo>
                    <a:pt x="24" y="451"/>
                  </a:lnTo>
                  <a:lnTo>
                    <a:pt x="23" y="452"/>
                  </a:lnTo>
                  <a:lnTo>
                    <a:pt x="23" y="452"/>
                  </a:lnTo>
                  <a:close/>
                  <a:moveTo>
                    <a:pt x="341" y="454"/>
                  </a:moveTo>
                  <a:lnTo>
                    <a:pt x="341" y="454"/>
                  </a:lnTo>
                  <a:lnTo>
                    <a:pt x="343" y="454"/>
                  </a:lnTo>
                  <a:lnTo>
                    <a:pt x="343" y="454"/>
                  </a:lnTo>
                  <a:lnTo>
                    <a:pt x="341" y="451"/>
                  </a:lnTo>
                  <a:lnTo>
                    <a:pt x="340" y="451"/>
                  </a:lnTo>
                  <a:lnTo>
                    <a:pt x="340" y="451"/>
                  </a:lnTo>
                  <a:lnTo>
                    <a:pt x="340" y="452"/>
                  </a:lnTo>
                  <a:lnTo>
                    <a:pt x="340" y="454"/>
                  </a:lnTo>
                  <a:lnTo>
                    <a:pt x="341" y="454"/>
                  </a:lnTo>
                  <a:lnTo>
                    <a:pt x="341" y="454"/>
                  </a:lnTo>
                  <a:close/>
                  <a:moveTo>
                    <a:pt x="416" y="460"/>
                  </a:moveTo>
                  <a:lnTo>
                    <a:pt x="416" y="460"/>
                  </a:lnTo>
                  <a:lnTo>
                    <a:pt x="413" y="456"/>
                  </a:lnTo>
                  <a:lnTo>
                    <a:pt x="412" y="451"/>
                  </a:lnTo>
                  <a:lnTo>
                    <a:pt x="412" y="451"/>
                  </a:lnTo>
                  <a:lnTo>
                    <a:pt x="412" y="457"/>
                  </a:lnTo>
                  <a:lnTo>
                    <a:pt x="413" y="459"/>
                  </a:lnTo>
                  <a:lnTo>
                    <a:pt x="416" y="460"/>
                  </a:lnTo>
                  <a:lnTo>
                    <a:pt x="416" y="460"/>
                  </a:lnTo>
                  <a:close/>
                  <a:moveTo>
                    <a:pt x="495" y="462"/>
                  </a:moveTo>
                  <a:lnTo>
                    <a:pt x="495" y="462"/>
                  </a:lnTo>
                  <a:lnTo>
                    <a:pt x="497" y="463"/>
                  </a:lnTo>
                  <a:lnTo>
                    <a:pt x="499" y="463"/>
                  </a:lnTo>
                  <a:lnTo>
                    <a:pt x="500" y="463"/>
                  </a:lnTo>
                  <a:lnTo>
                    <a:pt x="500" y="463"/>
                  </a:lnTo>
                  <a:lnTo>
                    <a:pt x="499" y="460"/>
                  </a:lnTo>
                  <a:lnTo>
                    <a:pt x="499" y="457"/>
                  </a:lnTo>
                  <a:lnTo>
                    <a:pt x="499" y="452"/>
                  </a:lnTo>
                  <a:lnTo>
                    <a:pt x="497" y="451"/>
                  </a:lnTo>
                  <a:lnTo>
                    <a:pt x="497" y="451"/>
                  </a:lnTo>
                  <a:lnTo>
                    <a:pt x="495" y="452"/>
                  </a:lnTo>
                  <a:lnTo>
                    <a:pt x="495" y="454"/>
                  </a:lnTo>
                  <a:lnTo>
                    <a:pt x="495" y="462"/>
                  </a:lnTo>
                  <a:lnTo>
                    <a:pt x="495" y="462"/>
                  </a:lnTo>
                  <a:close/>
                  <a:moveTo>
                    <a:pt x="659" y="481"/>
                  </a:moveTo>
                  <a:lnTo>
                    <a:pt x="659" y="481"/>
                  </a:lnTo>
                  <a:lnTo>
                    <a:pt x="662" y="480"/>
                  </a:lnTo>
                  <a:lnTo>
                    <a:pt x="665" y="477"/>
                  </a:lnTo>
                  <a:lnTo>
                    <a:pt x="668" y="468"/>
                  </a:lnTo>
                  <a:lnTo>
                    <a:pt x="669" y="459"/>
                  </a:lnTo>
                  <a:lnTo>
                    <a:pt x="668" y="451"/>
                  </a:lnTo>
                  <a:lnTo>
                    <a:pt x="668" y="451"/>
                  </a:lnTo>
                  <a:lnTo>
                    <a:pt x="666" y="460"/>
                  </a:lnTo>
                  <a:lnTo>
                    <a:pt x="663" y="466"/>
                  </a:lnTo>
                  <a:lnTo>
                    <a:pt x="660" y="474"/>
                  </a:lnTo>
                  <a:lnTo>
                    <a:pt x="659" y="481"/>
                  </a:lnTo>
                  <a:lnTo>
                    <a:pt x="659" y="481"/>
                  </a:lnTo>
                  <a:close/>
                  <a:moveTo>
                    <a:pt x="677" y="463"/>
                  </a:moveTo>
                  <a:lnTo>
                    <a:pt x="677" y="463"/>
                  </a:lnTo>
                  <a:lnTo>
                    <a:pt x="678" y="460"/>
                  </a:lnTo>
                  <a:lnTo>
                    <a:pt x="677" y="457"/>
                  </a:lnTo>
                  <a:lnTo>
                    <a:pt x="677" y="454"/>
                  </a:lnTo>
                  <a:lnTo>
                    <a:pt x="678" y="451"/>
                  </a:lnTo>
                  <a:lnTo>
                    <a:pt x="678" y="451"/>
                  </a:lnTo>
                  <a:lnTo>
                    <a:pt x="675" y="451"/>
                  </a:lnTo>
                  <a:lnTo>
                    <a:pt x="675" y="451"/>
                  </a:lnTo>
                  <a:lnTo>
                    <a:pt x="675" y="459"/>
                  </a:lnTo>
                  <a:lnTo>
                    <a:pt x="675" y="462"/>
                  </a:lnTo>
                  <a:lnTo>
                    <a:pt x="677" y="463"/>
                  </a:lnTo>
                  <a:lnTo>
                    <a:pt x="677" y="463"/>
                  </a:lnTo>
                  <a:close/>
                  <a:moveTo>
                    <a:pt x="157" y="460"/>
                  </a:moveTo>
                  <a:lnTo>
                    <a:pt x="157" y="460"/>
                  </a:lnTo>
                  <a:lnTo>
                    <a:pt x="157" y="456"/>
                  </a:lnTo>
                  <a:lnTo>
                    <a:pt x="157" y="452"/>
                  </a:lnTo>
                  <a:lnTo>
                    <a:pt x="157" y="452"/>
                  </a:lnTo>
                  <a:lnTo>
                    <a:pt x="157" y="452"/>
                  </a:lnTo>
                  <a:lnTo>
                    <a:pt x="154" y="454"/>
                  </a:lnTo>
                  <a:lnTo>
                    <a:pt x="154" y="456"/>
                  </a:lnTo>
                  <a:lnTo>
                    <a:pt x="154" y="459"/>
                  </a:lnTo>
                  <a:lnTo>
                    <a:pt x="157" y="460"/>
                  </a:lnTo>
                  <a:lnTo>
                    <a:pt x="157" y="460"/>
                  </a:lnTo>
                  <a:close/>
                  <a:moveTo>
                    <a:pt x="232" y="465"/>
                  </a:moveTo>
                  <a:lnTo>
                    <a:pt x="232" y="465"/>
                  </a:lnTo>
                  <a:lnTo>
                    <a:pt x="238" y="466"/>
                  </a:lnTo>
                  <a:lnTo>
                    <a:pt x="244" y="465"/>
                  </a:lnTo>
                  <a:lnTo>
                    <a:pt x="244" y="465"/>
                  </a:lnTo>
                  <a:lnTo>
                    <a:pt x="242" y="457"/>
                  </a:lnTo>
                  <a:lnTo>
                    <a:pt x="238" y="452"/>
                  </a:lnTo>
                  <a:lnTo>
                    <a:pt x="238" y="452"/>
                  </a:lnTo>
                  <a:lnTo>
                    <a:pt x="233" y="457"/>
                  </a:lnTo>
                  <a:lnTo>
                    <a:pt x="232" y="460"/>
                  </a:lnTo>
                  <a:lnTo>
                    <a:pt x="232" y="465"/>
                  </a:lnTo>
                  <a:lnTo>
                    <a:pt x="232" y="465"/>
                  </a:lnTo>
                  <a:close/>
                  <a:moveTo>
                    <a:pt x="332" y="466"/>
                  </a:moveTo>
                  <a:lnTo>
                    <a:pt x="332" y="466"/>
                  </a:lnTo>
                  <a:lnTo>
                    <a:pt x="331" y="459"/>
                  </a:lnTo>
                  <a:lnTo>
                    <a:pt x="329" y="454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62"/>
                  </a:lnTo>
                  <a:lnTo>
                    <a:pt x="328" y="466"/>
                  </a:lnTo>
                  <a:lnTo>
                    <a:pt x="329" y="466"/>
                  </a:lnTo>
                  <a:lnTo>
                    <a:pt x="332" y="466"/>
                  </a:lnTo>
                  <a:lnTo>
                    <a:pt x="332" y="466"/>
                  </a:lnTo>
                  <a:close/>
                  <a:moveTo>
                    <a:pt x="592" y="456"/>
                  </a:moveTo>
                  <a:lnTo>
                    <a:pt x="592" y="456"/>
                  </a:lnTo>
                  <a:lnTo>
                    <a:pt x="592" y="452"/>
                  </a:lnTo>
                  <a:lnTo>
                    <a:pt x="590" y="452"/>
                  </a:lnTo>
                  <a:lnTo>
                    <a:pt x="590" y="452"/>
                  </a:lnTo>
                  <a:lnTo>
                    <a:pt x="588" y="452"/>
                  </a:lnTo>
                  <a:lnTo>
                    <a:pt x="588" y="454"/>
                  </a:lnTo>
                  <a:lnTo>
                    <a:pt x="592" y="456"/>
                  </a:lnTo>
                  <a:lnTo>
                    <a:pt x="592" y="456"/>
                  </a:lnTo>
                  <a:close/>
                  <a:moveTo>
                    <a:pt x="259" y="459"/>
                  </a:moveTo>
                  <a:lnTo>
                    <a:pt x="259" y="459"/>
                  </a:lnTo>
                  <a:lnTo>
                    <a:pt x="273" y="465"/>
                  </a:lnTo>
                  <a:lnTo>
                    <a:pt x="273" y="465"/>
                  </a:lnTo>
                  <a:lnTo>
                    <a:pt x="271" y="460"/>
                  </a:lnTo>
                  <a:lnTo>
                    <a:pt x="267" y="457"/>
                  </a:lnTo>
                  <a:lnTo>
                    <a:pt x="262" y="456"/>
                  </a:lnTo>
                  <a:lnTo>
                    <a:pt x="259" y="452"/>
                  </a:lnTo>
                  <a:lnTo>
                    <a:pt x="259" y="452"/>
                  </a:lnTo>
                  <a:lnTo>
                    <a:pt x="259" y="459"/>
                  </a:lnTo>
                  <a:lnTo>
                    <a:pt x="259" y="459"/>
                  </a:lnTo>
                  <a:close/>
                  <a:moveTo>
                    <a:pt x="340" y="468"/>
                  </a:moveTo>
                  <a:lnTo>
                    <a:pt x="340" y="468"/>
                  </a:lnTo>
                  <a:lnTo>
                    <a:pt x="343" y="466"/>
                  </a:lnTo>
                  <a:lnTo>
                    <a:pt x="346" y="463"/>
                  </a:lnTo>
                  <a:lnTo>
                    <a:pt x="352" y="459"/>
                  </a:lnTo>
                  <a:lnTo>
                    <a:pt x="352" y="459"/>
                  </a:lnTo>
                  <a:lnTo>
                    <a:pt x="352" y="457"/>
                  </a:lnTo>
                  <a:lnTo>
                    <a:pt x="351" y="454"/>
                  </a:lnTo>
                  <a:lnTo>
                    <a:pt x="346" y="452"/>
                  </a:lnTo>
                  <a:lnTo>
                    <a:pt x="346" y="452"/>
                  </a:lnTo>
                  <a:lnTo>
                    <a:pt x="345" y="456"/>
                  </a:lnTo>
                  <a:lnTo>
                    <a:pt x="341" y="460"/>
                  </a:lnTo>
                  <a:lnTo>
                    <a:pt x="340" y="463"/>
                  </a:lnTo>
                  <a:lnTo>
                    <a:pt x="340" y="468"/>
                  </a:lnTo>
                  <a:lnTo>
                    <a:pt x="340" y="468"/>
                  </a:lnTo>
                  <a:close/>
                  <a:moveTo>
                    <a:pt x="367" y="456"/>
                  </a:moveTo>
                  <a:lnTo>
                    <a:pt x="367" y="456"/>
                  </a:lnTo>
                  <a:lnTo>
                    <a:pt x="367" y="454"/>
                  </a:lnTo>
                  <a:lnTo>
                    <a:pt x="366" y="452"/>
                  </a:lnTo>
                  <a:lnTo>
                    <a:pt x="366" y="452"/>
                  </a:lnTo>
                  <a:lnTo>
                    <a:pt x="364" y="456"/>
                  </a:lnTo>
                  <a:lnTo>
                    <a:pt x="366" y="456"/>
                  </a:lnTo>
                  <a:lnTo>
                    <a:pt x="367" y="456"/>
                  </a:lnTo>
                  <a:lnTo>
                    <a:pt x="367" y="456"/>
                  </a:lnTo>
                  <a:close/>
                  <a:moveTo>
                    <a:pt x="582" y="465"/>
                  </a:moveTo>
                  <a:lnTo>
                    <a:pt x="582" y="465"/>
                  </a:lnTo>
                  <a:lnTo>
                    <a:pt x="585" y="463"/>
                  </a:lnTo>
                  <a:lnTo>
                    <a:pt x="587" y="462"/>
                  </a:lnTo>
                  <a:lnTo>
                    <a:pt x="588" y="459"/>
                  </a:lnTo>
                  <a:lnTo>
                    <a:pt x="588" y="459"/>
                  </a:lnTo>
                  <a:lnTo>
                    <a:pt x="582" y="454"/>
                  </a:lnTo>
                  <a:lnTo>
                    <a:pt x="582" y="454"/>
                  </a:lnTo>
                  <a:lnTo>
                    <a:pt x="581" y="459"/>
                  </a:lnTo>
                  <a:lnTo>
                    <a:pt x="582" y="465"/>
                  </a:lnTo>
                  <a:lnTo>
                    <a:pt x="582" y="465"/>
                  </a:lnTo>
                  <a:close/>
                  <a:moveTo>
                    <a:pt x="598" y="459"/>
                  </a:moveTo>
                  <a:lnTo>
                    <a:pt x="598" y="459"/>
                  </a:lnTo>
                  <a:lnTo>
                    <a:pt x="602" y="459"/>
                  </a:lnTo>
                  <a:lnTo>
                    <a:pt x="604" y="457"/>
                  </a:lnTo>
                  <a:lnTo>
                    <a:pt x="604" y="454"/>
                  </a:lnTo>
                  <a:lnTo>
                    <a:pt x="604" y="454"/>
                  </a:lnTo>
                  <a:lnTo>
                    <a:pt x="601" y="454"/>
                  </a:lnTo>
                  <a:lnTo>
                    <a:pt x="599" y="454"/>
                  </a:lnTo>
                  <a:lnTo>
                    <a:pt x="598" y="456"/>
                  </a:lnTo>
                  <a:lnTo>
                    <a:pt x="598" y="459"/>
                  </a:lnTo>
                  <a:lnTo>
                    <a:pt x="598" y="459"/>
                  </a:lnTo>
                  <a:close/>
                  <a:moveTo>
                    <a:pt x="627" y="457"/>
                  </a:moveTo>
                  <a:lnTo>
                    <a:pt x="627" y="457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27" y="454"/>
                  </a:lnTo>
                  <a:lnTo>
                    <a:pt x="627" y="454"/>
                  </a:lnTo>
                  <a:lnTo>
                    <a:pt x="627" y="456"/>
                  </a:lnTo>
                  <a:lnTo>
                    <a:pt x="627" y="457"/>
                  </a:lnTo>
                  <a:lnTo>
                    <a:pt x="627" y="457"/>
                  </a:lnTo>
                  <a:lnTo>
                    <a:pt x="627" y="457"/>
                  </a:lnTo>
                  <a:close/>
                  <a:moveTo>
                    <a:pt x="552" y="466"/>
                  </a:moveTo>
                  <a:lnTo>
                    <a:pt x="552" y="466"/>
                  </a:lnTo>
                  <a:lnTo>
                    <a:pt x="553" y="465"/>
                  </a:lnTo>
                  <a:lnTo>
                    <a:pt x="553" y="460"/>
                  </a:lnTo>
                  <a:lnTo>
                    <a:pt x="553" y="457"/>
                  </a:lnTo>
                  <a:lnTo>
                    <a:pt x="550" y="454"/>
                  </a:lnTo>
                  <a:lnTo>
                    <a:pt x="550" y="454"/>
                  </a:lnTo>
                  <a:lnTo>
                    <a:pt x="549" y="457"/>
                  </a:lnTo>
                  <a:lnTo>
                    <a:pt x="549" y="462"/>
                  </a:lnTo>
                  <a:lnTo>
                    <a:pt x="552" y="466"/>
                  </a:lnTo>
                  <a:lnTo>
                    <a:pt x="552" y="466"/>
                  </a:lnTo>
                  <a:close/>
                  <a:moveTo>
                    <a:pt x="753" y="474"/>
                  </a:moveTo>
                  <a:lnTo>
                    <a:pt x="753" y="474"/>
                  </a:lnTo>
                  <a:lnTo>
                    <a:pt x="753" y="469"/>
                  </a:lnTo>
                  <a:lnTo>
                    <a:pt x="755" y="465"/>
                  </a:lnTo>
                  <a:lnTo>
                    <a:pt x="756" y="454"/>
                  </a:lnTo>
                  <a:lnTo>
                    <a:pt x="756" y="454"/>
                  </a:lnTo>
                  <a:lnTo>
                    <a:pt x="753" y="456"/>
                  </a:lnTo>
                  <a:lnTo>
                    <a:pt x="752" y="457"/>
                  </a:lnTo>
                  <a:lnTo>
                    <a:pt x="750" y="462"/>
                  </a:lnTo>
                  <a:lnTo>
                    <a:pt x="752" y="469"/>
                  </a:lnTo>
                  <a:lnTo>
                    <a:pt x="753" y="474"/>
                  </a:lnTo>
                  <a:lnTo>
                    <a:pt x="753" y="474"/>
                  </a:lnTo>
                  <a:close/>
                  <a:moveTo>
                    <a:pt x="377" y="459"/>
                  </a:moveTo>
                  <a:lnTo>
                    <a:pt x="377" y="459"/>
                  </a:lnTo>
                  <a:lnTo>
                    <a:pt x="378" y="462"/>
                  </a:lnTo>
                  <a:lnTo>
                    <a:pt x="380" y="463"/>
                  </a:lnTo>
                  <a:lnTo>
                    <a:pt x="384" y="466"/>
                  </a:lnTo>
                  <a:lnTo>
                    <a:pt x="384" y="466"/>
                  </a:lnTo>
                  <a:lnTo>
                    <a:pt x="384" y="463"/>
                  </a:lnTo>
                  <a:lnTo>
                    <a:pt x="384" y="460"/>
                  </a:lnTo>
                  <a:lnTo>
                    <a:pt x="383" y="457"/>
                  </a:lnTo>
                  <a:lnTo>
                    <a:pt x="381" y="454"/>
                  </a:lnTo>
                  <a:lnTo>
                    <a:pt x="381" y="454"/>
                  </a:lnTo>
                  <a:lnTo>
                    <a:pt x="380" y="457"/>
                  </a:lnTo>
                  <a:lnTo>
                    <a:pt x="377" y="459"/>
                  </a:lnTo>
                  <a:lnTo>
                    <a:pt x="377" y="459"/>
                  </a:lnTo>
                  <a:close/>
                  <a:moveTo>
                    <a:pt x="215" y="468"/>
                  </a:moveTo>
                  <a:lnTo>
                    <a:pt x="215" y="468"/>
                  </a:lnTo>
                  <a:lnTo>
                    <a:pt x="213" y="462"/>
                  </a:lnTo>
                  <a:lnTo>
                    <a:pt x="212" y="456"/>
                  </a:lnTo>
                  <a:lnTo>
                    <a:pt x="212" y="456"/>
                  </a:lnTo>
                  <a:lnTo>
                    <a:pt x="212" y="463"/>
                  </a:lnTo>
                  <a:lnTo>
                    <a:pt x="213" y="466"/>
                  </a:lnTo>
                  <a:lnTo>
                    <a:pt x="215" y="468"/>
                  </a:lnTo>
                  <a:lnTo>
                    <a:pt x="215" y="468"/>
                  </a:lnTo>
                  <a:close/>
                  <a:moveTo>
                    <a:pt x="656" y="483"/>
                  </a:moveTo>
                  <a:lnTo>
                    <a:pt x="656" y="483"/>
                  </a:lnTo>
                  <a:lnTo>
                    <a:pt x="656" y="477"/>
                  </a:lnTo>
                  <a:lnTo>
                    <a:pt x="657" y="469"/>
                  </a:lnTo>
                  <a:lnTo>
                    <a:pt x="657" y="462"/>
                  </a:lnTo>
                  <a:lnTo>
                    <a:pt x="657" y="459"/>
                  </a:lnTo>
                  <a:lnTo>
                    <a:pt x="656" y="456"/>
                  </a:lnTo>
                  <a:lnTo>
                    <a:pt x="656" y="456"/>
                  </a:lnTo>
                  <a:lnTo>
                    <a:pt x="653" y="462"/>
                  </a:lnTo>
                  <a:lnTo>
                    <a:pt x="653" y="469"/>
                  </a:lnTo>
                  <a:lnTo>
                    <a:pt x="653" y="477"/>
                  </a:lnTo>
                  <a:lnTo>
                    <a:pt x="656" y="483"/>
                  </a:lnTo>
                  <a:lnTo>
                    <a:pt x="656" y="483"/>
                  </a:lnTo>
                  <a:close/>
                  <a:moveTo>
                    <a:pt x="105" y="460"/>
                  </a:moveTo>
                  <a:lnTo>
                    <a:pt x="105" y="460"/>
                  </a:lnTo>
                  <a:lnTo>
                    <a:pt x="105" y="457"/>
                  </a:lnTo>
                  <a:lnTo>
                    <a:pt x="102" y="457"/>
                  </a:lnTo>
                  <a:lnTo>
                    <a:pt x="102" y="457"/>
                  </a:lnTo>
                  <a:lnTo>
                    <a:pt x="104" y="459"/>
                  </a:lnTo>
                  <a:lnTo>
                    <a:pt x="105" y="460"/>
                  </a:lnTo>
                  <a:lnTo>
                    <a:pt x="105" y="460"/>
                  </a:lnTo>
                  <a:close/>
                  <a:moveTo>
                    <a:pt x="163" y="460"/>
                  </a:moveTo>
                  <a:lnTo>
                    <a:pt x="163" y="460"/>
                  </a:lnTo>
                  <a:lnTo>
                    <a:pt x="163" y="459"/>
                  </a:lnTo>
                  <a:lnTo>
                    <a:pt x="163" y="457"/>
                  </a:lnTo>
                  <a:lnTo>
                    <a:pt x="163" y="457"/>
                  </a:lnTo>
                  <a:lnTo>
                    <a:pt x="162" y="457"/>
                  </a:lnTo>
                  <a:lnTo>
                    <a:pt x="162" y="457"/>
                  </a:lnTo>
                  <a:lnTo>
                    <a:pt x="162" y="459"/>
                  </a:lnTo>
                  <a:lnTo>
                    <a:pt x="163" y="460"/>
                  </a:lnTo>
                  <a:lnTo>
                    <a:pt x="163" y="460"/>
                  </a:lnTo>
                  <a:close/>
                  <a:moveTo>
                    <a:pt x="248" y="462"/>
                  </a:moveTo>
                  <a:lnTo>
                    <a:pt x="248" y="462"/>
                  </a:lnTo>
                  <a:lnTo>
                    <a:pt x="248" y="460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48" y="457"/>
                  </a:lnTo>
                  <a:lnTo>
                    <a:pt x="247" y="457"/>
                  </a:lnTo>
                  <a:lnTo>
                    <a:pt x="247" y="457"/>
                  </a:lnTo>
                  <a:lnTo>
                    <a:pt x="247" y="459"/>
                  </a:lnTo>
                  <a:lnTo>
                    <a:pt x="248" y="462"/>
                  </a:lnTo>
                  <a:lnTo>
                    <a:pt x="248" y="462"/>
                  </a:lnTo>
                  <a:close/>
                  <a:moveTo>
                    <a:pt x="422" y="462"/>
                  </a:moveTo>
                  <a:lnTo>
                    <a:pt x="422" y="462"/>
                  </a:lnTo>
                  <a:lnTo>
                    <a:pt x="424" y="462"/>
                  </a:lnTo>
                  <a:lnTo>
                    <a:pt x="424" y="462"/>
                  </a:lnTo>
                  <a:lnTo>
                    <a:pt x="424" y="460"/>
                  </a:lnTo>
                  <a:lnTo>
                    <a:pt x="424" y="459"/>
                  </a:lnTo>
                  <a:lnTo>
                    <a:pt x="422" y="459"/>
                  </a:lnTo>
                  <a:lnTo>
                    <a:pt x="421" y="459"/>
                  </a:lnTo>
                  <a:lnTo>
                    <a:pt x="421" y="459"/>
                  </a:lnTo>
                  <a:lnTo>
                    <a:pt x="422" y="459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close/>
                  <a:moveTo>
                    <a:pt x="146" y="465"/>
                  </a:moveTo>
                  <a:lnTo>
                    <a:pt x="146" y="465"/>
                  </a:lnTo>
                  <a:lnTo>
                    <a:pt x="149" y="465"/>
                  </a:lnTo>
                  <a:lnTo>
                    <a:pt x="151" y="463"/>
                  </a:lnTo>
                  <a:lnTo>
                    <a:pt x="151" y="463"/>
                  </a:lnTo>
                  <a:lnTo>
                    <a:pt x="148" y="460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45" y="462"/>
                  </a:lnTo>
                  <a:lnTo>
                    <a:pt x="146" y="465"/>
                  </a:lnTo>
                  <a:lnTo>
                    <a:pt x="146" y="465"/>
                  </a:lnTo>
                  <a:close/>
                  <a:moveTo>
                    <a:pt x="361" y="465"/>
                  </a:moveTo>
                  <a:lnTo>
                    <a:pt x="361" y="465"/>
                  </a:lnTo>
                  <a:lnTo>
                    <a:pt x="364" y="463"/>
                  </a:lnTo>
                  <a:lnTo>
                    <a:pt x="364" y="462"/>
                  </a:lnTo>
                  <a:lnTo>
                    <a:pt x="364" y="460"/>
                  </a:lnTo>
                  <a:lnTo>
                    <a:pt x="364" y="460"/>
                  </a:lnTo>
                  <a:lnTo>
                    <a:pt x="360" y="459"/>
                  </a:lnTo>
                  <a:lnTo>
                    <a:pt x="360" y="459"/>
                  </a:lnTo>
                  <a:lnTo>
                    <a:pt x="360" y="462"/>
                  </a:lnTo>
                  <a:lnTo>
                    <a:pt x="361" y="465"/>
                  </a:lnTo>
                  <a:lnTo>
                    <a:pt x="361" y="465"/>
                  </a:lnTo>
                  <a:close/>
                  <a:moveTo>
                    <a:pt x="470" y="462"/>
                  </a:moveTo>
                  <a:lnTo>
                    <a:pt x="470" y="462"/>
                  </a:lnTo>
                  <a:lnTo>
                    <a:pt x="470" y="459"/>
                  </a:lnTo>
                  <a:lnTo>
                    <a:pt x="470" y="459"/>
                  </a:lnTo>
                  <a:lnTo>
                    <a:pt x="468" y="459"/>
                  </a:lnTo>
                  <a:lnTo>
                    <a:pt x="468" y="459"/>
                  </a:lnTo>
                  <a:lnTo>
                    <a:pt x="466" y="460"/>
                  </a:lnTo>
                  <a:lnTo>
                    <a:pt x="468" y="462"/>
                  </a:lnTo>
                  <a:lnTo>
                    <a:pt x="470" y="462"/>
                  </a:lnTo>
                  <a:lnTo>
                    <a:pt x="470" y="462"/>
                  </a:lnTo>
                  <a:close/>
                  <a:moveTo>
                    <a:pt x="474" y="460"/>
                  </a:moveTo>
                  <a:lnTo>
                    <a:pt x="474" y="460"/>
                  </a:lnTo>
                  <a:lnTo>
                    <a:pt x="474" y="463"/>
                  </a:lnTo>
                  <a:lnTo>
                    <a:pt x="476" y="465"/>
                  </a:lnTo>
                  <a:lnTo>
                    <a:pt x="476" y="465"/>
                  </a:lnTo>
                  <a:lnTo>
                    <a:pt x="480" y="465"/>
                  </a:lnTo>
                  <a:lnTo>
                    <a:pt x="480" y="465"/>
                  </a:lnTo>
                  <a:lnTo>
                    <a:pt x="480" y="463"/>
                  </a:lnTo>
                  <a:lnTo>
                    <a:pt x="480" y="462"/>
                  </a:lnTo>
                  <a:lnTo>
                    <a:pt x="480" y="462"/>
                  </a:lnTo>
                  <a:lnTo>
                    <a:pt x="477" y="460"/>
                  </a:lnTo>
                  <a:lnTo>
                    <a:pt x="474" y="460"/>
                  </a:lnTo>
                  <a:lnTo>
                    <a:pt x="474" y="460"/>
                  </a:lnTo>
                  <a:close/>
                  <a:moveTo>
                    <a:pt x="514" y="468"/>
                  </a:moveTo>
                  <a:lnTo>
                    <a:pt x="514" y="468"/>
                  </a:lnTo>
                  <a:lnTo>
                    <a:pt x="515" y="469"/>
                  </a:lnTo>
                  <a:lnTo>
                    <a:pt x="518" y="469"/>
                  </a:lnTo>
                  <a:lnTo>
                    <a:pt x="518" y="469"/>
                  </a:lnTo>
                  <a:lnTo>
                    <a:pt x="521" y="465"/>
                  </a:lnTo>
                  <a:lnTo>
                    <a:pt x="524" y="460"/>
                  </a:lnTo>
                  <a:lnTo>
                    <a:pt x="524" y="460"/>
                  </a:lnTo>
                  <a:lnTo>
                    <a:pt x="521" y="460"/>
                  </a:lnTo>
                  <a:lnTo>
                    <a:pt x="518" y="462"/>
                  </a:lnTo>
                  <a:lnTo>
                    <a:pt x="514" y="468"/>
                  </a:lnTo>
                  <a:lnTo>
                    <a:pt x="514" y="468"/>
                  </a:lnTo>
                  <a:close/>
                  <a:moveTo>
                    <a:pt x="404" y="463"/>
                  </a:moveTo>
                  <a:lnTo>
                    <a:pt x="404" y="463"/>
                  </a:lnTo>
                  <a:lnTo>
                    <a:pt x="407" y="463"/>
                  </a:lnTo>
                  <a:lnTo>
                    <a:pt x="407" y="462"/>
                  </a:lnTo>
                  <a:lnTo>
                    <a:pt x="407" y="462"/>
                  </a:lnTo>
                  <a:lnTo>
                    <a:pt x="407" y="460"/>
                  </a:lnTo>
                  <a:lnTo>
                    <a:pt x="406" y="460"/>
                  </a:lnTo>
                  <a:lnTo>
                    <a:pt x="406" y="460"/>
                  </a:lnTo>
                  <a:lnTo>
                    <a:pt x="404" y="462"/>
                  </a:lnTo>
                  <a:lnTo>
                    <a:pt x="404" y="463"/>
                  </a:lnTo>
                  <a:lnTo>
                    <a:pt x="404" y="463"/>
                  </a:lnTo>
                  <a:close/>
                  <a:moveTo>
                    <a:pt x="67" y="506"/>
                  </a:moveTo>
                  <a:lnTo>
                    <a:pt x="67" y="506"/>
                  </a:lnTo>
                  <a:lnTo>
                    <a:pt x="61" y="481"/>
                  </a:lnTo>
                  <a:lnTo>
                    <a:pt x="56" y="471"/>
                  </a:lnTo>
                  <a:lnTo>
                    <a:pt x="50" y="460"/>
                  </a:lnTo>
                  <a:lnTo>
                    <a:pt x="50" y="460"/>
                  </a:lnTo>
                  <a:lnTo>
                    <a:pt x="55" y="472"/>
                  </a:lnTo>
                  <a:lnTo>
                    <a:pt x="58" y="486"/>
                  </a:lnTo>
                  <a:lnTo>
                    <a:pt x="61" y="498"/>
                  </a:lnTo>
                  <a:lnTo>
                    <a:pt x="64" y="503"/>
                  </a:lnTo>
                  <a:lnTo>
                    <a:pt x="67" y="506"/>
                  </a:lnTo>
                  <a:lnTo>
                    <a:pt x="67" y="506"/>
                  </a:lnTo>
                  <a:close/>
                  <a:moveTo>
                    <a:pt x="171" y="466"/>
                  </a:moveTo>
                  <a:lnTo>
                    <a:pt x="171" y="466"/>
                  </a:lnTo>
                  <a:lnTo>
                    <a:pt x="172" y="463"/>
                  </a:lnTo>
                  <a:lnTo>
                    <a:pt x="171" y="462"/>
                  </a:lnTo>
                  <a:lnTo>
                    <a:pt x="169" y="460"/>
                  </a:lnTo>
                  <a:lnTo>
                    <a:pt x="169" y="460"/>
                  </a:lnTo>
                  <a:lnTo>
                    <a:pt x="169" y="463"/>
                  </a:lnTo>
                  <a:lnTo>
                    <a:pt x="169" y="465"/>
                  </a:lnTo>
                  <a:lnTo>
                    <a:pt x="171" y="466"/>
                  </a:lnTo>
                  <a:lnTo>
                    <a:pt x="171" y="466"/>
                  </a:lnTo>
                  <a:close/>
                  <a:moveTo>
                    <a:pt x="250" y="465"/>
                  </a:moveTo>
                  <a:lnTo>
                    <a:pt x="250" y="465"/>
                  </a:lnTo>
                  <a:lnTo>
                    <a:pt x="255" y="465"/>
                  </a:lnTo>
                  <a:lnTo>
                    <a:pt x="256" y="465"/>
                  </a:lnTo>
                  <a:lnTo>
                    <a:pt x="256" y="463"/>
                  </a:lnTo>
                  <a:lnTo>
                    <a:pt x="256" y="463"/>
                  </a:lnTo>
                  <a:lnTo>
                    <a:pt x="255" y="462"/>
                  </a:lnTo>
                  <a:lnTo>
                    <a:pt x="253" y="460"/>
                  </a:lnTo>
                  <a:lnTo>
                    <a:pt x="253" y="460"/>
                  </a:lnTo>
                  <a:lnTo>
                    <a:pt x="252" y="462"/>
                  </a:lnTo>
                  <a:lnTo>
                    <a:pt x="250" y="465"/>
                  </a:lnTo>
                  <a:lnTo>
                    <a:pt x="250" y="465"/>
                  </a:lnTo>
                  <a:close/>
                  <a:moveTo>
                    <a:pt x="392" y="465"/>
                  </a:moveTo>
                  <a:lnTo>
                    <a:pt x="392" y="465"/>
                  </a:lnTo>
                  <a:lnTo>
                    <a:pt x="390" y="463"/>
                  </a:lnTo>
                  <a:lnTo>
                    <a:pt x="389" y="462"/>
                  </a:lnTo>
                  <a:lnTo>
                    <a:pt x="387" y="462"/>
                  </a:lnTo>
                  <a:lnTo>
                    <a:pt x="387" y="462"/>
                  </a:lnTo>
                  <a:lnTo>
                    <a:pt x="389" y="465"/>
                  </a:lnTo>
                  <a:lnTo>
                    <a:pt x="390" y="466"/>
                  </a:lnTo>
                  <a:lnTo>
                    <a:pt x="392" y="465"/>
                  </a:lnTo>
                  <a:lnTo>
                    <a:pt x="392" y="465"/>
                  </a:lnTo>
                  <a:close/>
                  <a:moveTo>
                    <a:pt x="94" y="483"/>
                  </a:moveTo>
                  <a:lnTo>
                    <a:pt x="94" y="483"/>
                  </a:lnTo>
                  <a:lnTo>
                    <a:pt x="94" y="477"/>
                  </a:lnTo>
                  <a:lnTo>
                    <a:pt x="94" y="472"/>
                  </a:lnTo>
                  <a:lnTo>
                    <a:pt x="93" y="466"/>
                  </a:lnTo>
                  <a:lnTo>
                    <a:pt x="91" y="462"/>
                  </a:lnTo>
                  <a:lnTo>
                    <a:pt x="91" y="462"/>
                  </a:lnTo>
                  <a:lnTo>
                    <a:pt x="90" y="468"/>
                  </a:lnTo>
                  <a:lnTo>
                    <a:pt x="91" y="472"/>
                  </a:lnTo>
                  <a:lnTo>
                    <a:pt x="94" y="483"/>
                  </a:lnTo>
                  <a:lnTo>
                    <a:pt x="94" y="483"/>
                  </a:lnTo>
                  <a:close/>
                  <a:moveTo>
                    <a:pt x="541" y="475"/>
                  </a:moveTo>
                  <a:lnTo>
                    <a:pt x="541" y="475"/>
                  </a:lnTo>
                  <a:lnTo>
                    <a:pt x="544" y="475"/>
                  </a:lnTo>
                  <a:lnTo>
                    <a:pt x="544" y="474"/>
                  </a:lnTo>
                  <a:lnTo>
                    <a:pt x="546" y="469"/>
                  </a:lnTo>
                  <a:lnTo>
                    <a:pt x="546" y="465"/>
                  </a:lnTo>
                  <a:lnTo>
                    <a:pt x="543" y="462"/>
                  </a:lnTo>
                  <a:lnTo>
                    <a:pt x="543" y="462"/>
                  </a:lnTo>
                  <a:lnTo>
                    <a:pt x="541" y="465"/>
                  </a:lnTo>
                  <a:lnTo>
                    <a:pt x="541" y="468"/>
                  </a:lnTo>
                  <a:lnTo>
                    <a:pt x="541" y="472"/>
                  </a:lnTo>
                  <a:lnTo>
                    <a:pt x="541" y="475"/>
                  </a:lnTo>
                  <a:lnTo>
                    <a:pt x="541" y="475"/>
                  </a:lnTo>
                  <a:close/>
                  <a:moveTo>
                    <a:pt x="701" y="480"/>
                  </a:moveTo>
                  <a:lnTo>
                    <a:pt x="701" y="480"/>
                  </a:lnTo>
                  <a:lnTo>
                    <a:pt x="704" y="478"/>
                  </a:lnTo>
                  <a:lnTo>
                    <a:pt x="707" y="478"/>
                  </a:lnTo>
                  <a:lnTo>
                    <a:pt x="707" y="478"/>
                  </a:lnTo>
                  <a:lnTo>
                    <a:pt x="707" y="474"/>
                  </a:lnTo>
                  <a:lnTo>
                    <a:pt x="707" y="469"/>
                  </a:lnTo>
                  <a:lnTo>
                    <a:pt x="707" y="465"/>
                  </a:lnTo>
                  <a:lnTo>
                    <a:pt x="706" y="462"/>
                  </a:lnTo>
                  <a:lnTo>
                    <a:pt x="706" y="462"/>
                  </a:lnTo>
                  <a:lnTo>
                    <a:pt x="703" y="471"/>
                  </a:lnTo>
                  <a:lnTo>
                    <a:pt x="701" y="475"/>
                  </a:lnTo>
                  <a:lnTo>
                    <a:pt x="701" y="480"/>
                  </a:lnTo>
                  <a:lnTo>
                    <a:pt x="701" y="480"/>
                  </a:lnTo>
                  <a:close/>
                  <a:moveTo>
                    <a:pt x="30" y="481"/>
                  </a:moveTo>
                  <a:lnTo>
                    <a:pt x="30" y="481"/>
                  </a:lnTo>
                  <a:lnTo>
                    <a:pt x="33" y="480"/>
                  </a:lnTo>
                  <a:lnTo>
                    <a:pt x="35" y="481"/>
                  </a:lnTo>
                  <a:lnTo>
                    <a:pt x="35" y="481"/>
                  </a:lnTo>
                  <a:lnTo>
                    <a:pt x="35" y="475"/>
                  </a:lnTo>
                  <a:lnTo>
                    <a:pt x="33" y="471"/>
                  </a:lnTo>
                  <a:lnTo>
                    <a:pt x="29" y="463"/>
                  </a:lnTo>
                  <a:lnTo>
                    <a:pt x="29" y="463"/>
                  </a:lnTo>
                  <a:lnTo>
                    <a:pt x="30" y="472"/>
                  </a:lnTo>
                  <a:lnTo>
                    <a:pt x="30" y="481"/>
                  </a:lnTo>
                  <a:lnTo>
                    <a:pt x="30" y="481"/>
                  </a:lnTo>
                  <a:close/>
                  <a:moveTo>
                    <a:pt x="201" y="469"/>
                  </a:moveTo>
                  <a:lnTo>
                    <a:pt x="201" y="469"/>
                  </a:lnTo>
                  <a:lnTo>
                    <a:pt x="204" y="469"/>
                  </a:lnTo>
                  <a:lnTo>
                    <a:pt x="206" y="469"/>
                  </a:lnTo>
                  <a:lnTo>
                    <a:pt x="206" y="469"/>
                  </a:lnTo>
                  <a:lnTo>
                    <a:pt x="207" y="465"/>
                  </a:lnTo>
                  <a:lnTo>
                    <a:pt x="207" y="463"/>
                  </a:lnTo>
                  <a:lnTo>
                    <a:pt x="206" y="463"/>
                  </a:lnTo>
                  <a:lnTo>
                    <a:pt x="206" y="463"/>
                  </a:lnTo>
                  <a:lnTo>
                    <a:pt x="204" y="465"/>
                  </a:lnTo>
                  <a:lnTo>
                    <a:pt x="203" y="466"/>
                  </a:lnTo>
                  <a:lnTo>
                    <a:pt x="201" y="468"/>
                  </a:lnTo>
                  <a:lnTo>
                    <a:pt x="201" y="469"/>
                  </a:lnTo>
                  <a:lnTo>
                    <a:pt x="201" y="469"/>
                  </a:lnTo>
                  <a:close/>
                  <a:moveTo>
                    <a:pt x="285" y="465"/>
                  </a:moveTo>
                  <a:lnTo>
                    <a:pt x="285" y="465"/>
                  </a:lnTo>
                  <a:lnTo>
                    <a:pt x="284" y="465"/>
                  </a:lnTo>
                  <a:lnTo>
                    <a:pt x="284" y="463"/>
                  </a:lnTo>
                  <a:lnTo>
                    <a:pt x="280" y="463"/>
                  </a:lnTo>
                  <a:lnTo>
                    <a:pt x="280" y="463"/>
                  </a:lnTo>
                  <a:lnTo>
                    <a:pt x="282" y="465"/>
                  </a:lnTo>
                  <a:lnTo>
                    <a:pt x="285" y="465"/>
                  </a:lnTo>
                  <a:lnTo>
                    <a:pt x="285" y="465"/>
                  </a:lnTo>
                  <a:close/>
                  <a:moveTo>
                    <a:pt x="351" y="466"/>
                  </a:moveTo>
                  <a:lnTo>
                    <a:pt x="351" y="466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55" y="465"/>
                  </a:lnTo>
                  <a:lnTo>
                    <a:pt x="355" y="463"/>
                  </a:lnTo>
                  <a:lnTo>
                    <a:pt x="354" y="463"/>
                  </a:lnTo>
                  <a:lnTo>
                    <a:pt x="354" y="463"/>
                  </a:lnTo>
                  <a:lnTo>
                    <a:pt x="352" y="465"/>
                  </a:lnTo>
                  <a:lnTo>
                    <a:pt x="351" y="466"/>
                  </a:lnTo>
                  <a:lnTo>
                    <a:pt x="351" y="466"/>
                  </a:lnTo>
                  <a:close/>
                  <a:moveTo>
                    <a:pt x="470" y="472"/>
                  </a:moveTo>
                  <a:lnTo>
                    <a:pt x="470" y="472"/>
                  </a:lnTo>
                  <a:lnTo>
                    <a:pt x="470" y="469"/>
                  </a:lnTo>
                  <a:lnTo>
                    <a:pt x="470" y="466"/>
                  </a:lnTo>
                  <a:lnTo>
                    <a:pt x="470" y="466"/>
                  </a:lnTo>
                  <a:lnTo>
                    <a:pt x="466" y="465"/>
                  </a:lnTo>
                  <a:lnTo>
                    <a:pt x="466" y="465"/>
                  </a:lnTo>
                  <a:lnTo>
                    <a:pt x="466" y="468"/>
                  </a:lnTo>
                  <a:lnTo>
                    <a:pt x="470" y="472"/>
                  </a:lnTo>
                  <a:lnTo>
                    <a:pt x="470" y="472"/>
                  </a:lnTo>
                  <a:close/>
                  <a:moveTo>
                    <a:pt x="598" y="474"/>
                  </a:moveTo>
                  <a:lnTo>
                    <a:pt x="598" y="474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4" y="465"/>
                  </a:lnTo>
                  <a:lnTo>
                    <a:pt x="604" y="465"/>
                  </a:lnTo>
                  <a:lnTo>
                    <a:pt x="602" y="465"/>
                  </a:lnTo>
                  <a:lnTo>
                    <a:pt x="598" y="465"/>
                  </a:lnTo>
                  <a:lnTo>
                    <a:pt x="598" y="465"/>
                  </a:lnTo>
                  <a:lnTo>
                    <a:pt x="596" y="469"/>
                  </a:lnTo>
                  <a:lnTo>
                    <a:pt x="596" y="472"/>
                  </a:lnTo>
                  <a:lnTo>
                    <a:pt x="598" y="474"/>
                  </a:lnTo>
                  <a:lnTo>
                    <a:pt x="598" y="474"/>
                  </a:lnTo>
                  <a:close/>
                  <a:moveTo>
                    <a:pt x="611" y="472"/>
                  </a:moveTo>
                  <a:lnTo>
                    <a:pt x="611" y="472"/>
                  </a:lnTo>
                  <a:lnTo>
                    <a:pt x="614" y="468"/>
                  </a:lnTo>
                  <a:lnTo>
                    <a:pt x="616" y="465"/>
                  </a:lnTo>
                  <a:lnTo>
                    <a:pt x="614" y="465"/>
                  </a:lnTo>
                  <a:lnTo>
                    <a:pt x="614" y="465"/>
                  </a:lnTo>
                  <a:lnTo>
                    <a:pt x="611" y="468"/>
                  </a:lnTo>
                  <a:lnTo>
                    <a:pt x="611" y="469"/>
                  </a:lnTo>
                  <a:lnTo>
                    <a:pt x="611" y="472"/>
                  </a:lnTo>
                  <a:lnTo>
                    <a:pt x="611" y="472"/>
                  </a:lnTo>
                  <a:close/>
                  <a:moveTo>
                    <a:pt x="611" y="483"/>
                  </a:moveTo>
                  <a:lnTo>
                    <a:pt x="611" y="483"/>
                  </a:lnTo>
                  <a:lnTo>
                    <a:pt x="614" y="488"/>
                  </a:lnTo>
                  <a:lnTo>
                    <a:pt x="617" y="492"/>
                  </a:lnTo>
                  <a:lnTo>
                    <a:pt x="616" y="497"/>
                  </a:lnTo>
                  <a:lnTo>
                    <a:pt x="614" y="498"/>
                  </a:lnTo>
                  <a:lnTo>
                    <a:pt x="611" y="500"/>
                  </a:lnTo>
                  <a:lnTo>
                    <a:pt x="611" y="500"/>
                  </a:lnTo>
                  <a:lnTo>
                    <a:pt x="616" y="504"/>
                  </a:lnTo>
                  <a:lnTo>
                    <a:pt x="619" y="510"/>
                  </a:lnTo>
                  <a:lnTo>
                    <a:pt x="619" y="510"/>
                  </a:lnTo>
                  <a:lnTo>
                    <a:pt x="622" y="506"/>
                  </a:lnTo>
                  <a:lnTo>
                    <a:pt x="624" y="501"/>
                  </a:lnTo>
                  <a:lnTo>
                    <a:pt x="625" y="489"/>
                  </a:lnTo>
                  <a:lnTo>
                    <a:pt x="624" y="477"/>
                  </a:lnTo>
                  <a:lnTo>
                    <a:pt x="620" y="465"/>
                  </a:lnTo>
                  <a:lnTo>
                    <a:pt x="620" y="465"/>
                  </a:lnTo>
                  <a:lnTo>
                    <a:pt x="611" y="483"/>
                  </a:lnTo>
                  <a:lnTo>
                    <a:pt x="611" y="483"/>
                  </a:lnTo>
                  <a:close/>
                  <a:moveTo>
                    <a:pt x="572" y="478"/>
                  </a:moveTo>
                  <a:lnTo>
                    <a:pt x="572" y="478"/>
                  </a:lnTo>
                  <a:lnTo>
                    <a:pt x="573" y="477"/>
                  </a:lnTo>
                  <a:lnTo>
                    <a:pt x="576" y="474"/>
                  </a:lnTo>
                  <a:lnTo>
                    <a:pt x="578" y="471"/>
                  </a:lnTo>
                  <a:lnTo>
                    <a:pt x="578" y="468"/>
                  </a:lnTo>
                  <a:lnTo>
                    <a:pt x="578" y="468"/>
                  </a:lnTo>
                  <a:lnTo>
                    <a:pt x="575" y="466"/>
                  </a:lnTo>
                  <a:lnTo>
                    <a:pt x="572" y="465"/>
                  </a:lnTo>
                  <a:lnTo>
                    <a:pt x="572" y="465"/>
                  </a:lnTo>
                  <a:lnTo>
                    <a:pt x="572" y="471"/>
                  </a:lnTo>
                  <a:lnTo>
                    <a:pt x="572" y="478"/>
                  </a:lnTo>
                  <a:lnTo>
                    <a:pt x="572" y="478"/>
                  </a:lnTo>
                  <a:close/>
                  <a:moveTo>
                    <a:pt x="450" y="475"/>
                  </a:moveTo>
                  <a:lnTo>
                    <a:pt x="450" y="475"/>
                  </a:lnTo>
                  <a:lnTo>
                    <a:pt x="448" y="471"/>
                  </a:lnTo>
                  <a:lnTo>
                    <a:pt x="447" y="466"/>
                  </a:lnTo>
                  <a:lnTo>
                    <a:pt x="447" y="466"/>
                  </a:lnTo>
                  <a:lnTo>
                    <a:pt x="447" y="472"/>
                  </a:lnTo>
                  <a:lnTo>
                    <a:pt x="447" y="474"/>
                  </a:lnTo>
                  <a:lnTo>
                    <a:pt x="450" y="475"/>
                  </a:lnTo>
                  <a:lnTo>
                    <a:pt x="450" y="475"/>
                  </a:lnTo>
                  <a:close/>
                  <a:moveTo>
                    <a:pt x="694" y="471"/>
                  </a:moveTo>
                  <a:lnTo>
                    <a:pt x="694" y="471"/>
                  </a:lnTo>
                  <a:lnTo>
                    <a:pt x="695" y="471"/>
                  </a:lnTo>
                  <a:lnTo>
                    <a:pt x="695" y="468"/>
                  </a:lnTo>
                  <a:lnTo>
                    <a:pt x="695" y="466"/>
                  </a:lnTo>
                  <a:lnTo>
                    <a:pt x="694" y="466"/>
                  </a:lnTo>
                  <a:lnTo>
                    <a:pt x="694" y="466"/>
                  </a:lnTo>
                  <a:lnTo>
                    <a:pt x="694" y="468"/>
                  </a:lnTo>
                  <a:lnTo>
                    <a:pt x="694" y="471"/>
                  </a:lnTo>
                  <a:lnTo>
                    <a:pt x="694" y="471"/>
                  </a:lnTo>
                  <a:close/>
                  <a:moveTo>
                    <a:pt x="410" y="477"/>
                  </a:moveTo>
                  <a:lnTo>
                    <a:pt x="410" y="477"/>
                  </a:lnTo>
                  <a:lnTo>
                    <a:pt x="409" y="468"/>
                  </a:lnTo>
                  <a:lnTo>
                    <a:pt x="409" y="468"/>
                  </a:lnTo>
                  <a:lnTo>
                    <a:pt x="404" y="468"/>
                  </a:lnTo>
                  <a:lnTo>
                    <a:pt x="399" y="468"/>
                  </a:lnTo>
                  <a:lnTo>
                    <a:pt x="399" y="468"/>
                  </a:lnTo>
                  <a:lnTo>
                    <a:pt x="401" y="472"/>
                  </a:lnTo>
                  <a:lnTo>
                    <a:pt x="402" y="475"/>
                  </a:lnTo>
                  <a:lnTo>
                    <a:pt x="406" y="477"/>
                  </a:lnTo>
                  <a:lnTo>
                    <a:pt x="410" y="477"/>
                  </a:lnTo>
                  <a:lnTo>
                    <a:pt x="410" y="477"/>
                  </a:lnTo>
                  <a:close/>
                  <a:moveTo>
                    <a:pt x="502" y="472"/>
                  </a:moveTo>
                  <a:lnTo>
                    <a:pt x="502" y="472"/>
                  </a:lnTo>
                  <a:lnTo>
                    <a:pt x="500" y="471"/>
                  </a:lnTo>
                  <a:lnTo>
                    <a:pt x="500" y="469"/>
                  </a:lnTo>
                  <a:lnTo>
                    <a:pt x="497" y="468"/>
                  </a:lnTo>
                  <a:lnTo>
                    <a:pt x="497" y="468"/>
                  </a:lnTo>
                  <a:lnTo>
                    <a:pt x="497" y="471"/>
                  </a:lnTo>
                  <a:lnTo>
                    <a:pt x="499" y="472"/>
                  </a:lnTo>
                  <a:lnTo>
                    <a:pt x="502" y="472"/>
                  </a:lnTo>
                  <a:lnTo>
                    <a:pt x="502" y="472"/>
                  </a:lnTo>
                  <a:close/>
                  <a:moveTo>
                    <a:pt x="713" y="488"/>
                  </a:moveTo>
                  <a:lnTo>
                    <a:pt x="713" y="488"/>
                  </a:lnTo>
                  <a:lnTo>
                    <a:pt x="715" y="486"/>
                  </a:lnTo>
                  <a:lnTo>
                    <a:pt x="717" y="483"/>
                  </a:lnTo>
                  <a:lnTo>
                    <a:pt x="717" y="477"/>
                  </a:lnTo>
                  <a:lnTo>
                    <a:pt x="713" y="472"/>
                  </a:lnTo>
                  <a:lnTo>
                    <a:pt x="710" y="468"/>
                  </a:lnTo>
                  <a:lnTo>
                    <a:pt x="710" y="468"/>
                  </a:lnTo>
                  <a:lnTo>
                    <a:pt x="712" y="477"/>
                  </a:lnTo>
                  <a:lnTo>
                    <a:pt x="712" y="483"/>
                  </a:lnTo>
                  <a:lnTo>
                    <a:pt x="713" y="488"/>
                  </a:lnTo>
                  <a:lnTo>
                    <a:pt x="713" y="488"/>
                  </a:lnTo>
                  <a:close/>
                  <a:moveTo>
                    <a:pt x="523" y="471"/>
                  </a:moveTo>
                  <a:lnTo>
                    <a:pt x="523" y="471"/>
                  </a:lnTo>
                  <a:lnTo>
                    <a:pt x="524" y="472"/>
                  </a:lnTo>
                  <a:lnTo>
                    <a:pt x="524" y="472"/>
                  </a:lnTo>
                  <a:lnTo>
                    <a:pt x="524" y="469"/>
                  </a:lnTo>
                  <a:lnTo>
                    <a:pt x="524" y="468"/>
                  </a:lnTo>
                  <a:lnTo>
                    <a:pt x="523" y="468"/>
                  </a:lnTo>
                  <a:lnTo>
                    <a:pt x="523" y="468"/>
                  </a:lnTo>
                  <a:lnTo>
                    <a:pt x="523" y="471"/>
                  </a:lnTo>
                  <a:lnTo>
                    <a:pt x="523" y="471"/>
                  </a:lnTo>
                  <a:close/>
                  <a:moveTo>
                    <a:pt x="69" y="474"/>
                  </a:moveTo>
                  <a:lnTo>
                    <a:pt x="69" y="474"/>
                  </a:lnTo>
                  <a:lnTo>
                    <a:pt x="67" y="481"/>
                  </a:lnTo>
                  <a:lnTo>
                    <a:pt x="69" y="488"/>
                  </a:lnTo>
                  <a:lnTo>
                    <a:pt x="72" y="503"/>
                  </a:lnTo>
                  <a:lnTo>
                    <a:pt x="72" y="503"/>
                  </a:lnTo>
                  <a:lnTo>
                    <a:pt x="76" y="494"/>
                  </a:lnTo>
                  <a:lnTo>
                    <a:pt x="78" y="486"/>
                  </a:lnTo>
                  <a:lnTo>
                    <a:pt x="79" y="469"/>
                  </a:lnTo>
                  <a:lnTo>
                    <a:pt x="79" y="469"/>
                  </a:lnTo>
                  <a:lnTo>
                    <a:pt x="76" y="469"/>
                  </a:lnTo>
                  <a:lnTo>
                    <a:pt x="75" y="471"/>
                  </a:lnTo>
                  <a:lnTo>
                    <a:pt x="69" y="474"/>
                  </a:lnTo>
                  <a:lnTo>
                    <a:pt x="69" y="474"/>
                  </a:lnTo>
                  <a:close/>
                  <a:moveTo>
                    <a:pt x="139" y="480"/>
                  </a:moveTo>
                  <a:lnTo>
                    <a:pt x="139" y="480"/>
                  </a:lnTo>
                  <a:lnTo>
                    <a:pt x="142" y="477"/>
                  </a:lnTo>
                  <a:lnTo>
                    <a:pt x="142" y="475"/>
                  </a:lnTo>
                  <a:lnTo>
                    <a:pt x="142" y="469"/>
                  </a:lnTo>
                  <a:lnTo>
                    <a:pt x="142" y="469"/>
                  </a:lnTo>
                  <a:lnTo>
                    <a:pt x="131" y="469"/>
                  </a:lnTo>
                  <a:lnTo>
                    <a:pt x="131" y="469"/>
                  </a:lnTo>
                  <a:lnTo>
                    <a:pt x="133" y="472"/>
                  </a:lnTo>
                  <a:lnTo>
                    <a:pt x="134" y="475"/>
                  </a:lnTo>
                  <a:lnTo>
                    <a:pt x="136" y="478"/>
                  </a:lnTo>
                  <a:lnTo>
                    <a:pt x="139" y="480"/>
                  </a:lnTo>
                  <a:lnTo>
                    <a:pt x="139" y="480"/>
                  </a:lnTo>
                  <a:close/>
                  <a:moveTo>
                    <a:pt x="146" y="472"/>
                  </a:moveTo>
                  <a:lnTo>
                    <a:pt x="146" y="472"/>
                  </a:lnTo>
                  <a:lnTo>
                    <a:pt x="149" y="472"/>
                  </a:lnTo>
                  <a:lnTo>
                    <a:pt x="149" y="469"/>
                  </a:lnTo>
                  <a:lnTo>
                    <a:pt x="149" y="469"/>
                  </a:lnTo>
                  <a:lnTo>
                    <a:pt x="146" y="469"/>
                  </a:lnTo>
                  <a:lnTo>
                    <a:pt x="146" y="469"/>
                  </a:lnTo>
                  <a:lnTo>
                    <a:pt x="146" y="472"/>
                  </a:lnTo>
                  <a:lnTo>
                    <a:pt x="146" y="472"/>
                  </a:lnTo>
                  <a:close/>
                  <a:moveTo>
                    <a:pt x="252" y="469"/>
                  </a:moveTo>
                  <a:lnTo>
                    <a:pt x="252" y="469"/>
                  </a:lnTo>
                  <a:lnTo>
                    <a:pt x="252" y="472"/>
                  </a:lnTo>
                  <a:lnTo>
                    <a:pt x="253" y="475"/>
                  </a:lnTo>
                  <a:lnTo>
                    <a:pt x="253" y="475"/>
                  </a:lnTo>
                  <a:lnTo>
                    <a:pt x="255" y="474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6" y="472"/>
                  </a:lnTo>
                  <a:lnTo>
                    <a:pt x="256" y="469"/>
                  </a:lnTo>
                  <a:lnTo>
                    <a:pt x="256" y="469"/>
                  </a:lnTo>
                  <a:lnTo>
                    <a:pt x="255" y="469"/>
                  </a:lnTo>
                  <a:lnTo>
                    <a:pt x="252" y="469"/>
                  </a:lnTo>
                  <a:lnTo>
                    <a:pt x="252" y="469"/>
                  </a:lnTo>
                  <a:close/>
                  <a:moveTo>
                    <a:pt x="262" y="469"/>
                  </a:moveTo>
                  <a:lnTo>
                    <a:pt x="262" y="469"/>
                  </a:lnTo>
                  <a:lnTo>
                    <a:pt x="262" y="474"/>
                  </a:lnTo>
                  <a:lnTo>
                    <a:pt x="262" y="474"/>
                  </a:lnTo>
                  <a:lnTo>
                    <a:pt x="267" y="477"/>
                  </a:lnTo>
                  <a:lnTo>
                    <a:pt x="270" y="478"/>
                  </a:lnTo>
                  <a:lnTo>
                    <a:pt x="276" y="484"/>
                  </a:lnTo>
                  <a:lnTo>
                    <a:pt x="276" y="484"/>
                  </a:lnTo>
                  <a:lnTo>
                    <a:pt x="276" y="477"/>
                  </a:lnTo>
                  <a:lnTo>
                    <a:pt x="274" y="469"/>
                  </a:lnTo>
                  <a:lnTo>
                    <a:pt x="274" y="469"/>
                  </a:lnTo>
                  <a:lnTo>
                    <a:pt x="268" y="469"/>
                  </a:lnTo>
                  <a:lnTo>
                    <a:pt x="262" y="469"/>
                  </a:lnTo>
                  <a:lnTo>
                    <a:pt x="262" y="469"/>
                  </a:lnTo>
                  <a:close/>
                  <a:moveTo>
                    <a:pt x="389" y="469"/>
                  </a:moveTo>
                  <a:lnTo>
                    <a:pt x="389" y="469"/>
                  </a:lnTo>
                  <a:lnTo>
                    <a:pt x="389" y="472"/>
                  </a:lnTo>
                  <a:lnTo>
                    <a:pt x="389" y="472"/>
                  </a:lnTo>
                  <a:lnTo>
                    <a:pt x="392" y="471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0" y="469"/>
                  </a:lnTo>
                  <a:lnTo>
                    <a:pt x="389" y="469"/>
                  </a:lnTo>
                  <a:lnTo>
                    <a:pt x="389" y="469"/>
                  </a:lnTo>
                  <a:close/>
                  <a:moveTo>
                    <a:pt x="233" y="471"/>
                  </a:moveTo>
                  <a:lnTo>
                    <a:pt x="233" y="471"/>
                  </a:lnTo>
                  <a:lnTo>
                    <a:pt x="233" y="477"/>
                  </a:lnTo>
                  <a:lnTo>
                    <a:pt x="235" y="478"/>
                  </a:lnTo>
                  <a:lnTo>
                    <a:pt x="236" y="480"/>
                  </a:lnTo>
                  <a:lnTo>
                    <a:pt x="236" y="480"/>
                  </a:lnTo>
                  <a:lnTo>
                    <a:pt x="238" y="477"/>
                  </a:lnTo>
                  <a:lnTo>
                    <a:pt x="239" y="475"/>
                  </a:lnTo>
                  <a:lnTo>
                    <a:pt x="242" y="471"/>
                  </a:lnTo>
                  <a:lnTo>
                    <a:pt x="242" y="471"/>
                  </a:lnTo>
                  <a:lnTo>
                    <a:pt x="238" y="471"/>
                  </a:lnTo>
                  <a:lnTo>
                    <a:pt x="233" y="471"/>
                  </a:lnTo>
                  <a:lnTo>
                    <a:pt x="233" y="471"/>
                  </a:lnTo>
                  <a:close/>
                  <a:moveTo>
                    <a:pt x="241" y="481"/>
                  </a:moveTo>
                  <a:lnTo>
                    <a:pt x="241" y="481"/>
                  </a:lnTo>
                  <a:lnTo>
                    <a:pt x="247" y="483"/>
                  </a:lnTo>
                  <a:lnTo>
                    <a:pt x="252" y="484"/>
                  </a:lnTo>
                  <a:lnTo>
                    <a:pt x="252" y="484"/>
                  </a:lnTo>
                  <a:lnTo>
                    <a:pt x="248" y="477"/>
                  </a:lnTo>
                  <a:lnTo>
                    <a:pt x="247" y="474"/>
                  </a:lnTo>
                  <a:lnTo>
                    <a:pt x="245" y="471"/>
                  </a:lnTo>
                  <a:lnTo>
                    <a:pt x="245" y="471"/>
                  </a:lnTo>
                  <a:lnTo>
                    <a:pt x="244" y="471"/>
                  </a:lnTo>
                  <a:lnTo>
                    <a:pt x="244" y="471"/>
                  </a:lnTo>
                  <a:lnTo>
                    <a:pt x="244" y="474"/>
                  </a:lnTo>
                  <a:lnTo>
                    <a:pt x="244" y="475"/>
                  </a:lnTo>
                  <a:lnTo>
                    <a:pt x="242" y="478"/>
                  </a:lnTo>
                  <a:lnTo>
                    <a:pt x="241" y="481"/>
                  </a:lnTo>
                  <a:lnTo>
                    <a:pt x="241" y="481"/>
                  </a:lnTo>
                  <a:close/>
                  <a:moveTo>
                    <a:pt x="341" y="474"/>
                  </a:moveTo>
                  <a:lnTo>
                    <a:pt x="341" y="474"/>
                  </a:lnTo>
                  <a:lnTo>
                    <a:pt x="343" y="475"/>
                  </a:lnTo>
                  <a:lnTo>
                    <a:pt x="346" y="475"/>
                  </a:lnTo>
                  <a:lnTo>
                    <a:pt x="351" y="471"/>
                  </a:lnTo>
                  <a:lnTo>
                    <a:pt x="351" y="471"/>
                  </a:lnTo>
                  <a:lnTo>
                    <a:pt x="348" y="471"/>
                  </a:lnTo>
                  <a:lnTo>
                    <a:pt x="346" y="471"/>
                  </a:lnTo>
                  <a:lnTo>
                    <a:pt x="341" y="474"/>
                  </a:lnTo>
                  <a:lnTo>
                    <a:pt x="341" y="474"/>
                  </a:lnTo>
                  <a:close/>
                  <a:moveTo>
                    <a:pt x="373" y="478"/>
                  </a:moveTo>
                  <a:lnTo>
                    <a:pt x="373" y="478"/>
                  </a:lnTo>
                  <a:lnTo>
                    <a:pt x="372" y="475"/>
                  </a:lnTo>
                  <a:lnTo>
                    <a:pt x="372" y="472"/>
                  </a:lnTo>
                  <a:lnTo>
                    <a:pt x="372" y="471"/>
                  </a:lnTo>
                  <a:lnTo>
                    <a:pt x="372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9" y="475"/>
                  </a:lnTo>
                  <a:lnTo>
                    <a:pt x="373" y="478"/>
                  </a:lnTo>
                  <a:lnTo>
                    <a:pt x="373" y="478"/>
                  </a:lnTo>
                  <a:close/>
                  <a:moveTo>
                    <a:pt x="474" y="483"/>
                  </a:moveTo>
                  <a:lnTo>
                    <a:pt x="474" y="483"/>
                  </a:lnTo>
                  <a:lnTo>
                    <a:pt x="479" y="483"/>
                  </a:lnTo>
                  <a:lnTo>
                    <a:pt x="483" y="483"/>
                  </a:lnTo>
                  <a:lnTo>
                    <a:pt x="483" y="483"/>
                  </a:lnTo>
                  <a:lnTo>
                    <a:pt x="483" y="475"/>
                  </a:lnTo>
                  <a:lnTo>
                    <a:pt x="482" y="471"/>
                  </a:lnTo>
                  <a:lnTo>
                    <a:pt x="482" y="471"/>
                  </a:lnTo>
                  <a:lnTo>
                    <a:pt x="477" y="472"/>
                  </a:lnTo>
                  <a:lnTo>
                    <a:pt x="476" y="475"/>
                  </a:lnTo>
                  <a:lnTo>
                    <a:pt x="474" y="483"/>
                  </a:lnTo>
                  <a:lnTo>
                    <a:pt x="474" y="483"/>
                  </a:lnTo>
                  <a:close/>
                  <a:moveTo>
                    <a:pt x="639" y="488"/>
                  </a:moveTo>
                  <a:lnTo>
                    <a:pt x="639" y="488"/>
                  </a:lnTo>
                  <a:lnTo>
                    <a:pt x="643" y="486"/>
                  </a:lnTo>
                  <a:lnTo>
                    <a:pt x="649" y="486"/>
                  </a:lnTo>
                  <a:lnTo>
                    <a:pt x="649" y="486"/>
                  </a:lnTo>
                  <a:lnTo>
                    <a:pt x="649" y="478"/>
                  </a:lnTo>
                  <a:lnTo>
                    <a:pt x="649" y="474"/>
                  </a:lnTo>
                  <a:lnTo>
                    <a:pt x="648" y="471"/>
                  </a:lnTo>
                  <a:lnTo>
                    <a:pt x="648" y="471"/>
                  </a:lnTo>
                  <a:lnTo>
                    <a:pt x="643" y="480"/>
                  </a:lnTo>
                  <a:lnTo>
                    <a:pt x="639" y="488"/>
                  </a:lnTo>
                  <a:lnTo>
                    <a:pt x="639" y="488"/>
                  </a:lnTo>
                  <a:close/>
                  <a:moveTo>
                    <a:pt x="229" y="477"/>
                  </a:moveTo>
                  <a:lnTo>
                    <a:pt x="229" y="477"/>
                  </a:lnTo>
                  <a:lnTo>
                    <a:pt x="229" y="475"/>
                  </a:lnTo>
                  <a:lnTo>
                    <a:pt x="229" y="472"/>
                  </a:lnTo>
                  <a:lnTo>
                    <a:pt x="229" y="472"/>
                  </a:lnTo>
                  <a:lnTo>
                    <a:pt x="223" y="471"/>
                  </a:lnTo>
                  <a:lnTo>
                    <a:pt x="223" y="471"/>
                  </a:lnTo>
                  <a:lnTo>
                    <a:pt x="224" y="475"/>
                  </a:lnTo>
                  <a:lnTo>
                    <a:pt x="226" y="477"/>
                  </a:lnTo>
                  <a:lnTo>
                    <a:pt x="229" y="477"/>
                  </a:lnTo>
                  <a:lnTo>
                    <a:pt x="229" y="477"/>
                  </a:lnTo>
                  <a:close/>
                  <a:moveTo>
                    <a:pt x="378" y="477"/>
                  </a:moveTo>
                  <a:lnTo>
                    <a:pt x="378" y="477"/>
                  </a:lnTo>
                  <a:lnTo>
                    <a:pt x="378" y="474"/>
                  </a:lnTo>
                  <a:lnTo>
                    <a:pt x="375" y="471"/>
                  </a:lnTo>
                  <a:lnTo>
                    <a:pt x="375" y="471"/>
                  </a:lnTo>
                  <a:lnTo>
                    <a:pt x="377" y="474"/>
                  </a:lnTo>
                  <a:lnTo>
                    <a:pt x="377" y="475"/>
                  </a:lnTo>
                  <a:lnTo>
                    <a:pt x="378" y="477"/>
                  </a:lnTo>
                  <a:lnTo>
                    <a:pt x="378" y="477"/>
                  </a:lnTo>
                  <a:close/>
                  <a:moveTo>
                    <a:pt x="438" y="474"/>
                  </a:moveTo>
                  <a:lnTo>
                    <a:pt x="438" y="474"/>
                  </a:lnTo>
                  <a:lnTo>
                    <a:pt x="439" y="471"/>
                  </a:lnTo>
                  <a:lnTo>
                    <a:pt x="439" y="471"/>
                  </a:lnTo>
                  <a:lnTo>
                    <a:pt x="436" y="471"/>
                  </a:lnTo>
                  <a:lnTo>
                    <a:pt x="436" y="471"/>
                  </a:lnTo>
                  <a:lnTo>
                    <a:pt x="436" y="474"/>
                  </a:lnTo>
                  <a:lnTo>
                    <a:pt x="438" y="474"/>
                  </a:lnTo>
                  <a:lnTo>
                    <a:pt x="438" y="474"/>
                  </a:lnTo>
                  <a:close/>
                  <a:moveTo>
                    <a:pt x="759" y="488"/>
                  </a:moveTo>
                  <a:lnTo>
                    <a:pt x="759" y="488"/>
                  </a:lnTo>
                  <a:lnTo>
                    <a:pt x="764" y="484"/>
                  </a:lnTo>
                  <a:lnTo>
                    <a:pt x="765" y="480"/>
                  </a:lnTo>
                  <a:lnTo>
                    <a:pt x="764" y="475"/>
                  </a:lnTo>
                  <a:lnTo>
                    <a:pt x="761" y="471"/>
                  </a:lnTo>
                  <a:lnTo>
                    <a:pt x="761" y="471"/>
                  </a:lnTo>
                  <a:lnTo>
                    <a:pt x="761" y="480"/>
                  </a:lnTo>
                  <a:lnTo>
                    <a:pt x="759" y="488"/>
                  </a:lnTo>
                  <a:lnTo>
                    <a:pt x="759" y="488"/>
                  </a:lnTo>
                  <a:close/>
                  <a:moveTo>
                    <a:pt x="155" y="481"/>
                  </a:moveTo>
                  <a:lnTo>
                    <a:pt x="155" y="481"/>
                  </a:lnTo>
                  <a:lnTo>
                    <a:pt x="157" y="480"/>
                  </a:lnTo>
                  <a:lnTo>
                    <a:pt x="157" y="480"/>
                  </a:lnTo>
                  <a:lnTo>
                    <a:pt x="157" y="480"/>
                  </a:lnTo>
                  <a:lnTo>
                    <a:pt x="159" y="475"/>
                  </a:lnTo>
                  <a:lnTo>
                    <a:pt x="159" y="472"/>
                  </a:lnTo>
                  <a:lnTo>
                    <a:pt x="159" y="472"/>
                  </a:lnTo>
                  <a:lnTo>
                    <a:pt x="155" y="472"/>
                  </a:lnTo>
                  <a:lnTo>
                    <a:pt x="154" y="475"/>
                  </a:lnTo>
                  <a:lnTo>
                    <a:pt x="154" y="478"/>
                  </a:lnTo>
                  <a:lnTo>
                    <a:pt x="155" y="481"/>
                  </a:lnTo>
                  <a:lnTo>
                    <a:pt x="155" y="481"/>
                  </a:lnTo>
                  <a:close/>
                  <a:moveTo>
                    <a:pt x="166" y="477"/>
                  </a:moveTo>
                  <a:lnTo>
                    <a:pt x="166" y="477"/>
                  </a:lnTo>
                  <a:lnTo>
                    <a:pt x="166" y="475"/>
                  </a:lnTo>
                  <a:lnTo>
                    <a:pt x="166" y="472"/>
                  </a:lnTo>
                  <a:lnTo>
                    <a:pt x="166" y="472"/>
                  </a:lnTo>
                  <a:lnTo>
                    <a:pt x="163" y="472"/>
                  </a:lnTo>
                  <a:lnTo>
                    <a:pt x="163" y="472"/>
                  </a:lnTo>
                  <a:lnTo>
                    <a:pt x="163" y="475"/>
                  </a:lnTo>
                  <a:lnTo>
                    <a:pt x="165" y="477"/>
                  </a:lnTo>
                  <a:lnTo>
                    <a:pt x="166" y="477"/>
                  </a:lnTo>
                  <a:lnTo>
                    <a:pt x="166" y="477"/>
                  </a:lnTo>
                  <a:close/>
                  <a:moveTo>
                    <a:pt x="305" y="474"/>
                  </a:moveTo>
                  <a:lnTo>
                    <a:pt x="305" y="474"/>
                  </a:lnTo>
                  <a:lnTo>
                    <a:pt x="308" y="474"/>
                  </a:lnTo>
                  <a:lnTo>
                    <a:pt x="309" y="474"/>
                  </a:lnTo>
                  <a:lnTo>
                    <a:pt x="311" y="474"/>
                  </a:lnTo>
                  <a:lnTo>
                    <a:pt x="311" y="474"/>
                  </a:lnTo>
                  <a:lnTo>
                    <a:pt x="309" y="474"/>
                  </a:lnTo>
                  <a:lnTo>
                    <a:pt x="308" y="472"/>
                  </a:lnTo>
                  <a:lnTo>
                    <a:pt x="306" y="472"/>
                  </a:lnTo>
                  <a:lnTo>
                    <a:pt x="305" y="474"/>
                  </a:lnTo>
                  <a:lnTo>
                    <a:pt x="305" y="474"/>
                  </a:lnTo>
                  <a:close/>
                  <a:moveTo>
                    <a:pt x="553" y="472"/>
                  </a:moveTo>
                  <a:lnTo>
                    <a:pt x="553" y="472"/>
                  </a:lnTo>
                  <a:lnTo>
                    <a:pt x="550" y="474"/>
                  </a:lnTo>
                  <a:lnTo>
                    <a:pt x="550" y="478"/>
                  </a:lnTo>
                  <a:lnTo>
                    <a:pt x="550" y="478"/>
                  </a:lnTo>
                  <a:lnTo>
                    <a:pt x="552" y="480"/>
                  </a:lnTo>
                  <a:lnTo>
                    <a:pt x="555" y="480"/>
                  </a:lnTo>
                  <a:lnTo>
                    <a:pt x="555" y="480"/>
                  </a:lnTo>
                  <a:lnTo>
                    <a:pt x="555" y="475"/>
                  </a:lnTo>
                  <a:lnTo>
                    <a:pt x="555" y="472"/>
                  </a:lnTo>
                  <a:lnTo>
                    <a:pt x="553" y="472"/>
                  </a:lnTo>
                  <a:lnTo>
                    <a:pt x="553" y="472"/>
                  </a:lnTo>
                  <a:close/>
                  <a:moveTo>
                    <a:pt x="744" y="498"/>
                  </a:moveTo>
                  <a:lnTo>
                    <a:pt x="744" y="498"/>
                  </a:lnTo>
                  <a:lnTo>
                    <a:pt x="746" y="495"/>
                  </a:lnTo>
                  <a:lnTo>
                    <a:pt x="747" y="492"/>
                  </a:lnTo>
                  <a:lnTo>
                    <a:pt x="746" y="484"/>
                  </a:lnTo>
                  <a:lnTo>
                    <a:pt x="746" y="484"/>
                  </a:lnTo>
                  <a:lnTo>
                    <a:pt x="744" y="472"/>
                  </a:lnTo>
                  <a:lnTo>
                    <a:pt x="744" y="472"/>
                  </a:lnTo>
                  <a:lnTo>
                    <a:pt x="742" y="472"/>
                  </a:lnTo>
                  <a:lnTo>
                    <a:pt x="742" y="472"/>
                  </a:lnTo>
                  <a:lnTo>
                    <a:pt x="741" y="478"/>
                  </a:lnTo>
                  <a:lnTo>
                    <a:pt x="741" y="486"/>
                  </a:lnTo>
                  <a:lnTo>
                    <a:pt x="742" y="492"/>
                  </a:lnTo>
                  <a:lnTo>
                    <a:pt x="744" y="498"/>
                  </a:lnTo>
                  <a:lnTo>
                    <a:pt x="744" y="498"/>
                  </a:lnTo>
                  <a:close/>
                  <a:moveTo>
                    <a:pt x="84" y="472"/>
                  </a:moveTo>
                  <a:lnTo>
                    <a:pt x="84" y="472"/>
                  </a:lnTo>
                  <a:lnTo>
                    <a:pt x="82" y="483"/>
                  </a:lnTo>
                  <a:lnTo>
                    <a:pt x="81" y="491"/>
                  </a:lnTo>
                  <a:lnTo>
                    <a:pt x="78" y="500"/>
                  </a:lnTo>
                  <a:lnTo>
                    <a:pt x="75" y="507"/>
                  </a:lnTo>
                  <a:lnTo>
                    <a:pt x="75" y="507"/>
                  </a:lnTo>
                  <a:lnTo>
                    <a:pt x="75" y="512"/>
                  </a:lnTo>
                  <a:lnTo>
                    <a:pt x="78" y="517"/>
                  </a:lnTo>
                  <a:lnTo>
                    <a:pt x="81" y="521"/>
                  </a:lnTo>
                  <a:lnTo>
                    <a:pt x="84" y="524"/>
                  </a:lnTo>
                  <a:lnTo>
                    <a:pt x="91" y="530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8" y="529"/>
                  </a:lnTo>
                  <a:lnTo>
                    <a:pt x="96" y="524"/>
                  </a:lnTo>
                  <a:lnTo>
                    <a:pt x="93" y="520"/>
                  </a:lnTo>
                  <a:lnTo>
                    <a:pt x="90" y="513"/>
                  </a:lnTo>
                  <a:lnTo>
                    <a:pt x="90" y="513"/>
                  </a:lnTo>
                  <a:lnTo>
                    <a:pt x="91" y="509"/>
                  </a:lnTo>
                  <a:lnTo>
                    <a:pt x="91" y="503"/>
                  </a:lnTo>
                  <a:lnTo>
                    <a:pt x="88" y="492"/>
                  </a:lnTo>
                  <a:lnTo>
                    <a:pt x="88" y="492"/>
                  </a:lnTo>
                  <a:lnTo>
                    <a:pt x="90" y="492"/>
                  </a:lnTo>
                  <a:lnTo>
                    <a:pt x="91" y="492"/>
                  </a:lnTo>
                  <a:lnTo>
                    <a:pt x="91" y="492"/>
                  </a:lnTo>
                  <a:lnTo>
                    <a:pt x="91" y="492"/>
                  </a:lnTo>
                  <a:lnTo>
                    <a:pt x="90" y="489"/>
                  </a:lnTo>
                  <a:lnTo>
                    <a:pt x="88" y="486"/>
                  </a:lnTo>
                  <a:lnTo>
                    <a:pt x="88" y="486"/>
                  </a:lnTo>
                  <a:lnTo>
                    <a:pt x="88" y="486"/>
                  </a:lnTo>
                  <a:lnTo>
                    <a:pt x="88" y="488"/>
                  </a:lnTo>
                  <a:lnTo>
                    <a:pt x="88" y="489"/>
                  </a:lnTo>
                  <a:lnTo>
                    <a:pt x="87" y="491"/>
                  </a:lnTo>
                  <a:lnTo>
                    <a:pt x="87" y="491"/>
                  </a:lnTo>
                  <a:lnTo>
                    <a:pt x="87" y="480"/>
                  </a:lnTo>
                  <a:lnTo>
                    <a:pt x="85" y="475"/>
                  </a:lnTo>
                  <a:lnTo>
                    <a:pt x="85" y="474"/>
                  </a:lnTo>
                  <a:lnTo>
                    <a:pt x="84" y="472"/>
                  </a:lnTo>
                  <a:lnTo>
                    <a:pt x="84" y="472"/>
                  </a:lnTo>
                  <a:close/>
                  <a:moveTo>
                    <a:pt x="390" y="480"/>
                  </a:moveTo>
                  <a:lnTo>
                    <a:pt x="390" y="480"/>
                  </a:lnTo>
                  <a:lnTo>
                    <a:pt x="396" y="480"/>
                  </a:lnTo>
                  <a:lnTo>
                    <a:pt x="401" y="478"/>
                  </a:lnTo>
                  <a:lnTo>
                    <a:pt x="401" y="478"/>
                  </a:lnTo>
                  <a:lnTo>
                    <a:pt x="398" y="474"/>
                  </a:lnTo>
                  <a:lnTo>
                    <a:pt x="395" y="474"/>
                  </a:lnTo>
                  <a:lnTo>
                    <a:pt x="392" y="475"/>
                  </a:lnTo>
                  <a:lnTo>
                    <a:pt x="390" y="480"/>
                  </a:lnTo>
                  <a:lnTo>
                    <a:pt x="390" y="480"/>
                  </a:lnTo>
                  <a:close/>
                  <a:moveTo>
                    <a:pt x="505" y="477"/>
                  </a:moveTo>
                  <a:lnTo>
                    <a:pt x="505" y="477"/>
                  </a:lnTo>
                  <a:lnTo>
                    <a:pt x="509" y="480"/>
                  </a:lnTo>
                  <a:lnTo>
                    <a:pt x="509" y="480"/>
                  </a:lnTo>
                  <a:lnTo>
                    <a:pt x="511" y="477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1" y="472"/>
                  </a:lnTo>
                  <a:lnTo>
                    <a:pt x="508" y="472"/>
                  </a:lnTo>
                  <a:lnTo>
                    <a:pt x="506" y="474"/>
                  </a:lnTo>
                  <a:lnTo>
                    <a:pt x="505" y="477"/>
                  </a:lnTo>
                  <a:lnTo>
                    <a:pt x="505" y="477"/>
                  </a:lnTo>
                  <a:close/>
                  <a:moveTo>
                    <a:pt x="581" y="488"/>
                  </a:moveTo>
                  <a:lnTo>
                    <a:pt x="581" y="488"/>
                  </a:lnTo>
                  <a:lnTo>
                    <a:pt x="584" y="489"/>
                  </a:lnTo>
                  <a:lnTo>
                    <a:pt x="584" y="489"/>
                  </a:lnTo>
                  <a:lnTo>
                    <a:pt x="587" y="481"/>
                  </a:lnTo>
                  <a:lnTo>
                    <a:pt x="587" y="474"/>
                  </a:lnTo>
                  <a:lnTo>
                    <a:pt x="587" y="474"/>
                  </a:lnTo>
                  <a:lnTo>
                    <a:pt x="585" y="472"/>
                  </a:lnTo>
                  <a:lnTo>
                    <a:pt x="582" y="474"/>
                  </a:lnTo>
                  <a:lnTo>
                    <a:pt x="581" y="478"/>
                  </a:lnTo>
                  <a:lnTo>
                    <a:pt x="581" y="488"/>
                  </a:lnTo>
                  <a:lnTo>
                    <a:pt x="581" y="488"/>
                  </a:lnTo>
                  <a:close/>
                  <a:moveTo>
                    <a:pt x="288" y="483"/>
                  </a:moveTo>
                  <a:lnTo>
                    <a:pt x="288" y="483"/>
                  </a:lnTo>
                  <a:lnTo>
                    <a:pt x="290" y="478"/>
                  </a:lnTo>
                  <a:lnTo>
                    <a:pt x="288" y="474"/>
                  </a:lnTo>
                  <a:lnTo>
                    <a:pt x="288" y="474"/>
                  </a:lnTo>
                  <a:lnTo>
                    <a:pt x="287" y="474"/>
                  </a:lnTo>
                  <a:lnTo>
                    <a:pt x="285" y="474"/>
                  </a:lnTo>
                  <a:lnTo>
                    <a:pt x="285" y="474"/>
                  </a:lnTo>
                  <a:lnTo>
                    <a:pt x="285" y="478"/>
                  </a:lnTo>
                  <a:lnTo>
                    <a:pt x="287" y="481"/>
                  </a:lnTo>
                  <a:lnTo>
                    <a:pt x="288" y="483"/>
                  </a:lnTo>
                  <a:lnTo>
                    <a:pt x="288" y="483"/>
                  </a:lnTo>
                  <a:close/>
                  <a:moveTo>
                    <a:pt x="351" y="478"/>
                  </a:moveTo>
                  <a:lnTo>
                    <a:pt x="351" y="478"/>
                  </a:lnTo>
                  <a:lnTo>
                    <a:pt x="355" y="478"/>
                  </a:lnTo>
                  <a:lnTo>
                    <a:pt x="358" y="478"/>
                  </a:lnTo>
                  <a:lnTo>
                    <a:pt x="358" y="478"/>
                  </a:lnTo>
                  <a:lnTo>
                    <a:pt x="358" y="475"/>
                  </a:lnTo>
                  <a:lnTo>
                    <a:pt x="358" y="474"/>
                  </a:lnTo>
                  <a:lnTo>
                    <a:pt x="358" y="474"/>
                  </a:lnTo>
                  <a:lnTo>
                    <a:pt x="355" y="474"/>
                  </a:lnTo>
                  <a:lnTo>
                    <a:pt x="354" y="475"/>
                  </a:lnTo>
                  <a:lnTo>
                    <a:pt x="351" y="478"/>
                  </a:lnTo>
                  <a:lnTo>
                    <a:pt x="351" y="478"/>
                  </a:lnTo>
                  <a:close/>
                  <a:moveTo>
                    <a:pt x="489" y="483"/>
                  </a:moveTo>
                  <a:lnTo>
                    <a:pt x="489" y="483"/>
                  </a:lnTo>
                  <a:lnTo>
                    <a:pt x="492" y="481"/>
                  </a:lnTo>
                  <a:lnTo>
                    <a:pt x="492" y="480"/>
                  </a:lnTo>
                  <a:lnTo>
                    <a:pt x="492" y="474"/>
                  </a:lnTo>
                  <a:lnTo>
                    <a:pt x="492" y="474"/>
                  </a:lnTo>
                  <a:lnTo>
                    <a:pt x="489" y="474"/>
                  </a:lnTo>
                  <a:lnTo>
                    <a:pt x="489" y="474"/>
                  </a:lnTo>
                  <a:lnTo>
                    <a:pt x="489" y="483"/>
                  </a:lnTo>
                  <a:lnTo>
                    <a:pt x="489" y="483"/>
                  </a:lnTo>
                  <a:close/>
                  <a:moveTo>
                    <a:pt x="194" y="475"/>
                  </a:moveTo>
                  <a:lnTo>
                    <a:pt x="194" y="475"/>
                  </a:lnTo>
                  <a:lnTo>
                    <a:pt x="194" y="478"/>
                  </a:lnTo>
                  <a:lnTo>
                    <a:pt x="197" y="480"/>
                  </a:lnTo>
                  <a:lnTo>
                    <a:pt x="201" y="481"/>
                  </a:lnTo>
                  <a:lnTo>
                    <a:pt x="201" y="481"/>
                  </a:lnTo>
                  <a:lnTo>
                    <a:pt x="201" y="477"/>
                  </a:lnTo>
                  <a:lnTo>
                    <a:pt x="201" y="474"/>
                  </a:lnTo>
                  <a:lnTo>
                    <a:pt x="201" y="474"/>
                  </a:lnTo>
                  <a:lnTo>
                    <a:pt x="194" y="475"/>
                  </a:lnTo>
                  <a:lnTo>
                    <a:pt x="194" y="475"/>
                  </a:lnTo>
                  <a:close/>
                  <a:moveTo>
                    <a:pt x="384" y="478"/>
                  </a:moveTo>
                  <a:lnTo>
                    <a:pt x="384" y="478"/>
                  </a:lnTo>
                  <a:lnTo>
                    <a:pt x="386" y="477"/>
                  </a:lnTo>
                  <a:lnTo>
                    <a:pt x="386" y="475"/>
                  </a:lnTo>
                  <a:lnTo>
                    <a:pt x="384" y="475"/>
                  </a:lnTo>
                  <a:lnTo>
                    <a:pt x="384" y="475"/>
                  </a:lnTo>
                  <a:lnTo>
                    <a:pt x="384" y="477"/>
                  </a:lnTo>
                  <a:lnTo>
                    <a:pt x="384" y="478"/>
                  </a:lnTo>
                  <a:lnTo>
                    <a:pt x="384" y="478"/>
                  </a:lnTo>
                  <a:close/>
                  <a:moveTo>
                    <a:pt x="439" y="480"/>
                  </a:moveTo>
                  <a:lnTo>
                    <a:pt x="439" y="480"/>
                  </a:lnTo>
                  <a:lnTo>
                    <a:pt x="444" y="484"/>
                  </a:lnTo>
                  <a:lnTo>
                    <a:pt x="444" y="484"/>
                  </a:lnTo>
                  <a:lnTo>
                    <a:pt x="444" y="480"/>
                  </a:lnTo>
                  <a:lnTo>
                    <a:pt x="442" y="477"/>
                  </a:lnTo>
                  <a:lnTo>
                    <a:pt x="441" y="475"/>
                  </a:lnTo>
                  <a:lnTo>
                    <a:pt x="441" y="475"/>
                  </a:lnTo>
                  <a:lnTo>
                    <a:pt x="439" y="480"/>
                  </a:lnTo>
                  <a:lnTo>
                    <a:pt x="439" y="480"/>
                  </a:lnTo>
                  <a:close/>
                  <a:moveTo>
                    <a:pt x="605" y="480"/>
                  </a:moveTo>
                  <a:lnTo>
                    <a:pt x="605" y="480"/>
                  </a:lnTo>
                  <a:lnTo>
                    <a:pt x="605" y="477"/>
                  </a:lnTo>
                  <a:lnTo>
                    <a:pt x="605" y="475"/>
                  </a:lnTo>
                  <a:lnTo>
                    <a:pt x="604" y="475"/>
                  </a:lnTo>
                  <a:lnTo>
                    <a:pt x="604" y="475"/>
                  </a:lnTo>
                  <a:lnTo>
                    <a:pt x="604" y="478"/>
                  </a:lnTo>
                  <a:lnTo>
                    <a:pt x="605" y="480"/>
                  </a:lnTo>
                  <a:lnTo>
                    <a:pt x="605" y="480"/>
                  </a:lnTo>
                  <a:close/>
                  <a:moveTo>
                    <a:pt x="300" y="481"/>
                  </a:moveTo>
                  <a:lnTo>
                    <a:pt x="300" y="481"/>
                  </a:lnTo>
                  <a:lnTo>
                    <a:pt x="306" y="480"/>
                  </a:lnTo>
                  <a:lnTo>
                    <a:pt x="308" y="480"/>
                  </a:lnTo>
                  <a:lnTo>
                    <a:pt x="309" y="478"/>
                  </a:lnTo>
                  <a:lnTo>
                    <a:pt x="309" y="478"/>
                  </a:lnTo>
                  <a:lnTo>
                    <a:pt x="300" y="477"/>
                  </a:lnTo>
                  <a:lnTo>
                    <a:pt x="300" y="477"/>
                  </a:lnTo>
                  <a:lnTo>
                    <a:pt x="300" y="481"/>
                  </a:lnTo>
                  <a:lnTo>
                    <a:pt x="300" y="481"/>
                  </a:lnTo>
                  <a:close/>
                  <a:moveTo>
                    <a:pt x="146" y="480"/>
                  </a:moveTo>
                  <a:lnTo>
                    <a:pt x="146" y="480"/>
                  </a:lnTo>
                  <a:lnTo>
                    <a:pt x="148" y="481"/>
                  </a:lnTo>
                  <a:lnTo>
                    <a:pt x="148" y="483"/>
                  </a:lnTo>
                  <a:lnTo>
                    <a:pt x="149" y="483"/>
                  </a:lnTo>
                  <a:lnTo>
                    <a:pt x="149" y="483"/>
                  </a:lnTo>
                  <a:lnTo>
                    <a:pt x="151" y="480"/>
                  </a:lnTo>
                  <a:lnTo>
                    <a:pt x="151" y="478"/>
                  </a:lnTo>
                  <a:lnTo>
                    <a:pt x="149" y="478"/>
                  </a:lnTo>
                  <a:lnTo>
                    <a:pt x="149" y="478"/>
                  </a:lnTo>
                  <a:lnTo>
                    <a:pt x="148" y="478"/>
                  </a:lnTo>
                  <a:lnTo>
                    <a:pt x="146" y="480"/>
                  </a:lnTo>
                  <a:lnTo>
                    <a:pt x="146" y="480"/>
                  </a:lnTo>
                  <a:close/>
                  <a:moveTo>
                    <a:pt x="284" y="488"/>
                  </a:moveTo>
                  <a:lnTo>
                    <a:pt x="284" y="488"/>
                  </a:lnTo>
                  <a:lnTo>
                    <a:pt x="284" y="484"/>
                  </a:lnTo>
                  <a:lnTo>
                    <a:pt x="282" y="481"/>
                  </a:lnTo>
                  <a:lnTo>
                    <a:pt x="282" y="480"/>
                  </a:lnTo>
                  <a:lnTo>
                    <a:pt x="280" y="478"/>
                  </a:lnTo>
                  <a:lnTo>
                    <a:pt x="280" y="478"/>
                  </a:lnTo>
                  <a:lnTo>
                    <a:pt x="280" y="481"/>
                  </a:lnTo>
                  <a:lnTo>
                    <a:pt x="280" y="483"/>
                  </a:lnTo>
                  <a:lnTo>
                    <a:pt x="282" y="486"/>
                  </a:lnTo>
                  <a:lnTo>
                    <a:pt x="284" y="488"/>
                  </a:lnTo>
                  <a:lnTo>
                    <a:pt x="284" y="488"/>
                  </a:lnTo>
                  <a:close/>
                  <a:moveTo>
                    <a:pt x="428" y="480"/>
                  </a:moveTo>
                  <a:lnTo>
                    <a:pt x="428" y="480"/>
                  </a:lnTo>
                  <a:lnTo>
                    <a:pt x="428" y="481"/>
                  </a:lnTo>
                  <a:lnTo>
                    <a:pt x="430" y="484"/>
                  </a:lnTo>
                  <a:lnTo>
                    <a:pt x="430" y="484"/>
                  </a:lnTo>
                  <a:lnTo>
                    <a:pt x="431" y="483"/>
                  </a:lnTo>
                  <a:lnTo>
                    <a:pt x="431" y="480"/>
                  </a:lnTo>
                  <a:lnTo>
                    <a:pt x="431" y="478"/>
                  </a:lnTo>
                  <a:lnTo>
                    <a:pt x="428" y="480"/>
                  </a:lnTo>
                  <a:lnTo>
                    <a:pt x="428" y="480"/>
                  </a:lnTo>
                  <a:close/>
                  <a:moveTo>
                    <a:pt x="117" y="486"/>
                  </a:moveTo>
                  <a:lnTo>
                    <a:pt x="117" y="486"/>
                  </a:lnTo>
                  <a:lnTo>
                    <a:pt x="117" y="484"/>
                  </a:lnTo>
                  <a:lnTo>
                    <a:pt x="119" y="481"/>
                  </a:lnTo>
                  <a:lnTo>
                    <a:pt x="119" y="481"/>
                  </a:lnTo>
                  <a:lnTo>
                    <a:pt x="117" y="480"/>
                  </a:lnTo>
                  <a:lnTo>
                    <a:pt x="116" y="478"/>
                  </a:lnTo>
                  <a:lnTo>
                    <a:pt x="116" y="478"/>
                  </a:lnTo>
                  <a:lnTo>
                    <a:pt x="116" y="483"/>
                  </a:lnTo>
                  <a:lnTo>
                    <a:pt x="116" y="486"/>
                  </a:lnTo>
                  <a:lnTo>
                    <a:pt x="117" y="486"/>
                  </a:lnTo>
                  <a:lnTo>
                    <a:pt x="117" y="486"/>
                  </a:lnTo>
                  <a:close/>
                  <a:moveTo>
                    <a:pt x="181" y="486"/>
                  </a:moveTo>
                  <a:lnTo>
                    <a:pt x="181" y="486"/>
                  </a:lnTo>
                  <a:lnTo>
                    <a:pt x="184" y="480"/>
                  </a:lnTo>
                  <a:lnTo>
                    <a:pt x="184" y="480"/>
                  </a:lnTo>
                  <a:lnTo>
                    <a:pt x="186" y="481"/>
                  </a:lnTo>
                  <a:lnTo>
                    <a:pt x="187" y="483"/>
                  </a:lnTo>
                  <a:lnTo>
                    <a:pt x="187" y="483"/>
                  </a:lnTo>
                  <a:lnTo>
                    <a:pt x="187" y="483"/>
                  </a:lnTo>
                  <a:lnTo>
                    <a:pt x="183" y="489"/>
                  </a:lnTo>
                  <a:lnTo>
                    <a:pt x="181" y="492"/>
                  </a:lnTo>
                  <a:lnTo>
                    <a:pt x="183" y="494"/>
                  </a:lnTo>
                  <a:lnTo>
                    <a:pt x="184" y="495"/>
                  </a:lnTo>
                  <a:lnTo>
                    <a:pt x="184" y="495"/>
                  </a:lnTo>
                  <a:lnTo>
                    <a:pt x="187" y="492"/>
                  </a:lnTo>
                  <a:lnTo>
                    <a:pt x="191" y="488"/>
                  </a:lnTo>
                  <a:lnTo>
                    <a:pt x="191" y="488"/>
                  </a:lnTo>
                  <a:lnTo>
                    <a:pt x="189" y="484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4" y="478"/>
                  </a:lnTo>
                  <a:lnTo>
                    <a:pt x="180" y="478"/>
                  </a:lnTo>
                  <a:lnTo>
                    <a:pt x="180" y="478"/>
                  </a:lnTo>
                  <a:lnTo>
                    <a:pt x="180" y="483"/>
                  </a:lnTo>
                  <a:lnTo>
                    <a:pt x="181" y="486"/>
                  </a:lnTo>
                  <a:lnTo>
                    <a:pt x="181" y="486"/>
                  </a:lnTo>
                  <a:close/>
                  <a:moveTo>
                    <a:pt x="218" y="489"/>
                  </a:moveTo>
                  <a:lnTo>
                    <a:pt x="218" y="489"/>
                  </a:lnTo>
                  <a:lnTo>
                    <a:pt x="221" y="489"/>
                  </a:lnTo>
                  <a:lnTo>
                    <a:pt x="224" y="491"/>
                  </a:lnTo>
                  <a:lnTo>
                    <a:pt x="224" y="491"/>
                  </a:lnTo>
                  <a:lnTo>
                    <a:pt x="221" y="483"/>
                  </a:lnTo>
                  <a:lnTo>
                    <a:pt x="219" y="481"/>
                  </a:lnTo>
                  <a:lnTo>
                    <a:pt x="216" y="480"/>
                  </a:lnTo>
                  <a:lnTo>
                    <a:pt x="216" y="480"/>
                  </a:lnTo>
                  <a:lnTo>
                    <a:pt x="218" y="489"/>
                  </a:lnTo>
                  <a:lnTo>
                    <a:pt x="218" y="489"/>
                  </a:lnTo>
                  <a:close/>
                  <a:moveTo>
                    <a:pt x="502" y="491"/>
                  </a:moveTo>
                  <a:lnTo>
                    <a:pt x="502" y="491"/>
                  </a:lnTo>
                  <a:lnTo>
                    <a:pt x="502" y="484"/>
                  </a:lnTo>
                  <a:lnTo>
                    <a:pt x="500" y="481"/>
                  </a:lnTo>
                  <a:lnTo>
                    <a:pt x="499" y="480"/>
                  </a:lnTo>
                  <a:lnTo>
                    <a:pt x="499" y="480"/>
                  </a:lnTo>
                  <a:lnTo>
                    <a:pt x="499" y="486"/>
                  </a:lnTo>
                  <a:lnTo>
                    <a:pt x="500" y="489"/>
                  </a:lnTo>
                  <a:lnTo>
                    <a:pt x="502" y="491"/>
                  </a:lnTo>
                  <a:lnTo>
                    <a:pt x="502" y="491"/>
                  </a:lnTo>
                  <a:close/>
                  <a:moveTo>
                    <a:pt x="177" y="492"/>
                  </a:moveTo>
                  <a:lnTo>
                    <a:pt x="177" y="492"/>
                  </a:lnTo>
                  <a:lnTo>
                    <a:pt x="175" y="484"/>
                  </a:lnTo>
                  <a:lnTo>
                    <a:pt x="175" y="481"/>
                  </a:lnTo>
                  <a:lnTo>
                    <a:pt x="174" y="481"/>
                  </a:lnTo>
                  <a:lnTo>
                    <a:pt x="174" y="481"/>
                  </a:lnTo>
                  <a:lnTo>
                    <a:pt x="175" y="488"/>
                  </a:lnTo>
                  <a:lnTo>
                    <a:pt x="175" y="489"/>
                  </a:lnTo>
                  <a:lnTo>
                    <a:pt x="177" y="492"/>
                  </a:lnTo>
                  <a:lnTo>
                    <a:pt x="177" y="492"/>
                  </a:lnTo>
                  <a:close/>
                  <a:moveTo>
                    <a:pt x="573" y="484"/>
                  </a:moveTo>
                  <a:lnTo>
                    <a:pt x="573" y="484"/>
                  </a:lnTo>
                  <a:lnTo>
                    <a:pt x="575" y="486"/>
                  </a:lnTo>
                  <a:lnTo>
                    <a:pt x="576" y="486"/>
                  </a:lnTo>
                  <a:lnTo>
                    <a:pt x="576" y="486"/>
                  </a:lnTo>
                  <a:lnTo>
                    <a:pt x="576" y="483"/>
                  </a:lnTo>
                  <a:lnTo>
                    <a:pt x="578" y="481"/>
                  </a:lnTo>
                  <a:lnTo>
                    <a:pt x="578" y="481"/>
                  </a:lnTo>
                  <a:lnTo>
                    <a:pt x="575" y="483"/>
                  </a:lnTo>
                  <a:lnTo>
                    <a:pt x="573" y="484"/>
                  </a:lnTo>
                  <a:lnTo>
                    <a:pt x="573" y="484"/>
                  </a:lnTo>
                  <a:close/>
                  <a:moveTo>
                    <a:pt x="163" y="483"/>
                  </a:moveTo>
                  <a:lnTo>
                    <a:pt x="163" y="483"/>
                  </a:lnTo>
                  <a:lnTo>
                    <a:pt x="163" y="489"/>
                  </a:lnTo>
                  <a:lnTo>
                    <a:pt x="165" y="495"/>
                  </a:lnTo>
                  <a:lnTo>
                    <a:pt x="165" y="495"/>
                  </a:lnTo>
                  <a:lnTo>
                    <a:pt x="168" y="495"/>
                  </a:lnTo>
                  <a:lnTo>
                    <a:pt x="172" y="495"/>
                  </a:lnTo>
                  <a:lnTo>
                    <a:pt x="172" y="495"/>
                  </a:lnTo>
                  <a:lnTo>
                    <a:pt x="171" y="491"/>
                  </a:lnTo>
                  <a:lnTo>
                    <a:pt x="169" y="486"/>
                  </a:lnTo>
                  <a:lnTo>
                    <a:pt x="168" y="483"/>
                  </a:lnTo>
                  <a:lnTo>
                    <a:pt x="166" y="481"/>
                  </a:lnTo>
                  <a:lnTo>
                    <a:pt x="163" y="483"/>
                  </a:lnTo>
                  <a:lnTo>
                    <a:pt x="163" y="483"/>
                  </a:lnTo>
                  <a:close/>
                  <a:moveTo>
                    <a:pt x="264" y="489"/>
                  </a:moveTo>
                  <a:lnTo>
                    <a:pt x="264" y="489"/>
                  </a:lnTo>
                  <a:lnTo>
                    <a:pt x="267" y="488"/>
                  </a:lnTo>
                  <a:lnTo>
                    <a:pt x="271" y="489"/>
                  </a:lnTo>
                  <a:lnTo>
                    <a:pt x="271" y="489"/>
                  </a:lnTo>
                  <a:lnTo>
                    <a:pt x="267" y="484"/>
                  </a:lnTo>
                  <a:lnTo>
                    <a:pt x="262" y="481"/>
                  </a:lnTo>
                  <a:lnTo>
                    <a:pt x="262" y="481"/>
                  </a:lnTo>
                  <a:lnTo>
                    <a:pt x="262" y="484"/>
                  </a:lnTo>
                  <a:lnTo>
                    <a:pt x="264" y="489"/>
                  </a:lnTo>
                  <a:lnTo>
                    <a:pt x="264" y="489"/>
                  </a:lnTo>
                  <a:close/>
                  <a:moveTo>
                    <a:pt x="518" y="484"/>
                  </a:moveTo>
                  <a:lnTo>
                    <a:pt x="518" y="484"/>
                  </a:lnTo>
                  <a:lnTo>
                    <a:pt x="518" y="483"/>
                  </a:lnTo>
                  <a:lnTo>
                    <a:pt x="515" y="481"/>
                  </a:lnTo>
                  <a:lnTo>
                    <a:pt x="515" y="481"/>
                  </a:lnTo>
                  <a:lnTo>
                    <a:pt x="515" y="483"/>
                  </a:lnTo>
                  <a:lnTo>
                    <a:pt x="517" y="483"/>
                  </a:lnTo>
                  <a:lnTo>
                    <a:pt x="518" y="484"/>
                  </a:lnTo>
                  <a:lnTo>
                    <a:pt x="518" y="484"/>
                  </a:lnTo>
                  <a:close/>
                  <a:moveTo>
                    <a:pt x="599" y="491"/>
                  </a:moveTo>
                  <a:lnTo>
                    <a:pt x="599" y="491"/>
                  </a:lnTo>
                  <a:lnTo>
                    <a:pt x="602" y="488"/>
                  </a:lnTo>
                  <a:lnTo>
                    <a:pt x="604" y="484"/>
                  </a:lnTo>
                  <a:lnTo>
                    <a:pt x="604" y="484"/>
                  </a:lnTo>
                  <a:lnTo>
                    <a:pt x="601" y="483"/>
                  </a:lnTo>
                  <a:lnTo>
                    <a:pt x="599" y="481"/>
                  </a:lnTo>
                  <a:lnTo>
                    <a:pt x="599" y="481"/>
                  </a:lnTo>
                  <a:lnTo>
                    <a:pt x="598" y="483"/>
                  </a:lnTo>
                  <a:lnTo>
                    <a:pt x="598" y="486"/>
                  </a:lnTo>
                  <a:lnTo>
                    <a:pt x="599" y="491"/>
                  </a:lnTo>
                  <a:lnTo>
                    <a:pt x="599" y="491"/>
                  </a:lnTo>
                  <a:close/>
                  <a:moveTo>
                    <a:pt x="680" y="488"/>
                  </a:moveTo>
                  <a:lnTo>
                    <a:pt x="680" y="488"/>
                  </a:lnTo>
                  <a:lnTo>
                    <a:pt x="680" y="484"/>
                  </a:lnTo>
                  <a:lnTo>
                    <a:pt x="678" y="481"/>
                  </a:lnTo>
                  <a:lnTo>
                    <a:pt x="678" y="481"/>
                  </a:lnTo>
                  <a:lnTo>
                    <a:pt x="678" y="484"/>
                  </a:lnTo>
                  <a:lnTo>
                    <a:pt x="680" y="488"/>
                  </a:lnTo>
                  <a:lnTo>
                    <a:pt x="680" y="488"/>
                  </a:lnTo>
                  <a:close/>
                  <a:moveTo>
                    <a:pt x="409" y="489"/>
                  </a:moveTo>
                  <a:lnTo>
                    <a:pt x="409" y="489"/>
                  </a:lnTo>
                  <a:lnTo>
                    <a:pt x="407" y="488"/>
                  </a:lnTo>
                  <a:lnTo>
                    <a:pt x="406" y="486"/>
                  </a:lnTo>
                  <a:lnTo>
                    <a:pt x="404" y="484"/>
                  </a:lnTo>
                  <a:lnTo>
                    <a:pt x="404" y="483"/>
                  </a:lnTo>
                  <a:lnTo>
                    <a:pt x="404" y="483"/>
                  </a:lnTo>
                  <a:lnTo>
                    <a:pt x="401" y="484"/>
                  </a:lnTo>
                  <a:lnTo>
                    <a:pt x="396" y="484"/>
                  </a:lnTo>
                  <a:lnTo>
                    <a:pt x="390" y="484"/>
                  </a:lnTo>
                  <a:lnTo>
                    <a:pt x="390" y="484"/>
                  </a:lnTo>
                  <a:lnTo>
                    <a:pt x="398" y="488"/>
                  </a:lnTo>
                  <a:lnTo>
                    <a:pt x="409" y="489"/>
                  </a:lnTo>
                  <a:lnTo>
                    <a:pt x="409" y="489"/>
                  </a:lnTo>
                  <a:close/>
                  <a:moveTo>
                    <a:pt x="99" y="483"/>
                  </a:moveTo>
                  <a:lnTo>
                    <a:pt x="99" y="483"/>
                  </a:lnTo>
                  <a:lnTo>
                    <a:pt x="99" y="488"/>
                  </a:lnTo>
                  <a:lnTo>
                    <a:pt x="98" y="491"/>
                  </a:lnTo>
                  <a:lnTo>
                    <a:pt x="96" y="492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94" y="495"/>
                  </a:lnTo>
                  <a:lnTo>
                    <a:pt x="96" y="495"/>
                  </a:lnTo>
                  <a:lnTo>
                    <a:pt x="96" y="494"/>
                  </a:lnTo>
                  <a:lnTo>
                    <a:pt x="96" y="494"/>
                  </a:lnTo>
                  <a:lnTo>
                    <a:pt x="98" y="498"/>
                  </a:lnTo>
                  <a:lnTo>
                    <a:pt x="99" y="503"/>
                  </a:lnTo>
                  <a:lnTo>
                    <a:pt x="99" y="503"/>
                  </a:lnTo>
                  <a:lnTo>
                    <a:pt x="107" y="501"/>
                  </a:lnTo>
                  <a:lnTo>
                    <a:pt x="110" y="500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10" y="497"/>
                  </a:lnTo>
                  <a:lnTo>
                    <a:pt x="108" y="497"/>
                  </a:lnTo>
                  <a:lnTo>
                    <a:pt x="108" y="498"/>
                  </a:lnTo>
                  <a:lnTo>
                    <a:pt x="107" y="497"/>
                  </a:lnTo>
                  <a:lnTo>
                    <a:pt x="107" y="497"/>
                  </a:lnTo>
                  <a:lnTo>
                    <a:pt x="105" y="491"/>
                  </a:lnTo>
                  <a:lnTo>
                    <a:pt x="105" y="483"/>
                  </a:lnTo>
                  <a:lnTo>
                    <a:pt x="105" y="483"/>
                  </a:lnTo>
                  <a:lnTo>
                    <a:pt x="102" y="483"/>
                  </a:lnTo>
                  <a:lnTo>
                    <a:pt x="99" y="483"/>
                  </a:lnTo>
                  <a:lnTo>
                    <a:pt x="99" y="483"/>
                  </a:lnTo>
                  <a:close/>
                  <a:moveTo>
                    <a:pt x="529" y="488"/>
                  </a:moveTo>
                  <a:lnTo>
                    <a:pt x="529" y="488"/>
                  </a:lnTo>
                  <a:lnTo>
                    <a:pt x="531" y="488"/>
                  </a:lnTo>
                  <a:lnTo>
                    <a:pt x="532" y="486"/>
                  </a:lnTo>
                  <a:lnTo>
                    <a:pt x="532" y="484"/>
                  </a:lnTo>
                  <a:lnTo>
                    <a:pt x="531" y="483"/>
                  </a:lnTo>
                  <a:lnTo>
                    <a:pt x="531" y="483"/>
                  </a:lnTo>
                  <a:lnTo>
                    <a:pt x="529" y="488"/>
                  </a:lnTo>
                  <a:lnTo>
                    <a:pt x="529" y="488"/>
                  </a:lnTo>
                  <a:close/>
                  <a:moveTo>
                    <a:pt x="329" y="484"/>
                  </a:moveTo>
                  <a:lnTo>
                    <a:pt x="329" y="484"/>
                  </a:lnTo>
                  <a:lnTo>
                    <a:pt x="328" y="488"/>
                  </a:lnTo>
                  <a:lnTo>
                    <a:pt x="329" y="489"/>
                  </a:lnTo>
                  <a:lnTo>
                    <a:pt x="332" y="492"/>
                  </a:lnTo>
                  <a:lnTo>
                    <a:pt x="332" y="492"/>
                  </a:lnTo>
                  <a:lnTo>
                    <a:pt x="343" y="489"/>
                  </a:lnTo>
                  <a:lnTo>
                    <a:pt x="343" y="489"/>
                  </a:lnTo>
                  <a:lnTo>
                    <a:pt x="341" y="486"/>
                  </a:lnTo>
                  <a:lnTo>
                    <a:pt x="340" y="483"/>
                  </a:lnTo>
                  <a:lnTo>
                    <a:pt x="340" y="483"/>
                  </a:lnTo>
                  <a:lnTo>
                    <a:pt x="334" y="486"/>
                  </a:lnTo>
                  <a:lnTo>
                    <a:pt x="331" y="486"/>
                  </a:lnTo>
                  <a:lnTo>
                    <a:pt x="329" y="484"/>
                  </a:lnTo>
                  <a:lnTo>
                    <a:pt x="329" y="484"/>
                  </a:lnTo>
                  <a:close/>
                  <a:moveTo>
                    <a:pt x="346" y="488"/>
                  </a:moveTo>
                  <a:lnTo>
                    <a:pt x="346" y="488"/>
                  </a:lnTo>
                  <a:lnTo>
                    <a:pt x="349" y="488"/>
                  </a:lnTo>
                  <a:lnTo>
                    <a:pt x="351" y="486"/>
                  </a:lnTo>
                  <a:lnTo>
                    <a:pt x="351" y="486"/>
                  </a:lnTo>
                  <a:lnTo>
                    <a:pt x="348" y="484"/>
                  </a:lnTo>
                  <a:lnTo>
                    <a:pt x="345" y="483"/>
                  </a:lnTo>
                  <a:lnTo>
                    <a:pt x="345" y="483"/>
                  </a:lnTo>
                  <a:lnTo>
                    <a:pt x="346" y="486"/>
                  </a:lnTo>
                  <a:lnTo>
                    <a:pt x="346" y="488"/>
                  </a:lnTo>
                  <a:lnTo>
                    <a:pt x="346" y="488"/>
                  </a:lnTo>
                  <a:close/>
                  <a:moveTo>
                    <a:pt x="424" y="483"/>
                  </a:moveTo>
                  <a:lnTo>
                    <a:pt x="424" y="483"/>
                  </a:lnTo>
                  <a:lnTo>
                    <a:pt x="422" y="484"/>
                  </a:lnTo>
                  <a:lnTo>
                    <a:pt x="421" y="488"/>
                  </a:lnTo>
                  <a:lnTo>
                    <a:pt x="421" y="494"/>
                  </a:lnTo>
                  <a:lnTo>
                    <a:pt x="421" y="494"/>
                  </a:lnTo>
                  <a:lnTo>
                    <a:pt x="422" y="494"/>
                  </a:lnTo>
                  <a:lnTo>
                    <a:pt x="424" y="494"/>
                  </a:lnTo>
                  <a:lnTo>
                    <a:pt x="427" y="491"/>
                  </a:lnTo>
                  <a:lnTo>
                    <a:pt x="427" y="486"/>
                  </a:lnTo>
                  <a:lnTo>
                    <a:pt x="425" y="484"/>
                  </a:lnTo>
                  <a:lnTo>
                    <a:pt x="424" y="483"/>
                  </a:lnTo>
                  <a:lnTo>
                    <a:pt x="424" y="483"/>
                  </a:lnTo>
                  <a:close/>
                  <a:moveTo>
                    <a:pt x="431" y="489"/>
                  </a:moveTo>
                  <a:lnTo>
                    <a:pt x="431" y="489"/>
                  </a:lnTo>
                  <a:lnTo>
                    <a:pt x="433" y="494"/>
                  </a:lnTo>
                  <a:lnTo>
                    <a:pt x="434" y="497"/>
                  </a:lnTo>
                  <a:lnTo>
                    <a:pt x="434" y="497"/>
                  </a:lnTo>
                  <a:lnTo>
                    <a:pt x="438" y="498"/>
                  </a:lnTo>
                  <a:lnTo>
                    <a:pt x="442" y="500"/>
                  </a:lnTo>
                  <a:lnTo>
                    <a:pt x="442" y="500"/>
                  </a:lnTo>
                  <a:lnTo>
                    <a:pt x="439" y="491"/>
                  </a:lnTo>
                  <a:lnTo>
                    <a:pt x="438" y="486"/>
                  </a:lnTo>
                  <a:lnTo>
                    <a:pt x="434" y="483"/>
                  </a:lnTo>
                  <a:lnTo>
                    <a:pt x="434" y="483"/>
                  </a:lnTo>
                  <a:lnTo>
                    <a:pt x="431" y="489"/>
                  </a:lnTo>
                  <a:lnTo>
                    <a:pt x="431" y="489"/>
                  </a:lnTo>
                  <a:close/>
                  <a:moveTo>
                    <a:pt x="451" y="492"/>
                  </a:moveTo>
                  <a:lnTo>
                    <a:pt x="451" y="492"/>
                  </a:lnTo>
                  <a:lnTo>
                    <a:pt x="451" y="488"/>
                  </a:lnTo>
                  <a:lnTo>
                    <a:pt x="451" y="484"/>
                  </a:lnTo>
                  <a:lnTo>
                    <a:pt x="450" y="483"/>
                  </a:lnTo>
                  <a:lnTo>
                    <a:pt x="450" y="483"/>
                  </a:lnTo>
                  <a:lnTo>
                    <a:pt x="451" y="492"/>
                  </a:lnTo>
                  <a:lnTo>
                    <a:pt x="451" y="492"/>
                  </a:lnTo>
                  <a:close/>
                  <a:moveTo>
                    <a:pt x="154" y="486"/>
                  </a:moveTo>
                  <a:lnTo>
                    <a:pt x="154" y="486"/>
                  </a:lnTo>
                  <a:lnTo>
                    <a:pt x="154" y="494"/>
                  </a:lnTo>
                  <a:lnTo>
                    <a:pt x="154" y="494"/>
                  </a:lnTo>
                  <a:lnTo>
                    <a:pt x="157" y="494"/>
                  </a:lnTo>
                  <a:lnTo>
                    <a:pt x="160" y="494"/>
                  </a:lnTo>
                  <a:lnTo>
                    <a:pt x="160" y="494"/>
                  </a:lnTo>
                  <a:lnTo>
                    <a:pt x="160" y="489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57" y="484"/>
                  </a:lnTo>
                  <a:lnTo>
                    <a:pt x="154" y="486"/>
                  </a:lnTo>
                  <a:lnTo>
                    <a:pt x="154" y="486"/>
                  </a:lnTo>
                  <a:close/>
                  <a:moveTo>
                    <a:pt x="555" y="489"/>
                  </a:moveTo>
                  <a:lnTo>
                    <a:pt x="555" y="489"/>
                  </a:lnTo>
                  <a:lnTo>
                    <a:pt x="555" y="484"/>
                  </a:lnTo>
                  <a:lnTo>
                    <a:pt x="555" y="484"/>
                  </a:lnTo>
                  <a:lnTo>
                    <a:pt x="553" y="484"/>
                  </a:lnTo>
                  <a:lnTo>
                    <a:pt x="552" y="484"/>
                  </a:lnTo>
                  <a:lnTo>
                    <a:pt x="552" y="484"/>
                  </a:lnTo>
                  <a:lnTo>
                    <a:pt x="553" y="488"/>
                  </a:lnTo>
                  <a:lnTo>
                    <a:pt x="555" y="489"/>
                  </a:lnTo>
                  <a:lnTo>
                    <a:pt x="555" y="489"/>
                  </a:lnTo>
                  <a:close/>
                  <a:moveTo>
                    <a:pt x="245" y="489"/>
                  </a:moveTo>
                  <a:lnTo>
                    <a:pt x="245" y="489"/>
                  </a:lnTo>
                  <a:lnTo>
                    <a:pt x="244" y="488"/>
                  </a:lnTo>
                  <a:lnTo>
                    <a:pt x="242" y="486"/>
                  </a:lnTo>
                  <a:lnTo>
                    <a:pt x="241" y="486"/>
                  </a:lnTo>
                  <a:lnTo>
                    <a:pt x="238" y="484"/>
                  </a:lnTo>
                  <a:lnTo>
                    <a:pt x="238" y="484"/>
                  </a:lnTo>
                  <a:lnTo>
                    <a:pt x="239" y="488"/>
                  </a:lnTo>
                  <a:lnTo>
                    <a:pt x="241" y="488"/>
                  </a:lnTo>
                  <a:lnTo>
                    <a:pt x="245" y="489"/>
                  </a:lnTo>
                  <a:lnTo>
                    <a:pt x="245" y="489"/>
                  </a:lnTo>
                  <a:close/>
                  <a:moveTo>
                    <a:pt x="300" y="491"/>
                  </a:moveTo>
                  <a:lnTo>
                    <a:pt x="300" y="491"/>
                  </a:lnTo>
                  <a:lnTo>
                    <a:pt x="305" y="491"/>
                  </a:lnTo>
                  <a:lnTo>
                    <a:pt x="308" y="491"/>
                  </a:lnTo>
                  <a:lnTo>
                    <a:pt x="314" y="484"/>
                  </a:lnTo>
                  <a:lnTo>
                    <a:pt x="314" y="484"/>
                  </a:lnTo>
                  <a:lnTo>
                    <a:pt x="312" y="486"/>
                  </a:lnTo>
                  <a:lnTo>
                    <a:pt x="312" y="486"/>
                  </a:lnTo>
                  <a:lnTo>
                    <a:pt x="306" y="488"/>
                  </a:lnTo>
                  <a:lnTo>
                    <a:pt x="303" y="489"/>
                  </a:lnTo>
                  <a:lnTo>
                    <a:pt x="300" y="491"/>
                  </a:lnTo>
                  <a:lnTo>
                    <a:pt x="300" y="491"/>
                  </a:lnTo>
                  <a:close/>
                  <a:moveTo>
                    <a:pt x="491" y="486"/>
                  </a:moveTo>
                  <a:lnTo>
                    <a:pt x="491" y="486"/>
                  </a:lnTo>
                  <a:lnTo>
                    <a:pt x="492" y="488"/>
                  </a:lnTo>
                  <a:lnTo>
                    <a:pt x="492" y="488"/>
                  </a:lnTo>
                  <a:lnTo>
                    <a:pt x="492" y="489"/>
                  </a:lnTo>
                  <a:lnTo>
                    <a:pt x="494" y="489"/>
                  </a:lnTo>
                  <a:lnTo>
                    <a:pt x="494" y="489"/>
                  </a:lnTo>
                  <a:lnTo>
                    <a:pt x="494" y="488"/>
                  </a:lnTo>
                  <a:lnTo>
                    <a:pt x="494" y="484"/>
                  </a:lnTo>
                  <a:lnTo>
                    <a:pt x="494" y="484"/>
                  </a:lnTo>
                  <a:lnTo>
                    <a:pt x="492" y="486"/>
                  </a:lnTo>
                  <a:lnTo>
                    <a:pt x="491" y="486"/>
                  </a:lnTo>
                  <a:lnTo>
                    <a:pt x="491" y="486"/>
                  </a:lnTo>
                  <a:close/>
                  <a:moveTo>
                    <a:pt x="704" y="492"/>
                  </a:moveTo>
                  <a:lnTo>
                    <a:pt x="704" y="492"/>
                  </a:lnTo>
                  <a:lnTo>
                    <a:pt x="704" y="489"/>
                  </a:lnTo>
                  <a:lnTo>
                    <a:pt x="704" y="488"/>
                  </a:lnTo>
                  <a:lnTo>
                    <a:pt x="703" y="486"/>
                  </a:lnTo>
                  <a:lnTo>
                    <a:pt x="701" y="486"/>
                  </a:lnTo>
                  <a:lnTo>
                    <a:pt x="698" y="491"/>
                  </a:lnTo>
                  <a:lnTo>
                    <a:pt x="697" y="494"/>
                  </a:lnTo>
                  <a:lnTo>
                    <a:pt x="698" y="497"/>
                  </a:lnTo>
                  <a:lnTo>
                    <a:pt x="698" y="497"/>
                  </a:lnTo>
                  <a:lnTo>
                    <a:pt x="703" y="495"/>
                  </a:lnTo>
                  <a:lnTo>
                    <a:pt x="704" y="494"/>
                  </a:lnTo>
                  <a:lnTo>
                    <a:pt x="704" y="492"/>
                  </a:lnTo>
                  <a:lnTo>
                    <a:pt x="704" y="492"/>
                  </a:lnTo>
                  <a:close/>
                  <a:moveTo>
                    <a:pt x="730" y="494"/>
                  </a:moveTo>
                  <a:lnTo>
                    <a:pt x="730" y="494"/>
                  </a:lnTo>
                  <a:lnTo>
                    <a:pt x="732" y="489"/>
                  </a:lnTo>
                  <a:lnTo>
                    <a:pt x="732" y="486"/>
                  </a:lnTo>
                  <a:lnTo>
                    <a:pt x="730" y="484"/>
                  </a:lnTo>
                  <a:lnTo>
                    <a:pt x="730" y="484"/>
                  </a:lnTo>
                  <a:lnTo>
                    <a:pt x="730" y="489"/>
                  </a:lnTo>
                  <a:lnTo>
                    <a:pt x="730" y="492"/>
                  </a:lnTo>
                  <a:lnTo>
                    <a:pt x="730" y="494"/>
                  </a:lnTo>
                  <a:lnTo>
                    <a:pt x="730" y="494"/>
                  </a:lnTo>
                  <a:close/>
                  <a:moveTo>
                    <a:pt x="195" y="494"/>
                  </a:moveTo>
                  <a:lnTo>
                    <a:pt x="195" y="494"/>
                  </a:lnTo>
                  <a:lnTo>
                    <a:pt x="198" y="494"/>
                  </a:lnTo>
                  <a:lnTo>
                    <a:pt x="201" y="494"/>
                  </a:lnTo>
                  <a:lnTo>
                    <a:pt x="203" y="492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1"/>
                  </a:lnTo>
                  <a:lnTo>
                    <a:pt x="201" y="488"/>
                  </a:lnTo>
                  <a:lnTo>
                    <a:pt x="201" y="488"/>
                  </a:lnTo>
                  <a:lnTo>
                    <a:pt x="197" y="489"/>
                  </a:lnTo>
                  <a:lnTo>
                    <a:pt x="197" y="491"/>
                  </a:lnTo>
                  <a:lnTo>
                    <a:pt x="195" y="494"/>
                  </a:lnTo>
                  <a:lnTo>
                    <a:pt x="195" y="494"/>
                  </a:lnTo>
                  <a:close/>
                  <a:moveTo>
                    <a:pt x="474" y="492"/>
                  </a:moveTo>
                  <a:lnTo>
                    <a:pt x="474" y="492"/>
                  </a:lnTo>
                  <a:lnTo>
                    <a:pt x="479" y="491"/>
                  </a:lnTo>
                  <a:lnTo>
                    <a:pt x="482" y="488"/>
                  </a:lnTo>
                  <a:lnTo>
                    <a:pt x="482" y="488"/>
                  </a:lnTo>
                  <a:lnTo>
                    <a:pt x="477" y="489"/>
                  </a:lnTo>
                  <a:lnTo>
                    <a:pt x="474" y="492"/>
                  </a:lnTo>
                  <a:lnTo>
                    <a:pt x="474" y="492"/>
                  </a:lnTo>
                  <a:close/>
                  <a:moveTo>
                    <a:pt x="506" y="498"/>
                  </a:moveTo>
                  <a:lnTo>
                    <a:pt x="506" y="498"/>
                  </a:lnTo>
                  <a:lnTo>
                    <a:pt x="509" y="497"/>
                  </a:lnTo>
                  <a:lnTo>
                    <a:pt x="509" y="494"/>
                  </a:lnTo>
                  <a:lnTo>
                    <a:pt x="509" y="491"/>
                  </a:lnTo>
                  <a:lnTo>
                    <a:pt x="508" y="488"/>
                  </a:lnTo>
                  <a:lnTo>
                    <a:pt x="508" y="488"/>
                  </a:lnTo>
                  <a:lnTo>
                    <a:pt x="506" y="489"/>
                  </a:lnTo>
                  <a:lnTo>
                    <a:pt x="506" y="492"/>
                  </a:lnTo>
                  <a:lnTo>
                    <a:pt x="506" y="498"/>
                  </a:lnTo>
                  <a:lnTo>
                    <a:pt x="506" y="498"/>
                  </a:lnTo>
                  <a:close/>
                  <a:moveTo>
                    <a:pt x="44" y="504"/>
                  </a:moveTo>
                  <a:lnTo>
                    <a:pt x="44" y="504"/>
                  </a:lnTo>
                  <a:lnTo>
                    <a:pt x="49" y="503"/>
                  </a:lnTo>
                  <a:lnTo>
                    <a:pt x="49" y="503"/>
                  </a:lnTo>
                  <a:lnTo>
                    <a:pt x="49" y="500"/>
                  </a:lnTo>
                  <a:lnTo>
                    <a:pt x="47" y="495"/>
                  </a:lnTo>
                  <a:lnTo>
                    <a:pt x="47" y="495"/>
                  </a:lnTo>
                  <a:lnTo>
                    <a:pt x="46" y="495"/>
                  </a:lnTo>
                  <a:lnTo>
                    <a:pt x="43" y="495"/>
                  </a:lnTo>
                  <a:lnTo>
                    <a:pt x="43" y="495"/>
                  </a:lnTo>
                  <a:lnTo>
                    <a:pt x="41" y="492"/>
                  </a:lnTo>
                  <a:lnTo>
                    <a:pt x="38" y="489"/>
                  </a:lnTo>
                  <a:lnTo>
                    <a:pt x="38" y="489"/>
                  </a:lnTo>
                  <a:lnTo>
                    <a:pt x="38" y="494"/>
                  </a:lnTo>
                  <a:lnTo>
                    <a:pt x="40" y="497"/>
                  </a:lnTo>
                  <a:lnTo>
                    <a:pt x="44" y="504"/>
                  </a:lnTo>
                  <a:lnTo>
                    <a:pt x="44" y="504"/>
                  </a:lnTo>
                  <a:close/>
                  <a:moveTo>
                    <a:pt x="659" y="501"/>
                  </a:moveTo>
                  <a:lnTo>
                    <a:pt x="659" y="501"/>
                  </a:lnTo>
                  <a:lnTo>
                    <a:pt x="660" y="504"/>
                  </a:lnTo>
                  <a:lnTo>
                    <a:pt x="660" y="509"/>
                  </a:lnTo>
                  <a:lnTo>
                    <a:pt x="662" y="513"/>
                  </a:lnTo>
                  <a:lnTo>
                    <a:pt x="663" y="517"/>
                  </a:lnTo>
                  <a:lnTo>
                    <a:pt x="663" y="517"/>
                  </a:lnTo>
                  <a:lnTo>
                    <a:pt x="668" y="510"/>
                  </a:lnTo>
                  <a:lnTo>
                    <a:pt x="671" y="503"/>
                  </a:lnTo>
                  <a:lnTo>
                    <a:pt x="671" y="495"/>
                  </a:lnTo>
                  <a:lnTo>
                    <a:pt x="671" y="492"/>
                  </a:lnTo>
                  <a:lnTo>
                    <a:pt x="668" y="489"/>
                  </a:lnTo>
                  <a:lnTo>
                    <a:pt x="668" y="489"/>
                  </a:lnTo>
                  <a:lnTo>
                    <a:pt x="659" y="501"/>
                  </a:lnTo>
                  <a:lnTo>
                    <a:pt x="659" y="501"/>
                  </a:lnTo>
                  <a:close/>
                  <a:moveTo>
                    <a:pt x="399" y="498"/>
                  </a:moveTo>
                  <a:lnTo>
                    <a:pt x="399" y="498"/>
                  </a:lnTo>
                  <a:lnTo>
                    <a:pt x="402" y="495"/>
                  </a:lnTo>
                  <a:lnTo>
                    <a:pt x="404" y="494"/>
                  </a:lnTo>
                  <a:lnTo>
                    <a:pt x="404" y="494"/>
                  </a:lnTo>
                  <a:lnTo>
                    <a:pt x="399" y="491"/>
                  </a:lnTo>
                  <a:lnTo>
                    <a:pt x="393" y="489"/>
                  </a:lnTo>
                  <a:lnTo>
                    <a:pt x="393" y="489"/>
                  </a:lnTo>
                  <a:lnTo>
                    <a:pt x="393" y="492"/>
                  </a:lnTo>
                  <a:lnTo>
                    <a:pt x="395" y="494"/>
                  </a:lnTo>
                  <a:lnTo>
                    <a:pt x="398" y="495"/>
                  </a:lnTo>
                  <a:lnTo>
                    <a:pt x="399" y="498"/>
                  </a:lnTo>
                  <a:lnTo>
                    <a:pt x="399" y="498"/>
                  </a:lnTo>
                  <a:close/>
                  <a:moveTo>
                    <a:pt x="518" y="492"/>
                  </a:moveTo>
                  <a:lnTo>
                    <a:pt x="518" y="492"/>
                  </a:lnTo>
                  <a:lnTo>
                    <a:pt x="520" y="492"/>
                  </a:lnTo>
                  <a:lnTo>
                    <a:pt x="521" y="494"/>
                  </a:lnTo>
                  <a:lnTo>
                    <a:pt x="521" y="494"/>
                  </a:lnTo>
                  <a:lnTo>
                    <a:pt x="521" y="491"/>
                  </a:lnTo>
                  <a:lnTo>
                    <a:pt x="520" y="489"/>
                  </a:lnTo>
                  <a:lnTo>
                    <a:pt x="520" y="489"/>
                  </a:lnTo>
                  <a:lnTo>
                    <a:pt x="518" y="492"/>
                  </a:lnTo>
                  <a:lnTo>
                    <a:pt x="518" y="492"/>
                  </a:lnTo>
                  <a:close/>
                  <a:moveTo>
                    <a:pt x="570" y="500"/>
                  </a:moveTo>
                  <a:lnTo>
                    <a:pt x="570" y="500"/>
                  </a:lnTo>
                  <a:lnTo>
                    <a:pt x="573" y="500"/>
                  </a:lnTo>
                  <a:lnTo>
                    <a:pt x="576" y="500"/>
                  </a:lnTo>
                  <a:lnTo>
                    <a:pt x="576" y="500"/>
                  </a:lnTo>
                  <a:lnTo>
                    <a:pt x="576" y="495"/>
                  </a:lnTo>
                  <a:lnTo>
                    <a:pt x="576" y="491"/>
                  </a:lnTo>
                  <a:lnTo>
                    <a:pt x="576" y="491"/>
                  </a:lnTo>
                  <a:lnTo>
                    <a:pt x="570" y="489"/>
                  </a:lnTo>
                  <a:lnTo>
                    <a:pt x="570" y="489"/>
                  </a:lnTo>
                  <a:lnTo>
                    <a:pt x="570" y="495"/>
                  </a:lnTo>
                  <a:lnTo>
                    <a:pt x="570" y="500"/>
                  </a:lnTo>
                  <a:lnTo>
                    <a:pt x="570" y="500"/>
                  </a:lnTo>
                  <a:close/>
                  <a:moveTo>
                    <a:pt x="349" y="494"/>
                  </a:moveTo>
                  <a:lnTo>
                    <a:pt x="349" y="494"/>
                  </a:lnTo>
                  <a:lnTo>
                    <a:pt x="351" y="498"/>
                  </a:lnTo>
                  <a:lnTo>
                    <a:pt x="354" y="503"/>
                  </a:lnTo>
                  <a:lnTo>
                    <a:pt x="357" y="506"/>
                  </a:lnTo>
                  <a:lnTo>
                    <a:pt x="363" y="506"/>
                  </a:lnTo>
                  <a:lnTo>
                    <a:pt x="363" y="506"/>
                  </a:lnTo>
                  <a:lnTo>
                    <a:pt x="361" y="500"/>
                  </a:lnTo>
                  <a:lnTo>
                    <a:pt x="360" y="494"/>
                  </a:lnTo>
                  <a:lnTo>
                    <a:pt x="357" y="492"/>
                  </a:lnTo>
                  <a:lnTo>
                    <a:pt x="355" y="491"/>
                  </a:lnTo>
                  <a:lnTo>
                    <a:pt x="352" y="491"/>
                  </a:lnTo>
                  <a:lnTo>
                    <a:pt x="349" y="494"/>
                  </a:lnTo>
                  <a:lnTo>
                    <a:pt x="349" y="494"/>
                  </a:lnTo>
                  <a:close/>
                  <a:moveTo>
                    <a:pt x="116" y="498"/>
                  </a:moveTo>
                  <a:lnTo>
                    <a:pt x="116" y="498"/>
                  </a:lnTo>
                  <a:lnTo>
                    <a:pt x="119" y="498"/>
                  </a:lnTo>
                  <a:lnTo>
                    <a:pt x="123" y="498"/>
                  </a:lnTo>
                  <a:lnTo>
                    <a:pt x="123" y="498"/>
                  </a:lnTo>
                  <a:lnTo>
                    <a:pt x="123" y="494"/>
                  </a:lnTo>
                  <a:lnTo>
                    <a:pt x="122" y="492"/>
                  </a:lnTo>
                  <a:lnTo>
                    <a:pt x="120" y="491"/>
                  </a:lnTo>
                  <a:lnTo>
                    <a:pt x="120" y="491"/>
                  </a:lnTo>
                  <a:lnTo>
                    <a:pt x="117" y="494"/>
                  </a:lnTo>
                  <a:lnTo>
                    <a:pt x="116" y="495"/>
                  </a:lnTo>
                  <a:lnTo>
                    <a:pt x="116" y="498"/>
                  </a:lnTo>
                  <a:lnTo>
                    <a:pt x="116" y="498"/>
                  </a:lnTo>
                  <a:close/>
                  <a:moveTo>
                    <a:pt x="477" y="498"/>
                  </a:moveTo>
                  <a:lnTo>
                    <a:pt x="477" y="498"/>
                  </a:lnTo>
                  <a:lnTo>
                    <a:pt x="479" y="506"/>
                  </a:lnTo>
                  <a:lnTo>
                    <a:pt x="482" y="513"/>
                  </a:lnTo>
                  <a:lnTo>
                    <a:pt x="482" y="513"/>
                  </a:lnTo>
                  <a:lnTo>
                    <a:pt x="485" y="512"/>
                  </a:lnTo>
                  <a:lnTo>
                    <a:pt x="486" y="510"/>
                  </a:lnTo>
                  <a:lnTo>
                    <a:pt x="488" y="504"/>
                  </a:lnTo>
                  <a:lnTo>
                    <a:pt x="488" y="497"/>
                  </a:lnTo>
                  <a:lnTo>
                    <a:pt x="485" y="492"/>
                  </a:lnTo>
                  <a:lnTo>
                    <a:pt x="485" y="492"/>
                  </a:lnTo>
                  <a:lnTo>
                    <a:pt x="483" y="494"/>
                  </a:lnTo>
                  <a:lnTo>
                    <a:pt x="482" y="495"/>
                  </a:lnTo>
                  <a:lnTo>
                    <a:pt x="477" y="498"/>
                  </a:lnTo>
                  <a:lnTo>
                    <a:pt x="477" y="498"/>
                  </a:lnTo>
                  <a:close/>
                  <a:moveTo>
                    <a:pt x="448" y="500"/>
                  </a:moveTo>
                  <a:lnTo>
                    <a:pt x="448" y="500"/>
                  </a:lnTo>
                  <a:lnTo>
                    <a:pt x="447" y="495"/>
                  </a:lnTo>
                  <a:lnTo>
                    <a:pt x="445" y="494"/>
                  </a:lnTo>
                  <a:lnTo>
                    <a:pt x="444" y="492"/>
                  </a:lnTo>
                  <a:lnTo>
                    <a:pt x="444" y="492"/>
                  </a:lnTo>
                  <a:lnTo>
                    <a:pt x="445" y="497"/>
                  </a:lnTo>
                  <a:lnTo>
                    <a:pt x="448" y="500"/>
                  </a:lnTo>
                  <a:lnTo>
                    <a:pt x="448" y="500"/>
                  </a:lnTo>
                  <a:close/>
                  <a:moveTo>
                    <a:pt x="547" y="503"/>
                  </a:moveTo>
                  <a:lnTo>
                    <a:pt x="547" y="503"/>
                  </a:lnTo>
                  <a:lnTo>
                    <a:pt x="547" y="497"/>
                  </a:lnTo>
                  <a:lnTo>
                    <a:pt x="547" y="495"/>
                  </a:lnTo>
                  <a:lnTo>
                    <a:pt x="546" y="492"/>
                  </a:lnTo>
                  <a:lnTo>
                    <a:pt x="546" y="492"/>
                  </a:lnTo>
                  <a:lnTo>
                    <a:pt x="544" y="498"/>
                  </a:lnTo>
                  <a:lnTo>
                    <a:pt x="546" y="501"/>
                  </a:lnTo>
                  <a:lnTo>
                    <a:pt x="547" y="503"/>
                  </a:lnTo>
                  <a:lnTo>
                    <a:pt x="547" y="503"/>
                  </a:lnTo>
                  <a:close/>
                  <a:moveTo>
                    <a:pt x="631" y="510"/>
                  </a:moveTo>
                  <a:lnTo>
                    <a:pt x="631" y="510"/>
                  </a:lnTo>
                  <a:lnTo>
                    <a:pt x="640" y="503"/>
                  </a:lnTo>
                  <a:lnTo>
                    <a:pt x="648" y="494"/>
                  </a:lnTo>
                  <a:lnTo>
                    <a:pt x="648" y="494"/>
                  </a:lnTo>
                  <a:lnTo>
                    <a:pt x="645" y="494"/>
                  </a:lnTo>
                  <a:lnTo>
                    <a:pt x="642" y="494"/>
                  </a:lnTo>
                  <a:lnTo>
                    <a:pt x="640" y="495"/>
                  </a:lnTo>
                  <a:lnTo>
                    <a:pt x="637" y="498"/>
                  </a:lnTo>
                  <a:lnTo>
                    <a:pt x="631" y="510"/>
                  </a:lnTo>
                  <a:lnTo>
                    <a:pt x="631" y="510"/>
                  </a:lnTo>
                  <a:close/>
                  <a:moveTo>
                    <a:pt x="686" y="506"/>
                  </a:moveTo>
                  <a:lnTo>
                    <a:pt x="686" y="506"/>
                  </a:lnTo>
                  <a:lnTo>
                    <a:pt x="689" y="504"/>
                  </a:lnTo>
                  <a:lnTo>
                    <a:pt x="691" y="500"/>
                  </a:lnTo>
                  <a:lnTo>
                    <a:pt x="692" y="492"/>
                  </a:lnTo>
                  <a:lnTo>
                    <a:pt x="692" y="492"/>
                  </a:lnTo>
                  <a:lnTo>
                    <a:pt x="688" y="498"/>
                  </a:lnTo>
                  <a:lnTo>
                    <a:pt x="688" y="503"/>
                  </a:lnTo>
                  <a:lnTo>
                    <a:pt x="686" y="506"/>
                  </a:lnTo>
                  <a:lnTo>
                    <a:pt x="686" y="506"/>
                  </a:lnTo>
                  <a:close/>
                  <a:moveTo>
                    <a:pt x="713" y="498"/>
                  </a:moveTo>
                  <a:lnTo>
                    <a:pt x="713" y="498"/>
                  </a:lnTo>
                  <a:lnTo>
                    <a:pt x="715" y="495"/>
                  </a:lnTo>
                  <a:lnTo>
                    <a:pt x="715" y="494"/>
                  </a:lnTo>
                  <a:lnTo>
                    <a:pt x="713" y="492"/>
                  </a:lnTo>
                  <a:lnTo>
                    <a:pt x="713" y="492"/>
                  </a:lnTo>
                  <a:lnTo>
                    <a:pt x="712" y="495"/>
                  </a:lnTo>
                  <a:lnTo>
                    <a:pt x="713" y="497"/>
                  </a:lnTo>
                  <a:lnTo>
                    <a:pt x="713" y="498"/>
                  </a:lnTo>
                  <a:lnTo>
                    <a:pt x="713" y="498"/>
                  </a:lnTo>
                  <a:close/>
                  <a:moveTo>
                    <a:pt x="332" y="497"/>
                  </a:moveTo>
                  <a:lnTo>
                    <a:pt x="332" y="497"/>
                  </a:lnTo>
                  <a:lnTo>
                    <a:pt x="340" y="500"/>
                  </a:lnTo>
                  <a:lnTo>
                    <a:pt x="348" y="501"/>
                  </a:lnTo>
                  <a:lnTo>
                    <a:pt x="348" y="501"/>
                  </a:lnTo>
                  <a:lnTo>
                    <a:pt x="346" y="497"/>
                  </a:lnTo>
                  <a:lnTo>
                    <a:pt x="345" y="494"/>
                  </a:lnTo>
                  <a:lnTo>
                    <a:pt x="345" y="494"/>
                  </a:lnTo>
                  <a:lnTo>
                    <a:pt x="338" y="494"/>
                  </a:lnTo>
                  <a:lnTo>
                    <a:pt x="332" y="497"/>
                  </a:lnTo>
                  <a:lnTo>
                    <a:pt x="332" y="497"/>
                  </a:lnTo>
                  <a:close/>
                  <a:moveTo>
                    <a:pt x="288" y="498"/>
                  </a:moveTo>
                  <a:lnTo>
                    <a:pt x="288" y="498"/>
                  </a:lnTo>
                  <a:lnTo>
                    <a:pt x="287" y="495"/>
                  </a:lnTo>
                  <a:lnTo>
                    <a:pt x="287" y="494"/>
                  </a:lnTo>
                  <a:lnTo>
                    <a:pt x="285" y="495"/>
                  </a:lnTo>
                  <a:lnTo>
                    <a:pt x="285" y="495"/>
                  </a:lnTo>
                  <a:lnTo>
                    <a:pt x="287" y="495"/>
                  </a:lnTo>
                  <a:lnTo>
                    <a:pt x="287" y="497"/>
                  </a:lnTo>
                  <a:lnTo>
                    <a:pt x="287" y="498"/>
                  </a:lnTo>
                  <a:lnTo>
                    <a:pt x="288" y="498"/>
                  </a:lnTo>
                  <a:lnTo>
                    <a:pt x="288" y="498"/>
                  </a:lnTo>
                  <a:close/>
                  <a:moveTo>
                    <a:pt x="404" y="501"/>
                  </a:moveTo>
                  <a:lnTo>
                    <a:pt x="404" y="501"/>
                  </a:lnTo>
                  <a:lnTo>
                    <a:pt x="404" y="503"/>
                  </a:lnTo>
                  <a:lnTo>
                    <a:pt x="404" y="503"/>
                  </a:lnTo>
                  <a:lnTo>
                    <a:pt x="407" y="503"/>
                  </a:lnTo>
                  <a:lnTo>
                    <a:pt x="410" y="501"/>
                  </a:lnTo>
                  <a:lnTo>
                    <a:pt x="413" y="498"/>
                  </a:lnTo>
                  <a:lnTo>
                    <a:pt x="413" y="494"/>
                  </a:lnTo>
                  <a:lnTo>
                    <a:pt x="413" y="494"/>
                  </a:lnTo>
                  <a:lnTo>
                    <a:pt x="407" y="497"/>
                  </a:lnTo>
                  <a:lnTo>
                    <a:pt x="404" y="501"/>
                  </a:lnTo>
                  <a:lnTo>
                    <a:pt x="404" y="501"/>
                  </a:lnTo>
                  <a:close/>
                  <a:moveTo>
                    <a:pt x="515" y="500"/>
                  </a:moveTo>
                  <a:lnTo>
                    <a:pt x="515" y="500"/>
                  </a:lnTo>
                  <a:lnTo>
                    <a:pt x="517" y="498"/>
                  </a:lnTo>
                  <a:lnTo>
                    <a:pt x="518" y="498"/>
                  </a:lnTo>
                  <a:lnTo>
                    <a:pt x="518" y="497"/>
                  </a:lnTo>
                  <a:lnTo>
                    <a:pt x="518" y="497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4" y="497"/>
                  </a:lnTo>
                  <a:lnTo>
                    <a:pt x="514" y="498"/>
                  </a:lnTo>
                  <a:lnTo>
                    <a:pt x="515" y="500"/>
                  </a:lnTo>
                  <a:lnTo>
                    <a:pt x="515" y="500"/>
                  </a:lnTo>
                  <a:close/>
                  <a:moveTo>
                    <a:pt x="27" y="495"/>
                  </a:moveTo>
                  <a:lnTo>
                    <a:pt x="27" y="495"/>
                  </a:lnTo>
                  <a:lnTo>
                    <a:pt x="29" y="501"/>
                  </a:lnTo>
                  <a:lnTo>
                    <a:pt x="29" y="503"/>
                  </a:lnTo>
                  <a:lnTo>
                    <a:pt x="32" y="503"/>
                  </a:lnTo>
                  <a:lnTo>
                    <a:pt x="32" y="503"/>
                  </a:lnTo>
                  <a:lnTo>
                    <a:pt x="32" y="500"/>
                  </a:lnTo>
                  <a:lnTo>
                    <a:pt x="32" y="495"/>
                  </a:lnTo>
                  <a:lnTo>
                    <a:pt x="32" y="495"/>
                  </a:lnTo>
                  <a:lnTo>
                    <a:pt x="30" y="495"/>
                  </a:lnTo>
                  <a:lnTo>
                    <a:pt x="27" y="495"/>
                  </a:lnTo>
                  <a:lnTo>
                    <a:pt x="27" y="495"/>
                  </a:lnTo>
                  <a:close/>
                  <a:moveTo>
                    <a:pt x="584" y="509"/>
                  </a:moveTo>
                  <a:lnTo>
                    <a:pt x="584" y="509"/>
                  </a:lnTo>
                  <a:lnTo>
                    <a:pt x="592" y="503"/>
                  </a:lnTo>
                  <a:lnTo>
                    <a:pt x="593" y="500"/>
                  </a:lnTo>
                  <a:lnTo>
                    <a:pt x="593" y="495"/>
                  </a:lnTo>
                  <a:lnTo>
                    <a:pt x="593" y="495"/>
                  </a:lnTo>
                  <a:lnTo>
                    <a:pt x="590" y="497"/>
                  </a:lnTo>
                  <a:lnTo>
                    <a:pt x="587" y="500"/>
                  </a:lnTo>
                  <a:lnTo>
                    <a:pt x="584" y="509"/>
                  </a:lnTo>
                  <a:lnTo>
                    <a:pt x="584" y="509"/>
                  </a:lnTo>
                  <a:close/>
                  <a:moveTo>
                    <a:pt x="212" y="498"/>
                  </a:moveTo>
                  <a:lnTo>
                    <a:pt x="212" y="498"/>
                  </a:lnTo>
                  <a:lnTo>
                    <a:pt x="215" y="498"/>
                  </a:lnTo>
                  <a:lnTo>
                    <a:pt x="215" y="497"/>
                  </a:lnTo>
                  <a:lnTo>
                    <a:pt x="215" y="497"/>
                  </a:lnTo>
                  <a:lnTo>
                    <a:pt x="213" y="495"/>
                  </a:lnTo>
                  <a:lnTo>
                    <a:pt x="212" y="497"/>
                  </a:lnTo>
                  <a:lnTo>
                    <a:pt x="212" y="498"/>
                  </a:lnTo>
                  <a:lnTo>
                    <a:pt x="212" y="498"/>
                  </a:lnTo>
                  <a:close/>
                  <a:moveTo>
                    <a:pt x="303" y="498"/>
                  </a:moveTo>
                  <a:lnTo>
                    <a:pt x="303" y="498"/>
                  </a:lnTo>
                  <a:lnTo>
                    <a:pt x="305" y="498"/>
                  </a:lnTo>
                  <a:lnTo>
                    <a:pt x="306" y="498"/>
                  </a:lnTo>
                  <a:lnTo>
                    <a:pt x="306" y="497"/>
                  </a:lnTo>
                  <a:lnTo>
                    <a:pt x="306" y="497"/>
                  </a:lnTo>
                  <a:lnTo>
                    <a:pt x="305" y="497"/>
                  </a:lnTo>
                  <a:lnTo>
                    <a:pt x="303" y="498"/>
                  </a:lnTo>
                  <a:lnTo>
                    <a:pt x="303" y="498"/>
                  </a:lnTo>
                  <a:close/>
                  <a:moveTo>
                    <a:pt x="459" y="503"/>
                  </a:moveTo>
                  <a:lnTo>
                    <a:pt x="459" y="503"/>
                  </a:lnTo>
                  <a:lnTo>
                    <a:pt x="459" y="500"/>
                  </a:lnTo>
                  <a:lnTo>
                    <a:pt x="459" y="497"/>
                  </a:lnTo>
                  <a:lnTo>
                    <a:pt x="457" y="497"/>
                  </a:lnTo>
                  <a:lnTo>
                    <a:pt x="457" y="497"/>
                  </a:lnTo>
                  <a:lnTo>
                    <a:pt x="457" y="500"/>
                  </a:lnTo>
                  <a:lnTo>
                    <a:pt x="457" y="501"/>
                  </a:lnTo>
                  <a:lnTo>
                    <a:pt x="459" y="503"/>
                  </a:lnTo>
                  <a:lnTo>
                    <a:pt x="459" y="503"/>
                  </a:lnTo>
                  <a:close/>
                  <a:moveTo>
                    <a:pt x="366" y="501"/>
                  </a:moveTo>
                  <a:lnTo>
                    <a:pt x="366" y="501"/>
                  </a:lnTo>
                  <a:lnTo>
                    <a:pt x="367" y="500"/>
                  </a:lnTo>
                  <a:lnTo>
                    <a:pt x="369" y="498"/>
                  </a:lnTo>
                  <a:lnTo>
                    <a:pt x="369" y="498"/>
                  </a:lnTo>
                  <a:lnTo>
                    <a:pt x="366" y="497"/>
                  </a:lnTo>
                  <a:lnTo>
                    <a:pt x="366" y="497"/>
                  </a:lnTo>
                  <a:lnTo>
                    <a:pt x="366" y="501"/>
                  </a:lnTo>
                  <a:lnTo>
                    <a:pt x="366" y="501"/>
                  </a:lnTo>
                  <a:close/>
                  <a:moveTo>
                    <a:pt x="383" y="503"/>
                  </a:moveTo>
                  <a:lnTo>
                    <a:pt x="383" y="503"/>
                  </a:lnTo>
                  <a:lnTo>
                    <a:pt x="386" y="504"/>
                  </a:lnTo>
                  <a:lnTo>
                    <a:pt x="387" y="506"/>
                  </a:lnTo>
                  <a:lnTo>
                    <a:pt x="389" y="506"/>
                  </a:lnTo>
                  <a:lnTo>
                    <a:pt x="389" y="506"/>
                  </a:lnTo>
                  <a:lnTo>
                    <a:pt x="387" y="500"/>
                  </a:lnTo>
                  <a:lnTo>
                    <a:pt x="386" y="498"/>
                  </a:lnTo>
                  <a:lnTo>
                    <a:pt x="384" y="497"/>
                  </a:lnTo>
                  <a:lnTo>
                    <a:pt x="384" y="497"/>
                  </a:lnTo>
                  <a:lnTo>
                    <a:pt x="383" y="503"/>
                  </a:lnTo>
                  <a:lnTo>
                    <a:pt x="383" y="503"/>
                  </a:lnTo>
                  <a:close/>
                  <a:moveTo>
                    <a:pt x="297" y="500"/>
                  </a:moveTo>
                  <a:lnTo>
                    <a:pt x="297" y="500"/>
                  </a:lnTo>
                  <a:lnTo>
                    <a:pt x="296" y="498"/>
                  </a:lnTo>
                  <a:lnTo>
                    <a:pt x="294" y="498"/>
                  </a:lnTo>
                  <a:lnTo>
                    <a:pt x="294" y="500"/>
                  </a:lnTo>
                  <a:lnTo>
                    <a:pt x="294" y="500"/>
                  </a:lnTo>
                  <a:lnTo>
                    <a:pt x="296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7" y="500"/>
                  </a:lnTo>
                  <a:close/>
                  <a:moveTo>
                    <a:pt x="320" y="515"/>
                  </a:moveTo>
                  <a:lnTo>
                    <a:pt x="320" y="515"/>
                  </a:lnTo>
                  <a:lnTo>
                    <a:pt x="323" y="515"/>
                  </a:lnTo>
                  <a:lnTo>
                    <a:pt x="325" y="513"/>
                  </a:lnTo>
                  <a:lnTo>
                    <a:pt x="325" y="513"/>
                  </a:lnTo>
                  <a:lnTo>
                    <a:pt x="325" y="500"/>
                  </a:lnTo>
                  <a:lnTo>
                    <a:pt x="325" y="500"/>
                  </a:lnTo>
                  <a:lnTo>
                    <a:pt x="322" y="498"/>
                  </a:lnTo>
                  <a:lnTo>
                    <a:pt x="320" y="500"/>
                  </a:lnTo>
                  <a:lnTo>
                    <a:pt x="319" y="501"/>
                  </a:lnTo>
                  <a:lnTo>
                    <a:pt x="319" y="503"/>
                  </a:lnTo>
                  <a:lnTo>
                    <a:pt x="320" y="515"/>
                  </a:lnTo>
                  <a:lnTo>
                    <a:pt x="320" y="515"/>
                  </a:lnTo>
                  <a:close/>
                  <a:moveTo>
                    <a:pt x="268" y="503"/>
                  </a:moveTo>
                  <a:lnTo>
                    <a:pt x="268" y="503"/>
                  </a:lnTo>
                  <a:lnTo>
                    <a:pt x="276" y="504"/>
                  </a:lnTo>
                  <a:lnTo>
                    <a:pt x="277" y="504"/>
                  </a:lnTo>
                  <a:lnTo>
                    <a:pt x="279" y="501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3" y="500"/>
                  </a:lnTo>
                  <a:lnTo>
                    <a:pt x="268" y="503"/>
                  </a:lnTo>
                  <a:lnTo>
                    <a:pt x="268" y="503"/>
                  </a:lnTo>
                  <a:close/>
                  <a:moveTo>
                    <a:pt x="239" y="512"/>
                  </a:moveTo>
                  <a:lnTo>
                    <a:pt x="239" y="512"/>
                  </a:lnTo>
                  <a:lnTo>
                    <a:pt x="247" y="510"/>
                  </a:lnTo>
                  <a:lnTo>
                    <a:pt x="250" y="509"/>
                  </a:lnTo>
                  <a:lnTo>
                    <a:pt x="252" y="507"/>
                  </a:lnTo>
                  <a:lnTo>
                    <a:pt x="252" y="507"/>
                  </a:lnTo>
                  <a:lnTo>
                    <a:pt x="250" y="504"/>
                  </a:lnTo>
                  <a:lnTo>
                    <a:pt x="247" y="501"/>
                  </a:lnTo>
                  <a:lnTo>
                    <a:pt x="242" y="500"/>
                  </a:lnTo>
                  <a:lnTo>
                    <a:pt x="238" y="500"/>
                  </a:lnTo>
                  <a:lnTo>
                    <a:pt x="238" y="500"/>
                  </a:lnTo>
                  <a:lnTo>
                    <a:pt x="238" y="507"/>
                  </a:lnTo>
                  <a:lnTo>
                    <a:pt x="239" y="512"/>
                  </a:lnTo>
                  <a:lnTo>
                    <a:pt x="239" y="512"/>
                  </a:lnTo>
                  <a:close/>
                  <a:moveTo>
                    <a:pt x="521" y="520"/>
                  </a:moveTo>
                  <a:lnTo>
                    <a:pt x="521" y="520"/>
                  </a:lnTo>
                  <a:lnTo>
                    <a:pt x="523" y="515"/>
                  </a:lnTo>
                  <a:lnTo>
                    <a:pt x="523" y="510"/>
                  </a:lnTo>
                  <a:lnTo>
                    <a:pt x="523" y="500"/>
                  </a:lnTo>
                  <a:lnTo>
                    <a:pt x="523" y="500"/>
                  </a:lnTo>
                  <a:lnTo>
                    <a:pt x="520" y="501"/>
                  </a:lnTo>
                  <a:lnTo>
                    <a:pt x="518" y="504"/>
                  </a:lnTo>
                  <a:lnTo>
                    <a:pt x="515" y="509"/>
                  </a:lnTo>
                  <a:lnTo>
                    <a:pt x="517" y="515"/>
                  </a:lnTo>
                  <a:lnTo>
                    <a:pt x="518" y="518"/>
                  </a:lnTo>
                  <a:lnTo>
                    <a:pt x="521" y="520"/>
                  </a:lnTo>
                  <a:lnTo>
                    <a:pt x="521" y="520"/>
                  </a:lnTo>
                  <a:close/>
                  <a:moveTo>
                    <a:pt x="305" y="503"/>
                  </a:moveTo>
                  <a:lnTo>
                    <a:pt x="305" y="503"/>
                  </a:lnTo>
                  <a:lnTo>
                    <a:pt x="308" y="507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4" y="513"/>
                  </a:lnTo>
                  <a:lnTo>
                    <a:pt x="314" y="513"/>
                  </a:lnTo>
                  <a:lnTo>
                    <a:pt x="314" y="507"/>
                  </a:lnTo>
                  <a:lnTo>
                    <a:pt x="312" y="501"/>
                  </a:lnTo>
                  <a:lnTo>
                    <a:pt x="312" y="501"/>
                  </a:lnTo>
                  <a:lnTo>
                    <a:pt x="308" y="501"/>
                  </a:lnTo>
                  <a:lnTo>
                    <a:pt x="305" y="503"/>
                  </a:lnTo>
                  <a:lnTo>
                    <a:pt x="305" y="503"/>
                  </a:lnTo>
                  <a:close/>
                  <a:moveTo>
                    <a:pt x="436" y="512"/>
                  </a:moveTo>
                  <a:lnTo>
                    <a:pt x="436" y="512"/>
                  </a:lnTo>
                  <a:lnTo>
                    <a:pt x="436" y="509"/>
                  </a:lnTo>
                  <a:lnTo>
                    <a:pt x="434" y="507"/>
                  </a:lnTo>
                  <a:lnTo>
                    <a:pt x="433" y="504"/>
                  </a:lnTo>
                  <a:lnTo>
                    <a:pt x="433" y="503"/>
                  </a:lnTo>
                  <a:lnTo>
                    <a:pt x="433" y="503"/>
                  </a:lnTo>
                  <a:lnTo>
                    <a:pt x="428" y="501"/>
                  </a:lnTo>
                  <a:lnTo>
                    <a:pt x="424" y="501"/>
                  </a:lnTo>
                  <a:lnTo>
                    <a:pt x="424" y="501"/>
                  </a:lnTo>
                  <a:lnTo>
                    <a:pt x="427" y="504"/>
                  </a:lnTo>
                  <a:lnTo>
                    <a:pt x="430" y="507"/>
                  </a:lnTo>
                  <a:lnTo>
                    <a:pt x="436" y="512"/>
                  </a:lnTo>
                  <a:lnTo>
                    <a:pt x="436" y="512"/>
                  </a:lnTo>
                  <a:close/>
                  <a:moveTo>
                    <a:pt x="532" y="515"/>
                  </a:moveTo>
                  <a:lnTo>
                    <a:pt x="532" y="515"/>
                  </a:lnTo>
                  <a:lnTo>
                    <a:pt x="532" y="507"/>
                  </a:lnTo>
                  <a:lnTo>
                    <a:pt x="532" y="501"/>
                  </a:lnTo>
                  <a:lnTo>
                    <a:pt x="532" y="501"/>
                  </a:lnTo>
                  <a:lnTo>
                    <a:pt x="529" y="501"/>
                  </a:lnTo>
                  <a:lnTo>
                    <a:pt x="529" y="501"/>
                  </a:lnTo>
                  <a:lnTo>
                    <a:pt x="529" y="507"/>
                  </a:lnTo>
                  <a:lnTo>
                    <a:pt x="531" y="512"/>
                  </a:lnTo>
                  <a:lnTo>
                    <a:pt x="532" y="515"/>
                  </a:lnTo>
                  <a:lnTo>
                    <a:pt x="532" y="515"/>
                  </a:lnTo>
                  <a:close/>
                  <a:moveTo>
                    <a:pt x="223" y="507"/>
                  </a:moveTo>
                  <a:lnTo>
                    <a:pt x="223" y="507"/>
                  </a:lnTo>
                  <a:lnTo>
                    <a:pt x="226" y="504"/>
                  </a:lnTo>
                  <a:lnTo>
                    <a:pt x="226" y="501"/>
                  </a:lnTo>
                  <a:lnTo>
                    <a:pt x="226" y="501"/>
                  </a:lnTo>
                  <a:lnTo>
                    <a:pt x="223" y="501"/>
                  </a:lnTo>
                  <a:lnTo>
                    <a:pt x="223" y="501"/>
                  </a:lnTo>
                  <a:lnTo>
                    <a:pt x="223" y="504"/>
                  </a:lnTo>
                  <a:lnTo>
                    <a:pt x="223" y="507"/>
                  </a:lnTo>
                  <a:lnTo>
                    <a:pt x="223" y="507"/>
                  </a:lnTo>
                  <a:close/>
                  <a:moveTo>
                    <a:pt x="184" y="503"/>
                  </a:moveTo>
                  <a:lnTo>
                    <a:pt x="184" y="503"/>
                  </a:lnTo>
                  <a:lnTo>
                    <a:pt x="187" y="504"/>
                  </a:lnTo>
                  <a:lnTo>
                    <a:pt x="189" y="504"/>
                  </a:lnTo>
                  <a:lnTo>
                    <a:pt x="191" y="503"/>
                  </a:lnTo>
                  <a:lnTo>
                    <a:pt x="191" y="503"/>
                  </a:lnTo>
                  <a:lnTo>
                    <a:pt x="186" y="503"/>
                  </a:lnTo>
                  <a:lnTo>
                    <a:pt x="184" y="503"/>
                  </a:lnTo>
                  <a:lnTo>
                    <a:pt x="184" y="503"/>
                  </a:lnTo>
                  <a:lnTo>
                    <a:pt x="184" y="503"/>
                  </a:lnTo>
                  <a:close/>
                  <a:moveTo>
                    <a:pt x="212" y="503"/>
                  </a:moveTo>
                  <a:lnTo>
                    <a:pt x="212" y="503"/>
                  </a:lnTo>
                  <a:lnTo>
                    <a:pt x="212" y="506"/>
                  </a:lnTo>
                  <a:lnTo>
                    <a:pt x="212" y="506"/>
                  </a:lnTo>
                  <a:lnTo>
                    <a:pt x="216" y="509"/>
                  </a:lnTo>
                  <a:lnTo>
                    <a:pt x="219" y="513"/>
                  </a:lnTo>
                  <a:lnTo>
                    <a:pt x="219" y="513"/>
                  </a:lnTo>
                  <a:lnTo>
                    <a:pt x="219" y="510"/>
                  </a:lnTo>
                  <a:lnTo>
                    <a:pt x="218" y="507"/>
                  </a:lnTo>
                  <a:lnTo>
                    <a:pt x="216" y="503"/>
                  </a:lnTo>
                  <a:lnTo>
                    <a:pt x="216" y="503"/>
                  </a:lnTo>
                  <a:lnTo>
                    <a:pt x="215" y="503"/>
                  </a:lnTo>
                  <a:lnTo>
                    <a:pt x="212" y="503"/>
                  </a:lnTo>
                  <a:lnTo>
                    <a:pt x="212" y="503"/>
                  </a:lnTo>
                  <a:close/>
                  <a:moveTo>
                    <a:pt x="558" y="521"/>
                  </a:moveTo>
                  <a:lnTo>
                    <a:pt x="558" y="521"/>
                  </a:lnTo>
                  <a:lnTo>
                    <a:pt x="558" y="510"/>
                  </a:lnTo>
                  <a:lnTo>
                    <a:pt x="556" y="506"/>
                  </a:lnTo>
                  <a:lnTo>
                    <a:pt x="553" y="503"/>
                  </a:lnTo>
                  <a:lnTo>
                    <a:pt x="553" y="503"/>
                  </a:lnTo>
                  <a:lnTo>
                    <a:pt x="555" y="512"/>
                  </a:lnTo>
                  <a:lnTo>
                    <a:pt x="555" y="517"/>
                  </a:lnTo>
                  <a:lnTo>
                    <a:pt x="558" y="521"/>
                  </a:lnTo>
                  <a:lnTo>
                    <a:pt x="558" y="521"/>
                  </a:lnTo>
                  <a:close/>
                  <a:moveTo>
                    <a:pt x="130" y="513"/>
                  </a:moveTo>
                  <a:lnTo>
                    <a:pt x="130" y="513"/>
                  </a:lnTo>
                  <a:lnTo>
                    <a:pt x="136" y="510"/>
                  </a:lnTo>
                  <a:lnTo>
                    <a:pt x="136" y="510"/>
                  </a:lnTo>
                  <a:lnTo>
                    <a:pt x="136" y="507"/>
                  </a:lnTo>
                  <a:lnTo>
                    <a:pt x="134" y="503"/>
                  </a:lnTo>
                  <a:lnTo>
                    <a:pt x="134" y="503"/>
                  </a:lnTo>
                  <a:lnTo>
                    <a:pt x="128" y="503"/>
                  </a:lnTo>
                  <a:lnTo>
                    <a:pt x="128" y="503"/>
                  </a:lnTo>
                  <a:lnTo>
                    <a:pt x="130" y="507"/>
                  </a:lnTo>
                  <a:lnTo>
                    <a:pt x="130" y="513"/>
                  </a:lnTo>
                  <a:lnTo>
                    <a:pt x="130" y="513"/>
                  </a:lnTo>
                  <a:close/>
                  <a:moveTo>
                    <a:pt x="142" y="509"/>
                  </a:moveTo>
                  <a:lnTo>
                    <a:pt x="142" y="509"/>
                  </a:lnTo>
                  <a:lnTo>
                    <a:pt x="143" y="507"/>
                  </a:lnTo>
                  <a:lnTo>
                    <a:pt x="145" y="507"/>
                  </a:lnTo>
                  <a:lnTo>
                    <a:pt x="145" y="507"/>
                  </a:lnTo>
                  <a:lnTo>
                    <a:pt x="143" y="503"/>
                  </a:lnTo>
                  <a:lnTo>
                    <a:pt x="143" y="503"/>
                  </a:lnTo>
                  <a:lnTo>
                    <a:pt x="140" y="503"/>
                  </a:lnTo>
                  <a:lnTo>
                    <a:pt x="140" y="503"/>
                  </a:lnTo>
                  <a:lnTo>
                    <a:pt x="140" y="506"/>
                  </a:lnTo>
                  <a:lnTo>
                    <a:pt x="142" y="509"/>
                  </a:lnTo>
                  <a:lnTo>
                    <a:pt x="142" y="509"/>
                  </a:lnTo>
                  <a:close/>
                  <a:moveTo>
                    <a:pt x="232" y="513"/>
                  </a:moveTo>
                  <a:lnTo>
                    <a:pt x="232" y="513"/>
                  </a:lnTo>
                  <a:lnTo>
                    <a:pt x="232" y="510"/>
                  </a:lnTo>
                  <a:lnTo>
                    <a:pt x="232" y="507"/>
                  </a:lnTo>
                  <a:lnTo>
                    <a:pt x="229" y="503"/>
                  </a:lnTo>
                  <a:lnTo>
                    <a:pt x="229" y="503"/>
                  </a:lnTo>
                  <a:lnTo>
                    <a:pt x="229" y="510"/>
                  </a:lnTo>
                  <a:lnTo>
                    <a:pt x="229" y="512"/>
                  </a:lnTo>
                  <a:lnTo>
                    <a:pt x="232" y="513"/>
                  </a:lnTo>
                  <a:lnTo>
                    <a:pt x="232" y="513"/>
                  </a:lnTo>
                  <a:close/>
                  <a:moveTo>
                    <a:pt x="633" y="529"/>
                  </a:moveTo>
                  <a:lnTo>
                    <a:pt x="633" y="529"/>
                  </a:lnTo>
                  <a:lnTo>
                    <a:pt x="642" y="517"/>
                  </a:lnTo>
                  <a:lnTo>
                    <a:pt x="646" y="510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9" y="503"/>
                  </a:lnTo>
                  <a:lnTo>
                    <a:pt x="640" y="515"/>
                  </a:lnTo>
                  <a:lnTo>
                    <a:pt x="636" y="521"/>
                  </a:lnTo>
                  <a:lnTo>
                    <a:pt x="633" y="529"/>
                  </a:lnTo>
                  <a:lnTo>
                    <a:pt x="633" y="529"/>
                  </a:lnTo>
                  <a:close/>
                  <a:moveTo>
                    <a:pt x="117" y="521"/>
                  </a:moveTo>
                  <a:lnTo>
                    <a:pt x="117" y="521"/>
                  </a:lnTo>
                  <a:lnTo>
                    <a:pt x="120" y="520"/>
                  </a:lnTo>
                  <a:lnTo>
                    <a:pt x="122" y="517"/>
                  </a:lnTo>
                  <a:lnTo>
                    <a:pt x="122" y="517"/>
                  </a:lnTo>
                  <a:lnTo>
                    <a:pt x="119" y="510"/>
                  </a:lnTo>
                  <a:lnTo>
                    <a:pt x="117" y="503"/>
                  </a:lnTo>
                  <a:lnTo>
                    <a:pt x="117" y="503"/>
                  </a:lnTo>
                  <a:lnTo>
                    <a:pt x="117" y="507"/>
                  </a:lnTo>
                  <a:lnTo>
                    <a:pt x="116" y="512"/>
                  </a:lnTo>
                  <a:lnTo>
                    <a:pt x="117" y="521"/>
                  </a:lnTo>
                  <a:lnTo>
                    <a:pt x="117" y="521"/>
                  </a:lnTo>
                  <a:close/>
                  <a:moveTo>
                    <a:pt x="297" y="504"/>
                  </a:moveTo>
                  <a:lnTo>
                    <a:pt x="297" y="504"/>
                  </a:lnTo>
                  <a:lnTo>
                    <a:pt x="299" y="506"/>
                  </a:lnTo>
                  <a:lnTo>
                    <a:pt x="302" y="507"/>
                  </a:lnTo>
                  <a:lnTo>
                    <a:pt x="302" y="507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0" y="504"/>
                  </a:lnTo>
                  <a:lnTo>
                    <a:pt x="300" y="503"/>
                  </a:lnTo>
                  <a:lnTo>
                    <a:pt x="300" y="503"/>
                  </a:lnTo>
                  <a:lnTo>
                    <a:pt x="299" y="504"/>
                  </a:lnTo>
                  <a:lnTo>
                    <a:pt x="297" y="504"/>
                  </a:lnTo>
                  <a:lnTo>
                    <a:pt x="297" y="504"/>
                  </a:lnTo>
                  <a:close/>
                  <a:moveTo>
                    <a:pt x="343" y="510"/>
                  </a:moveTo>
                  <a:lnTo>
                    <a:pt x="343" y="510"/>
                  </a:lnTo>
                  <a:lnTo>
                    <a:pt x="348" y="509"/>
                  </a:lnTo>
                  <a:lnTo>
                    <a:pt x="349" y="509"/>
                  </a:lnTo>
                  <a:lnTo>
                    <a:pt x="351" y="507"/>
                  </a:lnTo>
                  <a:lnTo>
                    <a:pt x="351" y="507"/>
                  </a:lnTo>
                  <a:lnTo>
                    <a:pt x="348" y="506"/>
                  </a:lnTo>
                  <a:lnTo>
                    <a:pt x="343" y="506"/>
                  </a:lnTo>
                  <a:lnTo>
                    <a:pt x="341" y="504"/>
                  </a:lnTo>
                  <a:lnTo>
                    <a:pt x="338" y="504"/>
                  </a:lnTo>
                  <a:lnTo>
                    <a:pt x="338" y="504"/>
                  </a:lnTo>
                  <a:lnTo>
                    <a:pt x="340" y="507"/>
                  </a:lnTo>
                  <a:lnTo>
                    <a:pt x="343" y="510"/>
                  </a:lnTo>
                  <a:lnTo>
                    <a:pt x="343" y="510"/>
                  </a:lnTo>
                  <a:close/>
                  <a:moveTo>
                    <a:pt x="706" y="503"/>
                  </a:moveTo>
                  <a:lnTo>
                    <a:pt x="706" y="503"/>
                  </a:lnTo>
                  <a:lnTo>
                    <a:pt x="703" y="512"/>
                  </a:lnTo>
                  <a:lnTo>
                    <a:pt x="700" y="520"/>
                  </a:lnTo>
                  <a:lnTo>
                    <a:pt x="692" y="533"/>
                  </a:lnTo>
                  <a:lnTo>
                    <a:pt x="692" y="533"/>
                  </a:lnTo>
                  <a:lnTo>
                    <a:pt x="700" y="529"/>
                  </a:lnTo>
                  <a:lnTo>
                    <a:pt x="704" y="521"/>
                  </a:lnTo>
                  <a:lnTo>
                    <a:pt x="709" y="513"/>
                  </a:lnTo>
                  <a:lnTo>
                    <a:pt x="710" y="509"/>
                  </a:lnTo>
                  <a:lnTo>
                    <a:pt x="709" y="503"/>
                  </a:lnTo>
                  <a:lnTo>
                    <a:pt x="709" y="503"/>
                  </a:lnTo>
                  <a:lnTo>
                    <a:pt x="706" y="503"/>
                  </a:lnTo>
                  <a:lnTo>
                    <a:pt x="706" y="503"/>
                  </a:lnTo>
                  <a:close/>
                  <a:moveTo>
                    <a:pt x="742" y="510"/>
                  </a:moveTo>
                  <a:lnTo>
                    <a:pt x="742" y="510"/>
                  </a:lnTo>
                  <a:lnTo>
                    <a:pt x="744" y="509"/>
                  </a:lnTo>
                  <a:lnTo>
                    <a:pt x="744" y="507"/>
                  </a:lnTo>
                  <a:lnTo>
                    <a:pt x="744" y="504"/>
                  </a:lnTo>
                  <a:lnTo>
                    <a:pt x="742" y="503"/>
                  </a:lnTo>
                  <a:lnTo>
                    <a:pt x="742" y="503"/>
                  </a:lnTo>
                  <a:lnTo>
                    <a:pt x="742" y="507"/>
                  </a:lnTo>
                  <a:lnTo>
                    <a:pt x="742" y="510"/>
                  </a:lnTo>
                  <a:lnTo>
                    <a:pt x="742" y="510"/>
                  </a:lnTo>
                  <a:close/>
                  <a:moveTo>
                    <a:pt x="768" y="512"/>
                  </a:moveTo>
                  <a:lnTo>
                    <a:pt x="768" y="512"/>
                  </a:lnTo>
                  <a:lnTo>
                    <a:pt x="770" y="507"/>
                  </a:lnTo>
                  <a:lnTo>
                    <a:pt x="770" y="506"/>
                  </a:lnTo>
                  <a:lnTo>
                    <a:pt x="770" y="503"/>
                  </a:lnTo>
                  <a:lnTo>
                    <a:pt x="770" y="503"/>
                  </a:lnTo>
                  <a:lnTo>
                    <a:pt x="768" y="507"/>
                  </a:lnTo>
                  <a:lnTo>
                    <a:pt x="767" y="509"/>
                  </a:lnTo>
                  <a:lnTo>
                    <a:pt x="768" y="512"/>
                  </a:lnTo>
                  <a:lnTo>
                    <a:pt x="768" y="512"/>
                  </a:lnTo>
                  <a:close/>
                  <a:moveTo>
                    <a:pt x="40" y="513"/>
                  </a:moveTo>
                  <a:lnTo>
                    <a:pt x="40" y="513"/>
                  </a:lnTo>
                  <a:lnTo>
                    <a:pt x="40" y="507"/>
                  </a:lnTo>
                  <a:lnTo>
                    <a:pt x="38" y="506"/>
                  </a:lnTo>
                  <a:lnTo>
                    <a:pt x="37" y="504"/>
                  </a:lnTo>
                  <a:lnTo>
                    <a:pt x="37" y="504"/>
                  </a:lnTo>
                  <a:lnTo>
                    <a:pt x="38" y="510"/>
                  </a:lnTo>
                  <a:lnTo>
                    <a:pt x="38" y="512"/>
                  </a:lnTo>
                  <a:lnTo>
                    <a:pt x="40" y="513"/>
                  </a:lnTo>
                  <a:lnTo>
                    <a:pt x="40" y="513"/>
                  </a:lnTo>
                  <a:close/>
                  <a:moveTo>
                    <a:pt x="495" y="509"/>
                  </a:moveTo>
                  <a:lnTo>
                    <a:pt x="495" y="509"/>
                  </a:lnTo>
                  <a:lnTo>
                    <a:pt x="497" y="506"/>
                  </a:lnTo>
                  <a:lnTo>
                    <a:pt x="497" y="506"/>
                  </a:lnTo>
                  <a:lnTo>
                    <a:pt x="495" y="504"/>
                  </a:lnTo>
                  <a:lnTo>
                    <a:pt x="495" y="504"/>
                  </a:lnTo>
                  <a:lnTo>
                    <a:pt x="494" y="506"/>
                  </a:lnTo>
                  <a:lnTo>
                    <a:pt x="494" y="507"/>
                  </a:lnTo>
                  <a:lnTo>
                    <a:pt x="495" y="509"/>
                  </a:lnTo>
                  <a:lnTo>
                    <a:pt x="495" y="509"/>
                  </a:lnTo>
                  <a:close/>
                  <a:moveTo>
                    <a:pt x="602" y="518"/>
                  </a:moveTo>
                  <a:lnTo>
                    <a:pt x="602" y="518"/>
                  </a:lnTo>
                  <a:lnTo>
                    <a:pt x="604" y="510"/>
                  </a:lnTo>
                  <a:lnTo>
                    <a:pt x="604" y="507"/>
                  </a:lnTo>
                  <a:lnTo>
                    <a:pt x="602" y="504"/>
                  </a:lnTo>
                  <a:lnTo>
                    <a:pt x="602" y="504"/>
                  </a:lnTo>
                  <a:lnTo>
                    <a:pt x="601" y="507"/>
                  </a:lnTo>
                  <a:lnTo>
                    <a:pt x="599" y="510"/>
                  </a:lnTo>
                  <a:lnTo>
                    <a:pt x="601" y="515"/>
                  </a:lnTo>
                  <a:lnTo>
                    <a:pt x="602" y="518"/>
                  </a:lnTo>
                  <a:lnTo>
                    <a:pt x="602" y="518"/>
                  </a:lnTo>
                  <a:close/>
                  <a:moveTo>
                    <a:pt x="407" y="507"/>
                  </a:moveTo>
                  <a:lnTo>
                    <a:pt x="407" y="507"/>
                  </a:lnTo>
                  <a:lnTo>
                    <a:pt x="409" y="512"/>
                  </a:lnTo>
                  <a:lnTo>
                    <a:pt x="412" y="513"/>
                  </a:lnTo>
                  <a:lnTo>
                    <a:pt x="412" y="513"/>
                  </a:lnTo>
                  <a:lnTo>
                    <a:pt x="413" y="509"/>
                  </a:lnTo>
                  <a:lnTo>
                    <a:pt x="413" y="507"/>
                  </a:lnTo>
                  <a:lnTo>
                    <a:pt x="413" y="504"/>
                  </a:lnTo>
                  <a:lnTo>
                    <a:pt x="413" y="504"/>
                  </a:lnTo>
                  <a:lnTo>
                    <a:pt x="410" y="506"/>
                  </a:lnTo>
                  <a:lnTo>
                    <a:pt x="407" y="507"/>
                  </a:lnTo>
                  <a:lnTo>
                    <a:pt x="407" y="507"/>
                  </a:lnTo>
                  <a:close/>
                  <a:moveTo>
                    <a:pt x="101" y="507"/>
                  </a:moveTo>
                  <a:lnTo>
                    <a:pt x="101" y="507"/>
                  </a:lnTo>
                  <a:lnTo>
                    <a:pt x="104" y="520"/>
                  </a:lnTo>
                  <a:lnTo>
                    <a:pt x="107" y="524"/>
                  </a:lnTo>
                  <a:lnTo>
                    <a:pt x="111" y="527"/>
                  </a:lnTo>
                  <a:lnTo>
                    <a:pt x="111" y="527"/>
                  </a:lnTo>
                  <a:lnTo>
                    <a:pt x="113" y="523"/>
                  </a:lnTo>
                  <a:lnTo>
                    <a:pt x="113" y="517"/>
                  </a:lnTo>
                  <a:lnTo>
                    <a:pt x="111" y="510"/>
                  </a:lnTo>
                  <a:lnTo>
                    <a:pt x="108" y="506"/>
                  </a:lnTo>
                  <a:lnTo>
                    <a:pt x="108" y="506"/>
                  </a:lnTo>
                  <a:lnTo>
                    <a:pt x="101" y="507"/>
                  </a:lnTo>
                  <a:lnTo>
                    <a:pt x="101" y="507"/>
                  </a:lnTo>
                  <a:close/>
                  <a:moveTo>
                    <a:pt x="165" y="509"/>
                  </a:moveTo>
                  <a:lnTo>
                    <a:pt x="165" y="509"/>
                  </a:lnTo>
                  <a:lnTo>
                    <a:pt x="168" y="509"/>
                  </a:lnTo>
                  <a:lnTo>
                    <a:pt x="171" y="509"/>
                  </a:lnTo>
                  <a:lnTo>
                    <a:pt x="175" y="512"/>
                  </a:lnTo>
                  <a:lnTo>
                    <a:pt x="175" y="512"/>
                  </a:lnTo>
                  <a:lnTo>
                    <a:pt x="175" y="510"/>
                  </a:lnTo>
                  <a:lnTo>
                    <a:pt x="175" y="507"/>
                  </a:lnTo>
                  <a:lnTo>
                    <a:pt x="175" y="507"/>
                  </a:lnTo>
                  <a:lnTo>
                    <a:pt x="172" y="509"/>
                  </a:lnTo>
                  <a:lnTo>
                    <a:pt x="171" y="507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5" y="509"/>
                  </a:lnTo>
                  <a:lnTo>
                    <a:pt x="165" y="509"/>
                  </a:lnTo>
                  <a:close/>
                  <a:moveTo>
                    <a:pt x="393" y="506"/>
                  </a:moveTo>
                  <a:lnTo>
                    <a:pt x="393" y="506"/>
                  </a:lnTo>
                  <a:lnTo>
                    <a:pt x="396" y="513"/>
                  </a:lnTo>
                  <a:lnTo>
                    <a:pt x="401" y="518"/>
                  </a:lnTo>
                  <a:lnTo>
                    <a:pt x="401" y="518"/>
                  </a:lnTo>
                  <a:lnTo>
                    <a:pt x="404" y="518"/>
                  </a:lnTo>
                  <a:lnTo>
                    <a:pt x="404" y="517"/>
                  </a:lnTo>
                  <a:lnTo>
                    <a:pt x="406" y="517"/>
                  </a:lnTo>
                  <a:lnTo>
                    <a:pt x="406" y="517"/>
                  </a:lnTo>
                  <a:lnTo>
                    <a:pt x="402" y="509"/>
                  </a:lnTo>
                  <a:lnTo>
                    <a:pt x="399" y="506"/>
                  </a:lnTo>
                  <a:lnTo>
                    <a:pt x="393" y="506"/>
                  </a:lnTo>
                  <a:lnTo>
                    <a:pt x="393" y="506"/>
                  </a:lnTo>
                  <a:close/>
                  <a:moveTo>
                    <a:pt x="590" y="513"/>
                  </a:moveTo>
                  <a:lnTo>
                    <a:pt x="590" y="513"/>
                  </a:lnTo>
                  <a:lnTo>
                    <a:pt x="590" y="513"/>
                  </a:lnTo>
                  <a:lnTo>
                    <a:pt x="592" y="513"/>
                  </a:lnTo>
                  <a:lnTo>
                    <a:pt x="592" y="513"/>
                  </a:lnTo>
                  <a:lnTo>
                    <a:pt x="593" y="513"/>
                  </a:lnTo>
                  <a:lnTo>
                    <a:pt x="593" y="510"/>
                  </a:lnTo>
                  <a:lnTo>
                    <a:pt x="595" y="507"/>
                  </a:lnTo>
                  <a:lnTo>
                    <a:pt x="593" y="506"/>
                  </a:lnTo>
                  <a:lnTo>
                    <a:pt x="593" y="506"/>
                  </a:lnTo>
                  <a:lnTo>
                    <a:pt x="593" y="507"/>
                  </a:lnTo>
                  <a:lnTo>
                    <a:pt x="592" y="509"/>
                  </a:lnTo>
                  <a:lnTo>
                    <a:pt x="590" y="510"/>
                  </a:lnTo>
                  <a:lnTo>
                    <a:pt x="590" y="513"/>
                  </a:lnTo>
                  <a:lnTo>
                    <a:pt x="590" y="513"/>
                  </a:lnTo>
                  <a:close/>
                  <a:moveTo>
                    <a:pt x="367" y="509"/>
                  </a:moveTo>
                  <a:lnTo>
                    <a:pt x="367" y="509"/>
                  </a:lnTo>
                  <a:lnTo>
                    <a:pt x="375" y="515"/>
                  </a:lnTo>
                  <a:lnTo>
                    <a:pt x="375" y="515"/>
                  </a:lnTo>
                  <a:lnTo>
                    <a:pt x="375" y="510"/>
                  </a:lnTo>
                  <a:lnTo>
                    <a:pt x="373" y="506"/>
                  </a:lnTo>
                  <a:lnTo>
                    <a:pt x="373" y="506"/>
                  </a:lnTo>
                  <a:lnTo>
                    <a:pt x="370" y="507"/>
                  </a:lnTo>
                  <a:lnTo>
                    <a:pt x="367" y="509"/>
                  </a:lnTo>
                  <a:lnTo>
                    <a:pt x="367" y="509"/>
                  </a:lnTo>
                  <a:close/>
                  <a:moveTo>
                    <a:pt x="424" y="521"/>
                  </a:moveTo>
                  <a:lnTo>
                    <a:pt x="424" y="521"/>
                  </a:lnTo>
                  <a:lnTo>
                    <a:pt x="431" y="521"/>
                  </a:lnTo>
                  <a:lnTo>
                    <a:pt x="434" y="520"/>
                  </a:lnTo>
                  <a:lnTo>
                    <a:pt x="436" y="517"/>
                  </a:lnTo>
                  <a:lnTo>
                    <a:pt x="436" y="517"/>
                  </a:lnTo>
                  <a:lnTo>
                    <a:pt x="433" y="515"/>
                  </a:lnTo>
                  <a:lnTo>
                    <a:pt x="430" y="512"/>
                  </a:lnTo>
                  <a:lnTo>
                    <a:pt x="422" y="506"/>
                  </a:lnTo>
                  <a:lnTo>
                    <a:pt x="422" y="506"/>
                  </a:lnTo>
                  <a:lnTo>
                    <a:pt x="424" y="521"/>
                  </a:lnTo>
                  <a:lnTo>
                    <a:pt x="424" y="521"/>
                  </a:lnTo>
                  <a:close/>
                  <a:moveTo>
                    <a:pt x="67" y="512"/>
                  </a:moveTo>
                  <a:lnTo>
                    <a:pt x="67" y="512"/>
                  </a:lnTo>
                  <a:lnTo>
                    <a:pt x="67" y="512"/>
                  </a:lnTo>
                  <a:lnTo>
                    <a:pt x="69" y="513"/>
                  </a:lnTo>
                  <a:lnTo>
                    <a:pt x="69" y="513"/>
                  </a:lnTo>
                  <a:lnTo>
                    <a:pt x="69" y="510"/>
                  </a:lnTo>
                  <a:lnTo>
                    <a:pt x="69" y="509"/>
                  </a:lnTo>
                  <a:lnTo>
                    <a:pt x="67" y="509"/>
                  </a:lnTo>
                  <a:lnTo>
                    <a:pt x="67" y="509"/>
                  </a:lnTo>
                  <a:lnTo>
                    <a:pt x="69" y="510"/>
                  </a:lnTo>
                  <a:lnTo>
                    <a:pt x="67" y="512"/>
                  </a:lnTo>
                  <a:lnTo>
                    <a:pt x="67" y="512"/>
                  </a:lnTo>
                  <a:close/>
                  <a:moveTo>
                    <a:pt x="152" y="509"/>
                  </a:moveTo>
                  <a:lnTo>
                    <a:pt x="152" y="509"/>
                  </a:lnTo>
                  <a:lnTo>
                    <a:pt x="152" y="515"/>
                  </a:lnTo>
                  <a:lnTo>
                    <a:pt x="154" y="517"/>
                  </a:lnTo>
                  <a:lnTo>
                    <a:pt x="155" y="518"/>
                  </a:lnTo>
                  <a:lnTo>
                    <a:pt x="155" y="518"/>
                  </a:lnTo>
                  <a:lnTo>
                    <a:pt x="157" y="515"/>
                  </a:lnTo>
                  <a:lnTo>
                    <a:pt x="157" y="510"/>
                  </a:lnTo>
                  <a:lnTo>
                    <a:pt x="157" y="510"/>
                  </a:lnTo>
                  <a:lnTo>
                    <a:pt x="155" y="509"/>
                  </a:lnTo>
                  <a:lnTo>
                    <a:pt x="152" y="509"/>
                  </a:lnTo>
                  <a:lnTo>
                    <a:pt x="152" y="509"/>
                  </a:lnTo>
                  <a:close/>
                  <a:moveTo>
                    <a:pt x="746" y="517"/>
                  </a:moveTo>
                  <a:lnTo>
                    <a:pt x="746" y="517"/>
                  </a:lnTo>
                  <a:lnTo>
                    <a:pt x="747" y="515"/>
                  </a:lnTo>
                  <a:lnTo>
                    <a:pt x="749" y="513"/>
                  </a:lnTo>
                  <a:lnTo>
                    <a:pt x="750" y="510"/>
                  </a:lnTo>
                  <a:lnTo>
                    <a:pt x="749" y="509"/>
                  </a:lnTo>
                  <a:lnTo>
                    <a:pt x="749" y="509"/>
                  </a:lnTo>
                  <a:lnTo>
                    <a:pt x="747" y="513"/>
                  </a:lnTo>
                  <a:lnTo>
                    <a:pt x="746" y="517"/>
                  </a:lnTo>
                  <a:lnTo>
                    <a:pt x="746" y="517"/>
                  </a:lnTo>
                  <a:close/>
                  <a:moveTo>
                    <a:pt x="50" y="513"/>
                  </a:moveTo>
                  <a:lnTo>
                    <a:pt x="50" y="513"/>
                  </a:lnTo>
                  <a:lnTo>
                    <a:pt x="50" y="512"/>
                  </a:lnTo>
                  <a:lnTo>
                    <a:pt x="50" y="510"/>
                  </a:lnTo>
                  <a:lnTo>
                    <a:pt x="49" y="509"/>
                  </a:lnTo>
                  <a:lnTo>
                    <a:pt x="49" y="509"/>
                  </a:lnTo>
                  <a:lnTo>
                    <a:pt x="49" y="510"/>
                  </a:lnTo>
                  <a:lnTo>
                    <a:pt x="49" y="512"/>
                  </a:lnTo>
                  <a:lnTo>
                    <a:pt x="50" y="513"/>
                  </a:lnTo>
                  <a:lnTo>
                    <a:pt x="50" y="513"/>
                  </a:lnTo>
                  <a:close/>
                  <a:moveTo>
                    <a:pt x="271" y="510"/>
                  </a:moveTo>
                  <a:lnTo>
                    <a:pt x="271" y="510"/>
                  </a:lnTo>
                  <a:lnTo>
                    <a:pt x="276" y="513"/>
                  </a:lnTo>
                  <a:lnTo>
                    <a:pt x="279" y="515"/>
                  </a:lnTo>
                  <a:lnTo>
                    <a:pt x="282" y="513"/>
                  </a:lnTo>
                  <a:lnTo>
                    <a:pt x="282" y="513"/>
                  </a:lnTo>
                  <a:lnTo>
                    <a:pt x="280" y="513"/>
                  </a:lnTo>
                  <a:lnTo>
                    <a:pt x="280" y="512"/>
                  </a:lnTo>
                  <a:lnTo>
                    <a:pt x="280" y="510"/>
                  </a:lnTo>
                  <a:lnTo>
                    <a:pt x="280" y="510"/>
                  </a:lnTo>
                  <a:lnTo>
                    <a:pt x="276" y="509"/>
                  </a:lnTo>
                  <a:lnTo>
                    <a:pt x="273" y="509"/>
                  </a:lnTo>
                  <a:lnTo>
                    <a:pt x="271" y="510"/>
                  </a:lnTo>
                  <a:lnTo>
                    <a:pt x="271" y="510"/>
                  </a:lnTo>
                  <a:close/>
                  <a:moveTo>
                    <a:pt x="567" y="529"/>
                  </a:moveTo>
                  <a:lnTo>
                    <a:pt x="567" y="529"/>
                  </a:lnTo>
                  <a:lnTo>
                    <a:pt x="573" y="520"/>
                  </a:lnTo>
                  <a:lnTo>
                    <a:pt x="576" y="515"/>
                  </a:lnTo>
                  <a:lnTo>
                    <a:pt x="576" y="512"/>
                  </a:lnTo>
                  <a:lnTo>
                    <a:pt x="575" y="509"/>
                  </a:lnTo>
                  <a:lnTo>
                    <a:pt x="575" y="509"/>
                  </a:lnTo>
                  <a:lnTo>
                    <a:pt x="572" y="513"/>
                  </a:lnTo>
                  <a:lnTo>
                    <a:pt x="569" y="518"/>
                  </a:lnTo>
                  <a:lnTo>
                    <a:pt x="567" y="523"/>
                  </a:lnTo>
                  <a:lnTo>
                    <a:pt x="567" y="529"/>
                  </a:lnTo>
                  <a:lnTo>
                    <a:pt x="567" y="529"/>
                  </a:lnTo>
                  <a:close/>
                  <a:moveTo>
                    <a:pt x="782" y="527"/>
                  </a:moveTo>
                  <a:lnTo>
                    <a:pt x="782" y="527"/>
                  </a:lnTo>
                  <a:lnTo>
                    <a:pt x="785" y="524"/>
                  </a:lnTo>
                  <a:lnTo>
                    <a:pt x="787" y="520"/>
                  </a:lnTo>
                  <a:lnTo>
                    <a:pt x="787" y="513"/>
                  </a:lnTo>
                  <a:lnTo>
                    <a:pt x="785" y="509"/>
                  </a:lnTo>
                  <a:lnTo>
                    <a:pt x="785" y="509"/>
                  </a:lnTo>
                  <a:lnTo>
                    <a:pt x="784" y="518"/>
                  </a:lnTo>
                  <a:lnTo>
                    <a:pt x="782" y="527"/>
                  </a:lnTo>
                  <a:lnTo>
                    <a:pt x="782" y="527"/>
                  </a:lnTo>
                  <a:close/>
                  <a:moveTo>
                    <a:pt x="357" y="512"/>
                  </a:moveTo>
                  <a:lnTo>
                    <a:pt x="357" y="512"/>
                  </a:lnTo>
                  <a:lnTo>
                    <a:pt x="358" y="515"/>
                  </a:lnTo>
                  <a:lnTo>
                    <a:pt x="358" y="515"/>
                  </a:lnTo>
                  <a:lnTo>
                    <a:pt x="360" y="513"/>
                  </a:lnTo>
                  <a:lnTo>
                    <a:pt x="360" y="513"/>
                  </a:lnTo>
                  <a:lnTo>
                    <a:pt x="360" y="512"/>
                  </a:lnTo>
                  <a:lnTo>
                    <a:pt x="360" y="512"/>
                  </a:lnTo>
                  <a:lnTo>
                    <a:pt x="358" y="510"/>
                  </a:lnTo>
                  <a:lnTo>
                    <a:pt x="357" y="512"/>
                  </a:lnTo>
                  <a:lnTo>
                    <a:pt x="357" y="512"/>
                  </a:lnTo>
                  <a:close/>
                  <a:moveTo>
                    <a:pt x="287" y="518"/>
                  </a:moveTo>
                  <a:lnTo>
                    <a:pt x="287" y="518"/>
                  </a:lnTo>
                  <a:lnTo>
                    <a:pt x="291" y="518"/>
                  </a:lnTo>
                  <a:lnTo>
                    <a:pt x="296" y="520"/>
                  </a:lnTo>
                  <a:lnTo>
                    <a:pt x="296" y="520"/>
                  </a:lnTo>
                  <a:lnTo>
                    <a:pt x="294" y="517"/>
                  </a:lnTo>
                  <a:lnTo>
                    <a:pt x="293" y="513"/>
                  </a:lnTo>
                  <a:lnTo>
                    <a:pt x="290" y="512"/>
                  </a:lnTo>
                  <a:lnTo>
                    <a:pt x="285" y="512"/>
                  </a:lnTo>
                  <a:lnTo>
                    <a:pt x="285" y="512"/>
                  </a:lnTo>
                  <a:lnTo>
                    <a:pt x="287" y="518"/>
                  </a:lnTo>
                  <a:lnTo>
                    <a:pt x="287" y="518"/>
                  </a:lnTo>
                  <a:close/>
                  <a:moveTo>
                    <a:pt x="453" y="515"/>
                  </a:moveTo>
                  <a:lnTo>
                    <a:pt x="453" y="515"/>
                  </a:lnTo>
                  <a:lnTo>
                    <a:pt x="454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6" y="515"/>
                  </a:lnTo>
                  <a:lnTo>
                    <a:pt x="459" y="523"/>
                  </a:lnTo>
                  <a:lnTo>
                    <a:pt x="459" y="523"/>
                  </a:lnTo>
                  <a:lnTo>
                    <a:pt x="462" y="523"/>
                  </a:lnTo>
                  <a:lnTo>
                    <a:pt x="462" y="521"/>
                  </a:lnTo>
                  <a:lnTo>
                    <a:pt x="462" y="517"/>
                  </a:lnTo>
                  <a:lnTo>
                    <a:pt x="457" y="512"/>
                  </a:lnTo>
                  <a:lnTo>
                    <a:pt x="457" y="512"/>
                  </a:lnTo>
                  <a:lnTo>
                    <a:pt x="456" y="512"/>
                  </a:lnTo>
                  <a:lnTo>
                    <a:pt x="454" y="513"/>
                  </a:lnTo>
                  <a:lnTo>
                    <a:pt x="453" y="513"/>
                  </a:lnTo>
                  <a:lnTo>
                    <a:pt x="453" y="515"/>
                  </a:lnTo>
                  <a:lnTo>
                    <a:pt x="453" y="515"/>
                  </a:lnTo>
                  <a:close/>
                  <a:moveTo>
                    <a:pt x="620" y="521"/>
                  </a:moveTo>
                  <a:lnTo>
                    <a:pt x="620" y="521"/>
                  </a:lnTo>
                  <a:lnTo>
                    <a:pt x="624" y="515"/>
                  </a:lnTo>
                  <a:lnTo>
                    <a:pt x="622" y="512"/>
                  </a:lnTo>
                  <a:lnTo>
                    <a:pt x="622" y="512"/>
                  </a:lnTo>
                  <a:lnTo>
                    <a:pt x="620" y="515"/>
                  </a:lnTo>
                  <a:lnTo>
                    <a:pt x="620" y="518"/>
                  </a:lnTo>
                  <a:lnTo>
                    <a:pt x="620" y="521"/>
                  </a:lnTo>
                  <a:lnTo>
                    <a:pt x="620" y="521"/>
                  </a:lnTo>
                  <a:close/>
                  <a:moveTo>
                    <a:pt x="631" y="520"/>
                  </a:moveTo>
                  <a:lnTo>
                    <a:pt x="631" y="520"/>
                  </a:lnTo>
                  <a:lnTo>
                    <a:pt x="634" y="515"/>
                  </a:lnTo>
                  <a:lnTo>
                    <a:pt x="636" y="513"/>
                  </a:lnTo>
                  <a:lnTo>
                    <a:pt x="636" y="512"/>
                  </a:lnTo>
                  <a:lnTo>
                    <a:pt x="636" y="512"/>
                  </a:lnTo>
                  <a:lnTo>
                    <a:pt x="634" y="513"/>
                  </a:lnTo>
                  <a:lnTo>
                    <a:pt x="633" y="515"/>
                  </a:lnTo>
                  <a:lnTo>
                    <a:pt x="631" y="517"/>
                  </a:lnTo>
                  <a:lnTo>
                    <a:pt x="631" y="520"/>
                  </a:lnTo>
                  <a:lnTo>
                    <a:pt x="631" y="520"/>
                  </a:lnTo>
                  <a:close/>
                  <a:moveTo>
                    <a:pt x="142" y="513"/>
                  </a:moveTo>
                  <a:lnTo>
                    <a:pt x="142" y="513"/>
                  </a:lnTo>
                  <a:lnTo>
                    <a:pt x="142" y="517"/>
                  </a:lnTo>
                  <a:lnTo>
                    <a:pt x="142" y="517"/>
                  </a:lnTo>
                  <a:lnTo>
                    <a:pt x="148" y="518"/>
                  </a:lnTo>
                  <a:lnTo>
                    <a:pt x="148" y="518"/>
                  </a:lnTo>
                  <a:lnTo>
                    <a:pt x="146" y="512"/>
                  </a:lnTo>
                  <a:lnTo>
                    <a:pt x="146" y="512"/>
                  </a:lnTo>
                  <a:lnTo>
                    <a:pt x="143" y="512"/>
                  </a:lnTo>
                  <a:lnTo>
                    <a:pt x="142" y="513"/>
                  </a:lnTo>
                  <a:lnTo>
                    <a:pt x="142" y="513"/>
                  </a:lnTo>
                  <a:close/>
                  <a:moveTo>
                    <a:pt x="197" y="518"/>
                  </a:moveTo>
                  <a:lnTo>
                    <a:pt x="197" y="518"/>
                  </a:lnTo>
                  <a:lnTo>
                    <a:pt x="201" y="517"/>
                  </a:lnTo>
                  <a:lnTo>
                    <a:pt x="204" y="517"/>
                  </a:lnTo>
                  <a:lnTo>
                    <a:pt x="206" y="515"/>
                  </a:lnTo>
                  <a:lnTo>
                    <a:pt x="206" y="515"/>
                  </a:lnTo>
                  <a:lnTo>
                    <a:pt x="197" y="512"/>
                  </a:lnTo>
                  <a:lnTo>
                    <a:pt x="197" y="512"/>
                  </a:lnTo>
                  <a:lnTo>
                    <a:pt x="195" y="515"/>
                  </a:lnTo>
                  <a:lnTo>
                    <a:pt x="197" y="518"/>
                  </a:lnTo>
                  <a:lnTo>
                    <a:pt x="197" y="518"/>
                  </a:lnTo>
                  <a:close/>
                  <a:moveTo>
                    <a:pt x="384" y="515"/>
                  </a:moveTo>
                  <a:lnTo>
                    <a:pt x="384" y="515"/>
                  </a:lnTo>
                  <a:lnTo>
                    <a:pt x="386" y="521"/>
                  </a:lnTo>
                  <a:lnTo>
                    <a:pt x="386" y="521"/>
                  </a:lnTo>
                  <a:lnTo>
                    <a:pt x="393" y="521"/>
                  </a:lnTo>
                  <a:lnTo>
                    <a:pt x="393" y="521"/>
                  </a:lnTo>
                  <a:lnTo>
                    <a:pt x="393" y="517"/>
                  </a:lnTo>
                  <a:lnTo>
                    <a:pt x="390" y="513"/>
                  </a:lnTo>
                  <a:lnTo>
                    <a:pt x="386" y="513"/>
                  </a:lnTo>
                  <a:lnTo>
                    <a:pt x="384" y="513"/>
                  </a:lnTo>
                  <a:lnTo>
                    <a:pt x="384" y="515"/>
                  </a:lnTo>
                  <a:lnTo>
                    <a:pt x="384" y="515"/>
                  </a:lnTo>
                  <a:close/>
                  <a:moveTo>
                    <a:pt x="488" y="515"/>
                  </a:moveTo>
                  <a:lnTo>
                    <a:pt x="488" y="515"/>
                  </a:lnTo>
                  <a:lnTo>
                    <a:pt x="489" y="515"/>
                  </a:lnTo>
                  <a:lnTo>
                    <a:pt x="491" y="512"/>
                  </a:lnTo>
                  <a:lnTo>
                    <a:pt x="491" y="512"/>
                  </a:lnTo>
                  <a:lnTo>
                    <a:pt x="488" y="513"/>
                  </a:lnTo>
                  <a:lnTo>
                    <a:pt x="488" y="515"/>
                  </a:lnTo>
                  <a:lnTo>
                    <a:pt x="488" y="515"/>
                  </a:lnTo>
                  <a:close/>
                  <a:moveTo>
                    <a:pt x="509" y="521"/>
                  </a:moveTo>
                  <a:lnTo>
                    <a:pt x="509" y="521"/>
                  </a:lnTo>
                  <a:lnTo>
                    <a:pt x="511" y="521"/>
                  </a:lnTo>
                  <a:lnTo>
                    <a:pt x="512" y="521"/>
                  </a:lnTo>
                  <a:lnTo>
                    <a:pt x="512" y="521"/>
                  </a:lnTo>
                  <a:lnTo>
                    <a:pt x="511" y="515"/>
                  </a:lnTo>
                  <a:lnTo>
                    <a:pt x="508" y="512"/>
                  </a:lnTo>
                  <a:lnTo>
                    <a:pt x="508" y="512"/>
                  </a:lnTo>
                  <a:lnTo>
                    <a:pt x="508" y="515"/>
                  </a:lnTo>
                  <a:lnTo>
                    <a:pt x="508" y="517"/>
                  </a:lnTo>
                  <a:lnTo>
                    <a:pt x="509" y="521"/>
                  </a:lnTo>
                  <a:lnTo>
                    <a:pt x="509" y="521"/>
                  </a:lnTo>
                  <a:close/>
                  <a:moveTo>
                    <a:pt x="30" y="518"/>
                  </a:moveTo>
                  <a:lnTo>
                    <a:pt x="30" y="518"/>
                  </a:lnTo>
                  <a:lnTo>
                    <a:pt x="32" y="517"/>
                  </a:lnTo>
                  <a:lnTo>
                    <a:pt x="33" y="513"/>
                  </a:lnTo>
                  <a:lnTo>
                    <a:pt x="33" y="513"/>
                  </a:lnTo>
                  <a:lnTo>
                    <a:pt x="29" y="513"/>
                  </a:lnTo>
                  <a:lnTo>
                    <a:pt x="29" y="513"/>
                  </a:lnTo>
                  <a:lnTo>
                    <a:pt x="30" y="517"/>
                  </a:lnTo>
                  <a:lnTo>
                    <a:pt x="30" y="518"/>
                  </a:lnTo>
                  <a:lnTo>
                    <a:pt x="30" y="518"/>
                  </a:lnTo>
                  <a:close/>
                  <a:moveTo>
                    <a:pt x="346" y="513"/>
                  </a:moveTo>
                  <a:lnTo>
                    <a:pt x="346" y="513"/>
                  </a:lnTo>
                  <a:lnTo>
                    <a:pt x="348" y="517"/>
                  </a:lnTo>
                  <a:lnTo>
                    <a:pt x="349" y="518"/>
                  </a:lnTo>
                  <a:lnTo>
                    <a:pt x="352" y="518"/>
                  </a:lnTo>
                  <a:lnTo>
                    <a:pt x="354" y="517"/>
                  </a:lnTo>
                  <a:lnTo>
                    <a:pt x="354" y="517"/>
                  </a:lnTo>
                  <a:lnTo>
                    <a:pt x="352" y="513"/>
                  </a:lnTo>
                  <a:lnTo>
                    <a:pt x="352" y="513"/>
                  </a:lnTo>
                  <a:lnTo>
                    <a:pt x="346" y="513"/>
                  </a:lnTo>
                  <a:lnTo>
                    <a:pt x="346" y="513"/>
                  </a:lnTo>
                  <a:close/>
                  <a:moveTo>
                    <a:pt x="361" y="518"/>
                  </a:moveTo>
                  <a:lnTo>
                    <a:pt x="361" y="518"/>
                  </a:lnTo>
                  <a:lnTo>
                    <a:pt x="363" y="518"/>
                  </a:lnTo>
                  <a:lnTo>
                    <a:pt x="363" y="517"/>
                  </a:lnTo>
                  <a:lnTo>
                    <a:pt x="363" y="513"/>
                  </a:lnTo>
                  <a:lnTo>
                    <a:pt x="361" y="513"/>
                  </a:lnTo>
                  <a:lnTo>
                    <a:pt x="361" y="513"/>
                  </a:lnTo>
                  <a:lnTo>
                    <a:pt x="361" y="515"/>
                  </a:lnTo>
                  <a:lnTo>
                    <a:pt x="361" y="518"/>
                  </a:lnTo>
                  <a:lnTo>
                    <a:pt x="361" y="518"/>
                  </a:lnTo>
                  <a:close/>
                  <a:moveTo>
                    <a:pt x="241" y="521"/>
                  </a:moveTo>
                  <a:lnTo>
                    <a:pt x="241" y="521"/>
                  </a:lnTo>
                  <a:lnTo>
                    <a:pt x="242" y="521"/>
                  </a:lnTo>
                  <a:lnTo>
                    <a:pt x="244" y="523"/>
                  </a:lnTo>
                  <a:lnTo>
                    <a:pt x="244" y="523"/>
                  </a:lnTo>
                  <a:lnTo>
                    <a:pt x="245" y="524"/>
                  </a:lnTo>
                  <a:lnTo>
                    <a:pt x="245" y="524"/>
                  </a:lnTo>
                  <a:lnTo>
                    <a:pt x="247" y="524"/>
                  </a:lnTo>
                  <a:lnTo>
                    <a:pt x="248" y="524"/>
                  </a:lnTo>
                  <a:lnTo>
                    <a:pt x="248" y="524"/>
                  </a:lnTo>
                  <a:lnTo>
                    <a:pt x="252" y="524"/>
                  </a:lnTo>
                  <a:lnTo>
                    <a:pt x="253" y="523"/>
                  </a:lnTo>
                  <a:lnTo>
                    <a:pt x="256" y="523"/>
                  </a:lnTo>
                  <a:lnTo>
                    <a:pt x="259" y="523"/>
                  </a:lnTo>
                  <a:lnTo>
                    <a:pt x="259" y="523"/>
                  </a:lnTo>
                  <a:lnTo>
                    <a:pt x="259" y="520"/>
                  </a:lnTo>
                  <a:lnTo>
                    <a:pt x="258" y="517"/>
                  </a:lnTo>
                  <a:lnTo>
                    <a:pt x="256" y="513"/>
                  </a:lnTo>
                  <a:lnTo>
                    <a:pt x="256" y="513"/>
                  </a:lnTo>
                  <a:lnTo>
                    <a:pt x="252" y="515"/>
                  </a:lnTo>
                  <a:lnTo>
                    <a:pt x="247" y="517"/>
                  </a:lnTo>
                  <a:lnTo>
                    <a:pt x="241" y="521"/>
                  </a:lnTo>
                  <a:lnTo>
                    <a:pt x="241" y="521"/>
                  </a:lnTo>
                  <a:close/>
                  <a:moveTo>
                    <a:pt x="552" y="527"/>
                  </a:moveTo>
                  <a:lnTo>
                    <a:pt x="552" y="527"/>
                  </a:lnTo>
                  <a:lnTo>
                    <a:pt x="552" y="520"/>
                  </a:lnTo>
                  <a:lnTo>
                    <a:pt x="549" y="513"/>
                  </a:lnTo>
                  <a:lnTo>
                    <a:pt x="549" y="513"/>
                  </a:lnTo>
                  <a:lnTo>
                    <a:pt x="549" y="521"/>
                  </a:lnTo>
                  <a:lnTo>
                    <a:pt x="550" y="526"/>
                  </a:lnTo>
                  <a:lnTo>
                    <a:pt x="552" y="527"/>
                  </a:lnTo>
                  <a:lnTo>
                    <a:pt x="552" y="527"/>
                  </a:lnTo>
                  <a:close/>
                  <a:moveTo>
                    <a:pt x="64" y="521"/>
                  </a:moveTo>
                  <a:lnTo>
                    <a:pt x="64" y="521"/>
                  </a:lnTo>
                  <a:lnTo>
                    <a:pt x="62" y="517"/>
                  </a:lnTo>
                  <a:lnTo>
                    <a:pt x="59" y="513"/>
                  </a:lnTo>
                  <a:lnTo>
                    <a:pt x="59" y="513"/>
                  </a:lnTo>
                  <a:lnTo>
                    <a:pt x="61" y="518"/>
                  </a:lnTo>
                  <a:lnTo>
                    <a:pt x="61" y="520"/>
                  </a:lnTo>
                  <a:lnTo>
                    <a:pt x="64" y="521"/>
                  </a:lnTo>
                  <a:lnTo>
                    <a:pt x="64" y="521"/>
                  </a:lnTo>
                  <a:close/>
                  <a:moveTo>
                    <a:pt x="169" y="520"/>
                  </a:moveTo>
                  <a:lnTo>
                    <a:pt x="169" y="520"/>
                  </a:lnTo>
                  <a:lnTo>
                    <a:pt x="175" y="520"/>
                  </a:lnTo>
                  <a:lnTo>
                    <a:pt x="175" y="520"/>
                  </a:lnTo>
                  <a:lnTo>
                    <a:pt x="175" y="517"/>
                  </a:lnTo>
                  <a:lnTo>
                    <a:pt x="172" y="517"/>
                  </a:lnTo>
                  <a:lnTo>
                    <a:pt x="166" y="513"/>
                  </a:lnTo>
                  <a:lnTo>
                    <a:pt x="166" y="513"/>
                  </a:lnTo>
                  <a:lnTo>
                    <a:pt x="168" y="517"/>
                  </a:lnTo>
                  <a:lnTo>
                    <a:pt x="169" y="520"/>
                  </a:lnTo>
                  <a:lnTo>
                    <a:pt x="169" y="520"/>
                  </a:lnTo>
                  <a:close/>
                  <a:moveTo>
                    <a:pt x="306" y="518"/>
                  </a:moveTo>
                  <a:lnTo>
                    <a:pt x="306" y="518"/>
                  </a:lnTo>
                  <a:lnTo>
                    <a:pt x="305" y="515"/>
                  </a:lnTo>
                  <a:lnTo>
                    <a:pt x="302" y="513"/>
                  </a:lnTo>
                  <a:lnTo>
                    <a:pt x="302" y="513"/>
                  </a:lnTo>
                  <a:lnTo>
                    <a:pt x="302" y="518"/>
                  </a:lnTo>
                  <a:lnTo>
                    <a:pt x="303" y="518"/>
                  </a:lnTo>
                  <a:lnTo>
                    <a:pt x="306" y="518"/>
                  </a:lnTo>
                  <a:lnTo>
                    <a:pt x="306" y="518"/>
                  </a:lnTo>
                  <a:close/>
                  <a:moveTo>
                    <a:pt x="663" y="529"/>
                  </a:moveTo>
                  <a:lnTo>
                    <a:pt x="663" y="529"/>
                  </a:lnTo>
                  <a:lnTo>
                    <a:pt x="669" y="523"/>
                  </a:lnTo>
                  <a:lnTo>
                    <a:pt x="671" y="518"/>
                  </a:lnTo>
                  <a:lnTo>
                    <a:pt x="671" y="513"/>
                  </a:lnTo>
                  <a:lnTo>
                    <a:pt x="671" y="513"/>
                  </a:lnTo>
                  <a:lnTo>
                    <a:pt x="669" y="518"/>
                  </a:lnTo>
                  <a:lnTo>
                    <a:pt x="666" y="523"/>
                  </a:lnTo>
                  <a:lnTo>
                    <a:pt x="665" y="526"/>
                  </a:lnTo>
                  <a:lnTo>
                    <a:pt x="663" y="529"/>
                  </a:lnTo>
                  <a:lnTo>
                    <a:pt x="663" y="529"/>
                  </a:lnTo>
                  <a:close/>
                  <a:moveTo>
                    <a:pt x="270" y="520"/>
                  </a:moveTo>
                  <a:lnTo>
                    <a:pt x="270" y="520"/>
                  </a:lnTo>
                  <a:lnTo>
                    <a:pt x="274" y="520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3" y="517"/>
                  </a:lnTo>
                  <a:lnTo>
                    <a:pt x="270" y="515"/>
                  </a:lnTo>
                  <a:lnTo>
                    <a:pt x="268" y="515"/>
                  </a:lnTo>
                  <a:lnTo>
                    <a:pt x="268" y="515"/>
                  </a:lnTo>
                  <a:lnTo>
                    <a:pt x="270" y="518"/>
                  </a:lnTo>
                  <a:lnTo>
                    <a:pt x="270" y="520"/>
                  </a:lnTo>
                  <a:lnTo>
                    <a:pt x="270" y="520"/>
                  </a:lnTo>
                  <a:close/>
                  <a:moveTo>
                    <a:pt x="656" y="526"/>
                  </a:moveTo>
                  <a:lnTo>
                    <a:pt x="656" y="526"/>
                  </a:lnTo>
                  <a:lnTo>
                    <a:pt x="657" y="524"/>
                  </a:lnTo>
                  <a:lnTo>
                    <a:pt x="657" y="521"/>
                  </a:lnTo>
                  <a:lnTo>
                    <a:pt x="657" y="515"/>
                  </a:lnTo>
                  <a:lnTo>
                    <a:pt x="657" y="515"/>
                  </a:lnTo>
                  <a:lnTo>
                    <a:pt x="656" y="517"/>
                  </a:lnTo>
                  <a:lnTo>
                    <a:pt x="656" y="520"/>
                  </a:lnTo>
                  <a:lnTo>
                    <a:pt x="656" y="526"/>
                  </a:lnTo>
                  <a:lnTo>
                    <a:pt x="656" y="526"/>
                  </a:lnTo>
                  <a:close/>
                  <a:moveTo>
                    <a:pt x="541" y="530"/>
                  </a:moveTo>
                  <a:lnTo>
                    <a:pt x="541" y="530"/>
                  </a:lnTo>
                  <a:lnTo>
                    <a:pt x="541" y="523"/>
                  </a:lnTo>
                  <a:lnTo>
                    <a:pt x="541" y="520"/>
                  </a:lnTo>
                  <a:lnTo>
                    <a:pt x="538" y="517"/>
                  </a:lnTo>
                  <a:lnTo>
                    <a:pt x="538" y="517"/>
                  </a:lnTo>
                  <a:lnTo>
                    <a:pt x="537" y="524"/>
                  </a:lnTo>
                  <a:lnTo>
                    <a:pt x="537" y="529"/>
                  </a:lnTo>
                  <a:lnTo>
                    <a:pt x="538" y="529"/>
                  </a:lnTo>
                  <a:lnTo>
                    <a:pt x="541" y="530"/>
                  </a:lnTo>
                  <a:lnTo>
                    <a:pt x="541" y="530"/>
                  </a:lnTo>
                  <a:close/>
                  <a:moveTo>
                    <a:pt x="578" y="541"/>
                  </a:moveTo>
                  <a:lnTo>
                    <a:pt x="578" y="541"/>
                  </a:lnTo>
                  <a:lnTo>
                    <a:pt x="582" y="541"/>
                  </a:lnTo>
                  <a:lnTo>
                    <a:pt x="588" y="542"/>
                  </a:lnTo>
                  <a:lnTo>
                    <a:pt x="588" y="542"/>
                  </a:lnTo>
                  <a:lnTo>
                    <a:pt x="588" y="530"/>
                  </a:lnTo>
                  <a:lnTo>
                    <a:pt x="592" y="520"/>
                  </a:lnTo>
                  <a:lnTo>
                    <a:pt x="592" y="520"/>
                  </a:lnTo>
                  <a:lnTo>
                    <a:pt x="587" y="518"/>
                  </a:lnTo>
                  <a:lnTo>
                    <a:pt x="585" y="518"/>
                  </a:lnTo>
                  <a:lnTo>
                    <a:pt x="582" y="520"/>
                  </a:lnTo>
                  <a:lnTo>
                    <a:pt x="581" y="523"/>
                  </a:lnTo>
                  <a:lnTo>
                    <a:pt x="579" y="532"/>
                  </a:lnTo>
                  <a:lnTo>
                    <a:pt x="578" y="541"/>
                  </a:lnTo>
                  <a:lnTo>
                    <a:pt x="578" y="541"/>
                  </a:lnTo>
                  <a:close/>
                  <a:moveTo>
                    <a:pt x="607" y="524"/>
                  </a:moveTo>
                  <a:lnTo>
                    <a:pt x="607" y="524"/>
                  </a:lnTo>
                  <a:lnTo>
                    <a:pt x="608" y="521"/>
                  </a:lnTo>
                  <a:lnTo>
                    <a:pt x="608" y="518"/>
                  </a:lnTo>
                  <a:lnTo>
                    <a:pt x="608" y="517"/>
                  </a:lnTo>
                  <a:lnTo>
                    <a:pt x="608" y="517"/>
                  </a:lnTo>
                  <a:lnTo>
                    <a:pt x="607" y="521"/>
                  </a:lnTo>
                  <a:lnTo>
                    <a:pt x="607" y="524"/>
                  </a:lnTo>
                  <a:lnTo>
                    <a:pt x="607" y="524"/>
                  </a:lnTo>
                  <a:close/>
                  <a:moveTo>
                    <a:pt x="688" y="524"/>
                  </a:moveTo>
                  <a:lnTo>
                    <a:pt x="688" y="524"/>
                  </a:lnTo>
                  <a:lnTo>
                    <a:pt x="689" y="524"/>
                  </a:lnTo>
                  <a:lnTo>
                    <a:pt x="691" y="521"/>
                  </a:lnTo>
                  <a:lnTo>
                    <a:pt x="689" y="517"/>
                  </a:lnTo>
                  <a:lnTo>
                    <a:pt x="689" y="517"/>
                  </a:lnTo>
                  <a:lnTo>
                    <a:pt x="688" y="520"/>
                  </a:lnTo>
                  <a:lnTo>
                    <a:pt x="688" y="524"/>
                  </a:lnTo>
                  <a:lnTo>
                    <a:pt x="688" y="524"/>
                  </a:lnTo>
                  <a:close/>
                  <a:moveTo>
                    <a:pt x="636" y="550"/>
                  </a:moveTo>
                  <a:lnTo>
                    <a:pt x="636" y="550"/>
                  </a:lnTo>
                  <a:lnTo>
                    <a:pt x="639" y="549"/>
                  </a:lnTo>
                  <a:lnTo>
                    <a:pt x="642" y="544"/>
                  </a:lnTo>
                  <a:lnTo>
                    <a:pt x="645" y="536"/>
                  </a:lnTo>
                  <a:lnTo>
                    <a:pt x="648" y="517"/>
                  </a:lnTo>
                  <a:lnTo>
                    <a:pt x="648" y="517"/>
                  </a:lnTo>
                  <a:lnTo>
                    <a:pt x="642" y="524"/>
                  </a:lnTo>
                  <a:lnTo>
                    <a:pt x="637" y="532"/>
                  </a:lnTo>
                  <a:lnTo>
                    <a:pt x="634" y="535"/>
                  </a:lnTo>
                  <a:lnTo>
                    <a:pt x="634" y="539"/>
                  </a:lnTo>
                  <a:lnTo>
                    <a:pt x="634" y="544"/>
                  </a:lnTo>
                  <a:lnTo>
                    <a:pt x="636" y="550"/>
                  </a:lnTo>
                  <a:lnTo>
                    <a:pt x="636" y="550"/>
                  </a:lnTo>
                  <a:close/>
                  <a:moveTo>
                    <a:pt x="444" y="520"/>
                  </a:moveTo>
                  <a:lnTo>
                    <a:pt x="444" y="520"/>
                  </a:lnTo>
                  <a:lnTo>
                    <a:pt x="444" y="521"/>
                  </a:lnTo>
                  <a:lnTo>
                    <a:pt x="445" y="524"/>
                  </a:lnTo>
                  <a:lnTo>
                    <a:pt x="447" y="526"/>
                  </a:lnTo>
                  <a:lnTo>
                    <a:pt x="447" y="527"/>
                  </a:lnTo>
                  <a:lnTo>
                    <a:pt x="447" y="527"/>
                  </a:lnTo>
                  <a:lnTo>
                    <a:pt x="453" y="527"/>
                  </a:lnTo>
                  <a:lnTo>
                    <a:pt x="453" y="527"/>
                  </a:lnTo>
                  <a:lnTo>
                    <a:pt x="451" y="523"/>
                  </a:lnTo>
                  <a:lnTo>
                    <a:pt x="450" y="518"/>
                  </a:lnTo>
                  <a:lnTo>
                    <a:pt x="450" y="518"/>
                  </a:lnTo>
                  <a:lnTo>
                    <a:pt x="447" y="518"/>
                  </a:lnTo>
                  <a:lnTo>
                    <a:pt x="444" y="520"/>
                  </a:lnTo>
                  <a:lnTo>
                    <a:pt x="444" y="520"/>
                  </a:lnTo>
                  <a:close/>
                  <a:moveTo>
                    <a:pt x="73" y="526"/>
                  </a:moveTo>
                  <a:lnTo>
                    <a:pt x="73" y="526"/>
                  </a:lnTo>
                  <a:lnTo>
                    <a:pt x="72" y="521"/>
                  </a:lnTo>
                  <a:lnTo>
                    <a:pt x="69" y="520"/>
                  </a:lnTo>
                  <a:lnTo>
                    <a:pt x="69" y="520"/>
                  </a:lnTo>
                  <a:lnTo>
                    <a:pt x="70" y="523"/>
                  </a:lnTo>
                  <a:lnTo>
                    <a:pt x="72" y="524"/>
                  </a:lnTo>
                  <a:lnTo>
                    <a:pt x="73" y="526"/>
                  </a:lnTo>
                  <a:lnTo>
                    <a:pt x="73" y="526"/>
                  </a:lnTo>
                  <a:close/>
                  <a:moveTo>
                    <a:pt x="58" y="539"/>
                  </a:moveTo>
                  <a:lnTo>
                    <a:pt x="58" y="539"/>
                  </a:lnTo>
                  <a:lnTo>
                    <a:pt x="56" y="533"/>
                  </a:lnTo>
                  <a:lnTo>
                    <a:pt x="55" y="527"/>
                  </a:lnTo>
                  <a:lnTo>
                    <a:pt x="52" y="521"/>
                  </a:lnTo>
                  <a:lnTo>
                    <a:pt x="49" y="520"/>
                  </a:lnTo>
                  <a:lnTo>
                    <a:pt x="46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6" y="527"/>
                  </a:lnTo>
                  <a:lnTo>
                    <a:pt x="49" y="532"/>
                  </a:lnTo>
                  <a:lnTo>
                    <a:pt x="53" y="536"/>
                  </a:lnTo>
                  <a:lnTo>
                    <a:pt x="58" y="539"/>
                  </a:lnTo>
                  <a:lnTo>
                    <a:pt x="58" y="539"/>
                  </a:lnTo>
                  <a:close/>
                  <a:moveTo>
                    <a:pt x="195" y="523"/>
                  </a:moveTo>
                  <a:lnTo>
                    <a:pt x="195" y="523"/>
                  </a:lnTo>
                  <a:lnTo>
                    <a:pt x="197" y="527"/>
                  </a:lnTo>
                  <a:lnTo>
                    <a:pt x="200" y="530"/>
                  </a:lnTo>
                  <a:lnTo>
                    <a:pt x="203" y="533"/>
                  </a:lnTo>
                  <a:lnTo>
                    <a:pt x="207" y="535"/>
                  </a:lnTo>
                  <a:lnTo>
                    <a:pt x="207" y="535"/>
                  </a:lnTo>
                  <a:lnTo>
                    <a:pt x="207" y="527"/>
                  </a:lnTo>
                  <a:lnTo>
                    <a:pt x="207" y="521"/>
                  </a:lnTo>
                  <a:lnTo>
                    <a:pt x="207" y="521"/>
                  </a:lnTo>
                  <a:lnTo>
                    <a:pt x="201" y="521"/>
                  </a:lnTo>
                  <a:lnTo>
                    <a:pt x="198" y="521"/>
                  </a:lnTo>
                  <a:lnTo>
                    <a:pt x="195" y="523"/>
                  </a:lnTo>
                  <a:lnTo>
                    <a:pt x="195" y="523"/>
                  </a:lnTo>
                  <a:close/>
                  <a:moveTo>
                    <a:pt x="213" y="533"/>
                  </a:moveTo>
                  <a:lnTo>
                    <a:pt x="213" y="533"/>
                  </a:lnTo>
                  <a:lnTo>
                    <a:pt x="216" y="533"/>
                  </a:lnTo>
                  <a:lnTo>
                    <a:pt x="219" y="533"/>
                  </a:lnTo>
                  <a:lnTo>
                    <a:pt x="219" y="533"/>
                  </a:lnTo>
                  <a:lnTo>
                    <a:pt x="216" y="527"/>
                  </a:lnTo>
                  <a:lnTo>
                    <a:pt x="213" y="521"/>
                  </a:lnTo>
                  <a:lnTo>
                    <a:pt x="213" y="521"/>
                  </a:lnTo>
                  <a:lnTo>
                    <a:pt x="212" y="527"/>
                  </a:lnTo>
                  <a:lnTo>
                    <a:pt x="213" y="533"/>
                  </a:lnTo>
                  <a:lnTo>
                    <a:pt x="213" y="533"/>
                  </a:lnTo>
                  <a:close/>
                  <a:moveTo>
                    <a:pt x="345" y="523"/>
                  </a:moveTo>
                  <a:lnTo>
                    <a:pt x="345" y="523"/>
                  </a:lnTo>
                  <a:lnTo>
                    <a:pt x="343" y="521"/>
                  </a:lnTo>
                  <a:lnTo>
                    <a:pt x="340" y="521"/>
                  </a:lnTo>
                  <a:lnTo>
                    <a:pt x="340" y="521"/>
                  </a:lnTo>
                  <a:lnTo>
                    <a:pt x="340" y="523"/>
                  </a:lnTo>
                  <a:lnTo>
                    <a:pt x="341" y="523"/>
                  </a:lnTo>
                  <a:lnTo>
                    <a:pt x="345" y="523"/>
                  </a:lnTo>
                  <a:lnTo>
                    <a:pt x="345" y="523"/>
                  </a:lnTo>
                  <a:lnTo>
                    <a:pt x="345" y="523"/>
                  </a:lnTo>
                  <a:close/>
                  <a:moveTo>
                    <a:pt x="120" y="524"/>
                  </a:moveTo>
                  <a:lnTo>
                    <a:pt x="120" y="524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6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29"/>
                  </a:lnTo>
                  <a:lnTo>
                    <a:pt x="128" y="524"/>
                  </a:lnTo>
                  <a:lnTo>
                    <a:pt x="126" y="523"/>
                  </a:lnTo>
                  <a:lnTo>
                    <a:pt x="125" y="523"/>
                  </a:lnTo>
                  <a:lnTo>
                    <a:pt x="123" y="523"/>
                  </a:lnTo>
                  <a:lnTo>
                    <a:pt x="120" y="524"/>
                  </a:lnTo>
                  <a:lnTo>
                    <a:pt x="120" y="524"/>
                  </a:lnTo>
                  <a:close/>
                  <a:moveTo>
                    <a:pt x="137" y="536"/>
                  </a:moveTo>
                  <a:lnTo>
                    <a:pt x="137" y="536"/>
                  </a:lnTo>
                  <a:lnTo>
                    <a:pt x="137" y="530"/>
                  </a:lnTo>
                  <a:lnTo>
                    <a:pt x="137" y="523"/>
                  </a:lnTo>
                  <a:lnTo>
                    <a:pt x="137" y="523"/>
                  </a:lnTo>
                  <a:lnTo>
                    <a:pt x="136" y="521"/>
                  </a:lnTo>
                  <a:lnTo>
                    <a:pt x="133" y="521"/>
                  </a:lnTo>
                  <a:lnTo>
                    <a:pt x="133" y="521"/>
                  </a:lnTo>
                  <a:lnTo>
                    <a:pt x="134" y="530"/>
                  </a:lnTo>
                  <a:lnTo>
                    <a:pt x="134" y="533"/>
                  </a:lnTo>
                  <a:lnTo>
                    <a:pt x="137" y="536"/>
                  </a:lnTo>
                  <a:lnTo>
                    <a:pt x="137" y="536"/>
                  </a:lnTo>
                  <a:close/>
                  <a:moveTo>
                    <a:pt x="235" y="530"/>
                  </a:moveTo>
                  <a:lnTo>
                    <a:pt x="235" y="530"/>
                  </a:lnTo>
                  <a:lnTo>
                    <a:pt x="235" y="529"/>
                  </a:lnTo>
                  <a:lnTo>
                    <a:pt x="235" y="527"/>
                  </a:lnTo>
                  <a:lnTo>
                    <a:pt x="235" y="523"/>
                  </a:lnTo>
                  <a:lnTo>
                    <a:pt x="235" y="523"/>
                  </a:lnTo>
                  <a:lnTo>
                    <a:pt x="232" y="523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29" y="524"/>
                  </a:lnTo>
                  <a:lnTo>
                    <a:pt x="230" y="527"/>
                  </a:lnTo>
                  <a:lnTo>
                    <a:pt x="232" y="529"/>
                  </a:lnTo>
                  <a:lnTo>
                    <a:pt x="235" y="530"/>
                  </a:lnTo>
                  <a:lnTo>
                    <a:pt x="235" y="530"/>
                  </a:lnTo>
                  <a:close/>
                  <a:moveTo>
                    <a:pt x="532" y="527"/>
                  </a:moveTo>
                  <a:lnTo>
                    <a:pt x="532" y="527"/>
                  </a:lnTo>
                  <a:lnTo>
                    <a:pt x="534" y="526"/>
                  </a:lnTo>
                  <a:lnTo>
                    <a:pt x="534" y="524"/>
                  </a:lnTo>
                  <a:lnTo>
                    <a:pt x="534" y="524"/>
                  </a:lnTo>
                  <a:lnTo>
                    <a:pt x="532" y="524"/>
                  </a:lnTo>
                  <a:lnTo>
                    <a:pt x="532" y="523"/>
                  </a:lnTo>
                  <a:lnTo>
                    <a:pt x="532" y="521"/>
                  </a:lnTo>
                  <a:lnTo>
                    <a:pt x="531" y="521"/>
                  </a:lnTo>
                  <a:lnTo>
                    <a:pt x="531" y="521"/>
                  </a:lnTo>
                  <a:lnTo>
                    <a:pt x="531" y="524"/>
                  </a:lnTo>
                  <a:lnTo>
                    <a:pt x="532" y="527"/>
                  </a:lnTo>
                  <a:lnTo>
                    <a:pt x="532" y="527"/>
                  </a:lnTo>
                  <a:close/>
                  <a:moveTo>
                    <a:pt x="357" y="526"/>
                  </a:moveTo>
                  <a:lnTo>
                    <a:pt x="357" y="526"/>
                  </a:lnTo>
                  <a:lnTo>
                    <a:pt x="357" y="524"/>
                  </a:lnTo>
                  <a:lnTo>
                    <a:pt x="355" y="523"/>
                  </a:lnTo>
                  <a:lnTo>
                    <a:pt x="352" y="523"/>
                  </a:lnTo>
                  <a:lnTo>
                    <a:pt x="352" y="523"/>
                  </a:lnTo>
                  <a:lnTo>
                    <a:pt x="352" y="524"/>
                  </a:lnTo>
                  <a:lnTo>
                    <a:pt x="354" y="526"/>
                  </a:lnTo>
                  <a:lnTo>
                    <a:pt x="357" y="526"/>
                  </a:lnTo>
                  <a:lnTo>
                    <a:pt x="357" y="526"/>
                  </a:lnTo>
                  <a:close/>
                  <a:moveTo>
                    <a:pt x="474" y="524"/>
                  </a:moveTo>
                  <a:lnTo>
                    <a:pt x="474" y="524"/>
                  </a:lnTo>
                  <a:lnTo>
                    <a:pt x="476" y="523"/>
                  </a:lnTo>
                  <a:lnTo>
                    <a:pt x="476" y="523"/>
                  </a:lnTo>
                  <a:lnTo>
                    <a:pt x="474" y="523"/>
                  </a:lnTo>
                  <a:lnTo>
                    <a:pt x="473" y="523"/>
                  </a:lnTo>
                  <a:lnTo>
                    <a:pt x="473" y="523"/>
                  </a:lnTo>
                  <a:lnTo>
                    <a:pt x="473" y="524"/>
                  </a:lnTo>
                  <a:lnTo>
                    <a:pt x="474" y="524"/>
                  </a:lnTo>
                  <a:lnTo>
                    <a:pt x="474" y="524"/>
                  </a:lnTo>
                  <a:close/>
                  <a:moveTo>
                    <a:pt x="142" y="535"/>
                  </a:moveTo>
                  <a:lnTo>
                    <a:pt x="142" y="535"/>
                  </a:lnTo>
                  <a:lnTo>
                    <a:pt x="145" y="533"/>
                  </a:lnTo>
                  <a:lnTo>
                    <a:pt x="146" y="530"/>
                  </a:lnTo>
                  <a:lnTo>
                    <a:pt x="146" y="523"/>
                  </a:lnTo>
                  <a:lnTo>
                    <a:pt x="146" y="523"/>
                  </a:lnTo>
                  <a:lnTo>
                    <a:pt x="142" y="523"/>
                  </a:lnTo>
                  <a:lnTo>
                    <a:pt x="142" y="523"/>
                  </a:lnTo>
                  <a:lnTo>
                    <a:pt x="142" y="535"/>
                  </a:lnTo>
                  <a:lnTo>
                    <a:pt x="142" y="535"/>
                  </a:lnTo>
                  <a:close/>
                  <a:moveTo>
                    <a:pt x="49" y="562"/>
                  </a:moveTo>
                  <a:lnTo>
                    <a:pt x="49" y="562"/>
                  </a:lnTo>
                  <a:lnTo>
                    <a:pt x="49" y="555"/>
                  </a:lnTo>
                  <a:lnTo>
                    <a:pt x="52" y="550"/>
                  </a:lnTo>
                  <a:lnTo>
                    <a:pt x="52" y="550"/>
                  </a:lnTo>
                  <a:lnTo>
                    <a:pt x="47" y="544"/>
                  </a:lnTo>
                  <a:lnTo>
                    <a:pt x="43" y="538"/>
                  </a:lnTo>
                  <a:lnTo>
                    <a:pt x="37" y="523"/>
                  </a:lnTo>
                  <a:lnTo>
                    <a:pt x="37" y="523"/>
                  </a:lnTo>
                  <a:lnTo>
                    <a:pt x="35" y="529"/>
                  </a:lnTo>
                  <a:lnTo>
                    <a:pt x="35" y="535"/>
                  </a:lnTo>
                  <a:lnTo>
                    <a:pt x="38" y="545"/>
                  </a:lnTo>
                  <a:lnTo>
                    <a:pt x="43" y="555"/>
                  </a:lnTo>
                  <a:lnTo>
                    <a:pt x="49" y="562"/>
                  </a:lnTo>
                  <a:lnTo>
                    <a:pt x="49" y="562"/>
                  </a:lnTo>
                  <a:close/>
                  <a:moveTo>
                    <a:pt x="174" y="524"/>
                  </a:moveTo>
                  <a:lnTo>
                    <a:pt x="174" y="524"/>
                  </a:lnTo>
                  <a:lnTo>
                    <a:pt x="175" y="530"/>
                  </a:lnTo>
                  <a:lnTo>
                    <a:pt x="178" y="536"/>
                  </a:lnTo>
                  <a:lnTo>
                    <a:pt x="178" y="536"/>
                  </a:lnTo>
                  <a:lnTo>
                    <a:pt x="181" y="536"/>
                  </a:lnTo>
                  <a:lnTo>
                    <a:pt x="186" y="536"/>
                  </a:lnTo>
                  <a:lnTo>
                    <a:pt x="186" y="536"/>
                  </a:lnTo>
                  <a:lnTo>
                    <a:pt x="183" y="530"/>
                  </a:lnTo>
                  <a:lnTo>
                    <a:pt x="180" y="523"/>
                  </a:lnTo>
                  <a:lnTo>
                    <a:pt x="180" y="523"/>
                  </a:lnTo>
                  <a:lnTo>
                    <a:pt x="177" y="524"/>
                  </a:lnTo>
                  <a:lnTo>
                    <a:pt x="174" y="524"/>
                  </a:lnTo>
                  <a:lnTo>
                    <a:pt x="174" y="524"/>
                  </a:lnTo>
                  <a:close/>
                  <a:moveTo>
                    <a:pt x="369" y="527"/>
                  </a:moveTo>
                  <a:lnTo>
                    <a:pt x="369" y="527"/>
                  </a:lnTo>
                  <a:lnTo>
                    <a:pt x="372" y="526"/>
                  </a:lnTo>
                  <a:lnTo>
                    <a:pt x="373" y="523"/>
                  </a:lnTo>
                  <a:lnTo>
                    <a:pt x="373" y="523"/>
                  </a:lnTo>
                  <a:lnTo>
                    <a:pt x="369" y="523"/>
                  </a:lnTo>
                  <a:lnTo>
                    <a:pt x="369" y="523"/>
                  </a:lnTo>
                  <a:lnTo>
                    <a:pt x="369" y="527"/>
                  </a:lnTo>
                  <a:lnTo>
                    <a:pt x="369" y="527"/>
                  </a:lnTo>
                  <a:close/>
                  <a:moveTo>
                    <a:pt x="593" y="539"/>
                  </a:moveTo>
                  <a:lnTo>
                    <a:pt x="593" y="539"/>
                  </a:lnTo>
                  <a:lnTo>
                    <a:pt x="598" y="536"/>
                  </a:lnTo>
                  <a:lnTo>
                    <a:pt x="599" y="533"/>
                  </a:lnTo>
                  <a:lnTo>
                    <a:pt x="598" y="527"/>
                  </a:lnTo>
                  <a:lnTo>
                    <a:pt x="595" y="523"/>
                  </a:lnTo>
                  <a:lnTo>
                    <a:pt x="595" y="523"/>
                  </a:lnTo>
                  <a:lnTo>
                    <a:pt x="593" y="532"/>
                  </a:lnTo>
                  <a:lnTo>
                    <a:pt x="593" y="535"/>
                  </a:lnTo>
                  <a:lnTo>
                    <a:pt x="593" y="539"/>
                  </a:lnTo>
                  <a:lnTo>
                    <a:pt x="593" y="539"/>
                  </a:lnTo>
                  <a:close/>
                  <a:moveTo>
                    <a:pt x="166" y="536"/>
                  </a:moveTo>
                  <a:lnTo>
                    <a:pt x="166" y="536"/>
                  </a:lnTo>
                  <a:lnTo>
                    <a:pt x="168" y="536"/>
                  </a:lnTo>
                  <a:lnTo>
                    <a:pt x="171" y="536"/>
                  </a:lnTo>
                  <a:lnTo>
                    <a:pt x="171" y="536"/>
                  </a:lnTo>
                  <a:lnTo>
                    <a:pt x="169" y="529"/>
                  </a:lnTo>
                  <a:lnTo>
                    <a:pt x="168" y="526"/>
                  </a:lnTo>
                  <a:lnTo>
                    <a:pt x="165" y="524"/>
                  </a:lnTo>
                  <a:lnTo>
                    <a:pt x="165" y="524"/>
                  </a:lnTo>
                  <a:lnTo>
                    <a:pt x="165" y="530"/>
                  </a:lnTo>
                  <a:lnTo>
                    <a:pt x="166" y="536"/>
                  </a:lnTo>
                  <a:lnTo>
                    <a:pt x="166" y="536"/>
                  </a:lnTo>
                  <a:close/>
                  <a:moveTo>
                    <a:pt x="226" y="533"/>
                  </a:moveTo>
                  <a:lnTo>
                    <a:pt x="226" y="533"/>
                  </a:lnTo>
                  <a:lnTo>
                    <a:pt x="224" y="527"/>
                  </a:lnTo>
                  <a:lnTo>
                    <a:pt x="221" y="524"/>
                  </a:lnTo>
                  <a:lnTo>
                    <a:pt x="221" y="524"/>
                  </a:lnTo>
                  <a:lnTo>
                    <a:pt x="223" y="529"/>
                  </a:lnTo>
                  <a:lnTo>
                    <a:pt x="226" y="533"/>
                  </a:lnTo>
                  <a:lnTo>
                    <a:pt x="226" y="533"/>
                  </a:lnTo>
                  <a:close/>
                  <a:moveTo>
                    <a:pt x="287" y="526"/>
                  </a:moveTo>
                  <a:lnTo>
                    <a:pt x="287" y="526"/>
                  </a:lnTo>
                  <a:lnTo>
                    <a:pt x="288" y="529"/>
                  </a:lnTo>
                  <a:lnTo>
                    <a:pt x="287" y="532"/>
                  </a:lnTo>
                  <a:lnTo>
                    <a:pt x="287" y="532"/>
                  </a:lnTo>
                  <a:lnTo>
                    <a:pt x="305" y="535"/>
                  </a:lnTo>
                  <a:lnTo>
                    <a:pt x="305" y="535"/>
                  </a:lnTo>
                  <a:lnTo>
                    <a:pt x="302" y="529"/>
                  </a:lnTo>
                  <a:lnTo>
                    <a:pt x="299" y="526"/>
                  </a:lnTo>
                  <a:lnTo>
                    <a:pt x="294" y="524"/>
                  </a:lnTo>
                  <a:lnTo>
                    <a:pt x="287" y="526"/>
                  </a:lnTo>
                  <a:lnTo>
                    <a:pt x="287" y="526"/>
                  </a:lnTo>
                  <a:close/>
                  <a:moveTo>
                    <a:pt x="675" y="526"/>
                  </a:moveTo>
                  <a:lnTo>
                    <a:pt x="675" y="526"/>
                  </a:lnTo>
                  <a:lnTo>
                    <a:pt x="674" y="530"/>
                  </a:lnTo>
                  <a:lnTo>
                    <a:pt x="672" y="535"/>
                  </a:lnTo>
                  <a:lnTo>
                    <a:pt x="672" y="545"/>
                  </a:lnTo>
                  <a:lnTo>
                    <a:pt x="672" y="545"/>
                  </a:lnTo>
                  <a:lnTo>
                    <a:pt x="675" y="533"/>
                  </a:lnTo>
                  <a:lnTo>
                    <a:pt x="675" y="529"/>
                  </a:lnTo>
                  <a:lnTo>
                    <a:pt x="675" y="526"/>
                  </a:lnTo>
                  <a:lnTo>
                    <a:pt x="675" y="526"/>
                  </a:lnTo>
                  <a:close/>
                  <a:moveTo>
                    <a:pt x="706" y="529"/>
                  </a:moveTo>
                  <a:lnTo>
                    <a:pt x="706" y="529"/>
                  </a:lnTo>
                  <a:lnTo>
                    <a:pt x="709" y="529"/>
                  </a:lnTo>
                  <a:lnTo>
                    <a:pt x="710" y="527"/>
                  </a:lnTo>
                  <a:lnTo>
                    <a:pt x="710" y="526"/>
                  </a:lnTo>
                  <a:lnTo>
                    <a:pt x="710" y="526"/>
                  </a:lnTo>
                  <a:lnTo>
                    <a:pt x="709" y="526"/>
                  </a:lnTo>
                  <a:lnTo>
                    <a:pt x="707" y="526"/>
                  </a:lnTo>
                  <a:lnTo>
                    <a:pt x="706" y="529"/>
                  </a:lnTo>
                  <a:lnTo>
                    <a:pt x="706" y="529"/>
                  </a:lnTo>
                  <a:close/>
                  <a:moveTo>
                    <a:pt x="398" y="529"/>
                  </a:moveTo>
                  <a:lnTo>
                    <a:pt x="398" y="529"/>
                  </a:lnTo>
                  <a:lnTo>
                    <a:pt x="396" y="527"/>
                  </a:lnTo>
                  <a:lnTo>
                    <a:pt x="395" y="526"/>
                  </a:lnTo>
                  <a:lnTo>
                    <a:pt x="389" y="526"/>
                  </a:lnTo>
                  <a:lnTo>
                    <a:pt x="389" y="526"/>
                  </a:lnTo>
                  <a:lnTo>
                    <a:pt x="390" y="529"/>
                  </a:lnTo>
                  <a:lnTo>
                    <a:pt x="392" y="532"/>
                  </a:lnTo>
                  <a:lnTo>
                    <a:pt x="393" y="530"/>
                  </a:lnTo>
                  <a:lnTo>
                    <a:pt x="398" y="529"/>
                  </a:lnTo>
                  <a:lnTo>
                    <a:pt x="398" y="529"/>
                  </a:lnTo>
                  <a:close/>
                  <a:moveTo>
                    <a:pt x="79" y="532"/>
                  </a:moveTo>
                  <a:lnTo>
                    <a:pt x="79" y="532"/>
                  </a:lnTo>
                  <a:lnTo>
                    <a:pt x="84" y="533"/>
                  </a:lnTo>
                  <a:lnTo>
                    <a:pt x="87" y="535"/>
                  </a:lnTo>
                  <a:lnTo>
                    <a:pt x="90" y="538"/>
                  </a:lnTo>
                  <a:lnTo>
                    <a:pt x="93" y="539"/>
                  </a:lnTo>
                  <a:lnTo>
                    <a:pt x="93" y="539"/>
                  </a:lnTo>
                  <a:lnTo>
                    <a:pt x="99" y="545"/>
                  </a:lnTo>
                  <a:lnTo>
                    <a:pt x="99" y="545"/>
                  </a:lnTo>
                  <a:lnTo>
                    <a:pt x="102" y="549"/>
                  </a:lnTo>
                  <a:lnTo>
                    <a:pt x="104" y="550"/>
                  </a:lnTo>
                  <a:lnTo>
                    <a:pt x="105" y="549"/>
                  </a:lnTo>
                  <a:lnTo>
                    <a:pt x="105" y="549"/>
                  </a:lnTo>
                  <a:lnTo>
                    <a:pt x="99" y="542"/>
                  </a:lnTo>
                  <a:lnTo>
                    <a:pt x="93" y="536"/>
                  </a:lnTo>
                  <a:lnTo>
                    <a:pt x="87" y="530"/>
                  </a:lnTo>
                  <a:lnTo>
                    <a:pt x="78" y="526"/>
                  </a:lnTo>
                  <a:lnTo>
                    <a:pt x="78" y="526"/>
                  </a:lnTo>
                  <a:lnTo>
                    <a:pt x="79" y="529"/>
                  </a:lnTo>
                  <a:lnTo>
                    <a:pt x="79" y="532"/>
                  </a:lnTo>
                  <a:lnTo>
                    <a:pt x="79" y="532"/>
                  </a:lnTo>
                  <a:close/>
                  <a:moveTo>
                    <a:pt x="502" y="530"/>
                  </a:moveTo>
                  <a:lnTo>
                    <a:pt x="502" y="530"/>
                  </a:lnTo>
                  <a:lnTo>
                    <a:pt x="500" y="527"/>
                  </a:lnTo>
                  <a:lnTo>
                    <a:pt x="499" y="526"/>
                  </a:lnTo>
                  <a:lnTo>
                    <a:pt x="499" y="526"/>
                  </a:lnTo>
                  <a:lnTo>
                    <a:pt x="499" y="529"/>
                  </a:lnTo>
                  <a:lnTo>
                    <a:pt x="500" y="530"/>
                  </a:lnTo>
                  <a:lnTo>
                    <a:pt x="502" y="530"/>
                  </a:lnTo>
                  <a:lnTo>
                    <a:pt x="502" y="530"/>
                  </a:lnTo>
                  <a:close/>
                  <a:moveTo>
                    <a:pt x="75" y="550"/>
                  </a:moveTo>
                  <a:lnTo>
                    <a:pt x="75" y="550"/>
                  </a:lnTo>
                  <a:lnTo>
                    <a:pt x="73" y="542"/>
                  </a:lnTo>
                  <a:lnTo>
                    <a:pt x="72" y="536"/>
                  </a:lnTo>
                  <a:lnTo>
                    <a:pt x="64" y="527"/>
                  </a:lnTo>
                  <a:lnTo>
                    <a:pt x="64" y="527"/>
                  </a:lnTo>
                  <a:lnTo>
                    <a:pt x="69" y="539"/>
                  </a:lnTo>
                  <a:lnTo>
                    <a:pt x="72" y="545"/>
                  </a:lnTo>
                  <a:lnTo>
                    <a:pt x="75" y="550"/>
                  </a:lnTo>
                  <a:lnTo>
                    <a:pt x="75" y="550"/>
                  </a:lnTo>
                  <a:close/>
                  <a:moveTo>
                    <a:pt x="430" y="529"/>
                  </a:moveTo>
                  <a:lnTo>
                    <a:pt x="430" y="529"/>
                  </a:lnTo>
                  <a:lnTo>
                    <a:pt x="433" y="529"/>
                  </a:lnTo>
                  <a:lnTo>
                    <a:pt x="433" y="527"/>
                  </a:lnTo>
                  <a:lnTo>
                    <a:pt x="433" y="527"/>
                  </a:lnTo>
                  <a:lnTo>
                    <a:pt x="431" y="527"/>
                  </a:lnTo>
                  <a:lnTo>
                    <a:pt x="430" y="529"/>
                  </a:lnTo>
                  <a:lnTo>
                    <a:pt x="430" y="529"/>
                  </a:lnTo>
                  <a:close/>
                  <a:moveTo>
                    <a:pt x="512" y="530"/>
                  </a:moveTo>
                  <a:lnTo>
                    <a:pt x="512" y="530"/>
                  </a:lnTo>
                  <a:lnTo>
                    <a:pt x="514" y="529"/>
                  </a:lnTo>
                  <a:lnTo>
                    <a:pt x="515" y="527"/>
                  </a:lnTo>
                  <a:lnTo>
                    <a:pt x="515" y="527"/>
                  </a:lnTo>
                  <a:lnTo>
                    <a:pt x="511" y="527"/>
                  </a:lnTo>
                  <a:lnTo>
                    <a:pt x="511" y="527"/>
                  </a:lnTo>
                  <a:lnTo>
                    <a:pt x="512" y="530"/>
                  </a:lnTo>
                  <a:lnTo>
                    <a:pt x="512" y="530"/>
                  </a:lnTo>
                  <a:close/>
                  <a:moveTo>
                    <a:pt x="276" y="529"/>
                  </a:moveTo>
                  <a:lnTo>
                    <a:pt x="276" y="529"/>
                  </a:lnTo>
                  <a:lnTo>
                    <a:pt x="279" y="530"/>
                  </a:lnTo>
                  <a:lnTo>
                    <a:pt x="282" y="530"/>
                  </a:lnTo>
                  <a:lnTo>
                    <a:pt x="282" y="530"/>
                  </a:lnTo>
                  <a:lnTo>
                    <a:pt x="282" y="527"/>
                  </a:lnTo>
                  <a:lnTo>
                    <a:pt x="282" y="527"/>
                  </a:lnTo>
                  <a:lnTo>
                    <a:pt x="279" y="527"/>
                  </a:lnTo>
                  <a:lnTo>
                    <a:pt x="276" y="529"/>
                  </a:lnTo>
                  <a:lnTo>
                    <a:pt x="276" y="529"/>
                  </a:lnTo>
                  <a:close/>
                  <a:moveTo>
                    <a:pt x="683" y="536"/>
                  </a:moveTo>
                  <a:lnTo>
                    <a:pt x="683" y="536"/>
                  </a:lnTo>
                  <a:lnTo>
                    <a:pt x="685" y="535"/>
                  </a:lnTo>
                  <a:lnTo>
                    <a:pt x="685" y="532"/>
                  </a:lnTo>
                  <a:lnTo>
                    <a:pt x="685" y="529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3" y="532"/>
                  </a:lnTo>
                  <a:lnTo>
                    <a:pt x="683" y="536"/>
                  </a:lnTo>
                  <a:lnTo>
                    <a:pt x="683" y="536"/>
                  </a:lnTo>
                  <a:close/>
                  <a:moveTo>
                    <a:pt x="316" y="539"/>
                  </a:moveTo>
                  <a:lnTo>
                    <a:pt x="316" y="539"/>
                  </a:lnTo>
                  <a:lnTo>
                    <a:pt x="316" y="535"/>
                  </a:lnTo>
                  <a:lnTo>
                    <a:pt x="314" y="532"/>
                  </a:lnTo>
                  <a:lnTo>
                    <a:pt x="312" y="530"/>
                  </a:lnTo>
                  <a:lnTo>
                    <a:pt x="308" y="529"/>
                  </a:lnTo>
                  <a:lnTo>
                    <a:pt x="308" y="529"/>
                  </a:lnTo>
                  <a:lnTo>
                    <a:pt x="311" y="535"/>
                  </a:lnTo>
                  <a:lnTo>
                    <a:pt x="312" y="538"/>
                  </a:lnTo>
                  <a:lnTo>
                    <a:pt x="316" y="539"/>
                  </a:lnTo>
                  <a:lnTo>
                    <a:pt x="316" y="539"/>
                  </a:lnTo>
                  <a:close/>
                  <a:moveTo>
                    <a:pt x="491" y="545"/>
                  </a:moveTo>
                  <a:lnTo>
                    <a:pt x="491" y="545"/>
                  </a:lnTo>
                  <a:lnTo>
                    <a:pt x="492" y="544"/>
                  </a:lnTo>
                  <a:lnTo>
                    <a:pt x="494" y="542"/>
                  </a:lnTo>
                  <a:lnTo>
                    <a:pt x="494" y="538"/>
                  </a:lnTo>
                  <a:lnTo>
                    <a:pt x="494" y="532"/>
                  </a:lnTo>
                  <a:lnTo>
                    <a:pt x="491" y="529"/>
                  </a:lnTo>
                  <a:lnTo>
                    <a:pt x="491" y="529"/>
                  </a:lnTo>
                  <a:lnTo>
                    <a:pt x="489" y="532"/>
                  </a:lnTo>
                  <a:lnTo>
                    <a:pt x="488" y="536"/>
                  </a:lnTo>
                  <a:lnTo>
                    <a:pt x="488" y="541"/>
                  </a:lnTo>
                  <a:lnTo>
                    <a:pt x="491" y="545"/>
                  </a:lnTo>
                  <a:lnTo>
                    <a:pt x="491" y="545"/>
                  </a:lnTo>
                  <a:close/>
                  <a:moveTo>
                    <a:pt x="148" y="536"/>
                  </a:moveTo>
                  <a:lnTo>
                    <a:pt x="148" y="536"/>
                  </a:lnTo>
                  <a:lnTo>
                    <a:pt x="152" y="536"/>
                  </a:lnTo>
                  <a:lnTo>
                    <a:pt x="152" y="536"/>
                  </a:lnTo>
                  <a:lnTo>
                    <a:pt x="152" y="532"/>
                  </a:lnTo>
                  <a:lnTo>
                    <a:pt x="151" y="530"/>
                  </a:lnTo>
                  <a:lnTo>
                    <a:pt x="149" y="529"/>
                  </a:lnTo>
                  <a:lnTo>
                    <a:pt x="149" y="529"/>
                  </a:lnTo>
                  <a:lnTo>
                    <a:pt x="148" y="533"/>
                  </a:lnTo>
                  <a:lnTo>
                    <a:pt x="148" y="536"/>
                  </a:lnTo>
                  <a:lnTo>
                    <a:pt x="148" y="536"/>
                  </a:lnTo>
                  <a:close/>
                  <a:moveTo>
                    <a:pt x="566" y="533"/>
                  </a:moveTo>
                  <a:lnTo>
                    <a:pt x="566" y="533"/>
                  </a:lnTo>
                  <a:lnTo>
                    <a:pt x="567" y="536"/>
                  </a:lnTo>
                  <a:lnTo>
                    <a:pt x="567" y="538"/>
                  </a:lnTo>
                  <a:lnTo>
                    <a:pt x="569" y="538"/>
                  </a:lnTo>
                  <a:lnTo>
                    <a:pt x="569" y="538"/>
                  </a:lnTo>
                  <a:lnTo>
                    <a:pt x="570" y="533"/>
                  </a:lnTo>
                  <a:lnTo>
                    <a:pt x="572" y="532"/>
                  </a:lnTo>
                  <a:lnTo>
                    <a:pt x="572" y="530"/>
                  </a:lnTo>
                  <a:lnTo>
                    <a:pt x="572" y="530"/>
                  </a:lnTo>
                  <a:lnTo>
                    <a:pt x="569" y="532"/>
                  </a:lnTo>
                  <a:lnTo>
                    <a:pt x="567" y="533"/>
                  </a:lnTo>
                  <a:lnTo>
                    <a:pt x="566" y="533"/>
                  </a:lnTo>
                  <a:lnTo>
                    <a:pt x="566" y="533"/>
                  </a:lnTo>
                  <a:close/>
                  <a:moveTo>
                    <a:pt x="474" y="533"/>
                  </a:moveTo>
                  <a:lnTo>
                    <a:pt x="474" y="533"/>
                  </a:lnTo>
                  <a:lnTo>
                    <a:pt x="476" y="536"/>
                  </a:lnTo>
                  <a:lnTo>
                    <a:pt x="476" y="538"/>
                  </a:lnTo>
                  <a:lnTo>
                    <a:pt x="477" y="539"/>
                  </a:lnTo>
                  <a:lnTo>
                    <a:pt x="477" y="539"/>
                  </a:lnTo>
                  <a:lnTo>
                    <a:pt x="479" y="536"/>
                  </a:lnTo>
                  <a:lnTo>
                    <a:pt x="480" y="533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9" y="530"/>
                  </a:lnTo>
                  <a:lnTo>
                    <a:pt x="477" y="532"/>
                  </a:lnTo>
                  <a:lnTo>
                    <a:pt x="474" y="533"/>
                  </a:lnTo>
                  <a:lnTo>
                    <a:pt x="474" y="533"/>
                  </a:lnTo>
                  <a:close/>
                  <a:moveTo>
                    <a:pt x="527" y="542"/>
                  </a:moveTo>
                  <a:lnTo>
                    <a:pt x="527" y="542"/>
                  </a:lnTo>
                  <a:lnTo>
                    <a:pt x="527" y="536"/>
                  </a:lnTo>
                  <a:lnTo>
                    <a:pt x="526" y="532"/>
                  </a:lnTo>
                  <a:lnTo>
                    <a:pt x="526" y="532"/>
                  </a:lnTo>
                  <a:lnTo>
                    <a:pt x="524" y="538"/>
                  </a:lnTo>
                  <a:lnTo>
                    <a:pt x="526" y="541"/>
                  </a:lnTo>
                  <a:lnTo>
                    <a:pt x="527" y="542"/>
                  </a:lnTo>
                  <a:lnTo>
                    <a:pt x="527" y="542"/>
                  </a:lnTo>
                  <a:close/>
                  <a:moveTo>
                    <a:pt x="110" y="536"/>
                  </a:moveTo>
                  <a:lnTo>
                    <a:pt x="110" y="536"/>
                  </a:lnTo>
                  <a:lnTo>
                    <a:pt x="110" y="533"/>
                  </a:lnTo>
                  <a:lnTo>
                    <a:pt x="108" y="532"/>
                  </a:lnTo>
                  <a:lnTo>
                    <a:pt x="108" y="532"/>
                  </a:lnTo>
                  <a:lnTo>
                    <a:pt x="108" y="535"/>
                  </a:lnTo>
                  <a:lnTo>
                    <a:pt x="110" y="536"/>
                  </a:lnTo>
                  <a:lnTo>
                    <a:pt x="110" y="536"/>
                  </a:lnTo>
                  <a:lnTo>
                    <a:pt x="110" y="536"/>
                  </a:lnTo>
                  <a:close/>
                  <a:moveTo>
                    <a:pt x="450" y="533"/>
                  </a:moveTo>
                  <a:lnTo>
                    <a:pt x="450" y="533"/>
                  </a:lnTo>
                  <a:lnTo>
                    <a:pt x="451" y="535"/>
                  </a:lnTo>
                  <a:lnTo>
                    <a:pt x="451" y="538"/>
                  </a:lnTo>
                  <a:lnTo>
                    <a:pt x="451" y="538"/>
                  </a:lnTo>
                  <a:lnTo>
                    <a:pt x="456" y="536"/>
                  </a:lnTo>
                  <a:lnTo>
                    <a:pt x="456" y="536"/>
                  </a:lnTo>
                  <a:lnTo>
                    <a:pt x="454" y="533"/>
                  </a:lnTo>
                  <a:lnTo>
                    <a:pt x="453" y="532"/>
                  </a:lnTo>
                  <a:lnTo>
                    <a:pt x="450" y="533"/>
                  </a:lnTo>
                  <a:lnTo>
                    <a:pt x="450" y="533"/>
                  </a:lnTo>
                  <a:close/>
                  <a:moveTo>
                    <a:pt x="463" y="532"/>
                  </a:moveTo>
                  <a:lnTo>
                    <a:pt x="463" y="532"/>
                  </a:lnTo>
                  <a:lnTo>
                    <a:pt x="460" y="532"/>
                  </a:lnTo>
                  <a:lnTo>
                    <a:pt x="460" y="532"/>
                  </a:lnTo>
                  <a:lnTo>
                    <a:pt x="460" y="533"/>
                  </a:lnTo>
                  <a:lnTo>
                    <a:pt x="462" y="535"/>
                  </a:lnTo>
                  <a:lnTo>
                    <a:pt x="463" y="533"/>
                  </a:lnTo>
                  <a:lnTo>
                    <a:pt x="463" y="532"/>
                  </a:lnTo>
                  <a:lnTo>
                    <a:pt x="463" y="532"/>
                  </a:lnTo>
                  <a:close/>
                  <a:moveTo>
                    <a:pt x="616" y="536"/>
                  </a:moveTo>
                  <a:lnTo>
                    <a:pt x="616" y="536"/>
                  </a:lnTo>
                  <a:lnTo>
                    <a:pt x="617" y="536"/>
                  </a:lnTo>
                  <a:lnTo>
                    <a:pt x="617" y="535"/>
                  </a:lnTo>
                  <a:lnTo>
                    <a:pt x="617" y="532"/>
                  </a:lnTo>
                  <a:lnTo>
                    <a:pt x="616" y="532"/>
                  </a:lnTo>
                  <a:lnTo>
                    <a:pt x="616" y="532"/>
                  </a:lnTo>
                  <a:lnTo>
                    <a:pt x="616" y="536"/>
                  </a:lnTo>
                  <a:lnTo>
                    <a:pt x="616" y="536"/>
                  </a:lnTo>
                  <a:close/>
                  <a:moveTo>
                    <a:pt x="334" y="535"/>
                  </a:moveTo>
                  <a:lnTo>
                    <a:pt x="334" y="535"/>
                  </a:lnTo>
                  <a:lnTo>
                    <a:pt x="337" y="535"/>
                  </a:lnTo>
                  <a:lnTo>
                    <a:pt x="338" y="535"/>
                  </a:lnTo>
                  <a:lnTo>
                    <a:pt x="340" y="533"/>
                  </a:lnTo>
                  <a:lnTo>
                    <a:pt x="340" y="533"/>
                  </a:lnTo>
                  <a:lnTo>
                    <a:pt x="338" y="533"/>
                  </a:lnTo>
                  <a:lnTo>
                    <a:pt x="337" y="532"/>
                  </a:lnTo>
                  <a:lnTo>
                    <a:pt x="334" y="533"/>
                  </a:lnTo>
                  <a:lnTo>
                    <a:pt x="334" y="533"/>
                  </a:lnTo>
                  <a:lnTo>
                    <a:pt x="334" y="535"/>
                  </a:lnTo>
                  <a:lnTo>
                    <a:pt x="334" y="535"/>
                  </a:lnTo>
                  <a:close/>
                  <a:moveTo>
                    <a:pt x="441" y="538"/>
                  </a:moveTo>
                  <a:lnTo>
                    <a:pt x="441" y="538"/>
                  </a:lnTo>
                  <a:lnTo>
                    <a:pt x="444" y="539"/>
                  </a:lnTo>
                  <a:lnTo>
                    <a:pt x="447" y="539"/>
                  </a:lnTo>
                  <a:lnTo>
                    <a:pt x="447" y="539"/>
                  </a:lnTo>
                  <a:lnTo>
                    <a:pt x="447" y="536"/>
                  </a:lnTo>
                  <a:lnTo>
                    <a:pt x="445" y="533"/>
                  </a:lnTo>
                  <a:lnTo>
                    <a:pt x="445" y="533"/>
                  </a:lnTo>
                  <a:lnTo>
                    <a:pt x="442" y="532"/>
                  </a:lnTo>
                  <a:lnTo>
                    <a:pt x="441" y="533"/>
                  </a:lnTo>
                  <a:lnTo>
                    <a:pt x="441" y="538"/>
                  </a:lnTo>
                  <a:lnTo>
                    <a:pt x="441" y="538"/>
                  </a:lnTo>
                  <a:close/>
                  <a:moveTo>
                    <a:pt x="512" y="536"/>
                  </a:moveTo>
                  <a:lnTo>
                    <a:pt x="512" y="536"/>
                  </a:lnTo>
                  <a:lnTo>
                    <a:pt x="515" y="538"/>
                  </a:lnTo>
                  <a:lnTo>
                    <a:pt x="518" y="538"/>
                  </a:lnTo>
                  <a:lnTo>
                    <a:pt x="518" y="538"/>
                  </a:lnTo>
                  <a:lnTo>
                    <a:pt x="518" y="535"/>
                  </a:lnTo>
                  <a:lnTo>
                    <a:pt x="517" y="533"/>
                  </a:lnTo>
                  <a:lnTo>
                    <a:pt x="514" y="535"/>
                  </a:lnTo>
                  <a:lnTo>
                    <a:pt x="512" y="536"/>
                  </a:lnTo>
                  <a:lnTo>
                    <a:pt x="512" y="536"/>
                  </a:lnTo>
                  <a:close/>
                  <a:moveTo>
                    <a:pt x="537" y="541"/>
                  </a:moveTo>
                  <a:lnTo>
                    <a:pt x="537" y="541"/>
                  </a:lnTo>
                  <a:lnTo>
                    <a:pt x="538" y="539"/>
                  </a:lnTo>
                  <a:lnTo>
                    <a:pt x="540" y="539"/>
                  </a:lnTo>
                  <a:lnTo>
                    <a:pt x="540" y="535"/>
                  </a:lnTo>
                  <a:lnTo>
                    <a:pt x="540" y="535"/>
                  </a:lnTo>
                  <a:lnTo>
                    <a:pt x="538" y="535"/>
                  </a:lnTo>
                  <a:lnTo>
                    <a:pt x="537" y="533"/>
                  </a:lnTo>
                  <a:lnTo>
                    <a:pt x="537" y="533"/>
                  </a:lnTo>
                  <a:lnTo>
                    <a:pt x="537" y="541"/>
                  </a:lnTo>
                  <a:lnTo>
                    <a:pt x="537" y="541"/>
                  </a:lnTo>
                  <a:close/>
                  <a:moveTo>
                    <a:pt x="700" y="542"/>
                  </a:moveTo>
                  <a:lnTo>
                    <a:pt x="700" y="542"/>
                  </a:lnTo>
                  <a:lnTo>
                    <a:pt x="703" y="538"/>
                  </a:lnTo>
                  <a:lnTo>
                    <a:pt x="704" y="536"/>
                  </a:lnTo>
                  <a:lnTo>
                    <a:pt x="704" y="535"/>
                  </a:lnTo>
                  <a:lnTo>
                    <a:pt x="704" y="535"/>
                  </a:lnTo>
                  <a:lnTo>
                    <a:pt x="701" y="539"/>
                  </a:lnTo>
                  <a:lnTo>
                    <a:pt x="700" y="541"/>
                  </a:lnTo>
                  <a:lnTo>
                    <a:pt x="700" y="542"/>
                  </a:lnTo>
                  <a:lnTo>
                    <a:pt x="700" y="542"/>
                  </a:lnTo>
                  <a:close/>
                  <a:moveTo>
                    <a:pt x="380" y="542"/>
                  </a:moveTo>
                  <a:lnTo>
                    <a:pt x="380" y="542"/>
                  </a:lnTo>
                  <a:lnTo>
                    <a:pt x="378" y="539"/>
                  </a:lnTo>
                  <a:lnTo>
                    <a:pt x="375" y="538"/>
                  </a:lnTo>
                  <a:lnTo>
                    <a:pt x="370" y="536"/>
                  </a:lnTo>
                  <a:lnTo>
                    <a:pt x="370" y="536"/>
                  </a:lnTo>
                  <a:lnTo>
                    <a:pt x="372" y="538"/>
                  </a:lnTo>
                  <a:lnTo>
                    <a:pt x="373" y="539"/>
                  </a:lnTo>
                  <a:lnTo>
                    <a:pt x="380" y="542"/>
                  </a:lnTo>
                  <a:lnTo>
                    <a:pt x="380" y="542"/>
                  </a:lnTo>
                  <a:close/>
                  <a:moveTo>
                    <a:pt x="255" y="549"/>
                  </a:moveTo>
                  <a:lnTo>
                    <a:pt x="255" y="549"/>
                  </a:lnTo>
                  <a:lnTo>
                    <a:pt x="258" y="549"/>
                  </a:lnTo>
                  <a:lnTo>
                    <a:pt x="259" y="545"/>
                  </a:lnTo>
                  <a:lnTo>
                    <a:pt x="259" y="538"/>
                  </a:lnTo>
                  <a:lnTo>
                    <a:pt x="259" y="538"/>
                  </a:lnTo>
                  <a:lnTo>
                    <a:pt x="248" y="536"/>
                  </a:lnTo>
                  <a:lnTo>
                    <a:pt x="248" y="536"/>
                  </a:lnTo>
                  <a:lnTo>
                    <a:pt x="255" y="549"/>
                  </a:lnTo>
                  <a:lnTo>
                    <a:pt x="255" y="549"/>
                  </a:lnTo>
                  <a:close/>
                  <a:moveTo>
                    <a:pt x="418" y="539"/>
                  </a:moveTo>
                  <a:lnTo>
                    <a:pt x="418" y="539"/>
                  </a:lnTo>
                  <a:lnTo>
                    <a:pt x="416" y="538"/>
                  </a:lnTo>
                  <a:lnTo>
                    <a:pt x="415" y="536"/>
                  </a:lnTo>
                  <a:lnTo>
                    <a:pt x="415" y="536"/>
                  </a:lnTo>
                  <a:lnTo>
                    <a:pt x="413" y="538"/>
                  </a:lnTo>
                  <a:lnTo>
                    <a:pt x="415" y="541"/>
                  </a:lnTo>
                  <a:lnTo>
                    <a:pt x="416" y="541"/>
                  </a:lnTo>
                  <a:lnTo>
                    <a:pt x="418" y="539"/>
                  </a:lnTo>
                  <a:lnTo>
                    <a:pt x="418" y="539"/>
                  </a:lnTo>
                  <a:close/>
                  <a:moveTo>
                    <a:pt x="596" y="542"/>
                  </a:moveTo>
                  <a:lnTo>
                    <a:pt x="596" y="542"/>
                  </a:lnTo>
                  <a:lnTo>
                    <a:pt x="601" y="539"/>
                  </a:lnTo>
                  <a:lnTo>
                    <a:pt x="602" y="538"/>
                  </a:lnTo>
                  <a:lnTo>
                    <a:pt x="602" y="536"/>
                  </a:lnTo>
                  <a:lnTo>
                    <a:pt x="602" y="536"/>
                  </a:lnTo>
                  <a:lnTo>
                    <a:pt x="599" y="539"/>
                  </a:lnTo>
                  <a:lnTo>
                    <a:pt x="596" y="542"/>
                  </a:lnTo>
                  <a:lnTo>
                    <a:pt x="596" y="542"/>
                  </a:lnTo>
                  <a:close/>
                  <a:moveTo>
                    <a:pt x="131" y="587"/>
                  </a:moveTo>
                  <a:lnTo>
                    <a:pt x="131" y="587"/>
                  </a:lnTo>
                  <a:lnTo>
                    <a:pt x="134" y="579"/>
                  </a:lnTo>
                  <a:lnTo>
                    <a:pt x="134" y="574"/>
                  </a:lnTo>
                  <a:lnTo>
                    <a:pt x="134" y="571"/>
                  </a:lnTo>
                  <a:lnTo>
                    <a:pt x="134" y="571"/>
                  </a:lnTo>
                  <a:lnTo>
                    <a:pt x="133" y="565"/>
                  </a:lnTo>
                  <a:lnTo>
                    <a:pt x="128" y="561"/>
                  </a:lnTo>
                  <a:lnTo>
                    <a:pt x="120" y="555"/>
                  </a:lnTo>
                  <a:lnTo>
                    <a:pt x="120" y="555"/>
                  </a:lnTo>
                  <a:lnTo>
                    <a:pt x="122" y="552"/>
                  </a:lnTo>
                  <a:lnTo>
                    <a:pt x="125" y="550"/>
                  </a:lnTo>
                  <a:lnTo>
                    <a:pt x="125" y="550"/>
                  </a:lnTo>
                  <a:lnTo>
                    <a:pt x="122" y="542"/>
                  </a:lnTo>
                  <a:lnTo>
                    <a:pt x="120" y="539"/>
                  </a:lnTo>
                  <a:lnTo>
                    <a:pt x="117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4" y="544"/>
                  </a:lnTo>
                  <a:lnTo>
                    <a:pt x="114" y="550"/>
                  </a:lnTo>
                  <a:lnTo>
                    <a:pt x="116" y="558"/>
                  </a:lnTo>
                  <a:lnTo>
                    <a:pt x="119" y="564"/>
                  </a:lnTo>
                  <a:lnTo>
                    <a:pt x="131" y="587"/>
                  </a:lnTo>
                  <a:lnTo>
                    <a:pt x="131" y="587"/>
                  </a:lnTo>
                  <a:close/>
                  <a:moveTo>
                    <a:pt x="248" y="550"/>
                  </a:moveTo>
                  <a:lnTo>
                    <a:pt x="248" y="550"/>
                  </a:lnTo>
                  <a:lnTo>
                    <a:pt x="247" y="542"/>
                  </a:lnTo>
                  <a:lnTo>
                    <a:pt x="244" y="539"/>
                  </a:lnTo>
                  <a:lnTo>
                    <a:pt x="241" y="538"/>
                  </a:lnTo>
                  <a:lnTo>
                    <a:pt x="241" y="538"/>
                  </a:lnTo>
                  <a:lnTo>
                    <a:pt x="241" y="542"/>
                  </a:lnTo>
                  <a:lnTo>
                    <a:pt x="242" y="545"/>
                  </a:lnTo>
                  <a:lnTo>
                    <a:pt x="245" y="549"/>
                  </a:lnTo>
                  <a:lnTo>
                    <a:pt x="248" y="550"/>
                  </a:lnTo>
                  <a:lnTo>
                    <a:pt x="248" y="550"/>
                  </a:lnTo>
                  <a:close/>
                  <a:moveTo>
                    <a:pt x="605" y="544"/>
                  </a:moveTo>
                  <a:lnTo>
                    <a:pt x="605" y="544"/>
                  </a:lnTo>
                  <a:lnTo>
                    <a:pt x="608" y="544"/>
                  </a:lnTo>
                  <a:lnTo>
                    <a:pt x="610" y="541"/>
                  </a:lnTo>
                  <a:lnTo>
                    <a:pt x="610" y="539"/>
                  </a:lnTo>
                  <a:lnTo>
                    <a:pt x="608" y="538"/>
                  </a:lnTo>
                  <a:lnTo>
                    <a:pt x="608" y="538"/>
                  </a:lnTo>
                  <a:lnTo>
                    <a:pt x="605" y="541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5" y="544"/>
                  </a:lnTo>
                  <a:close/>
                  <a:moveTo>
                    <a:pt x="704" y="544"/>
                  </a:moveTo>
                  <a:lnTo>
                    <a:pt x="704" y="544"/>
                  </a:lnTo>
                  <a:lnTo>
                    <a:pt x="706" y="544"/>
                  </a:lnTo>
                  <a:lnTo>
                    <a:pt x="707" y="541"/>
                  </a:lnTo>
                  <a:lnTo>
                    <a:pt x="709" y="539"/>
                  </a:lnTo>
                  <a:lnTo>
                    <a:pt x="709" y="538"/>
                  </a:lnTo>
                  <a:lnTo>
                    <a:pt x="709" y="538"/>
                  </a:lnTo>
                  <a:lnTo>
                    <a:pt x="706" y="541"/>
                  </a:lnTo>
                  <a:lnTo>
                    <a:pt x="704" y="542"/>
                  </a:lnTo>
                  <a:lnTo>
                    <a:pt x="704" y="544"/>
                  </a:lnTo>
                  <a:lnTo>
                    <a:pt x="704" y="544"/>
                  </a:lnTo>
                  <a:close/>
                  <a:moveTo>
                    <a:pt x="218" y="553"/>
                  </a:moveTo>
                  <a:lnTo>
                    <a:pt x="218" y="553"/>
                  </a:lnTo>
                  <a:lnTo>
                    <a:pt x="221" y="553"/>
                  </a:lnTo>
                  <a:lnTo>
                    <a:pt x="224" y="553"/>
                  </a:lnTo>
                  <a:lnTo>
                    <a:pt x="227" y="552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27" y="549"/>
                  </a:lnTo>
                  <a:lnTo>
                    <a:pt x="221" y="547"/>
                  </a:lnTo>
                  <a:lnTo>
                    <a:pt x="219" y="545"/>
                  </a:lnTo>
                  <a:lnTo>
                    <a:pt x="216" y="544"/>
                  </a:lnTo>
                  <a:lnTo>
                    <a:pt x="216" y="541"/>
                  </a:lnTo>
                  <a:lnTo>
                    <a:pt x="216" y="538"/>
                  </a:lnTo>
                  <a:lnTo>
                    <a:pt x="216" y="538"/>
                  </a:lnTo>
                  <a:lnTo>
                    <a:pt x="215" y="539"/>
                  </a:lnTo>
                  <a:lnTo>
                    <a:pt x="213" y="541"/>
                  </a:lnTo>
                  <a:lnTo>
                    <a:pt x="212" y="545"/>
                  </a:lnTo>
                  <a:lnTo>
                    <a:pt x="215" y="552"/>
                  </a:lnTo>
                  <a:lnTo>
                    <a:pt x="218" y="553"/>
                  </a:lnTo>
                  <a:lnTo>
                    <a:pt x="218" y="553"/>
                  </a:lnTo>
                  <a:close/>
                  <a:moveTo>
                    <a:pt x="264" y="547"/>
                  </a:moveTo>
                  <a:lnTo>
                    <a:pt x="264" y="547"/>
                  </a:lnTo>
                  <a:lnTo>
                    <a:pt x="267" y="547"/>
                  </a:lnTo>
                  <a:lnTo>
                    <a:pt x="270" y="547"/>
                  </a:lnTo>
                  <a:lnTo>
                    <a:pt x="270" y="547"/>
                  </a:lnTo>
                  <a:lnTo>
                    <a:pt x="268" y="542"/>
                  </a:lnTo>
                  <a:lnTo>
                    <a:pt x="265" y="538"/>
                  </a:lnTo>
                  <a:lnTo>
                    <a:pt x="265" y="538"/>
                  </a:lnTo>
                  <a:lnTo>
                    <a:pt x="264" y="542"/>
                  </a:lnTo>
                  <a:lnTo>
                    <a:pt x="264" y="547"/>
                  </a:lnTo>
                  <a:lnTo>
                    <a:pt x="264" y="547"/>
                  </a:lnTo>
                  <a:close/>
                  <a:moveTo>
                    <a:pt x="401" y="541"/>
                  </a:moveTo>
                  <a:lnTo>
                    <a:pt x="401" y="541"/>
                  </a:lnTo>
                  <a:lnTo>
                    <a:pt x="401" y="538"/>
                  </a:lnTo>
                  <a:lnTo>
                    <a:pt x="401" y="538"/>
                  </a:lnTo>
                  <a:lnTo>
                    <a:pt x="398" y="538"/>
                  </a:lnTo>
                  <a:lnTo>
                    <a:pt x="398" y="538"/>
                  </a:lnTo>
                  <a:lnTo>
                    <a:pt x="398" y="539"/>
                  </a:lnTo>
                  <a:lnTo>
                    <a:pt x="399" y="541"/>
                  </a:lnTo>
                  <a:lnTo>
                    <a:pt x="401" y="541"/>
                  </a:lnTo>
                  <a:lnTo>
                    <a:pt x="401" y="541"/>
                  </a:lnTo>
                  <a:close/>
                  <a:moveTo>
                    <a:pt x="87" y="555"/>
                  </a:moveTo>
                  <a:lnTo>
                    <a:pt x="87" y="555"/>
                  </a:lnTo>
                  <a:lnTo>
                    <a:pt x="96" y="558"/>
                  </a:lnTo>
                  <a:lnTo>
                    <a:pt x="101" y="558"/>
                  </a:lnTo>
                  <a:lnTo>
                    <a:pt x="105" y="558"/>
                  </a:lnTo>
                  <a:lnTo>
                    <a:pt x="105" y="558"/>
                  </a:lnTo>
                  <a:lnTo>
                    <a:pt x="101" y="552"/>
                  </a:lnTo>
                  <a:lnTo>
                    <a:pt x="94" y="547"/>
                  </a:lnTo>
                  <a:lnTo>
                    <a:pt x="88" y="542"/>
                  </a:lnTo>
                  <a:lnTo>
                    <a:pt x="82" y="539"/>
                  </a:lnTo>
                  <a:lnTo>
                    <a:pt x="82" y="539"/>
                  </a:lnTo>
                  <a:lnTo>
                    <a:pt x="85" y="547"/>
                  </a:lnTo>
                  <a:lnTo>
                    <a:pt x="87" y="555"/>
                  </a:lnTo>
                  <a:lnTo>
                    <a:pt x="87" y="555"/>
                  </a:lnTo>
                  <a:close/>
                  <a:moveTo>
                    <a:pt x="285" y="544"/>
                  </a:moveTo>
                  <a:lnTo>
                    <a:pt x="285" y="544"/>
                  </a:lnTo>
                  <a:lnTo>
                    <a:pt x="293" y="542"/>
                  </a:lnTo>
                  <a:lnTo>
                    <a:pt x="296" y="542"/>
                  </a:lnTo>
                  <a:lnTo>
                    <a:pt x="297" y="541"/>
                  </a:lnTo>
                  <a:lnTo>
                    <a:pt x="297" y="541"/>
                  </a:lnTo>
                  <a:lnTo>
                    <a:pt x="296" y="541"/>
                  </a:lnTo>
                  <a:lnTo>
                    <a:pt x="293" y="539"/>
                  </a:lnTo>
                  <a:lnTo>
                    <a:pt x="291" y="539"/>
                  </a:lnTo>
                  <a:lnTo>
                    <a:pt x="287" y="539"/>
                  </a:lnTo>
                  <a:lnTo>
                    <a:pt x="287" y="539"/>
                  </a:lnTo>
                  <a:lnTo>
                    <a:pt x="285" y="544"/>
                  </a:lnTo>
                  <a:lnTo>
                    <a:pt x="285" y="544"/>
                  </a:lnTo>
                  <a:close/>
                  <a:moveTo>
                    <a:pt x="334" y="541"/>
                  </a:moveTo>
                  <a:lnTo>
                    <a:pt x="334" y="541"/>
                  </a:lnTo>
                  <a:lnTo>
                    <a:pt x="334" y="542"/>
                  </a:lnTo>
                  <a:lnTo>
                    <a:pt x="335" y="542"/>
                  </a:lnTo>
                  <a:lnTo>
                    <a:pt x="335" y="542"/>
                  </a:lnTo>
                  <a:lnTo>
                    <a:pt x="335" y="541"/>
                  </a:lnTo>
                  <a:lnTo>
                    <a:pt x="337" y="541"/>
                  </a:lnTo>
                  <a:lnTo>
                    <a:pt x="340" y="542"/>
                  </a:lnTo>
                  <a:lnTo>
                    <a:pt x="343" y="542"/>
                  </a:lnTo>
                  <a:lnTo>
                    <a:pt x="343" y="542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34" y="541"/>
                  </a:lnTo>
                  <a:lnTo>
                    <a:pt x="334" y="541"/>
                  </a:lnTo>
                  <a:close/>
                  <a:moveTo>
                    <a:pt x="364" y="545"/>
                  </a:moveTo>
                  <a:lnTo>
                    <a:pt x="364" y="545"/>
                  </a:lnTo>
                  <a:lnTo>
                    <a:pt x="364" y="541"/>
                  </a:lnTo>
                  <a:lnTo>
                    <a:pt x="364" y="541"/>
                  </a:lnTo>
                  <a:lnTo>
                    <a:pt x="361" y="539"/>
                  </a:lnTo>
                  <a:lnTo>
                    <a:pt x="361" y="539"/>
                  </a:lnTo>
                  <a:lnTo>
                    <a:pt x="363" y="542"/>
                  </a:lnTo>
                  <a:lnTo>
                    <a:pt x="364" y="545"/>
                  </a:lnTo>
                  <a:lnTo>
                    <a:pt x="364" y="545"/>
                  </a:lnTo>
                  <a:close/>
                  <a:moveTo>
                    <a:pt x="430" y="542"/>
                  </a:moveTo>
                  <a:lnTo>
                    <a:pt x="430" y="542"/>
                  </a:lnTo>
                  <a:lnTo>
                    <a:pt x="430" y="541"/>
                  </a:lnTo>
                  <a:lnTo>
                    <a:pt x="428" y="539"/>
                  </a:lnTo>
                  <a:lnTo>
                    <a:pt x="428" y="539"/>
                  </a:lnTo>
                  <a:lnTo>
                    <a:pt x="428" y="539"/>
                  </a:lnTo>
                  <a:lnTo>
                    <a:pt x="428" y="541"/>
                  </a:lnTo>
                  <a:lnTo>
                    <a:pt x="430" y="542"/>
                  </a:lnTo>
                  <a:lnTo>
                    <a:pt x="430" y="542"/>
                  </a:lnTo>
                  <a:close/>
                  <a:moveTo>
                    <a:pt x="206" y="555"/>
                  </a:moveTo>
                  <a:lnTo>
                    <a:pt x="206" y="555"/>
                  </a:lnTo>
                  <a:lnTo>
                    <a:pt x="207" y="550"/>
                  </a:lnTo>
                  <a:lnTo>
                    <a:pt x="206" y="545"/>
                  </a:lnTo>
                  <a:lnTo>
                    <a:pt x="203" y="542"/>
                  </a:lnTo>
                  <a:lnTo>
                    <a:pt x="200" y="539"/>
                  </a:lnTo>
                  <a:lnTo>
                    <a:pt x="200" y="539"/>
                  </a:lnTo>
                  <a:lnTo>
                    <a:pt x="200" y="544"/>
                  </a:lnTo>
                  <a:lnTo>
                    <a:pt x="200" y="549"/>
                  </a:lnTo>
                  <a:lnTo>
                    <a:pt x="203" y="553"/>
                  </a:lnTo>
                  <a:lnTo>
                    <a:pt x="206" y="555"/>
                  </a:lnTo>
                  <a:lnTo>
                    <a:pt x="206" y="555"/>
                  </a:lnTo>
                  <a:close/>
                  <a:moveTo>
                    <a:pt x="349" y="544"/>
                  </a:moveTo>
                  <a:lnTo>
                    <a:pt x="349" y="544"/>
                  </a:lnTo>
                  <a:lnTo>
                    <a:pt x="352" y="544"/>
                  </a:lnTo>
                  <a:lnTo>
                    <a:pt x="355" y="544"/>
                  </a:lnTo>
                  <a:lnTo>
                    <a:pt x="355" y="544"/>
                  </a:lnTo>
                  <a:lnTo>
                    <a:pt x="352" y="542"/>
                  </a:lnTo>
                  <a:lnTo>
                    <a:pt x="348" y="539"/>
                  </a:lnTo>
                  <a:lnTo>
                    <a:pt x="348" y="539"/>
                  </a:lnTo>
                  <a:lnTo>
                    <a:pt x="349" y="544"/>
                  </a:lnTo>
                  <a:lnTo>
                    <a:pt x="349" y="544"/>
                  </a:lnTo>
                  <a:close/>
                  <a:moveTo>
                    <a:pt x="128" y="549"/>
                  </a:moveTo>
                  <a:lnTo>
                    <a:pt x="128" y="549"/>
                  </a:lnTo>
                  <a:lnTo>
                    <a:pt x="131" y="547"/>
                  </a:lnTo>
                  <a:lnTo>
                    <a:pt x="134" y="547"/>
                  </a:lnTo>
                  <a:lnTo>
                    <a:pt x="134" y="547"/>
                  </a:lnTo>
                  <a:lnTo>
                    <a:pt x="134" y="544"/>
                  </a:lnTo>
                  <a:lnTo>
                    <a:pt x="131" y="542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6" y="544"/>
                  </a:lnTo>
                  <a:lnTo>
                    <a:pt x="128" y="549"/>
                  </a:lnTo>
                  <a:lnTo>
                    <a:pt x="128" y="549"/>
                  </a:lnTo>
                  <a:close/>
                  <a:moveTo>
                    <a:pt x="223" y="541"/>
                  </a:moveTo>
                  <a:lnTo>
                    <a:pt x="223" y="541"/>
                  </a:lnTo>
                  <a:lnTo>
                    <a:pt x="224" y="544"/>
                  </a:lnTo>
                  <a:lnTo>
                    <a:pt x="226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4" y="541"/>
                  </a:lnTo>
                  <a:lnTo>
                    <a:pt x="224" y="541"/>
                  </a:lnTo>
                  <a:lnTo>
                    <a:pt x="223" y="541"/>
                  </a:lnTo>
                  <a:lnTo>
                    <a:pt x="223" y="541"/>
                  </a:lnTo>
                  <a:close/>
                  <a:moveTo>
                    <a:pt x="662" y="552"/>
                  </a:moveTo>
                  <a:lnTo>
                    <a:pt x="662" y="552"/>
                  </a:lnTo>
                  <a:lnTo>
                    <a:pt x="665" y="550"/>
                  </a:lnTo>
                  <a:lnTo>
                    <a:pt x="666" y="547"/>
                  </a:lnTo>
                  <a:lnTo>
                    <a:pt x="666" y="542"/>
                  </a:lnTo>
                  <a:lnTo>
                    <a:pt x="666" y="541"/>
                  </a:lnTo>
                  <a:lnTo>
                    <a:pt x="666" y="541"/>
                  </a:lnTo>
                  <a:lnTo>
                    <a:pt x="663" y="545"/>
                  </a:lnTo>
                  <a:lnTo>
                    <a:pt x="662" y="549"/>
                  </a:lnTo>
                  <a:lnTo>
                    <a:pt x="662" y="552"/>
                  </a:lnTo>
                  <a:lnTo>
                    <a:pt x="662" y="552"/>
                  </a:lnTo>
                  <a:close/>
                  <a:moveTo>
                    <a:pt x="152" y="541"/>
                  </a:moveTo>
                  <a:lnTo>
                    <a:pt x="152" y="541"/>
                  </a:lnTo>
                  <a:lnTo>
                    <a:pt x="146" y="541"/>
                  </a:lnTo>
                  <a:lnTo>
                    <a:pt x="146" y="541"/>
                  </a:lnTo>
                  <a:lnTo>
                    <a:pt x="146" y="542"/>
                  </a:lnTo>
                  <a:lnTo>
                    <a:pt x="149" y="544"/>
                  </a:lnTo>
                  <a:lnTo>
                    <a:pt x="151" y="542"/>
                  </a:lnTo>
                  <a:lnTo>
                    <a:pt x="152" y="541"/>
                  </a:lnTo>
                  <a:lnTo>
                    <a:pt x="152" y="541"/>
                  </a:lnTo>
                  <a:close/>
                  <a:moveTo>
                    <a:pt x="181" y="542"/>
                  </a:moveTo>
                  <a:lnTo>
                    <a:pt x="181" y="542"/>
                  </a:lnTo>
                  <a:lnTo>
                    <a:pt x="184" y="555"/>
                  </a:lnTo>
                  <a:lnTo>
                    <a:pt x="184" y="555"/>
                  </a:lnTo>
                  <a:lnTo>
                    <a:pt x="189" y="556"/>
                  </a:lnTo>
                  <a:lnTo>
                    <a:pt x="192" y="555"/>
                  </a:lnTo>
                  <a:lnTo>
                    <a:pt x="192" y="555"/>
                  </a:lnTo>
                  <a:lnTo>
                    <a:pt x="189" y="544"/>
                  </a:lnTo>
                  <a:lnTo>
                    <a:pt x="187" y="542"/>
                  </a:lnTo>
                  <a:lnTo>
                    <a:pt x="186" y="541"/>
                  </a:lnTo>
                  <a:lnTo>
                    <a:pt x="184" y="541"/>
                  </a:lnTo>
                  <a:lnTo>
                    <a:pt x="181" y="542"/>
                  </a:lnTo>
                  <a:lnTo>
                    <a:pt x="181" y="542"/>
                  </a:lnTo>
                  <a:close/>
                  <a:moveTo>
                    <a:pt x="389" y="547"/>
                  </a:moveTo>
                  <a:lnTo>
                    <a:pt x="389" y="547"/>
                  </a:lnTo>
                  <a:lnTo>
                    <a:pt x="390" y="544"/>
                  </a:lnTo>
                  <a:lnTo>
                    <a:pt x="390" y="542"/>
                  </a:lnTo>
                  <a:lnTo>
                    <a:pt x="390" y="542"/>
                  </a:lnTo>
                  <a:lnTo>
                    <a:pt x="389" y="541"/>
                  </a:lnTo>
                  <a:lnTo>
                    <a:pt x="386" y="541"/>
                  </a:lnTo>
                  <a:lnTo>
                    <a:pt x="386" y="541"/>
                  </a:lnTo>
                  <a:lnTo>
                    <a:pt x="386" y="545"/>
                  </a:lnTo>
                  <a:lnTo>
                    <a:pt x="387" y="547"/>
                  </a:lnTo>
                  <a:lnTo>
                    <a:pt x="389" y="547"/>
                  </a:lnTo>
                  <a:lnTo>
                    <a:pt x="389" y="547"/>
                  </a:lnTo>
                  <a:close/>
                  <a:moveTo>
                    <a:pt x="622" y="573"/>
                  </a:moveTo>
                  <a:lnTo>
                    <a:pt x="622" y="573"/>
                  </a:lnTo>
                  <a:lnTo>
                    <a:pt x="630" y="567"/>
                  </a:lnTo>
                  <a:lnTo>
                    <a:pt x="633" y="564"/>
                  </a:lnTo>
                  <a:lnTo>
                    <a:pt x="634" y="559"/>
                  </a:lnTo>
                  <a:lnTo>
                    <a:pt x="634" y="559"/>
                  </a:lnTo>
                  <a:lnTo>
                    <a:pt x="633" y="555"/>
                  </a:lnTo>
                  <a:lnTo>
                    <a:pt x="631" y="550"/>
                  </a:lnTo>
                  <a:lnTo>
                    <a:pt x="630" y="545"/>
                  </a:lnTo>
                  <a:lnTo>
                    <a:pt x="628" y="541"/>
                  </a:lnTo>
                  <a:lnTo>
                    <a:pt x="628" y="541"/>
                  </a:lnTo>
                  <a:lnTo>
                    <a:pt x="625" y="544"/>
                  </a:lnTo>
                  <a:lnTo>
                    <a:pt x="622" y="547"/>
                  </a:lnTo>
                  <a:lnTo>
                    <a:pt x="620" y="555"/>
                  </a:lnTo>
                  <a:lnTo>
                    <a:pt x="622" y="562"/>
                  </a:lnTo>
                  <a:lnTo>
                    <a:pt x="622" y="573"/>
                  </a:lnTo>
                  <a:lnTo>
                    <a:pt x="622" y="573"/>
                  </a:lnTo>
                  <a:close/>
                  <a:moveTo>
                    <a:pt x="453" y="542"/>
                  </a:moveTo>
                  <a:lnTo>
                    <a:pt x="453" y="542"/>
                  </a:lnTo>
                  <a:lnTo>
                    <a:pt x="454" y="544"/>
                  </a:lnTo>
                  <a:lnTo>
                    <a:pt x="454" y="545"/>
                  </a:lnTo>
                  <a:lnTo>
                    <a:pt x="454" y="545"/>
                  </a:lnTo>
                  <a:lnTo>
                    <a:pt x="456" y="544"/>
                  </a:lnTo>
                  <a:lnTo>
                    <a:pt x="456" y="542"/>
                  </a:lnTo>
                  <a:lnTo>
                    <a:pt x="454" y="542"/>
                  </a:lnTo>
                  <a:lnTo>
                    <a:pt x="454" y="542"/>
                  </a:lnTo>
                  <a:lnTo>
                    <a:pt x="453" y="542"/>
                  </a:lnTo>
                  <a:lnTo>
                    <a:pt x="453" y="542"/>
                  </a:lnTo>
                  <a:close/>
                  <a:moveTo>
                    <a:pt x="436" y="545"/>
                  </a:moveTo>
                  <a:lnTo>
                    <a:pt x="436" y="545"/>
                  </a:lnTo>
                  <a:lnTo>
                    <a:pt x="436" y="544"/>
                  </a:lnTo>
                  <a:lnTo>
                    <a:pt x="434" y="542"/>
                  </a:lnTo>
                  <a:lnTo>
                    <a:pt x="434" y="542"/>
                  </a:lnTo>
                  <a:lnTo>
                    <a:pt x="433" y="542"/>
                  </a:lnTo>
                  <a:lnTo>
                    <a:pt x="433" y="542"/>
                  </a:lnTo>
                  <a:lnTo>
                    <a:pt x="433" y="542"/>
                  </a:lnTo>
                  <a:lnTo>
                    <a:pt x="433" y="545"/>
                  </a:lnTo>
                  <a:lnTo>
                    <a:pt x="434" y="545"/>
                  </a:lnTo>
                  <a:lnTo>
                    <a:pt x="436" y="545"/>
                  </a:lnTo>
                  <a:lnTo>
                    <a:pt x="436" y="545"/>
                  </a:lnTo>
                  <a:close/>
                  <a:moveTo>
                    <a:pt x="515" y="550"/>
                  </a:moveTo>
                  <a:lnTo>
                    <a:pt x="515" y="550"/>
                  </a:lnTo>
                  <a:lnTo>
                    <a:pt x="517" y="550"/>
                  </a:lnTo>
                  <a:lnTo>
                    <a:pt x="518" y="549"/>
                  </a:lnTo>
                  <a:lnTo>
                    <a:pt x="518" y="544"/>
                  </a:lnTo>
                  <a:lnTo>
                    <a:pt x="518" y="544"/>
                  </a:lnTo>
                  <a:lnTo>
                    <a:pt x="517" y="544"/>
                  </a:lnTo>
                  <a:lnTo>
                    <a:pt x="517" y="542"/>
                  </a:lnTo>
                  <a:lnTo>
                    <a:pt x="515" y="542"/>
                  </a:lnTo>
                  <a:lnTo>
                    <a:pt x="514" y="542"/>
                  </a:lnTo>
                  <a:lnTo>
                    <a:pt x="514" y="542"/>
                  </a:lnTo>
                  <a:lnTo>
                    <a:pt x="515" y="547"/>
                  </a:lnTo>
                  <a:lnTo>
                    <a:pt x="515" y="550"/>
                  </a:lnTo>
                  <a:lnTo>
                    <a:pt x="515" y="550"/>
                  </a:lnTo>
                  <a:close/>
                  <a:moveTo>
                    <a:pt x="59" y="549"/>
                  </a:moveTo>
                  <a:lnTo>
                    <a:pt x="59" y="549"/>
                  </a:lnTo>
                  <a:lnTo>
                    <a:pt x="58" y="545"/>
                  </a:lnTo>
                  <a:lnTo>
                    <a:pt x="56" y="545"/>
                  </a:lnTo>
                  <a:lnTo>
                    <a:pt x="53" y="542"/>
                  </a:lnTo>
                  <a:lnTo>
                    <a:pt x="53" y="542"/>
                  </a:lnTo>
                  <a:lnTo>
                    <a:pt x="55" y="547"/>
                  </a:lnTo>
                  <a:lnTo>
                    <a:pt x="59" y="549"/>
                  </a:lnTo>
                  <a:lnTo>
                    <a:pt x="59" y="549"/>
                  </a:lnTo>
                  <a:close/>
                  <a:moveTo>
                    <a:pt x="165" y="544"/>
                  </a:moveTo>
                  <a:lnTo>
                    <a:pt x="165" y="544"/>
                  </a:lnTo>
                  <a:lnTo>
                    <a:pt x="166" y="549"/>
                  </a:lnTo>
                  <a:lnTo>
                    <a:pt x="169" y="550"/>
                  </a:lnTo>
                  <a:lnTo>
                    <a:pt x="174" y="552"/>
                  </a:lnTo>
                  <a:lnTo>
                    <a:pt x="178" y="553"/>
                  </a:lnTo>
                  <a:lnTo>
                    <a:pt x="178" y="553"/>
                  </a:lnTo>
                  <a:lnTo>
                    <a:pt x="175" y="542"/>
                  </a:lnTo>
                  <a:lnTo>
                    <a:pt x="175" y="542"/>
                  </a:lnTo>
                  <a:lnTo>
                    <a:pt x="165" y="544"/>
                  </a:lnTo>
                  <a:lnTo>
                    <a:pt x="165" y="544"/>
                  </a:lnTo>
                  <a:close/>
                  <a:moveTo>
                    <a:pt x="401" y="547"/>
                  </a:moveTo>
                  <a:lnTo>
                    <a:pt x="401" y="547"/>
                  </a:lnTo>
                  <a:lnTo>
                    <a:pt x="401" y="544"/>
                  </a:lnTo>
                  <a:lnTo>
                    <a:pt x="401" y="544"/>
                  </a:lnTo>
                  <a:lnTo>
                    <a:pt x="399" y="544"/>
                  </a:lnTo>
                  <a:lnTo>
                    <a:pt x="396" y="542"/>
                  </a:lnTo>
                  <a:lnTo>
                    <a:pt x="396" y="542"/>
                  </a:lnTo>
                  <a:lnTo>
                    <a:pt x="398" y="547"/>
                  </a:lnTo>
                  <a:lnTo>
                    <a:pt x="399" y="547"/>
                  </a:lnTo>
                  <a:lnTo>
                    <a:pt x="401" y="547"/>
                  </a:lnTo>
                  <a:lnTo>
                    <a:pt x="401" y="547"/>
                  </a:lnTo>
                  <a:close/>
                  <a:moveTo>
                    <a:pt x="570" y="550"/>
                  </a:moveTo>
                  <a:lnTo>
                    <a:pt x="570" y="550"/>
                  </a:lnTo>
                  <a:lnTo>
                    <a:pt x="570" y="549"/>
                  </a:lnTo>
                  <a:lnTo>
                    <a:pt x="570" y="547"/>
                  </a:lnTo>
                  <a:lnTo>
                    <a:pt x="572" y="545"/>
                  </a:lnTo>
                  <a:lnTo>
                    <a:pt x="572" y="544"/>
                  </a:lnTo>
                  <a:lnTo>
                    <a:pt x="572" y="544"/>
                  </a:lnTo>
                  <a:lnTo>
                    <a:pt x="570" y="544"/>
                  </a:lnTo>
                  <a:lnTo>
                    <a:pt x="569" y="542"/>
                  </a:lnTo>
                  <a:lnTo>
                    <a:pt x="569" y="542"/>
                  </a:lnTo>
                  <a:lnTo>
                    <a:pt x="569" y="547"/>
                  </a:lnTo>
                  <a:lnTo>
                    <a:pt x="570" y="550"/>
                  </a:lnTo>
                  <a:lnTo>
                    <a:pt x="570" y="550"/>
                  </a:lnTo>
                  <a:close/>
                  <a:moveTo>
                    <a:pt x="291" y="547"/>
                  </a:moveTo>
                  <a:lnTo>
                    <a:pt x="291" y="547"/>
                  </a:lnTo>
                  <a:lnTo>
                    <a:pt x="293" y="549"/>
                  </a:lnTo>
                  <a:lnTo>
                    <a:pt x="296" y="550"/>
                  </a:lnTo>
                  <a:lnTo>
                    <a:pt x="300" y="550"/>
                  </a:lnTo>
                  <a:lnTo>
                    <a:pt x="306" y="550"/>
                  </a:lnTo>
                  <a:lnTo>
                    <a:pt x="312" y="550"/>
                  </a:lnTo>
                  <a:lnTo>
                    <a:pt x="312" y="550"/>
                  </a:lnTo>
                  <a:lnTo>
                    <a:pt x="311" y="547"/>
                  </a:lnTo>
                  <a:lnTo>
                    <a:pt x="309" y="545"/>
                  </a:lnTo>
                  <a:lnTo>
                    <a:pt x="308" y="544"/>
                  </a:lnTo>
                  <a:lnTo>
                    <a:pt x="305" y="544"/>
                  </a:lnTo>
                  <a:lnTo>
                    <a:pt x="297" y="547"/>
                  </a:lnTo>
                  <a:lnTo>
                    <a:pt x="291" y="547"/>
                  </a:lnTo>
                  <a:lnTo>
                    <a:pt x="291" y="547"/>
                  </a:lnTo>
                  <a:close/>
                  <a:moveTo>
                    <a:pt x="317" y="550"/>
                  </a:moveTo>
                  <a:lnTo>
                    <a:pt x="317" y="550"/>
                  </a:lnTo>
                  <a:lnTo>
                    <a:pt x="323" y="550"/>
                  </a:lnTo>
                  <a:lnTo>
                    <a:pt x="326" y="550"/>
                  </a:lnTo>
                  <a:lnTo>
                    <a:pt x="328" y="550"/>
                  </a:lnTo>
                  <a:lnTo>
                    <a:pt x="328" y="550"/>
                  </a:lnTo>
                  <a:lnTo>
                    <a:pt x="328" y="547"/>
                  </a:lnTo>
                  <a:lnTo>
                    <a:pt x="326" y="545"/>
                  </a:lnTo>
                  <a:lnTo>
                    <a:pt x="326" y="545"/>
                  </a:lnTo>
                  <a:lnTo>
                    <a:pt x="322" y="545"/>
                  </a:lnTo>
                  <a:lnTo>
                    <a:pt x="316" y="544"/>
                  </a:lnTo>
                  <a:lnTo>
                    <a:pt x="316" y="544"/>
                  </a:lnTo>
                  <a:lnTo>
                    <a:pt x="317" y="547"/>
                  </a:lnTo>
                  <a:lnTo>
                    <a:pt x="317" y="550"/>
                  </a:lnTo>
                  <a:lnTo>
                    <a:pt x="317" y="550"/>
                  </a:lnTo>
                  <a:close/>
                  <a:moveTo>
                    <a:pt x="373" y="549"/>
                  </a:moveTo>
                  <a:lnTo>
                    <a:pt x="373" y="549"/>
                  </a:lnTo>
                  <a:lnTo>
                    <a:pt x="373" y="547"/>
                  </a:lnTo>
                  <a:lnTo>
                    <a:pt x="375" y="547"/>
                  </a:lnTo>
                  <a:lnTo>
                    <a:pt x="377" y="547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5" y="545"/>
                  </a:lnTo>
                  <a:lnTo>
                    <a:pt x="370" y="544"/>
                  </a:lnTo>
                  <a:lnTo>
                    <a:pt x="370" y="544"/>
                  </a:lnTo>
                  <a:lnTo>
                    <a:pt x="370" y="545"/>
                  </a:lnTo>
                  <a:lnTo>
                    <a:pt x="372" y="547"/>
                  </a:lnTo>
                  <a:lnTo>
                    <a:pt x="373" y="549"/>
                  </a:lnTo>
                  <a:lnTo>
                    <a:pt x="373" y="549"/>
                  </a:lnTo>
                  <a:close/>
                  <a:moveTo>
                    <a:pt x="453" y="552"/>
                  </a:moveTo>
                  <a:lnTo>
                    <a:pt x="453" y="552"/>
                  </a:lnTo>
                  <a:lnTo>
                    <a:pt x="450" y="544"/>
                  </a:lnTo>
                  <a:lnTo>
                    <a:pt x="450" y="544"/>
                  </a:lnTo>
                  <a:lnTo>
                    <a:pt x="447" y="544"/>
                  </a:lnTo>
                  <a:lnTo>
                    <a:pt x="447" y="544"/>
                  </a:lnTo>
                  <a:lnTo>
                    <a:pt x="448" y="549"/>
                  </a:lnTo>
                  <a:lnTo>
                    <a:pt x="451" y="550"/>
                  </a:lnTo>
                  <a:lnTo>
                    <a:pt x="453" y="552"/>
                  </a:lnTo>
                  <a:lnTo>
                    <a:pt x="453" y="552"/>
                  </a:lnTo>
                  <a:close/>
                  <a:moveTo>
                    <a:pt x="575" y="555"/>
                  </a:moveTo>
                  <a:lnTo>
                    <a:pt x="575" y="555"/>
                  </a:lnTo>
                  <a:lnTo>
                    <a:pt x="581" y="552"/>
                  </a:lnTo>
                  <a:lnTo>
                    <a:pt x="584" y="547"/>
                  </a:lnTo>
                  <a:lnTo>
                    <a:pt x="584" y="547"/>
                  </a:lnTo>
                  <a:lnTo>
                    <a:pt x="578" y="545"/>
                  </a:lnTo>
                  <a:lnTo>
                    <a:pt x="578" y="545"/>
                  </a:lnTo>
                  <a:lnTo>
                    <a:pt x="575" y="555"/>
                  </a:lnTo>
                  <a:lnTo>
                    <a:pt x="575" y="555"/>
                  </a:lnTo>
                  <a:close/>
                  <a:moveTo>
                    <a:pt x="733" y="550"/>
                  </a:moveTo>
                  <a:lnTo>
                    <a:pt x="733" y="550"/>
                  </a:lnTo>
                  <a:lnTo>
                    <a:pt x="735" y="549"/>
                  </a:lnTo>
                  <a:lnTo>
                    <a:pt x="736" y="545"/>
                  </a:lnTo>
                  <a:lnTo>
                    <a:pt x="736" y="545"/>
                  </a:lnTo>
                  <a:lnTo>
                    <a:pt x="733" y="545"/>
                  </a:lnTo>
                  <a:lnTo>
                    <a:pt x="733" y="545"/>
                  </a:lnTo>
                  <a:lnTo>
                    <a:pt x="733" y="549"/>
                  </a:lnTo>
                  <a:lnTo>
                    <a:pt x="733" y="550"/>
                  </a:lnTo>
                  <a:lnTo>
                    <a:pt x="733" y="550"/>
                  </a:lnTo>
                  <a:lnTo>
                    <a:pt x="733" y="550"/>
                  </a:lnTo>
                  <a:close/>
                  <a:moveTo>
                    <a:pt x="598" y="549"/>
                  </a:moveTo>
                  <a:lnTo>
                    <a:pt x="598" y="549"/>
                  </a:lnTo>
                  <a:lnTo>
                    <a:pt x="595" y="553"/>
                  </a:lnTo>
                  <a:lnTo>
                    <a:pt x="593" y="556"/>
                  </a:lnTo>
                  <a:lnTo>
                    <a:pt x="595" y="561"/>
                  </a:lnTo>
                  <a:lnTo>
                    <a:pt x="596" y="565"/>
                  </a:lnTo>
                  <a:lnTo>
                    <a:pt x="596" y="565"/>
                  </a:lnTo>
                  <a:lnTo>
                    <a:pt x="601" y="561"/>
                  </a:lnTo>
                  <a:lnTo>
                    <a:pt x="605" y="558"/>
                  </a:lnTo>
                  <a:lnTo>
                    <a:pt x="610" y="552"/>
                  </a:lnTo>
                  <a:lnTo>
                    <a:pt x="611" y="549"/>
                  </a:lnTo>
                  <a:lnTo>
                    <a:pt x="611" y="545"/>
                  </a:lnTo>
                  <a:lnTo>
                    <a:pt x="611" y="545"/>
                  </a:lnTo>
                  <a:lnTo>
                    <a:pt x="610" y="549"/>
                  </a:lnTo>
                  <a:lnTo>
                    <a:pt x="605" y="550"/>
                  </a:lnTo>
                  <a:lnTo>
                    <a:pt x="598" y="549"/>
                  </a:lnTo>
                  <a:lnTo>
                    <a:pt x="598" y="549"/>
                  </a:lnTo>
                  <a:close/>
                  <a:moveTo>
                    <a:pt x="753" y="558"/>
                  </a:moveTo>
                  <a:lnTo>
                    <a:pt x="753" y="558"/>
                  </a:lnTo>
                  <a:lnTo>
                    <a:pt x="758" y="553"/>
                  </a:lnTo>
                  <a:lnTo>
                    <a:pt x="761" y="550"/>
                  </a:lnTo>
                  <a:lnTo>
                    <a:pt x="759" y="545"/>
                  </a:lnTo>
                  <a:lnTo>
                    <a:pt x="759" y="545"/>
                  </a:lnTo>
                  <a:lnTo>
                    <a:pt x="753" y="558"/>
                  </a:lnTo>
                  <a:lnTo>
                    <a:pt x="753" y="558"/>
                  </a:lnTo>
                  <a:close/>
                  <a:moveTo>
                    <a:pt x="502" y="552"/>
                  </a:moveTo>
                  <a:lnTo>
                    <a:pt x="502" y="552"/>
                  </a:lnTo>
                  <a:lnTo>
                    <a:pt x="502" y="553"/>
                  </a:lnTo>
                  <a:lnTo>
                    <a:pt x="502" y="552"/>
                  </a:lnTo>
                  <a:lnTo>
                    <a:pt x="502" y="549"/>
                  </a:lnTo>
                  <a:lnTo>
                    <a:pt x="502" y="547"/>
                  </a:lnTo>
                  <a:lnTo>
                    <a:pt x="502" y="547"/>
                  </a:lnTo>
                  <a:lnTo>
                    <a:pt x="500" y="549"/>
                  </a:lnTo>
                  <a:lnTo>
                    <a:pt x="502" y="552"/>
                  </a:lnTo>
                  <a:lnTo>
                    <a:pt x="502" y="552"/>
                  </a:lnTo>
                  <a:close/>
                  <a:moveTo>
                    <a:pt x="334" y="552"/>
                  </a:moveTo>
                  <a:lnTo>
                    <a:pt x="334" y="552"/>
                  </a:lnTo>
                  <a:lnTo>
                    <a:pt x="341" y="552"/>
                  </a:lnTo>
                  <a:lnTo>
                    <a:pt x="345" y="552"/>
                  </a:lnTo>
                  <a:lnTo>
                    <a:pt x="346" y="552"/>
                  </a:lnTo>
                  <a:lnTo>
                    <a:pt x="346" y="552"/>
                  </a:lnTo>
                  <a:lnTo>
                    <a:pt x="334" y="547"/>
                  </a:lnTo>
                  <a:lnTo>
                    <a:pt x="334" y="547"/>
                  </a:lnTo>
                  <a:lnTo>
                    <a:pt x="334" y="552"/>
                  </a:lnTo>
                  <a:lnTo>
                    <a:pt x="334" y="552"/>
                  </a:lnTo>
                  <a:close/>
                  <a:moveTo>
                    <a:pt x="637" y="568"/>
                  </a:moveTo>
                  <a:lnTo>
                    <a:pt x="637" y="568"/>
                  </a:lnTo>
                  <a:lnTo>
                    <a:pt x="646" y="559"/>
                  </a:lnTo>
                  <a:lnTo>
                    <a:pt x="651" y="553"/>
                  </a:lnTo>
                  <a:lnTo>
                    <a:pt x="651" y="550"/>
                  </a:lnTo>
                  <a:lnTo>
                    <a:pt x="651" y="547"/>
                  </a:lnTo>
                  <a:lnTo>
                    <a:pt x="651" y="547"/>
                  </a:lnTo>
                  <a:lnTo>
                    <a:pt x="643" y="558"/>
                  </a:lnTo>
                  <a:lnTo>
                    <a:pt x="640" y="562"/>
                  </a:lnTo>
                  <a:lnTo>
                    <a:pt x="637" y="568"/>
                  </a:lnTo>
                  <a:lnTo>
                    <a:pt x="637" y="568"/>
                  </a:lnTo>
                  <a:close/>
                  <a:moveTo>
                    <a:pt x="142" y="550"/>
                  </a:moveTo>
                  <a:lnTo>
                    <a:pt x="142" y="550"/>
                  </a:lnTo>
                  <a:lnTo>
                    <a:pt x="142" y="553"/>
                  </a:lnTo>
                  <a:lnTo>
                    <a:pt x="142" y="556"/>
                  </a:lnTo>
                  <a:lnTo>
                    <a:pt x="142" y="556"/>
                  </a:lnTo>
                  <a:lnTo>
                    <a:pt x="155" y="558"/>
                  </a:lnTo>
                  <a:lnTo>
                    <a:pt x="155" y="558"/>
                  </a:lnTo>
                  <a:lnTo>
                    <a:pt x="155" y="553"/>
                  </a:lnTo>
                  <a:lnTo>
                    <a:pt x="154" y="549"/>
                  </a:lnTo>
                  <a:lnTo>
                    <a:pt x="154" y="549"/>
                  </a:lnTo>
                  <a:lnTo>
                    <a:pt x="148" y="549"/>
                  </a:lnTo>
                  <a:lnTo>
                    <a:pt x="142" y="550"/>
                  </a:lnTo>
                  <a:lnTo>
                    <a:pt x="142" y="550"/>
                  </a:lnTo>
                  <a:close/>
                  <a:moveTo>
                    <a:pt x="279" y="552"/>
                  </a:moveTo>
                  <a:lnTo>
                    <a:pt x="279" y="552"/>
                  </a:lnTo>
                  <a:lnTo>
                    <a:pt x="284" y="552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84" y="549"/>
                  </a:lnTo>
                  <a:lnTo>
                    <a:pt x="282" y="549"/>
                  </a:lnTo>
                  <a:lnTo>
                    <a:pt x="279" y="552"/>
                  </a:lnTo>
                  <a:lnTo>
                    <a:pt x="279" y="552"/>
                  </a:lnTo>
                  <a:close/>
                  <a:moveTo>
                    <a:pt x="524" y="552"/>
                  </a:moveTo>
                  <a:lnTo>
                    <a:pt x="524" y="552"/>
                  </a:lnTo>
                  <a:lnTo>
                    <a:pt x="524" y="553"/>
                  </a:lnTo>
                  <a:lnTo>
                    <a:pt x="524" y="553"/>
                  </a:lnTo>
                  <a:lnTo>
                    <a:pt x="527" y="553"/>
                  </a:lnTo>
                  <a:lnTo>
                    <a:pt x="527" y="552"/>
                  </a:lnTo>
                  <a:lnTo>
                    <a:pt x="524" y="549"/>
                  </a:lnTo>
                  <a:lnTo>
                    <a:pt x="524" y="549"/>
                  </a:lnTo>
                  <a:lnTo>
                    <a:pt x="526" y="550"/>
                  </a:lnTo>
                  <a:lnTo>
                    <a:pt x="527" y="553"/>
                  </a:lnTo>
                  <a:lnTo>
                    <a:pt x="527" y="553"/>
                  </a:lnTo>
                  <a:lnTo>
                    <a:pt x="524" y="552"/>
                  </a:lnTo>
                  <a:lnTo>
                    <a:pt x="524" y="552"/>
                  </a:lnTo>
                  <a:close/>
                  <a:moveTo>
                    <a:pt x="694" y="558"/>
                  </a:moveTo>
                  <a:lnTo>
                    <a:pt x="694" y="558"/>
                  </a:lnTo>
                  <a:lnTo>
                    <a:pt x="695" y="558"/>
                  </a:lnTo>
                  <a:lnTo>
                    <a:pt x="698" y="556"/>
                  </a:lnTo>
                  <a:lnTo>
                    <a:pt x="700" y="555"/>
                  </a:lnTo>
                  <a:lnTo>
                    <a:pt x="701" y="553"/>
                  </a:lnTo>
                  <a:lnTo>
                    <a:pt x="701" y="553"/>
                  </a:lnTo>
                  <a:lnTo>
                    <a:pt x="700" y="553"/>
                  </a:lnTo>
                  <a:lnTo>
                    <a:pt x="700" y="552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8" y="552"/>
                  </a:lnTo>
                  <a:lnTo>
                    <a:pt x="695" y="553"/>
                  </a:lnTo>
                  <a:lnTo>
                    <a:pt x="695" y="555"/>
                  </a:lnTo>
                  <a:lnTo>
                    <a:pt x="694" y="558"/>
                  </a:lnTo>
                  <a:lnTo>
                    <a:pt x="694" y="558"/>
                  </a:lnTo>
                  <a:close/>
                  <a:moveTo>
                    <a:pt x="492" y="550"/>
                  </a:moveTo>
                  <a:lnTo>
                    <a:pt x="492" y="550"/>
                  </a:lnTo>
                  <a:lnTo>
                    <a:pt x="492" y="556"/>
                  </a:lnTo>
                  <a:lnTo>
                    <a:pt x="495" y="561"/>
                  </a:lnTo>
                  <a:lnTo>
                    <a:pt x="495" y="561"/>
                  </a:lnTo>
                  <a:lnTo>
                    <a:pt x="495" y="555"/>
                  </a:lnTo>
                  <a:lnTo>
                    <a:pt x="495" y="550"/>
                  </a:lnTo>
                  <a:lnTo>
                    <a:pt x="495" y="550"/>
                  </a:lnTo>
                  <a:lnTo>
                    <a:pt x="494" y="550"/>
                  </a:lnTo>
                  <a:lnTo>
                    <a:pt x="492" y="550"/>
                  </a:lnTo>
                  <a:lnTo>
                    <a:pt x="492" y="550"/>
                  </a:lnTo>
                  <a:close/>
                  <a:moveTo>
                    <a:pt x="415" y="553"/>
                  </a:moveTo>
                  <a:lnTo>
                    <a:pt x="415" y="553"/>
                  </a:lnTo>
                  <a:lnTo>
                    <a:pt x="410" y="550"/>
                  </a:lnTo>
                  <a:lnTo>
                    <a:pt x="410" y="550"/>
                  </a:lnTo>
                  <a:lnTo>
                    <a:pt x="412" y="555"/>
                  </a:lnTo>
                  <a:lnTo>
                    <a:pt x="413" y="555"/>
                  </a:lnTo>
                  <a:lnTo>
                    <a:pt x="415" y="553"/>
                  </a:lnTo>
                  <a:lnTo>
                    <a:pt x="415" y="553"/>
                  </a:lnTo>
                  <a:close/>
                  <a:moveTo>
                    <a:pt x="704" y="562"/>
                  </a:moveTo>
                  <a:lnTo>
                    <a:pt x="704" y="562"/>
                  </a:lnTo>
                  <a:lnTo>
                    <a:pt x="707" y="559"/>
                  </a:lnTo>
                  <a:lnTo>
                    <a:pt x="710" y="556"/>
                  </a:lnTo>
                  <a:lnTo>
                    <a:pt x="712" y="553"/>
                  </a:lnTo>
                  <a:lnTo>
                    <a:pt x="712" y="550"/>
                  </a:lnTo>
                  <a:lnTo>
                    <a:pt x="712" y="550"/>
                  </a:lnTo>
                  <a:lnTo>
                    <a:pt x="707" y="555"/>
                  </a:lnTo>
                  <a:lnTo>
                    <a:pt x="704" y="558"/>
                  </a:lnTo>
                  <a:lnTo>
                    <a:pt x="704" y="562"/>
                  </a:lnTo>
                  <a:lnTo>
                    <a:pt x="704" y="562"/>
                  </a:lnTo>
                  <a:close/>
                  <a:moveTo>
                    <a:pt x="131" y="555"/>
                  </a:moveTo>
                  <a:lnTo>
                    <a:pt x="131" y="555"/>
                  </a:lnTo>
                  <a:lnTo>
                    <a:pt x="131" y="556"/>
                  </a:lnTo>
                  <a:lnTo>
                    <a:pt x="131" y="556"/>
                  </a:lnTo>
                  <a:lnTo>
                    <a:pt x="137" y="556"/>
                  </a:lnTo>
                  <a:lnTo>
                    <a:pt x="137" y="556"/>
                  </a:lnTo>
                  <a:lnTo>
                    <a:pt x="137" y="553"/>
                  </a:lnTo>
                  <a:lnTo>
                    <a:pt x="136" y="552"/>
                  </a:lnTo>
                  <a:lnTo>
                    <a:pt x="136" y="552"/>
                  </a:lnTo>
                  <a:lnTo>
                    <a:pt x="136" y="552"/>
                  </a:lnTo>
                  <a:lnTo>
                    <a:pt x="134" y="552"/>
                  </a:lnTo>
                  <a:lnTo>
                    <a:pt x="133" y="552"/>
                  </a:lnTo>
                  <a:lnTo>
                    <a:pt x="131" y="553"/>
                  </a:lnTo>
                  <a:lnTo>
                    <a:pt x="131" y="555"/>
                  </a:lnTo>
                  <a:lnTo>
                    <a:pt x="131" y="555"/>
                  </a:lnTo>
                  <a:close/>
                  <a:moveTo>
                    <a:pt x="267" y="553"/>
                  </a:moveTo>
                  <a:lnTo>
                    <a:pt x="267" y="553"/>
                  </a:lnTo>
                  <a:lnTo>
                    <a:pt x="268" y="552"/>
                  </a:lnTo>
                  <a:lnTo>
                    <a:pt x="270" y="553"/>
                  </a:lnTo>
                  <a:lnTo>
                    <a:pt x="271" y="553"/>
                  </a:lnTo>
                  <a:lnTo>
                    <a:pt x="273" y="552"/>
                  </a:lnTo>
                  <a:lnTo>
                    <a:pt x="273" y="552"/>
                  </a:lnTo>
                  <a:lnTo>
                    <a:pt x="271" y="552"/>
                  </a:lnTo>
                  <a:lnTo>
                    <a:pt x="270" y="552"/>
                  </a:lnTo>
                  <a:lnTo>
                    <a:pt x="267" y="553"/>
                  </a:lnTo>
                  <a:lnTo>
                    <a:pt x="267" y="553"/>
                  </a:lnTo>
                  <a:close/>
                  <a:moveTo>
                    <a:pt x="569" y="567"/>
                  </a:moveTo>
                  <a:lnTo>
                    <a:pt x="569" y="567"/>
                  </a:lnTo>
                  <a:lnTo>
                    <a:pt x="572" y="567"/>
                  </a:lnTo>
                  <a:lnTo>
                    <a:pt x="575" y="567"/>
                  </a:lnTo>
                  <a:lnTo>
                    <a:pt x="579" y="562"/>
                  </a:lnTo>
                  <a:lnTo>
                    <a:pt x="584" y="558"/>
                  </a:lnTo>
                  <a:lnTo>
                    <a:pt x="588" y="553"/>
                  </a:lnTo>
                  <a:lnTo>
                    <a:pt x="588" y="553"/>
                  </a:lnTo>
                  <a:lnTo>
                    <a:pt x="588" y="552"/>
                  </a:lnTo>
                  <a:lnTo>
                    <a:pt x="587" y="552"/>
                  </a:lnTo>
                  <a:lnTo>
                    <a:pt x="587" y="552"/>
                  </a:lnTo>
                  <a:lnTo>
                    <a:pt x="582" y="555"/>
                  </a:lnTo>
                  <a:lnTo>
                    <a:pt x="578" y="559"/>
                  </a:lnTo>
                  <a:lnTo>
                    <a:pt x="569" y="567"/>
                  </a:lnTo>
                  <a:lnTo>
                    <a:pt x="569" y="567"/>
                  </a:lnTo>
                  <a:close/>
                  <a:moveTo>
                    <a:pt x="680" y="555"/>
                  </a:moveTo>
                  <a:lnTo>
                    <a:pt x="680" y="555"/>
                  </a:lnTo>
                  <a:lnTo>
                    <a:pt x="678" y="559"/>
                  </a:lnTo>
                  <a:lnTo>
                    <a:pt x="678" y="564"/>
                  </a:lnTo>
                  <a:lnTo>
                    <a:pt x="678" y="564"/>
                  </a:lnTo>
                  <a:lnTo>
                    <a:pt x="683" y="559"/>
                  </a:lnTo>
                  <a:lnTo>
                    <a:pt x="688" y="552"/>
                  </a:lnTo>
                  <a:lnTo>
                    <a:pt x="688" y="552"/>
                  </a:lnTo>
                  <a:lnTo>
                    <a:pt x="683" y="552"/>
                  </a:lnTo>
                  <a:lnTo>
                    <a:pt x="680" y="555"/>
                  </a:lnTo>
                  <a:lnTo>
                    <a:pt x="680" y="555"/>
                  </a:lnTo>
                  <a:close/>
                  <a:moveTo>
                    <a:pt x="377" y="558"/>
                  </a:moveTo>
                  <a:lnTo>
                    <a:pt x="377" y="558"/>
                  </a:lnTo>
                  <a:lnTo>
                    <a:pt x="378" y="556"/>
                  </a:lnTo>
                  <a:lnTo>
                    <a:pt x="380" y="556"/>
                  </a:lnTo>
                  <a:lnTo>
                    <a:pt x="380" y="553"/>
                  </a:lnTo>
                  <a:lnTo>
                    <a:pt x="380" y="553"/>
                  </a:lnTo>
                  <a:lnTo>
                    <a:pt x="378" y="552"/>
                  </a:lnTo>
                  <a:lnTo>
                    <a:pt x="375" y="552"/>
                  </a:lnTo>
                  <a:lnTo>
                    <a:pt x="375" y="552"/>
                  </a:lnTo>
                  <a:lnTo>
                    <a:pt x="377" y="555"/>
                  </a:lnTo>
                  <a:lnTo>
                    <a:pt x="377" y="558"/>
                  </a:lnTo>
                  <a:lnTo>
                    <a:pt x="377" y="558"/>
                  </a:lnTo>
                  <a:close/>
                  <a:moveTo>
                    <a:pt x="390" y="556"/>
                  </a:moveTo>
                  <a:lnTo>
                    <a:pt x="390" y="556"/>
                  </a:lnTo>
                  <a:lnTo>
                    <a:pt x="390" y="553"/>
                  </a:lnTo>
                  <a:lnTo>
                    <a:pt x="389" y="552"/>
                  </a:lnTo>
                  <a:lnTo>
                    <a:pt x="387" y="552"/>
                  </a:lnTo>
                  <a:lnTo>
                    <a:pt x="387" y="552"/>
                  </a:lnTo>
                  <a:lnTo>
                    <a:pt x="387" y="553"/>
                  </a:lnTo>
                  <a:lnTo>
                    <a:pt x="387" y="555"/>
                  </a:lnTo>
                  <a:lnTo>
                    <a:pt x="389" y="556"/>
                  </a:lnTo>
                  <a:lnTo>
                    <a:pt x="390" y="556"/>
                  </a:lnTo>
                  <a:lnTo>
                    <a:pt x="390" y="556"/>
                  </a:lnTo>
                  <a:close/>
                  <a:moveTo>
                    <a:pt x="303" y="555"/>
                  </a:moveTo>
                  <a:lnTo>
                    <a:pt x="303" y="555"/>
                  </a:lnTo>
                  <a:lnTo>
                    <a:pt x="314" y="556"/>
                  </a:lnTo>
                  <a:lnTo>
                    <a:pt x="314" y="556"/>
                  </a:lnTo>
                  <a:lnTo>
                    <a:pt x="312" y="553"/>
                  </a:lnTo>
                  <a:lnTo>
                    <a:pt x="309" y="553"/>
                  </a:lnTo>
                  <a:lnTo>
                    <a:pt x="303" y="555"/>
                  </a:lnTo>
                  <a:lnTo>
                    <a:pt x="303" y="555"/>
                  </a:lnTo>
                  <a:close/>
                  <a:moveTo>
                    <a:pt x="322" y="555"/>
                  </a:moveTo>
                  <a:lnTo>
                    <a:pt x="322" y="555"/>
                  </a:lnTo>
                  <a:lnTo>
                    <a:pt x="322" y="556"/>
                  </a:lnTo>
                  <a:lnTo>
                    <a:pt x="325" y="556"/>
                  </a:lnTo>
                  <a:lnTo>
                    <a:pt x="326" y="556"/>
                  </a:lnTo>
                  <a:lnTo>
                    <a:pt x="326" y="555"/>
                  </a:lnTo>
                  <a:lnTo>
                    <a:pt x="326" y="555"/>
                  </a:lnTo>
                  <a:lnTo>
                    <a:pt x="323" y="555"/>
                  </a:lnTo>
                  <a:lnTo>
                    <a:pt x="322" y="555"/>
                  </a:lnTo>
                  <a:lnTo>
                    <a:pt x="322" y="555"/>
                  </a:lnTo>
                  <a:close/>
                  <a:moveTo>
                    <a:pt x="602" y="573"/>
                  </a:moveTo>
                  <a:lnTo>
                    <a:pt x="602" y="573"/>
                  </a:lnTo>
                  <a:lnTo>
                    <a:pt x="605" y="576"/>
                  </a:lnTo>
                  <a:lnTo>
                    <a:pt x="607" y="579"/>
                  </a:lnTo>
                  <a:lnTo>
                    <a:pt x="608" y="582"/>
                  </a:lnTo>
                  <a:lnTo>
                    <a:pt x="611" y="585"/>
                  </a:lnTo>
                  <a:lnTo>
                    <a:pt x="611" y="585"/>
                  </a:lnTo>
                  <a:lnTo>
                    <a:pt x="614" y="570"/>
                  </a:lnTo>
                  <a:lnTo>
                    <a:pt x="614" y="562"/>
                  </a:lnTo>
                  <a:lnTo>
                    <a:pt x="614" y="555"/>
                  </a:lnTo>
                  <a:lnTo>
                    <a:pt x="614" y="555"/>
                  </a:lnTo>
                  <a:lnTo>
                    <a:pt x="602" y="573"/>
                  </a:lnTo>
                  <a:lnTo>
                    <a:pt x="602" y="573"/>
                  </a:lnTo>
                  <a:close/>
                  <a:moveTo>
                    <a:pt x="76" y="588"/>
                  </a:moveTo>
                  <a:lnTo>
                    <a:pt x="76" y="588"/>
                  </a:lnTo>
                  <a:lnTo>
                    <a:pt x="82" y="587"/>
                  </a:lnTo>
                  <a:lnTo>
                    <a:pt x="88" y="588"/>
                  </a:lnTo>
                  <a:lnTo>
                    <a:pt x="102" y="593"/>
                  </a:lnTo>
                  <a:lnTo>
                    <a:pt x="102" y="593"/>
                  </a:lnTo>
                  <a:lnTo>
                    <a:pt x="101" y="588"/>
                  </a:lnTo>
                  <a:lnTo>
                    <a:pt x="99" y="587"/>
                  </a:lnTo>
                  <a:lnTo>
                    <a:pt x="91" y="582"/>
                  </a:lnTo>
                  <a:lnTo>
                    <a:pt x="91" y="582"/>
                  </a:lnTo>
                  <a:lnTo>
                    <a:pt x="87" y="585"/>
                  </a:lnTo>
                  <a:lnTo>
                    <a:pt x="84" y="587"/>
                  </a:lnTo>
                  <a:lnTo>
                    <a:pt x="81" y="585"/>
                  </a:lnTo>
                  <a:lnTo>
                    <a:pt x="78" y="582"/>
                  </a:lnTo>
                  <a:lnTo>
                    <a:pt x="73" y="573"/>
                  </a:lnTo>
                  <a:lnTo>
                    <a:pt x="69" y="565"/>
                  </a:lnTo>
                  <a:lnTo>
                    <a:pt x="69" y="565"/>
                  </a:lnTo>
                  <a:lnTo>
                    <a:pt x="61" y="559"/>
                  </a:lnTo>
                  <a:lnTo>
                    <a:pt x="55" y="556"/>
                  </a:lnTo>
                  <a:lnTo>
                    <a:pt x="55" y="556"/>
                  </a:lnTo>
                  <a:lnTo>
                    <a:pt x="55" y="562"/>
                  </a:lnTo>
                  <a:lnTo>
                    <a:pt x="56" y="567"/>
                  </a:lnTo>
                  <a:lnTo>
                    <a:pt x="58" y="571"/>
                  </a:lnTo>
                  <a:lnTo>
                    <a:pt x="61" y="574"/>
                  </a:lnTo>
                  <a:lnTo>
                    <a:pt x="69" y="582"/>
                  </a:lnTo>
                  <a:lnTo>
                    <a:pt x="76" y="588"/>
                  </a:lnTo>
                  <a:lnTo>
                    <a:pt x="76" y="588"/>
                  </a:lnTo>
                  <a:close/>
                  <a:moveTo>
                    <a:pt x="73" y="562"/>
                  </a:moveTo>
                  <a:lnTo>
                    <a:pt x="73" y="562"/>
                  </a:lnTo>
                  <a:lnTo>
                    <a:pt x="78" y="565"/>
                  </a:lnTo>
                  <a:lnTo>
                    <a:pt x="82" y="570"/>
                  </a:lnTo>
                  <a:lnTo>
                    <a:pt x="87" y="573"/>
                  </a:lnTo>
                  <a:lnTo>
                    <a:pt x="93" y="574"/>
                  </a:lnTo>
                  <a:lnTo>
                    <a:pt x="93" y="574"/>
                  </a:lnTo>
                  <a:lnTo>
                    <a:pt x="88" y="568"/>
                  </a:lnTo>
                  <a:lnTo>
                    <a:pt x="84" y="564"/>
                  </a:lnTo>
                  <a:lnTo>
                    <a:pt x="70" y="556"/>
                  </a:lnTo>
                  <a:lnTo>
                    <a:pt x="70" y="556"/>
                  </a:lnTo>
                  <a:lnTo>
                    <a:pt x="70" y="558"/>
                  </a:lnTo>
                  <a:lnTo>
                    <a:pt x="72" y="559"/>
                  </a:lnTo>
                  <a:lnTo>
                    <a:pt x="73" y="562"/>
                  </a:lnTo>
                  <a:lnTo>
                    <a:pt x="73" y="562"/>
                  </a:lnTo>
                  <a:close/>
                  <a:moveTo>
                    <a:pt x="442" y="558"/>
                  </a:moveTo>
                  <a:lnTo>
                    <a:pt x="442" y="558"/>
                  </a:lnTo>
                  <a:lnTo>
                    <a:pt x="444" y="571"/>
                  </a:lnTo>
                  <a:lnTo>
                    <a:pt x="444" y="571"/>
                  </a:lnTo>
                  <a:lnTo>
                    <a:pt x="451" y="573"/>
                  </a:lnTo>
                  <a:lnTo>
                    <a:pt x="457" y="576"/>
                  </a:lnTo>
                  <a:lnTo>
                    <a:pt x="457" y="576"/>
                  </a:lnTo>
                  <a:lnTo>
                    <a:pt x="454" y="571"/>
                  </a:lnTo>
                  <a:lnTo>
                    <a:pt x="451" y="567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4" y="556"/>
                  </a:lnTo>
                  <a:lnTo>
                    <a:pt x="442" y="558"/>
                  </a:lnTo>
                  <a:lnTo>
                    <a:pt x="442" y="558"/>
                  </a:lnTo>
                  <a:close/>
                  <a:moveTo>
                    <a:pt x="564" y="562"/>
                  </a:moveTo>
                  <a:lnTo>
                    <a:pt x="564" y="562"/>
                  </a:lnTo>
                  <a:lnTo>
                    <a:pt x="567" y="562"/>
                  </a:lnTo>
                  <a:lnTo>
                    <a:pt x="569" y="562"/>
                  </a:lnTo>
                  <a:lnTo>
                    <a:pt x="569" y="562"/>
                  </a:lnTo>
                  <a:lnTo>
                    <a:pt x="567" y="559"/>
                  </a:lnTo>
                  <a:lnTo>
                    <a:pt x="566" y="558"/>
                  </a:lnTo>
                  <a:lnTo>
                    <a:pt x="566" y="558"/>
                  </a:lnTo>
                  <a:lnTo>
                    <a:pt x="566" y="561"/>
                  </a:lnTo>
                  <a:lnTo>
                    <a:pt x="564" y="562"/>
                  </a:lnTo>
                  <a:lnTo>
                    <a:pt x="564" y="562"/>
                  </a:lnTo>
                  <a:close/>
                  <a:moveTo>
                    <a:pt x="253" y="564"/>
                  </a:moveTo>
                  <a:lnTo>
                    <a:pt x="253" y="564"/>
                  </a:lnTo>
                  <a:lnTo>
                    <a:pt x="253" y="565"/>
                  </a:lnTo>
                  <a:lnTo>
                    <a:pt x="255" y="570"/>
                  </a:lnTo>
                  <a:lnTo>
                    <a:pt x="255" y="570"/>
                  </a:lnTo>
                  <a:lnTo>
                    <a:pt x="267" y="571"/>
                  </a:lnTo>
                  <a:lnTo>
                    <a:pt x="273" y="573"/>
                  </a:lnTo>
                  <a:lnTo>
                    <a:pt x="279" y="573"/>
                  </a:lnTo>
                  <a:lnTo>
                    <a:pt x="279" y="573"/>
                  </a:lnTo>
                  <a:lnTo>
                    <a:pt x="279" y="565"/>
                  </a:lnTo>
                  <a:lnTo>
                    <a:pt x="277" y="562"/>
                  </a:lnTo>
                  <a:lnTo>
                    <a:pt x="274" y="559"/>
                  </a:lnTo>
                  <a:lnTo>
                    <a:pt x="270" y="559"/>
                  </a:lnTo>
                  <a:lnTo>
                    <a:pt x="261" y="561"/>
                  </a:lnTo>
                  <a:lnTo>
                    <a:pt x="253" y="564"/>
                  </a:lnTo>
                  <a:lnTo>
                    <a:pt x="253" y="564"/>
                  </a:lnTo>
                  <a:close/>
                  <a:moveTo>
                    <a:pt x="505" y="565"/>
                  </a:moveTo>
                  <a:lnTo>
                    <a:pt x="505" y="565"/>
                  </a:lnTo>
                  <a:lnTo>
                    <a:pt x="508" y="567"/>
                  </a:lnTo>
                  <a:lnTo>
                    <a:pt x="512" y="567"/>
                  </a:lnTo>
                  <a:lnTo>
                    <a:pt x="512" y="567"/>
                  </a:lnTo>
                  <a:lnTo>
                    <a:pt x="509" y="562"/>
                  </a:lnTo>
                  <a:lnTo>
                    <a:pt x="508" y="559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2"/>
                  </a:lnTo>
                  <a:lnTo>
                    <a:pt x="505" y="565"/>
                  </a:lnTo>
                  <a:lnTo>
                    <a:pt x="505" y="565"/>
                  </a:lnTo>
                  <a:close/>
                  <a:moveTo>
                    <a:pt x="221" y="562"/>
                  </a:moveTo>
                  <a:lnTo>
                    <a:pt x="221" y="562"/>
                  </a:lnTo>
                  <a:lnTo>
                    <a:pt x="224" y="564"/>
                  </a:lnTo>
                  <a:lnTo>
                    <a:pt x="229" y="565"/>
                  </a:lnTo>
                  <a:lnTo>
                    <a:pt x="233" y="564"/>
                  </a:lnTo>
                  <a:lnTo>
                    <a:pt x="235" y="564"/>
                  </a:lnTo>
                  <a:lnTo>
                    <a:pt x="235" y="562"/>
                  </a:lnTo>
                  <a:lnTo>
                    <a:pt x="235" y="562"/>
                  </a:lnTo>
                  <a:lnTo>
                    <a:pt x="235" y="559"/>
                  </a:lnTo>
                  <a:lnTo>
                    <a:pt x="235" y="559"/>
                  </a:lnTo>
                  <a:lnTo>
                    <a:pt x="227" y="559"/>
                  </a:lnTo>
                  <a:lnTo>
                    <a:pt x="224" y="559"/>
                  </a:lnTo>
                  <a:lnTo>
                    <a:pt x="221" y="562"/>
                  </a:lnTo>
                  <a:lnTo>
                    <a:pt x="221" y="562"/>
                  </a:lnTo>
                  <a:close/>
                  <a:moveTo>
                    <a:pt x="284" y="570"/>
                  </a:moveTo>
                  <a:lnTo>
                    <a:pt x="284" y="570"/>
                  </a:lnTo>
                  <a:lnTo>
                    <a:pt x="287" y="570"/>
                  </a:lnTo>
                  <a:lnTo>
                    <a:pt x="288" y="570"/>
                  </a:lnTo>
                  <a:lnTo>
                    <a:pt x="288" y="570"/>
                  </a:lnTo>
                  <a:lnTo>
                    <a:pt x="288" y="571"/>
                  </a:lnTo>
                  <a:lnTo>
                    <a:pt x="290" y="573"/>
                  </a:lnTo>
                  <a:lnTo>
                    <a:pt x="290" y="573"/>
                  </a:lnTo>
                  <a:lnTo>
                    <a:pt x="305" y="574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1"/>
                  </a:lnTo>
                  <a:lnTo>
                    <a:pt x="314" y="567"/>
                  </a:lnTo>
                  <a:lnTo>
                    <a:pt x="309" y="564"/>
                  </a:lnTo>
                  <a:lnTo>
                    <a:pt x="303" y="562"/>
                  </a:lnTo>
                  <a:lnTo>
                    <a:pt x="293" y="561"/>
                  </a:lnTo>
                  <a:lnTo>
                    <a:pt x="282" y="559"/>
                  </a:lnTo>
                  <a:lnTo>
                    <a:pt x="282" y="559"/>
                  </a:lnTo>
                  <a:lnTo>
                    <a:pt x="284" y="564"/>
                  </a:lnTo>
                  <a:lnTo>
                    <a:pt x="284" y="570"/>
                  </a:lnTo>
                  <a:lnTo>
                    <a:pt x="284" y="570"/>
                  </a:lnTo>
                  <a:close/>
                  <a:moveTo>
                    <a:pt x="576" y="571"/>
                  </a:moveTo>
                  <a:lnTo>
                    <a:pt x="576" y="571"/>
                  </a:lnTo>
                  <a:lnTo>
                    <a:pt x="578" y="574"/>
                  </a:lnTo>
                  <a:lnTo>
                    <a:pt x="576" y="579"/>
                  </a:lnTo>
                  <a:lnTo>
                    <a:pt x="576" y="579"/>
                  </a:lnTo>
                  <a:lnTo>
                    <a:pt x="582" y="576"/>
                  </a:lnTo>
                  <a:lnTo>
                    <a:pt x="588" y="571"/>
                  </a:lnTo>
                  <a:lnTo>
                    <a:pt x="590" y="568"/>
                  </a:lnTo>
                  <a:lnTo>
                    <a:pt x="590" y="567"/>
                  </a:lnTo>
                  <a:lnTo>
                    <a:pt x="590" y="562"/>
                  </a:lnTo>
                  <a:lnTo>
                    <a:pt x="587" y="559"/>
                  </a:lnTo>
                  <a:lnTo>
                    <a:pt x="587" y="559"/>
                  </a:lnTo>
                  <a:lnTo>
                    <a:pt x="576" y="571"/>
                  </a:lnTo>
                  <a:lnTo>
                    <a:pt x="576" y="571"/>
                  </a:lnTo>
                  <a:close/>
                  <a:moveTo>
                    <a:pt x="357" y="561"/>
                  </a:moveTo>
                  <a:lnTo>
                    <a:pt x="357" y="561"/>
                  </a:lnTo>
                  <a:lnTo>
                    <a:pt x="358" y="567"/>
                  </a:lnTo>
                  <a:lnTo>
                    <a:pt x="361" y="573"/>
                  </a:lnTo>
                  <a:lnTo>
                    <a:pt x="361" y="573"/>
                  </a:lnTo>
                  <a:lnTo>
                    <a:pt x="364" y="571"/>
                  </a:lnTo>
                  <a:lnTo>
                    <a:pt x="366" y="56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61" y="561"/>
                  </a:lnTo>
                  <a:lnTo>
                    <a:pt x="357" y="561"/>
                  </a:lnTo>
                  <a:lnTo>
                    <a:pt x="357" y="561"/>
                  </a:lnTo>
                  <a:close/>
                  <a:moveTo>
                    <a:pt x="395" y="565"/>
                  </a:moveTo>
                  <a:lnTo>
                    <a:pt x="395" y="565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0" y="561"/>
                  </a:lnTo>
                  <a:lnTo>
                    <a:pt x="390" y="561"/>
                  </a:lnTo>
                  <a:lnTo>
                    <a:pt x="392" y="564"/>
                  </a:lnTo>
                  <a:lnTo>
                    <a:pt x="395" y="565"/>
                  </a:lnTo>
                  <a:lnTo>
                    <a:pt x="395" y="565"/>
                  </a:lnTo>
                  <a:close/>
                  <a:moveTo>
                    <a:pt x="172" y="562"/>
                  </a:moveTo>
                  <a:lnTo>
                    <a:pt x="172" y="562"/>
                  </a:lnTo>
                  <a:lnTo>
                    <a:pt x="174" y="564"/>
                  </a:lnTo>
                  <a:lnTo>
                    <a:pt x="177" y="564"/>
                  </a:lnTo>
                  <a:lnTo>
                    <a:pt x="178" y="564"/>
                  </a:lnTo>
                  <a:lnTo>
                    <a:pt x="180" y="562"/>
                  </a:lnTo>
                  <a:lnTo>
                    <a:pt x="180" y="562"/>
                  </a:lnTo>
                  <a:lnTo>
                    <a:pt x="175" y="561"/>
                  </a:lnTo>
                  <a:lnTo>
                    <a:pt x="174" y="562"/>
                  </a:lnTo>
                  <a:lnTo>
                    <a:pt x="172" y="562"/>
                  </a:lnTo>
                  <a:lnTo>
                    <a:pt x="172" y="562"/>
                  </a:lnTo>
                  <a:close/>
                  <a:moveTo>
                    <a:pt x="332" y="564"/>
                  </a:moveTo>
                  <a:lnTo>
                    <a:pt x="332" y="564"/>
                  </a:lnTo>
                  <a:lnTo>
                    <a:pt x="334" y="565"/>
                  </a:lnTo>
                  <a:lnTo>
                    <a:pt x="337" y="565"/>
                  </a:lnTo>
                  <a:lnTo>
                    <a:pt x="337" y="565"/>
                  </a:lnTo>
                  <a:lnTo>
                    <a:pt x="335" y="562"/>
                  </a:lnTo>
                  <a:lnTo>
                    <a:pt x="335" y="561"/>
                  </a:lnTo>
                  <a:lnTo>
                    <a:pt x="334" y="561"/>
                  </a:lnTo>
                  <a:lnTo>
                    <a:pt x="334" y="561"/>
                  </a:lnTo>
                  <a:lnTo>
                    <a:pt x="332" y="562"/>
                  </a:lnTo>
                  <a:lnTo>
                    <a:pt x="332" y="564"/>
                  </a:lnTo>
                  <a:lnTo>
                    <a:pt x="332" y="564"/>
                  </a:lnTo>
                  <a:close/>
                  <a:moveTo>
                    <a:pt x="355" y="573"/>
                  </a:moveTo>
                  <a:lnTo>
                    <a:pt x="355" y="573"/>
                  </a:lnTo>
                  <a:lnTo>
                    <a:pt x="354" y="567"/>
                  </a:lnTo>
                  <a:lnTo>
                    <a:pt x="351" y="562"/>
                  </a:lnTo>
                  <a:lnTo>
                    <a:pt x="351" y="562"/>
                  </a:lnTo>
                  <a:lnTo>
                    <a:pt x="346" y="561"/>
                  </a:lnTo>
                  <a:lnTo>
                    <a:pt x="341" y="561"/>
                  </a:lnTo>
                  <a:lnTo>
                    <a:pt x="341" y="561"/>
                  </a:lnTo>
                  <a:lnTo>
                    <a:pt x="343" y="565"/>
                  </a:lnTo>
                  <a:lnTo>
                    <a:pt x="346" y="568"/>
                  </a:lnTo>
                  <a:lnTo>
                    <a:pt x="355" y="573"/>
                  </a:lnTo>
                  <a:lnTo>
                    <a:pt x="355" y="573"/>
                  </a:lnTo>
                  <a:close/>
                  <a:moveTo>
                    <a:pt x="404" y="567"/>
                  </a:moveTo>
                  <a:lnTo>
                    <a:pt x="404" y="567"/>
                  </a:lnTo>
                  <a:lnTo>
                    <a:pt x="402" y="564"/>
                  </a:lnTo>
                  <a:lnTo>
                    <a:pt x="399" y="561"/>
                  </a:lnTo>
                  <a:lnTo>
                    <a:pt x="399" y="561"/>
                  </a:lnTo>
                  <a:lnTo>
                    <a:pt x="401" y="565"/>
                  </a:lnTo>
                  <a:lnTo>
                    <a:pt x="401" y="567"/>
                  </a:lnTo>
                  <a:lnTo>
                    <a:pt x="404" y="567"/>
                  </a:lnTo>
                  <a:lnTo>
                    <a:pt x="404" y="567"/>
                  </a:lnTo>
                  <a:close/>
                  <a:moveTo>
                    <a:pt x="140" y="577"/>
                  </a:moveTo>
                  <a:lnTo>
                    <a:pt x="140" y="577"/>
                  </a:lnTo>
                  <a:lnTo>
                    <a:pt x="142" y="577"/>
                  </a:lnTo>
                  <a:lnTo>
                    <a:pt x="143" y="579"/>
                  </a:lnTo>
                  <a:lnTo>
                    <a:pt x="143" y="579"/>
                  </a:lnTo>
                  <a:lnTo>
                    <a:pt x="148" y="574"/>
                  </a:lnTo>
                  <a:lnTo>
                    <a:pt x="152" y="573"/>
                  </a:lnTo>
                  <a:lnTo>
                    <a:pt x="157" y="570"/>
                  </a:lnTo>
                  <a:lnTo>
                    <a:pt x="160" y="567"/>
                  </a:lnTo>
                  <a:lnTo>
                    <a:pt x="160" y="567"/>
                  </a:lnTo>
                  <a:lnTo>
                    <a:pt x="159" y="565"/>
                  </a:lnTo>
                  <a:lnTo>
                    <a:pt x="159" y="562"/>
                  </a:lnTo>
                  <a:lnTo>
                    <a:pt x="159" y="562"/>
                  </a:lnTo>
                  <a:lnTo>
                    <a:pt x="151" y="562"/>
                  </a:lnTo>
                  <a:lnTo>
                    <a:pt x="142" y="562"/>
                  </a:lnTo>
                  <a:lnTo>
                    <a:pt x="142" y="562"/>
                  </a:lnTo>
                  <a:lnTo>
                    <a:pt x="140" y="570"/>
                  </a:lnTo>
                  <a:lnTo>
                    <a:pt x="140" y="577"/>
                  </a:lnTo>
                  <a:lnTo>
                    <a:pt x="140" y="577"/>
                  </a:lnTo>
                  <a:close/>
                  <a:moveTo>
                    <a:pt x="165" y="567"/>
                  </a:moveTo>
                  <a:lnTo>
                    <a:pt x="165" y="567"/>
                  </a:lnTo>
                  <a:lnTo>
                    <a:pt x="166" y="567"/>
                  </a:lnTo>
                  <a:lnTo>
                    <a:pt x="168" y="567"/>
                  </a:lnTo>
                  <a:lnTo>
                    <a:pt x="168" y="567"/>
                  </a:lnTo>
                  <a:lnTo>
                    <a:pt x="166" y="562"/>
                  </a:lnTo>
                  <a:lnTo>
                    <a:pt x="166" y="562"/>
                  </a:lnTo>
                  <a:lnTo>
                    <a:pt x="165" y="562"/>
                  </a:lnTo>
                  <a:lnTo>
                    <a:pt x="165" y="562"/>
                  </a:lnTo>
                  <a:lnTo>
                    <a:pt x="165" y="567"/>
                  </a:lnTo>
                  <a:lnTo>
                    <a:pt x="165" y="567"/>
                  </a:lnTo>
                  <a:close/>
                  <a:moveTo>
                    <a:pt x="378" y="571"/>
                  </a:moveTo>
                  <a:lnTo>
                    <a:pt x="378" y="571"/>
                  </a:lnTo>
                  <a:lnTo>
                    <a:pt x="378" y="570"/>
                  </a:lnTo>
                  <a:lnTo>
                    <a:pt x="378" y="568"/>
                  </a:lnTo>
                  <a:lnTo>
                    <a:pt x="377" y="567"/>
                  </a:lnTo>
                  <a:lnTo>
                    <a:pt x="377" y="564"/>
                  </a:lnTo>
                  <a:lnTo>
                    <a:pt x="377" y="564"/>
                  </a:lnTo>
                  <a:lnTo>
                    <a:pt x="375" y="562"/>
                  </a:lnTo>
                  <a:lnTo>
                    <a:pt x="373" y="562"/>
                  </a:lnTo>
                  <a:lnTo>
                    <a:pt x="372" y="562"/>
                  </a:lnTo>
                  <a:lnTo>
                    <a:pt x="372" y="562"/>
                  </a:lnTo>
                  <a:lnTo>
                    <a:pt x="373" y="565"/>
                  </a:lnTo>
                  <a:lnTo>
                    <a:pt x="375" y="568"/>
                  </a:lnTo>
                  <a:lnTo>
                    <a:pt x="375" y="570"/>
                  </a:lnTo>
                  <a:lnTo>
                    <a:pt x="378" y="571"/>
                  </a:lnTo>
                  <a:lnTo>
                    <a:pt x="378" y="571"/>
                  </a:lnTo>
                  <a:close/>
                  <a:moveTo>
                    <a:pt x="526" y="564"/>
                  </a:moveTo>
                  <a:lnTo>
                    <a:pt x="526" y="564"/>
                  </a:lnTo>
                  <a:lnTo>
                    <a:pt x="526" y="571"/>
                  </a:lnTo>
                  <a:lnTo>
                    <a:pt x="526" y="571"/>
                  </a:lnTo>
                  <a:lnTo>
                    <a:pt x="527" y="570"/>
                  </a:lnTo>
                  <a:lnTo>
                    <a:pt x="529" y="567"/>
                  </a:lnTo>
                  <a:lnTo>
                    <a:pt x="529" y="565"/>
                  </a:lnTo>
                  <a:lnTo>
                    <a:pt x="527" y="562"/>
                  </a:lnTo>
                  <a:lnTo>
                    <a:pt x="527" y="562"/>
                  </a:lnTo>
                  <a:lnTo>
                    <a:pt x="527" y="564"/>
                  </a:lnTo>
                  <a:lnTo>
                    <a:pt x="526" y="564"/>
                  </a:lnTo>
                  <a:lnTo>
                    <a:pt x="526" y="564"/>
                  </a:lnTo>
                  <a:close/>
                  <a:moveTo>
                    <a:pt x="552" y="567"/>
                  </a:moveTo>
                  <a:lnTo>
                    <a:pt x="552" y="567"/>
                  </a:lnTo>
                  <a:lnTo>
                    <a:pt x="553" y="565"/>
                  </a:lnTo>
                  <a:lnTo>
                    <a:pt x="553" y="562"/>
                  </a:lnTo>
                  <a:lnTo>
                    <a:pt x="553" y="562"/>
                  </a:lnTo>
                  <a:lnTo>
                    <a:pt x="552" y="562"/>
                  </a:lnTo>
                  <a:lnTo>
                    <a:pt x="552" y="562"/>
                  </a:lnTo>
                  <a:lnTo>
                    <a:pt x="552" y="564"/>
                  </a:lnTo>
                  <a:lnTo>
                    <a:pt x="552" y="567"/>
                  </a:lnTo>
                  <a:lnTo>
                    <a:pt x="552" y="567"/>
                  </a:lnTo>
                  <a:close/>
                  <a:moveTo>
                    <a:pt x="686" y="568"/>
                  </a:moveTo>
                  <a:lnTo>
                    <a:pt x="686" y="568"/>
                  </a:lnTo>
                  <a:lnTo>
                    <a:pt x="689" y="565"/>
                  </a:lnTo>
                  <a:lnTo>
                    <a:pt x="689" y="564"/>
                  </a:lnTo>
                  <a:lnTo>
                    <a:pt x="688" y="562"/>
                  </a:lnTo>
                  <a:lnTo>
                    <a:pt x="688" y="562"/>
                  </a:lnTo>
                  <a:lnTo>
                    <a:pt x="688" y="564"/>
                  </a:lnTo>
                  <a:lnTo>
                    <a:pt x="686" y="565"/>
                  </a:lnTo>
                  <a:lnTo>
                    <a:pt x="685" y="567"/>
                  </a:lnTo>
                  <a:lnTo>
                    <a:pt x="686" y="568"/>
                  </a:lnTo>
                  <a:lnTo>
                    <a:pt x="686" y="568"/>
                  </a:lnTo>
                  <a:close/>
                  <a:moveTo>
                    <a:pt x="96" y="567"/>
                  </a:moveTo>
                  <a:lnTo>
                    <a:pt x="96" y="567"/>
                  </a:lnTo>
                  <a:lnTo>
                    <a:pt x="107" y="577"/>
                  </a:lnTo>
                  <a:lnTo>
                    <a:pt x="113" y="584"/>
                  </a:lnTo>
                  <a:lnTo>
                    <a:pt x="119" y="587"/>
                  </a:lnTo>
                  <a:lnTo>
                    <a:pt x="119" y="587"/>
                  </a:lnTo>
                  <a:lnTo>
                    <a:pt x="114" y="574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07" y="564"/>
                  </a:lnTo>
                  <a:lnTo>
                    <a:pt x="104" y="565"/>
                  </a:lnTo>
                  <a:lnTo>
                    <a:pt x="101" y="565"/>
                  </a:lnTo>
                  <a:lnTo>
                    <a:pt x="96" y="567"/>
                  </a:lnTo>
                  <a:lnTo>
                    <a:pt x="96" y="567"/>
                  </a:lnTo>
                  <a:close/>
                  <a:moveTo>
                    <a:pt x="203" y="570"/>
                  </a:moveTo>
                  <a:lnTo>
                    <a:pt x="203" y="570"/>
                  </a:lnTo>
                  <a:lnTo>
                    <a:pt x="204" y="568"/>
                  </a:lnTo>
                  <a:lnTo>
                    <a:pt x="204" y="567"/>
                  </a:lnTo>
                  <a:lnTo>
                    <a:pt x="203" y="562"/>
                  </a:lnTo>
                  <a:lnTo>
                    <a:pt x="203" y="562"/>
                  </a:lnTo>
                  <a:lnTo>
                    <a:pt x="200" y="562"/>
                  </a:lnTo>
                  <a:lnTo>
                    <a:pt x="200" y="562"/>
                  </a:lnTo>
                  <a:lnTo>
                    <a:pt x="201" y="567"/>
                  </a:lnTo>
                  <a:lnTo>
                    <a:pt x="203" y="570"/>
                  </a:lnTo>
                  <a:lnTo>
                    <a:pt x="203" y="570"/>
                  </a:lnTo>
                  <a:close/>
                  <a:moveTo>
                    <a:pt x="651" y="565"/>
                  </a:moveTo>
                  <a:lnTo>
                    <a:pt x="651" y="565"/>
                  </a:lnTo>
                  <a:lnTo>
                    <a:pt x="654" y="565"/>
                  </a:lnTo>
                  <a:lnTo>
                    <a:pt x="654" y="564"/>
                  </a:lnTo>
                  <a:lnTo>
                    <a:pt x="654" y="564"/>
                  </a:lnTo>
                  <a:lnTo>
                    <a:pt x="654" y="564"/>
                  </a:lnTo>
                  <a:lnTo>
                    <a:pt x="653" y="564"/>
                  </a:lnTo>
                  <a:lnTo>
                    <a:pt x="651" y="565"/>
                  </a:lnTo>
                  <a:lnTo>
                    <a:pt x="651" y="565"/>
                  </a:lnTo>
                  <a:close/>
                  <a:moveTo>
                    <a:pt x="742" y="573"/>
                  </a:moveTo>
                  <a:lnTo>
                    <a:pt x="742" y="573"/>
                  </a:lnTo>
                  <a:lnTo>
                    <a:pt x="750" y="570"/>
                  </a:lnTo>
                  <a:lnTo>
                    <a:pt x="752" y="567"/>
                  </a:lnTo>
                  <a:lnTo>
                    <a:pt x="753" y="564"/>
                  </a:lnTo>
                  <a:lnTo>
                    <a:pt x="753" y="564"/>
                  </a:lnTo>
                  <a:lnTo>
                    <a:pt x="750" y="564"/>
                  </a:lnTo>
                  <a:lnTo>
                    <a:pt x="747" y="567"/>
                  </a:lnTo>
                  <a:lnTo>
                    <a:pt x="742" y="573"/>
                  </a:lnTo>
                  <a:lnTo>
                    <a:pt x="742" y="573"/>
                  </a:lnTo>
                  <a:close/>
                  <a:moveTo>
                    <a:pt x="186" y="567"/>
                  </a:moveTo>
                  <a:lnTo>
                    <a:pt x="186" y="567"/>
                  </a:lnTo>
                  <a:lnTo>
                    <a:pt x="186" y="577"/>
                  </a:lnTo>
                  <a:lnTo>
                    <a:pt x="186" y="587"/>
                  </a:lnTo>
                  <a:lnTo>
                    <a:pt x="186" y="587"/>
                  </a:lnTo>
                  <a:lnTo>
                    <a:pt x="198" y="584"/>
                  </a:lnTo>
                  <a:lnTo>
                    <a:pt x="212" y="581"/>
                  </a:lnTo>
                  <a:lnTo>
                    <a:pt x="212" y="581"/>
                  </a:lnTo>
                  <a:lnTo>
                    <a:pt x="212" y="579"/>
                  </a:lnTo>
                  <a:lnTo>
                    <a:pt x="210" y="577"/>
                  </a:lnTo>
                  <a:lnTo>
                    <a:pt x="209" y="573"/>
                  </a:lnTo>
                  <a:lnTo>
                    <a:pt x="209" y="573"/>
                  </a:lnTo>
                  <a:lnTo>
                    <a:pt x="207" y="577"/>
                  </a:lnTo>
                  <a:lnTo>
                    <a:pt x="206" y="579"/>
                  </a:lnTo>
                  <a:lnTo>
                    <a:pt x="203" y="579"/>
                  </a:lnTo>
                  <a:lnTo>
                    <a:pt x="201" y="577"/>
                  </a:lnTo>
                  <a:lnTo>
                    <a:pt x="197" y="571"/>
                  </a:lnTo>
                  <a:lnTo>
                    <a:pt x="195" y="564"/>
                  </a:lnTo>
                  <a:lnTo>
                    <a:pt x="195" y="564"/>
                  </a:lnTo>
                  <a:lnTo>
                    <a:pt x="191" y="565"/>
                  </a:lnTo>
                  <a:lnTo>
                    <a:pt x="186" y="567"/>
                  </a:lnTo>
                  <a:lnTo>
                    <a:pt x="186" y="567"/>
                  </a:lnTo>
                  <a:close/>
                  <a:moveTo>
                    <a:pt x="468" y="573"/>
                  </a:moveTo>
                  <a:lnTo>
                    <a:pt x="468" y="573"/>
                  </a:lnTo>
                  <a:lnTo>
                    <a:pt x="468" y="570"/>
                  </a:lnTo>
                  <a:lnTo>
                    <a:pt x="468" y="565"/>
                  </a:lnTo>
                  <a:lnTo>
                    <a:pt x="468" y="565"/>
                  </a:lnTo>
                  <a:lnTo>
                    <a:pt x="465" y="564"/>
                  </a:lnTo>
                  <a:lnTo>
                    <a:pt x="465" y="564"/>
                  </a:lnTo>
                  <a:lnTo>
                    <a:pt x="465" y="570"/>
                  </a:lnTo>
                  <a:lnTo>
                    <a:pt x="466" y="573"/>
                  </a:lnTo>
                  <a:lnTo>
                    <a:pt x="468" y="573"/>
                  </a:lnTo>
                  <a:lnTo>
                    <a:pt x="468" y="573"/>
                  </a:lnTo>
                  <a:close/>
                  <a:moveTo>
                    <a:pt x="535" y="573"/>
                  </a:moveTo>
                  <a:lnTo>
                    <a:pt x="535" y="573"/>
                  </a:lnTo>
                  <a:lnTo>
                    <a:pt x="540" y="573"/>
                  </a:lnTo>
                  <a:lnTo>
                    <a:pt x="540" y="573"/>
                  </a:lnTo>
                  <a:lnTo>
                    <a:pt x="540" y="568"/>
                  </a:lnTo>
                  <a:lnTo>
                    <a:pt x="538" y="565"/>
                  </a:lnTo>
                  <a:lnTo>
                    <a:pt x="537" y="564"/>
                  </a:lnTo>
                  <a:lnTo>
                    <a:pt x="537" y="564"/>
                  </a:lnTo>
                  <a:lnTo>
                    <a:pt x="535" y="568"/>
                  </a:lnTo>
                  <a:lnTo>
                    <a:pt x="535" y="573"/>
                  </a:lnTo>
                  <a:lnTo>
                    <a:pt x="535" y="573"/>
                  </a:lnTo>
                  <a:close/>
                  <a:moveTo>
                    <a:pt x="549" y="576"/>
                  </a:moveTo>
                  <a:lnTo>
                    <a:pt x="549" y="576"/>
                  </a:lnTo>
                  <a:lnTo>
                    <a:pt x="549" y="570"/>
                  </a:lnTo>
                  <a:lnTo>
                    <a:pt x="547" y="567"/>
                  </a:lnTo>
                  <a:lnTo>
                    <a:pt x="546" y="564"/>
                  </a:lnTo>
                  <a:lnTo>
                    <a:pt x="544" y="564"/>
                  </a:lnTo>
                  <a:lnTo>
                    <a:pt x="544" y="564"/>
                  </a:lnTo>
                  <a:lnTo>
                    <a:pt x="544" y="571"/>
                  </a:lnTo>
                  <a:lnTo>
                    <a:pt x="546" y="574"/>
                  </a:lnTo>
                  <a:lnTo>
                    <a:pt x="549" y="576"/>
                  </a:lnTo>
                  <a:lnTo>
                    <a:pt x="549" y="576"/>
                  </a:lnTo>
                  <a:close/>
                  <a:moveTo>
                    <a:pt x="216" y="576"/>
                  </a:moveTo>
                  <a:lnTo>
                    <a:pt x="216" y="576"/>
                  </a:lnTo>
                  <a:lnTo>
                    <a:pt x="219" y="573"/>
                  </a:lnTo>
                  <a:lnTo>
                    <a:pt x="219" y="573"/>
                  </a:lnTo>
                  <a:lnTo>
                    <a:pt x="216" y="567"/>
                  </a:lnTo>
                  <a:lnTo>
                    <a:pt x="216" y="567"/>
                  </a:lnTo>
                  <a:lnTo>
                    <a:pt x="213" y="567"/>
                  </a:lnTo>
                  <a:lnTo>
                    <a:pt x="212" y="565"/>
                  </a:lnTo>
                  <a:lnTo>
                    <a:pt x="212" y="565"/>
                  </a:lnTo>
                  <a:lnTo>
                    <a:pt x="212" y="568"/>
                  </a:lnTo>
                  <a:lnTo>
                    <a:pt x="213" y="571"/>
                  </a:lnTo>
                  <a:lnTo>
                    <a:pt x="216" y="576"/>
                  </a:lnTo>
                  <a:lnTo>
                    <a:pt x="216" y="576"/>
                  </a:lnTo>
                  <a:close/>
                  <a:moveTo>
                    <a:pt x="492" y="576"/>
                  </a:moveTo>
                  <a:lnTo>
                    <a:pt x="492" y="576"/>
                  </a:lnTo>
                  <a:lnTo>
                    <a:pt x="492" y="573"/>
                  </a:lnTo>
                  <a:lnTo>
                    <a:pt x="491" y="568"/>
                  </a:lnTo>
                  <a:lnTo>
                    <a:pt x="488" y="567"/>
                  </a:lnTo>
                  <a:lnTo>
                    <a:pt x="485" y="565"/>
                  </a:lnTo>
                  <a:lnTo>
                    <a:pt x="483" y="567"/>
                  </a:lnTo>
                  <a:lnTo>
                    <a:pt x="483" y="567"/>
                  </a:lnTo>
                  <a:lnTo>
                    <a:pt x="488" y="573"/>
                  </a:lnTo>
                  <a:lnTo>
                    <a:pt x="489" y="574"/>
                  </a:lnTo>
                  <a:lnTo>
                    <a:pt x="492" y="576"/>
                  </a:lnTo>
                  <a:lnTo>
                    <a:pt x="492" y="576"/>
                  </a:lnTo>
                  <a:close/>
                  <a:moveTo>
                    <a:pt x="730" y="571"/>
                  </a:moveTo>
                  <a:lnTo>
                    <a:pt x="730" y="571"/>
                  </a:lnTo>
                  <a:lnTo>
                    <a:pt x="732" y="568"/>
                  </a:lnTo>
                  <a:lnTo>
                    <a:pt x="733" y="567"/>
                  </a:lnTo>
                  <a:lnTo>
                    <a:pt x="732" y="567"/>
                  </a:lnTo>
                  <a:lnTo>
                    <a:pt x="732" y="567"/>
                  </a:lnTo>
                  <a:lnTo>
                    <a:pt x="730" y="570"/>
                  </a:lnTo>
                  <a:lnTo>
                    <a:pt x="730" y="570"/>
                  </a:lnTo>
                  <a:lnTo>
                    <a:pt x="730" y="571"/>
                  </a:lnTo>
                  <a:lnTo>
                    <a:pt x="730" y="571"/>
                  </a:lnTo>
                  <a:close/>
                  <a:moveTo>
                    <a:pt x="175" y="568"/>
                  </a:moveTo>
                  <a:lnTo>
                    <a:pt x="175" y="568"/>
                  </a:lnTo>
                  <a:lnTo>
                    <a:pt x="178" y="574"/>
                  </a:lnTo>
                  <a:lnTo>
                    <a:pt x="181" y="577"/>
                  </a:lnTo>
                  <a:lnTo>
                    <a:pt x="181" y="577"/>
                  </a:lnTo>
                  <a:lnTo>
                    <a:pt x="181" y="571"/>
                  </a:lnTo>
                  <a:lnTo>
                    <a:pt x="181" y="570"/>
                  </a:lnTo>
                  <a:lnTo>
                    <a:pt x="180" y="567"/>
                  </a:lnTo>
                  <a:lnTo>
                    <a:pt x="180" y="567"/>
                  </a:lnTo>
                  <a:lnTo>
                    <a:pt x="178" y="568"/>
                  </a:lnTo>
                  <a:lnTo>
                    <a:pt x="175" y="568"/>
                  </a:lnTo>
                  <a:lnTo>
                    <a:pt x="175" y="568"/>
                  </a:lnTo>
                  <a:close/>
                  <a:moveTo>
                    <a:pt x="345" y="576"/>
                  </a:moveTo>
                  <a:lnTo>
                    <a:pt x="345" y="576"/>
                  </a:lnTo>
                  <a:lnTo>
                    <a:pt x="341" y="573"/>
                  </a:lnTo>
                  <a:lnTo>
                    <a:pt x="335" y="570"/>
                  </a:lnTo>
                  <a:lnTo>
                    <a:pt x="329" y="568"/>
                  </a:lnTo>
                  <a:lnTo>
                    <a:pt x="323" y="568"/>
                  </a:lnTo>
                  <a:lnTo>
                    <a:pt x="323" y="568"/>
                  </a:lnTo>
                  <a:lnTo>
                    <a:pt x="328" y="571"/>
                  </a:lnTo>
                  <a:lnTo>
                    <a:pt x="334" y="574"/>
                  </a:lnTo>
                  <a:lnTo>
                    <a:pt x="338" y="577"/>
                  </a:lnTo>
                  <a:lnTo>
                    <a:pt x="341" y="577"/>
                  </a:lnTo>
                  <a:lnTo>
                    <a:pt x="345" y="576"/>
                  </a:lnTo>
                  <a:lnTo>
                    <a:pt x="345" y="576"/>
                  </a:lnTo>
                  <a:close/>
                  <a:moveTo>
                    <a:pt x="392" y="584"/>
                  </a:moveTo>
                  <a:lnTo>
                    <a:pt x="392" y="584"/>
                  </a:lnTo>
                  <a:lnTo>
                    <a:pt x="392" y="584"/>
                  </a:lnTo>
                  <a:lnTo>
                    <a:pt x="393" y="584"/>
                  </a:lnTo>
                  <a:lnTo>
                    <a:pt x="393" y="584"/>
                  </a:lnTo>
                  <a:lnTo>
                    <a:pt x="392" y="574"/>
                  </a:lnTo>
                  <a:lnTo>
                    <a:pt x="390" y="571"/>
                  </a:lnTo>
                  <a:lnTo>
                    <a:pt x="387" y="568"/>
                  </a:lnTo>
                  <a:lnTo>
                    <a:pt x="387" y="568"/>
                  </a:lnTo>
                  <a:lnTo>
                    <a:pt x="386" y="573"/>
                  </a:lnTo>
                  <a:lnTo>
                    <a:pt x="387" y="577"/>
                  </a:lnTo>
                  <a:lnTo>
                    <a:pt x="389" y="581"/>
                  </a:lnTo>
                  <a:lnTo>
                    <a:pt x="392" y="584"/>
                  </a:lnTo>
                  <a:lnTo>
                    <a:pt x="392" y="584"/>
                  </a:lnTo>
                  <a:close/>
                  <a:moveTo>
                    <a:pt x="226" y="574"/>
                  </a:moveTo>
                  <a:lnTo>
                    <a:pt x="226" y="574"/>
                  </a:lnTo>
                  <a:lnTo>
                    <a:pt x="236" y="574"/>
                  </a:lnTo>
                  <a:lnTo>
                    <a:pt x="245" y="573"/>
                  </a:lnTo>
                  <a:lnTo>
                    <a:pt x="245" y="573"/>
                  </a:lnTo>
                  <a:lnTo>
                    <a:pt x="241" y="571"/>
                  </a:lnTo>
                  <a:lnTo>
                    <a:pt x="235" y="570"/>
                  </a:lnTo>
                  <a:lnTo>
                    <a:pt x="230" y="571"/>
                  </a:lnTo>
                  <a:lnTo>
                    <a:pt x="227" y="573"/>
                  </a:lnTo>
                  <a:lnTo>
                    <a:pt x="226" y="574"/>
                  </a:lnTo>
                  <a:lnTo>
                    <a:pt x="226" y="574"/>
                  </a:lnTo>
                  <a:close/>
                  <a:moveTo>
                    <a:pt x="563" y="576"/>
                  </a:moveTo>
                  <a:lnTo>
                    <a:pt x="563" y="576"/>
                  </a:lnTo>
                  <a:lnTo>
                    <a:pt x="566" y="576"/>
                  </a:lnTo>
                  <a:lnTo>
                    <a:pt x="567" y="574"/>
                  </a:lnTo>
                  <a:lnTo>
                    <a:pt x="569" y="573"/>
                  </a:lnTo>
                  <a:lnTo>
                    <a:pt x="569" y="573"/>
                  </a:lnTo>
                  <a:lnTo>
                    <a:pt x="567" y="571"/>
                  </a:lnTo>
                  <a:lnTo>
                    <a:pt x="564" y="570"/>
                  </a:lnTo>
                  <a:lnTo>
                    <a:pt x="564" y="570"/>
                  </a:lnTo>
                  <a:lnTo>
                    <a:pt x="563" y="576"/>
                  </a:lnTo>
                  <a:lnTo>
                    <a:pt x="563" y="576"/>
                  </a:lnTo>
                  <a:close/>
                  <a:moveTo>
                    <a:pt x="166" y="590"/>
                  </a:moveTo>
                  <a:lnTo>
                    <a:pt x="166" y="590"/>
                  </a:lnTo>
                  <a:lnTo>
                    <a:pt x="172" y="590"/>
                  </a:lnTo>
                  <a:lnTo>
                    <a:pt x="180" y="590"/>
                  </a:lnTo>
                  <a:lnTo>
                    <a:pt x="180" y="590"/>
                  </a:lnTo>
                  <a:lnTo>
                    <a:pt x="178" y="585"/>
                  </a:lnTo>
                  <a:lnTo>
                    <a:pt x="175" y="581"/>
                  </a:lnTo>
                  <a:lnTo>
                    <a:pt x="171" y="571"/>
                  </a:lnTo>
                  <a:lnTo>
                    <a:pt x="171" y="571"/>
                  </a:lnTo>
                  <a:lnTo>
                    <a:pt x="168" y="571"/>
                  </a:lnTo>
                  <a:lnTo>
                    <a:pt x="165" y="571"/>
                  </a:lnTo>
                  <a:lnTo>
                    <a:pt x="165" y="571"/>
                  </a:lnTo>
                  <a:lnTo>
                    <a:pt x="166" y="581"/>
                  </a:lnTo>
                  <a:lnTo>
                    <a:pt x="166" y="590"/>
                  </a:lnTo>
                  <a:lnTo>
                    <a:pt x="166" y="590"/>
                  </a:lnTo>
                  <a:close/>
                  <a:moveTo>
                    <a:pt x="688" y="571"/>
                  </a:moveTo>
                  <a:lnTo>
                    <a:pt x="688" y="571"/>
                  </a:lnTo>
                  <a:lnTo>
                    <a:pt x="678" y="582"/>
                  </a:lnTo>
                  <a:lnTo>
                    <a:pt x="674" y="588"/>
                  </a:lnTo>
                  <a:lnTo>
                    <a:pt x="669" y="593"/>
                  </a:lnTo>
                  <a:lnTo>
                    <a:pt x="669" y="593"/>
                  </a:lnTo>
                  <a:lnTo>
                    <a:pt x="683" y="585"/>
                  </a:lnTo>
                  <a:lnTo>
                    <a:pt x="688" y="579"/>
                  </a:lnTo>
                  <a:lnTo>
                    <a:pt x="691" y="571"/>
                  </a:lnTo>
                  <a:lnTo>
                    <a:pt x="691" y="571"/>
                  </a:lnTo>
                  <a:lnTo>
                    <a:pt x="688" y="571"/>
                  </a:lnTo>
                  <a:lnTo>
                    <a:pt x="688" y="571"/>
                  </a:lnTo>
                  <a:close/>
                  <a:moveTo>
                    <a:pt x="401" y="584"/>
                  </a:moveTo>
                  <a:lnTo>
                    <a:pt x="401" y="584"/>
                  </a:lnTo>
                  <a:lnTo>
                    <a:pt x="399" y="577"/>
                  </a:lnTo>
                  <a:lnTo>
                    <a:pt x="398" y="574"/>
                  </a:lnTo>
                  <a:lnTo>
                    <a:pt x="395" y="573"/>
                  </a:lnTo>
                  <a:lnTo>
                    <a:pt x="395" y="573"/>
                  </a:lnTo>
                  <a:lnTo>
                    <a:pt x="398" y="579"/>
                  </a:lnTo>
                  <a:lnTo>
                    <a:pt x="401" y="584"/>
                  </a:lnTo>
                  <a:lnTo>
                    <a:pt x="401" y="584"/>
                  </a:lnTo>
                  <a:close/>
                  <a:moveTo>
                    <a:pt x="503" y="585"/>
                  </a:moveTo>
                  <a:lnTo>
                    <a:pt x="503" y="585"/>
                  </a:lnTo>
                  <a:lnTo>
                    <a:pt x="505" y="590"/>
                  </a:lnTo>
                  <a:lnTo>
                    <a:pt x="506" y="593"/>
                  </a:lnTo>
                  <a:lnTo>
                    <a:pt x="509" y="600"/>
                  </a:lnTo>
                  <a:lnTo>
                    <a:pt x="509" y="600"/>
                  </a:lnTo>
                  <a:lnTo>
                    <a:pt x="514" y="597"/>
                  </a:lnTo>
                  <a:lnTo>
                    <a:pt x="517" y="596"/>
                  </a:lnTo>
                  <a:lnTo>
                    <a:pt x="517" y="596"/>
                  </a:lnTo>
                  <a:lnTo>
                    <a:pt x="515" y="582"/>
                  </a:lnTo>
                  <a:lnTo>
                    <a:pt x="515" y="577"/>
                  </a:lnTo>
                  <a:lnTo>
                    <a:pt x="512" y="573"/>
                  </a:lnTo>
                  <a:lnTo>
                    <a:pt x="512" y="573"/>
                  </a:lnTo>
                  <a:lnTo>
                    <a:pt x="511" y="576"/>
                  </a:lnTo>
                  <a:lnTo>
                    <a:pt x="508" y="579"/>
                  </a:lnTo>
                  <a:lnTo>
                    <a:pt x="505" y="582"/>
                  </a:lnTo>
                  <a:lnTo>
                    <a:pt x="503" y="585"/>
                  </a:lnTo>
                  <a:lnTo>
                    <a:pt x="503" y="585"/>
                  </a:lnTo>
                  <a:close/>
                  <a:moveTo>
                    <a:pt x="625" y="597"/>
                  </a:moveTo>
                  <a:lnTo>
                    <a:pt x="625" y="597"/>
                  </a:lnTo>
                  <a:lnTo>
                    <a:pt x="631" y="593"/>
                  </a:lnTo>
                  <a:lnTo>
                    <a:pt x="637" y="587"/>
                  </a:lnTo>
                  <a:lnTo>
                    <a:pt x="642" y="581"/>
                  </a:lnTo>
                  <a:lnTo>
                    <a:pt x="648" y="574"/>
                  </a:lnTo>
                  <a:lnTo>
                    <a:pt x="648" y="574"/>
                  </a:lnTo>
                  <a:lnTo>
                    <a:pt x="648" y="573"/>
                  </a:lnTo>
                  <a:lnTo>
                    <a:pt x="646" y="573"/>
                  </a:lnTo>
                  <a:lnTo>
                    <a:pt x="646" y="573"/>
                  </a:lnTo>
                  <a:lnTo>
                    <a:pt x="634" y="582"/>
                  </a:lnTo>
                  <a:lnTo>
                    <a:pt x="628" y="588"/>
                  </a:lnTo>
                  <a:lnTo>
                    <a:pt x="627" y="593"/>
                  </a:lnTo>
                  <a:lnTo>
                    <a:pt x="625" y="597"/>
                  </a:lnTo>
                  <a:lnTo>
                    <a:pt x="625" y="597"/>
                  </a:lnTo>
                  <a:close/>
                  <a:moveTo>
                    <a:pt x="428" y="577"/>
                  </a:moveTo>
                  <a:lnTo>
                    <a:pt x="428" y="577"/>
                  </a:lnTo>
                  <a:lnTo>
                    <a:pt x="430" y="577"/>
                  </a:lnTo>
                  <a:lnTo>
                    <a:pt x="433" y="579"/>
                  </a:lnTo>
                  <a:lnTo>
                    <a:pt x="433" y="579"/>
                  </a:lnTo>
                  <a:lnTo>
                    <a:pt x="431" y="574"/>
                  </a:lnTo>
                  <a:lnTo>
                    <a:pt x="428" y="573"/>
                  </a:lnTo>
                  <a:lnTo>
                    <a:pt x="428" y="573"/>
                  </a:lnTo>
                  <a:lnTo>
                    <a:pt x="428" y="577"/>
                  </a:lnTo>
                  <a:lnTo>
                    <a:pt x="428" y="577"/>
                  </a:lnTo>
                  <a:close/>
                  <a:moveTo>
                    <a:pt x="146" y="584"/>
                  </a:moveTo>
                  <a:lnTo>
                    <a:pt x="146" y="584"/>
                  </a:lnTo>
                  <a:lnTo>
                    <a:pt x="152" y="587"/>
                  </a:lnTo>
                  <a:lnTo>
                    <a:pt x="160" y="588"/>
                  </a:lnTo>
                  <a:lnTo>
                    <a:pt x="160" y="588"/>
                  </a:lnTo>
                  <a:lnTo>
                    <a:pt x="162" y="581"/>
                  </a:lnTo>
                  <a:lnTo>
                    <a:pt x="160" y="577"/>
                  </a:lnTo>
                  <a:lnTo>
                    <a:pt x="159" y="574"/>
                  </a:lnTo>
                  <a:lnTo>
                    <a:pt x="159" y="574"/>
                  </a:lnTo>
                  <a:lnTo>
                    <a:pt x="152" y="577"/>
                  </a:lnTo>
                  <a:lnTo>
                    <a:pt x="149" y="581"/>
                  </a:lnTo>
                  <a:lnTo>
                    <a:pt x="146" y="584"/>
                  </a:lnTo>
                  <a:lnTo>
                    <a:pt x="146" y="584"/>
                  </a:lnTo>
                  <a:close/>
                  <a:moveTo>
                    <a:pt x="384" y="585"/>
                  </a:moveTo>
                  <a:lnTo>
                    <a:pt x="384" y="585"/>
                  </a:lnTo>
                  <a:lnTo>
                    <a:pt x="383" y="579"/>
                  </a:lnTo>
                  <a:lnTo>
                    <a:pt x="380" y="574"/>
                  </a:lnTo>
                  <a:lnTo>
                    <a:pt x="380" y="574"/>
                  </a:lnTo>
                  <a:lnTo>
                    <a:pt x="380" y="582"/>
                  </a:lnTo>
                  <a:lnTo>
                    <a:pt x="381" y="584"/>
                  </a:lnTo>
                  <a:lnTo>
                    <a:pt x="384" y="585"/>
                  </a:lnTo>
                  <a:lnTo>
                    <a:pt x="384" y="585"/>
                  </a:lnTo>
                  <a:close/>
                  <a:moveTo>
                    <a:pt x="329" y="579"/>
                  </a:moveTo>
                  <a:lnTo>
                    <a:pt x="329" y="579"/>
                  </a:lnTo>
                  <a:lnTo>
                    <a:pt x="328" y="576"/>
                  </a:lnTo>
                  <a:lnTo>
                    <a:pt x="325" y="576"/>
                  </a:lnTo>
                  <a:lnTo>
                    <a:pt x="325" y="576"/>
                  </a:lnTo>
                  <a:lnTo>
                    <a:pt x="326" y="577"/>
                  </a:lnTo>
                  <a:lnTo>
                    <a:pt x="326" y="577"/>
                  </a:lnTo>
                  <a:lnTo>
                    <a:pt x="329" y="579"/>
                  </a:lnTo>
                  <a:lnTo>
                    <a:pt x="329" y="579"/>
                  </a:lnTo>
                  <a:close/>
                  <a:moveTo>
                    <a:pt x="576" y="585"/>
                  </a:moveTo>
                  <a:lnTo>
                    <a:pt x="576" y="585"/>
                  </a:lnTo>
                  <a:lnTo>
                    <a:pt x="579" y="591"/>
                  </a:lnTo>
                  <a:lnTo>
                    <a:pt x="582" y="596"/>
                  </a:lnTo>
                  <a:lnTo>
                    <a:pt x="582" y="596"/>
                  </a:lnTo>
                  <a:lnTo>
                    <a:pt x="585" y="591"/>
                  </a:lnTo>
                  <a:lnTo>
                    <a:pt x="587" y="587"/>
                  </a:lnTo>
                  <a:lnTo>
                    <a:pt x="588" y="581"/>
                  </a:lnTo>
                  <a:lnTo>
                    <a:pt x="592" y="576"/>
                  </a:lnTo>
                  <a:lnTo>
                    <a:pt x="592" y="576"/>
                  </a:lnTo>
                  <a:lnTo>
                    <a:pt x="584" y="581"/>
                  </a:lnTo>
                  <a:lnTo>
                    <a:pt x="576" y="585"/>
                  </a:lnTo>
                  <a:lnTo>
                    <a:pt x="576" y="585"/>
                  </a:lnTo>
                  <a:close/>
                  <a:moveTo>
                    <a:pt x="640" y="591"/>
                  </a:moveTo>
                  <a:lnTo>
                    <a:pt x="640" y="591"/>
                  </a:lnTo>
                  <a:lnTo>
                    <a:pt x="648" y="585"/>
                  </a:lnTo>
                  <a:lnTo>
                    <a:pt x="651" y="581"/>
                  </a:lnTo>
                  <a:lnTo>
                    <a:pt x="651" y="579"/>
                  </a:lnTo>
                  <a:lnTo>
                    <a:pt x="651" y="576"/>
                  </a:lnTo>
                  <a:lnTo>
                    <a:pt x="651" y="576"/>
                  </a:lnTo>
                  <a:lnTo>
                    <a:pt x="648" y="579"/>
                  </a:lnTo>
                  <a:lnTo>
                    <a:pt x="645" y="584"/>
                  </a:lnTo>
                  <a:lnTo>
                    <a:pt x="640" y="587"/>
                  </a:lnTo>
                  <a:lnTo>
                    <a:pt x="640" y="591"/>
                  </a:lnTo>
                  <a:lnTo>
                    <a:pt x="640" y="591"/>
                  </a:lnTo>
                  <a:close/>
                  <a:moveTo>
                    <a:pt x="87" y="581"/>
                  </a:moveTo>
                  <a:lnTo>
                    <a:pt x="87" y="581"/>
                  </a:lnTo>
                  <a:lnTo>
                    <a:pt x="84" y="577"/>
                  </a:lnTo>
                  <a:lnTo>
                    <a:pt x="81" y="576"/>
                  </a:lnTo>
                  <a:lnTo>
                    <a:pt x="81" y="576"/>
                  </a:lnTo>
                  <a:lnTo>
                    <a:pt x="82" y="579"/>
                  </a:lnTo>
                  <a:lnTo>
                    <a:pt x="87" y="581"/>
                  </a:lnTo>
                  <a:lnTo>
                    <a:pt x="87" y="581"/>
                  </a:lnTo>
                  <a:close/>
                  <a:moveTo>
                    <a:pt x="256" y="577"/>
                  </a:moveTo>
                  <a:lnTo>
                    <a:pt x="256" y="577"/>
                  </a:lnTo>
                  <a:lnTo>
                    <a:pt x="258" y="581"/>
                  </a:lnTo>
                  <a:lnTo>
                    <a:pt x="259" y="584"/>
                  </a:lnTo>
                  <a:lnTo>
                    <a:pt x="262" y="585"/>
                  </a:lnTo>
                  <a:lnTo>
                    <a:pt x="265" y="585"/>
                  </a:lnTo>
                  <a:lnTo>
                    <a:pt x="273" y="587"/>
                  </a:lnTo>
                  <a:lnTo>
                    <a:pt x="280" y="585"/>
                  </a:lnTo>
                  <a:lnTo>
                    <a:pt x="280" y="585"/>
                  </a:lnTo>
                  <a:lnTo>
                    <a:pt x="279" y="577"/>
                  </a:lnTo>
                  <a:lnTo>
                    <a:pt x="279" y="577"/>
                  </a:lnTo>
                  <a:lnTo>
                    <a:pt x="268" y="577"/>
                  </a:lnTo>
                  <a:lnTo>
                    <a:pt x="256" y="577"/>
                  </a:lnTo>
                  <a:lnTo>
                    <a:pt x="256" y="577"/>
                  </a:lnTo>
                  <a:close/>
                  <a:moveTo>
                    <a:pt x="229" y="582"/>
                  </a:moveTo>
                  <a:lnTo>
                    <a:pt x="229" y="582"/>
                  </a:lnTo>
                  <a:lnTo>
                    <a:pt x="233" y="585"/>
                  </a:lnTo>
                  <a:lnTo>
                    <a:pt x="239" y="587"/>
                  </a:lnTo>
                  <a:lnTo>
                    <a:pt x="252" y="588"/>
                  </a:lnTo>
                  <a:lnTo>
                    <a:pt x="252" y="588"/>
                  </a:lnTo>
                  <a:lnTo>
                    <a:pt x="252" y="582"/>
                  </a:lnTo>
                  <a:lnTo>
                    <a:pt x="252" y="579"/>
                  </a:lnTo>
                  <a:lnTo>
                    <a:pt x="250" y="577"/>
                  </a:lnTo>
                  <a:lnTo>
                    <a:pt x="250" y="577"/>
                  </a:lnTo>
                  <a:lnTo>
                    <a:pt x="247" y="579"/>
                  </a:lnTo>
                  <a:lnTo>
                    <a:pt x="244" y="577"/>
                  </a:lnTo>
                  <a:lnTo>
                    <a:pt x="244" y="577"/>
                  </a:lnTo>
                  <a:lnTo>
                    <a:pt x="242" y="577"/>
                  </a:lnTo>
                  <a:lnTo>
                    <a:pt x="241" y="579"/>
                  </a:lnTo>
                  <a:lnTo>
                    <a:pt x="236" y="579"/>
                  </a:lnTo>
                  <a:lnTo>
                    <a:pt x="232" y="581"/>
                  </a:lnTo>
                  <a:lnTo>
                    <a:pt x="229" y="582"/>
                  </a:lnTo>
                  <a:lnTo>
                    <a:pt x="229" y="582"/>
                  </a:lnTo>
                  <a:close/>
                  <a:moveTo>
                    <a:pt x="105" y="582"/>
                  </a:moveTo>
                  <a:lnTo>
                    <a:pt x="105" y="582"/>
                  </a:lnTo>
                  <a:lnTo>
                    <a:pt x="102" y="579"/>
                  </a:lnTo>
                  <a:lnTo>
                    <a:pt x="101" y="577"/>
                  </a:lnTo>
                  <a:lnTo>
                    <a:pt x="99" y="579"/>
                  </a:lnTo>
                  <a:lnTo>
                    <a:pt x="99" y="579"/>
                  </a:lnTo>
                  <a:lnTo>
                    <a:pt x="102" y="582"/>
                  </a:lnTo>
                  <a:lnTo>
                    <a:pt x="104" y="582"/>
                  </a:lnTo>
                  <a:lnTo>
                    <a:pt x="105" y="582"/>
                  </a:lnTo>
                  <a:lnTo>
                    <a:pt x="105" y="582"/>
                  </a:lnTo>
                  <a:close/>
                  <a:moveTo>
                    <a:pt x="285" y="584"/>
                  </a:moveTo>
                  <a:lnTo>
                    <a:pt x="285" y="584"/>
                  </a:lnTo>
                  <a:lnTo>
                    <a:pt x="288" y="584"/>
                  </a:lnTo>
                  <a:lnTo>
                    <a:pt x="291" y="582"/>
                  </a:lnTo>
                  <a:lnTo>
                    <a:pt x="291" y="582"/>
                  </a:lnTo>
                  <a:lnTo>
                    <a:pt x="290" y="581"/>
                  </a:lnTo>
                  <a:lnTo>
                    <a:pt x="288" y="577"/>
                  </a:lnTo>
                  <a:lnTo>
                    <a:pt x="288" y="577"/>
                  </a:lnTo>
                  <a:lnTo>
                    <a:pt x="285" y="577"/>
                  </a:lnTo>
                  <a:lnTo>
                    <a:pt x="285" y="577"/>
                  </a:lnTo>
                  <a:lnTo>
                    <a:pt x="285" y="584"/>
                  </a:lnTo>
                  <a:lnTo>
                    <a:pt x="285" y="584"/>
                  </a:lnTo>
                  <a:close/>
                  <a:moveTo>
                    <a:pt x="534" y="585"/>
                  </a:moveTo>
                  <a:lnTo>
                    <a:pt x="534" y="585"/>
                  </a:lnTo>
                  <a:lnTo>
                    <a:pt x="535" y="585"/>
                  </a:lnTo>
                  <a:lnTo>
                    <a:pt x="538" y="584"/>
                  </a:lnTo>
                  <a:lnTo>
                    <a:pt x="541" y="582"/>
                  </a:lnTo>
                  <a:lnTo>
                    <a:pt x="541" y="582"/>
                  </a:lnTo>
                  <a:lnTo>
                    <a:pt x="540" y="579"/>
                  </a:lnTo>
                  <a:lnTo>
                    <a:pt x="538" y="579"/>
                  </a:lnTo>
                  <a:lnTo>
                    <a:pt x="534" y="577"/>
                  </a:lnTo>
                  <a:lnTo>
                    <a:pt x="534" y="577"/>
                  </a:lnTo>
                  <a:lnTo>
                    <a:pt x="534" y="581"/>
                  </a:lnTo>
                  <a:lnTo>
                    <a:pt x="534" y="585"/>
                  </a:lnTo>
                  <a:lnTo>
                    <a:pt x="534" y="585"/>
                  </a:lnTo>
                  <a:close/>
                  <a:moveTo>
                    <a:pt x="733" y="587"/>
                  </a:moveTo>
                  <a:lnTo>
                    <a:pt x="733" y="587"/>
                  </a:lnTo>
                  <a:lnTo>
                    <a:pt x="736" y="587"/>
                  </a:lnTo>
                  <a:lnTo>
                    <a:pt x="739" y="584"/>
                  </a:lnTo>
                  <a:lnTo>
                    <a:pt x="742" y="581"/>
                  </a:lnTo>
                  <a:lnTo>
                    <a:pt x="742" y="581"/>
                  </a:lnTo>
                  <a:lnTo>
                    <a:pt x="741" y="579"/>
                  </a:lnTo>
                  <a:lnTo>
                    <a:pt x="741" y="579"/>
                  </a:lnTo>
                  <a:lnTo>
                    <a:pt x="736" y="582"/>
                  </a:lnTo>
                  <a:lnTo>
                    <a:pt x="735" y="584"/>
                  </a:lnTo>
                  <a:lnTo>
                    <a:pt x="733" y="587"/>
                  </a:lnTo>
                  <a:lnTo>
                    <a:pt x="733" y="587"/>
                  </a:lnTo>
                  <a:close/>
                  <a:moveTo>
                    <a:pt x="602" y="594"/>
                  </a:moveTo>
                  <a:lnTo>
                    <a:pt x="602" y="594"/>
                  </a:lnTo>
                  <a:lnTo>
                    <a:pt x="605" y="593"/>
                  </a:lnTo>
                  <a:lnTo>
                    <a:pt x="607" y="591"/>
                  </a:lnTo>
                  <a:lnTo>
                    <a:pt x="607" y="591"/>
                  </a:lnTo>
                  <a:lnTo>
                    <a:pt x="604" y="584"/>
                  </a:lnTo>
                  <a:lnTo>
                    <a:pt x="602" y="581"/>
                  </a:lnTo>
                  <a:lnTo>
                    <a:pt x="599" y="579"/>
                  </a:lnTo>
                  <a:lnTo>
                    <a:pt x="599" y="579"/>
                  </a:lnTo>
                  <a:lnTo>
                    <a:pt x="601" y="588"/>
                  </a:lnTo>
                  <a:lnTo>
                    <a:pt x="602" y="594"/>
                  </a:lnTo>
                  <a:lnTo>
                    <a:pt x="602" y="594"/>
                  </a:lnTo>
                  <a:close/>
                  <a:moveTo>
                    <a:pt x="134" y="594"/>
                  </a:moveTo>
                  <a:lnTo>
                    <a:pt x="134" y="594"/>
                  </a:lnTo>
                  <a:lnTo>
                    <a:pt x="137" y="597"/>
                  </a:lnTo>
                  <a:lnTo>
                    <a:pt x="140" y="602"/>
                  </a:lnTo>
                  <a:lnTo>
                    <a:pt x="143" y="606"/>
                  </a:lnTo>
                  <a:lnTo>
                    <a:pt x="148" y="610"/>
                  </a:lnTo>
                  <a:lnTo>
                    <a:pt x="148" y="610"/>
                  </a:lnTo>
                  <a:lnTo>
                    <a:pt x="149" y="605"/>
                  </a:lnTo>
                  <a:lnTo>
                    <a:pt x="149" y="600"/>
                  </a:lnTo>
                  <a:lnTo>
                    <a:pt x="149" y="600"/>
                  </a:lnTo>
                  <a:lnTo>
                    <a:pt x="137" y="581"/>
                  </a:lnTo>
                  <a:lnTo>
                    <a:pt x="137" y="581"/>
                  </a:lnTo>
                  <a:lnTo>
                    <a:pt x="136" y="587"/>
                  </a:lnTo>
                  <a:lnTo>
                    <a:pt x="134" y="594"/>
                  </a:lnTo>
                  <a:lnTo>
                    <a:pt x="134" y="594"/>
                  </a:lnTo>
                  <a:close/>
                  <a:moveTo>
                    <a:pt x="303" y="581"/>
                  </a:moveTo>
                  <a:lnTo>
                    <a:pt x="303" y="581"/>
                  </a:lnTo>
                  <a:lnTo>
                    <a:pt x="299" y="581"/>
                  </a:lnTo>
                  <a:lnTo>
                    <a:pt x="296" y="581"/>
                  </a:lnTo>
                  <a:lnTo>
                    <a:pt x="294" y="581"/>
                  </a:lnTo>
                  <a:lnTo>
                    <a:pt x="294" y="581"/>
                  </a:lnTo>
                  <a:lnTo>
                    <a:pt x="296" y="582"/>
                  </a:lnTo>
                  <a:lnTo>
                    <a:pt x="299" y="584"/>
                  </a:lnTo>
                  <a:lnTo>
                    <a:pt x="302" y="582"/>
                  </a:lnTo>
                  <a:lnTo>
                    <a:pt x="303" y="581"/>
                  </a:lnTo>
                  <a:lnTo>
                    <a:pt x="303" y="581"/>
                  </a:lnTo>
                  <a:close/>
                  <a:moveTo>
                    <a:pt x="494" y="587"/>
                  </a:moveTo>
                  <a:lnTo>
                    <a:pt x="494" y="587"/>
                  </a:lnTo>
                  <a:lnTo>
                    <a:pt x="495" y="587"/>
                  </a:lnTo>
                  <a:lnTo>
                    <a:pt x="497" y="585"/>
                  </a:lnTo>
                  <a:lnTo>
                    <a:pt x="497" y="585"/>
                  </a:lnTo>
                  <a:lnTo>
                    <a:pt x="497" y="582"/>
                  </a:lnTo>
                  <a:lnTo>
                    <a:pt x="495" y="581"/>
                  </a:lnTo>
                  <a:lnTo>
                    <a:pt x="494" y="581"/>
                  </a:lnTo>
                  <a:lnTo>
                    <a:pt x="494" y="581"/>
                  </a:lnTo>
                  <a:lnTo>
                    <a:pt x="492" y="582"/>
                  </a:lnTo>
                  <a:lnTo>
                    <a:pt x="492" y="584"/>
                  </a:lnTo>
                  <a:lnTo>
                    <a:pt x="494" y="585"/>
                  </a:lnTo>
                  <a:lnTo>
                    <a:pt x="494" y="587"/>
                  </a:lnTo>
                  <a:lnTo>
                    <a:pt x="494" y="587"/>
                  </a:lnTo>
                  <a:close/>
                  <a:moveTo>
                    <a:pt x="546" y="582"/>
                  </a:moveTo>
                  <a:lnTo>
                    <a:pt x="546" y="582"/>
                  </a:lnTo>
                  <a:lnTo>
                    <a:pt x="547" y="588"/>
                  </a:lnTo>
                  <a:lnTo>
                    <a:pt x="547" y="590"/>
                  </a:lnTo>
                  <a:lnTo>
                    <a:pt x="549" y="593"/>
                  </a:lnTo>
                  <a:lnTo>
                    <a:pt x="549" y="593"/>
                  </a:lnTo>
                  <a:lnTo>
                    <a:pt x="552" y="591"/>
                  </a:lnTo>
                  <a:lnTo>
                    <a:pt x="553" y="590"/>
                  </a:lnTo>
                  <a:lnTo>
                    <a:pt x="558" y="584"/>
                  </a:lnTo>
                  <a:lnTo>
                    <a:pt x="558" y="584"/>
                  </a:lnTo>
                  <a:lnTo>
                    <a:pt x="555" y="582"/>
                  </a:lnTo>
                  <a:lnTo>
                    <a:pt x="552" y="582"/>
                  </a:lnTo>
                  <a:lnTo>
                    <a:pt x="549" y="582"/>
                  </a:lnTo>
                  <a:lnTo>
                    <a:pt x="546" y="582"/>
                  </a:lnTo>
                  <a:lnTo>
                    <a:pt x="546" y="582"/>
                  </a:lnTo>
                  <a:close/>
                  <a:moveTo>
                    <a:pt x="701" y="593"/>
                  </a:moveTo>
                  <a:lnTo>
                    <a:pt x="701" y="593"/>
                  </a:lnTo>
                  <a:lnTo>
                    <a:pt x="703" y="593"/>
                  </a:lnTo>
                  <a:lnTo>
                    <a:pt x="703" y="593"/>
                  </a:lnTo>
                  <a:lnTo>
                    <a:pt x="706" y="594"/>
                  </a:lnTo>
                  <a:lnTo>
                    <a:pt x="706" y="594"/>
                  </a:lnTo>
                  <a:lnTo>
                    <a:pt x="709" y="588"/>
                  </a:lnTo>
                  <a:lnTo>
                    <a:pt x="710" y="585"/>
                  </a:lnTo>
                  <a:lnTo>
                    <a:pt x="709" y="582"/>
                  </a:lnTo>
                  <a:lnTo>
                    <a:pt x="709" y="582"/>
                  </a:lnTo>
                  <a:lnTo>
                    <a:pt x="704" y="587"/>
                  </a:lnTo>
                  <a:lnTo>
                    <a:pt x="703" y="588"/>
                  </a:lnTo>
                  <a:lnTo>
                    <a:pt x="701" y="593"/>
                  </a:lnTo>
                  <a:lnTo>
                    <a:pt x="701" y="593"/>
                  </a:lnTo>
                  <a:close/>
                  <a:moveTo>
                    <a:pt x="460" y="602"/>
                  </a:moveTo>
                  <a:lnTo>
                    <a:pt x="460" y="602"/>
                  </a:lnTo>
                  <a:lnTo>
                    <a:pt x="459" y="603"/>
                  </a:lnTo>
                  <a:lnTo>
                    <a:pt x="456" y="606"/>
                  </a:lnTo>
                  <a:lnTo>
                    <a:pt x="456" y="606"/>
                  </a:lnTo>
                  <a:lnTo>
                    <a:pt x="460" y="617"/>
                  </a:lnTo>
                  <a:lnTo>
                    <a:pt x="463" y="622"/>
                  </a:lnTo>
                  <a:lnTo>
                    <a:pt x="466" y="626"/>
                  </a:lnTo>
                  <a:lnTo>
                    <a:pt x="466" y="626"/>
                  </a:lnTo>
                  <a:lnTo>
                    <a:pt x="468" y="619"/>
                  </a:lnTo>
                  <a:lnTo>
                    <a:pt x="470" y="611"/>
                  </a:lnTo>
                  <a:lnTo>
                    <a:pt x="470" y="603"/>
                  </a:lnTo>
                  <a:lnTo>
                    <a:pt x="468" y="597"/>
                  </a:lnTo>
                  <a:lnTo>
                    <a:pt x="465" y="591"/>
                  </a:lnTo>
                  <a:lnTo>
                    <a:pt x="460" y="587"/>
                  </a:lnTo>
                  <a:lnTo>
                    <a:pt x="454" y="584"/>
                  </a:lnTo>
                  <a:lnTo>
                    <a:pt x="447" y="582"/>
                  </a:lnTo>
                  <a:lnTo>
                    <a:pt x="447" y="582"/>
                  </a:lnTo>
                  <a:lnTo>
                    <a:pt x="448" y="585"/>
                  </a:lnTo>
                  <a:lnTo>
                    <a:pt x="450" y="588"/>
                  </a:lnTo>
                  <a:lnTo>
                    <a:pt x="454" y="591"/>
                  </a:lnTo>
                  <a:lnTo>
                    <a:pt x="459" y="594"/>
                  </a:lnTo>
                  <a:lnTo>
                    <a:pt x="460" y="597"/>
                  </a:lnTo>
                  <a:lnTo>
                    <a:pt x="460" y="602"/>
                  </a:lnTo>
                  <a:lnTo>
                    <a:pt x="460" y="602"/>
                  </a:lnTo>
                  <a:close/>
                  <a:moveTo>
                    <a:pt x="357" y="585"/>
                  </a:moveTo>
                  <a:lnTo>
                    <a:pt x="357" y="585"/>
                  </a:lnTo>
                  <a:lnTo>
                    <a:pt x="360" y="587"/>
                  </a:lnTo>
                  <a:lnTo>
                    <a:pt x="364" y="587"/>
                  </a:lnTo>
                  <a:lnTo>
                    <a:pt x="369" y="587"/>
                  </a:lnTo>
                  <a:lnTo>
                    <a:pt x="370" y="585"/>
                  </a:lnTo>
                  <a:lnTo>
                    <a:pt x="370" y="585"/>
                  </a:lnTo>
                  <a:lnTo>
                    <a:pt x="364" y="584"/>
                  </a:lnTo>
                  <a:lnTo>
                    <a:pt x="360" y="584"/>
                  </a:lnTo>
                  <a:lnTo>
                    <a:pt x="357" y="585"/>
                  </a:lnTo>
                  <a:lnTo>
                    <a:pt x="357" y="585"/>
                  </a:lnTo>
                  <a:close/>
                  <a:moveTo>
                    <a:pt x="328" y="590"/>
                  </a:moveTo>
                  <a:lnTo>
                    <a:pt x="328" y="590"/>
                  </a:lnTo>
                  <a:lnTo>
                    <a:pt x="343" y="588"/>
                  </a:lnTo>
                  <a:lnTo>
                    <a:pt x="343" y="588"/>
                  </a:lnTo>
                  <a:lnTo>
                    <a:pt x="340" y="587"/>
                  </a:lnTo>
                  <a:lnTo>
                    <a:pt x="337" y="585"/>
                  </a:lnTo>
                  <a:lnTo>
                    <a:pt x="328" y="584"/>
                  </a:lnTo>
                  <a:lnTo>
                    <a:pt x="328" y="584"/>
                  </a:lnTo>
                  <a:lnTo>
                    <a:pt x="328" y="585"/>
                  </a:lnTo>
                  <a:lnTo>
                    <a:pt x="328" y="590"/>
                  </a:lnTo>
                  <a:lnTo>
                    <a:pt x="328" y="590"/>
                  </a:lnTo>
                  <a:close/>
                  <a:moveTo>
                    <a:pt x="485" y="584"/>
                  </a:moveTo>
                  <a:lnTo>
                    <a:pt x="485" y="584"/>
                  </a:lnTo>
                  <a:lnTo>
                    <a:pt x="485" y="587"/>
                  </a:lnTo>
                  <a:lnTo>
                    <a:pt x="486" y="590"/>
                  </a:lnTo>
                  <a:lnTo>
                    <a:pt x="488" y="593"/>
                  </a:lnTo>
                  <a:lnTo>
                    <a:pt x="491" y="594"/>
                  </a:lnTo>
                  <a:lnTo>
                    <a:pt x="491" y="594"/>
                  </a:lnTo>
                  <a:lnTo>
                    <a:pt x="491" y="591"/>
                  </a:lnTo>
                  <a:lnTo>
                    <a:pt x="489" y="588"/>
                  </a:lnTo>
                  <a:lnTo>
                    <a:pt x="488" y="585"/>
                  </a:lnTo>
                  <a:lnTo>
                    <a:pt x="485" y="584"/>
                  </a:lnTo>
                  <a:lnTo>
                    <a:pt x="485" y="584"/>
                  </a:lnTo>
                  <a:close/>
                  <a:moveTo>
                    <a:pt x="561" y="587"/>
                  </a:moveTo>
                  <a:lnTo>
                    <a:pt x="561" y="587"/>
                  </a:lnTo>
                  <a:lnTo>
                    <a:pt x="564" y="585"/>
                  </a:lnTo>
                  <a:lnTo>
                    <a:pt x="564" y="585"/>
                  </a:lnTo>
                  <a:lnTo>
                    <a:pt x="564" y="584"/>
                  </a:lnTo>
                  <a:lnTo>
                    <a:pt x="564" y="584"/>
                  </a:lnTo>
                  <a:lnTo>
                    <a:pt x="563" y="585"/>
                  </a:lnTo>
                  <a:lnTo>
                    <a:pt x="561" y="587"/>
                  </a:lnTo>
                  <a:lnTo>
                    <a:pt x="561" y="587"/>
                  </a:lnTo>
                  <a:close/>
                  <a:moveTo>
                    <a:pt x="195" y="591"/>
                  </a:moveTo>
                  <a:lnTo>
                    <a:pt x="195" y="591"/>
                  </a:lnTo>
                  <a:lnTo>
                    <a:pt x="218" y="590"/>
                  </a:lnTo>
                  <a:lnTo>
                    <a:pt x="218" y="590"/>
                  </a:lnTo>
                  <a:lnTo>
                    <a:pt x="216" y="587"/>
                  </a:lnTo>
                  <a:lnTo>
                    <a:pt x="215" y="584"/>
                  </a:lnTo>
                  <a:lnTo>
                    <a:pt x="215" y="584"/>
                  </a:lnTo>
                  <a:lnTo>
                    <a:pt x="204" y="585"/>
                  </a:lnTo>
                  <a:lnTo>
                    <a:pt x="200" y="588"/>
                  </a:lnTo>
                  <a:lnTo>
                    <a:pt x="195" y="591"/>
                  </a:lnTo>
                  <a:lnTo>
                    <a:pt x="195" y="591"/>
                  </a:lnTo>
                  <a:close/>
                  <a:moveTo>
                    <a:pt x="299" y="587"/>
                  </a:moveTo>
                  <a:lnTo>
                    <a:pt x="299" y="587"/>
                  </a:lnTo>
                  <a:lnTo>
                    <a:pt x="300" y="588"/>
                  </a:lnTo>
                  <a:lnTo>
                    <a:pt x="303" y="590"/>
                  </a:lnTo>
                  <a:lnTo>
                    <a:pt x="309" y="591"/>
                  </a:lnTo>
                  <a:lnTo>
                    <a:pt x="323" y="590"/>
                  </a:lnTo>
                  <a:lnTo>
                    <a:pt x="323" y="590"/>
                  </a:lnTo>
                  <a:lnTo>
                    <a:pt x="322" y="587"/>
                  </a:lnTo>
                  <a:lnTo>
                    <a:pt x="322" y="584"/>
                  </a:lnTo>
                  <a:lnTo>
                    <a:pt x="322" y="584"/>
                  </a:lnTo>
                  <a:lnTo>
                    <a:pt x="299" y="587"/>
                  </a:lnTo>
                  <a:lnTo>
                    <a:pt x="299" y="587"/>
                  </a:lnTo>
                  <a:close/>
                  <a:moveTo>
                    <a:pt x="653" y="593"/>
                  </a:moveTo>
                  <a:lnTo>
                    <a:pt x="653" y="593"/>
                  </a:lnTo>
                  <a:lnTo>
                    <a:pt x="657" y="590"/>
                  </a:lnTo>
                  <a:lnTo>
                    <a:pt x="659" y="588"/>
                  </a:lnTo>
                  <a:lnTo>
                    <a:pt x="660" y="585"/>
                  </a:lnTo>
                  <a:lnTo>
                    <a:pt x="660" y="585"/>
                  </a:lnTo>
                  <a:lnTo>
                    <a:pt x="657" y="587"/>
                  </a:lnTo>
                  <a:lnTo>
                    <a:pt x="654" y="588"/>
                  </a:lnTo>
                  <a:lnTo>
                    <a:pt x="653" y="591"/>
                  </a:lnTo>
                  <a:lnTo>
                    <a:pt x="653" y="593"/>
                  </a:lnTo>
                  <a:lnTo>
                    <a:pt x="653" y="593"/>
                  </a:lnTo>
                  <a:close/>
                  <a:moveTo>
                    <a:pt x="410" y="587"/>
                  </a:moveTo>
                  <a:lnTo>
                    <a:pt x="410" y="587"/>
                  </a:lnTo>
                  <a:lnTo>
                    <a:pt x="413" y="596"/>
                  </a:lnTo>
                  <a:lnTo>
                    <a:pt x="418" y="605"/>
                  </a:lnTo>
                  <a:lnTo>
                    <a:pt x="418" y="605"/>
                  </a:lnTo>
                  <a:lnTo>
                    <a:pt x="415" y="596"/>
                  </a:lnTo>
                  <a:lnTo>
                    <a:pt x="413" y="587"/>
                  </a:lnTo>
                  <a:lnTo>
                    <a:pt x="413" y="587"/>
                  </a:lnTo>
                  <a:lnTo>
                    <a:pt x="412" y="587"/>
                  </a:lnTo>
                  <a:lnTo>
                    <a:pt x="410" y="587"/>
                  </a:lnTo>
                  <a:lnTo>
                    <a:pt x="410" y="587"/>
                  </a:lnTo>
                  <a:close/>
                  <a:moveTo>
                    <a:pt x="541" y="587"/>
                  </a:moveTo>
                  <a:lnTo>
                    <a:pt x="541" y="587"/>
                  </a:lnTo>
                  <a:lnTo>
                    <a:pt x="538" y="588"/>
                  </a:lnTo>
                  <a:lnTo>
                    <a:pt x="535" y="590"/>
                  </a:lnTo>
                  <a:lnTo>
                    <a:pt x="535" y="590"/>
                  </a:lnTo>
                  <a:lnTo>
                    <a:pt x="537" y="594"/>
                  </a:lnTo>
                  <a:lnTo>
                    <a:pt x="538" y="597"/>
                  </a:lnTo>
                  <a:lnTo>
                    <a:pt x="538" y="597"/>
                  </a:lnTo>
                  <a:lnTo>
                    <a:pt x="541" y="597"/>
                  </a:lnTo>
                  <a:lnTo>
                    <a:pt x="543" y="597"/>
                  </a:lnTo>
                  <a:lnTo>
                    <a:pt x="544" y="594"/>
                  </a:lnTo>
                  <a:lnTo>
                    <a:pt x="543" y="590"/>
                  </a:lnTo>
                  <a:lnTo>
                    <a:pt x="541" y="587"/>
                  </a:lnTo>
                  <a:lnTo>
                    <a:pt x="541" y="587"/>
                  </a:lnTo>
                  <a:close/>
                  <a:moveTo>
                    <a:pt x="587" y="605"/>
                  </a:moveTo>
                  <a:lnTo>
                    <a:pt x="587" y="605"/>
                  </a:lnTo>
                  <a:lnTo>
                    <a:pt x="599" y="600"/>
                  </a:lnTo>
                  <a:lnTo>
                    <a:pt x="599" y="600"/>
                  </a:lnTo>
                  <a:lnTo>
                    <a:pt x="598" y="596"/>
                  </a:lnTo>
                  <a:lnTo>
                    <a:pt x="598" y="593"/>
                  </a:lnTo>
                  <a:lnTo>
                    <a:pt x="595" y="587"/>
                  </a:lnTo>
                  <a:lnTo>
                    <a:pt x="595" y="587"/>
                  </a:lnTo>
                  <a:lnTo>
                    <a:pt x="590" y="596"/>
                  </a:lnTo>
                  <a:lnTo>
                    <a:pt x="587" y="605"/>
                  </a:lnTo>
                  <a:lnTo>
                    <a:pt x="587" y="605"/>
                  </a:lnTo>
                  <a:close/>
                  <a:moveTo>
                    <a:pt x="393" y="590"/>
                  </a:moveTo>
                  <a:lnTo>
                    <a:pt x="393" y="590"/>
                  </a:lnTo>
                  <a:lnTo>
                    <a:pt x="396" y="596"/>
                  </a:lnTo>
                  <a:lnTo>
                    <a:pt x="401" y="603"/>
                  </a:lnTo>
                  <a:lnTo>
                    <a:pt x="406" y="610"/>
                  </a:lnTo>
                  <a:lnTo>
                    <a:pt x="407" y="611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04" y="600"/>
                  </a:lnTo>
                  <a:lnTo>
                    <a:pt x="398" y="588"/>
                  </a:lnTo>
                  <a:lnTo>
                    <a:pt x="398" y="588"/>
                  </a:lnTo>
                  <a:lnTo>
                    <a:pt x="395" y="588"/>
                  </a:lnTo>
                  <a:lnTo>
                    <a:pt x="393" y="588"/>
                  </a:lnTo>
                  <a:lnTo>
                    <a:pt x="393" y="590"/>
                  </a:lnTo>
                  <a:lnTo>
                    <a:pt x="393" y="590"/>
                  </a:lnTo>
                  <a:close/>
                  <a:moveTo>
                    <a:pt x="572" y="588"/>
                  </a:moveTo>
                  <a:lnTo>
                    <a:pt x="572" y="588"/>
                  </a:lnTo>
                  <a:lnTo>
                    <a:pt x="567" y="594"/>
                  </a:lnTo>
                  <a:lnTo>
                    <a:pt x="564" y="602"/>
                  </a:lnTo>
                  <a:lnTo>
                    <a:pt x="561" y="620"/>
                  </a:lnTo>
                  <a:lnTo>
                    <a:pt x="561" y="620"/>
                  </a:lnTo>
                  <a:lnTo>
                    <a:pt x="567" y="619"/>
                  </a:lnTo>
                  <a:lnTo>
                    <a:pt x="570" y="616"/>
                  </a:lnTo>
                  <a:lnTo>
                    <a:pt x="573" y="611"/>
                  </a:lnTo>
                  <a:lnTo>
                    <a:pt x="576" y="606"/>
                  </a:lnTo>
                  <a:lnTo>
                    <a:pt x="578" y="602"/>
                  </a:lnTo>
                  <a:lnTo>
                    <a:pt x="576" y="597"/>
                  </a:lnTo>
                  <a:lnTo>
                    <a:pt x="575" y="593"/>
                  </a:lnTo>
                  <a:lnTo>
                    <a:pt x="572" y="588"/>
                  </a:lnTo>
                  <a:lnTo>
                    <a:pt x="572" y="588"/>
                  </a:lnTo>
                  <a:close/>
                  <a:moveTo>
                    <a:pt x="389" y="599"/>
                  </a:moveTo>
                  <a:lnTo>
                    <a:pt x="389" y="599"/>
                  </a:lnTo>
                  <a:lnTo>
                    <a:pt x="390" y="600"/>
                  </a:lnTo>
                  <a:lnTo>
                    <a:pt x="393" y="602"/>
                  </a:lnTo>
                  <a:lnTo>
                    <a:pt x="393" y="602"/>
                  </a:lnTo>
                  <a:lnTo>
                    <a:pt x="390" y="594"/>
                  </a:lnTo>
                  <a:lnTo>
                    <a:pt x="387" y="591"/>
                  </a:lnTo>
                  <a:lnTo>
                    <a:pt x="384" y="590"/>
                  </a:lnTo>
                  <a:lnTo>
                    <a:pt x="384" y="590"/>
                  </a:lnTo>
                  <a:lnTo>
                    <a:pt x="387" y="594"/>
                  </a:lnTo>
                  <a:lnTo>
                    <a:pt x="389" y="596"/>
                  </a:lnTo>
                  <a:lnTo>
                    <a:pt x="389" y="599"/>
                  </a:lnTo>
                  <a:lnTo>
                    <a:pt x="389" y="599"/>
                  </a:lnTo>
                  <a:close/>
                  <a:moveTo>
                    <a:pt x="433" y="599"/>
                  </a:moveTo>
                  <a:lnTo>
                    <a:pt x="433" y="599"/>
                  </a:lnTo>
                  <a:lnTo>
                    <a:pt x="430" y="593"/>
                  </a:lnTo>
                  <a:lnTo>
                    <a:pt x="428" y="591"/>
                  </a:lnTo>
                  <a:lnTo>
                    <a:pt x="425" y="590"/>
                  </a:lnTo>
                  <a:lnTo>
                    <a:pt x="425" y="590"/>
                  </a:lnTo>
                  <a:lnTo>
                    <a:pt x="427" y="591"/>
                  </a:lnTo>
                  <a:lnTo>
                    <a:pt x="428" y="594"/>
                  </a:lnTo>
                  <a:lnTo>
                    <a:pt x="433" y="599"/>
                  </a:lnTo>
                  <a:lnTo>
                    <a:pt x="433" y="599"/>
                  </a:lnTo>
                  <a:close/>
                  <a:moveTo>
                    <a:pt x="434" y="591"/>
                  </a:moveTo>
                  <a:lnTo>
                    <a:pt x="434" y="591"/>
                  </a:lnTo>
                  <a:lnTo>
                    <a:pt x="438" y="594"/>
                  </a:lnTo>
                  <a:lnTo>
                    <a:pt x="439" y="600"/>
                  </a:lnTo>
                  <a:lnTo>
                    <a:pt x="441" y="603"/>
                  </a:lnTo>
                  <a:lnTo>
                    <a:pt x="442" y="605"/>
                  </a:lnTo>
                  <a:lnTo>
                    <a:pt x="445" y="606"/>
                  </a:lnTo>
                  <a:lnTo>
                    <a:pt x="445" y="606"/>
                  </a:lnTo>
                  <a:lnTo>
                    <a:pt x="442" y="597"/>
                  </a:lnTo>
                  <a:lnTo>
                    <a:pt x="436" y="590"/>
                  </a:lnTo>
                  <a:lnTo>
                    <a:pt x="436" y="590"/>
                  </a:lnTo>
                  <a:lnTo>
                    <a:pt x="436" y="590"/>
                  </a:lnTo>
                  <a:lnTo>
                    <a:pt x="434" y="591"/>
                  </a:lnTo>
                  <a:lnTo>
                    <a:pt x="434" y="591"/>
                  </a:lnTo>
                  <a:close/>
                  <a:moveTo>
                    <a:pt x="500" y="603"/>
                  </a:moveTo>
                  <a:lnTo>
                    <a:pt x="500" y="603"/>
                  </a:lnTo>
                  <a:lnTo>
                    <a:pt x="503" y="602"/>
                  </a:lnTo>
                  <a:lnTo>
                    <a:pt x="503" y="602"/>
                  </a:lnTo>
                  <a:lnTo>
                    <a:pt x="502" y="594"/>
                  </a:lnTo>
                  <a:lnTo>
                    <a:pt x="500" y="591"/>
                  </a:lnTo>
                  <a:lnTo>
                    <a:pt x="499" y="590"/>
                  </a:lnTo>
                  <a:lnTo>
                    <a:pt x="499" y="590"/>
                  </a:lnTo>
                  <a:lnTo>
                    <a:pt x="497" y="593"/>
                  </a:lnTo>
                  <a:lnTo>
                    <a:pt x="497" y="596"/>
                  </a:lnTo>
                  <a:lnTo>
                    <a:pt x="500" y="603"/>
                  </a:lnTo>
                  <a:lnTo>
                    <a:pt x="500" y="603"/>
                  </a:lnTo>
                  <a:close/>
                  <a:moveTo>
                    <a:pt x="372" y="591"/>
                  </a:moveTo>
                  <a:lnTo>
                    <a:pt x="372" y="591"/>
                  </a:lnTo>
                  <a:lnTo>
                    <a:pt x="378" y="594"/>
                  </a:lnTo>
                  <a:lnTo>
                    <a:pt x="378" y="594"/>
                  </a:lnTo>
                  <a:lnTo>
                    <a:pt x="378" y="593"/>
                  </a:lnTo>
                  <a:lnTo>
                    <a:pt x="378" y="591"/>
                  </a:lnTo>
                  <a:lnTo>
                    <a:pt x="377" y="590"/>
                  </a:lnTo>
                  <a:lnTo>
                    <a:pt x="377" y="590"/>
                  </a:lnTo>
                  <a:lnTo>
                    <a:pt x="373" y="590"/>
                  </a:lnTo>
                  <a:lnTo>
                    <a:pt x="372" y="590"/>
                  </a:lnTo>
                  <a:lnTo>
                    <a:pt x="372" y="591"/>
                  </a:lnTo>
                  <a:lnTo>
                    <a:pt x="372" y="591"/>
                  </a:lnTo>
                  <a:close/>
                  <a:moveTo>
                    <a:pt x="117" y="596"/>
                  </a:moveTo>
                  <a:lnTo>
                    <a:pt x="117" y="596"/>
                  </a:lnTo>
                  <a:lnTo>
                    <a:pt x="117" y="593"/>
                  </a:lnTo>
                  <a:lnTo>
                    <a:pt x="116" y="593"/>
                  </a:lnTo>
                  <a:lnTo>
                    <a:pt x="110" y="591"/>
                  </a:lnTo>
                  <a:lnTo>
                    <a:pt x="110" y="591"/>
                  </a:lnTo>
                  <a:lnTo>
                    <a:pt x="113" y="594"/>
                  </a:lnTo>
                  <a:lnTo>
                    <a:pt x="117" y="596"/>
                  </a:lnTo>
                  <a:lnTo>
                    <a:pt x="117" y="596"/>
                  </a:lnTo>
                  <a:close/>
                  <a:moveTo>
                    <a:pt x="152" y="597"/>
                  </a:moveTo>
                  <a:lnTo>
                    <a:pt x="152" y="597"/>
                  </a:lnTo>
                  <a:lnTo>
                    <a:pt x="157" y="596"/>
                  </a:lnTo>
                  <a:lnTo>
                    <a:pt x="160" y="596"/>
                  </a:lnTo>
                  <a:lnTo>
                    <a:pt x="160" y="593"/>
                  </a:lnTo>
                  <a:lnTo>
                    <a:pt x="160" y="593"/>
                  </a:lnTo>
                  <a:lnTo>
                    <a:pt x="155" y="591"/>
                  </a:lnTo>
                  <a:lnTo>
                    <a:pt x="149" y="591"/>
                  </a:lnTo>
                  <a:lnTo>
                    <a:pt x="149" y="591"/>
                  </a:lnTo>
                  <a:lnTo>
                    <a:pt x="151" y="594"/>
                  </a:lnTo>
                  <a:lnTo>
                    <a:pt x="152" y="597"/>
                  </a:lnTo>
                  <a:lnTo>
                    <a:pt x="152" y="597"/>
                  </a:lnTo>
                  <a:close/>
                  <a:moveTo>
                    <a:pt x="482" y="596"/>
                  </a:moveTo>
                  <a:lnTo>
                    <a:pt x="482" y="596"/>
                  </a:lnTo>
                  <a:lnTo>
                    <a:pt x="480" y="594"/>
                  </a:lnTo>
                  <a:lnTo>
                    <a:pt x="480" y="591"/>
                  </a:lnTo>
                  <a:lnTo>
                    <a:pt x="480" y="591"/>
                  </a:lnTo>
                  <a:lnTo>
                    <a:pt x="479" y="591"/>
                  </a:lnTo>
                  <a:lnTo>
                    <a:pt x="479" y="591"/>
                  </a:lnTo>
                  <a:lnTo>
                    <a:pt x="479" y="594"/>
                  </a:lnTo>
                  <a:lnTo>
                    <a:pt x="482" y="596"/>
                  </a:lnTo>
                  <a:lnTo>
                    <a:pt x="482" y="596"/>
                  </a:lnTo>
                  <a:close/>
                  <a:moveTo>
                    <a:pt x="166" y="594"/>
                  </a:moveTo>
                  <a:lnTo>
                    <a:pt x="166" y="594"/>
                  </a:lnTo>
                  <a:lnTo>
                    <a:pt x="171" y="596"/>
                  </a:lnTo>
                  <a:lnTo>
                    <a:pt x="174" y="596"/>
                  </a:lnTo>
                  <a:lnTo>
                    <a:pt x="175" y="594"/>
                  </a:lnTo>
                  <a:lnTo>
                    <a:pt x="175" y="594"/>
                  </a:lnTo>
                  <a:lnTo>
                    <a:pt x="169" y="593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66" y="594"/>
                  </a:lnTo>
                  <a:lnTo>
                    <a:pt x="166" y="594"/>
                  </a:lnTo>
                  <a:close/>
                  <a:moveTo>
                    <a:pt x="328" y="593"/>
                  </a:moveTo>
                  <a:lnTo>
                    <a:pt x="328" y="593"/>
                  </a:lnTo>
                  <a:lnTo>
                    <a:pt x="335" y="596"/>
                  </a:lnTo>
                  <a:lnTo>
                    <a:pt x="341" y="599"/>
                  </a:lnTo>
                  <a:lnTo>
                    <a:pt x="351" y="600"/>
                  </a:lnTo>
                  <a:lnTo>
                    <a:pt x="357" y="602"/>
                  </a:lnTo>
                  <a:lnTo>
                    <a:pt x="357" y="602"/>
                  </a:lnTo>
                  <a:lnTo>
                    <a:pt x="355" y="599"/>
                  </a:lnTo>
                  <a:lnTo>
                    <a:pt x="352" y="596"/>
                  </a:lnTo>
                  <a:lnTo>
                    <a:pt x="349" y="594"/>
                  </a:lnTo>
                  <a:lnTo>
                    <a:pt x="346" y="593"/>
                  </a:lnTo>
                  <a:lnTo>
                    <a:pt x="338" y="593"/>
                  </a:lnTo>
                  <a:lnTo>
                    <a:pt x="328" y="593"/>
                  </a:lnTo>
                  <a:lnTo>
                    <a:pt x="328" y="593"/>
                  </a:lnTo>
                  <a:close/>
                  <a:moveTo>
                    <a:pt x="369" y="605"/>
                  </a:moveTo>
                  <a:lnTo>
                    <a:pt x="369" y="605"/>
                  </a:lnTo>
                  <a:lnTo>
                    <a:pt x="366" y="602"/>
                  </a:lnTo>
                  <a:lnTo>
                    <a:pt x="361" y="597"/>
                  </a:lnTo>
                  <a:lnTo>
                    <a:pt x="358" y="594"/>
                  </a:lnTo>
                  <a:lnTo>
                    <a:pt x="355" y="593"/>
                  </a:lnTo>
                  <a:lnTo>
                    <a:pt x="355" y="593"/>
                  </a:lnTo>
                  <a:lnTo>
                    <a:pt x="358" y="596"/>
                  </a:lnTo>
                  <a:lnTo>
                    <a:pt x="361" y="600"/>
                  </a:lnTo>
                  <a:lnTo>
                    <a:pt x="364" y="603"/>
                  </a:lnTo>
                  <a:lnTo>
                    <a:pt x="369" y="605"/>
                  </a:lnTo>
                  <a:lnTo>
                    <a:pt x="369" y="605"/>
                  </a:lnTo>
                  <a:close/>
                  <a:moveTo>
                    <a:pt x="87" y="594"/>
                  </a:moveTo>
                  <a:lnTo>
                    <a:pt x="87" y="594"/>
                  </a:lnTo>
                  <a:lnTo>
                    <a:pt x="104" y="603"/>
                  </a:lnTo>
                  <a:lnTo>
                    <a:pt x="113" y="608"/>
                  </a:lnTo>
                  <a:lnTo>
                    <a:pt x="123" y="610"/>
                  </a:lnTo>
                  <a:lnTo>
                    <a:pt x="123" y="610"/>
                  </a:lnTo>
                  <a:lnTo>
                    <a:pt x="114" y="605"/>
                  </a:lnTo>
                  <a:lnTo>
                    <a:pt x="105" y="599"/>
                  </a:lnTo>
                  <a:lnTo>
                    <a:pt x="96" y="594"/>
                  </a:lnTo>
                  <a:lnTo>
                    <a:pt x="90" y="594"/>
                  </a:lnTo>
                  <a:lnTo>
                    <a:pt x="87" y="594"/>
                  </a:lnTo>
                  <a:lnTo>
                    <a:pt x="87" y="594"/>
                  </a:lnTo>
                  <a:close/>
                  <a:moveTo>
                    <a:pt x="271" y="593"/>
                  </a:moveTo>
                  <a:lnTo>
                    <a:pt x="271" y="593"/>
                  </a:lnTo>
                  <a:lnTo>
                    <a:pt x="273" y="596"/>
                  </a:lnTo>
                  <a:lnTo>
                    <a:pt x="274" y="596"/>
                  </a:lnTo>
                  <a:lnTo>
                    <a:pt x="277" y="594"/>
                  </a:lnTo>
                  <a:lnTo>
                    <a:pt x="277" y="593"/>
                  </a:lnTo>
                  <a:lnTo>
                    <a:pt x="277" y="593"/>
                  </a:lnTo>
                  <a:lnTo>
                    <a:pt x="276" y="594"/>
                  </a:lnTo>
                  <a:lnTo>
                    <a:pt x="276" y="594"/>
                  </a:lnTo>
                  <a:lnTo>
                    <a:pt x="274" y="593"/>
                  </a:lnTo>
                  <a:lnTo>
                    <a:pt x="274" y="593"/>
                  </a:lnTo>
                  <a:lnTo>
                    <a:pt x="274" y="594"/>
                  </a:lnTo>
                  <a:lnTo>
                    <a:pt x="273" y="594"/>
                  </a:lnTo>
                  <a:lnTo>
                    <a:pt x="271" y="593"/>
                  </a:lnTo>
                  <a:lnTo>
                    <a:pt x="271" y="593"/>
                  </a:lnTo>
                  <a:close/>
                  <a:moveTo>
                    <a:pt x="377" y="603"/>
                  </a:moveTo>
                  <a:lnTo>
                    <a:pt x="377" y="603"/>
                  </a:lnTo>
                  <a:lnTo>
                    <a:pt x="378" y="602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2" y="596"/>
                  </a:lnTo>
                  <a:lnTo>
                    <a:pt x="364" y="593"/>
                  </a:lnTo>
                  <a:lnTo>
                    <a:pt x="364" y="593"/>
                  </a:lnTo>
                  <a:lnTo>
                    <a:pt x="369" y="599"/>
                  </a:lnTo>
                  <a:lnTo>
                    <a:pt x="372" y="602"/>
                  </a:lnTo>
                  <a:lnTo>
                    <a:pt x="377" y="603"/>
                  </a:lnTo>
                  <a:lnTo>
                    <a:pt x="377" y="603"/>
                  </a:lnTo>
                  <a:close/>
                  <a:moveTo>
                    <a:pt x="613" y="599"/>
                  </a:moveTo>
                  <a:lnTo>
                    <a:pt x="613" y="599"/>
                  </a:lnTo>
                  <a:lnTo>
                    <a:pt x="614" y="605"/>
                  </a:lnTo>
                  <a:lnTo>
                    <a:pt x="614" y="605"/>
                  </a:lnTo>
                  <a:lnTo>
                    <a:pt x="617" y="603"/>
                  </a:lnTo>
                  <a:lnTo>
                    <a:pt x="619" y="600"/>
                  </a:lnTo>
                  <a:lnTo>
                    <a:pt x="620" y="596"/>
                  </a:lnTo>
                  <a:lnTo>
                    <a:pt x="619" y="593"/>
                  </a:lnTo>
                  <a:lnTo>
                    <a:pt x="619" y="593"/>
                  </a:lnTo>
                  <a:lnTo>
                    <a:pt x="613" y="599"/>
                  </a:lnTo>
                  <a:lnTo>
                    <a:pt x="613" y="599"/>
                  </a:lnTo>
                  <a:close/>
                  <a:moveTo>
                    <a:pt x="628" y="603"/>
                  </a:moveTo>
                  <a:lnTo>
                    <a:pt x="628" y="603"/>
                  </a:lnTo>
                  <a:lnTo>
                    <a:pt x="630" y="610"/>
                  </a:lnTo>
                  <a:lnTo>
                    <a:pt x="630" y="610"/>
                  </a:lnTo>
                  <a:lnTo>
                    <a:pt x="634" y="606"/>
                  </a:lnTo>
                  <a:lnTo>
                    <a:pt x="637" y="602"/>
                  </a:lnTo>
                  <a:lnTo>
                    <a:pt x="645" y="593"/>
                  </a:lnTo>
                  <a:lnTo>
                    <a:pt x="645" y="593"/>
                  </a:lnTo>
                  <a:lnTo>
                    <a:pt x="636" y="597"/>
                  </a:lnTo>
                  <a:lnTo>
                    <a:pt x="628" y="603"/>
                  </a:lnTo>
                  <a:lnTo>
                    <a:pt x="628" y="603"/>
                  </a:lnTo>
                  <a:close/>
                  <a:moveTo>
                    <a:pt x="645" y="610"/>
                  </a:moveTo>
                  <a:lnTo>
                    <a:pt x="645" y="610"/>
                  </a:lnTo>
                  <a:lnTo>
                    <a:pt x="651" y="606"/>
                  </a:lnTo>
                  <a:lnTo>
                    <a:pt x="657" y="603"/>
                  </a:lnTo>
                  <a:lnTo>
                    <a:pt x="660" y="597"/>
                  </a:lnTo>
                  <a:lnTo>
                    <a:pt x="662" y="596"/>
                  </a:lnTo>
                  <a:lnTo>
                    <a:pt x="660" y="593"/>
                  </a:lnTo>
                  <a:lnTo>
                    <a:pt x="660" y="593"/>
                  </a:lnTo>
                  <a:lnTo>
                    <a:pt x="653" y="600"/>
                  </a:lnTo>
                  <a:lnTo>
                    <a:pt x="648" y="605"/>
                  </a:lnTo>
                  <a:lnTo>
                    <a:pt x="645" y="610"/>
                  </a:lnTo>
                  <a:lnTo>
                    <a:pt x="645" y="610"/>
                  </a:lnTo>
                  <a:close/>
                  <a:moveTo>
                    <a:pt x="755" y="599"/>
                  </a:moveTo>
                  <a:lnTo>
                    <a:pt x="755" y="599"/>
                  </a:lnTo>
                  <a:lnTo>
                    <a:pt x="758" y="597"/>
                  </a:lnTo>
                  <a:lnTo>
                    <a:pt x="761" y="594"/>
                  </a:lnTo>
                  <a:lnTo>
                    <a:pt x="761" y="594"/>
                  </a:lnTo>
                  <a:lnTo>
                    <a:pt x="759" y="593"/>
                  </a:lnTo>
                  <a:lnTo>
                    <a:pt x="759" y="593"/>
                  </a:lnTo>
                  <a:lnTo>
                    <a:pt x="756" y="596"/>
                  </a:lnTo>
                  <a:lnTo>
                    <a:pt x="755" y="597"/>
                  </a:lnTo>
                  <a:lnTo>
                    <a:pt x="755" y="599"/>
                  </a:lnTo>
                  <a:lnTo>
                    <a:pt x="755" y="599"/>
                  </a:lnTo>
                  <a:close/>
                  <a:moveTo>
                    <a:pt x="191" y="596"/>
                  </a:moveTo>
                  <a:lnTo>
                    <a:pt x="191" y="596"/>
                  </a:lnTo>
                  <a:lnTo>
                    <a:pt x="207" y="600"/>
                  </a:lnTo>
                  <a:lnTo>
                    <a:pt x="215" y="602"/>
                  </a:lnTo>
                  <a:lnTo>
                    <a:pt x="223" y="602"/>
                  </a:lnTo>
                  <a:lnTo>
                    <a:pt x="223" y="602"/>
                  </a:lnTo>
                  <a:lnTo>
                    <a:pt x="224" y="599"/>
                  </a:lnTo>
                  <a:lnTo>
                    <a:pt x="224" y="597"/>
                  </a:lnTo>
                  <a:lnTo>
                    <a:pt x="224" y="596"/>
                  </a:lnTo>
                  <a:lnTo>
                    <a:pt x="224" y="596"/>
                  </a:lnTo>
                  <a:lnTo>
                    <a:pt x="216" y="594"/>
                  </a:lnTo>
                  <a:lnTo>
                    <a:pt x="207" y="594"/>
                  </a:lnTo>
                  <a:lnTo>
                    <a:pt x="191" y="596"/>
                  </a:lnTo>
                  <a:lnTo>
                    <a:pt x="191" y="596"/>
                  </a:lnTo>
                  <a:close/>
                  <a:moveTo>
                    <a:pt x="235" y="599"/>
                  </a:moveTo>
                  <a:lnTo>
                    <a:pt x="235" y="599"/>
                  </a:lnTo>
                  <a:lnTo>
                    <a:pt x="244" y="599"/>
                  </a:lnTo>
                  <a:lnTo>
                    <a:pt x="248" y="597"/>
                  </a:lnTo>
                  <a:lnTo>
                    <a:pt x="253" y="596"/>
                  </a:lnTo>
                  <a:lnTo>
                    <a:pt x="253" y="596"/>
                  </a:lnTo>
                  <a:lnTo>
                    <a:pt x="248" y="594"/>
                  </a:lnTo>
                  <a:lnTo>
                    <a:pt x="244" y="596"/>
                  </a:lnTo>
                  <a:lnTo>
                    <a:pt x="235" y="599"/>
                  </a:lnTo>
                  <a:lnTo>
                    <a:pt x="235" y="599"/>
                  </a:lnTo>
                  <a:close/>
                  <a:moveTo>
                    <a:pt x="258" y="596"/>
                  </a:moveTo>
                  <a:lnTo>
                    <a:pt x="258" y="596"/>
                  </a:lnTo>
                  <a:lnTo>
                    <a:pt x="261" y="596"/>
                  </a:lnTo>
                  <a:lnTo>
                    <a:pt x="262" y="596"/>
                  </a:lnTo>
                  <a:lnTo>
                    <a:pt x="264" y="594"/>
                  </a:lnTo>
                  <a:lnTo>
                    <a:pt x="264" y="594"/>
                  </a:lnTo>
                  <a:lnTo>
                    <a:pt x="261" y="594"/>
                  </a:lnTo>
                  <a:lnTo>
                    <a:pt x="259" y="594"/>
                  </a:lnTo>
                  <a:lnTo>
                    <a:pt x="258" y="596"/>
                  </a:lnTo>
                  <a:lnTo>
                    <a:pt x="258" y="596"/>
                  </a:lnTo>
                  <a:close/>
                  <a:moveTo>
                    <a:pt x="669" y="602"/>
                  </a:moveTo>
                  <a:lnTo>
                    <a:pt x="669" y="602"/>
                  </a:lnTo>
                  <a:lnTo>
                    <a:pt x="677" y="599"/>
                  </a:lnTo>
                  <a:lnTo>
                    <a:pt x="680" y="597"/>
                  </a:lnTo>
                  <a:lnTo>
                    <a:pt x="681" y="594"/>
                  </a:lnTo>
                  <a:lnTo>
                    <a:pt x="681" y="594"/>
                  </a:lnTo>
                  <a:lnTo>
                    <a:pt x="669" y="602"/>
                  </a:lnTo>
                  <a:lnTo>
                    <a:pt x="669" y="602"/>
                  </a:lnTo>
                  <a:close/>
                  <a:moveTo>
                    <a:pt x="76" y="596"/>
                  </a:moveTo>
                  <a:lnTo>
                    <a:pt x="76" y="596"/>
                  </a:lnTo>
                  <a:lnTo>
                    <a:pt x="76" y="597"/>
                  </a:lnTo>
                  <a:lnTo>
                    <a:pt x="76" y="597"/>
                  </a:lnTo>
                  <a:lnTo>
                    <a:pt x="84" y="605"/>
                  </a:lnTo>
                  <a:lnTo>
                    <a:pt x="93" y="613"/>
                  </a:lnTo>
                  <a:lnTo>
                    <a:pt x="102" y="619"/>
                  </a:lnTo>
                  <a:lnTo>
                    <a:pt x="111" y="623"/>
                  </a:lnTo>
                  <a:lnTo>
                    <a:pt x="111" y="623"/>
                  </a:lnTo>
                  <a:lnTo>
                    <a:pt x="111" y="620"/>
                  </a:lnTo>
                  <a:lnTo>
                    <a:pt x="114" y="619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105" y="610"/>
                  </a:lnTo>
                  <a:lnTo>
                    <a:pt x="96" y="605"/>
                  </a:lnTo>
                  <a:lnTo>
                    <a:pt x="85" y="600"/>
                  </a:lnTo>
                  <a:lnTo>
                    <a:pt x="76" y="596"/>
                  </a:lnTo>
                  <a:lnTo>
                    <a:pt x="76" y="596"/>
                  </a:lnTo>
                  <a:close/>
                  <a:moveTo>
                    <a:pt x="134" y="613"/>
                  </a:moveTo>
                  <a:lnTo>
                    <a:pt x="134" y="613"/>
                  </a:lnTo>
                  <a:lnTo>
                    <a:pt x="140" y="613"/>
                  </a:lnTo>
                  <a:lnTo>
                    <a:pt x="146" y="614"/>
                  </a:lnTo>
                  <a:lnTo>
                    <a:pt x="146" y="614"/>
                  </a:lnTo>
                  <a:lnTo>
                    <a:pt x="142" y="610"/>
                  </a:lnTo>
                  <a:lnTo>
                    <a:pt x="139" y="605"/>
                  </a:lnTo>
                  <a:lnTo>
                    <a:pt x="130" y="597"/>
                  </a:lnTo>
                  <a:lnTo>
                    <a:pt x="130" y="597"/>
                  </a:lnTo>
                  <a:lnTo>
                    <a:pt x="130" y="600"/>
                  </a:lnTo>
                  <a:lnTo>
                    <a:pt x="131" y="605"/>
                  </a:lnTo>
                  <a:lnTo>
                    <a:pt x="133" y="608"/>
                  </a:lnTo>
                  <a:lnTo>
                    <a:pt x="134" y="613"/>
                  </a:lnTo>
                  <a:lnTo>
                    <a:pt x="134" y="613"/>
                  </a:lnTo>
                  <a:close/>
                  <a:moveTo>
                    <a:pt x="704" y="614"/>
                  </a:moveTo>
                  <a:lnTo>
                    <a:pt x="704" y="614"/>
                  </a:lnTo>
                  <a:lnTo>
                    <a:pt x="709" y="616"/>
                  </a:lnTo>
                  <a:lnTo>
                    <a:pt x="709" y="616"/>
                  </a:lnTo>
                  <a:lnTo>
                    <a:pt x="720" y="608"/>
                  </a:lnTo>
                  <a:lnTo>
                    <a:pt x="729" y="597"/>
                  </a:lnTo>
                  <a:lnTo>
                    <a:pt x="729" y="597"/>
                  </a:lnTo>
                  <a:lnTo>
                    <a:pt x="721" y="599"/>
                  </a:lnTo>
                  <a:lnTo>
                    <a:pt x="715" y="603"/>
                  </a:lnTo>
                  <a:lnTo>
                    <a:pt x="704" y="614"/>
                  </a:lnTo>
                  <a:lnTo>
                    <a:pt x="704" y="614"/>
                  </a:lnTo>
                  <a:close/>
                  <a:moveTo>
                    <a:pt x="160" y="613"/>
                  </a:moveTo>
                  <a:lnTo>
                    <a:pt x="160" y="613"/>
                  </a:lnTo>
                  <a:lnTo>
                    <a:pt x="165" y="613"/>
                  </a:lnTo>
                  <a:lnTo>
                    <a:pt x="168" y="614"/>
                  </a:lnTo>
                  <a:lnTo>
                    <a:pt x="172" y="613"/>
                  </a:lnTo>
                  <a:lnTo>
                    <a:pt x="175" y="611"/>
                  </a:lnTo>
                  <a:lnTo>
                    <a:pt x="175" y="611"/>
                  </a:lnTo>
                  <a:lnTo>
                    <a:pt x="172" y="606"/>
                  </a:lnTo>
                  <a:lnTo>
                    <a:pt x="172" y="603"/>
                  </a:lnTo>
                  <a:lnTo>
                    <a:pt x="172" y="600"/>
                  </a:lnTo>
                  <a:lnTo>
                    <a:pt x="172" y="600"/>
                  </a:lnTo>
                  <a:lnTo>
                    <a:pt x="169" y="599"/>
                  </a:lnTo>
                  <a:lnTo>
                    <a:pt x="166" y="600"/>
                  </a:lnTo>
                  <a:lnTo>
                    <a:pt x="163" y="603"/>
                  </a:lnTo>
                  <a:lnTo>
                    <a:pt x="160" y="613"/>
                  </a:lnTo>
                  <a:lnTo>
                    <a:pt x="160" y="613"/>
                  </a:lnTo>
                  <a:close/>
                  <a:moveTo>
                    <a:pt x="277" y="600"/>
                  </a:moveTo>
                  <a:lnTo>
                    <a:pt x="277" y="600"/>
                  </a:lnTo>
                  <a:lnTo>
                    <a:pt x="279" y="603"/>
                  </a:lnTo>
                  <a:lnTo>
                    <a:pt x="280" y="603"/>
                  </a:lnTo>
                  <a:lnTo>
                    <a:pt x="280" y="603"/>
                  </a:lnTo>
                  <a:lnTo>
                    <a:pt x="280" y="600"/>
                  </a:lnTo>
                  <a:lnTo>
                    <a:pt x="280" y="600"/>
                  </a:lnTo>
                  <a:lnTo>
                    <a:pt x="279" y="600"/>
                  </a:lnTo>
                  <a:lnTo>
                    <a:pt x="277" y="600"/>
                  </a:lnTo>
                  <a:lnTo>
                    <a:pt x="277" y="600"/>
                  </a:lnTo>
                  <a:close/>
                  <a:moveTo>
                    <a:pt x="285" y="608"/>
                  </a:moveTo>
                  <a:lnTo>
                    <a:pt x="285" y="608"/>
                  </a:lnTo>
                  <a:lnTo>
                    <a:pt x="288" y="611"/>
                  </a:lnTo>
                  <a:lnTo>
                    <a:pt x="291" y="613"/>
                  </a:lnTo>
                  <a:lnTo>
                    <a:pt x="299" y="614"/>
                  </a:lnTo>
                  <a:lnTo>
                    <a:pt x="306" y="614"/>
                  </a:lnTo>
                  <a:lnTo>
                    <a:pt x="314" y="613"/>
                  </a:lnTo>
                  <a:lnTo>
                    <a:pt x="314" y="613"/>
                  </a:lnTo>
                  <a:lnTo>
                    <a:pt x="309" y="606"/>
                  </a:lnTo>
                  <a:lnTo>
                    <a:pt x="303" y="602"/>
                  </a:lnTo>
                  <a:lnTo>
                    <a:pt x="296" y="599"/>
                  </a:lnTo>
                  <a:lnTo>
                    <a:pt x="285" y="600"/>
                  </a:lnTo>
                  <a:lnTo>
                    <a:pt x="285" y="600"/>
                  </a:lnTo>
                  <a:lnTo>
                    <a:pt x="285" y="605"/>
                  </a:lnTo>
                  <a:lnTo>
                    <a:pt x="285" y="608"/>
                  </a:lnTo>
                  <a:lnTo>
                    <a:pt x="285" y="608"/>
                  </a:lnTo>
                  <a:close/>
                  <a:moveTo>
                    <a:pt x="430" y="610"/>
                  </a:moveTo>
                  <a:lnTo>
                    <a:pt x="430" y="610"/>
                  </a:lnTo>
                  <a:lnTo>
                    <a:pt x="428" y="605"/>
                  </a:lnTo>
                  <a:lnTo>
                    <a:pt x="427" y="602"/>
                  </a:lnTo>
                  <a:lnTo>
                    <a:pt x="424" y="600"/>
                  </a:lnTo>
                  <a:lnTo>
                    <a:pt x="424" y="600"/>
                  </a:lnTo>
                  <a:lnTo>
                    <a:pt x="425" y="605"/>
                  </a:lnTo>
                  <a:lnTo>
                    <a:pt x="427" y="608"/>
                  </a:lnTo>
                  <a:lnTo>
                    <a:pt x="430" y="610"/>
                  </a:lnTo>
                  <a:lnTo>
                    <a:pt x="430" y="610"/>
                  </a:lnTo>
                  <a:close/>
                  <a:moveTo>
                    <a:pt x="123" y="603"/>
                  </a:moveTo>
                  <a:lnTo>
                    <a:pt x="123" y="603"/>
                  </a:lnTo>
                  <a:lnTo>
                    <a:pt x="123" y="600"/>
                  </a:lnTo>
                  <a:lnTo>
                    <a:pt x="123" y="600"/>
                  </a:lnTo>
                  <a:lnTo>
                    <a:pt x="119" y="600"/>
                  </a:lnTo>
                  <a:lnTo>
                    <a:pt x="119" y="600"/>
                  </a:lnTo>
                  <a:lnTo>
                    <a:pt x="120" y="602"/>
                  </a:lnTo>
                  <a:lnTo>
                    <a:pt x="120" y="602"/>
                  </a:lnTo>
                  <a:lnTo>
                    <a:pt x="123" y="603"/>
                  </a:lnTo>
                  <a:lnTo>
                    <a:pt x="123" y="603"/>
                  </a:lnTo>
                  <a:close/>
                  <a:moveTo>
                    <a:pt x="157" y="603"/>
                  </a:moveTo>
                  <a:lnTo>
                    <a:pt x="157" y="603"/>
                  </a:lnTo>
                  <a:lnTo>
                    <a:pt x="157" y="605"/>
                  </a:lnTo>
                  <a:lnTo>
                    <a:pt x="159" y="603"/>
                  </a:lnTo>
                  <a:lnTo>
                    <a:pt x="160" y="603"/>
                  </a:lnTo>
                  <a:lnTo>
                    <a:pt x="160" y="600"/>
                  </a:lnTo>
                  <a:lnTo>
                    <a:pt x="160" y="600"/>
                  </a:lnTo>
                  <a:lnTo>
                    <a:pt x="157" y="600"/>
                  </a:lnTo>
                  <a:lnTo>
                    <a:pt x="157" y="603"/>
                  </a:lnTo>
                  <a:lnTo>
                    <a:pt x="157" y="603"/>
                  </a:lnTo>
                  <a:close/>
                  <a:moveTo>
                    <a:pt x="178" y="605"/>
                  </a:moveTo>
                  <a:lnTo>
                    <a:pt x="178" y="605"/>
                  </a:lnTo>
                  <a:lnTo>
                    <a:pt x="180" y="603"/>
                  </a:lnTo>
                  <a:lnTo>
                    <a:pt x="180" y="600"/>
                  </a:lnTo>
                  <a:lnTo>
                    <a:pt x="180" y="600"/>
                  </a:lnTo>
                  <a:lnTo>
                    <a:pt x="177" y="600"/>
                  </a:lnTo>
                  <a:lnTo>
                    <a:pt x="177" y="600"/>
                  </a:lnTo>
                  <a:lnTo>
                    <a:pt x="177" y="603"/>
                  </a:lnTo>
                  <a:lnTo>
                    <a:pt x="178" y="605"/>
                  </a:lnTo>
                  <a:lnTo>
                    <a:pt x="178" y="605"/>
                  </a:lnTo>
                  <a:close/>
                  <a:moveTo>
                    <a:pt x="258" y="602"/>
                  </a:moveTo>
                  <a:lnTo>
                    <a:pt x="258" y="602"/>
                  </a:lnTo>
                  <a:lnTo>
                    <a:pt x="256" y="611"/>
                  </a:lnTo>
                  <a:lnTo>
                    <a:pt x="256" y="611"/>
                  </a:lnTo>
                  <a:lnTo>
                    <a:pt x="267" y="613"/>
                  </a:lnTo>
                  <a:lnTo>
                    <a:pt x="279" y="614"/>
                  </a:lnTo>
                  <a:lnTo>
                    <a:pt x="279" y="614"/>
                  </a:lnTo>
                  <a:lnTo>
                    <a:pt x="282" y="610"/>
                  </a:lnTo>
                  <a:lnTo>
                    <a:pt x="282" y="610"/>
                  </a:lnTo>
                  <a:lnTo>
                    <a:pt x="276" y="605"/>
                  </a:lnTo>
                  <a:lnTo>
                    <a:pt x="271" y="602"/>
                  </a:lnTo>
                  <a:lnTo>
                    <a:pt x="265" y="600"/>
                  </a:lnTo>
                  <a:lnTo>
                    <a:pt x="261" y="600"/>
                  </a:lnTo>
                  <a:lnTo>
                    <a:pt x="258" y="602"/>
                  </a:lnTo>
                  <a:lnTo>
                    <a:pt x="258" y="602"/>
                  </a:lnTo>
                  <a:close/>
                  <a:moveTo>
                    <a:pt x="322" y="613"/>
                  </a:moveTo>
                  <a:lnTo>
                    <a:pt x="322" y="613"/>
                  </a:lnTo>
                  <a:lnTo>
                    <a:pt x="322" y="608"/>
                  </a:lnTo>
                  <a:lnTo>
                    <a:pt x="323" y="602"/>
                  </a:lnTo>
                  <a:lnTo>
                    <a:pt x="323" y="602"/>
                  </a:lnTo>
                  <a:lnTo>
                    <a:pt x="309" y="600"/>
                  </a:lnTo>
                  <a:lnTo>
                    <a:pt x="309" y="600"/>
                  </a:lnTo>
                  <a:lnTo>
                    <a:pt x="314" y="608"/>
                  </a:lnTo>
                  <a:lnTo>
                    <a:pt x="317" y="611"/>
                  </a:lnTo>
                  <a:lnTo>
                    <a:pt x="322" y="613"/>
                  </a:lnTo>
                  <a:lnTo>
                    <a:pt x="322" y="613"/>
                  </a:lnTo>
                  <a:close/>
                  <a:moveTo>
                    <a:pt x="184" y="610"/>
                  </a:moveTo>
                  <a:lnTo>
                    <a:pt x="184" y="610"/>
                  </a:lnTo>
                  <a:lnTo>
                    <a:pt x="189" y="611"/>
                  </a:lnTo>
                  <a:lnTo>
                    <a:pt x="192" y="611"/>
                  </a:lnTo>
                  <a:lnTo>
                    <a:pt x="197" y="610"/>
                  </a:lnTo>
                  <a:lnTo>
                    <a:pt x="197" y="610"/>
                  </a:lnTo>
                  <a:lnTo>
                    <a:pt x="195" y="606"/>
                  </a:lnTo>
                  <a:lnTo>
                    <a:pt x="194" y="605"/>
                  </a:lnTo>
                  <a:lnTo>
                    <a:pt x="189" y="602"/>
                  </a:lnTo>
                  <a:lnTo>
                    <a:pt x="189" y="602"/>
                  </a:lnTo>
                  <a:lnTo>
                    <a:pt x="184" y="602"/>
                  </a:lnTo>
                  <a:lnTo>
                    <a:pt x="184" y="602"/>
                  </a:lnTo>
                  <a:lnTo>
                    <a:pt x="184" y="605"/>
                  </a:lnTo>
                  <a:lnTo>
                    <a:pt x="184" y="610"/>
                  </a:lnTo>
                  <a:lnTo>
                    <a:pt x="184" y="610"/>
                  </a:lnTo>
                  <a:close/>
                  <a:moveTo>
                    <a:pt x="694" y="603"/>
                  </a:moveTo>
                  <a:lnTo>
                    <a:pt x="694" y="603"/>
                  </a:lnTo>
                  <a:lnTo>
                    <a:pt x="697" y="603"/>
                  </a:lnTo>
                  <a:lnTo>
                    <a:pt x="698" y="602"/>
                  </a:lnTo>
                  <a:lnTo>
                    <a:pt x="698" y="602"/>
                  </a:lnTo>
                  <a:lnTo>
                    <a:pt x="695" y="602"/>
                  </a:lnTo>
                  <a:lnTo>
                    <a:pt x="694" y="603"/>
                  </a:lnTo>
                  <a:lnTo>
                    <a:pt x="694" y="603"/>
                  </a:lnTo>
                  <a:close/>
                  <a:moveTo>
                    <a:pt x="197" y="602"/>
                  </a:moveTo>
                  <a:lnTo>
                    <a:pt x="197" y="602"/>
                  </a:lnTo>
                  <a:lnTo>
                    <a:pt x="198" y="603"/>
                  </a:lnTo>
                  <a:lnTo>
                    <a:pt x="198" y="605"/>
                  </a:lnTo>
                  <a:lnTo>
                    <a:pt x="200" y="605"/>
                  </a:lnTo>
                  <a:lnTo>
                    <a:pt x="200" y="606"/>
                  </a:lnTo>
                  <a:lnTo>
                    <a:pt x="200" y="606"/>
                  </a:lnTo>
                  <a:lnTo>
                    <a:pt x="204" y="606"/>
                  </a:lnTo>
                  <a:lnTo>
                    <a:pt x="207" y="605"/>
                  </a:lnTo>
                  <a:lnTo>
                    <a:pt x="207" y="605"/>
                  </a:lnTo>
                  <a:lnTo>
                    <a:pt x="203" y="603"/>
                  </a:lnTo>
                  <a:lnTo>
                    <a:pt x="200" y="602"/>
                  </a:lnTo>
                  <a:lnTo>
                    <a:pt x="197" y="602"/>
                  </a:lnTo>
                  <a:lnTo>
                    <a:pt x="197" y="602"/>
                  </a:lnTo>
                  <a:close/>
                  <a:moveTo>
                    <a:pt x="236" y="605"/>
                  </a:moveTo>
                  <a:lnTo>
                    <a:pt x="236" y="605"/>
                  </a:lnTo>
                  <a:lnTo>
                    <a:pt x="239" y="608"/>
                  </a:lnTo>
                  <a:lnTo>
                    <a:pt x="244" y="608"/>
                  </a:lnTo>
                  <a:lnTo>
                    <a:pt x="252" y="611"/>
                  </a:lnTo>
                  <a:lnTo>
                    <a:pt x="252" y="611"/>
                  </a:lnTo>
                  <a:lnTo>
                    <a:pt x="253" y="606"/>
                  </a:lnTo>
                  <a:lnTo>
                    <a:pt x="253" y="603"/>
                  </a:lnTo>
                  <a:lnTo>
                    <a:pt x="252" y="602"/>
                  </a:lnTo>
                  <a:lnTo>
                    <a:pt x="252" y="602"/>
                  </a:lnTo>
                  <a:lnTo>
                    <a:pt x="248" y="603"/>
                  </a:lnTo>
                  <a:lnTo>
                    <a:pt x="244" y="603"/>
                  </a:lnTo>
                  <a:lnTo>
                    <a:pt x="239" y="603"/>
                  </a:lnTo>
                  <a:lnTo>
                    <a:pt x="236" y="605"/>
                  </a:lnTo>
                  <a:lnTo>
                    <a:pt x="236" y="605"/>
                  </a:lnTo>
                  <a:close/>
                  <a:moveTo>
                    <a:pt x="326" y="613"/>
                  </a:moveTo>
                  <a:lnTo>
                    <a:pt x="326" y="613"/>
                  </a:lnTo>
                  <a:lnTo>
                    <a:pt x="334" y="614"/>
                  </a:lnTo>
                  <a:lnTo>
                    <a:pt x="334" y="614"/>
                  </a:lnTo>
                  <a:lnTo>
                    <a:pt x="337" y="613"/>
                  </a:lnTo>
                  <a:lnTo>
                    <a:pt x="341" y="611"/>
                  </a:lnTo>
                  <a:lnTo>
                    <a:pt x="354" y="610"/>
                  </a:lnTo>
                  <a:lnTo>
                    <a:pt x="354" y="610"/>
                  </a:lnTo>
                  <a:lnTo>
                    <a:pt x="348" y="606"/>
                  </a:lnTo>
                  <a:lnTo>
                    <a:pt x="341" y="605"/>
                  </a:lnTo>
                  <a:lnTo>
                    <a:pt x="328" y="602"/>
                  </a:lnTo>
                  <a:lnTo>
                    <a:pt x="328" y="602"/>
                  </a:lnTo>
                  <a:lnTo>
                    <a:pt x="328" y="608"/>
                  </a:lnTo>
                  <a:lnTo>
                    <a:pt x="326" y="613"/>
                  </a:lnTo>
                  <a:lnTo>
                    <a:pt x="326" y="613"/>
                  </a:lnTo>
                  <a:close/>
                  <a:moveTo>
                    <a:pt x="384" y="610"/>
                  </a:moveTo>
                  <a:lnTo>
                    <a:pt x="384" y="610"/>
                  </a:lnTo>
                  <a:lnTo>
                    <a:pt x="389" y="611"/>
                  </a:lnTo>
                  <a:lnTo>
                    <a:pt x="393" y="613"/>
                  </a:lnTo>
                  <a:lnTo>
                    <a:pt x="393" y="613"/>
                  </a:lnTo>
                  <a:lnTo>
                    <a:pt x="393" y="608"/>
                  </a:lnTo>
                  <a:lnTo>
                    <a:pt x="390" y="606"/>
                  </a:lnTo>
                  <a:lnTo>
                    <a:pt x="387" y="603"/>
                  </a:lnTo>
                  <a:lnTo>
                    <a:pt x="384" y="602"/>
                  </a:lnTo>
                  <a:lnTo>
                    <a:pt x="384" y="602"/>
                  </a:lnTo>
                  <a:lnTo>
                    <a:pt x="383" y="606"/>
                  </a:lnTo>
                  <a:lnTo>
                    <a:pt x="384" y="610"/>
                  </a:lnTo>
                  <a:lnTo>
                    <a:pt x="384" y="610"/>
                  </a:lnTo>
                  <a:close/>
                  <a:moveTo>
                    <a:pt x="529" y="613"/>
                  </a:moveTo>
                  <a:lnTo>
                    <a:pt x="529" y="613"/>
                  </a:lnTo>
                  <a:lnTo>
                    <a:pt x="529" y="603"/>
                  </a:lnTo>
                  <a:lnTo>
                    <a:pt x="529" y="603"/>
                  </a:lnTo>
                  <a:lnTo>
                    <a:pt x="524" y="602"/>
                  </a:lnTo>
                  <a:lnTo>
                    <a:pt x="524" y="602"/>
                  </a:lnTo>
                  <a:lnTo>
                    <a:pt x="523" y="606"/>
                  </a:lnTo>
                  <a:lnTo>
                    <a:pt x="524" y="608"/>
                  </a:lnTo>
                  <a:lnTo>
                    <a:pt x="526" y="611"/>
                  </a:lnTo>
                  <a:lnTo>
                    <a:pt x="529" y="613"/>
                  </a:lnTo>
                  <a:lnTo>
                    <a:pt x="529" y="613"/>
                  </a:lnTo>
                  <a:close/>
                  <a:moveTo>
                    <a:pt x="677" y="614"/>
                  </a:moveTo>
                  <a:lnTo>
                    <a:pt x="677" y="614"/>
                  </a:lnTo>
                  <a:lnTo>
                    <a:pt x="681" y="613"/>
                  </a:lnTo>
                  <a:lnTo>
                    <a:pt x="686" y="610"/>
                  </a:lnTo>
                  <a:lnTo>
                    <a:pt x="688" y="606"/>
                  </a:lnTo>
                  <a:lnTo>
                    <a:pt x="689" y="602"/>
                  </a:lnTo>
                  <a:lnTo>
                    <a:pt x="689" y="602"/>
                  </a:lnTo>
                  <a:lnTo>
                    <a:pt x="678" y="606"/>
                  </a:lnTo>
                  <a:lnTo>
                    <a:pt x="675" y="610"/>
                  </a:lnTo>
                  <a:lnTo>
                    <a:pt x="675" y="611"/>
                  </a:lnTo>
                  <a:lnTo>
                    <a:pt x="677" y="614"/>
                  </a:lnTo>
                  <a:lnTo>
                    <a:pt x="677" y="614"/>
                  </a:lnTo>
                  <a:close/>
                  <a:moveTo>
                    <a:pt x="532" y="613"/>
                  </a:moveTo>
                  <a:lnTo>
                    <a:pt x="532" y="613"/>
                  </a:lnTo>
                  <a:lnTo>
                    <a:pt x="535" y="611"/>
                  </a:lnTo>
                  <a:lnTo>
                    <a:pt x="537" y="610"/>
                  </a:lnTo>
                  <a:lnTo>
                    <a:pt x="535" y="603"/>
                  </a:lnTo>
                  <a:lnTo>
                    <a:pt x="535" y="603"/>
                  </a:lnTo>
                  <a:lnTo>
                    <a:pt x="534" y="603"/>
                  </a:lnTo>
                  <a:lnTo>
                    <a:pt x="534" y="603"/>
                  </a:lnTo>
                  <a:lnTo>
                    <a:pt x="532" y="613"/>
                  </a:lnTo>
                  <a:lnTo>
                    <a:pt x="532" y="613"/>
                  </a:lnTo>
                  <a:close/>
                  <a:moveTo>
                    <a:pt x="479" y="605"/>
                  </a:moveTo>
                  <a:lnTo>
                    <a:pt x="479" y="605"/>
                  </a:lnTo>
                  <a:lnTo>
                    <a:pt x="480" y="613"/>
                  </a:lnTo>
                  <a:lnTo>
                    <a:pt x="485" y="620"/>
                  </a:lnTo>
                  <a:lnTo>
                    <a:pt x="485" y="620"/>
                  </a:lnTo>
                  <a:lnTo>
                    <a:pt x="485" y="616"/>
                  </a:lnTo>
                  <a:lnTo>
                    <a:pt x="483" y="613"/>
                  </a:lnTo>
                  <a:lnTo>
                    <a:pt x="479" y="605"/>
                  </a:lnTo>
                  <a:lnTo>
                    <a:pt x="479" y="605"/>
                  </a:lnTo>
                  <a:close/>
                  <a:moveTo>
                    <a:pt x="546" y="628"/>
                  </a:moveTo>
                  <a:lnTo>
                    <a:pt x="546" y="628"/>
                  </a:lnTo>
                  <a:lnTo>
                    <a:pt x="550" y="626"/>
                  </a:lnTo>
                  <a:lnTo>
                    <a:pt x="552" y="623"/>
                  </a:lnTo>
                  <a:lnTo>
                    <a:pt x="552" y="623"/>
                  </a:lnTo>
                  <a:lnTo>
                    <a:pt x="550" y="619"/>
                  </a:lnTo>
                  <a:lnTo>
                    <a:pt x="549" y="614"/>
                  </a:lnTo>
                  <a:lnTo>
                    <a:pt x="547" y="610"/>
                  </a:lnTo>
                  <a:lnTo>
                    <a:pt x="544" y="605"/>
                  </a:lnTo>
                  <a:lnTo>
                    <a:pt x="544" y="605"/>
                  </a:lnTo>
                  <a:lnTo>
                    <a:pt x="543" y="610"/>
                  </a:lnTo>
                  <a:lnTo>
                    <a:pt x="543" y="616"/>
                  </a:lnTo>
                  <a:lnTo>
                    <a:pt x="546" y="628"/>
                  </a:lnTo>
                  <a:lnTo>
                    <a:pt x="546" y="628"/>
                  </a:lnTo>
                  <a:close/>
                  <a:moveTo>
                    <a:pt x="553" y="611"/>
                  </a:moveTo>
                  <a:lnTo>
                    <a:pt x="553" y="611"/>
                  </a:lnTo>
                  <a:lnTo>
                    <a:pt x="553" y="606"/>
                  </a:lnTo>
                  <a:lnTo>
                    <a:pt x="552" y="605"/>
                  </a:lnTo>
                  <a:lnTo>
                    <a:pt x="552" y="605"/>
                  </a:lnTo>
                  <a:lnTo>
                    <a:pt x="552" y="608"/>
                  </a:lnTo>
                  <a:lnTo>
                    <a:pt x="553" y="610"/>
                  </a:lnTo>
                  <a:lnTo>
                    <a:pt x="553" y="611"/>
                  </a:lnTo>
                  <a:lnTo>
                    <a:pt x="553" y="611"/>
                  </a:lnTo>
                  <a:close/>
                  <a:moveTo>
                    <a:pt x="206" y="611"/>
                  </a:moveTo>
                  <a:lnTo>
                    <a:pt x="206" y="611"/>
                  </a:lnTo>
                  <a:lnTo>
                    <a:pt x="207" y="613"/>
                  </a:lnTo>
                  <a:lnTo>
                    <a:pt x="209" y="614"/>
                  </a:lnTo>
                  <a:lnTo>
                    <a:pt x="215" y="616"/>
                  </a:lnTo>
                  <a:lnTo>
                    <a:pt x="229" y="616"/>
                  </a:lnTo>
                  <a:lnTo>
                    <a:pt x="229" y="616"/>
                  </a:lnTo>
                  <a:lnTo>
                    <a:pt x="227" y="610"/>
                  </a:lnTo>
                  <a:lnTo>
                    <a:pt x="227" y="610"/>
                  </a:lnTo>
                  <a:lnTo>
                    <a:pt x="216" y="608"/>
                  </a:lnTo>
                  <a:lnTo>
                    <a:pt x="210" y="610"/>
                  </a:lnTo>
                  <a:lnTo>
                    <a:pt x="206" y="611"/>
                  </a:lnTo>
                  <a:lnTo>
                    <a:pt x="206" y="611"/>
                  </a:lnTo>
                  <a:close/>
                  <a:moveTo>
                    <a:pt x="502" y="608"/>
                  </a:moveTo>
                  <a:lnTo>
                    <a:pt x="502" y="608"/>
                  </a:lnTo>
                  <a:lnTo>
                    <a:pt x="502" y="611"/>
                  </a:lnTo>
                  <a:lnTo>
                    <a:pt x="502" y="613"/>
                  </a:lnTo>
                  <a:lnTo>
                    <a:pt x="502" y="613"/>
                  </a:lnTo>
                  <a:lnTo>
                    <a:pt x="502" y="613"/>
                  </a:lnTo>
                  <a:lnTo>
                    <a:pt x="503" y="608"/>
                  </a:lnTo>
                  <a:lnTo>
                    <a:pt x="503" y="608"/>
                  </a:lnTo>
                  <a:lnTo>
                    <a:pt x="502" y="608"/>
                  </a:lnTo>
                  <a:lnTo>
                    <a:pt x="502" y="608"/>
                  </a:lnTo>
                  <a:close/>
                  <a:moveTo>
                    <a:pt x="617" y="617"/>
                  </a:moveTo>
                  <a:lnTo>
                    <a:pt x="617" y="617"/>
                  </a:lnTo>
                  <a:lnTo>
                    <a:pt x="620" y="617"/>
                  </a:lnTo>
                  <a:lnTo>
                    <a:pt x="622" y="614"/>
                  </a:lnTo>
                  <a:lnTo>
                    <a:pt x="622" y="610"/>
                  </a:lnTo>
                  <a:lnTo>
                    <a:pt x="620" y="608"/>
                  </a:lnTo>
                  <a:lnTo>
                    <a:pt x="620" y="608"/>
                  </a:lnTo>
                  <a:lnTo>
                    <a:pt x="619" y="613"/>
                  </a:lnTo>
                  <a:lnTo>
                    <a:pt x="617" y="617"/>
                  </a:lnTo>
                  <a:lnTo>
                    <a:pt x="617" y="617"/>
                  </a:lnTo>
                  <a:close/>
                  <a:moveTo>
                    <a:pt x="514" y="619"/>
                  </a:moveTo>
                  <a:lnTo>
                    <a:pt x="514" y="619"/>
                  </a:lnTo>
                  <a:lnTo>
                    <a:pt x="515" y="614"/>
                  </a:lnTo>
                  <a:lnTo>
                    <a:pt x="517" y="610"/>
                  </a:lnTo>
                  <a:lnTo>
                    <a:pt x="517" y="610"/>
                  </a:lnTo>
                  <a:lnTo>
                    <a:pt x="514" y="610"/>
                  </a:lnTo>
                  <a:lnTo>
                    <a:pt x="512" y="608"/>
                  </a:lnTo>
                  <a:lnTo>
                    <a:pt x="512" y="608"/>
                  </a:lnTo>
                  <a:lnTo>
                    <a:pt x="512" y="614"/>
                  </a:lnTo>
                  <a:lnTo>
                    <a:pt x="514" y="619"/>
                  </a:lnTo>
                  <a:lnTo>
                    <a:pt x="514" y="619"/>
                  </a:lnTo>
                  <a:close/>
                  <a:moveTo>
                    <a:pt x="453" y="626"/>
                  </a:moveTo>
                  <a:lnTo>
                    <a:pt x="453" y="626"/>
                  </a:lnTo>
                  <a:lnTo>
                    <a:pt x="451" y="623"/>
                  </a:lnTo>
                  <a:lnTo>
                    <a:pt x="451" y="620"/>
                  </a:lnTo>
                  <a:lnTo>
                    <a:pt x="453" y="620"/>
                  </a:lnTo>
                  <a:lnTo>
                    <a:pt x="453" y="620"/>
                  </a:lnTo>
                  <a:lnTo>
                    <a:pt x="451" y="617"/>
                  </a:lnTo>
                  <a:lnTo>
                    <a:pt x="450" y="614"/>
                  </a:lnTo>
                  <a:lnTo>
                    <a:pt x="448" y="613"/>
                  </a:lnTo>
                  <a:lnTo>
                    <a:pt x="445" y="611"/>
                  </a:lnTo>
                  <a:lnTo>
                    <a:pt x="445" y="611"/>
                  </a:lnTo>
                  <a:lnTo>
                    <a:pt x="445" y="614"/>
                  </a:lnTo>
                  <a:lnTo>
                    <a:pt x="447" y="619"/>
                  </a:lnTo>
                  <a:lnTo>
                    <a:pt x="453" y="626"/>
                  </a:lnTo>
                  <a:lnTo>
                    <a:pt x="453" y="626"/>
                  </a:lnTo>
                  <a:close/>
                  <a:moveTo>
                    <a:pt x="491" y="614"/>
                  </a:moveTo>
                  <a:lnTo>
                    <a:pt x="491" y="614"/>
                  </a:lnTo>
                  <a:lnTo>
                    <a:pt x="492" y="616"/>
                  </a:lnTo>
                  <a:lnTo>
                    <a:pt x="494" y="616"/>
                  </a:lnTo>
                  <a:lnTo>
                    <a:pt x="495" y="616"/>
                  </a:lnTo>
                  <a:lnTo>
                    <a:pt x="495" y="616"/>
                  </a:lnTo>
                  <a:lnTo>
                    <a:pt x="495" y="614"/>
                  </a:lnTo>
                  <a:lnTo>
                    <a:pt x="494" y="613"/>
                  </a:lnTo>
                  <a:lnTo>
                    <a:pt x="491" y="611"/>
                  </a:lnTo>
                  <a:lnTo>
                    <a:pt x="491" y="611"/>
                  </a:lnTo>
                  <a:lnTo>
                    <a:pt x="491" y="613"/>
                  </a:lnTo>
                  <a:lnTo>
                    <a:pt x="491" y="614"/>
                  </a:lnTo>
                  <a:lnTo>
                    <a:pt x="491" y="614"/>
                  </a:lnTo>
                  <a:close/>
                  <a:moveTo>
                    <a:pt x="601" y="617"/>
                  </a:moveTo>
                  <a:lnTo>
                    <a:pt x="601" y="617"/>
                  </a:lnTo>
                  <a:lnTo>
                    <a:pt x="602" y="616"/>
                  </a:lnTo>
                  <a:lnTo>
                    <a:pt x="602" y="614"/>
                  </a:lnTo>
                  <a:lnTo>
                    <a:pt x="604" y="611"/>
                  </a:lnTo>
                  <a:lnTo>
                    <a:pt x="602" y="611"/>
                  </a:lnTo>
                  <a:lnTo>
                    <a:pt x="602" y="611"/>
                  </a:lnTo>
                  <a:lnTo>
                    <a:pt x="602" y="613"/>
                  </a:lnTo>
                  <a:lnTo>
                    <a:pt x="601" y="614"/>
                  </a:lnTo>
                  <a:lnTo>
                    <a:pt x="599" y="616"/>
                  </a:lnTo>
                  <a:lnTo>
                    <a:pt x="601" y="617"/>
                  </a:lnTo>
                  <a:lnTo>
                    <a:pt x="601" y="617"/>
                  </a:lnTo>
                  <a:close/>
                  <a:moveTo>
                    <a:pt x="665" y="613"/>
                  </a:moveTo>
                  <a:lnTo>
                    <a:pt x="665" y="613"/>
                  </a:lnTo>
                  <a:lnTo>
                    <a:pt x="666" y="613"/>
                  </a:lnTo>
                  <a:lnTo>
                    <a:pt x="668" y="611"/>
                  </a:lnTo>
                  <a:lnTo>
                    <a:pt x="668" y="611"/>
                  </a:lnTo>
                  <a:lnTo>
                    <a:pt x="665" y="611"/>
                  </a:lnTo>
                  <a:lnTo>
                    <a:pt x="665" y="613"/>
                  </a:lnTo>
                  <a:lnTo>
                    <a:pt x="665" y="613"/>
                  </a:lnTo>
                  <a:close/>
                  <a:moveTo>
                    <a:pt x="689" y="616"/>
                  </a:moveTo>
                  <a:lnTo>
                    <a:pt x="689" y="616"/>
                  </a:lnTo>
                  <a:lnTo>
                    <a:pt x="692" y="613"/>
                  </a:lnTo>
                  <a:lnTo>
                    <a:pt x="695" y="611"/>
                  </a:lnTo>
                  <a:lnTo>
                    <a:pt x="695" y="611"/>
                  </a:lnTo>
                  <a:lnTo>
                    <a:pt x="691" y="613"/>
                  </a:lnTo>
                  <a:lnTo>
                    <a:pt x="689" y="616"/>
                  </a:lnTo>
                  <a:lnTo>
                    <a:pt x="689" y="616"/>
                  </a:lnTo>
                  <a:close/>
                  <a:moveTo>
                    <a:pt x="233" y="617"/>
                  </a:moveTo>
                  <a:lnTo>
                    <a:pt x="233" y="617"/>
                  </a:lnTo>
                  <a:lnTo>
                    <a:pt x="238" y="617"/>
                  </a:lnTo>
                  <a:lnTo>
                    <a:pt x="241" y="617"/>
                  </a:lnTo>
                  <a:lnTo>
                    <a:pt x="241" y="617"/>
                  </a:lnTo>
                  <a:lnTo>
                    <a:pt x="241" y="616"/>
                  </a:lnTo>
                  <a:lnTo>
                    <a:pt x="239" y="614"/>
                  </a:lnTo>
                  <a:lnTo>
                    <a:pt x="235" y="613"/>
                  </a:lnTo>
                  <a:lnTo>
                    <a:pt x="235" y="613"/>
                  </a:lnTo>
                  <a:lnTo>
                    <a:pt x="233" y="614"/>
                  </a:lnTo>
                  <a:lnTo>
                    <a:pt x="233" y="617"/>
                  </a:lnTo>
                  <a:lnTo>
                    <a:pt x="233" y="617"/>
                  </a:lnTo>
                  <a:close/>
                  <a:moveTo>
                    <a:pt x="354" y="616"/>
                  </a:moveTo>
                  <a:lnTo>
                    <a:pt x="354" y="616"/>
                  </a:lnTo>
                  <a:lnTo>
                    <a:pt x="361" y="614"/>
                  </a:lnTo>
                  <a:lnTo>
                    <a:pt x="367" y="614"/>
                  </a:lnTo>
                  <a:lnTo>
                    <a:pt x="367" y="614"/>
                  </a:lnTo>
                  <a:lnTo>
                    <a:pt x="364" y="613"/>
                  </a:lnTo>
                  <a:lnTo>
                    <a:pt x="360" y="613"/>
                  </a:lnTo>
                  <a:lnTo>
                    <a:pt x="355" y="614"/>
                  </a:lnTo>
                  <a:lnTo>
                    <a:pt x="354" y="616"/>
                  </a:lnTo>
                  <a:lnTo>
                    <a:pt x="354" y="616"/>
                  </a:lnTo>
                  <a:close/>
                  <a:moveTo>
                    <a:pt x="471" y="631"/>
                  </a:moveTo>
                  <a:lnTo>
                    <a:pt x="471" y="631"/>
                  </a:lnTo>
                  <a:lnTo>
                    <a:pt x="476" y="631"/>
                  </a:lnTo>
                  <a:lnTo>
                    <a:pt x="480" y="632"/>
                  </a:lnTo>
                  <a:lnTo>
                    <a:pt x="480" y="632"/>
                  </a:lnTo>
                  <a:lnTo>
                    <a:pt x="479" y="628"/>
                  </a:lnTo>
                  <a:lnTo>
                    <a:pt x="477" y="622"/>
                  </a:lnTo>
                  <a:lnTo>
                    <a:pt x="477" y="617"/>
                  </a:lnTo>
                  <a:lnTo>
                    <a:pt x="474" y="613"/>
                  </a:lnTo>
                  <a:lnTo>
                    <a:pt x="474" y="613"/>
                  </a:lnTo>
                  <a:lnTo>
                    <a:pt x="473" y="620"/>
                  </a:lnTo>
                  <a:lnTo>
                    <a:pt x="471" y="631"/>
                  </a:lnTo>
                  <a:lnTo>
                    <a:pt x="471" y="631"/>
                  </a:lnTo>
                  <a:close/>
                  <a:moveTo>
                    <a:pt x="436" y="625"/>
                  </a:moveTo>
                  <a:lnTo>
                    <a:pt x="436" y="625"/>
                  </a:lnTo>
                  <a:lnTo>
                    <a:pt x="434" y="619"/>
                  </a:lnTo>
                  <a:lnTo>
                    <a:pt x="433" y="616"/>
                  </a:lnTo>
                  <a:lnTo>
                    <a:pt x="430" y="613"/>
                  </a:lnTo>
                  <a:lnTo>
                    <a:pt x="430" y="613"/>
                  </a:lnTo>
                  <a:lnTo>
                    <a:pt x="433" y="620"/>
                  </a:lnTo>
                  <a:lnTo>
                    <a:pt x="436" y="625"/>
                  </a:lnTo>
                  <a:lnTo>
                    <a:pt x="436" y="625"/>
                  </a:lnTo>
                  <a:close/>
                  <a:moveTo>
                    <a:pt x="654" y="620"/>
                  </a:moveTo>
                  <a:lnTo>
                    <a:pt x="654" y="620"/>
                  </a:lnTo>
                  <a:lnTo>
                    <a:pt x="656" y="620"/>
                  </a:lnTo>
                  <a:lnTo>
                    <a:pt x="657" y="619"/>
                  </a:lnTo>
                  <a:lnTo>
                    <a:pt x="659" y="616"/>
                  </a:lnTo>
                  <a:lnTo>
                    <a:pt x="659" y="616"/>
                  </a:lnTo>
                  <a:lnTo>
                    <a:pt x="656" y="617"/>
                  </a:lnTo>
                  <a:lnTo>
                    <a:pt x="654" y="620"/>
                  </a:lnTo>
                  <a:lnTo>
                    <a:pt x="654" y="620"/>
                  </a:lnTo>
                  <a:close/>
                  <a:moveTo>
                    <a:pt x="535" y="620"/>
                  </a:moveTo>
                  <a:lnTo>
                    <a:pt x="535" y="620"/>
                  </a:lnTo>
                  <a:lnTo>
                    <a:pt x="535" y="619"/>
                  </a:lnTo>
                  <a:lnTo>
                    <a:pt x="535" y="617"/>
                  </a:lnTo>
                  <a:lnTo>
                    <a:pt x="535" y="617"/>
                  </a:lnTo>
                  <a:lnTo>
                    <a:pt x="535" y="617"/>
                  </a:lnTo>
                  <a:lnTo>
                    <a:pt x="534" y="619"/>
                  </a:lnTo>
                  <a:lnTo>
                    <a:pt x="534" y="620"/>
                  </a:lnTo>
                  <a:lnTo>
                    <a:pt x="535" y="620"/>
                  </a:lnTo>
                  <a:lnTo>
                    <a:pt x="535" y="620"/>
                  </a:lnTo>
                  <a:close/>
                  <a:moveTo>
                    <a:pt x="570" y="635"/>
                  </a:moveTo>
                  <a:lnTo>
                    <a:pt x="570" y="635"/>
                  </a:lnTo>
                  <a:lnTo>
                    <a:pt x="575" y="632"/>
                  </a:lnTo>
                  <a:lnTo>
                    <a:pt x="576" y="628"/>
                  </a:lnTo>
                  <a:lnTo>
                    <a:pt x="581" y="617"/>
                  </a:lnTo>
                  <a:lnTo>
                    <a:pt x="581" y="617"/>
                  </a:lnTo>
                  <a:lnTo>
                    <a:pt x="576" y="620"/>
                  </a:lnTo>
                  <a:lnTo>
                    <a:pt x="575" y="625"/>
                  </a:lnTo>
                  <a:lnTo>
                    <a:pt x="570" y="635"/>
                  </a:lnTo>
                  <a:lnTo>
                    <a:pt x="570" y="635"/>
                  </a:lnTo>
                  <a:close/>
                  <a:moveTo>
                    <a:pt x="117" y="622"/>
                  </a:moveTo>
                  <a:lnTo>
                    <a:pt x="117" y="622"/>
                  </a:lnTo>
                  <a:lnTo>
                    <a:pt x="117" y="626"/>
                  </a:lnTo>
                  <a:lnTo>
                    <a:pt x="117" y="626"/>
                  </a:lnTo>
                  <a:lnTo>
                    <a:pt x="130" y="632"/>
                  </a:lnTo>
                  <a:lnTo>
                    <a:pt x="143" y="637"/>
                  </a:lnTo>
                  <a:lnTo>
                    <a:pt x="143" y="637"/>
                  </a:lnTo>
                  <a:lnTo>
                    <a:pt x="142" y="634"/>
                  </a:lnTo>
                  <a:lnTo>
                    <a:pt x="140" y="632"/>
                  </a:lnTo>
                  <a:lnTo>
                    <a:pt x="136" y="628"/>
                  </a:lnTo>
                  <a:lnTo>
                    <a:pt x="133" y="623"/>
                  </a:lnTo>
                  <a:lnTo>
                    <a:pt x="131" y="620"/>
                  </a:lnTo>
                  <a:lnTo>
                    <a:pt x="133" y="617"/>
                  </a:lnTo>
                  <a:lnTo>
                    <a:pt x="133" y="617"/>
                  </a:lnTo>
                  <a:lnTo>
                    <a:pt x="123" y="619"/>
                  </a:lnTo>
                  <a:lnTo>
                    <a:pt x="117" y="622"/>
                  </a:lnTo>
                  <a:lnTo>
                    <a:pt x="117" y="622"/>
                  </a:lnTo>
                  <a:close/>
                  <a:moveTo>
                    <a:pt x="511" y="629"/>
                  </a:moveTo>
                  <a:lnTo>
                    <a:pt x="511" y="629"/>
                  </a:lnTo>
                  <a:lnTo>
                    <a:pt x="509" y="623"/>
                  </a:lnTo>
                  <a:lnTo>
                    <a:pt x="508" y="617"/>
                  </a:lnTo>
                  <a:lnTo>
                    <a:pt x="508" y="617"/>
                  </a:lnTo>
                  <a:lnTo>
                    <a:pt x="506" y="623"/>
                  </a:lnTo>
                  <a:lnTo>
                    <a:pt x="508" y="626"/>
                  </a:lnTo>
                  <a:lnTo>
                    <a:pt x="511" y="629"/>
                  </a:lnTo>
                  <a:lnTo>
                    <a:pt x="511" y="629"/>
                  </a:lnTo>
                  <a:close/>
                  <a:moveTo>
                    <a:pt x="524" y="628"/>
                  </a:moveTo>
                  <a:lnTo>
                    <a:pt x="524" y="628"/>
                  </a:lnTo>
                  <a:lnTo>
                    <a:pt x="526" y="625"/>
                  </a:lnTo>
                  <a:lnTo>
                    <a:pt x="527" y="622"/>
                  </a:lnTo>
                  <a:lnTo>
                    <a:pt x="527" y="622"/>
                  </a:lnTo>
                  <a:lnTo>
                    <a:pt x="526" y="619"/>
                  </a:lnTo>
                  <a:lnTo>
                    <a:pt x="523" y="617"/>
                  </a:lnTo>
                  <a:lnTo>
                    <a:pt x="523" y="617"/>
                  </a:lnTo>
                  <a:lnTo>
                    <a:pt x="524" y="620"/>
                  </a:lnTo>
                  <a:lnTo>
                    <a:pt x="524" y="623"/>
                  </a:lnTo>
                  <a:lnTo>
                    <a:pt x="524" y="625"/>
                  </a:lnTo>
                  <a:lnTo>
                    <a:pt x="524" y="628"/>
                  </a:lnTo>
                  <a:lnTo>
                    <a:pt x="524" y="628"/>
                  </a:lnTo>
                  <a:close/>
                  <a:moveTo>
                    <a:pt x="177" y="622"/>
                  </a:moveTo>
                  <a:lnTo>
                    <a:pt x="177" y="622"/>
                  </a:lnTo>
                  <a:lnTo>
                    <a:pt x="177" y="620"/>
                  </a:lnTo>
                  <a:lnTo>
                    <a:pt x="175" y="619"/>
                  </a:lnTo>
                  <a:lnTo>
                    <a:pt x="172" y="619"/>
                  </a:lnTo>
                  <a:lnTo>
                    <a:pt x="172" y="619"/>
                  </a:lnTo>
                  <a:lnTo>
                    <a:pt x="174" y="622"/>
                  </a:lnTo>
                  <a:lnTo>
                    <a:pt x="175" y="622"/>
                  </a:lnTo>
                  <a:lnTo>
                    <a:pt x="177" y="622"/>
                  </a:lnTo>
                  <a:lnTo>
                    <a:pt x="177" y="622"/>
                  </a:lnTo>
                  <a:close/>
                  <a:moveTo>
                    <a:pt x="343" y="622"/>
                  </a:moveTo>
                  <a:lnTo>
                    <a:pt x="343" y="622"/>
                  </a:lnTo>
                  <a:lnTo>
                    <a:pt x="343" y="622"/>
                  </a:lnTo>
                  <a:lnTo>
                    <a:pt x="343" y="622"/>
                  </a:lnTo>
                  <a:lnTo>
                    <a:pt x="343" y="622"/>
                  </a:lnTo>
                  <a:lnTo>
                    <a:pt x="334" y="620"/>
                  </a:lnTo>
                  <a:lnTo>
                    <a:pt x="329" y="620"/>
                  </a:lnTo>
                  <a:lnTo>
                    <a:pt x="326" y="622"/>
                  </a:lnTo>
                  <a:lnTo>
                    <a:pt x="326" y="622"/>
                  </a:lnTo>
                  <a:lnTo>
                    <a:pt x="329" y="622"/>
                  </a:lnTo>
                  <a:lnTo>
                    <a:pt x="334" y="623"/>
                  </a:lnTo>
                  <a:lnTo>
                    <a:pt x="343" y="622"/>
                  </a:lnTo>
                  <a:lnTo>
                    <a:pt x="343" y="622"/>
                  </a:lnTo>
                  <a:close/>
                  <a:moveTo>
                    <a:pt x="689" y="626"/>
                  </a:moveTo>
                  <a:lnTo>
                    <a:pt x="689" y="626"/>
                  </a:lnTo>
                  <a:lnTo>
                    <a:pt x="697" y="625"/>
                  </a:lnTo>
                  <a:lnTo>
                    <a:pt x="701" y="622"/>
                  </a:lnTo>
                  <a:lnTo>
                    <a:pt x="701" y="622"/>
                  </a:lnTo>
                  <a:lnTo>
                    <a:pt x="700" y="622"/>
                  </a:lnTo>
                  <a:lnTo>
                    <a:pt x="700" y="620"/>
                  </a:lnTo>
                  <a:lnTo>
                    <a:pt x="698" y="620"/>
                  </a:lnTo>
                  <a:lnTo>
                    <a:pt x="697" y="619"/>
                  </a:lnTo>
                  <a:lnTo>
                    <a:pt x="697" y="619"/>
                  </a:lnTo>
                  <a:lnTo>
                    <a:pt x="689" y="626"/>
                  </a:lnTo>
                  <a:lnTo>
                    <a:pt x="689" y="626"/>
                  </a:lnTo>
                  <a:close/>
                  <a:moveTo>
                    <a:pt x="171" y="632"/>
                  </a:moveTo>
                  <a:lnTo>
                    <a:pt x="171" y="632"/>
                  </a:lnTo>
                  <a:lnTo>
                    <a:pt x="168" y="626"/>
                  </a:lnTo>
                  <a:lnTo>
                    <a:pt x="162" y="622"/>
                  </a:lnTo>
                  <a:lnTo>
                    <a:pt x="154" y="620"/>
                  </a:lnTo>
                  <a:lnTo>
                    <a:pt x="143" y="620"/>
                  </a:lnTo>
                  <a:lnTo>
                    <a:pt x="143" y="620"/>
                  </a:lnTo>
                  <a:lnTo>
                    <a:pt x="145" y="623"/>
                  </a:lnTo>
                  <a:lnTo>
                    <a:pt x="148" y="626"/>
                  </a:lnTo>
                  <a:lnTo>
                    <a:pt x="155" y="629"/>
                  </a:lnTo>
                  <a:lnTo>
                    <a:pt x="163" y="632"/>
                  </a:lnTo>
                  <a:lnTo>
                    <a:pt x="171" y="632"/>
                  </a:lnTo>
                  <a:lnTo>
                    <a:pt x="171" y="632"/>
                  </a:lnTo>
                  <a:close/>
                  <a:moveTo>
                    <a:pt x="180" y="623"/>
                  </a:moveTo>
                  <a:lnTo>
                    <a:pt x="180" y="623"/>
                  </a:lnTo>
                  <a:lnTo>
                    <a:pt x="181" y="625"/>
                  </a:lnTo>
                  <a:lnTo>
                    <a:pt x="183" y="625"/>
                  </a:lnTo>
                  <a:lnTo>
                    <a:pt x="184" y="628"/>
                  </a:lnTo>
                  <a:lnTo>
                    <a:pt x="184" y="628"/>
                  </a:lnTo>
                  <a:lnTo>
                    <a:pt x="187" y="626"/>
                  </a:lnTo>
                  <a:lnTo>
                    <a:pt x="192" y="628"/>
                  </a:lnTo>
                  <a:lnTo>
                    <a:pt x="200" y="631"/>
                  </a:lnTo>
                  <a:lnTo>
                    <a:pt x="209" y="632"/>
                  </a:lnTo>
                  <a:lnTo>
                    <a:pt x="212" y="631"/>
                  </a:lnTo>
                  <a:lnTo>
                    <a:pt x="215" y="629"/>
                  </a:lnTo>
                  <a:lnTo>
                    <a:pt x="215" y="629"/>
                  </a:lnTo>
                  <a:lnTo>
                    <a:pt x="206" y="628"/>
                  </a:lnTo>
                  <a:lnTo>
                    <a:pt x="197" y="625"/>
                  </a:lnTo>
                  <a:lnTo>
                    <a:pt x="181" y="620"/>
                  </a:lnTo>
                  <a:lnTo>
                    <a:pt x="181" y="620"/>
                  </a:lnTo>
                  <a:lnTo>
                    <a:pt x="180" y="623"/>
                  </a:lnTo>
                  <a:lnTo>
                    <a:pt x="180" y="623"/>
                  </a:lnTo>
                  <a:close/>
                  <a:moveTo>
                    <a:pt x="229" y="622"/>
                  </a:moveTo>
                  <a:lnTo>
                    <a:pt x="229" y="622"/>
                  </a:lnTo>
                  <a:lnTo>
                    <a:pt x="223" y="620"/>
                  </a:lnTo>
                  <a:lnTo>
                    <a:pt x="216" y="622"/>
                  </a:lnTo>
                  <a:lnTo>
                    <a:pt x="216" y="622"/>
                  </a:lnTo>
                  <a:lnTo>
                    <a:pt x="223" y="625"/>
                  </a:lnTo>
                  <a:lnTo>
                    <a:pt x="226" y="623"/>
                  </a:lnTo>
                  <a:lnTo>
                    <a:pt x="229" y="622"/>
                  </a:lnTo>
                  <a:lnTo>
                    <a:pt x="229" y="622"/>
                  </a:lnTo>
                  <a:close/>
                  <a:moveTo>
                    <a:pt x="299" y="622"/>
                  </a:moveTo>
                  <a:lnTo>
                    <a:pt x="299" y="622"/>
                  </a:lnTo>
                  <a:lnTo>
                    <a:pt x="290" y="622"/>
                  </a:lnTo>
                  <a:lnTo>
                    <a:pt x="285" y="622"/>
                  </a:lnTo>
                  <a:lnTo>
                    <a:pt x="282" y="625"/>
                  </a:lnTo>
                  <a:lnTo>
                    <a:pt x="282" y="625"/>
                  </a:lnTo>
                  <a:lnTo>
                    <a:pt x="299" y="625"/>
                  </a:lnTo>
                  <a:lnTo>
                    <a:pt x="312" y="623"/>
                  </a:lnTo>
                  <a:lnTo>
                    <a:pt x="312" y="623"/>
                  </a:lnTo>
                  <a:lnTo>
                    <a:pt x="309" y="623"/>
                  </a:lnTo>
                  <a:lnTo>
                    <a:pt x="306" y="623"/>
                  </a:lnTo>
                  <a:lnTo>
                    <a:pt x="299" y="622"/>
                  </a:lnTo>
                  <a:lnTo>
                    <a:pt x="299" y="622"/>
                  </a:lnTo>
                  <a:close/>
                  <a:moveTo>
                    <a:pt x="316" y="623"/>
                  </a:moveTo>
                  <a:lnTo>
                    <a:pt x="316" y="623"/>
                  </a:lnTo>
                  <a:lnTo>
                    <a:pt x="323" y="623"/>
                  </a:lnTo>
                  <a:lnTo>
                    <a:pt x="323" y="623"/>
                  </a:lnTo>
                  <a:lnTo>
                    <a:pt x="322" y="622"/>
                  </a:lnTo>
                  <a:lnTo>
                    <a:pt x="320" y="622"/>
                  </a:lnTo>
                  <a:lnTo>
                    <a:pt x="320" y="622"/>
                  </a:lnTo>
                  <a:lnTo>
                    <a:pt x="320" y="622"/>
                  </a:lnTo>
                  <a:lnTo>
                    <a:pt x="319" y="623"/>
                  </a:lnTo>
                  <a:lnTo>
                    <a:pt x="316" y="623"/>
                  </a:lnTo>
                  <a:lnTo>
                    <a:pt x="316" y="623"/>
                  </a:lnTo>
                  <a:close/>
                  <a:moveTo>
                    <a:pt x="592" y="632"/>
                  </a:moveTo>
                  <a:lnTo>
                    <a:pt x="592" y="632"/>
                  </a:lnTo>
                  <a:lnTo>
                    <a:pt x="595" y="626"/>
                  </a:lnTo>
                  <a:lnTo>
                    <a:pt x="596" y="623"/>
                  </a:lnTo>
                  <a:lnTo>
                    <a:pt x="596" y="622"/>
                  </a:lnTo>
                  <a:lnTo>
                    <a:pt x="596" y="622"/>
                  </a:lnTo>
                  <a:lnTo>
                    <a:pt x="593" y="623"/>
                  </a:lnTo>
                  <a:lnTo>
                    <a:pt x="590" y="626"/>
                  </a:lnTo>
                  <a:lnTo>
                    <a:pt x="590" y="629"/>
                  </a:lnTo>
                  <a:lnTo>
                    <a:pt x="590" y="631"/>
                  </a:lnTo>
                  <a:lnTo>
                    <a:pt x="592" y="632"/>
                  </a:lnTo>
                  <a:lnTo>
                    <a:pt x="592" y="632"/>
                  </a:lnTo>
                  <a:close/>
                  <a:moveTo>
                    <a:pt x="424" y="643"/>
                  </a:moveTo>
                  <a:lnTo>
                    <a:pt x="424" y="643"/>
                  </a:lnTo>
                  <a:lnTo>
                    <a:pt x="410" y="625"/>
                  </a:lnTo>
                  <a:lnTo>
                    <a:pt x="410" y="625"/>
                  </a:lnTo>
                  <a:lnTo>
                    <a:pt x="404" y="625"/>
                  </a:lnTo>
                  <a:lnTo>
                    <a:pt x="399" y="623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409" y="634"/>
                  </a:lnTo>
                  <a:lnTo>
                    <a:pt x="416" y="638"/>
                  </a:lnTo>
                  <a:lnTo>
                    <a:pt x="424" y="643"/>
                  </a:lnTo>
                  <a:lnTo>
                    <a:pt x="424" y="643"/>
                  </a:lnTo>
                  <a:close/>
                  <a:moveTo>
                    <a:pt x="276" y="622"/>
                  </a:moveTo>
                  <a:lnTo>
                    <a:pt x="276" y="622"/>
                  </a:lnTo>
                  <a:lnTo>
                    <a:pt x="274" y="622"/>
                  </a:lnTo>
                  <a:lnTo>
                    <a:pt x="273" y="622"/>
                  </a:lnTo>
                  <a:lnTo>
                    <a:pt x="271" y="623"/>
                  </a:lnTo>
                  <a:lnTo>
                    <a:pt x="271" y="623"/>
                  </a:lnTo>
                  <a:lnTo>
                    <a:pt x="274" y="625"/>
                  </a:lnTo>
                  <a:lnTo>
                    <a:pt x="276" y="623"/>
                  </a:lnTo>
                  <a:lnTo>
                    <a:pt x="276" y="622"/>
                  </a:lnTo>
                  <a:lnTo>
                    <a:pt x="276" y="622"/>
                  </a:lnTo>
                  <a:close/>
                  <a:moveTo>
                    <a:pt x="656" y="637"/>
                  </a:moveTo>
                  <a:lnTo>
                    <a:pt x="656" y="637"/>
                  </a:lnTo>
                  <a:lnTo>
                    <a:pt x="671" y="632"/>
                  </a:lnTo>
                  <a:lnTo>
                    <a:pt x="677" y="629"/>
                  </a:lnTo>
                  <a:lnTo>
                    <a:pt x="680" y="626"/>
                  </a:lnTo>
                  <a:lnTo>
                    <a:pt x="680" y="622"/>
                  </a:lnTo>
                  <a:lnTo>
                    <a:pt x="680" y="622"/>
                  </a:lnTo>
                  <a:lnTo>
                    <a:pt x="666" y="628"/>
                  </a:lnTo>
                  <a:lnTo>
                    <a:pt x="659" y="631"/>
                  </a:lnTo>
                  <a:lnTo>
                    <a:pt x="657" y="634"/>
                  </a:lnTo>
                  <a:lnTo>
                    <a:pt x="656" y="637"/>
                  </a:lnTo>
                  <a:lnTo>
                    <a:pt x="656" y="637"/>
                  </a:lnTo>
                  <a:close/>
                  <a:moveTo>
                    <a:pt x="238" y="625"/>
                  </a:moveTo>
                  <a:lnTo>
                    <a:pt x="238" y="625"/>
                  </a:lnTo>
                  <a:lnTo>
                    <a:pt x="239" y="626"/>
                  </a:lnTo>
                  <a:lnTo>
                    <a:pt x="241" y="626"/>
                  </a:lnTo>
                  <a:lnTo>
                    <a:pt x="244" y="626"/>
                  </a:lnTo>
                  <a:lnTo>
                    <a:pt x="244" y="626"/>
                  </a:lnTo>
                  <a:lnTo>
                    <a:pt x="245" y="623"/>
                  </a:lnTo>
                  <a:lnTo>
                    <a:pt x="245" y="623"/>
                  </a:lnTo>
                  <a:lnTo>
                    <a:pt x="241" y="625"/>
                  </a:lnTo>
                  <a:lnTo>
                    <a:pt x="238" y="625"/>
                  </a:lnTo>
                  <a:lnTo>
                    <a:pt x="238" y="625"/>
                  </a:lnTo>
                  <a:close/>
                  <a:moveTo>
                    <a:pt x="602" y="623"/>
                  </a:moveTo>
                  <a:lnTo>
                    <a:pt x="602" y="623"/>
                  </a:lnTo>
                  <a:lnTo>
                    <a:pt x="602" y="626"/>
                  </a:lnTo>
                  <a:lnTo>
                    <a:pt x="602" y="626"/>
                  </a:lnTo>
                  <a:lnTo>
                    <a:pt x="607" y="623"/>
                  </a:lnTo>
                  <a:lnTo>
                    <a:pt x="607" y="623"/>
                  </a:lnTo>
                  <a:lnTo>
                    <a:pt x="605" y="625"/>
                  </a:lnTo>
                  <a:lnTo>
                    <a:pt x="602" y="623"/>
                  </a:lnTo>
                  <a:lnTo>
                    <a:pt x="602" y="623"/>
                  </a:lnTo>
                  <a:close/>
                  <a:moveTo>
                    <a:pt x="502" y="640"/>
                  </a:moveTo>
                  <a:lnTo>
                    <a:pt x="502" y="640"/>
                  </a:lnTo>
                  <a:lnTo>
                    <a:pt x="502" y="635"/>
                  </a:lnTo>
                  <a:lnTo>
                    <a:pt x="500" y="631"/>
                  </a:lnTo>
                  <a:lnTo>
                    <a:pt x="497" y="626"/>
                  </a:lnTo>
                  <a:lnTo>
                    <a:pt x="494" y="625"/>
                  </a:lnTo>
                  <a:lnTo>
                    <a:pt x="494" y="625"/>
                  </a:lnTo>
                  <a:lnTo>
                    <a:pt x="497" y="632"/>
                  </a:lnTo>
                  <a:lnTo>
                    <a:pt x="502" y="640"/>
                  </a:lnTo>
                  <a:lnTo>
                    <a:pt x="502" y="640"/>
                  </a:lnTo>
                  <a:close/>
                  <a:moveTo>
                    <a:pt x="561" y="629"/>
                  </a:moveTo>
                  <a:lnTo>
                    <a:pt x="561" y="629"/>
                  </a:lnTo>
                  <a:lnTo>
                    <a:pt x="564" y="628"/>
                  </a:lnTo>
                  <a:lnTo>
                    <a:pt x="564" y="625"/>
                  </a:lnTo>
                  <a:lnTo>
                    <a:pt x="564" y="625"/>
                  </a:lnTo>
                  <a:lnTo>
                    <a:pt x="563" y="625"/>
                  </a:lnTo>
                  <a:lnTo>
                    <a:pt x="563" y="625"/>
                  </a:lnTo>
                  <a:lnTo>
                    <a:pt x="563" y="626"/>
                  </a:lnTo>
                  <a:lnTo>
                    <a:pt x="563" y="628"/>
                  </a:lnTo>
                  <a:lnTo>
                    <a:pt x="563" y="628"/>
                  </a:lnTo>
                  <a:lnTo>
                    <a:pt x="561" y="629"/>
                  </a:lnTo>
                  <a:lnTo>
                    <a:pt x="561" y="629"/>
                  </a:lnTo>
                  <a:close/>
                  <a:moveTo>
                    <a:pt x="637" y="628"/>
                  </a:moveTo>
                  <a:lnTo>
                    <a:pt x="637" y="628"/>
                  </a:lnTo>
                  <a:lnTo>
                    <a:pt x="640" y="628"/>
                  </a:lnTo>
                  <a:lnTo>
                    <a:pt x="643" y="626"/>
                  </a:lnTo>
                  <a:lnTo>
                    <a:pt x="643" y="626"/>
                  </a:lnTo>
                  <a:lnTo>
                    <a:pt x="640" y="626"/>
                  </a:lnTo>
                  <a:lnTo>
                    <a:pt x="637" y="628"/>
                  </a:lnTo>
                  <a:lnTo>
                    <a:pt x="637" y="628"/>
                  </a:lnTo>
                  <a:close/>
                  <a:moveTo>
                    <a:pt x="335" y="628"/>
                  </a:moveTo>
                  <a:lnTo>
                    <a:pt x="335" y="628"/>
                  </a:lnTo>
                  <a:lnTo>
                    <a:pt x="354" y="629"/>
                  </a:lnTo>
                  <a:lnTo>
                    <a:pt x="372" y="629"/>
                  </a:lnTo>
                  <a:lnTo>
                    <a:pt x="372" y="629"/>
                  </a:lnTo>
                  <a:lnTo>
                    <a:pt x="363" y="628"/>
                  </a:lnTo>
                  <a:lnTo>
                    <a:pt x="354" y="626"/>
                  </a:lnTo>
                  <a:lnTo>
                    <a:pt x="343" y="628"/>
                  </a:lnTo>
                  <a:lnTo>
                    <a:pt x="335" y="628"/>
                  </a:lnTo>
                  <a:lnTo>
                    <a:pt x="335" y="628"/>
                  </a:lnTo>
                  <a:close/>
                  <a:moveTo>
                    <a:pt x="305" y="631"/>
                  </a:moveTo>
                  <a:lnTo>
                    <a:pt x="305" y="631"/>
                  </a:lnTo>
                  <a:lnTo>
                    <a:pt x="311" y="631"/>
                  </a:lnTo>
                  <a:lnTo>
                    <a:pt x="317" y="631"/>
                  </a:lnTo>
                  <a:lnTo>
                    <a:pt x="331" y="631"/>
                  </a:lnTo>
                  <a:lnTo>
                    <a:pt x="331" y="631"/>
                  </a:lnTo>
                  <a:lnTo>
                    <a:pt x="328" y="629"/>
                  </a:lnTo>
                  <a:lnTo>
                    <a:pt x="325" y="628"/>
                  </a:lnTo>
                  <a:lnTo>
                    <a:pt x="319" y="628"/>
                  </a:lnTo>
                  <a:lnTo>
                    <a:pt x="311" y="629"/>
                  </a:lnTo>
                  <a:lnTo>
                    <a:pt x="305" y="631"/>
                  </a:lnTo>
                  <a:lnTo>
                    <a:pt x="305" y="631"/>
                  </a:lnTo>
                  <a:close/>
                  <a:moveTo>
                    <a:pt x="628" y="631"/>
                  </a:moveTo>
                  <a:lnTo>
                    <a:pt x="628" y="631"/>
                  </a:lnTo>
                  <a:lnTo>
                    <a:pt x="631" y="631"/>
                  </a:lnTo>
                  <a:lnTo>
                    <a:pt x="633" y="629"/>
                  </a:lnTo>
                  <a:lnTo>
                    <a:pt x="633" y="629"/>
                  </a:lnTo>
                  <a:lnTo>
                    <a:pt x="630" y="629"/>
                  </a:lnTo>
                  <a:lnTo>
                    <a:pt x="628" y="631"/>
                  </a:lnTo>
                  <a:lnTo>
                    <a:pt x="628" y="631"/>
                  </a:lnTo>
                  <a:close/>
                  <a:moveTo>
                    <a:pt x="183" y="632"/>
                  </a:moveTo>
                  <a:lnTo>
                    <a:pt x="183" y="632"/>
                  </a:lnTo>
                  <a:lnTo>
                    <a:pt x="177" y="629"/>
                  </a:lnTo>
                  <a:lnTo>
                    <a:pt x="177" y="629"/>
                  </a:lnTo>
                  <a:lnTo>
                    <a:pt x="178" y="631"/>
                  </a:lnTo>
                  <a:lnTo>
                    <a:pt x="180" y="632"/>
                  </a:lnTo>
                  <a:lnTo>
                    <a:pt x="181" y="632"/>
                  </a:lnTo>
                  <a:lnTo>
                    <a:pt x="183" y="632"/>
                  </a:lnTo>
                  <a:lnTo>
                    <a:pt x="183" y="632"/>
                  </a:lnTo>
                  <a:close/>
                  <a:moveTo>
                    <a:pt x="686" y="635"/>
                  </a:moveTo>
                  <a:lnTo>
                    <a:pt x="686" y="635"/>
                  </a:lnTo>
                  <a:lnTo>
                    <a:pt x="689" y="635"/>
                  </a:lnTo>
                  <a:lnTo>
                    <a:pt x="694" y="634"/>
                  </a:lnTo>
                  <a:lnTo>
                    <a:pt x="695" y="632"/>
                  </a:lnTo>
                  <a:lnTo>
                    <a:pt x="697" y="629"/>
                  </a:lnTo>
                  <a:lnTo>
                    <a:pt x="697" y="629"/>
                  </a:lnTo>
                  <a:lnTo>
                    <a:pt x="691" y="631"/>
                  </a:lnTo>
                  <a:lnTo>
                    <a:pt x="688" y="632"/>
                  </a:lnTo>
                  <a:lnTo>
                    <a:pt x="686" y="635"/>
                  </a:lnTo>
                  <a:lnTo>
                    <a:pt x="686" y="635"/>
                  </a:lnTo>
                  <a:close/>
                  <a:moveTo>
                    <a:pt x="244" y="631"/>
                  </a:moveTo>
                  <a:lnTo>
                    <a:pt x="244" y="631"/>
                  </a:lnTo>
                  <a:lnTo>
                    <a:pt x="247" y="634"/>
                  </a:lnTo>
                  <a:lnTo>
                    <a:pt x="250" y="635"/>
                  </a:lnTo>
                  <a:lnTo>
                    <a:pt x="258" y="640"/>
                  </a:lnTo>
                  <a:lnTo>
                    <a:pt x="258" y="640"/>
                  </a:lnTo>
                  <a:lnTo>
                    <a:pt x="268" y="635"/>
                  </a:lnTo>
                  <a:lnTo>
                    <a:pt x="276" y="631"/>
                  </a:lnTo>
                  <a:lnTo>
                    <a:pt x="276" y="631"/>
                  </a:lnTo>
                  <a:lnTo>
                    <a:pt x="244" y="631"/>
                  </a:lnTo>
                  <a:lnTo>
                    <a:pt x="244" y="631"/>
                  </a:lnTo>
                  <a:close/>
                  <a:moveTo>
                    <a:pt x="216" y="634"/>
                  </a:moveTo>
                  <a:lnTo>
                    <a:pt x="216" y="634"/>
                  </a:lnTo>
                  <a:lnTo>
                    <a:pt x="226" y="637"/>
                  </a:lnTo>
                  <a:lnTo>
                    <a:pt x="226" y="637"/>
                  </a:lnTo>
                  <a:lnTo>
                    <a:pt x="227" y="634"/>
                  </a:lnTo>
                  <a:lnTo>
                    <a:pt x="226" y="631"/>
                  </a:lnTo>
                  <a:lnTo>
                    <a:pt x="226" y="631"/>
                  </a:lnTo>
                  <a:lnTo>
                    <a:pt x="223" y="631"/>
                  </a:lnTo>
                  <a:lnTo>
                    <a:pt x="221" y="632"/>
                  </a:lnTo>
                  <a:lnTo>
                    <a:pt x="216" y="634"/>
                  </a:lnTo>
                  <a:lnTo>
                    <a:pt x="216" y="634"/>
                  </a:lnTo>
                  <a:close/>
                  <a:moveTo>
                    <a:pt x="136" y="648"/>
                  </a:moveTo>
                  <a:lnTo>
                    <a:pt x="136" y="648"/>
                  </a:lnTo>
                  <a:lnTo>
                    <a:pt x="126" y="643"/>
                  </a:lnTo>
                  <a:lnTo>
                    <a:pt x="119" y="638"/>
                  </a:lnTo>
                  <a:lnTo>
                    <a:pt x="113" y="635"/>
                  </a:lnTo>
                  <a:lnTo>
                    <a:pt x="105" y="632"/>
                  </a:lnTo>
                  <a:lnTo>
                    <a:pt x="105" y="632"/>
                  </a:lnTo>
                  <a:lnTo>
                    <a:pt x="119" y="642"/>
                  </a:lnTo>
                  <a:lnTo>
                    <a:pt x="126" y="646"/>
                  </a:lnTo>
                  <a:lnTo>
                    <a:pt x="136" y="648"/>
                  </a:lnTo>
                  <a:lnTo>
                    <a:pt x="136" y="648"/>
                  </a:lnTo>
                  <a:close/>
                  <a:moveTo>
                    <a:pt x="546" y="632"/>
                  </a:moveTo>
                  <a:lnTo>
                    <a:pt x="546" y="632"/>
                  </a:lnTo>
                  <a:lnTo>
                    <a:pt x="546" y="635"/>
                  </a:lnTo>
                  <a:lnTo>
                    <a:pt x="547" y="638"/>
                  </a:lnTo>
                  <a:lnTo>
                    <a:pt x="547" y="638"/>
                  </a:lnTo>
                  <a:lnTo>
                    <a:pt x="549" y="635"/>
                  </a:lnTo>
                  <a:lnTo>
                    <a:pt x="549" y="634"/>
                  </a:lnTo>
                  <a:lnTo>
                    <a:pt x="549" y="632"/>
                  </a:lnTo>
                  <a:lnTo>
                    <a:pt x="549" y="632"/>
                  </a:lnTo>
                  <a:lnTo>
                    <a:pt x="547" y="632"/>
                  </a:lnTo>
                  <a:lnTo>
                    <a:pt x="546" y="632"/>
                  </a:lnTo>
                  <a:lnTo>
                    <a:pt x="546" y="632"/>
                  </a:lnTo>
                  <a:close/>
                  <a:moveTo>
                    <a:pt x="232" y="638"/>
                  </a:moveTo>
                  <a:lnTo>
                    <a:pt x="232" y="638"/>
                  </a:lnTo>
                  <a:lnTo>
                    <a:pt x="239" y="640"/>
                  </a:lnTo>
                  <a:lnTo>
                    <a:pt x="248" y="640"/>
                  </a:lnTo>
                  <a:lnTo>
                    <a:pt x="248" y="640"/>
                  </a:lnTo>
                  <a:lnTo>
                    <a:pt x="239" y="634"/>
                  </a:lnTo>
                  <a:lnTo>
                    <a:pt x="236" y="634"/>
                  </a:lnTo>
                  <a:lnTo>
                    <a:pt x="233" y="634"/>
                  </a:lnTo>
                  <a:lnTo>
                    <a:pt x="232" y="635"/>
                  </a:lnTo>
                  <a:lnTo>
                    <a:pt x="232" y="638"/>
                  </a:lnTo>
                  <a:lnTo>
                    <a:pt x="232" y="638"/>
                  </a:lnTo>
                  <a:close/>
                  <a:moveTo>
                    <a:pt x="552" y="661"/>
                  </a:moveTo>
                  <a:lnTo>
                    <a:pt x="552" y="661"/>
                  </a:lnTo>
                  <a:lnTo>
                    <a:pt x="553" y="646"/>
                  </a:lnTo>
                  <a:lnTo>
                    <a:pt x="555" y="638"/>
                  </a:lnTo>
                  <a:lnTo>
                    <a:pt x="553" y="632"/>
                  </a:lnTo>
                  <a:lnTo>
                    <a:pt x="553" y="632"/>
                  </a:lnTo>
                  <a:lnTo>
                    <a:pt x="550" y="648"/>
                  </a:lnTo>
                  <a:lnTo>
                    <a:pt x="549" y="655"/>
                  </a:lnTo>
                  <a:lnTo>
                    <a:pt x="550" y="658"/>
                  </a:lnTo>
                  <a:lnTo>
                    <a:pt x="552" y="661"/>
                  </a:lnTo>
                  <a:lnTo>
                    <a:pt x="552" y="661"/>
                  </a:lnTo>
                  <a:close/>
                  <a:moveTo>
                    <a:pt x="619" y="637"/>
                  </a:moveTo>
                  <a:lnTo>
                    <a:pt x="619" y="637"/>
                  </a:lnTo>
                  <a:lnTo>
                    <a:pt x="620" y="640"/>
                  </a:lnTo>
                  <a:lnTo>
                    <a:pt x="622" y="640"/>
                  </a:lnTo>
                  <a:lnTo>
                    <a:pt x="628" y="640"/>
                  </a:lnTo>
                  <a:lnTo>
                    <a:pt x="633" y="637"/>
                  </a:lnTo>
                  <a:lnTo>
                    <a:pt x="637" y="634"/>
                  </a:lnTo>
                  <a:lnTo>
                    <a:pt x="637" y="634"/>
                  </a:lnTo>
                  <a:lnTo>
                    <a:pt x="633" y="634"/>
                  </a:lnTo>
                  <a:lnTo>
                    <a:pt x="628" y="634"/>
                  </a:lnTo>
                  <a:lnTo>
                    <a:pt x="619" y="637"/>
                  </a:lnTo>
                  <a:lnTo>
                    <a:pt x="619" y="637"/>
                  </a:lnTo>
                  <a:close/>
                  <a:moveTo>
                    <a:pt x="152" y="638"/>
                  </a:moveTo>
                  <a:lnTo>
                    <a:pt x="152" y="638"/>
                  </a:lnTo>
                  <a:lnTo>
                    <a:pt x="155" y="642"/>
                  </a:lnTo>
                  <a:lnTo>
                    <a:pt x="160" y="642"/>
                  </a:lnTo>
                  <a:lnTo>
                    <a:pt x="165" y="642"/>
                  </a:lnTo>
                  <a:lnTo>
                    <a:pt x="166" y="640"/>
                  </a:lnTo>
                  <a:lnTo>
                    <a:pt x="166" y="638"/>
                  </a:lnTo>
                  <a:lnTo>
                    <a:pt x="166" y="638"/>
                  </a:lnTo>
                  <a:lnTo>
                    <a:pt x="160" y="637"/>
                  </a:lnTo>
                  <a:lnTo>
                    <a:pt x="152" y="634"/>
                  </a:lnTo>
                  <a:lnTo>
                    <a:pt x="152" y="634"/>
                  </a:lnTo>
                  <a:lnTo>
                    <a:pt x="152" y="637"/>
                  </a:lnTo>
                  <a:lnTo>
                    <a:pt x="152" y="638"/>
                  </a:lnTo>
                  <a:lnTo>
                    <a:pt x="152" y="638"/>
                  </a:lnTo>
                  <a:close/>
                  <a:moveTo>
                    <a:pt x="207" y="638"/>
                  </a:moveTo>
                  <a:lnTo>
                    <a:pt x="207" y="638"/>
                  </a:lnTo>
                  <a:lnTo>
                    <a:pt x="206" y="637"/>
                  </a:lnTo>
                  <a:lnTo>
                    <a:pt x="203" y="635"/>
                  </a:lnTo>
                  <a:lnTo>
                    <a:pt x="197" y="634"/>
                  </a:lnTo>
                  <a:lnTo>
                    <a:pt x="197" y="634"/>
                  </a:lnTo>
                  <a:lnTo>
                    <a:pt x="198" y="637"/>
                  </a:lnTo>
                  <a:lnTo>
                    <a:pt x="201" y="638"/>
                  </a:lnTo>
                  <a:lnTo>
                    <a:pt x="207" y="638"/>
                  </a:lnTo>
                  <a:lnTo>
                    <a:pt x="207" y="638"/>
                  </a:lnTo>
                  <a:close/>
                  <a:moveTo>
                    <a:pt x="450" y="637"/>
                  </a:moveTo>
                  <a:lnTo>
                    <a:pt x="450" y="637"/>
                  </a:lnTo>
                  <a:lnTo>
                    <a:pt x="451" y="637"/>
                  </a:lnTo>
                  <a:lnTo>
                    <a:pt x="454" y="638"/>
                  </a:lnTo>
                  <a:lnTo>
                    <a:pt x="454" y="638"/>
                  </a:lnTo>
                  <a:lnTo>
                    <a:pt x="453" y="637"/>
                  </a:lnTo>
                  <a:lnTo>
                    <a:pt x="451" y="634"/>
                  </a:lnTo>
                  <a:lnTo>
                    <a:pt x="451" y="634"/>
                  </a:lnTo>
                  <a:lnTo>
                    <a:pt x="450" y="637"/>
                  </a:lnTo>
                  <a:lnTo>
                    <a:pt x="450" y="637"/>
                  </a:lnTo>
                  <a:close/>
                  <a:moveTo>
                    <a:pt x="305" y="638"/>
                  </a:moveTo>
                  <a:lnTo>
                    <a:pt x="305" y="638"/>
                  </a:lnTo>
                  <a:lnTo>
                    <a:pt x="326" y="638"/>
                  </a:lnTo>
                  <a:lnTo>
                    <a:pt x="348" y="638"/>
                  </a:lnTo>
                  <a:lnTo>
                    <a:pt x="348" y="638"/>
                  </a:lnTo>
                  <a:lnTo>
                    <a:pt x="338" y="635"/>
                  </a:lnTo>
                  <a:lnTo>
                    <a:pt x="328" y="635"/>
                  </a:lnTo>
                  <a:lnTo>
                    <a:pt x="316" y="637"/>
                  </a:lnTo>
                  <a:lnTo>
                    <a:pt x="305" y="638"/>
                  </a:lnTo>
                  <a:lnTo>
                    <a:pt x="305" y="638"/>
                  </a:lnTo>
                  <a:close/>
                  <a:moveTo>
                    <a:pt x="531" y="675"/>
                  </a:moveTo>
                  <a:lnTo>
                    <a:pt x="531" y="675"/>
                  </a:lnTo>
                  <a:lnTo>
                    <a:pt x="532" y="671"/>
                  </a:lnTo>
                  <a:lnTo>
                    <a:pt x="532" y="666"/>
                  </a:lnTo>
                  <a:lnTo>
                    <a:pt x="532" y="652"/>
                  </a:lnTo>
                  <a:lnTo>
                    <a:pt x="532" y="652"/>
                  </a:lnTo>
                  <a:lnTo>
                    <a:pt x="534" y="642"/>
                  </a:lnTo>
                  <a:lnTo>
                    <a:pt x="534" y="638"/>
                  </a:lnTo>
                  <a:lnTo>
                    <a:pt x="532" y="635"/>
                  </a:lnTo>
                  <a:lnTo>
                    <a:pt x="532" y="635"/>
                  </a:lnTo>
                  <a:lnTo>
                    <a:pt x="529" y="638"/>
                  </a:lnTo>
                  <a:lnTo>
                    <a:pt x="526" y="643"/>
                  </a:lnTo>
                  <a:lnTo>
                    <a:pt x="524" y="648"/>
                  </a:lnTo>
                  <a:lnTo>
                    <a:pt x="524" y="654"/>
                  </a:lnTo>
                  <a:lnTo>
                    <a:pt x="524" y="664"/>
                  </a:lnTo>
                  <a:lnTo>
                    <a:pt x="527" y="671"/>
                  </a:lnTo>
                  <a:lnTo>
                    <a:pt x="531" y="675"/>
                  </a:lnTo>
                  <a:lnTo>
                    <a:pt x="531" y="675"/>
                  </a:lnTo>
                  <a:close/>
                  <a:moveTo>
                    <a:pt x="678" y="635"/>
                  </a:moveTo>
                  <a:lnTo>
                    <a:pt x="678" y="635"/>
                  </a:lnTo>
                  <a:lnTo>
                    <a:pt x="669" y="642"/>
                  </a:lnTo>
                  <a:lnTo>
                    <a:pt x="659" y="649"/>
                  </a:lnTo>
                  <a:lnTo>
                    <a:pt x="653" y="651"/>
                  </a:lnTo>
                  <a:lnTo>
                    <a:pt x="648" y="651"/>
                  </a:lnTo>
                  <a:lnTo>
                    <a:pt x="642" y="651"/>
                  </a:lnTo>
                  <a:lnTo>
                    <a:pt x="639" y="646"/>
                  </a:lnTo>
                  <a:lnTo>
                    <a:pt x="639" y="646"/>
                  </a:lnTo>
                  <a:lnTo>
                    <a:pt x="624" y="657"/>
                  </a:lnTo>
                  <a:lnTo>
                    <a:pt x="624" y="657"/>
                  </a:lnTo>
                  <a:lnTo>
                    <a:pt x="619" y="658"/>
                  </a:lnTo>
                  <a:lnTo>
                    <a:pt x="616" y="660"/>
                  </a:lnTo>
                  <a:lnTo>
                    <a:pt x="616" y="663"/>
                  </a:lnTo>
                  <a:lnTo>
                    <a:pt x="616" y="663"/>
                  </a:lnTo>
                  <a:lnTo>
                    <a:pt x="634" y="660"/>
                  </a:lnTo>
                  <a:lnTo>
                    <a:pt x="653" y="655"/>
                  </a:lnTo>
                  <a:lnTo>
                    <a:pt x="669" y="649"/>
                  </a:lnTo>
                  <a:lnTo>
                    <a:pt x="685" y="642"/>
                  </a:lnTo>
                  <a:lnTo>
                    <a:pt x="685" y="642"/>
                  </a:lnTo>
                  <a:lnTo>
                    <a:pt x="678" y="635"/>
                  </a:lnTo>
                  <a:lnTo>
                    <a:pt x="678" y="635"/>
                  </a:lnTo>
                  <a:close/>
                  <a:moveTo>
                    <a:pt x="506" y="645"/>
                  </a:moveTo>
                  <a:lnTo>
                    <a:pt x="506" y="645"/>
                  </a:lnTo>
                  <a:lnTo>
                    <a:pt x="508" y="645"/>
                  </a:lnTo>
                  <a:lnTo>
                    <a:pt x="508" y="642"/>
                  </a:lnTo>
                  <a:lnTo>
                    <a:pt x="506" y="637"/>
                  </a:lnTo>
                  <a:lnTo>
                    <a:pt x="506" y="637"/>
                  </a:lnTo>
                  <a:lnTo>
                    <a:pt x="506" y="645"/>
                  </a:lnTo>
                  <a:lnTo>
                    <a:pt x="506" y="645"/>
                  </a:lnTo>
                  <a:close/>
                  <a:moveTo>
                    <a:pt x="485" y="655"/>
                  </a:moveTo>
                  <a:lnTo>
                    <a:pt x="485" y="655"/>
                  </a:lnTo>
                  <a:lnTo>
                    <a:pt x="482" y="642"/>
                  </a:lnTo>
                  <a:lnTo>
                    <a:pt x="482" y="642"/>
                  </a:lnTo>
                  <a:lnTo>
                    <a:pt x="477" y="638"/>
                  </a:lnTo>
                  <a:lnTo>
                    <a:pt x="473" y="637"/>
                  </a:lnTo>
                  <a:lnTo>
                    <a:pt x="473" y="637"/>
                  </a:lnTo>
                  <a:lnTo>
                    <a:pt x="477" y="648"/>
                  </a:lnTo>
                  <a:lnTo>
                    <a:pt x="480" y="652"/>
                  </a:lnTo>
                  <a:lnTo>
                    <a:pt x="485" y="655"/>
                  </a:lnTo>
                  <a:lnTo>
                    <a:pt x="485" y="655"/>
                  </a:lnTo>
                  <a:close/>
                  <a:moveTo>
                    <a:pt x="537" y="666"/>
                  </a:moveTo>
                  <a:lnTo>
                    <a:pt x="537" y="666"/>
                  </a:lnTo>
                  <a:lnTo>
                    <a:pt x="538" y="664"/>
                  </a:lnTo>
                  <a:lnTo>
                    <a:pt x="540" y="660"/>
                  </a:lnTo>
                  <a:lnTo>
                    <a:pt x="541" y="652"/>
                  </a:lnTo>
                  <a:lnTo>
                    <a:pt x="540" y="645"/>
                  </a:lnTo>
                  <a:lnTo>
                    <a:pt x="538" y="638"/>
                  </a:lnTo>
                  <a:lnTo>
                    <a:pt x="538" y="638"/>
                  </a:lnTo>
                  <a:lnTo>
                    <a:pt x="537" y="666"/>
                  </a:lnTo>
                  <a:lnTo>
                    <a:pt x="537" y="666"/>
                  </a:lnTo>
                  <a:close/>
                  <a:moveTo>
                    <a:pt x="582" y="648"/>
                  </a:moveTo>
                  <a:lnTo>
                    <a:pt x="582" y="648"/>
                  </a:lnTo>
                  <a:lnTo>
                    <a:pt x="585" y="646"/>
                  </a:lnTo>
                  <a:lnTo>
                    <a:pt x="585" y="645"/>
                  </a:lnTo>
                  <a:lnTo>
                    <a:pt x="585" y="638"/>
                  </a:lnTo>
                  <a:lnTo>
                    <a:pt x="585" y="638"/>
                  </a:lnTo>
                  <a:lnTo>
                    <a:pt x="582" y="638"/>
                  </a:lnTo>
                  <a:lnTo>
                    <a:pt x="582" y="638"/>
                  </a:lnTo>
                  <a:lnTo>
                    <a:pt x="582" y="643"/>
                  </a:lnTo>
                  <a:lnTo>
                    <a:pt x="582" y="648"/>
                  </a:lnTo>
                  <a:lnTo>
                    <a:pt x="582" y="648"/>
                  </a:lnTo>
                  <a:close/>
                  <a:moveTo>
                    <a:pt x="172" y="640"/>
                  </a:moveTo>
                  <a:lnTo>
                    <a:pt x="172" y="640"/>
                  </a:lnTo>
                  <a:lnTo>
                    <a:pt x="169" y="643"/>
                  </a:lnTo>
                  <a:lnTo>
                    <a:pt x="166" y="646"/>
                  </a:lnTo>
                  <a:lnTo>
                    <a:pt x="163" y="646"/>
                  </a:lnTo>
                  <a:lnTo>
                    <a:pt x="160" y="646"/>
                  </a:lnTo>
                  <a:lnTo>
                    <a:pt x="152" y="645"/>
                  </a:lnTo>
                  <a:lnTo>
                    <a:pt x="145" y="643"/>
                  </a:lnTo>
                  <a:lnTo>
                    <a:pt x="145" y="643"/>
                  </a:lnTo>
                  <a:lnTo>
                    <a:pt x="172" y="654"/>
                  </a:lnTo>
                  <a:lnTo>
                    <a:pt x="186" y="657"/>
                  </a:lnTo>
                  <a:lnTo>
                    <a:pt x="194" y="657"/>
                  </a:lnTo>
                  <a:lnTo>
                    <a:pt x="200" y="655"/>
                  </a:lnTo>
                  <a:lnTo>
                    <a:pt x="200" y="655"/>
                  </a:lnTo>
                  <a:lnTo>
                    <a:pt x="194" y="652"/>
                  </a:lnTo>
                  <a:lnTo>
                    <a:pt x="187" y="648"/>
                  </a:lnTo>
                  <a:lnTo>
                    <a:pt x="180" y="643"/>
                  </a:lnTo>
                  <a:lnTo>
                    <a:pt x="172" y="640"/>
                  </a:lnTo>
                  <a:lnTo>
                    <a:pt x="172" y="640"/>
                  </a:lnTo>
                  <a:close/>
                  <a:moveTo>
                    <a:pt x="372" y="642"/>
                  </a:moveTo>
                  <a:lnTo>
                    <a:pt x="372" y="642"/>
                  </a:lnTo>
                  <a:lnTo>
                    <a:pt x="375" y="642"/>
                  </a:lnTo>
                  <a:lnTo>
                    <a:pt x="377" y="643"/>
                  </a:lnTo>
                  <a:lnTo>
                    <a:pt x="378" y="643"/>
                  </a:lnTo>
                  <a:lnTo>
                    <a:pt x="381" y="642"/>
                  </a:lnTo>
                  <a:lnTo>
                    <a:pt x="381" y="642"/>
                  </a:lnTo>
                  <a:lnTo>
                    <a:pt x="380" y="642"/>
                  </a:lnTo>
                  <a:lnTo>
                    <a:pt x="380" y="640"/>
                  </a:lnTo>
                  <a:lnTo>
                    <a:pt x="380" y="640"/>
                  </a:lnTo>
                  <a:lnTo>
                    <a:pt x="375" y="640"/>
                  </a:lnTo>
                  <a:lnTo>
                    <a:pt x="373" y="640"/>
                  </a:lnTo>
                  <a:lnTo>
                    <a:pt x="372" y="642"/>
                  </a:lnTo>
                  <a:lnTo>
                    <a:pt x="372" y="642"/>
                  </a:lnTo>
                  <a:close/>
                  <a:moveTo>
                    <a:pt x="447" y="655"/>
                  </a:moveTo>
                  <a:lnTo>
                    <a:pt x="447" y="655"/>
                  </a:lnTo>
                  <a:lnTo>
                    <a:pt x="447" y="652"/>
                  </a:lnTo>
                  <a:lnTo>
                    <a:pt x="445" y="649"/>
                  </a:lnTo>
                  <a:lnTo>
                    <a:pt x="444" y="642"/>
                  </a:lnTo>
                  <a:lnTo>
                    <a:pt x="444" y="642"/>
                  </a:lnTo>
                  <a:lnTo>
                    <a:pt x="441" y="640"/>
                  </a:lnTo>
                  <a:lnTo>
                    <a:pt x="439" y="640"/>
                  </a:lnTo>
                  <a:lnTo>
                    <a:pt x="439" y="640"/>
                  </a:lnTo>
                  <a:lnTo>
                    <a:pt x="442" y="648"/>
                  </a:lnTo>
                  <a:lnTo>
                    <a:pt x="447" y="655"/>
                  </a:lnTo>
                  <a:lnTo>
                    <a:pt x="447" y="655"/>
                  </a:lnTo>
                  <a:close/>
                  <a:moveTo>
                    <a:pt x="645" y="645"/>
                  </a:moveTo>
                  <a:lnTo>
                    <a:pt x="645" y="645"/>
                  </a:lnTo>
                  <a:lnTo>
                    <a:pt x="649" y="646"/>
                  </a:lnTo>
                  <a:lnTo>
                    <a:pt x="654" y="645"/>
                  </a:lnTo>
                  <a:lnTo>
                    <a:pt x="663" y="642"/>
                  </a:lnTo>
                  <a:lnTo>
                    <a:pt x="663" y="642"/>
                  </a:lnTo>
                  <a:lnTo>
                    <a:pt x="660" y="640"/>
                  </a:lnTo>
                  <a:lnTo>
                    <a:pt x="654" y="642"/>
                  </a:lnTo>
                  <a:lnTo>
                    <a:pt x="648" y="643"/>
                  </a:lnTo>
                  <a:lnTo>
                    <a:pt x="645" y="645"/>
                  </a:lnTo>
                  <a:lnTo>
                    <a:pt x="645" y="645"/>
                  </a:lnTo>
                  <a:close/>
                  <a:moveTo>
                    <a:pt x="570" y="642"/>
                  </a:moveTo>
                  <a:lnTo>
                    <a:pt x="570" y="642"/>
                  </a:lnTo>
                  <a:lnTo>
                    <a:pt x="570" y="645"/>
                  </a:lnTo>
                  <a:lnTo>
                    <a:pt x="570" y="646"/>
                  </a:lnTo>
                  <a:lnTo>
                    <a:pt x="572" y="648"/>
                  </a:lnTo>
                  <a:lnTo>
                    <a:pt x="573" y="649"/>
                  </a:lnTo>
                  <a:lnTo>
                    <a:pt x="573" y="649"/>
                  </a:lnTo>
                  <a:lnTo>
                    <a:pt x="573" y="645"/>
                  </a:lnTo>
                  <a:lnTo>
                    <a:pt x="575" y="642"/>
                  </a:lnTo>
                  <a:lnTo>
                    <a:pt x="575" y="642"/>
                  </a:lnTo>
                  <a:lnTo>
                    <a:pt x="573" y="640"/>
                  </a:lnTo>
                  <a:lnTo>
                    <a:pt x="572" y="642"/>
                  </a:lnTo>
                  <a:lnTo>
                    <a:pt x="570" y="642"/>
                  </a:lnTo>
                  <a:lnTo>
                    <a:pt x="570" y="642"/>
                  </a:lnTo>
                  <a:close/>
                  <a:moveTo>
                    <a:pt x="393" y="646"/>
                  </a:moveTo>
                  <a:lnTo>
                    <a:pt x="393" y="646"/>
                  </a:lnTo>
                  <a:lnTo>
                    <a:pt x="393" y="645"/>
                  </a:lnTo>
                  <a:lnTo>
                    <a:pt x="392" y="643"/>
                  </a:lnTo>
                  <a:lnTo>
                    <a:pt x="390" y="643"/>
                  </a:lnTo>
                  <a:lnTo>
                    <a:pt x="389" y="643"/>
                  </a:lnTo>
                  <a:lnTo>
                    <a:pt x="389" y="643"/>
                  </a:lnTo>
                  <a:lnTo>
                    <a:pt x="390" y="645"/>
                  </a:lnTo>
                  <a:lnTo>
                    <a:pt x="393" y="646"/>
                  </a:lnTo>
                  <a:lnTo>
                    <a:pt x="393" y="646"/>
                  </a:lnTo>
                  <a:close/>
                  <a:moveTo>
                    <a:pt x="305" y="646"/>
                  </a:moveTo>
                  <a:lnTo>
                    <a:pt x="305" y="646"/>
                  </a:lnTo>
                  <a:lnTo>
                    <a:pt x="309" y="646"/>
                  </a:lnTo>
                  <a:lnTo>
                    <a:pt x="314" y="646"/>
                  </a:lnTo>
                  <a:lnTo>
                    <a:pt x="325" y="646"/>
                  </a:lnTo>
                  <a:lnTo>
                    <a:pt x="325" y="646"/>
                  </a:lnTo>
                  <a:lnTo>
                    <a:pt x="320" y="645"/>
                  </a:lnTo>
                  <a:lnTo>
                    <a:pt x="314" y="645"/>
                  </a:lnTo>
                  <a:lnTo>
                    <a:pt x="305" y="646"/>
                  </a:lnTo>
                  <a:lnTo>
                    <a:pt x="305" y="646"/>
                  </a:lnTo>
                  <a:close/>
                  <a:moveTo>
                    <a:pt x="453" y="652"/>
                  </a:moveTo>
                  <a:lnTo>
                    <a:pt x="453" y="652"/>
                  </a:lnTo>
                  <a:lnTo>
                    <a:pt x="454" y="652"/>
                  </a:lnTo>
                  <a:lnTo>
                    <a:pt x="454" y="652"/>
                  </a:lnTo>
                  <a:lnTo>
                    <a:pt x="454" y="649"/>
                  </a:lnTo>
                  <a:lnTo>
                    <a:pt x="454" y="648"/>
                  </a:lnTo>
                  <a:lnTo>
                    <a:pt x="450" y="643"/>
                  </a:lnTo>
                  <a:lnTo>
                    <a:pt x="450" y="643"/>
                  </a:lnTo>
                  <a:lnTo>
                    <a:pt x="451" y="649"/>
                  </a:lnTo>
                  <a:lnTo>
                    <a:pt x="453" y="652"/>
                  </a:lnTo>
                  <a:lnTo>
                    <a:pt x="453" y="652"/>
                  </a:lnTo>
                  <a:close/>
                  <a:moveTo>
                    <a:pt x="514" y="664"/>
                  </a:moveTo>
                  <a:lnTo>
                    <a:pt x="514" y="664"/>
                  </a:lnTo>
                  <a:lnTo>
                    <a:pt x="514" y="655"/>
                  </a:lnTo>
                  <a:lnTo>
                    <a:pt x="514" y="651"/>
                  </a:lnTo>
                  <a:lnTo>
                    <a:pt x="512" y="646"/>
                  </a:lnTo>
                  <a:lnTo>
                    <a:pt x="512" y="646"/>
                  </a:lnTo>
                  <a:lnTo>
                    <a:pt x="509" y="652"/>
                  </a:lnTo>
                  <a:lnTo>
                    <a:pt x="508" y="658"/>
                  </a:lnTo>
                  <a:lnTo>
                    <a:pt x="509" y="663"/>
                  </a:lnTo>
                  <a:lnTo>
                    <a:pt x="511" y="664"/>
                  </a:lnTo>
                  <a:lnTo>
                    <a:pt x="514" y="664"/>
                  </a:lnTo>
                  <a:lnTo>
                    <a:pt x="514" y="664"/>
                  </a:lnTo>
                  <a:close/>
                  <a:moveTo>
                    <a:pt x="216" y="649"/>
                  </a:moveTo>
                  <a:lnTo>
                    <a:pt x="216" y="649"/>
                  </a:lnTo>
                  <a:lnTo>
                    <a:pt x="209" y="648"/>
                  </a:lnTo>
                  <a:lnTo>
                    <a:pt x="209" y="648"/>
                  </a:lnTo>
                  <a:lnTo>
                    <a:pt x="210" y="651"/>
                  </a:lnTo>
                  <a:lnTo>
                    <a:pt x="212" y="652"/>
                  </a:lnTo>
                  <a:lnTo>
                    <a:pt x="215" y="651"/>
                  </a:lnTo>
                  <a:lnTo>
                    <a:pt x="216" y="649"/>
                  </a:lnTo>
                  <a:lnTo>
                    <a:pt x="216" y="649"/>
                  </a:lnTo>
                  <a:close/>
                  <a:moveTo>
                    <a:pt x="345" y="649"/>
                  </a:moveTo>
                  <a:lnTo>
                    <a:pt x="345" y="649"/>
                  </a:lnTo>
                  <a:lnTo>
                    <a:pt x="337" y="651"/>
                  </a:lnTo>
                  <a:lnTo>
                    <a:pt x="329" y="652"/>
                  </a:lnTo>
                  <a:lnTo>
                    <a:pt x="329" y="652"/>
                  </a:lnTo>
                  <a:lnTo>
                    <a:pt x="349" y="652"/>
                  </a:lnTo>
                  <a:lnTo>
                    <a:pt x="367" y="652"/>
                  </a:lnTo>
                  <a:lnTo>
                    <a:pt x="367" y="652"/>
                  </a:lnTo>
                  <a:lnTo>
                    <a:pt x="363" y="649"/>
                  </a:lnTo>
                  <a:lnTo>
                    <a:pt x="357" y="648"/>
                  </a:lnTo>
                  <a:lnTo>
                    <a:pt x="345" y="649"/>
                  </a:lnTo>
                  <a:lnTo>
                    <a:pt x="345" y="649"/>
                  </a:lnTo>
                  <a:close/>
                  <a:moveTo>
                    <a:pt x="412" y="652"/>
                  </a:moveTo>
                  <a:lnTo>
                    <a:pt x="412" y="652"/>
                  </a:lnTo>
                  <a:lnTo>
                    <a:pt x="412" y="651"/>
                  </a:lnTo>
                  <a:lnTo>
                    <a:pt x="410" y="649"/>
                  </a:lnTo>
                  <a:lnTo>
                    <a:pt x="409" y="651"/>
                  </a:lnTo>
                  <a:lnTo>
                    <a:pt x="409" y="651"/>
                  </a:lnTo>
                  <a:lnTo>
                    <a:pt x="410" y="651"/>
                  </a:lnTo>
                  <a:lnTo>
                    <a:pt x="412" y="652"/>
                  </a:lnTo>
                  <a:lnTo>
                    <a:pt x="412" y="652"/>
                  </a:lnTo>
                  <a:close/>
                  <a:moveTo>
                    <a:pt x="326" y="652"/>
                  </a:moveTo>
                  <a:lnTo>
                    <a:pt x="326" y="652"/>
                  </a:lnTo>
                  <a:lnTo>
                    <a:pt x="316" y="652"/>
                  </a:lnTo>
                  <a:lnTo>
                    <a:pt x="309" y="652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16" y="654"/>
                  </a:lnTo>
                  <a:lnTo>
                    <a:pt x="322" y="654"/>
                  </a:lnTo>
                  <a:lnTo>
                    <a:pt x="326" y="652"/>
                  </a:lnTo>
                  <a:lnTo>
                    <a:pt x="326" y="652"/>
                  </a:lnTo>
                  <a:close/>
                  <a:moveTo>
                    <a:pt x="402" y="660"/>
                  </a:moveTo>
                  <a:lnTo>
                    <a:pt x="402" y="660"/>
                  </a:lnTo>
                  <a:lnTo>
                    <a:pt x="406" y="658"/>
                  </a:lnTo>
                  <a:lnTo>
                    <a:pt x="409" y="657"/>
                  </a:lnTo>
                  <a:lnTo>
                    <a:pt x="409" y="657"/>
                  </a:lnTo>
                  <a:lnTo>
                    <a:pt x="402" y="654"/>
                  </a:lnTo>
                  <a:lnTo>
                    <a:pt x="401" y="652"/>
                  </a:lnTo>
                  <a:lnTo>
                    <a:pt x="396" y="652"/>
                  </a:lnTo>
                  <a:lnTo>
                    <a:pt x="396" y="652"/>
                  </a:lnTo>
                  <a:lnTo>
                    <a:pt x="399" y="655"/>
                  </a:lnTo>
                  <a:lnTo>
                    <a:pt x="402" y="660"/>
                  </a:lnTo>
                  <a:lnTo>
                    <a:pt x="402" y="660"/>
                  </a:lnTo>
                  <a:close/>
                  <a:moveTo>
                    <a:pt x="491" y="689"/>
                  </a:moveTo>
                  <a:lnTo>
                    <a:pt x="491" y="689"/>
                  </a:lnTo>
                  <a:lnTo>
                    <a:pt x="489" y="683"/>
                  </a:lnTo>
                  <a:lnTo>
                    <a:pt x="489" y="675"/>
                  </a:lnTo>
                  <a:lnTo>
                    <a:pt x="489" y="675"/>
                  </a:lnTo>
                  <a:lnTo>
                    <a:pt x="483" y="671"/>
                  </a:lnTo>
                  <a:lnTo>
                    <a:pt x="480" y="664"/>
                  </a:lnTo>
                  <a:lnTo>
                    <a:pt x="476" y="658"/>
                  </a:lnTo>
                  <a:lnTo>
                    <a:pt x="471" y="652"/>
                  </a:lnTo>
                  <a:lnTo>
                    <a:pt x="471" y="652"/>
                  </a:lnTo>
                  <a:lnTo>
                    <a:pt x="471" y="660"/>
                  </a:lnTo>
                  <a:lnTo>
                    <a:pt x="474" y="664"/>
                  </a:lnTo>
                  <a:lnTo>
                    <a:pt x="479" y="674"/>
                  </a:lnTo>
                  <a:lnTo>
                    <a:pt x="485" y="681"/>
                  </a:lnTo>
                  <a:lnTo>
                    <a:pt x="491" y="689"/>
                  </a:lnTo>
                  <a:lnTo>
                    <a:pt x="491" y="689"/>
                  </a:lnTo>
                  <a:close/>
                  <a:moveTo>
                    <a:pt x="384" y="658"/>
                  </a:moveTo>
                  <a:lnTo>
                    <a:pt x="384" y="658"/>
                  </a:lnTo>
                  <a:lnTo>
                    <a:pt x="380" y="660"/>
                  </a:lnTo>
                  <a:lnTo>
                    <a:pt x="373" y="660"/>
                  </a:lnTo>
                  <a:lnTo>
                    <a:pt x="360" y="661"/>
                  </a:lnTo>
                  <a:lnTo>
                    <a:pt x="360" y="661"/>
                  </a:lnTo>
                  <a:lnTo>
                    <a:pt x="369" y="664"/>
                  </a:lnTo>
                  <a:lnTo>
                    <a:pt x="369" y="664"/>
                  </a:lnTo>
                  <a:lnTo>
                    <a:pt x="372" y="663"/>
                  </a:lnTo>
                  <a:lnTo>
                    <a:pt x="375" y="661"/>
                  </a:lnTo>
                  <a:lnTo>
                    <a:pt x="381" y="661"/>
                  </a:lnTo>
                  <a:lnTo>
                    <a:pt x="389" y="661"/>
                  </a:lnTo>
                  <a:lnTo>
                    <a:pt x="396" y="660"/>
                  </a:lnTo>
                  <a:lnTo>
                    <a:pt x="396" y="660"/>
                  </a:lnTo>
                  <a:lnTo>
                    <a:pt x="393" y="657"/>
                  </a:lnTo>
                  <a:lnTo>
                    <a:pt x="392" y="654"/>
                  </a:lnTo>
                  <a:lnTo>
                    <a:pt x="392" y="654"/>
                  </a:lnTo>
                  <a:lnTo>
                    <a:pt x="384" y="654"/>
                  </a:lnTo>
                  <a:lnTo>
                    <a:pt x="384" y="654"/>
                  </a:lnTo>
                  <a:lnTo>
                    <a:pt x="384" y="655"/>
                  </a:lnTo>
                  <a:lnTo>
                    <a:pt x="384" y="658"/>
                  </a:lnTo>
                  <a:lnTo>
                    <a:pt x="384" y="658"/>
                  </a:lnTo>
                  <a:close/>
                  <a:moveTo>
                    <a:pt x="226" y="655"/>
                  </a:moveTo>
                  <a:lnTo>
                    <a:pt x="226" y="655"/>
                  </a:lnTo>
                  <a:lnTo>
                    <a:pt x="232" y="658"/>
                  </a:lnTo>
                  <a:lnTo>
                    <a:pt x="238" y="661"/>
                  </a:lnTo>
                  <a:lnTo>
                    <a:pt x="245" y="661"/>
                  </a:lnTo>
                  <a:lnTo>
                    <a:pt x="253" y="660"/>
                  </a:lnTo>
                  <a:lnTo>
                    <a:pt x="253" y="660"/>
                  </a:lnTo>
                  <a:lnTo>
                    <a:pt x="247" y="657"/>
                  </a:lnTo>
                  <a:lnTo>
                    <a:pt x="241" y="655"/>
                  </a:lnTo>
                  <a:lnTo>
                    <a:pt x="226" y="655"/>
                  </a:lnTo>
                  <a:lnTo>
                    <a:pt x="226" y="655"/>
                  </a:lnTo>
                  <a:close/>
                  <a:moveTo>
                    <a:pt x="453" y="658"/>
                  </a:moveTo>
                  <a:lnTo>
                    <a:pt x="453" y="658"/>
                  </a:lnTo>
                  <a:lnTo>
                    <a:pt x="456" y="658"/>
                  </a:lnTo>
                  <a:lnTo>
                    <a:pt x="456" y="657"/>
                  </a:lnTo>
                  <a:lnTo>
                    <a:pt x="456" y="657"/>
                  </a:lnTo>
                  <a:lnTo>
                    <a:pt x="454" y="655"/>
                  </a:lnTo>
                  <a:lnTo>
                    <a:pt x="454" y="655"/>
                  </a:lnTo>
                  <a:lnTo>
                    <a:pt x="453" y="657"/>
                  </a:lnTo>
                  <a:lnTo>
                    <a:pt x="453" y="657"/>
                  </a:lnTo>
                  <a:lnTo>
                    <a:pt x="454" y="657"/>
                  </a:lnTo>
                  <a:lnTo>
                    <a:pt x="453" y="658"/>
                  </a:lnTo>
                  <a:lnTo>
                    <a:pt x="453" y="658"/>
                  </a:lnTo>
                  <a:close/>
                  <a:moveTo>
                    <a:pt x="572" y="666"/>
                  </a:moveTo>
                  <a:lnTo>
                    <a:pt x="572" y="666"/>
                  </a:lnTo>
                  <a:lnTo>
                    <a:pt x="576" y="664"/>
                  </a:lnTo>
                  <a:lnTo>
                    <a:pt x="581" y="661"/>
                  </a:lnTo>
                  <a:lnTo>
                    <a:pt x="581" y="661"/>
                  </a:lnTo>
                  <a:lnTo>
                    <a:pt x="579" y="660"/>
                  </a:lnTo>
                  <a:lnTo>
                    <a:pt x="579" y="658"/>
                  </a:lnTo>
                  <a:lnTo>
                    <a:pt x="579" y="657"/>
                  </a:lnTo>
                  <a:lnTo>
                    <a:pt x="578" y="657"/>
                  </a:lnTo>
                  <a:lnTo>
                    <a:pt x="578" y="657"/>
                  </a:lnTo>
                  <a:lnTo>
                    <a:pt x="575" y="660"/>
                  </a:lnTo>
                  <a:lnTo>
                    <a:pt x="573" y="663"/>
                  </a:lnTo>
                  <a:lnTo>
                    <a:pt x="572" y="666"/>
                  </a:lnTo>
                  <a:lnTo>
                    <a:pt x="572" y="666"/>
                  </a:lnTo>
                  <a:close/>
                  <a:moveTo>
                    <a:pt x="166" y="658"/>
                  </a:moveTo>
                  <a:lnTo>
                    <a:pt x="166" y="658"/>
                  </a:lnTo>
                  <a:lnTo>
                    <a:pt x="165" y="658"/>
                  </a:lnTo>
                  <a:lnTo>
                    <a:pt x="166" y="660"/>
                  </a:lnTo>
                  <a:lnTo>
                    <a:pt x="166" y="660"/>
                  </a:lnTo>
                  <a:lnTo>
                    <a:pt x="192" y="667"/>
                  </a:lnTo>
                  <a:lnTo>
                    <a:pt x="218" y="674"/>
                  </a:lnTo>
                  <a:lnTo>
                    <a:pt x="218" y="674"/>
                  </a:lnTo>
                  <a:lnTo>
                    <a:pt x="215" y="671"/>
                  </a:lnTo>
                  <a:lnTo>
                    <a:pt x="213" y="669"/>
                  </a:lnTo>
                  <a:lnTo>
                    <a:pt x="213" y="666"/>
                  </a:lnTo>
                  <a:lnTo>
                    <a:pt x="213" y="666"/>
                  </a:lnTo>
                  <a:lnTo>
                    <a:pt x="187" y="663"/>
                  </a:lnTo>
                  <a:lnTo>
                    <a:pt x="166" y="658"/>
                  </a:lnTo>
                  <a:lnTo>
                    <a:pt x="166" y="658"/>
                  </a:lnTo>
                  <a:close/>
                  <a:moveTo>
                    <a:pt x="595" y="664"/>
                  </a:moveTo>
                  <a:lnTo>
                    <a:pt x="595" y="664"/>
                  </a:lnTo>
                  <a:lnTo>
                    <a:pt x="598" y="666"/>
                  </a:lnTo>
                  <a:lnTo>
                    <a:pt x="599" y="666"/>
                  </a:lnTo>
                  <a:lnTo>
                    <a:pt x="601" y="664"/>
                  </a:lnTo>
                  <a:lnTo>
                    <a:pt x="601" y="664"/>
                  </a:lnTo>
                  <a:lnTo>
                    <a:pt x="598" y="661"/>
                  </a:lnTo>
                  <a:lnTo>
                    <a:pt x="599" y="658"/>
                  </a:lnTo>
                  <a:lnTo>
                    <a:pt x="599" y="658"/>
                  </a:lnTo>
                  <a:lnTo>
                    <a:pt x="596" y="658"/>
                  </a:lnTo>
                  <a:lnTo>
                    <a:pt x="596" y="658"/>
                  </a:lnTo>
                  <a:lnTo>
                    <a:pt x="595" y="664"/>
                  </a:lnTo>
                  <a:lnTo>
                    <a:pt x="595" y="664"/>
                  </a:lnTo>
                  <a:close/>
                  <a:moveTo>
                    <a:pt x="221" y="661"/>
                  </a:moveTo>
                  <a:lnTo>
                    <a:pt x="221" y="661"/>
                  </a:lnTo>
                  <a:lnTo>
                    <a:pt x="215" y="658"/>
                  </a:lnTo>
                  <a:lnTo>
                    <a:pt x="212" y="658"/>
                  </a:lnTo>
                  <a:lnTo>
                    <a:pt x="209" y="660"/>
                  </a:lnTo>
                  <a:lnTo>
                    <a:pt x="209" y="660"/>
                  </a:lnTo>
                  <a:lnTo>
                    <a:pt x="215" y="661"/>
                  </a:lnTo>
                  <a:lnTo>
                    <a:pt x="218" y="663"/>
                  </a:lnTo>
                  <a:lnTo>
                    <a:pt x="221" y="661"/>
                  </a:lnTo>
                  <a:lnTo>
                    <a:pt x="221" y="661"/>
                  </a:lnTo>
                  <a:close/>
                  <a:moveTo>
                    <a:pt x="604" y="660"/>
                  </a:moveTo>
                  <a:lnTo>
                    <a:pt x="604" y="660"/>
                  </a:lnTo>
                  <a:lnTo>
                    <a:pt x="604" y="661"/>
                  </a:lnTo>
                  <a:lnTo>
                    <a:pt x="605" y="661"/>
                  </a:lnTo>
                  <a:lnTo>
                    <a:pt x="608" y="663"/>
                  </a:lnTo>
                  <a:lnTo>
                    <a:pt x="608" y="663"/>
                  </a:lnTo>
                  <a:lnTo>
                    <a:pt x="608" y="660"/>
                  </a:lnTo>
                  <a:lnTo>
                    <a:pt x="607" y="658"/>
                  </a:lnTo>
                  <a:lnTo>
                    <a:pt x="607" y="658"/>
                  </a:lnTo>
                  <a:lnTo>
                    <a:pt x="607" y="658"/>
                  </a:lnTo>
                  <a:lnTo>
                    <a:pt x="605" y="658"/>
                  </a:lnTo>
                  <a:lnTo>
                    <a:pt x="605" y="658"/>
                  </a:lnTo>
                  <a:lnTo>
                    <a:pt x="604" y="660"/>
                  </a:lnTo>
                  <a:lnTo>
                    <a:pt x="604" y="660"/>
                  </a:lnTo>
                  <a:close/>
                  <a:moveTo>
                    <a:pt x="564" y="666"/>
                  </a:moveTo>
                  <a:lnTo>
                    <a:pt x="564" y="666"/>
                  </a:lnTo>
                  <a:lnTo>
                    <a:pt x="566" y="666"/>
                  </a:lnTo>
                  <a:lnTo>
                    <a:pt x="567" y="663"/>
                  </a:lnTo>
                  <a:lnTo>
                    <a:pt x="567" y="661"/>
                  </a:lnTo>
                  <a:lnTo>
                    <a:pt x="564" y="660"/>
                  </a:lnTo>
                  <a:lnTo>
                    <a:pt x="564" y="660"/>
                  </a:lnTo>
                  <a:lnTo>
                    <a:pt x="564" y="663"/>
                  </a:lnTo>
                  <a:lnTo>
                    <a:pt x="564" y="666"/>
                  </a:lnTo>
                  <a:lnTo>
                    <a:pt x="564" y="666"/>
                  </a:lnTo>
                  <a:close/>
                  <a:moveTo>
                    <a:pt x="486" y="666"/>
                  </a:moveTo>
                  <a:lnTo>
                    <a:pt x="486" y="666"/>
                  </a:lnTo>
                  <a:lnTo>
                    <a:pt x="486" y="663"/>
                  </a:lnTo>
                  <a:lnTo>
                    <a:pt x="485" y="663"/>
                  </a:lnTo>
                  <a:lnTo>
                    <a:pt x="483" y="663"/>
                  </a:lnTo>
                  <a:lnTo>
                    <a:pt x="483" y="663"/>
                  </a:lnTo>
                  <a:lnTo>
                    <a:pt x="485" y="664"/>
                  </a:lnTo>
                  <a:lnTo>
                    <a:pt x="486" y="666"/>
                  </a:lnTo>
                  <a:lnTo>
                    <a:pt x="486" y="666"/>
                  </a:lnTo>
                  <a:close/>
                  <a:moveTo>
                    <a:pt x="505" y="686"/>
                  </a:moveTo>
                  <a:lnTo>
                    <a:pt x="505" y="686"/>
                  </a:lnTo>
                  <a:lnTo>
                    <a:pt x="505" y="672"/>
                  </a:lnTo>
                  <a:lnTo>
                    <a:pt x="503" y="666"/>
                  </a:lnTo>
                  <a:lnTo>
                    <a:pt x="500" y="661"/>
                  </a:lnTo>
                  <a:lnTo>
                    <a:pt x="500" y="661"/>
                  </a:lnTo>
                  <a:lnTo>
                    <a:pt x="502" y="675"/>
                  </a:lnTo>
                  <a:lnTo>
                    <a:pt x="503" y="681"/>
                  </a:lnTo>
                  <a:lnTo>
                    <a:pt x="505" y="686"/>
                  </a:lnTo>
                  <a:lnTo>
                    <a:pt x="505" y="686"/>
                  </a:lnTo>
                  <a:close/>
                  <a:moveTo>
                    <a:pt x="497" y="680"/>
                  </a:moveTo>
                  <a:lnTo>
                    <a:pt x="497" y="680"/>
                  </a:lnTo>
                  <a:lnTo>
                    <a:pt x="494" y="664"/>
                  </a:lnTo>
                  <a:lnTo>
                    <a:pt x="494" y="664"/>
                  </a:lnTo>
                  <a:lnTo>
                    <a:pt x="492" y="664"/>
                  </a:lnTo>
                  <a:lnTo>
                    <a:pt x="492" y="664"/>
                  </a:lnTo>
                  <a:lnTo>
                    <a:pt x="494" y="674"/>
                  </a:lnTo>
                  <a:lnTo>
                    <a:pt x="495" y="677"/>
                  </a:lnTo>
                  <a:lnTo>
                    <a:pt x="497" y="680"/>
                  </a:lnTo>
                  <a:lnTo>
                    <a:pt x="497" y="680"/>
                  </a:lnTo>
                  <a:close/>
                  <a:moveTo>
                    <a:pt x="253" y="669"/>
                  </a:moveTo>
                  <a:lnTo>
                    <a:pt x="253" y="669"/>
                  </a:lnTo>
                  <a:lnTo>
                    <a:pt x="248" y="667"/>
                  </a:lnTo>
                  <a:lnTo>
                    <a:pt x="245" y="667"/>
                  </a:lnTo>
                  <a:lnTo>
                    <a:pt x="242" y="667"/>
                  </a:lnTo>
                  <a:lnTo>
                    <a:pt x="242" y="667"/>
                  </a:lnTo>
                  <a:lnTo>
                    <a:pt x="248" y="669"/>
                  </a:lnTo>
                  <a:lnTo>
                    <a:pt x="250" y="669"/>
                  </a:lnTo>
                  <a:lnTo>
                    <a:pt x="253" y="669"/>
                  </a:lnTo>
                  <a:lnTo>
                    <a:pt x="253" y="669"/>
                  </a:lnTo>
                  <a:close/>
                  <a:moveTo>
                    <a:pt x="413" y="669"/>
                  </a:moveTo>
                  <a:lnTo>
                    <a:pt x="413" y="669"/>
                  </a:lnTo>
                  <a:lnTo>
                    <a:pt x="416" y="671"/>
                  </a:lnTo>
                  <a:lnTo>
                    <a:pt x="421" y="671"/>
                  </a:lnTo>
                  <a:lnTo>
                    <a:pt x="421" y="671"/>
                  </a:lnTo>
                  <a:lnTo>
                    <a:pt x="419" y="669"/>
                  </a:lnTo>
                  <a:lnTo>
                    <a:pt x="419" y="667"/>
                  </a:lnTo>
                  <a:lnTo>
                    <a:pt x="419" y="667"/>
                  </a:lnTo>
                  <a:lnTo>
                    <a:pt x="413" y="669"/>
                  </a:lnTo>
                  <a:lnTo>
                    <a:pt x="413" y="669"/>
                  </a:lnTo>
                  <a:close/>
                  <a:moveTo>
                    <a:pt x="466" y="672"/>
                  </a:moveTo>
                  <a:lnTo>
                    <a:pt x="466" y="672"/>
                  </a:lnTo>
                  <a:lnTo>
                    <a:pt x="465" y="669"/>
                  </a:lnTo>
                  <a:lnTo>
                    <a:pt x="462" y="667"/>
                  </a:lnTo>
                  <a:lnTo>
                    <a:pt x="462" y="667"/>
                  </a:lnTo>
                  <a:lnTo>
                    <a:pt x="463" y="671"/>
                  </a:lnTo>
                  <a:lnTo>
                    <a:pt x="463" y="672"/>
                  </a:lnTo>
                  <a:lnTo>
                    <a:pt x="466" y="672"/>
                  </a:lnTo>
                  <a:lnTo>
                    <a:pt x="466" y="672"/>
                  </a:lnTo>
                  <a:close/>
                  <a:moveTo>
                    <a:pt x="518" y="672"/>
                  </a:moveTo>
                  <a:lnTo>
                    <a:pt x="518" y="672"/>
                  </a:lnTo>
                  <a:lnTo>
                    <a:pt x="518" y="675"/>
                  </a:lnTo>
                  <a:lnTo>
                    <a:pt x="520" y="675"/>
                  </a:lnTo>
                  <a:lnTo>
                    <a:pt x="523" y="677"/>
                  </a:lnTo>
                  <a:lnTo>
                    <a:pt x="523" y="677"/>
                  </a:lnTo>
                  <a:lnTo>
                    <a:pt x="523" y="67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0" y="671"/>
                  </a:lnTo>
                  <a:lnTo>
                    <a:pt x="518" y="672"/>
                  </a:lnTo>
                  <a:lnTo>
                    <a:pt x="518" y="672"/>
                  </a:lnTo>
                  <a:close/>
                  <a:moveTo>
                    <a:pt x="572" y="672"/>
                  </a:moveTo>
                  <a:lnTo>
                    <a:pt x="572" y="672"/>
                  </a:lnTo>
                  <a:lnTo>
                    <a:pt x="573" y="677"/>
                  </a:lnTo>
                  <a:lnTo>
                    <a:pt x="572" y="681"/>
                  </a:lnTo>
                  <a:lnTo>
                    <a:pt x="572" y="681"/>
                  </a:lnTo>
                  <a:lnTo>
                    <a:pt x="578" y="675"/>
                  </a:lnTo>
                  <a:lnTo>
                    <a:pt x="579" y="672"/>
                  </a:lnTo>
                  <a:lnTo>
                    <a:pt x="579" y="669"/>
                  </a:lnTo>
                  <a:lnTo>
                    <a:pt x="579" y="669"/>
                  </a:lnTo>
                  <a:lnTo>
                    <a:pt x="578" y="671"/>
                  </a:lnTo>
                  <a:lnTo>
                    <a:pt x="575" y="671"/>
                  </a:lnTo>
                  <a:lnTo>
                    <a:pt x="573" y="672"/>
                  </a:lnTo>
                  <a:lnTo>
                    <a:pt x="572" y="672"/>
                  </a:lnTo>
                  <a:lnTo>
                    <a:pt x="572" y="672"/>
                  </a:lnTo>
                  <a:close/>
                  <a:moveTo>
                    <a:pt x="267" y="671"/>
                  </a:moveTo>
                  <a:lnTo>
                    <a:pt x="267" y="671"/>
                  </a:lnTo>
                  <a:lnTo>
                    <a:pt x="262" y="669"/>
                  </a:lnTo>
                  <a:lnTo>
                    <a:pt x="258" y="671"/>
                  </a:lnTo>
                  <a:lnTo>
                    <a:pt x="258" y="671"/>
                  </a:lnTo>
                  <a:lnTo>
                    <a:pt x="262" y="671"/>
                  </a:lnTo>
                  <a:lnTo>
                    <a:pt x="265" y="671"/>
                  </a:lnTo>
                  <a:lnTo>
                    <a:pt x="267" y="671"/>
                  </a:lnTo>
                  <a:lnTo>
                    <a:pt x="267" y="671"/>
                  </a:lnTo>
                  <a:close/>
                  <a:moveTo>
                    <a:pt x="270" y="672"/>
                  </a:moveTo>
                  <a:lnTo>
                    <a:pt x="270" y="672"/>
                  </a:lnTo>
                  <a:lnTo>
                    <a:pt x="273" y="671"/>
                  </a:lnTo>
                  <a:lnTo>
                    <a:pt x="277" y="672"/>
                  </a:lnTo>
                  <a:lnTo>
                    <a:pt x="277" y="672"/>
                  </a:lnTo>
                  <a:lnTo>
                    <a:pt x="276" y="669"/>
                  </a:lnTo>
                  <a:lnTo>
                    <a:pt x="273" y="669"/>
                  </a:lnTo>
                  <a:lnTo>
                    <a:pt x="271" y="671"/>
                  </a:lnTo>
                  <a:lnTo>
                    <a:pt x="270" y="672"/>
                  </a:lnTo>
                  <a:lnTo>
                    <a:pt x="270" y="672"/>
                  </a:lnTo>
                  <a:close/>
                  <a:moveTo>
                    <a:pt x="558" y="681"/>
                  </a:moveTo>
                  <a:lnTo>
                    <a:pt x="558" y="681"/>
                  </a:lnTo>
                  <a:lnTo>
                    <a:pt x="559" y="677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58" y="671"/>
                  </a:lnTo>
                  <a:lnTo>
                    <a:pt x="556" y="669"/>
                  </a:lnTo>
                  <a:lnTo>
                    <a:pt x="556" y="669"/>
                  </a:lnTo>
                  <a:lnTo>
                    <a:pt x="556" y="677"/>
                  </a:lnTo>
                  <a:lnTo>
                    <a:pt x="556" y="680"/>
                  </a:lnTo>
                  <a:lnTo>
                    <a:pt x="558" y="681"/>
                  </a:lnTo>
                  <a:lnTo>
                    <a:pt x="558" y="681"/>
                  </a:lnTo>
                  <a:close/>
                  <a:moveTo>
                    <a:pt x="587" y="681"/>
                  </a:moveTo>
                  <a:lnTo>
                    <a:pt x="587" y="681"/>
                  </a:lnTo>
                  <a:lnTo>
                    <a:pt x="588" y="678"/>
                  </a:lnTo>
                  <a:lnTo>
                    <a:pt x="588" y="675"/>
                  </a:lnTo>
                  <a:lnTo>
                    <a:pt x="588" y="672"/>
                  </a:lnTo>
                  <a:lnTo>
                    <a:pt x="588" y="669"/>
                  </a:lnTo>
                  <a:lnTo>
                    <a:pt x="588" y="669"/>
                  </a:lnTo>
                  <a:lnTo>
                    <a:pt x="585" y="671"/>
                  </a:lnTo>
                  <a:lnTo>
                    <a:pt x="585" y="674"/>
                  </a:lnTo>
                  <a:lnTo>
                    <a:pt x="587" y="681"/>
                  </a:lnTo>
                  <a:lnTo>
                    <a:pt x="587" y="681"/>
                  </a:lnTo>
                  <a:close/>
                  <a:moveTo>
                    <a:pt x="601" y="696"/>
                  </a:moveTo>
                  <a:lnTo>
                    <a:pt x="601" y="696"/>
                  </a:lnTo>
                  <a:lnTo>
                    <a:pt x="605" y="692"/>
                  </a:lnTo>
                  <a:lnTo>
                    <a:pt x="608" y="686"/>
                  </a:lnTo>
                  <a:lnTo>
                    <a:pt x="608" y="678"/>
                  </a:lnTo>
                  <a:lnTo>
                    <a:pt x="608" y="671"/>
                  </a:lnTo>
                  <a:lnTo>
                    <a:pt x="608" y="671"/>
                  </a:lnTo>
                  <a:lnTo>
                    <a:pt x="602" y="671"/>
                  </a:lnTo>
                  <a:lnTo>
                    <a:pt x="596" y="671"/>
                  </a:lnTo>
                  <a:lnTo>
                    <a:pt x="596" y="671"/>
                  </a:lnTo>
                  <a:lnTo>
                    <a:pt x="601" y="681"/>
                  </a:lnTo>
                  <a:lnTo>
                    <a:pt x="601" y="689"/>
                  </a:lnTo>
                  <a:lnTo>
                    <a:pt x="601" y="696"/>
                  </a:lnTo>
                  <a:lnTo>
                    <a:pt x="601" y="696"/>
                  </a:lnTo>
                  <a:close/>
                  <a:moveTo>
                    <a:pt x="389" y="674"/>
                  </a:moveTo>
                  <a:lnTo>
                    <a:pt x="389" y="674"/>
                  </a:lnTo>
                  <a:lnTo>
                    <a:pt x="404" y="675"/>
                  </a:lnTo>
                  <a:lnTo>
                    <a:pt x="404" y="675"/>
                  </a:lnTo>
                  <a:lnTo>
                    <a:pt x="401" y="674"/>
                  </a:lnTo>
                  <a:lnTo>
                    <a:pt x="396" y="672"/>
                  </a:lnTo>
                  <a:lnTo>
                    <a:pt x="392" y="672"/>
                  </a:lnTo>
                  <a:lnTo>
                    <a:pt x="389" y="674"/>
                  </a:lnTo>
                  <a:lnTo>
                    <a:pt x="389" y="674"/>
                  </a:lnTo>
                  <a:close/>
                  <a:moveTo>
                    <a:pt x="454" y="681"/>
                  </a:moveTo>
                  <a:lnTo>
                    <a:pt x="454" y="681"/>
                  </a:lnTo>
                  <a:lnTo>
                    <a:pt x="450" y="675"/>
                  </a:lnTo>
                  <a:lnTo>
                    <a:pt x="448" y="672"/>
                  </a:lnTo>
                  <a:lnTo>
                    <a:pt x="448" y="672"/>
                  </a:lnTo>
                  <a:lnTo>
                    <a:pt x="447" y="672"/>
                  </a:lnTo>
                  <a:lnTo>
                    <a:pt x="447" y="672"/>
                  </a:lnTo>
                  <a:lnTo>
                    <a:pt x="448" y="675"/>
                  </a:lnTo>
                  <a:lnTo>
                    <a:pt x="450" y="678"/>
                  </a:lnTo>
                  <a:lnTo>
                    <a:pt x="453" y="680"/>
                  </a:lnTo>
                  <a:lnTo>
                    <a:pt x="454" y="681"/>
                  </a:lnTo>
                  <a:lnTo>
                    <a:pt x="454" y="681"/>
                  </a:lnTo>
                  <a:close/>
                  <a:moveTo>
                    <a:pt x="538" y="695"/>
                  </a:moveTo>
                  <a:lnTo>
                    <a:pt x="538" y="695"/>
                  </a:lnTo>
                  <a:lnTo>
                    <a:pt x="540" y="690"/>
                  </a:lnTo>
                  <a:lnTo>
                    <a:pt x="541" y="684"/>
                  </a:lnTo>
                  <a:lnTo>
                    <a:pt x="541" y="678"/>
                  </a:lnTo>
                  <a:lnTo>
                    <a:pt x="540" y="672"/>
                  </a:lnTo>
                  <a:lnTo>
                    <a:pt x="540" y="672"/>
                  </a:lnTo>
                  <a:lnTo>
                    <a:pt x="538" y="674"/>
                  </a:lnTo>
                  <a:lnTo>
                    <a:pt x="537" y="675"/>
                  </a:lnTo>
                  <a:lnTo>
                    <a:pt x="538" y="681"/>
                  </a:lnTo>
                  <a:lnTo>
                    <a:pt x="538" y="689"/>
                  </a:lnTo>
                  <a:lnTo>
                    <a:pt x="538" y="695"/>
                  </a:lnTo>
                  <a:lnTo>
                    <a:pt x="538" y="695"/>
                  </a:lnTo>
                  <a:close/>
                  <a:moveTo>
                    <a:pt x="431" y="681"/>
                  </a:moveTo>
                  <a:lnTo>
                    <a:pt x="431" y="681"/>
                  </a:lnTo>
                  <a:lnTo>
                    <a:pt x="433" y="686"/>
                  </a:lnTo>
                  <a:lnTo>
                    <a:pt x="436" y="690"/>
                  </a:lnTo>
                  <a:lnTo>
                    <a:pt x="441" y="693"/>
                  </a:lnTo>
                  <a:lnTo>
                    <a:pt x="447" y="693"/>
                  </a:lnTo>
                  <a:lnTo>
                    <a:pt x="447" y="693"/>
                  </a:lnTo>
                  <a:lnTo>
                    <a:pt x="447" y="690"/>
                  </a:lnTo>
                  <a:lnTo>
                    <a:pt x="447" y="687"/>
                  </a:lnTo>
                  <a:lnTo>
                    <a:pt x="444" y="683"/>
                  </a:lnTo>
                  <a:lnTo>
                    <a:pt x="439" y="678"/>
                  </a:lnTo>
                  <a:lnTo>
                    <a:pt x="434" y="674"/>
                  </a:lnTo>
                  <a:lnTo>
                    <a:pt x="434" y="674"/>
                  </a:lnTo>
                  <a:lnTo>
                    <a:pt x="433" y="678"/>
                  </a:lnTo>
                  <a:lnTo>
                    <a:pt x="431" y="681"/>
                  </a:lnTo>
                  <a:lnTo>
                    <a:pt x="431" y="681"/>
                  </a:lnTo>
                  <a:close/>
                  <a:moveTo>
                    <a:pt x="268" y="681"/>
                  </a:moveTo>
                  <a:lnTo>
                    <a:pt x="268" y="681"/>
                  </a:lnTo>
                  <a:lnTo>
                    <a:pt x="268" y="680"/>
                  </a:lnTo>
                  <a:lnTo>
                    <a:pt x="265" y="680"/>
                  </a:lnTo>
                  <a:lnTo>
                    <a:pt x="261" y="680"/>
                  </a:lnTo>
                  <a:lnTo>
                    <a:pt x="261" y="680"/>
                  </a:lnTo>
                  <a:lnTo>
                    <a:pt x="245" y="678"/>
                  </a:lnTo>
                  <a:lnTo>
                    <a:pt x="232" y="677"/>
                  </a:lnTo>
                  <a:lnTo>
                    <a:pt x="232" y="677"/>
                  </a:lnTo>
                  <a:lnTo>
                    <a:pt x="250" y="680"/>
                  </a:lnTo>
                  <a:lnTo>
                    <a:pt x="268" y="681"/>
                  </a:lnTo>
                  <a:lnTo>
                    <a:pt x="268" y="681"/>
                  </a:lnTo>
                  <a:close/>
                  <a:moveTo>
                    <a:pt x="489" y="698"/>
                  </a:moveTo>
                  <a:lnTo>
                    <a:pt x="489" y="698"/>
                  </a:lnTo>
                  <a:lnTo>
                    <a:pt x="482" y="686"/>
                  </a:lnTo>
                  <a:lnTo>
                    <a:pt x="474" y="677"/>
                  </a:lnTo>
                  <a:lnTo>
                    <a:pt x="474" y="677"/>
                  </a:lnTo>
                  <a:lnTo>
                    <a:pt x="476" y="684"/>
                  </a:lnTo>
                  <a:lnTo>
                    <a:pt x="479" y="692"/>
                  </a:lnTo>
                  <a:lnTo>
                    <a:pt x="482" y="696"/>
                  </a:lnTo>
                  <a:lnTo>
                    <a:pt x="485" y="698"/>
                  </a:lnTo>
                  <a:lnTo>
                    <a:pt x="489" y="698"/>
                  </a:lnTo>
                  <a:lnTo>
                    <a:pt x="489" y="698"/>
                  </a:lnTo>
                  <a:close/>
                  <a:moveTo>
                    <a:pt x="340" y="680"/>
                  </a:moveTo>
                  <a:lnTo>
                    <a:pt x="340" y="680"/>
                  </a:lnTo>
                  <a:lnTo>
                    <a:pt x="346" y="680"/>
                  </a:lnTo>
                  <a:lnTo>
                    <a:pt x="349" y="678"/>
                  </a:lnTo>
                  <a:lnTo>
                    <a:pt x="349" y="678"/>
                  </a:lnTo>
                  <a:lnTo>
                    <a:pt x="345" y="678"/>
                  </a:lnTo>
                  <a:lnTo>
                    <a:pt x="341" y="678"/>
                  </a:lnTo>
                  <a:lnTo>
                    <a:pt x="340" y="680"/>
                  </a:lnTo>
                  <a:lnTo>
                    <a:pt x="340" y="680"/>
                  </a:lnTo>
                  <a:close/>
                  <a:moveTo>
                    <a:pt x="463" y="680"/>
                  </a:moveTo>
                  <a:lnTo>
                    <a:pt x="463" y="680"/>
                  </a:lnTo>
                  <a:lnTo>
                    <a:pt x="465" y="683"/>
                  </a:lnTo>
                  <a:lnTo>
                    <a:pt x="466" y="686"/>
                  </a:lnTo>
                  <a:lnTo>
                    <a:pt x="468" y="686"/>
                  </a:lnTo>
                  <a:lnTo>
                    <a:pt x="468" y="686"/>
                  </a:lnTo>
                  <a:lnTo>
                    <a:pt x="468" y="683"/>
                  </a:lnTo>
                  <a:lnTo>
                    <a:pt x="470" y="681"/>
                  </a:lnTo>
                  <a:lnTo>
                    <a:pt x="470" y="680"/>
                  </a:lnTo>
                  <a:lnTo>
                    <a:pt x="470" y="678"/>
                  </a:lnTo>
                  <a:lnTo>
                    <a:pt x="470" y="678"/>
                  </a:lnTo>
                  <a:lnTo>
                    <a:pt x="466" y="678"/>
                  </a:lnTo>
                  <a:lnTo>
                    <a:pt x="465" y="678"/>
                  </a:lnTo>
                  <a:lnTo>
                    <a:pt x="463" y="680"/>
                  </a:lnTo>
                  <a:lnTo>
                    <a:pt x="463" y="680"/>
                  </a:lnTo>
                  <a:close/>
                  <a:moveTo>
                    <a:pt x="335" y="680"/>
                  </a:moveTo>
                  <a:lnTo>
                    <a:pt x="335" y="680"/>
                  </a:lnTo>
                  <a:lnTo>
                    <a:pt x="331" y="680"/>
                  </a:lnTo>
                  <a:lnTo>
                    <a:pt x="331" y="680"/>
                  </a:lnTo>
                  <a:lnTo>
                    <a:pt x="338" y="680"/>
                  </a:lnTo>
                  <a:lnTo>
                    <a:pt x="338" y="680"/>
                  </a:lnTo>
                  <a:lnTo>
                    <a:pt x="337" y="678"/>
                  </a:lnTo>
                  <a:lnTo>
                    <a:pt x="335" y="680"/>
                  </a:lnTo>
                  <a:lnTo>
                    <a:pt x="335" y="680"/>
                  </a:lnTo>
                  <a:close/>
                  <a:moveTo>
                    <a:pt x="534" y="686"/>
                  </a:moveTo>
                  <a:lnTo>
                    <a:pt x="534" y="686"/>
                  </a:lnTo>
                  <a:lnTo>
                    <a:pt x="532" y="686"/>
                  </a:lnTo>
                  <a:lnTo>
                    <a:pt x="532" y="683"/>
                  </a:lnTo>
                  <a:lnTo>
                    <a:pt x="532" y="680"/>
                  </a:lnTo>
                  <a:lnTo>
                    <a:pt x="532" y="680"/>
                  </a:lnTo>
                  <a:lnTo>
                    <a:pt x="531" y="680"/>
                  </a:lnTo>
                  <a:lnTo>
                    <a:pt x="531" y="680"/>
                  </a:lnTo>
                  <a:lnTo>
                    <a:pt x="532" y="684"/>
                  </a:lnTo>
                  <a:lnTo>
                    <a:pt x="532" y="686"/>
                  </a:lnTo>
                  <a:lnTo>
                    <a:pt x="534" y="686"/>
                  </a:lnTo>
                  <a:lnTo>
                    <a:pt x="534" y="686"/>
                  </a:lnTo>
                  <a:close/>
                  <a:moveTo>
                    <a:pt x="529" y="730"/>
                  </a:moveTo>
                  <a:lnTo>
                    <a:pt x="529" y="730"/>
                  </a:lnTo>
                  <a:lnTo>
                    <a:pt x="531" y="725"/>
                  </a:lnTo>
                  <a:lnTo>
                    <a:pt x="531" y="721"/>
                  </a:lnTo>
                  <a:lnTo>
                    <a:pt x="531" y="721"/>
                  </a:lnTo>
                  <a:lnTo>
                    <a:pt x="532" y="718"/>
                  </a:lnTo>
                  <a:lnTo>
                    <a:pt x="532" y="713"/>
                  </a:lnTo>
                  <a:lnTo>
                    <a:pt x="531" y="703"/>
                  </a:lnTo>
                  <a:lnTo>
                    <a:pt x="526" y="681"/>
                  </a:lnTo>
                  <a:lnTo>
                    <a:pt x="526" y="681"/>
                  </a:lnTo>
                  <a:lnTo>
                    <a:pt x="523" y="681"/>
                  </a:lnTo>
                  <a:lnTo>
                    <a:pt x="518" y="681"/>
                  </a:lnTo>
                  <a:lnTo>
                    <a:pt x="518" y="681"/>
                  </a:lnTo>
                  <a:lnTo>
                    <a:pt x="520" y="693"/>
                  </a:lnTo>
                  <a:lnTo>
                    <a:pt x="523" y="706"/>
                  </a:lnTo>
                  <a:lnTo>
                    <a:pt x="529" y="730"/>
                  </a:lnTo>
                  <a:lnTo>
                    <a:pt x="529" y="730"/>
                  </a:lnTo>
                  <a:close/>
                  <a:moveTo>
                    <a:pt x="544" y="712"/>
                  </a:moveTo>
                  <a:lnTo>
                    <a:pt x="544" y="712"/>
                  </a:lnTo>
                  <a:lnTo>
                    <a:pt x="547" y="706"/>
                  </a:lnTo>
                  <a:lnTo>
                    <a:pt x="550" y="696"/>
                  </a:lnTo>
                  <a:lnTo>
                    <a:pt x="550" y="689"/>
                  </a:lnTo>
                  <a:lnTo>
                    <a:pt x="549" y="681"/>
                  </a:lnTo>
                  <a:lnTo>
                    <a:pt x="549" y="681"/>
                  </a:lnTo>
                  <a:lnTo>
                    <a:pt x="547" y="687"/>
                  </a:lnTo>
                  <a:lnTo>
                    <a:pt x="546" y="695"/>
                  </a:lnTo>
                  <a:lnTo>
                    <a:pt x="544" y="712"/>
                  </a:lnTo>
                  <a:lnTo>
                    <a:pt x="544" y="712"/>
                  </a:lnTo>
                  <a:close/>
                  <a:moveTo>
                    <a:pt x="572" y="706"/>
                  </a:moveTo>
                  <a:lnTo>
                    <a:pt x="572" y="706"/>
                  </a:lnTo>
                  <a:lnTo>
                    <a:pt x="573" y="701"/>
                  </a:lnTo>
                  <a:lnTo>
                    <a:pt x="576" y="695"/>
                  </a:lnTo>
                  <a:lnTo>
                    <a:pt x="578" y="689"/>
                  </a:lnTo>
                  <a:lnTo>
                    <a:pt x="578" y="683"/>
                  </a:lnTo>
                  <a:lnTo>
                    <a:pt x="578" y="683"/>
                  </a:lnTo>
                  <a:lnTo>
                    <a:pt x="573" y="693"/>
                  </a:lnTo>
                  <a:lnTo>
                    <a:pt x="572" y="698"/>
                  </a:lnTo>
                  <a:lnTo>
                    <a:pt x="572" y="706"/>
                  </a:lnTo>
                  <a:lnTo>
                    <a:pt x="572" y="706"/>
                  </a:lnTo>
                  <a:close/>
                  <a:moveTo>
                    <a:pt x="558" y="701"/>
                  </a:moveTo>
                  <a:lnTo>
                    <a:pt x="558" y="701"/>
                  </a:lnTo>
                  <a:lnTo>
                    <a:pt x="558" y="698"/>
                  </a:lnTo>
                  <a:lnTo>
                    <a:pt x="559" y="693"/>
                  </a:lnTo>
                  <a:lnTo>
                    <a:pt x="561" y="689"/>
                  </a:lnTo>
                  <a:lnTo>
                    <a:pt x="559" y="684"/>
                  </a:lnTo>
                  <a:lnTo>
                    <a:pt x="559" y="684"/>
                  </a:lnTo>
                  <a:lnTo>
                    <a:pt x="556" y="693"/>
                  </a:lnTo>
                  <a:lnTo>
                    <a:pt x="556" y="696"/>
                  </a:lnTo>
                  <a:lnTo>
                    <a:pt x="558" y="701"/>
                  </a:lnTo>
                  <a:lnTo>
                    <a:pt x="558" y="701"/>
                  </a:lnTo>
                  <a:close/>
                  <a:moveTo>
                    <a:pt x="566" y="696"/>
                  </a:moveTo>
                  <a:lnTo>
                    <a:pt x="566" y="696"/>
                  </a:lnTo>
                  <a:lnTo>
                    <a:pt x="569" y="690"/>
                  </a:lnTo>
                  <a:lnTo>
                    <a:pt x="569" y="687"/>
                  </a:lnTo>
                  <a:lnTo>
                    <a:pt x="567" y="686"/>
                  </a:lnTo>
                  <a:lnTo>
                    <a:pt x="567" y="686"/>
                  </a:lnTo>
                  <a:lnTo>
                    <a:pt x="566" y="692"/>
                  </a:lnTo>
                  <a:lnTo>
                    <a:pt x="566" y="695"/>
                  </a:lnTo>
                  <a:lnTo>
                    <a:pt x="566" y="696"/>
                  </a:lnTo>
                  <a:lnTo>
                    <a:pt x="566" y="696"/>
                  </a:lnTo>
                  <a:close/>
                  <a:moveTo>
                    <a:pt x="457" y="693"/>
                  </a:moveTo>
                  <a:lnTo>
                    <a:pt x="457" y="693"/>
                  </a:lnTo>
                  <a:lnTo>
                    <a:pt x="456" y="692"/>
                  </a:lnTo>
                  <a:lnTo>
                    <a:pt x="456" y="690"/>
                  </a:lnTo>
                  <a:lnTo>
                    <a:pt x="456" y="689"/>
                  </a:lnTo>
                  <a:lnTo>
                    <a:pt x="454" y="689"/>
                  </a:lnTo>
                  <a:lnTo>
                    <a:pt x="454" y="689"/>
                  </a:lnTo>
                  <a:lnTo>
                    <a:pt x="456" y="692"/>
                  </a:lnTo>
                  <a:lnTo>
                    <a:pt x="456" y="693"/>
                  </a:lnTo>
                  <a:lnTo>
                    <a:pt x="457" y="693"/>
                  </a:lnTo>
                  <a:lnTo>
                    <a:pt x="457" y="693"/>
                  </a:lnTo>
                  <a:close/>
                  <a:moveTo>
                    <a:pt x="451" y="696"/>
                  </a:moveTo>
                  <a:lnTo>
                    <a:pt x="451" y="696"/>
                  </a:lnTo>
                  <a:lnTo>
                    <a:pt x="450" y="699"/>
                  </a:lnTo>
                  <a:lnTo>
                    <a:pt x="445" y="699"/>
                  </a:lnTo>
                  <a:lnTo>
                    <a:pt x="445" y="699"/>
                  </a:lnTo>
                  <a:lnTo>
                    <a:pt x="447" y="704"/>
                  </a:lnTo>
                  <a:lnTo>
                    <a:pt x="451" y="707"/>
                  </a:lnTo>
                  <a:lnTo>
                    <a:pt x="454" y="710"/>
                  </a:lnTo>
                  <a:lnTo>
                    <a:pt x="457" y="713"/>
                  </a:lnTo>
                  <a:lnTo>
                    <a:pt x="457" y="713"/>
                  </a:lnTo>
                  <a:lnTo>
                    <a:pt x="456" y="704"/>
                  </a:lnTo>
                  <a:lnTo>
                    <a:pt x="454" y="699"/>
                  </a:lnTo>
                  <a:lnTo>
                    <a:pt x="451" y="696"/>
                  </a:lnTo>
                  <a:lnTo>
                    <a:pt x="451" y="696"/>
                  </a:lnTo>
                  <a:close/>
                  <a:moveTo>
                    <a:pt x="512" y="735"/>
                  </a:moveTo>
                  <a:lnTo>
                    <a:pt x="512" y="735"/>
                  </a:lnTo>
                  <a:lnTo>
                    <a:pt x="511" y="725"/>
                  </a:lnTo>
                  <a:lnTo>
                    <a:pt x="512" y="715"/>
                  </a:lnTo>
                  <a:lnTo>
                    <a:pt x="512" y="706"/>
                  </a:lnTo>
                  <a:lnTo>
                    <a:pt x="511" y="701"/>
                  </a:lnTo>
                  <a:lnTo>
                    <a:pt x="509" y="698"/>
                  </a:lnTo>
                  <a:lnTo>
                    <a:pt x="509" y="698"/>
                  </a:lnTo>
                  <a:lnTo>
                    <a:pt x="508" y="718"/>
                  </a:lnTo>
                  <a:lnTo>
                    <a:pt x="508" y="727"/>
                  </a:lnTo>
                  <a:lnTo>
                    <a:pt x="509" y="730"/>
                  </a:lnTo>
                  <a:lnTo>
                    <a:pt x="512" y="735"/>
                  </a:lnTo>
                  <a:lnTo>
                    <a:pt x="512" y="735"/>
                  </a:lnTo>
                  <a:close/>
                  <a:moveTo>
                    <a:pt x="582" y="707"/>
                  </a:moveTo>
                  <a:lnTo>
                    <a:pt x="582" y="707"/>
                  </a:lnTo>
                  <a:lnTo>
                    <a:pt x="585" y="706"/>
                  </a:lnTo>
                  <a:lnTo>
                    <a:pt x="585" y="704"/>
                  </a:lnTo>
                  <a:lnTo>
                    <a:pt x="585" y="703"/>
                  </a:lnTo>
                  <a:lnTo>
                    <a:pt x="584" y="701"/>
                  </a:lnTo>
                  <a:lnTo>
                    <a:pt x="584" y="701"/>
                  </a:lnTo>
                  <a:lnTo>
                    <a:pt x="582" y="704"/>
                  </a:lnTo>
                  <a:lnTo>
                    <a:pt x="582" y="707"/>
                  </a:lnTo>
                  <a:lnTo>
                    <a:pt x="582" y="707"/>
                  </a:lnTo>
                  <a:close/>
                  <a:moveTo>
                    <a:pt x="494" y="710"/>
                  </a:moveTo>
                  <a:lnTo>
                    <a:pt x="494" y="710"/>
                  </a:lnTo>
                  <a:lnTo>
                    <a:pt x="492" y="707"/>
                  </a:lnTo>
                  <a:lnTo>
                    <a:pt x="489" y="706"/>
                  </a:lnTo>
                  <a:lnTo>
                    <a:pt x="482" y="703"/>
                  </a:lnTo>
                  <a:lnTo>
                    <a:pt x="482" y="703"/>
                  </a:lnTo>
                  <a:lnTo>
                    <a:pt x="483" y="706"/>
                  </a:lnTo>
                  <a:lnTo>
                    <a:pt x="486" y="707"/>
                  </a:lnTo>
                  <a:lnTo>
                    <a:pt x="494" y="710"/>
                  </a:lnTo>
                  <a:lnTo>
                    <a:pt x="494" y="710"/>
                  </a:lnTo>
                  <a:close/>
                  <a:moveTo>
                    <a:pt x="598" y="710"/>
                  </a:moveTo>
                  <a:lnTo>
                    <a:pt x="598" y="710"/>
                  </a:lnTo>
                  <a:lnTo>
                    <a:pt x="598" y="706"/>
                  </a:lnTo>
                  <a:lnTo>
                    <a:pt x="598" y="704"/>
                  </a:lnTo>
                  <a:lnTo>
                    <a:pt x="596" y="703"/>
                  </a:lnTo>
                  <a:lnTo>
                    <a:pt x="596" y="703"/>
                  </a:lnTo>
                  <a:lnTo>
                    <a:pt x="596" y="707"/>
                  </a:lnTo>
                  <a:lnTo>
                    <a:pt x="598" y="710"/>
                  </a:lnTo>
                  <a:lnTo>
                    <a:pt x="598" y="710"/>
                  </a:lnTo>
                  <a:close/>
                  <a:moveTo>
                    <a:pt x="520" y="712"/>
                  </a:moveTo>
                  <a:lnTo>
                    <a:pt x="520" y="712"/>
                  </a:lnTo>
                  <a:lnTo>
                    <a:pt x="518" y="707"/>
                  </a:lnTo>
                  <a:lnTo>
                    <a:pt x="518" y="706"/>
                  </a:lnTo>
                  <a:lnTo>
                    <a:pt x="517" y="704"/>
                  </a:lnTo>
                  <a:lnTo>
                    <a:pt x="517" y="704"/>
                  </a:lnTo>
                  <a:lnTo>
                    <a:pt x="518" y="707"/>
                  </a:lnTo>
                  <a:lnTo>
                    <a:pt x="520" y="712"/>
                  </a:lnTo>
                  <a:lnTo>
                    <a:pt x="520" y="712"/>
                  </a:lnTo>
                  <a:close/>
                  <a:moveTo>
                    <a:pt x="575" y="713"/>
                  </a:moveTo>
                  <a:lnTo>
                    <a:pt x="575" y="713"/>
                  </a:lnTo>
                  <a:lnTo>
                    <a:pt x="576" y="713"/>
                  </a:lnTo>
                  <a:lnTo>
                    <a:pt x="578" y="710"/>
                  </a:lnTo>
                  <a:lnTo>
                    <a:pt x="578" y="707"/>
                  </a:lnTo>
                  <a:lnTo>
                    <a:pt x="578" y="704"/>
                  </a:lnTo>
                  <a:lnTo>
                    <a:pt x="578" y="704"/>
                  </a:lnTo>
                  <a:lnTo>
                    <a:pt x="576" y="709"/>
                  </a:lnTo>
                  <a:lnTo>
                    <a:pt x="575" y="713"/>
                  </a:lnTo>
                  <a:lnTo>
                    <a:pt x="575" y="713"/>
                  </a:lnTo>
                  <a:close/>
                  <a:moveTo>
                    <a:pt x="602" y="718"/>
                  </a:moveTo>
                  <a:lnTo>
                    <a:pt x="602" y="718"/>
                  </a:lnTo>
                  <a:lnTo>
                    <a:pt x="604" y="712"/>
                  </a:lnTo>
                  <a:lnTo>
                    <a:pt x="605" y="706"/>
                  </a:lnTo>
                  <a:lnTo>
                    <a:pt x="605" y="706"/>
                  </a:lnTo>
                  <a:lnTo>
                    <a:pt x="602" y="706"/>
                  </a:lnTo>
                  <a:lnTo>
                    <a:pt x="602" y="706"/>
                  </a:lnTo>
                  <a:lnTo>
                    <a:pt x="602" y="713"/>
                  </a:lnTo>
                  <a:lnTo>
                    <a:pt x="602" y="716"/>
                  </a:lnTo>
                  <a:lnTo>
                    <a:pt x="602" y="718"/>
                  </a:lnTo>
                  <a:lnTo>
                    <a:pt x="602" y="718"/>
                  </a:lnTo>
                  <a:close/>
                  <a:moveTo>
                    <a:pt x="546" y="736"/>
                  </a:moveTo>
                  <a:lnTo>
                    <a:pt x="546" y="736"/>
                  </a:lnTo>
                  <a:lnTo>
                    <a:pt x="549" y="730"/>
                  </a:lnTo>
                  <a:lnTo>
                    <a:pt x="552" y="722"/>
                  </a:lnTo>
                  <a:lnTo>
                    <a:pt x="553" y="715"/>
                  </a:lnTo>
                  <a:lnTo>
                    <a:pt x="552" y="712"/>
                  </a:lnTo>
                  <a:lnTo>
                    <a:pt x="552" y="707"/>
                  </a:lnTo>
                  <a:lnTo>
                    <a:pt x="552" y="707"/>
                  </a:lnTo>
                  <a:lnTo>
                    <a:pt x="549" y="715"/>
                  </a:lnTo>
                  <a:lnTo>
                    <a:pt x="546" y="722"/>
                  </a:lnTo>
                  <a:lnTo>
                    <a:pt x="544" y="728"/>
                  </a:lnTo>
                  <a:lnTo>
                    <a:pt x="544" y="733"/>
                  </a:lnTo>
                  <a:lnTo>
                    <a:pt x="546" y="736"/>
                  </a:lnTo>
                  <a:lnTo>
                    <a:pt x="546" y="736"/>
                  </a:lnTo>
                  <a:close/>
                  <a:moveTo>
                    <a:pt x="494" y="727"/>
                  </a:moveTo>
                  <a:lnTo>
                    <a:pt x="494" y="727"/>
                  </a:lnTo>
                  <a:lnTo>
                    <a:pt x="495" y="727"/>
                  </a:lnTo>
                  <a:lnTo>
                    <a:pt x="497" y="725"/>
                  </a:lnTo>
                  <a:lnTo>
                    <a:pt x="499" y="725"/>
                  </a:lnTo>
                  <a:lnTo>
                    <a:pt x="499" y="725"/>
                  </a:lnTo>
                  <a:lnTo>
                    <a:pt x="497" y="719"/>
                  </a:lnTo>
                  <a:lnTo>
                    <a:pt x="495" y="715"/>
                  </a:lnTo>
                  <a:lnTo>
                    <a:pt x="495" y="715"/>
                  </a:lnTo>
                  <a:lnTo>
                    <a:pt x="492" y="715"/>
                  </a:lnTo>
                  <a:lnTo>
                    <a:pt x="489" y="715"/>
                  </a:lnTo>
                  <a:lnTo>
                    <a:pt x="485" y="712"/>
                  </a:lnTo>
                  <a:lnTo>
                    <a:pt x="485" y="712"/>
                  </a:lnTo>
                  <a:lnTo>
                    <a:pt x="486" y="716"/>
                  </a:lnTo>
                  <a:lnTo>
                    <a:pt x="488" y="721"/>
                  </a:lnTo>
                  <a:lnTo>
                    <a:pt x="494" y="727"/>
                  </a:lnTo>
                  <a:lnTo>
                    <a:pt x="494" y="727"/>
                  </a:lnTo>
                  <a:close/>
                  <a:moveTo>
                    <a:pt x="470" y="730"/>
                  </a:moveTo>
                  <a:lnTo>
                    <a:pt x="470" y="730"/>
                  </a:lnTo>
                  <a:lnTo>
                    <a:pt x="466" y="722"/>
                  </a:lnTo>
                  <a:lnTo>
                    <a:pt x="462" y="715"/>
                  </a:lnTo>
                  <a:lnTo>
                    <a:pt x="462" y="715"/>
                  </a:lnTo>
                  <a:lnTo>
                    <a:pt x="463" y="719"/>
                  </a:lnTo>
                  <a:lnTo>
                    <a:pt x="465" y="724"/>
                  </a:lnTo>
                  <a:lnTo>
                    <a:pt x="466" y="727"/>
                  </a:lnTo>
                  <a:lnTo>
                    <a:pt x="470" y="730"/>
                  </a:lnTo>
                  <a:lnTo>
                    <a:pt x="470" y="730"/>
                  </a:lnTo>
                  <a:close/>
                  <a:moveTo>
                    <a:pt x="561" y="735"/>
                  </a:moveTo>
                  <a:lnTo>
                    <a:pt x="561" y="735"/>
                  </a:lnTo>
                  <a:lnTo>
                    <a:pt x="563" y="725"/>
                  </a:lnTo>
                  <a:lnTo>
                    <a:pt x="563" y="721"/>
                  </a:lnTo>
                  <a:lnTo>
                    <a:pt x="561" y="718"/>
                  </a:lnTo>
                  <a:lnTo>
                    <a:pt x="561" y="718"/>
                  </a:lnTo>
                  <a:lnTo>
                    <a:pt x="559" y="725"/>
                  </a:lnTo>
                  <a:lnTo>
                    <a:pt x="559" y="730"/>
                  </a:lnTo>
                  <a:lnTo>
                    <a:pt x="561" y="735"/>
                  </a:lnTo>
                  <a:lnTo>
                    <a:pt x="561" y="735"/>
                  </a:lnTo>
                  <a:close/>
                  <a:moveTo>
                    <a:pt x="488" y="754"/>
                  </a:moveTo>
                  <a:lnTo>
                    <a:pt x="488" y="754"/>
                  </a:lnTo>
                  <a:lnTo>
                    <a:pt x="486" y="745"/>
                  </a:lnTo>
                  <a:lnTo>
                    <a:pt x="483" y="736"/>
                  </a:lnTo>
                  <a:lnTo>
                    <a:pt x="480" y="727"/>
                  </a:lnTo>
                  <a:lnTo>
                    <a:pt x="476" y="721"/>
                  </a:lnTo>
                  <a:lnTo>
                    <a:pt x="476" y="721"/>
                  </a:lnTo>
                  <a:lnTo>
                    <a:pt x="480" y="738"/>
                  </a:lnTo>
                  <a:lnTo>
                    <a:pt x="483" y="747"/>
                  </a:lnTo>
                  <a:lnTo>
                    <a:pt x="488" y="754"/>
                  </a:lnTo>
                  <a:lnTo>
                    <a:pt x="488" y="754"/>
                  </a:lnTo>
                  <a:close/>
                  <a:moveTo>
                    <a:pt x="523" y="748"/>
                  </a:moveTo>
                  <a:lnTo>
                    <a:pt x="523" y="748"/>
                  </a:lnTo>
                  <a:lnTo>
                    <a:pt x="523" y="742"/>
                  </a:lnTo>
                  <a:lnTo>
                    <a:pt x="521" y="736"/>
                  </a:lnTo>
                  <a:lnTo>
                    <a:pt x="517" y="724"/>
                  </a:lnTo>
                  <a:lnTo>
                    <a:pt x="517" y="724"/>
                  </a:lnTo>
                  <a:lnTo>
                    <a:pt x="517" y="741"/>
                  </a:lnTo>
                  <a:lnTo>
                    <a:pt x="517" y="744"/>
                  </a:lnTo>
                  <a:lnTo>
                    <a:pt x="518" y="747"/>
                  </a:lnTo>
                  <a:lnTo>
                    <a:pt x="520" y="748"/>
                  </a:lnTo>
                  <a:lnTo>
                    <a:pt x="523" y="748"/>
                  </a:lnTo>
                  <a:lnTo>
                    <a:pt x="523" y="748"/>
                  </a:lnTo>
                  <a:close/>
                  <a:moveTo>
                    <a:pt x="570" y="765"/>
                  </a:moveTo>
                  <a:lnTo>
                    <a:pt x="570" y="765"/>
                  </a:lnTo>
                  <a:lnTo>
                    <a:pt x="576" y="744"/>
                  </a:lnTo>
                  <a:lnTo>
                    <a:pt x="578" y="733"/>
                  </a:lnTo>
                  <a:lnTo>
                    <a:pt x="578" y="728"/>
                  </a:lnTo>
                  <a:lnTo>
                    <a:pt x="576" y="724"/>
                  </a:lnTo>
                  <a:lnTo>
                    <a:pt x="576" y="724"/>
                  </a:lnTo>
                  <a:lnTo>
                    <a:pt x="570" y="744"/>
                  </a:lnTo>
                  <a:lnTo>
                    <a:pt x="569" y="753"/>
                  </a:lnTo>
                  <a:lnTo>
                    <a:pt x="570" y="765"/>
                  </a:lnTo>
                  <a:lnTo>
                    <a:pt x="570" y="765"/>
                  </a:lnTo>
                  <a:close/>
                  <a:moveTo>
                    <a:pt x="585" y="738"/>
                  </a:moveTo>
                  <a:lnTo>
                    <a:pt x="585" y="738"/>
                  </a:lnTo>
                  <a:lnTo>
                    <a:pt x="587" y="731"/>
                  </a:lnTo>
                  <a:lnTo>
                    <a:pt x="587" y="728"/>
                  </a:lnTo>
                  <a:lnTo>
                    <a:pt x="585" y="725"/>
                  </a:lnTo>
                  <a:lnTo>
                    <a:pt x="585" y="725"/>
                  </a:lnTo>
                  <a:lnTo>
                    <a:pt x="584" y="731"/>
                  </a:lnTo>
                  <a:lnTo>
                    <a:pt x="584" y="735"/>
                  </a:lnTo>
                  <a:lnTo>
                    <a:pt x="585" y="738"/>
                  </a:lnTo>
                  <a:lnTo>
                    <a:pt x="585" y="738"/>
                  </a:lnTo>
                  <a:close/>
                  <a:moveTo>
                    <a:pt x="492" y="747"/>
                  </a:moveTo>
                  <a:lnTo>
                    <a:pt x="492" y="747"/>
                  </a:lnTo>
                  <a:lnTo>
                    <a:pt x="492" y="741"/>
                  </a:lnTo>
                  <a:lnTo>
                    <a:pt x="491" y="736"/>
                  </a:lnTo>
                  <a:lnTo>
                    <a:pt x="489" y="731"/>
                  </a:lnTo>
                  <a:lnTo>
                    <a:pt x="485" y="728"/>
                  </a:lnTo>
                  <a:lnTo>
                    <a:pt x="485" y="728"/>
                  </a:lnTo>
                  <a:lnTo>
                    <a:pt x="492" y="747"/>
                  </a:lnTo>
                  <a:lnTo>
                    <a:pt x="492" y="747"/>
                  </a:lnTo>
                  <a:close/>
                  <a:moveTo>
                    <a:pt x="477" y="747"/>
                  </a:moveTo>
                  <a:lnTo>
                    <a:pt x="477" y="747"/>
                  </a:lnTo>
                  <a:lnTo>
                    <a:pt x="474" y="738"/>
                  </a:lnTo>
                  <a:lnTo>
                    <a:pt x="471" y="735"/>
                  </a:lnTo>
                  <a:lnTo>
                    <a:pt x="470" y="731"/>
                  </a:lnTo>
                  <a:lnTo>
                    <a:pt x="470" y="731"/>
                  </a:lnTo>
                  <a:lnTo>
                    <a:pt x="473" y="739"/>
                  </a:lnTo>
                  <a:lnTo>
                    <a:pt x="477" y="747"/>
                  </a:lnTo>
                  <a:lnTo>
                    <a:pt x="477" y="747"/>
                  </a:lnTo>
                  <a:close/>
                  <a:moveTo>
                    <a:pt x="592" y="748"/>
                  </a:moveTo>
                  <a:lnTo>
                    <a:pt x="592" y="748"/>
                  </a:lnTo>
                  <a:lnTo>
                    <a:pt x="595" y="733"/>
                  </a:lnTo>
                  <a:lnTo>
                    <a:pt x="595" y="733"/>
                  </a:lnTo>
                  <a:lnTo>
                    <a:pt x="592" y="733"/>
                  </a:lnTo>
                  <a:lnTo>
                    <a:pt x="592" y="733"/>
                  </a:lnTo>
                  <a:lnTo>
                    <a:pt x="592" y="748"/>
                  </a:lnTo>
                  <a:lnTo>
                    <a:pt x="592" y="748"/>
                  </a:lnTo>
                  <a:close/>
                  <a:moveTo>
                    <a:pt x="503" y="748"/>
                  </a:moveTo>
                  <a:lnTo>
                    <a:pt x="503" y="748"/>
                  </a:lnTo>
                  <a:lnTo>
                    <a:pt x="502" y="741"/>
                  </a:lnTo>
                  <a:lnTo>
                    <a:pt x="500" y="738"/>
                  </a:lnTo>
                  <a:lnTo>
                    <a:pt x="499" y="736"/>
                  </a:lnTo>
                  <a:lnTo>
                    <a:pt x="499" y="736"/>
                  </a:lnTo>
                  <a:lnTo>
                    <a:pt x="500" y="742"/>
                  </a:lnTo>
                  <a:lnTo>
                    <a:pt x="503" y="748"/>
                  </a:lnTo>
                  <a:lnTo>
                    <a:pt x="503" y="748"/>
                  </a:lnTo>
                  <a:close/>
                  <a:moveTo>
                    <a:pt x="534" y="754"/>
                  </a:moveTo>
                  <a:lnTo>
                    <a:pt x="534" y="754"/>
                  </a:lnTo>
                  <a:lnTo>
                    <a:pt x="535" y="745"/>
                  </a:lnTo>
                  <a:lnTo>
                    <a:pt x="537" y="741"/>
                  </a:lnTo>
                  <a:lnTo>
                    <a:pt x="535" y="738"/>
                  </a:lnTo>
                  <a:lnTo>
                    <a:pt x="535" y="738"/>
                  </a:lnTo>
                  <a:lnTo>
                    <a:pt x="532" y="747"/>
                  </a:lnTo>
                  <a:lnTo>
                    <a:pt x="531" y="751"/>
                  </a:lnTo>
                  <a:lnTo>
                    <a:pt x="532" y="753"/>
                  </a:lnTo>
                  <a:lnTo>
                    <a:pt x="534" y="754"/>
                  </a:lnTo>
                  <a:lnTo>
                    <a:pt x="534" y="754"/>
                  </a:lnTo>
                  <a:close/>
                  <a:moveTo>
                    <a:pt x="550" y="751"/>
                  </a:moveTo>
                  <a:lnTo>
                    <a:pt x="550" y="751"/>
                  </a:lnTo>
                  <a:lnTo>
                    <a:pt x="552" y="745"/>
                  </a:lnTo>
                  <a:lnTo>
                    <a:pt x="553" y="742"/>
                  </a:lnTo>
                  <a:lnTo>
                    <a:pt x="552" y="739"/>
                  </a:lnTo>
                  <a:lnTo>
                    <a:pt x="552" y="739"/>
                  </a:lnTo>
                  <a:lnTo>
                    <a:pt x="552" y="742"/>
                  </a:lnTo>
                  <a:lnTo>
                    <a:pt x="550" y="745"/>
                  </a:lnTo>
                  <a:lnTo>
                    <a:pt x="550" y="748"/>
                  </a:lnTo>
                  <a:lnTo>
                    <a:pt x="550" y="751"/>
                  </a:lnTo>
                  <a:lnTo>
                    <a:pt x="550" y="751"/>
                  </a:lnTo>
                  <a:close/>
                  <a:moveTo>
                    <a:pt x="543" y="748"/>
                  </a:moveTo>
                  <a:lnTo>
                    <a:pt x="543" y="748"/>
                  </a:lnTo>
                  <a:lnTo>
                    <a:pt x="544" y="745"/>
                  </a:lnTo>
                  <a:lnTo>
                    <a:pt x="543" y="745"/>
                  </a:lnTo>
                  <a:lnTo>
                    <a:pt x="541" y="744"/>
                  </a:lnTo>
                  <a:lnTo>
                    <a:pt x="541" y="744"/>
                  </a:lnTo>
                  <a:lnTo>
                    <a:pt x="543" y="747"/>
                  </a:lnTo>
                  <a:lnTo>
                    <a:pt x="543" y="748"/>
                  </a:lnTo>
                  <a:lnTo>
                    <a:pt x="543" y="748"/>
                  </a:lnTo>
                  <a:close/>
                  <a:moveTo>
                    <a:pt x="570" y="783"/>
                  </a:moveTo>
                  <a:lnTo>
                    <a:pt x="570" y="783"/>
                  </a:lnTo>
                  <a:lnTo>
                    <a:pt x="570" y="782"/>
                  </a:lnTo>
                  <a:lnTo>
                    <a:pt x="570" y="782"/>
                  </a:lnTo>
                  <a:lnTo>
                    <a:pt x="578" y="764"/>
                  </a:lnTo>
                  <a:lnTo>
                    <a:pt x="581" y="754"/>
                  </a:lnTo>
                  <a:lnTo>
                    <a:pt x="581" y="747"/>
                  </a:lnTo>
                  <a:lnTo>
                    <a:pt x="581" y="747"/>
                  </a:lnTo>
                  <a:lnTo>
                    <a:pt x="573" y="765"/>
                  </a:lnTo>
                  <a:lnTo>
                    <a:pt x="570" y="776"/>
                  </a:lnTo>
                  <a:lnTo>
                    <a:pt x="570" y="783"/>
                  </a:lnTo>
                  <a:lnTo>
                    <a:pt x="570" y="783"/>
                  </a:lnTo>
                  <a:close/>
                  <a:moveTo>
                    <a:pt x="503" y="783"/>
                  </a:moveTo>
                  <a:lnTo>
                    <a:pt x="503" y="783"/>
                  </a:lnTo>
                  <a:lnTo>
                    <a:pt x="505" y="783"/>
                  </a:lnTo>
                  <a:lnTo>
                    <a:pt x="505" y="783"/>
                  </a:lnTo>
                  <a:lnTo>
                    <a:pt x="505" y="774"/>
                  </a:lnTo>
                  <a:lnTo>
                    <a:pt x="503" y="765"/>
                  </a:lnTo>
                  <a:lnTo>
                    <a:pt x="500" y="756"/>
                  </a:lnTo>
                  <a:lnTo>
                    <a:pt x="497" y="750"/>
                  </a:lnTo>
                  <a:lnTo>
                    <a:pt x="497" y="750"/>
                  </a:lnTo>
                  <a:lnTo>
                    <a:pt x="497" y="757"/>
                  </a:lnTo>
                  <a:lnTo>
                    <a:pt x="495" y="768"/>
                  </a:lnTo>
                  <a:lnTo>
                    <a:pt x="497" y="777"/>
                  </a:lnTo>
                  <a:lnTo>
                    <a:pt x="500" y="782"/>
                  </a:lnTo>
                  <a:lnTo>
                    <a:pt x="503" y="783"/>
                  </a:lnTo>
                  <a:lnTo>
                    <a:pt x="503" y="783"/>
                  </a:lnTo>
                  <a:close/>
                  <a:moveTo>
                    <a:pt x="520" y="770"/>
                  </a:moveTo>
                  <a:lnTo>
                    <a:pt x="520" y="770"/>
                  </a:lnTo>
                  <a:lnTo>
                    <a:pt x="520" y="765"/>
                  </a:lnTo>
                  <a:lnTo>
                    <a:pt x="521" y="762"/>
                  </a:lnTo>
                  <a:lnTo>
                    <a:pt x="521" y="753"/>
                  </a:lnTo>
                  <a:lnTo>
                    <a:pt x="521" y="753"/>
                  </a:lnTo>
                  <a:lnTo>
                    <a:pt x="520" y="753"/>
                  </a:lnTo>
                  <a:lnTo>
                    <a:pt x="517" y="753"/>
                  </a:lnTo>
                  <a:lnTo>
                    <a:pt x="517" y="753"/>
                  </a:lnTo>
                  <a:lnTo>
                    <a:pt x="517" y="757"/>
                  </a:lnTo>
                  <a:lnTo>
                    <a:pt x="517" y="762"/>
                  </a:lnTo>
                  <a:lnTo>
                    <a:pt x="518" y="765"/>
                  </a:lnTo>
                  <a:lnTo>
                    <a:pt x="520" y="770"/>
                  </a:lnTo>
                  <a:lnTo>
                    <a:pt x="520" y="770"/>
                  </a:lnTo>
                  <a:close/>
                  <a:moveTo>
                    <a:pt x="492" y="792"/>
                  </a:moveTo>
                  <a:lnTo>
                    <a:pt x="492" y="792"/>
                  </a:lnTo>
                  <a:lnTo>
                    <a:pt x="494" y="786"/>
                  </a:lnTo>
                  <a:lnTo>
                    <a:pt x="492" y="780"/>
                  </a:lnTo>
                  <a:lnTo>
                    <a:pt x="491" y="776"/>
                  </a:lnTo>
                  <a:lnTo>
                    <a:pt x="489" y="770"/>
                  </a:lnTo>
                  <a:lnTo>
                    <a:pt x="489" y="770"/>
                  </a:lnTo>
                  <a:lnTo>
                    <a:pt x="486" y="767"/>
                  </a:lnTo>
                  <a:lnTo>
                    <a:pt x="485" y="764"/>
                  </a:lnTo>
                  <a:lnTo>
                    <a:pt x="483" y="759"/>
                  </a:lnTo>
                  <a:lnTo>
                    <a:pt x="480" y="756"/>
                  </a:lnTo>
                  <a:lnTo>
                    <a:pt x="480" y="756"/>
                  </a:lnTo>
                  <a:lnTo>
                    <a:pt x="486" y="774"/>
                  </a:lnTo>
                  <a:lnTo>
                    <a:pt x="492" y="792"/>
                  </a:lnTo>
                  <a:lnTo>
                    <a:pt x="492" y="792"/>
                  </a:lnTo>
                  <a:close/>
                  <a:moveTo>
                    <a:pt x="537" y="767"/>
                  </a:moveTo>
                  <a:lnTo>
                    <a:pt x="537" y="767"/>
                  </a:lnTo>
                  <a:lnTo>
                    <a:pt x="538" y="764"/>
                  </a:lnTo>
                  <a:lnTo>
                    <a:pt x="538" y="762"/>
                  </a:lnTo>
                  <a:lnTo>
                    <a:pt x="538" y="759"/>
                  </a:lnTo>
                  <a:lnTo>
                    <a:pt x="538" y="756"/>
                  </a:lnTo>
                  <a:lnTo>
                    <a:pt x="538" y="756"/>
                  </a:lnTo>
                  <a:lnTo>
                    <a:pt x="537" y="760"/>
                  </a:lnTo>
                  <a:lnTo>
                    <a:pt x="537" y="767"/>
                  </a:lnTo>
                  <a:lnTo>
                    <a:pt x="537" y="767"/>
                  </a:lnTo>
                  <a:close/>
                  <a:moveTo>
                    <a:pt x="572" y="803"/>
                  </a:moveTo>
                  <a:lnTo>
                    <a:pt x="572" y="803"/>
                  </a:lnTo>
                  <a:lnTo>
                    <a:pt x="578" y="794"/>
                  </a:lnTo>
                  <a:lnTo>
                    <a:pt x="582" y="782"/>
                  </a:lnTo>
                  <a:lnTo>
                    <a:pt x="584" y="770"/>
                  </a:lnTo>
                  <a:lnTo>
                    <a:pt x="584" y="757"/>
                  </a:lnTo>
                  <a:lnTo>
                    <a:pt x="584" y="757"/>
                  </a:lnTo>
                  <a:lnTo>
                    <a:pt x="581" y="770"/>
                  </a:lnTo>
                  <a:lnTo>
                    <a:pt x="576" y="780"/>
                  </a:lnTo>
                  <a:lnTo>
                    <a:pt x="572" y="791"/>
                  </a:lnTo>
                  <a:lnTo>
                    <a:pt x="572" y="797"/>
                  </a:lnTo>
                  <a:lnTo>
                    <a:pt x="572" y="803"/>
                  </a:lnTo>
                  <a:lnTo>
                    <a:pt x="572" y="803"/>
                  </a:lnTo>
                  <a:close/>
                  <a:moveTo>
                    <a:pt x="546" y="776"/>
                  </a:moveTo>
                  <a:lnTo>
                    <a:pt x="546" y="776"/>
                  </a:lnTo>
                  <a:lnTo>
                    <a:pt x="549" y="773"/>
                  </a:lnTo>
                  <a:lnTo>
                    <a:pt x="549" y="767"/>
                  </a:lnTo>
                  <a:lnTo>
                    <a:pt x="549" y="762"/>
                  </a:lnTo>
                  <a:lnTo>
                    <a:pt x="547" y="760"/>
                  </a:lnTo>
                  <a:lnTo>
                    <a:pt x="546" y="759"/>
                  </a:lnTo>
                  <a:lnTo>
                    <a:pt x="546" y="759"/>
                  </a:lnTo>
                  <a:lnTo>
                    <a:pt x="544" y="762"/>
                  </a:lnTo>
                  <a:lnTo>
                    <a:pt x="544" y="768"/>
                  </a:lnTo>
                  <a:lnTo>
                    <a:pt x="544" y="773"/>
                  </a:lnTo>
                  <a:lnTo>
                    <a:pt x="546" y="776"/>
                  </a:lnTo>
                  <a:lnTo>
                    <a:pt x="546" y="776"/>
                  </a:lnTo>
                  <a:close/>
                  <a:moveTo>
                    <a:pt x="552" y="806"/>
                  </a:moveTo>
                  <a:lnTo>
                    <a:pt x="552" y="806"/>
                  </a:lnTo>
                  <a:lnTo>
                    <a:pt x="555" y="797"/>
                  </a:lnTo>
                  <a:lnTo>
                    <a:pt x="558" y="786"/>
                  </a:lnTo>
                  <a:lnTo>
                    <a:pt x="559" y="776"/>
                  </a:lnTo>
                  <a:lnTo>
                    <a:pt x="559" y="765"/>
                  </a:lnTo>
                  <a:lnTo>
                    <a:pt x="559" y="765"/>
                  </a:lnTo>
                  <a:lnTo>
                    <a:pt x="553" y="785"/>
                  </a:lnTo>
                  <a:lnTo>
                    <a:pt x="552" y="796"/>
                  </a:lnTo>
                  <a:lnTo>
                    <a:pt x="552" y="806"/>
                  </a:lnTo>
                  <a:lnTo>
                    <a:pt x="552" y="806"/>
                  </a:lnTo>
                  <a:close/>
                  <a:moveTo>
                    <a:pt x="535" y="799"/>
                  </a:moveTo>
                  <a:lnTo>
                    <a:pt x="535" y="799"/>
                  </a:lnTo>
                  <a:lnTo>
                    <a:pt x="538" y="796"/>
                  </a:lnTo>
                  <a:lnTo>
                    <a:pt x="540" y="791"/>
                  </a:lnTo>
                  <a:lnTo>
                    <a:pt x="541" y="782"/>
                  </a:lnTo>
                  <a:lnTo>
                    <a:pt x="541" y="782"/>
                  </a:lnTo>
                  <a:lnTo>
                    <a:pt x="538" y="782"/>
                  </a:lnTo>
                  <a:lnTo>
                    <a:pt x="538" y="782"/>
                  </a:lnTo>
                  <a:lnTo>
                    <a:pt x="537" y="789"/>
                  </a:lnTo>
                  <a:lnTo>
                    <a:pt x="535" y="799"/>
                  </a:lnTo>
                  <a:lnTo>
                    <a:pt x="535" y="799"/>
                  </a:lnTo>
                  <a:close/>
                  <a:moveTo>
                    <a:pt x="521" y="800"/>
                  </a:moveTo>
                  <a:lnTo>
                    <a:pt x="521" y="800"/>
                  </a:lnTo>
                  <a:lnTo>
                    <a:pt x="523" y="794"/>
                  </a:lnTo>
                  <a:lnTo>
                    <a:pt x="524" y="786"/>
                  </a:lnTo>
                  <a:lnTo>
                    <a:pt x="524" y="786"/>
                  </a:lnTo>
                  <a:lnTo>
                    <a:pt x="521" y="786"/>
                  </a:lnTo>
                  <a:lnTo>
                    <a:pt x="520" y="786"/>
                  </a:lnTo>
                  <a:lnTo>
                    <a:pt x="520" y="791"/>
                  </a:lnTo>
                  <a:lnTo>
                    <a:pt x="521" y="800"/>
                  </a:lnTo>
                  <a:lnTo>
                    <a:pt x="521" y="800"/>
                  </a:lnTo>
                  <a:close/>
                  <a:moveTo>
                    <a:pt x="559" y="811"/>
                  </a:moveTo>
                  <a:lnTo>
                    <a:pt x="559" y="811"/>
                  </a:lnTo>
                  <a:lnTo>
                    <a:pt x="561" y="806"/>
                  </a:lnTo>
                  <a:lnTo>
                    <a:pt x="563" y="802"/>
                  </a:lnTo>
                  <a:lnTo>
                    <a:pt x="564" y="797"/>
                  </a:lnTo>
                  <a:lnTo>
                    <a:pt x="564" y="791"/>
                  </a:lnTo>
                  <a:lnTo>
                    <a:pt x="564" y="791"/>
                  </a:lnTo>
                  <a:lnTo>
                    <a:pt x="559" y="802"/>
                  </a:lnTo>
                  <a:lnTo>
                    <a:pt x="558" y="808"/>
                  </a:lnTo>
                  <a:lnTo>
                    <a:pt x="559" y="811"/>
                  </a:lnTo>
                  <a:lnTo>
                    <a:pt x="559" y="811"/>
                  </a:lnTo>
                  <a:close/>
                  <a:moveTo>
                    <a:pt x="506" y="834"/>
                  </a:moveTo>
                  <a:lnTo>
                    <a:pt x="506" y="834"/>
                  </a:lnTo>
                  <a:lnTo>
                    <a:pt x="509" y="823"/>
                  </a:lnTo>
                  <a:lnTo>
                    <a:pt x="509" y="812"/>
                  </a:lnTo>
                  <a:lnTo>
                    <a:pt x="506" y="802"/>
                  </a:lnTo>
                  <a:lnTo>
                    <a:pt x="503" y="799"/>
                  </a:lnTo>
                  <a:lnTo>
                    <a:pt x="500" y="796"/>
                  </a:lnTo>
                  <a:lnTo>
                    <a:pt x="500" y="796"/>
                  </a:lnTo>
                  <a:lnTo>
                    <a:pt x="502" y="815"/>
                  </a:lnTo>
                  <a:lnTo>
                    <a:pt x="505" y="824"/>
                  </a:lnTo>
                  <a:lnTo>
                    <a:pt x="506" y="834"/>
                  </a:lnTo>
                  <a:lnTo>
                    <a:pt x="506" y="834"/>
                  </a:lnTo>
                  <a:close/>
                  <a:moveTo>
                    <a:pt x="535" y="820"/>
                  </a:moveTo>
                  <a:lnTo>
                    <a:pt x="535" y="820"/>
                  </a:lnTo>
                  <a:lnTo>
                    <a:pt x="540" y="808"/>
                  </a:lnTo>
                  <a:lnTo>
                    <a:pt x="543" y="802"/>
                  </a:lnTo>
                  <a:lnTo>
                    <a:pt x="543" y="796"/>
                  </a:lnTo>
                  <a:lnTo>
                    <a:pt x="543" y="796"/>
                  </a:lnTo>
                  <a:lnTo>
                    <a:pt x="540" y="802"/>
                  </a:lnTo>
                  <a:lnTo>
                    <a:pt x="537" y="808"/>
                  </a:lnTo>
                  <a:lnTo>
                    <a:pt x="534" y="814"/>
                  </a:lnTo>
                  <a:lnTo>
                    <a:pt x="534" y="817"/>
                  </a:lnTo>
                  <a:lnTo>
                    <a:pt x="535" y="820"/>
                  </a:lnTo>
                  <a:lnTo>
                    <a:pt x="535" y="820"/>
                  </a:lnTo>
                  <a:close/>
                  <a:moveTo>
                    <a:pt x="494" y="832"/>
                  </a:moveTo>
                  <a:lnTo>
                    <a:pt x="494" y="832"/>
                  </a:lnTo>
                  <a:lnTo>
                    <a:pt x="502" y="837"/>
                  </a:lnTo>
                  <a:lnTo>
                    <a:pt x="502" y="837"/>
                  </a:lnTo>
                  <a:lnTo>
                    <a:pt x="499" y="820"/>
                  </a:lnTo>
                  <a:lnTo>
                    <a:pt x="497" y="812"/>
                  </a:lnTo>
                  <a:lnTo>
                    <a:pt x="494" y="805"/>
                  </a:lnTo>
                  <a:lnTo>
                    <a:pt x="494" y="805"/>
                  </a:lnTo>
                  <a:lnTo>
                    <a:pt x="495" y="818"/>
                  </a:lnTo>
                  <a:lnTo>
                    <a:pt x="494" y="832"/>
                  </a:lnTo>
                  <a:lnTo>
                    <a:pt x="494" y="832"/>
                  </a:lnTo>
                  <a:close/>
                  <a:moveTo>
                    <a:pt x="553" y="838"/>
                  </a:moveTo>
                  <a:lnTo>
                    <a:pt x="553" y="838"/>
                  </a:lnTo>
                  <a:lnTo>
                    <a:pt x="559" y="835"/>
                  </a:lnTo>
                  <a:lnTo>
                    <a:pt x="564" y="829"/>
                  </a:lnTo>
                  <a:lnTo>
                    <a:pt x="567" y="821"/>
                  </a:lnTo>
                  <a:lnTo>
                    <a:pt x="570" y="814"/>
                  </a:lnTo>
                  <a:lnTo>
                    <a:pt x="570" y="814"/>
                  </a:lnTo>
                  <a:lnTo>
                    <a:pt x="569" y="812"/>
                  </a:lnTo>
                  <a:lnTo>
                    <a:pt x="567" y="809"/>
                  </a:lnTo>
                  <a:lnTo>
                    <a:pt x="567" y="808"/>
                  </a:lnTo>
                  <a:lnTo>
                    <a:pt x="566" y="806"/>
                  </a:lnTo>
                  <a:lnTo>
                    <a:pt x="566" y="806"/>
                  </a:lnTo>
                  <a:lnTo>
                    <a:pt x="558" y="821"/>
                  </a:lnTo>
                  <a:lnTo>
                    <a:pt x="555" y="829"/>
                  </a:lnTo>
                  <a:lnTo>
                    <a:pt x="553" y="838"/>
                  </a:lnTo>
                  <a:lnTo>
                    <a:pt x="553" y="838"/>
                  </a:lnTo>
                  <a:close/>
                  <a:moveTo>
                    <a:pt x="534" y="840"/>
                  </a:moveTo>
                  <a:lnTo>
                    <a:pt x="534" y="840"/>
                  </a:lnTo>
                  <a:lnTo>
                    <a:pt x="538" y="835"/>
                  </a:lnTo>
                  <a:lnTo>
                    <a:pt x="541" y="828"/>
                  </a:lnTo>
                  <a:lnTo>
                    <a:pt x="543" y="818"/>
                  </a:lnTo>
                  <a:lnTo>
                    <a:pt x="541" y="812"/>
                  </a:lnTo>
                  <a:lnTo>
                    <a:pt x="541" y="812"/>
                  </a:lnTo>
                  <a:lnTo>
                    <a:pt x="540" y="820"/>
                  </a:lnTo>
                  <a:lnTo>
                    <a:pt x="537" y="826"/>
                  </a:lnTo>
                  <a:lnTo>
                    <a:pt x="535" y="832"/>
                  </a:lnTo>
                  <a:lnTo>
                    <a:pt x="534" y="840"/>
                  </a:lnTo>
                  <a:lnTo>
                    <a:pt x="534" y="840"/>
                  </a:lnTo>
                  <a:close/>
                  <a:moveTo>
                    <a:pt x="494" y="873"/>
                  </a:moveTo>
                  <a:lnTo>
                    <a:pt x="494" y="873"/>
                  </a:lnTo>
                  <a:lnTo>
                    <a:pt x="495" y="864"/>
                  </a:lnTo>
                  <a:lnTo>
                    <a:pt x="499" y="855"/>
                  </a:lnTo>
                  <a:lnTo>
                    <a:pt x="500" y="850"/>
                  </a:lnTo>
                  <a:lnTo>
                    <a:pt x="500" y="847"/>
                  </a:lnTo>
                  <a:lnTo>
                    <a:pt x="497" y="843"/>
                  </a:lnTo>
                  <a:lnTo>
                    <a:pt x="494" y="840"/>
                  </a:lnTo>
                  <a:lnTo>
                    <a:pt x="494" y="840"/>
                  </a:lnTo>
                  <a:lnTo>
                    <a:pt x="494" y="849"/>
                  </a:lnTo>
                  <a:lnTo>
                    <a:pt x="492" y="857"/>
                  </a:lnTo>
                  <a:lnTo>
                    <a:pt x="492" y="866"/>
                  </a:lnTo>
                  <a:lnTo>
                    <a:pt x="494" y="873"/>
                  </a:lnTo>
                  <a:lnTo>
                    <a:pt x="494" y="873"/>
                  </a:lnTo>
                  <a:close/>
                  <a:moveTo>
                    <a:pt x="524" y="852"/>
                  </a:moveTo>
                  <a:lnTo>
                    <a:pt x="524" y="852"/>
                  </a:lnTo>
                  <a:lnTo>
                    <a:pt x="526" y="847"/>
                  </a:lnTo>
                  <a:lnTo>
                    <a:pt x="526" y="844"/>
                  </a:lnTo>
                  <a:lnTo>
                    <a:pt x="524" y="841"/>
                  </a:lnTo>
                  <a:lnTo>
                    <a:pt x="524" y="841"/>
                  </a:lnTo>
                  <a:lnTo>
                    <a:pt x="524" y="847"/>
                  </a:lnTo>
                  <a:lnTo>
                    <a:pt x="523" y="850"/>
                  </a:lnTo>
                  <a:lnTo>
                    <a:pt x="524" y="852"/>
                  </a:lnTo>
                  <a:lnTo>
                    <a:pt x="524" y="852"/>
                  </a:lnTo>
                  <a:close/>
                  <a:moveTo>
                    <a:pt x="534" y="852"/>
                  </a:moveTo>
                  <a:lnTo>
                    <a:pt x="534" y="852"/>
                  </a:lnTo>
                  <a:lnTo>
                    <a:pt x="535" y="852"/>
                  </a:lnTo>
                  <a:lnTo>
                    <a:pt x="537" y="850"/>
                  </a:lnTo>
                  <a:lnTo>
                    <a:pt x="537" y="847"/>
                  </a:lnTo>
                  <a:lnTo>
                    <a:pt x="537" y="847"/>
                  </a:lnTo>
                  <a:lnTo>
                    <a:pt x="535" y="849"/>
                  </a:lnTo>
                  <a:lnTo>
                    <a:pt x="534" y="852"/>
                  </a:lnTo>
                  <a:lnTo>
                    <a:pt x="534" y="852"/>
                  </a:lnTo>
                  <a:close/>
                  <a:moveTo>
                    <a:pt x="506" y="904"/>
                  </a:moveTo>
                  <a:lnTo>
                    <a:pt x="506" y="904"/>
                  </a:lnTo>
                  <a:lnTo>
                    <a:pt x="509" y="898"/>
                  </a:lnTo>
                  <a:lnTo>
                    <a:pt x="511" y="893"/>
                  </a:lnTo>
                  <a:lnTo>
                    <a:pt x="512" y="879"/>
                  </a:lnTo>
                  <a:lnTo>
                    <a:pt x="514" y="853"/>
                  </a:lnTo>
                  <a:lnTo>
                    <a:pt x="514" y="853"/>
                  </a:lnTo>
                  <a:lnTo>
                    <a:pt x="512" y="853"/>
                  </a:lnTo>
                  <a:lnTo>
                    <a:pt x="512" y="853"/>
                  </a:lnTo>
                  <a:lnTo>
                    <a:pt x="511" y="866"/>
                  </a:lnTo>
                  <a:lnTo>
                    <a:pt x="509" y="878"/>
                  </a:lnTo>
                  <a:lnTo>
                    <a:pt x="506" y="892"/>
                  </a:lnTo>
                  <a:lnTo>
                    <a:pt x="506" y="904"/>
                  </a:lnTo>
                  <a:lnTo>
                    <a:pt x="506" y="904"/>
                  </a:lnTo>
                  <a:close/>
                  <a:moveTo>
                    <a:pt x="524" y="879"/>
                  </a:moveTo>
                  <a:lnTo>
                    <a:pt x="524" y="879"/>
                  </a:lnTo>
                  <a:lnTo>
                    <a:pt x="527" y="875"/>
                  </a:lnTo>
                  <a:lnTo>
                    <a:pt x="529" y="870"/>
                  </a:lnTo>
                  <a:lnTo>
                    <a:pt x="531" y="864"/>
                  </a:lnTo>
                  <a:lnTo>
                    <a:pt x="529" y="860"/>
                  </a:lnTo>
                  <a:lnTo>
                    <a:pt x="529" y="860"/>
                  </a:lnTo>
                  <a:lnTo>
                    <a:pt x="526" y="869"/>
                  </a:lnTo>
                  <a:lnTo>
                    <a:pt x="524" y="875"/>
                  </a:lnTo>
                  <a:lnTo>
                    <a:pt x="524" y="879"/>
                  </a:lnTo>
                  <a:lnTo>
                    <a:pt x="524" y="879"/>
                  </a:lnTo>
                  <a:close/>
                  <a:moveTo>
                    <a:pt x="488" y="885"/>
                  </a:moveTo>
                  <a:lnTo>
                    <a:pt x="488" y="885"/>
                  </a:lnTo>
                  <a:lnTo>
                    <a:pt x="489" y="884"/>
                  </a:lnTo>
                  <a:lnTo>
                    <a:pt x="491" y="881"/>
                  </a:lnTo>
                  <a:lnTo>
                    <a:pt x="488" y="876"/>
                  </a:lnTo>
                  <a:lnTo>
                    <a:pt x="488" y="876"/>
                  </a:lnTo>
                  <a:lnTo>
                    <a:pt x="488" y="881"/>
                  </a:lnTo>
                  <a:lnTo>
                    <a:pt x="488" y="885"/>
                  </a:lnTo>
                  <a:lnTo>
                    <a:pt x="488" y="885"/>
                  </a:lnTo>
                  <a:close/>
                  <a:moveTo>
                    <a:pt x="479" y="901"/>
                  </a:moveTo>
                  <a:lnTo>
                    <a:pt x="479" y="901"/>
                  </a:lnTo>
                  <a:lnTo>
                    <a:pt x="482" y="895"/>
                  </a:lnTo>
                  <a:lnTo>
                    <a:pt x="483" y="892"/>
                  </a:lnTo>
                  <a:lnTo>
                    <a:pt x="483" y="887"/>
                  </a:lnTo>
                  <a:lnTo>
                    <a:pt x="483" y="887"/>
                  </a:lnTo>
                  <a:lnTo>
                    <a:pt x="480" y="895"/>
                  </a:lnTo>
                  <a:lnTo>
                    <a:pt x="479" y="898"/>
                  </a:lnTo>
                  <a:lnTo>
                    <a:pt x="479" y="901"/>
                  </a:lnTo>
                  <a:lnTo>
                    <a:pt x="479" y="901"/>
                  </a:lnTo>
                  <a:close/>
                  <a:moveTo>
                    <a:pt x="479" y="925"/>
                  </a:moveTo>
                  <a:lnTo>
                    <a:pt x="479" y="925"/>
                  </a:lnTo>
                  <a:lnTo>
                    <a:pt x="482" y="919"/>
                  </a:lnTo>
                  <a:lnTo>
                    <a:pt x="485" y="913"/>
                  </a:lnTo>
                  <a:lnTo>
                    <a:pt x="486" y="907"/>
                  </a:lnTo>
                  <a:lnTo>
                    <a:pt x="486" y="899"/>
                  </a:lnTo>
                  <a:lnTo>
                    <a:pt x="486" y="899"/>
                  </a:lnTo>
                  <a:lnTo>
                    <a:pt x="483" y="905"/>
                  </a:lnTo>
                  <a:lnTo>
                    <a:pt x="482" y="911"/>
                  </a:lnTo>
                  <a:lnTo>
                    <a:pt x="479" y="925"/>
                  </a:lnTo>
                  <a:lnTo>
                    <a:pt x="479" y="92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99D46F47-B2DD-4C79-8963-D3A4AB5E7894}"/>
                </a:ext>
              </a:extLst>
            </p:cNvPr>
            <p:cNvSpPr txBox="1"/>
            <p:nvPr/>
          </p:nvSpPr>
          <p:spPr>
            <a:xfrm>
              <a:off x="2122840" y="3129822"/>
              <a:ext cx="1131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菜单栏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754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 flipH="1">
            <a:off x="5646993" y="1112668"/>
            <a:ext cx="1019760" cy="5351523"/>
          </a:xfrm>
          <a:custGeom>
            <a:avLst/>
            <a:gdLst>
              <a:gd name="connsiteX0" fmla="*/ 531902 w 1019760"/>
              <a:gd name="connsiteY0" fmla="*/ 4633100 h 5351523"/>
              <a:gd name="connsiteX1" fmla="*/ 505596 w 1019760"/>
              <a:gd name="connsiteY1" fmla="*/ 5351523 h 5351523"/>
              <a:gd name="connsiteX2" fmla="*/ 531902 w 1019760"/>
              <a:gd name="connsiteY2" fmla="*/ 5289052 h 5351523"/>
              <a:gd name="connsiteX3" fmla="*/ 551315 w 1019760"/>
              <a:gd name="connsiteY3" fmla="*/ 4806967 h 5351523"/>
              <a:gd name="connsiteX4" fmla="*/ 531902 w 1019760"/>
              <a:gd name="connsiteY4" fmla="*/ 4633100 h 5351523"/>
              <a:gd name="connsiteX5" fmla="*/ 504259 w 1019760"/>
              <a:gd name="connsiteY5" fmla="*/ 3530582 h 5351523"/>
              <a:gd name="connsiteX6" fmla="*/ 17477 w 1019760"/>
              <a:gd name="connsiteY6" fmla="*/ 4077482 h 5351523"/>
              <a:gd name="connsiteX7" fmla="*/ 178592 w 1019760"/>
              <a:gd name="connsiteY7" fmla="*/ 4479507 h 5351523"/>
              <a:gd name="connsiteX8" fmla="*/ 237795 w 1019760"/>
              <a:gd name="connsiteY8" fmla="*/ 4551945 h 5351523"/>
              <a:gd name="connsiteX9" fmla="*/ 415405 w 1019760"/>
              <a:gd name="connsiteY9" fmla="*/ 4704062 h 5351523"/>
              <a:gd name="connsiteX10" fmla="*/ 481186 w 1019760"/>
              <a:gd name="connsiteY10" fmla="*/ 4602650 h 5351523"/>
              <a:gd name="connsiteX11" fmla="*/ 777202 w 1019760"/>
              <a:gd name="connsiteY11" fmla="*/ 4551944 h 5351523"/>
              <a:gd name="connsiteX12" fmla="*/ 991041 w 1019760"/>
              <a:gd name="connsiteY12" fmla="*/ 4077482 h 5351523"/>
              <a:gd name="connsiteX13" fmla="*/ 504259 w 1019760"/>
              <a:gd name="connsiteY13" fmla="*/ 3530582 h 5351523"/>
              <a:gd name="connsiteX14" fmla="*/ 516269 w 1019760"/>
              <a:gd name="connsiteY14" fmla="*/ 2922899 h 5351523"/>
              <a:gd name="connsiteX15" fmla="*/ 489963 w 1019760"/>
              <a:gd name="connsiteY15" fmla="*/ 3530582 h 5351523"/>
              <a:gd name="connsiteX16" fmla="*/ 516269 w 1019760"/>
              <a:gd name="connsiteY16" fmla="*/ 3477740 h 5351523"/>
              <a:gd name="connsiteX17" fmla="*/ 535682 w 1019760"/>
              <a:gd name="connsiteY17" fmla="*/ 3069966 h 5351523"/>
              <a:gd name="connsiteX18" fmla="*/ 516269 w 1019760"/>
              <a:gd name="connsiteY18" fmla="*/ 2922899 h 5351523"/>
              <a:gd name="connsiteX19" fmla="*/ 523394 w 1019760"/>
              <a:gd name="connsiteY19" fmla="*/ 1834985 h 5351523"/>
              <a:gd name="connsiteX20" fmla="*/ 36612 w 1019760"/>
              <a:gd name="connsiteY20" fmla="*/ 2381885 h 5351523"/>
              <a:gd name="connsiteX21" fmla="*/ 197727 w 1019760"/>
              <a:gd name="connsiteY21" fmla="*/ 2783910 h 5351523"/>
              <a:gd name="connsiteX22" fmla="*/ 256930 w 1019760"/>
              <a:gd name="connsiteY22" fmla="*/ 2856347 h 5351523"/>
              <a:gd name="connsiteX23" fmla="*/ 434540 w 1019760"/>
              <a:gd name="connsiteY23" fmla="*/ 3008465 h 5351523"/>
              <a:gd name="connsiteX24" fmla="*/ 500321 w 1019760"/>
              <a:gd name="connsiteY24" fmla="*/ 2907053 h 5351523"/>
              <a:gd name="connsiteX25" fmla="*/ 796337 w 1019760"/>
              <a:gd name="connsiteY25" fmla="*/ 2856347 h 5351523"/>
              <a:gd name="connsiteX26" fmla="*/ 1010176 w 1019760"/>
              <a:gd name="connsiteY26" fmla="*/ 2381885 h 5351523"/>
              <a:gd name="connsiteX27" fmla="*/ 523394 w 1019760"/>
              <a:gd name="connsiteY27" fmla="*/ 1834985 h 5351523"/>
              <a:gd name="connsiteX28" fmla="*/ 493694 w 1019760"/>
              <a:gd name="connsiteY28" fmla="*/ 268806 h 5351523"/>
              <a:gd name="connsiteX29" fmla="*/ 6912 w 1019760"/>
              <a:gd name="connsiteY29" fmla="*/ 815706 h 5351523"/>
              <a:gd name="connsiteX30" fmla="*/ 168027 w 1019760"/>
              <a:gd name="connsiteY30" fmla="*/ 1217731 h 5351523"/>
              <a:gd name="connsiteX31" fmla="*/ 227230 w 1019760"/>
              <a:gd name="connsiteY31" fmla="*/ 1290168 h 5351523"/>
              <a:gd name="connsiteX32" fmla="*/ 404840 w 1019760"/>
              <a:gd name="connsiteY32" fmla="*/ 1442286 h 5351523"/>
              <a:gd name="connsiteX33" fmla="*/ 470621 w 1019760"/>
              <a:gd name="connsiteY33" fmla="*/ 1340874 h 5351523"/>
              <a:gd name="connsiteX34" fmla="*/ 494470 w 1019760"/>
              <a:gd name="connsiteY34" fmla="*/ 1338027 h 5351523"/>
              <a:gd name="connsiteX35" fmla="*/ 500397 w 1019760"/>
              <a:gd name="connsiteY35" fmla="*/ 1338291 h 5351523"/>
              <a:gd name="connsiteX36" fmla="*/ 474819 w 1019760"/>
              <a:gd name="connsiteY36" fmla="*/ 1834985 h 5351523"/>
              <a:gd name="connsiteX37" fmla="*/ 501125 w 1019760"/>
              <a:gd name="connsiteY37" fmla="*/ 1790566 h 5351523"/>
              <a:gd name="connsiteX38" fmla="*/ 520538 w 1019760"/>
              <a:gd name="connsiteY38" fmla="*/ 1447792 h 5351523"/>
              <a:gd name="connsiteX39" fmla="*/ 512348 w 1019760"/>
              <a:gd name="connsiteY39" fmla="*/ 1366488 h 5351523"/>
              <a:gd name="connsiteX40" fmla="*/ 504924 w 1019760"/>
              <a:gd name="connsiteY40" fmla="*/ 1338492 h 5351523"/>
              <a:gd name="connsiteX41" fmla="*/ 527279 w 1019760"/>
              <a:gd name="connsiteY41" fmla="*/ 1339488 h 5351523"/>
              <a:gd name="connsiteX42" fmla="*/ 766637 w 1019760"/>
              <a:gd name="connsiteY42" fmla="*/ 1290168 h 5351523"/>
              <a:gd name="connsiteX43" fmla="*/ 980476 w 1019760"/>
              <a:gd name="connsiteY43" fmla="*/ 815706 h 5351523"/>
              <a:gd name="connsiteX44" fmla="*/ 493694 w 1019760"/>
              <a:gd name="connsiteY44" fmla="*/ 268806 h 5351523"/>
              <a:gd name="connsiteX45" fmla="*/ 501124 w 1019760"/>
              <a:gd name="connsiteY45" fmla="*/ 0 h 5351523"/>
              <a:gd name="connsiteX46" fmla="*/ 474818 w 1019760"/>
              <a:gd name="connsiteY46" fmla="*/ 243575 h 5351523"/>
              <a:gd name="connsiteX47" fmla="*/ 501124 w 1019760"/>
              <a:gd name="connsiteY47" fmla="*/ 222395 h 5351523"/>
              <a:gd name="connsiteX48" fmla="*/ 520537 w 1019760"/>
              <a:gd name="connsiteY48" fmla="*/ 58948 h 5351523"/>
              <a:gd name="connsiteX49" fmla="*/ 501124 w 1019760"/>
              <a:gd name="connsiteY49" fmla="*/ 0 h 5351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19760" h="5351523">
                <a:moveTo>
                  <a:pt x="531902" y="4633100"/>
                </a:moveTo>
                <a:lnTo>
                  <a:pt x="505596" y="5351523"/>
                </a:lnTo>
                <a:cubicBezTo>
                  <a:pt x="514365" y="5330699"/>
                  <a:pt x="524283" y="5379812"/>
                  <a:pt x="531902" y="5289052"/>
                </a:cubicBezTo>
                <a:cubicBezTo>
                  <a:pt x="539521" y="5198292"/>
                  <a:pt x="548081" y="4911263"/>
                  <a:pt x="551315" y="4806967"/>
                </a:cubicBezTo>
                <a:cubicBezTo>
                  <a:pt x="551315" y="4697642"/>
                  <a:pt x="535946" y="4669323"/>
                  <a:pt x="531902" y="4633100"/>
                </a:cubicBezTo>
                <a:close/>
                <a:moveTo>
                  <a:pt x="504259" y="3530582"/>
                </a:moveTo>
                <a:cubicBezTo>
                  <a:pt x="235417" y="3530582"/>
                  <a:pt x="59695" y="3926571"/>
                  <a:pt x="17477" y="4077482"/>
                </a:cubicBezTo>
                <a:cubicBezTo>
                  <a:pt x="-24740" y="4228392"/>
                  <a:pt x="138584" y="4399223"/>
                  <a:pt x="178592" y="4479507"/>
                </a:cubicBezTo>
                <a:cubicBezTo>
                  <a:pt x="218601" y="4559791"/>
                  <a:pt x="193941" y="4516933"/>
                  <a:pt x="237795" y="4551945"/>
                </a:cubicBezTo>
                <a:cubicBezTo>
                  <a:pt x="281649" y="4586956"/>
                  <a:pt x="384707" y="4682331"/>
                  <a:pt x="415405" y="4704062"/>
                </a:cubicBezTo>
                <a:lnTo>
                  <a:pt x="481186" y="4602650"/>
                </a:lnTo>
                <a:cubicBezTo>
                  <a:pt x="530522" y="4586956"/>
                  <a:pt x="703190" y="4645508"/>
                  <a:pt x="777202" y="4551944"/>
                </a:cubicBezTo>
                <a:cubicBezTo>
                  <a:pt x="912610" y="4484940"/>
                  <a:pt x="1036531" y="4247709"/>
                  <a:pt x="991041" y="4077482"/>
                </a:cubicBezTo>
                <a:cubicBezTo>
                  <a:pt x="945550" y="3907255"/>
                  <a:pt x="773101" y="3530582"/>
                  <a:pt x="504259" y="3530582"/>
                </a:cubicBezTo>
                <a:close/>
                <a:moveTo>
                  <a:pt x="516269" y="2922899"/>
                </a:moveTo>
                <a:lnTo>
                  <a:pt x="489963" y="3530582"/>
                </a:lnTo>
                <a:cubicBezTo>
                  <a:pt x="498732" y="3512968"/>
                  <a:pt x="508650" y="3554510"/>
                  <a:pt x="516269" y="3477740"/>
                </a:cubicBezTo>
                <a:cubicBezTo>
                  <a:pt x="523888" y="3400970"/>
                  <a:pt x="532448" y="3158185"/>
                  <a:pt x="535682" y="3069966"/>
                </a:cubicBezTo>
                <a:cubicBezTo>
                  <a:pt x="535682" y="2977492"/>
                  <a:pt x="520313" y="2953538"/>
                  <a:pt x="516269" y="2922899"/>
                </a:cubicBezTo>
                <a:close/>
                <a:moveTo>
                  <a:pt x="523394" y="1834985"/>
                </a:moveTo>
                <a:cubicBezTo>
                  <a:pt x="254552" y="1834985"/>
                  <a:pt x="78830" y="2230974"/>
                  <a:pt x="36612" y="2381885"/>
                </a:cubicBezTo>
                <a:cubicBezTo>
                  <a:pt x="-5605" y="2532795"/>
                  <a:pt x="157719" y="2703626"/>
                  <a:pt x="197727" y="2783910"/>
                </a:cubicBezTo>
                <a:cubicBezTo>
                  <a:pt x="237736" y="2864194"/>
                  <a:pt x="213076" y="2821336"/>
                  <a:pt x="256930" y="2856347"/>
                </a:cubicBezTo>
                <a:cubicBezTo>
                  <a:pt x="300784" y="2891359"/>
                  <a:pt x="403842" y="2986734"/>
                  <a:pt x="434540" y="3008465"/>
                </a:cubicBezTo>
                <a:lnTo>
                  <a:pt x="500321" y="2907053"/>
                </a:lnTo>
                <a:cubicBezTo>
                  <a:pt x="549657" y="2891359"/>
                  <a:pt x="722325" y="2949911"/>
                  <a:pt x="796337" y="2856347"/>
                </a:cubicBezTo>
                <a:cubicBezTo>
                  <a:pt x="931745" y="2789343"/>
                  <a:pt x="1055666" y="2552112"/>
                  <a:pt x="1010176" y="2381885"/>
                </a:cubicBezTo>
                <a:cubicBezTo>
                  <a:pt x="964685" y="2211658"/>
                  <a:pt x="792236" y="1834985"/>
                  <a:pt x="523394" y="1834985"/>
                </a:cubicBezTo>
                <a:close/>
                <a:moveTo>
                  <a:pt x="493694" y="268806"/>
                </a:moveTo>
                <a:cubicBezTo>
                  <a:pt x="224852" y="268806"/>
                  <a:pt x="49130" y="664795"/>
                  <a:pt x="6912" y="815706"/>
                </a:cubicBezTo>
                <a:cubicBezTo>
                  <a:pt x="-35305" y="966616"/>
                  <a:pt x="128019" y="1137447"/>
                  <a:pt x="168027" y="1217731"/>
                </a:cubicBezTo>
                <a:cubicBezTo>
                  <a:pt x="208036" y="1298015"/>
                  <a:pt x="183376" y="1255157"/>
                  <a:pt x="227230" y="1290168"/>
                </a:cubicBezTo>
                <a:cubicBezTo>
                  <a:pt x="271084" y="1325180"/>
                  <a:pt x="374142" y="1420555"/>
                  <a:pt x="404840" y="1442286"/>
                </a:cubicBezTo>
                <a:lnTo>
                  <a:pt x="470621" y="1340874"/>
                </a:lnTo>
                <a:cubicBezTo>
                  <a:pt x="476788" y="1338913"/>
                  <a:pt x="484882" y="1338111"/>
                  <a:pt x="494470" y="1338027"/>
                </a:cubicBezTo>
                <a:lnTo>
                  <a:pt x="500397" y="1338291"/>
                </a:lnTo>
                <a:lnTo>
                  <a:pt x="474819" y="1834985"/>
                </a:lnTo>
                <a:cubicBezTo>
                  <a:pt x="483588" y="1820179"/>
                  <a:pt x="493506" y="1855099"/>
                  <a:pt x="501125" y="1790566"/>
                </a:cubicBezTo>
                <a:cubicBezTo>
                  <a:pt x="508744" y="1726034"/>
                  <a:pt x="517304" y="1521949"/>
                  <a:pt x="520538" y="1447792"/>
                </a:cubicBezTo>
                <a:cubicBezTo>
                  <a:pt x="520538" y="1408925"/>
                  <a:pt x="516696" y="1384458"/>
                  <a:pt x="512348" y="1366488"/>
                </a:cubicBezTo>
                <a:lnTo>
                  <a:pt x="504924" y="1338492"/>
                </a:lnTo>
                <a:lnTo>
                  <a:pt x="527279" y="1339488"/>
                </a:lnTo>
                <a:cubicBezTo>
                  <a:pt x="600125" y="1344949"/>
                  <a:pt x="711128" y="1360341"/>
                  <a:pt x="766637" y="1290168"/>
                </a:cubicBezTo>
                <a:cubicBezTo>
                  <a:pt x="902045" y="1223164"/>
                  <a:pt x="1025966" y="985932"/>
                  <a:pt x="980476" y="815706"/>
                </a:cubicBezTo>
                <a:cubicBezTo>
                  <a:pt x="934985" y="645479"/>
                  <a:pt x="762536" y="268806"/>
                  <a:pt x="493694" y="268806"/>
                </a:cubicBezTo>
                <a:close/>
                <a:moveTo>
                  <a:pt x="501124" y="0"/>
                </a:moveTo>
                <a:lnTo>
                  <a:pt x="474818" y="243575"/>
                </a:lnTo>
                <a:cubicBezTo>
                  <a:pt x="483587" y="236515"/>
                  <a:pt x="493505" y="253166"/>
                  <a:pt x="501124" y="222395"/>
                </a:cubicBezTo>
                <a:cubicBezTo>
                  <a:pt x="508743" y="191623"/>
                  <a:pt x="517303" y="94309"/>
                  <a:pt x="520537" y="58948"/>
                </a:cubicBezTo>
                <a:cubicBezTo>
                  <a:pt x="520537" y="21882"/>
                  <a:pt x="505168" y="12281"/>
                  <a:pt x="501124" y="0"/>
                </a:cubicBezTo>
                <a:close/>
              </a:path>
            </a:pathLst>
          </a:custGeom>
          <a:noFill/>
          <a:ln w="38100" cap="rnd" cmpd="sng">
            <a:solidFill>
              <a:schemeClr val="bg1">
                <a:lumMod val="95000"/>
              </a:scheme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6346" y="369126"/>
            <a:ext cx="57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此处可添加标题</a:t>
            </a:r>
          </a:p>
        </p:txBody>
      </p:sp>
      <p:sp>
        <p:nvSpPr>
          <p:cNvPr id="3" name="云形 4"/>
          <p:cNvSpPr/>
          <p:nvPr/>
        </p:nvSpPr>
        <p:spPr>
          <a:xfrm rot="21357995">
            <a:off x="343740" y="196744"/>
            <a:ext cx="1767593" cy="13421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4163 w 43256"/>
              <a:gd name="connsiteY12" fmla="*/ 15648 h 43219"/>
              <a:gd name="connsiteX13" fmla="*/ 3936 w 43256"/>
              <a:gd name="connsiteY13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Freeform 27"/>
          <p:cNvSpPr>
            <a:spLocks noEditPoints="1"/>
          </p:cNvSpPr>
          <p:nvPr/>
        </p:nvSpPr>
        <p:spPr bwMode="auto">
          <a:xfrm>
            <a:off x="5814908" y="3242494"/>
            <a:ext cx="571504" cy="545936"/>
          </a:xfrm>
          <a:custGeom>
            <a:avLst/>
            <a:gdLst/>
            <a:ahLst/>
            <a:cxnLst>
              <a:cxn ang="0">
                <a:pos x="490" y="1319"/>
              </a:cxn>
              <a:cxn ang="0">
                <a:pos x="299" y="1249"/>
              </a:cxn>
              <a:cxn ang="0">
                <a:pos x="24" y="872"/>
              </a:cxn>
              <a:cxn ang="0">
                <a:pos x="23" y="587"/>
              </a:cxn>
              <a:cxn ang="0">
                <a:pos x="179" y="369"/>
              </a:cxn>
              <a:cxn ang="0">
                <a:pos x="405" y="256"/>
              </a:cxn>
              <a:cxn ang="0">
                <a:pos x="612" y="249"/>
              </a:cxn>
              <a:cxn ang="0">
                <a:pos x="760" y="0"/>
              </a:cxn>
              <a:cxn ang="0">
                <a:pos x="726" y="239"/>
              </a:cxn>
              <a:cxn ang="0">
                <a:pos x="858" y="179"/>
              </a:cxn>
              <a:cxn ang="0">
                <a:pos x="1076" y="176"/>
              </a:cxn>
              <a:cxn ang="0">
                <a:pos x="1275" y="203"/>
              </a:cxn>
              <a:cxn ang="0">
                <a:pos x="1155" y="426"/>
              </a:cxn>
              <a:cxn ang="0">
                <a:pos x="1243" y="607"/>
              </a:cxn>
              <a:cxn ang="0">
                <a:pos x="1184" y="942"/>
              </a:cxn>
              <a:cxn ang="0">
                <a:pos x="967" y="1234"/>
              </a:cxn>
              <a:cxn ang="0">
                <a:pos x="737" y="1300"/>
              </a:cxn>
              <a:cxn ang="0">
                <a:pos x="671" y="1294"/>
              </a:cxn>
              <a:cxn ang="0">
                <a:pos x="620" y="1297"/>
              </a:cxn>
              <a:cxn ang="0">
                <a:pos x="747" y="46"/>
              </a:cxn>
              <a:cxn ang="0">
                <a:pos x="723" y="35"/>
              </a:cxn>
              <a:cxn ang="0">
                <a:pos x="664" y="186"/>
              </a:cxn>
              <a:cxn ang="0">
                <a:pos x="643" y="275"/>
              </a:cxn>
              <a:cxn ang="0">
                <a:pos x="668" y="395"/>
              </a:cxn>
              <a:cxn ang="0">
                <a:pos x="777" y="71"/>
              </a:cxn>
              <a:cxn ang="0">
                <a:pos x="1063" y="202"/>
              </a:cxn>
              <a:cxn ang="0">
                <a:pos x="824" y="253"/>
              </a:cxn>
              <a:cxn ang="0">
                <a:pos x="745" y="364"/>
              </a:cxn>
              <a:cxn ang="0">
                <a:pos x="874" y="274"/>
              </a:cxn>
              <a:cxn ang="0">
                <a:pos x="946" y="282"/>
              </a:cxn>
              <a:cxn ang="0">
                <a:pos x="990" y="282"/>
              </a:cxn>
              <a:cxn ang="0">
                <a:pos x="1131" y="246"/>
              </a:cxn>
              <a:cxn ang="0">
                <a:pos x="1103" y="301"/>
              </a:cxn>
              <a:cxn ang="0">
                <a:pos x="1052" y="399"/>
              </a:cxn>
              <a:cxn ang="0">
                <a:pos x="934" y="325"/>
              </a:cxn>
              <a:cxn ang="0">
                <a:pos x="975" y="434"/>
              </a:cxn>
              <a:cxn ang="0">
                <a:pos x="875" y="365"/>
              </a:cxn>
              <a:cxn ang="0">
                <a:pos x="728" y="436"/>
              </a:cxn>
              <a:cxn ang="0">
                <a:pos x="1026" y="453"/>
              </a:cxn>
              <a:cxn ang="0">
                <a:pos x="1198" y="320"/>
              </a:cxn>
              <a:cxn ang="0">
                <a:pos x="1118" y="211"/>
              </a:cxn>
              <a:cxn ang="0">
                <a:pos x="240" y="368"/>
              </a:cxn>
              <a:cxn ang="0">
                <a:pos x="121" y="467"/>
              </a:cxn>
              <a:cxn ang="0">
                <a:pos x="32" y="700"/>
              </a:cxn>
              <a:cxn ang="0">
                <a:pos x="115" y="989"/>
              </a:cxn>
              <a:cxn ang="0">
                <a:pos x="364" y="1251"/>
              </a:cxn>
              <a:cxn ang="0">
                <a:pos x="509" y="1247"/>
              </a:cxn>
              <a:cxn ang="0">
                <a:pos x="478" y="1199"/>
              </a:cxn>
              <a:cxn ang="0">
                <a:pos x="621" y="1214"/>
              </a:cxn>
              <a:cxn ang="0">
                <a:pos x="702" y="1137"/>
              </a:cxn>
              <a:cxn ang="0">
                <a:pos x="736" y="1262"/>
              </a:cxn>
              <a:cxn ang="0">
                <a:pos x="941" y="1222"/>
              </a:cxn>
              <a:cxn ang="0">
                <a:pos x="1153" y="940"/>
              </a:cxn>
              <a:cxn ang="0">
                <a:pos x="1214" y="706"/>
              </a:cxn>
              <a:cxn ang="0">
                <a:pos x="1101" y="453"/>
              </a:cxn>
              <a:cxn ang="0">
                <a:pos x="861" y="474"/>
              </a:cxn>
              <a:cxn ang="0">
                <a:pos x="646" y="483"/>
              </a:cxn>
              <a:cxn ang="0">
                <a:pos x="552" y="395"/>
              </a:cxn>
              <a:cxn ang="0">
                <a:pos x="583" y="431"/>
              </a:cxn>
              <a:cxn ang="0">
                <a:pos x="595" y="302"/>
              </a:cxn>
            </a:cxnLst>
            <a:rect l="0" t="0" r="r" b="b"/>
            <a:pathLst>
              <a:path w="1275" h="1327">
                <a:moveTo>
                  <a:pt x="580" y="1313"/>
                </a:moveTo>
                <a:lnTo>
                  <a:pt x="580" y="1313"/>
                </a:lnTo>
                <a:lnTo>
                  <a:pt x="578" y="1301"/>
                </a:lnTo>
                <a:lnTo>
                  <a:pt x="577" y="1289"/>
                </a:lnTo>
                <a:lnTo>
                  <a:pt x="578" y="1283"/>
                </a:lnTo>
                <a:lnTo>
                  <a:pt x="579" y="1277"/>
                </a:lnTo>
                <a:lnTo>
                  <a:pt x="581" y="1272"/>
                </a:lnTo>
                <a:lnTo>
                  <a:pt x="583" y="1267"/>
                </a:lnTo>
                <a:lnTo>
                  <a:pt x="583" y="1267"/>
                </a:lnTo>
                <a:lnTo>
                  <a:pt x="570" y="1273"/>
                </a:lnTo>
                <a:lnTo>
                  <a:pt x="557" y="1279"/>
                </a:lnTo>
                <a:lnTo>
                  <a:pt x="532" y="1296"/>
                </a:lnTo>
                <a:lnTo>
                  <a:pt x="504" y="1312"/>
                </a:lnTo>
                <a:lnTo>
                  <a:pt x="490" y="1319"/>
                </a:lnTo>
                <a:lnTo>
                  <a:pt x="475" y="1327"/>
                </a:lnTo>
                <a:lnTo>
                  <a:pt x="475" y="1327"/>
                </a:lnTo>
                <a:lnTo>
                  <a:pt x="461" y="1327"/>
                </a:lnTo>
                <a:lnTo>
                  <a:pt x="448" y="1327"/>
                </a:lnTo>
                <a:lnTo>
                  <a:pt x="435" y="1326"/>
                </a:lnTo>
                <a:lnTo>
                  <a:pt x="424" y="1322"/>
                </a:lnTo>
                <a:lnTo>
                  <a:pt x="412" y="1319"/>
                </a:lnTo>
                <a:lnTo>
                  <a:pt x="400" y="1315"/>
                </a:lnTo>
                <a:lnTo>
                  <a:pt x="389" y="1311"/>
                </a:lnTo>
                <a:lnTo>
                  <a:pt x="380" y="1305"/>
                </a:lnTo>
                <a:lnTo>
                  <a:pt x="359" y="1293"/>
                </a:lnTo>
                <a:lnTo>
                  <a:pt x="339" y="1279"/>
                </a:lnTo>
                <a:lnTo>
                  <a:pt x="299" y="1249"/>
                </a:lnTo>
                <a:lnTo>
                  <a:pt x="299" y="1249"/>
                </a:lnTo>
                <a:lnTo>
                  <a:pt x="269" y="1226"/>
                </a:lnTo>
                <a:lnTo>
                  <a:pt x="240" y="1202"/>
                </a:lnTo>
                <a:lnTo>
                  <a:pt x="214" y="1177"/>
                </a:lnTo>
                <a:lnTo>
                  <a:pt x="188" y="1150"/>
                </a:lnTo>
                <a:lnTo>
                  <a:pt x="164" y="1122"/>
                </a:lnTo>
                <a:lnTo>
                  <a:pt x="141" y="1092"/>
                </a:lnTo>
                <a:lnTo>
                  <a:pt x="119" y="1060"/>
                </a:lnTo>
                <a:lnTo>
                  <a:pt x="99" y="1025"/>
                </a:lnTo>
                <a:lnTo>
                  <a:pt x="99" y="1025"/>
                </a:lnTo>
                <a:lnTo>
                  <a:pt x="79" y="987"/>
                </a:lnTo>
                <a:lnTo>
                  <a:pt x="58" y="950"/>
                </a:lnTo>
                <a:lnTo>
                  <a:pt x="40" y="911"/>
                </a:lnTo>
                <a:lnTo>
                  <a:pt x="32" y="892"/>
                </a:lnTo>
                <a:lnTo>
                  <a:pt x="24" y="872"/>
                </a:lnTo>
                <a:lnTo>
                  <a:pt x="18" y="851"/>
                </a:lnTo>
                <a:lnTo>
                  <a:pt x="12" y="830"/>
                </a:lnTo>
                <a:lnTo>
                  <a:pt x="7" y="808"/>
                </a:lnTo>
                <a:lnTo>
                  <a:pt x="4" y="785"/>
                </a:lnTo>
                <a:lnTo>
                  <a:pt x="1" y="761"/>
                </a:lnTo>
                <a:lnTo>
                  <a:pt x="0" y="736"/>
                </a:lnTo>
                <a:lnTo>
                  <a:pt x="0" y="709"/>
                </a:lnTo>
                <a:lnTo>
                  <a:pt x="1" y="681"/>
                </a:lnTo>
                <a:lnTo>
                  <a:pt x="1" y="681"/>
                </a:lnTo>
                <a:lnTo>
                  <a:pt x="3" y="663"/>
                </a:lnTo>
                <a:lnTo>
                  <a:pt x="6" y="647"/>
                </a:lnTo>
                <a:lnTo>
                  <a:pt x="10" y="631"/>
                </a:lnTo>
                <a:lnTo>
                  <a:pt x="15" y="617"/>
                </a:lnTo>
                <a:lnTo>
                  <a:pt x="23" y="587"/>
                </a:lnTo>
                <a:lnTo>
                  <a:pt x="28" y="570"/>
                </a:lnTo>
                <a:lnTo>
                  <a:pt x="33" y="551"/>
                </a:lnTo>
                <a:lnTo>
                  <a:pt x="33" y="551"/>
                </a:lnTo>
                <a:lnTo>
                  <a:pt x="40" y="543"/>
                </a:lnTo>
                <a:lnTo>
                  <a:pt x="47" y="533"/>
                </a:lnTo>
                <a:lnTo>
                  <a:pt x="53" y="522"/>
                </a:lnTo>
                <a:lnTo>
                  <a:pt x="58" y="512"/>
                </a:lnTo>
                <a:lnTo>
                  <a:pt x="68" y="489"/>
                </a:lnTo>
                <a:lnTo>
                  <a:pt x="78" y="467"/>
                </a:lnTo>
                <a:lnTo>
                  <a:pt x="78" y="467"/>
                </a:lnTo>
                <a:lnTo>
                  <a:pt x="108" y="439"/>
                </a:lnTo>
                <a:lnTo>
                  <a:pt x="136" y="411"/>
                </a:lnTo>
                <a:lnTo>
                  <a:pt x="164" y="383"/>
                </a:lnTo>
                <a:lnTo>
                  <a:pt x="179" y="369"/>
                </a:lnTo>
                <a:lnTo>
                  <a:pt x="194" y="357"/>
                </a:lnTo>
                <a:lnTo>
                  <a:pt x="209" y="344"/>
                </a:lnTo>
                <a:lnTo>
                  <a:pt x="227" y="332"/>
                </a:lnTo>
                <a:lnTo>
                  <a:pt x="244" y="321"/>
                </a:lnTo>
                <a:lnTo>
                  <a:pt x="261" y="310"/>
                </a:lnTo>
                <a:lnTo>
                  <a:pt x="280" y="301"/>
                </a:lnTo>
                <a:lnTo>
                  <a:pt x="300" y="293"/>
                </a:lnTo>
                <a:lnTo>
                  <a:pt x="322" y="287"/>
                </a:lnTo>
                <a:lnTo>
                  <a:pt x="345" y="282"/>
                </a:lnTo>
                <a:lnTo>
                  <a:pt x="345" y="282"/>
                </a:lnTo>
                <a:lnTo>
                  <a:pt x="358" y="273"/>
                </a:lnTo>
                <a:lnTo>
                  <a:pt x="373" y="265"/>
                </a:lnTo>
                <a:lnTo>
                  <a:pt x="388" y="260"/>
                </a:lnTo>
                <a:lnTo>
                  <a:pt x="405" y="256"/>
                </a:lnTo>
                <a:lnTo>
                  <a:pt x="422" y="254"/>
                </a:lnTo>
                <a:lnTo>
                  <a:pt x="440" y="252"/>
                </a:lnTo>
                <a:lnTo>
                  <a:pt x="458" y="250"/>
                </a:lnTo>
                <a:lnTo>
                  <a:pt x="476" y="252"/>
                </a:lnTo>
                <a:lnTo>
                  <a:pt x="495" y="253"/>
                </a:lnTo>
                <a:lnTo>
                  <a:pt x="512" y="255"/>
                </a:lnTo>
                <a:lnTo>
                  <a:pt x="531" y="257"/>
                </a:lnTo>
                <a:lnTo>
                  <a:pt x="548" y="260"/>
                </a:lnTo>
                <a:lnTo>
                  <a:pt x="565" y="264"/>
                </a:lnTo>
                <a:lnTo>
                  <a:pt x="580" y="268"/>
                </a:lnTo>
                <a:lnTo>
                  <a:pt x="595" y="273"/>
                </a:lnTo>
                <a:lnTo>
                  <a:pt x="608" y="277"/>
                </a:lnTo>
                <a:lnTo>
                  <a:pt x="608" y="277"/>
                </a:lnTo>
                <a:lnTo>
                  <a:pt x="612" y="249"/>
                </a:lnTo>
                <a:lnTo>
                  <a:pt x="618" y="218"/>
                </a:lnTo>
                <a:lnTo>
                  <a:pt x="627" y="187"/>
                </a:lnTo>
                <a:lnTo>
                  <a:pt x="637" y="155"/>
                </a:lnTo>
                <a:lnTo>
                  <a:pt x="658" y="90"/>
                </a:lnTo>
                <a:lnTo>
                  <a:pt x="678" y="29"/>
                </a:lnTo>
                <a:lnTo>
                  <a:pt x="678" y="29"/>
                </a:lnTo>
                <a:lnTo>
                  <a:pt x="686" y="22"/>
                </a:lnTo>
                <a:lnTo>
                  <a:pt x="696" y="17"/>
                </a:lnTo>
                <a:lnTo>
                  <a:pt x="705" y="12"/>
                </a:lnTo>
                <a:lnTo>
                  <a:pt x="716" y="7"/>
                </a:lnTo>
                <a:lnTo>
                  <a:pt x="727" y="4"/>
                </a:lnTo>
                <a:lnTo>
                  <a:pt x="737" y="2"/>
                </a:lnTo>
                <a:lnTo>
                  <a:pt x="749" y="0"/>
                </a:lnTo>
                <a:lnTo>
                  <a:pt x="760" y="0"/>
                </a:lnTo>
                <a:lnTo>
                  <a:pt x="770" y="0"/>
                </a:lnTo>
                <a:lnTo>
                  <a:pt x="781" y="2"/>
                </a:lnTo>
                <a:lnTo>
                  <a:pt x="791" y="5"/>
                </a:lnTo>
                <a:lnTo>
                  <a:pt x="800" y="10"/>
                </a:lnTo>
                <a:lnTo>
                  <a:pt x="808" y="16"/>
                </a:lnTo>
                <a:lnTo>
                  <a:pt x="815" y="25"/>
                </a:lnTo>
                <a:lnTo>
                  <a:pt x="821" y="34"/>
                </a:lnTo>
                <a:lnTo>
                  <a:pt x="825" y="46"/>
                </a:lnTo>
                <a:lnTo>
                  <a:pt x="825" y="46"/>
                </a:lnTo>
                <a:lnTo>
                  <a:pt x="787" y="110"/>
                </a:lnTo>
                <a:lnTo>
                  <a:pt x="769" y="141"/>
                </a:lnTo>
                <a:lnTo>
                  <a:pt x="753" y="172"/>
                </a:lnTo>
                <a:lnTo>
                  <a:pt x="738" y="204"/>
                </a:lnTo>
                <a:lnTo>
                  <a:pt x="726" y="239"/>
                </a:lnTo>
                <a:lnTo>
                  <a:pt x="714" y="276"/>
                </a:lnTo>
                <a:lnTo>
                  <a:pt x="703" y="316"/>
                </a:lnTo>
                <a:lnTo>
                  <a:pt x="703" y="316"/>
                </a:lnTo>
                <a:lnTo>
                  <a:pt x="721" y="290"/>
                </a:lnTo>
                <a:lnTo>
                  <a:pt x="731" y="277"/>
                </a:lnTo>
                <a:lnTo>
                  <a:pt x="743" y="264"/>
                </a:lnTo>
                <a:lnTo>
                  <a:pt x="754" y="252"/>
                </a:lnTo>
                <a:lnTo>
                  <a:pt x="767" y="240"/>
                </a:lnTo>
                <a:lnTo>
                  <a:pt x="780" y="227"/>
                </a:lnTo>
                <a:lnTo>
                  <a:pt x="795" y="216"/>
                </a:lnTo>
                <a:lnTo>
                  <a:pt x="810" y="206"/>
                </a:lnTo>
                <a:lnTo>
                  <a:pt x="825" y="196"/>
                </a:lnTo>
                <a:lnTo>
                  <a:pt x="842" y="186"/>
                </a:lnTo>
                <a:lnTo>
                  <a:pt x="858" y="179"/>
                </a:lnTo>
                <a:lnTo>
                  <a:pt x="876" y="172"/>
                </a:lnTo>
                <a:lnTo>
                  <a:pt x="895" y="167"/>
                </a:lnTo>
                <a:lnTo>
                  <a:pt x="914" y="164"/>
                </a:lnTo>
                <a:lnTo>
                  <a:pt x="934" y="162"/>
                </a:lnTo>
                <a:lnTo>
                  <a:pt x="934" y="162"/>
                </a:lnTo>
                <a:lnTo>
                  <a:pt x="945" y="162"/>
                </a:lnTo>
                <a:lnTo>
                  <a:pt x="956" y="163"/>
                </a:lnTo>
                <a:lnTo>
                  <a:pt x="975" y="165"/>
                </a:lnTo>
                <a:lnTo>
                  <a:pt x="986" y="165"/>
                </a:lnTo>
                <a:lnTo>
                  <a:pt x="995" y="164"/>
                </a:lnTo>
                <a:lnTo>
                  <a:pt x="1005" y="162"/>
                </a:lnTo>
                <a:lnTo>
                  <a:pt x="1015" y="158"/>
                </a:lnTo>
                <a:lnTo>
                  <a:pt x="1015" y="158"/>
                </a:lnTo>
                <a:lnTo>
                  <a:pt x="1076" y="176"/>
                </a:lnTo>
                <a:lnTo>
                  <a:pt x="1106" y="183"/>
                </a:lnTo>
                <a:lnTo>
                  <a:pt x="1137" y="189"/>
                </a:lnTo>
                <a:lnTo>
                  <a:pt x="1166" y="194"/>
                </a:lnTo>
                <a:lnTo>
                  <a:pt x="1179" y="195"/>
                </a:lnTo>
                <a:lnTo>
                  <a:pt x="1193" y="195"/>
                </a:lnTo>
                <a:lnTo>
                  <a:pt x="1207" y="195"/>
                </a:lnTo>
                <a:lnTo>
                  <a:pt x="1219" y="193"/>
                </a:lnTo>
                <a:lnTo>
                  <a:pt x="1232" y="191"/>
                </a:lnTo>
                <a:lnTo>
                  <a:pt x="1243" y="186"/>
                </a:lnTo>
                <a:lnTo>
                  <a:pt x="1243" y="186"/>
                </a:lnTo>
                <a:lnTo>
                  <a:pt x="1252" y="189"/>
                </a:lnTo>
                <a:lnTo>
                  <a:pt x="1261" y="194"/>
                </a:lnTo>
                <a:lnTo>
                  <a:pt x="1267" y="198"/>
                </a:lnTo>
                <a:lnTo>
                  <a:pt x="1275" y="203"/>
                </a:lnTo>
                <a:lnTo>
                  <a:pt x="1275" y="203"/>
                </a:lnTo>
                <a:lnTo>
                  <a:pt x="1253" y="263"/>
                </a:lnTo>
                <a:lnTo>
                  <a:pt x="1242" y="294"/>
                </a:lnTo>
                <a:lnTo>
                  <a:pt x="1228" y="324"/>
                </a:lnTo>
                <a:lnTo>
                  <a:pt x="1220" y="339"/>
                </a:lnTo>
                <a:lnTo>
                  <a:pt x="1213" y="353"/>
                </a:lnTo>
                <a:lnTo>
                  <a:pt x="1203" y="367"/>
                </a:lnTo>
                <a:lnTo>
                  <a:pt x="1193" y="379"/>
                </a:lnTo>
                <a:lnTo>
                  <a:pt x="1183" y="391"/>
                </a:lnTo>
                <a:lnTo>
                  <a:pt x="1171" y="401"/>
                </a:lnTo>
                <a:lnTo>
                  <a:pt x="1158" y="410"/>
                </a:lnTo>
                <a:lnTo>
                  <a:pt x="1145" y="418"/>
                </a:lnTo>
                <a:lnTo>
                  <a:pt x="1145" y="418"/>
                </a:lnTo>
                <a:lnTo>
                  <a:pt x="1155" y="426"/>
                </a:lnTo>
                <a:lnTo>
                  <a:pt x="1164" y="434"/>
                </a:lnTo>
                <a:lnTo>
                  <a:pt x="1172" y="443"/>
                </a:lnTo>
                <a:lnTo>
                  <a:pt x="1179" y="453"/>
                </a:lnTo>
                <a:lnTo>
                  <a:pt x="1193" y="474"/>
                </a:lnTo>
                <a:lnTo>
                  <a:pt x="1208" y="499"/>
                </a:lnTo>
                <a:lnTo>
                  <a:pt x="1208" y="499"/>
                </a:lnTo>
                <a:lnTo>
                  <a:pt x="1223" y="524"/>
                </a:lnTo>
                <a:lnTo>
                  <a:pt x="1229" y="535"/>
                </a:lnTo>
                <a:lnTo>
                  <a:pt x="1233" y="546"/>
                </a:lnTo>
                <a:lnTo>
                  <a:pt x="1237" y="558"/>
                </a:lnTo>
                <a:lnTo>
                  <a:pt x="1239" y="571"/>
                </a:lnTo>
                <a:lnTo>
                  <a:pt x="1242" y="588"/>
                </a:lnTo>
                <a:lnTo>
                  <a:pt x="1243" y="607"/>
                </a:lnTo>
                <a:lnTo>
                  <a:pt x="1243" y="607"/>
                </a:lnTo>
                <a:lnTo>
                  <a:pt x="1244" y="635"/>
                </a:lnTo>
                <a:lnTo>
                  <a:pt x="1245" y="663"/>
                </a:lnTo>
                <a:lnTo>
                  <a:pt x="1244" y="688"/>
                </a:lnTo>
                <a:lnTo>
                  <a:pt x="1243" y="714"/>
                </a:lnTo>
                <a:lnTo>
                  <a:pt x="1241" y="739"/>
                </a:lnTo>
                <a:lnTo>
                  <a:pt x="1237" y="763"/>
                </a:lnTo>
                <a:lnTo>
                  <a:pt x="1233" y="787"/>
                </a:lnTo>
                <a:lnTo>
                  <a:pt x="1229" y="809"/>
                </a:lnTo>
                <a:lnTo>
                  <a:pt x="1222" y="833"/>
                </a:lnTo>
                <a:lnTo>
                  <a:pt x="1216" y="855"/>
                </a:lnTo>
                <a:lnTo>
                  <a:pt x="1209" y="877"/>
                </a:lnTo>
                <a:lnTo>
                  <a:pt x="1201" y="899"/>
                </a:lnTo>
                <a:lnTo>
                  <a:pt x="1192" y="921"/>
                </a:lnTo>
                <a:lnTo>
                  <a:pt x="1184" y="942"/>
                </a:lnTo>
                <a:lnTo>
                  <a:pt x="1162" y="986"/>
                </a:lnTo>
                <a:lnTo>
                  <a:pt x="1162" y="986"/>
                </a:lnTo>
                <a:lnTo>
                  <a:pt x="1145" y="1016"/>
                </a:lnTo>
                <a:lnTo>
                  <a:pt x="1128" y="1046"/>
                </a:lnTo>
                <a:lnTo>
                  <a:pt x="1120" y="1061"/>
                </a:lnTo>
                <a:lnTo>
                  <a:pt x="1111" y="1076"/>
                </a:lnTo>
                <a:lnTo>
                  <a:pt x="1105" y="1091"/>
                </a:lnTo>
                <a:lnTo>
                  <a:pt x="1099" y="1106"/>
                </a:lnTo>
                <a:lnTo>
                  <a:pt x="1099" y="1106"/>
                </a:lnTo>
                <a:lnTo>
                  <a:pt x="1060" y="1148"/>
                </a:lnTo>
                <a:lnTo>
                  <a:pt x="1038" y="1170"/>
                </a:lnTo>
                <a:lnTo>
                  <a:pt x="1016" y="1193"/>
                </a:lnTo>
                <a:lnTo>
                  <a:pt x="992" y="1214"/>
                </a:lnTo>
                <a:lnTo>
                  <a:pt x="967" y="1234"/>
                </a:lnTo>
                <a:lnTo>
                  <a:pt x="942" y="1254"/>
                </a:lnTo>
                <a:lnTo>
                  <a:pt x="916" y="1271"/>
                </a:lnTo>
                <a:lnTo>
                  <a:pt x="902" y="1278"/>
                </a:lnTo>
                <a:lnTo>
                  <a:pt x="888" y="1285"/>
                </a:lnTo>
                <a:lnTo>
                  <a:pt x="874" y="1291"/>
                </a:lnTo>
                <a:lnTo>
                  <a:pt x="860" y="1297"/>
                </a:lnTo>
                <a:lnTo>
                  <a:pt x="845" y="1301"/>
                </a:lnTo>
                <a:lnTo>
                  <a:pt x="830" y="1304"/>
                </a:lnTo>
                <a:lnTo>
                  <a:pt x="815" y="1306"/>
                </a:lnTo>
                <a:lnTo>
                  <a:pt x="800" y="1307"/>
                </a:lnTo>
                <a:lnTo>
                  <a:pt x="785" y="1307"/>
                </a:lnTo>
                <a:lnTo>
                  <a:pt x="769" y="1306"/>
                </a:lnTo>
                <a:lnTo>
                  <a:pt x="753" y="1304"/>
                </a:lnTo>
                <a:lnTo>
                  <a:pt x="737" y="1300"/>
                </a:lnTo>
                <a:lnTo>
                  <a:pt x="721" y="1296"/>
                </a:lnTo>
                <a:lnTo>
                  <a:pt x="705" y="1288"/>
                </a:lnTo>
                <a:lnTo>
                  <a:pt x="688" y="1281"/>
                </a:lnTo>
                <a:lnTo>
                  <a:pt x="671" y="1271"/>
                </a:lnTo>
                <a:lnTo>
                  <a:pt x="671" y="1271"/>
                </a:lnTo>
                <a:lnTo>
                  <a:pt x="669" y="1273"/>
                </a:lnTo>
                <a:lnTo>
                  <a:pt x="669" y="1275"/>
                </a:lnTo>
                <a:lnTo>
                  <a:pt x="670" y="1278"/>
                </a:lnTo>
                <a:lnTo>
                  <a:pt x="672" y="1282"/>
                </a:lnTo>
                <a:lnTo>
                  <a:pt x="674" y="1285"/>
                </a:lnTo>
                <a:lnTo>
                  <a:pt x="675" y="1288"/>
                </a:lnTo>
                <a:lnTo>
                  <a:pt x="674" y="1291"/>
                </a:lnTo>
                <a:lnTo>
                  <a:pt x="671" y="1294"/>
                </a:lnTo>
                <a:lnTo>
                  <a:pt x="671" y="1294"/>
                </a:lnTo>
                <a:lnTo>
                  <a:pt x="663" y="1296"/>
                </a:lnTo>
                <a:lnTo>
                  <a:pt x="657" y="1296"/>
                </a:lnTo>
                <a:lnTo>
                  <a:pt x="651" y="1294"/>
                </a:lnTo>
                <a:lnTo>
                  <a:pt x="646" y="1292"/>
                </a:lnTo>
                <a:lnTo>
                  <a:pt x="642" y="1289"/>
                </a:lnTo>
                <a:lnTo>
                  <a:pt x="639" y="1285"/>
                </a:lnTo>
                <a:lnTo>
                  <a:pt x="637" y="1279"/>
                </a:lnTo>
                <a:lnTo>
                  <a:pt x="636" y="1274"/>
                </a:lnTo>
                <a:lnTo>
                  <a:pt x="636" y="1274"/>
                </a:lnTo>
                <a:lnTo>
                  <a:pt x="634" y="1274"/>
                </a:lnTo>
                <a:lnTo>
                  <a:pt x="633" y="1276"/>
                </a:lnTo>
                <a:lnTo>
                  <a:pt x="629" y="1282"/>
                </a:lnTo>
                <a:lnTo>
                  <a:pt x="625" y="1289"/>
                </a:lnTo>
                <a:lnTo>
                  <a:pt x="620" y="1297"/>
                </a:lnTo>
                <a:lnTo>
                  <a:pt x="613" y="1304"/>
                </a:lnTo>
                <a:lnTo>
                  <a:pt x="609" y="1308"/>
                </a:lnTo>
                <a:lnTo>
                  <a:pt x="605" y="1311"/>
                </a:lnTo>
                <a:lnTo>
                  <a:pt x="599" y="1313"/>
                </a:lnTo>
                <a:lnTo>
                  <a:pt x="594" y="1314"/>
                </a:lnTo>
                <a:lnTo>
                  <a:pt x="587" y="1314"/>
                </a:lnTo>
                <a:lnTo>
                  <a:pt x="580" y="1313"/>
                </a:lnTo>
                <a:lnTo>
                  <a:pt x="580" y="1313"/>
                </a:lnTo>
                <a:close/>
                <a:moveTo>
                  <a:pt x="723" y="35"/>
                </a:moveTo>
                <a:lnTo>
                  <a:pt x="723" y="35"/>
                </a:lnTo>
                <a:lnTo>
                  <a:pt x="728" y="40"/>
                </a:lnTo>
                <a:lnTo>
                  <a:pt x="733" y="43"/>
                </a:lnTo>
                <a:lnTo>
                  <a:pt x="739" y="45"/>
                </a:lnTo>
                <a:lnTo>
                  <a:pt x="747" y="46"/>
                </a:lnTo>
                <a:lnTo>
                  <a:pt x="754" y="46"/>
                </a:lnTo>
                <a:lnTo>
                  <a:pt x="763" y="46"/>
                </a:lnTo>
                <a:lnTo>
                  <a:pt x="769" y="45"/>
                </a:lnTo>
                <a:lnTo>
                  <a:pt x="777" y="43"/>
                </a:lnTo>
                <a:lnTo>
                  <a:pt x="777" y="43"/>
                </a:lnTo>
                <a:lnTo>
                  <a:pt x="774" y="38"/>
                </a:lnTo>
                <a:lnTo>
                  <a:pt x="772" y="36"/>
                </a:lnTo>
                <a:lnTo>
                  <a:pt x="765" y="33"/>
                </a:lnTo>
                <a:lnTo>
                  <a:pt x="759" y="31"/>
                </a:lnTo>
                <a:lnTo>
                  <a:pt x="752" y="31"/>
                </a:lnTo>
                <a:lnTo>
                  <a:pt x="737" y="34"/>
                </a:lnTo>
                <a:lnTo>
                  <a:pt x="731" y="35"/>
                </a:lnTo>
                <a:lnTo>
                  <a:pt x="723" y="35"/>
                </a:lnTo>
                <a:lnTo>
                  <a:pt x="723" y="35"/>
                </a:lnTo>
                <a:close/>
                <a:moveTo>
                  <a:pt x="706" y="60"/>
                </a:moveTo>
                <a:lnTo>
                  <a:pt x="706" y="60"/>
                </a:lnTo>
                <a:lnTo>
                  <a:pt x="703" y="63"/>
                </a:lnTo>
                <a:lnTo>
                  <a:pt x="700" y="67"/>
                </a:lnTo>
                <a:lnTo>
                  <a:pt x="693" y="80"/>
                </a:lnTo>
                <a:lnTo>
                  <a:pt x="686" y="96"/>
                </a:lnTo>
                <a:lnTo>
                  <a:pt x="679" y="113"/>
                </a:lnTo>
                <a:lnTo>
                  <a:pt x="667" y="149"/>
                </a:lnTo>
                <a:lnTo>
                  <a:pt x="662" y="163"/>
                </a:lnTo>
                <a:lnTo>
                  <a:pt x="660" y="172"/>
                </a:lnTo>
                <a:lnTo>
                  <a:pt x="660" y="172"/>
                </a:lnTo>
                <a:lnTo>
                  <a:pt x="661" y="177"/>
                </a:lnTo>
                <a:lnTo>
                  <a:pt x="662" y="181"/>
                </a:lnTo>
                <a:lnTo>
                  <a:pt x="664" y="186"/>
                </a:lnTo>
                <a:lnTo>
                  <a:pt x="664" y="189"/>
                </a:lnTo>
                <a:lnTo>
                  <a:pt x="664" y="189"/>
                </a:lnTo>
                <a:lnTo>
                  <a:pt x="661" y="193"/>
                </a:lnTo>
                <a:lnTo>
                  <a:pt x="657" y="195"/>
                </a:lnTo>
                <a:lnTo>
                  <a:pt x="653" y="198"/>
                </a:lnTo>
                <a:lnTo>
                  <a:pt x="651" y="200"/>
                </a:lnTo>
                <a:lnTo>
                  <a:pt x="651" y="200"/>
                </a:lnTo>
                <a:lnTo>
                  <a:pt x="648" y="206"/>
                </a:lnTo>
                <a:lnTo>
                  <a:pt x="646" y="212"/>
                </a:lnTo>
                <a:lnTo>
                  <a:pt x="645" y="224"/>
                </a:lnTo>
                <a:lnTo>
                  <a:pt x="644" y="238"/>
                </a:lnTo>
                <a:lnTo>
                  <a:pt x="644" y="250"/>
                </a:lnTo>
                <a:lnTo>
                  <a:pt x="644" y="263"/>
                </a:lnTo>
                <a:lnTo>
                  <a:pt x="643" y="275"/>
                </a:lnTo>
                <a:lnTo>
                  <a:pt x="641" y="286"/>
                </a:lnTo>
                <a:lnTo>
                  <a:pt x="639" y="291"/>
                </a:lnTo>
                <a:lnTo>
                  <a:pt x="636" y="295"/>
                </a:lnTo>
                <a:lnTo>
                  <a:pt x="636" y="295"/>
                </a:lnTo>
                <a:lnTo>
                  <a:pt x="640" y="327"/>
                </a:lnTo>
                <a:lnTo>
                  <a:pt x="642" y="343"/>
                </a:lnTo>
                <a:lnTo>
                  <a:pt x="644" y="359"/>
                </a:lnTo>
                <a:lnTo>
                  <a:pt x="647" y="375"/>
                </a:lnTo>
                <a:lnTo>
                  <a:pt x="652" y="391"/>
                </a:lnTo>
                <a:lnTo>
                  <a:pt x="659" y="407"/>
                </a:lnTo>
                <a:lnTo>
                  <a:pt x="662" y="414"/>
                </a:lnTo>
                <a:lnTo>
                  <a:pt x="668" y="422"/>
                </a:lnTo>
                <a:lnTo>
                  <a:pt x="668" y="422"/>
                </a:lnTo>
                <a:lnTo>
                  <a:pt x="668" y="395"/>
                </a:lnTo>
                <a:lnTo>
                  <a:pt x="669" y="369"/>
                </a:lnTo>
                <a:lnTo>
                  <a:pt x="671" y="344"/>
                </a:lnTo>
                <a:lnTo>
                  <a:pt x="674" y="320"/>
                </a:lnTo>
                <a:lnTo>
                  <a:pt x="679" y="297"/>
                </a:lnTo>
                <a:lnTo>
                  <a:pt x="685" y="273"/>
                </a:lnTo>
                <a:lnTo>
                  <a:pt x="691" y="252"/>
                </a:lnTo>
                <a:lnTo>
                  <a:pt x="699" y="229"/>
                </a:lnTo>
                <a:lnTo>
                  <a:pt x="706" y="208"/>
                </a:lnTo>
                <a:lnTo>
                  <a:pt x="715" y="187"/>
                </a:lnTo>
                <a:lnTo>
                  <a:pt x="724" y="167"/>
                </a:lnTo>
                <a:lnTo>
                  <a:pt x="734" y="147"/>
                </a:lnTo>
                <a:lnTo>
                  <a:pt x="754" y="108"/>
                </a:lnTo>
                <a:lnTo>
                  <a:pt x="777" y="71"/>
                </a:lnTo>
                <a:lnTo>
                  <a:pt x="777" y="71"/>
                </a:lnTo>
                <a:lnTo>
                  <a:pt x="767" y="73"/>
                </a:lnTo>
                <a:lnTo>
                  <a:pt x="758" y="74"/>
                </a:lnTo>
                <a:lnTo>
                  <a:pt x="749" y="74"/>
                </a:lnTo>
                <a:lnTo>
                  <a:pt x="740" y="72"/>
                </a:lnTo>
                <a:lnTo>
                  <a:pt x="732" y="70"/>
                </a:lnTo>
                <a:lnTo>
                  <a:pt x="723" y="67"/>
                </a:lnTo>
                <a:lnTo>
                  <a:pt x="706" y="60"/>
                </a:lnTo>
                <a:lnTo>
                  <a:pt x="706" y="60"/>
                </a:lnTo>
                <a:close/>
                <a:moveTo>
                  <a:pt x="1102" y="203"/>
                </a:moveTo>
                <a:lnTo>
                  <a:pt x="1102" y="203"/>
                </a:lnTo>
                <a:lnTo>
                  <a:pt x="1093" y="206"/>
                </a:lnTo>
                <a:lnTo>
                  <a:pt x="1082" y="206"/>
                </a:lnTo>
                <a:lnTo>
                  <a:pt x="1072" y="204"/>
                </a:lnTo>
                <a:lnTo>
                  <a:pt x="1063" y="202"/>
                </a:lnTo>
                <a:lnTo>
                  <a:pt x="1045" y="197"/>
                </a:lnTo>
                <a:lnTo>
                  <a:pt x="1035" y="195"/>
                </a:lnTo>
                <a:lnTo>
                  <a:pt x="1025" y="194"/>
                </a:lnTo>
                <a:lnTo>
                  <a:pt x="1025" y="194"/>
                </a:lnTo>
                <a:lnTo>
                  <a:pt x="1010" y="193"/>
                </a:lnTo>
                <a:lnTo>
                  <a:pt x="995" y="193"/>
                </a:lnTo>
                <a:lnTo>
                  <a:pt x="980" y="195"/>
                </a:lnTo>
                <a:lnTo>
                  <a:pt x="965" y="197"/>
                </a:lnTo>
                <a:lnTo>
                  <a:pt x="950" y="200"/>
                </a:lnTo>
                <a:lnTo>
                  <a:pt x="936" y="204"/>
                </a:lnTo>
                <a:lnTo>
                  <a:pt x="906" y="215"/>
                </a:lnTo>
                <a:lnTo>
                  <a:pt x="879" y="227"/>
                </a:lnTo>
                <a:lnTo>
                  <a:pt x="851" y="240"/>
                </a:lnTo>
                <a:lnTo>
                  <a:pt x="824" y="253"/>
                </a:lnTo>
                <a:lnTo>
                  <a:pt x="797" y="263"/>
                </a:lnTo>
                <a:lnTo>
                  <a:pt x="797" y="263"/>
                </a:lnTo>
                <a:lnTo>
                  <a:pt x="789" y="277"/>
                </a:lnTo>
                <a:lnTo>
                  <a:pt x="777" y="291"/>
                </a:lnTo>
                <a:lnTo>
                  <a:pt x="751" y="321"/>
                </a:lnTo>
                <a:lnTo>
                  <a:pt x="739" y="337"/>
                </a:lnTo>
                <a:lnTo>
                  <a:pt x="728" y="353"/>
                </a:lnTo>
                <a:lnTo>
                  <a:pt x="723" y="362"/>
                </a:lnTo>
                <a:lnTo>
                  <a:pt x="719" y="371"/>
                </a:lnTo>
                <a:lnTo>
                  <a:pt x="716" y="380"/>
                </a:lnTo>
                <a:lnTo>
                  <a:pt x="714" y="390"/>
                </a:lnTo>
                <a:lnTo>
                  <a:pt x="714" y="390"/>
                </a:lnTo>
                <a:lnTo>
                  <a:pt x="729" y="377"/>
                </a:lnTo>
                <a:lnTo>
                  <a:pt x="745" y="364"/>
                </a:lnTo>
                <a:lnTo>
                  <a:pt x="763" y="352"/>
                </a:lnTo>
                <a:lnTo>
                  <a:pt x="780" y="340"/>
                </a:lnTo>
                <a:lnTo>
                  <a:pt x="799" y="331"/>
                </a:lnTo>
                <a:lnTo>
                  <a:pt x="818" y="321"/>
                </a:lnTo>
                <a:lnTo>
                  <a:pt x="854" y="305"/>
                </a:lnTo>
                <a:lnTo>
                  <a:pt x="854" y="305"/>
                </a:lnTo>
                <a:lnTo>
                  <a:pt x="856" y="291"/>
                </a:lnTo>
                <a:lnTo>
                  <a:pt x="858" y="280"/>
                </a:lnTo>
                <a:lnTo>
                  <a:pt x="860" y="276"/>
                </a:lnTo>
                <a:lnTo>
                  <a:pt x="863" y="272"/>
                </a:lnTo>
                <a:lnTo>
                  <a:pt x="866" y="268"/>
                </a:lnTo>
                <a:lnTo>
                  <a:pt x="871" y="263"/>
                </a:lnTo>
                <a:lnTo>
                  <a:pt x="871" y="263"/>
                </a:lnTo>
                <a:lnTo>
                  <a:pt x="874" y="274"/>
                </a:lnTo>
                <a:lnTo>
                  <a:pt x="876" y="284"/>
                </a:lnTo>
                <a:lnTo>
                  <a:pt x="878" y="291"/>
                </a:lnTo>
                <a:lnTo>
                  <a:pt x="882" y="302"/>
                </a:lnTo>
                <a:lnTo>
                  <a:pt x="882" y="302"/>
                </a:lnTo>
                <a:lnTo>
                  <a:pt x="887" y="300"/>
                </a:lnTo>
                <a:lnTo>
                  <a:pt x="893" y="297"/>
                </a:lnTo>
                <a:lnTo>
                  <a:pt x="897" y="293"/>
                </a:lnTo>
                <a:lnTo>
                  <a:pt x="903" y="291"/>
                </a:lnTo>
                <a:lnTo>
                  <a:pt x="903" y="291"/>
                </a:lnTo>
                <a:lnTo>
                  <a:pt x="914" y="292"/>
                </a:lnTo>
                <a:lnTo>
                  <a:pt x="924" y="291"/>
                </a:lnTo>
                <a:lnTo>
                  <a:pt x="932" y="289"/>
                </a:lnTo>
                <a:lnTo>
                  <a:pt x="940" y="286"/>
                </a:lnTo>
                <a:lnTo>
                  <a:pt x="946" y="282"/>
                </a:lnTo>
                <a:lnTo>
                  <a:pt x="951" y="277"/>
                </a:lnTo>
                <a:lnTo>
                  <a:pt x="957" y="272"/>
                </a:lnTo>
                <a:lnTo>
                  <a:pt x="961" y="265"/>
                </a:lnTo>
                <a:lnTo>
                  <a:pt x="970" y="253"/>
                </a:lnTo>
                <a:lnTo>
                  <a:pt x="977" y="240"/>
                </a:lnTo>
                <a:lnTo>
                  <a:pt x="985" y="226"/>
                </a:lnTo>
                <a:lnTo>
                  <a:pt x="989" y="221"/>
                </a:lnTo>
                <a:lnTo>
                  <a:pt x="994" y="214"/>
                </a:lnTo>
                <a:lnTo>
                  <a:pt x="994" y="214"/>
                </a:lnTo>
                <a:lnTo>
                  <a:pt x="995" y="221"/>
                </a:lnTo>
                <a:lnTo>
                  <a:pt x="995" y="228"/>
                </a:lnTo>
                <a:lnTo>
                  <a:pt x="994" y="246"/>
                </a:lnTo>
                <a:lnTo>
                  <a:pt x="992" y="264"/>
                </a:lnTo>
                <a:lnTo>
                  <a:pt x="990" y="282"/>
                </a:lnTo>
                <a:lnTo>
                  <a:pt x="990" y="282"/>
                </a:lnTo>
                <a:lnTo>
                  <a:pt x="994" y="278"/>
                </a:lnTo>
                <a:lnTo>
                  <a:pt x="999" y="277"/>
                </a:lnTo>
                <a:lnTo>
                  <a:pt x="1003" y="277"/>
                </a:lnTo>
                <a:lnTo>
                  <a:pt x="1007" y="278"/>
                </a:lnTo>
                <a:lnTo>
                  <a:pt x="1018" y="282"/>
                </a:lnTo>
                <a:lnTo>
                  <a:pt x="1029" y="285"/>
                </a:lnTo>
                <a:lnTo>
                  <a:pt x="1029" y="285"/>
                </a:lnTo>
                <a:lnTo>
                  <a:pt x="1056" y="277"/>
                </a:lnTo>
                <a:lnTo>
                  <a:pt x="1083" y="269"/>
                </a:lnTo>
                <a:lnTo>
                  <a:pt x="1108" y="258"/>
                </a:lnTo>
                <a:lnTo>
                  <a:pt x="1120" y="253"/>
                </a:lnTo>
                <a:lnTo>
                  <a:pt x="1131" y="246"/>
                </a:lnTo>
                <a:lnTo>
                  <a:pt x="1131" y="246"/>
                </a:lnTo>
                <a:lnTo>
                  <a:pt x="1131" y="248"/>
                </a:lnTo>
                <a:lnTo>
                  <a:pt x="1133" y="249"/>
                </a:lnTo>
                <a:lnTo>
                  <a:pt x="1139" y="250"/>
                </a:lnTo>
                <a:lnTo>
                  <a:pt x="1141" y="250"/>
                </a:lnTo>
                <a:lnTo>
                  <a:pt x="1143" y="252"/>
                </a:lnTo>
                <a:lnTo>
                  <a:pt x="1144" y="254"/>
                </a:lnTo>
                <a:lnTo>
                  <a:pt x="1145" y="257"/>
                </a:lnTo>
                <a:lnTo>
                  <a:pt x="1145" y="257"/>
                </a:lnTo>
                <a:lnTo>
                  <a:pt x="1140" y="265"/>
                </a:lnTo>
                <a:lnTo>
                  <a:pt x="1133" y="274"/>
                </a:lnTo>
                <a:lnTo>
                  <a:pt x="1127" y="282"/>
                </a:lnTo>
                <a:lnTo>
                  <a:pt x="1120" y="289"/>
                </a:lnTo>
                <a:lnTo>
                  <a:pt x="1112" y="295"/>
                </a:lnTo>
                <a:lnTo>
                  <a:pt x="1103" y="301"/>
                </a:lnTo>
                <a:lnTo>
                  <a:pt x="1094" y="305"/>
                </a:lnTo>
                <a:lnTo>
                  <a:pt x="1084" y="309"/>
                </a:lnTo>
                <a:lnTo>
                  <a:pt x="1075" y="314"/>
                </a:lnTo>
                <a:lnTo>
                  <a:pt x="1065" y="316"/>
                </a:lnTo>
                <a:lnTo>
                  <a:pt x="1045" y="320"/>
                </a:lnTo>
                <a:lnTo>
                  <a:pt x="1024" y="322"/>
                </a:lnTo>
                <a:lnTo>
                  <a:pt x="1005" y="323"/>
                </a:lnTo>
                <a:lnTo>
                  <a:pt x="1005" y="323"/>
                </a:lnTo>
                <a:lnTo>
                  <a:pt x="1010" y="334"/>
                </a:lnTo>
                <a:lnTo>
                  <a:pt x="1018" y="345"/>
                </a:lnTo>
                <a:lnTo>
                  <a:pt x="1035" y="366"/>
                </a:lnTo>
                <a:lnTo>
                  <a:pt x="1042" y="377"/>
                </a:lnTo>
                <a:lnTo>
                  <a:pt x="1048" y="388"/>
                </a:lnTo>
                <a:lnTo>
                  <a:pt x="1052" y="399"/>
                </a:lnTo>
                <a:lnTo>
                  <a:pt x="1053" y="405"/>
                </a:lnTo>
                <a:lnTo>
                  <a:pt x="1053" y="411"/>
                </a:lnTo>
                <a:lnTo>
                  <a:pt x="1053" y="411"/>
                </a:lnTo>
                <a:lnTo>
                  <a:pt x="1046" y="405"/>
                </a:lnTo>
                <a:lnTo>
                  <a:pt x="1037" y="396"/>
                </a:lnTo>
                <a:lnTo>
                  <a:pt x="1021" y="379"/>
                </a:lnTo>
                <a:lnTo>
                  <a:pt x="1003" y="362"/>
                </a:lnTo>
                <a:lnTo>
                  <a:pt x="994" y="353"/>
                </a:lnTo>
                <a:lnTo>
                  <a:pt x="985" y="346"/>
                </a:lnTo>
                <a:lnTo>
                  <a:pt x="976" y="338"/>
                </a:lnTo>
                <a:lnTo>
                  <a:pt x="965" y="333"/>
                </a:lnTo>
                <a:lnTo>
                  <a:pt x="956" y="329"/>
                </a:lnTo>
                <a:lnTo>
                  <a:pt x="945" y="325"/>
                </a:lnTo>
                <a:lnTo>
                  <a:pt x="934" y="325"/>
                </a:lnTo>
                <a:lnTo>
                  <a:pt x="924" y="327"/>
                </a:lnTo>
                <a:lnTo>
                  <a:pt x="912" y="331"/>
                </a:lnTo>
                <a:lnTo>
                  <a:pt x="899" y="337"/>
                </a:lnTo>
                <a:lnTo>
                  <a:pt x="899" y="337"/>
                </a:lnTo>
                <a:lnTo>
                  <a:pt x="913" y="348"/>
                </a:lnTo>
                <a:lnTo>
                  <a:pt x="927" y="360"/>
                </a:lnTo>
                <a:lnTo>
                  <a:pt x="941" y="374"/>
                </a:lnTo>
                <a:lnTo>
                  <a:pt x="954" y="388"/>
                </a:lnTo>
                <a:lnTo>
                  <a:pt x="959" y="395"/>
                </a:lnTo>
                <a:lnTo>
                  <a:pt x="964" y="403"/>
                </a:lnTo>
                <a:lnTo>
                  <a:pt x="969" y="410"/>
                </a:lnTo>
                <a:lnTo>
                  <a:pt x="972" y="418"/>
                </a:lnTo>
                <a:lnTo>
                  <a:pt x="974" y="426"/>
                </a:lnTo>
                <a:lnTo>
                  <a:pt x="975" y="434"/>
                </a:lnTo>
                <a:lnTo>
                  <a:pt x="974" y="441"/>
                </a:lnTo>
                <a:lnTo>
                  <a:pt x="973" y="450"/>
                </a:lnTo>
                <a:lnTo>
                  <a:pt x="973" y="450"/>
                </a:lnTo>
                <a:lnTo>
                  <a:pt x="961" y="439"/>
                </a:lnTo>
                <a:lnTo>
                  <a:pt x="949" y="427"/>
                </a:lnTo>
                <a:lnTo>
                  <a:pt x="929" y="403"/>
                </a:lnTo>
                <a:lnTo>
                  <a:pt x="918" y="391"/>
                </a:lnTo>
                <a:lnTo>
                  <a:pt x="906" y="379"/>
                </a:lnTo>
                <a:lnTo>
                  <a:pt x="894" y="369"/>
                </a:lnTo>
                <a:lnTo>
                  <a:pt x="886" y="365"/>
                </a:lnTo>
                <a:lnTo>
                  <a:pt x="879" y="362"/>
                </a:lnTo>
                <a:lnTo>
                  <a:pt x="879" y="362"/>
                </a:lnTo>
                <a:lnTo>
                  <a:pt x="876" y="364"/>
                </a:lnTo>
                <a:lnTo>
                  <a:pt x="875" y="365"/>
                </a:lnTo>
                <a:lnTo>
                  <a:pt x="870" y="366"/>
                </a:lnTo>
                <a:lnTo>
                  <a:pt x="864" y="366"/>
                </a:lnTo>
                <a:lnTo>
                  <a:pt x="857" y="364"/>
                </a:lnTo>
                <a:lnTo>
                  <a:pt x="851" y="362"/>
                </a:lnTo>
                <a:lnTo>
                  <a:pt x="844" y="359"/>
                </a:lnTo>
                <a:lnTo>
                  <a:pt x="840" y="354"/>
                </a:lnTo>
                <a:lnTo>
                  <a:pt x="836" y="351"/>
                </a:lnTo>
                <a:lnTo>
                  <a:pt x="836" y="351"/>
                </a:lnTo>
                <a:lnTo>
                  <a:pt x="804" y="371"/>
                </a:lnTo>
                <a:lnTo>
                  <a:pt x="774" y="391"/>
                </a:lnTo>
                <a:lnTo>
                  <a:pt x="760" y="401"/>
                </a:lnTo>
                <a:lnTo>
                  <a:pt x="747" y="412"/>
                </a:lnTo>
                <a:lnTo>
                  <a:pt x="736" y="424"/>
                </a:lnTo>
                <a:lnTo>
                  <a:pt x="728" y="436"/>
                </a:lnTo>
                <a:lnTo>
                  <a:pt x="728" y="436"/>
                </a:lnTo>
                <a:lnTo>
                  <a:pt x="738" y="434"/>
                </a:lnTo>
                <a:lnTo>
                  <a:pt x="750" y="433"/>
                </a:lnTo>
                <a:lnTo>
                  <a:pt x="775" y="433"/>
                </a:lnTo>
                <a:lnTo>
                  <a:pt x="799" y="436"/>
                </a:lnTo>
                <a:lnTo>
                  <a:pt x="825" y="439"/>
                </a:lnTo>
                <a:lnTo>
                  <a:pt x="878" y="449"/>
                </a:lnTo>
                <a:lnTo>
                  <a:pt x="902" y="453"/>
                </a:lnTo>
                <a:lnTo>
                  <a:pt x="927" y="456"/>
                </a:lnTo>
                <a:lnTo>
                  <a:pt x="927" y="456"/>
                </a:lnTo>
                <a:lnTo>
                  <a:pt x="951" y="458"/>
                </a:lnTo>
                <a:lnTo>
                  <a:pt x="977" y="458"/>
                </a:lnTo>
                <a:lnTo>
                  <a:pt x="1002" y="457"/>
                </a:lnTo>
                <a:lnTo>
                  <a:pt x="1026" y="453"/>
                </a:lnTo>
                <a:lnTo>
                  <a:pt x="1051" y="448"/>
                </a:lnTo>
                <a:lnTo>
                  <a:pt x="1062" y="443"/>
                </a:lnTo>
                <a:lnTo>
                  <a:pt x="1073" y="439"/>
                </a:lnTo>
                <a:lnTo>
                  <a:pt x="1084" y="434"/>
                </a:lnTo>
                <a:lnTo>
                  <a:pt x="1094" y="428"/>
                </a:lnTo>
                <a:lnTo>
                  <a:pt x="1103" y="422"/>
                </a:lnTo>
                <a:lnTo>
                  <a:pt x="1113" y="414"/>
                </a:lnTo>
                <a:lnTo>
                  <a:pt x="1113" y="414"/>
                </a:lnTo>
                <a:lnTo>
                  <a:pt x="1135" y="396"/>
                </a:lnTo>
                <a:lnTo>
                  <a:pt x="1154" y="376"/>
                </a:lnTo>
                <a:lnTo>
                  <a:pt x="1173" y="354"/>
                </a:lnTo>
                <a:lnTo>
                  <a:pt x="1182" y="344"/>
                </a:lnTo>
                <a:lnTo>
                  <a:pt x="1190" y="332"/>
                </a:lnTo>
                <a:lnTo>
                  <a:pt x="1198" y="320"/>
                </a:lnTo>
                <a:lnTo>
                  <a:pt x="1204" y="307"/>
                </a:lnTo>
                <a:lnTo>
                  <a:pt x="1211" y="294"/>
                </a:lnTo>
                <a:lnTo>
                  <a:pt x="1217" y="280"/>
                </a:lnTo>
                <a:lnTo>
                  <a:pt x="1222" y="267"/>
                </a:lnTo>
                <a:lnTo>
                  <a:pt x="1227" y="253"/>
                </a:lnTo>
                <a:lnTo>
                  <a:pt x="1230" y="237"/>
                </a:lnTo>
                <a:lnTo>
                  <a:pt x="1233" y="222"/>
                </a:lnTo>
                <a:lnTo>
                  <a:pt x="1233" y="222"/>
                </a:lnTo>
                <a:lnTo>
                  <a:pt x="1199" y="223"/>
                </a:lnTo>
                <a:lnTo>
                  <a:pt x="1182" y="223"/>
                </a:lnTo>
                <a:lnTo>
                  <a:pt x="1166" y="223"/>
                </a:lnTo>
                <a:lnTo>
                  <a:pt x="1151" y="221"/>
                </a:lnTo>
                <a:lnTo>
                  <a:pt x="1135" y="217"/>
                </a:lnTo>
                <a:lnTo>
                  <a:pt x="1118" y="211"/>
                </a:lnTo>
                <a:lnTo>
                  <a:pt x="1102" y="203"/>
                </a:lnTo>
                <a:lnTo>
                  <a:pt x="1102" y="203"/>
                </a:lnTo>
                <a:close/>
                <a:moveTo>
                  <a:pt x="436" y="295"/>
                </a:moveTo>
                <a:lnTo>
                  <a:pt x="436" y="295"/>
                </a:lnTo>
                <a:lnTo>
                  <a:pt x="408" y="298"/>
                </a:lnTo>
                <a:lnTo>
                  <a:pt x="383" y="302"/>
                </a:lnTo>
                <a:lnTo>
                  <a:pt x="360" y="306"/>
                </a:lnTo>
                <a:lnTo>
                  <a:pt x="340" y="313"/>
                </a:lnTo>
                <a:lnTo>
                  <a:pt x="322" y="320"/>
                </a:lnTo>
                <a:lnTo>
                  <a:pt x="304" y="329"/>
                </a:lnTo>
                <a:lnTo>
                  <a:pt x="285" y="339"/>
                </a:lnTo>
                <a:lnTo>
                  <a:pt x="267" y="351"/>
                </a:lnTo>
                <a:lnTo>
                  <a:pt x="267" y="351"/>
                </a:lnTo>
                <a:lnTo>
                  <a:pt x="240" y="368"/>
                </a:lnTo>
                <a:lnTo>
                  <a:pt x="212" y="384"/>
                </a:lnTo>
                <a:lnTo>
                  <a:pt x="184" y="400"/>
                </a:lnTo>
                <a:lnTo>
                  <a:pt x="171" y="409"/>
                </a:lnTo>
                <a:lnTo>
                  <a:pt x="159" y="418"/>
                </a:lnTo>
                <a:lnTo>
                  <a:pt x="159" y="418"/>
                </a:lnTo>
                <a:lnTo>
                  <a:pt x="154" y="423"/>
                </a:lnTo>
                <a:lnTo>
                  <a:pt x="149" y="427"/>
                </a:lnTo>
                <a:lnTo>
                  <a:pt x="143" y="438"/>
                </a:lnTo>
                <a:lnTo>
                  <a:pt x="138" y="450"/>
                </a:lnTo>
                <a:lnTo>
                  <a:pt x="134" y="455"/>
                </a:lnTo>
                <a:lnTo>
                  <a:pt x="131" y="460"/>
                </a:lnTo>
                <a:lnTo>
                  <a:pt x="131" y="460"/>
                </a:lnTo>
                <a:lnTo>
                  <a:pt x="126" y="464"/>
                </a:lnTo>
                <a:lnTo>
                  <a:pt x="121" y="467"/>
                </a:lnTo>
                <a:lnTo>
                  <a:pt x="114" y="470"/>
                </a:lnTo>
                <a:lnTo>
                  <a:pt x="110" y="474"/>
                </a:lnTo>
                <a:lnTo>
                  <a:pt x="110" y="474"/>
                </a:lnTo>
                <a:lnTo>
                  <a:pt x="102" y="483"/>
                </a:lnTo>
                <a:lnTo>
                  <a:pt x="96" y="492"/>
                </a:lnTo>
                <a:lnTo>
                  <a:pt x="84" y="511"/>
                </a:lnTo>
                <a:lnTo>
                  <a:pt x="75" y="531"/>
                </a:lnTo>
                <a:lnTo>
                  <a:pt x="66" y="551"/>
                </a:lnTo>
                <a:lnTo>
                  <a:pt x="51" y="591"/>
                </a:lnTo>
                <a:lnTo>
                  <a:pt x="43" y="610"/>
                </a:lnTo>
                <a:lnTo>
                  <a:pt x="36" y="628"/>
                </a:lnTo>
                <a:lnTo>
                  <a:pt x="36" y="628"/>
                </a:lnTo>
                <a:lnTo>
                  <a:pt x="33" y="677"/>
                </a:lnTo>
                <a:lnTo>
                  <a:pt x="32" y="700"/>
                </a:lnTo>
                <a:lnTo>
                  <a:pt x="31" y="724"/>
                </a:lnTo>
                <a:lnTo>
                  <a:pt x="31" y="748"/>
                </a:lnTo>
                <a:lnTo>
                  <a:pt x="32" y="772"/>
                </a:lnTo>
                <a:lnTo>
                  <a:pt x="35" y="794"/>
                </a:lnTo>
                <a:lnTo>
                  <a:pt x="39" y="818"/>
                </a:lnTo>
                <a:lnTo>
                  <a:pt x="39" y="818"/>
                </a:lnTo>
                <a:lnTo>
                  <a:pt x="47" y="838"/>
                </a:lnTo>
                <a:lnTo>
                  <a:pt x="55" y="860"/>
                </a:lnTo>
                <a:lnTo>
                  <a:pt x="66" y="881"/>
                </a:lnTo>
                <a:lnTo>
                  <a:pt x="75" y="901"/>
                </a:lnTo>
                <a:lnTo>
                  <a:pt x="75" y="901"/>
                </a:lnTo>
                <a:lnTo>
                  <a:pt x="88" y="934"/>
                </a:lnTo>
                <a:lnTo>
                  <a:pt x="101" y="963"/>
                </a:lnTo>
                <a:lnTo>
                  <a:pt x="115" y="989"/>
                </a:lnTo>
                <a:lnTo>
                  <a:pt x="129" y="1015"/>
                </a:lnTo>
                <a:lnTo>
                  <a:pt x="144" y="1040"/>
                </a:lnTo>
                <a:lnTo>
                  <a:pt x="161" y="1064"/>
                </a:lnTo>
                <a:lnTo>
                  <a:pt x="181" y="1088"/>
                </a:lnTo>
                <a:lnTo>
                  <a:pt x="201" y="1112"/>
                </a:lnTo>
                <a:lnTo>
                  <a:pt x="201" y="1112"/>
                </a:lnTo>
                <a:lnTo>
                  <a:pt x="228" y="1141"/>
                </a:lnTo>
                <a:lnTo>
                  <a:pt x="257" y="1170"/>
                </a:lnTo>
                <a:lnTo>
                  <a:pt x="285" y="1196"/>
                </a:lnTo>
                <a:lnTo>
                  <a:pt x="300" y="1208"/>
                </a:lnTo>
                <a:lnTo>
                  <a:pt x="315" y="1220"/>
                </a:lnTo>
                <a:lnTo>
                  <a:pt x="330" y="1231"/>
                </a:lnTo>
                <a:lnTo>
                  <a:pt x="346" y="1241"/>
                </a:lnTo>
                <a:lnTo>
                  <a:pt x="364" y="1251"/>
                </a:lnTo>
                <a:lnTo>
                  <a:pt x="381" y="1260"/>
                </a:lnTo>
                <a:lnTo>
                  <a:pt x="398" y="1268"/>
                </a:lnTo>
                <a:lnTo>
                  <a:pt x="416" y="1275"/>
                </a:lnTo>
                <a:lnTo>
                  <a:pt x="434" y="1283"/>
                </a:lnTo>
                <a:lnTo>
                  <a:pt x="454" y="1288"/>
                </a:lnTo>
                <a:lnTo>
                  <a:pt x="454" y="1288"/>
                </a:lnTo>
                <a:lnTo>
                  <a:pt x="474" y="1282"/>
                </a:lnTo>
                <a:lnTo>
                  <a:pt x="492" y="1274"/>
                </a:lnTo>
                <a:lnTo>
                  <a:pt x="502" y="1270"/>
                </a:lnTo>
                <a:lnTo>
                  <a:pt x="509" y="1264"/>
                </a:lnTo>
                <a:lnTo>
                  <a:pt x="517" y="1259"/>
                </a:lnTo>
                <a:lnTo>
                  <a:pt x="524" y="1253"/>
                </a:lnTo>
                <a:lnTo>
                  <a:pt x="524" y="1253"/>
                </a:lnTo>
                <a:lnTo>
                  <a:pt x="509" y="1247"/>
                </a:lnTo>
                <a:lnTo>
                  <a:pt x="495" y="1240"/>
                </a:lnTo>
                <a:lnTo>
                  <a:pt x="482" y="1231"/>
                </a:lnTo>
                <a:lnTo>
                  <a:pt x="471" y="1221"/>
                </a:lnTo>
                <a:lnTo>
                  <a:pt x="461" y="1210"/>
                </a:lnTo>
                <a:lnTo>
                  <a:pt x="457" y="1203"/>
                </a:lnTo>
                <a:lnTo>
                  <a:pt x="452" y="1197"/>
                </a:lnTo>
                <a:lnTo>
                  <a:pt x="450" y="1191"/>
                </a:lnTo>
                <a:lnTo>
                  <a:pt x="448" y="1183"/>
                </a:lnTo>
                <a:lnTo>
                  <a:pt x="447" y="1177"/>
                </a:lnTo>
                <a:lnTo>
                  <a:pt x="447" y="1169"/>
                </a:lnTo>
                <a:lnTo>
                  <a:pt x="447" y="1169"/>
                </a:lnTo>
                <a:lnTo>
                  <a:pt x="458" y="1178"/>
                </a:lnTo>
                <a:lnTo>
                  <a:pt x="467" y="1188"/>
                </a:lnTo>
                <a:lnTo>
                  <a:pt x="478" y="1199"/>
                </a:lnTo>
                <a:lnTo>
                  <a:pt x="489" y="1210"/>
                </a:lnTo>
                <a:lnTo>
                  <a:pt x="501" y="1218"/>
                </a:lnTo>
                <a:lnTo>
                  <a:pt x="514" y="1227"/>
                </a:lnTo>
                <a:lnTo>
                  <a:pt x="521" y="1230"/>
                </a:lnTo>
                <a:lnTo>
                  <a:pt x="528" y="1232"/>
                </a:lnTo>
                <a:lnTo>
                  <a:pt x="536" y="1234"/>
                </a:lnTo>
                <a:lnTo>
                  <a:pt x="545" y="1236"/>
                </a:lnTo>
                <a:lnTo>
                  <a:pt x="545" y="1236"/>
                </a:lnTo>
                <a:lnTo>
                  <a:pt x="553" y="1236"/>
                </a:lnTo>
                <a:lnTo>
                  <a:pt x="562" y="1236"/>
                </a:lnTo>
                <a:lnTo>
                  <a:pt x="578" y="1232"/>
                </a:lnTo>
                <a:lnTo>
                  <a:pt x="593" y="1228"/>
                </a:lnTo>
                <a:lnTo>
                  <a:pt x="607" y="1222"/>
                </a:lnTo>
                <a:lnTo>
                  <a:pt x="621" y="1214"/>
                </a:lnTo>
                <a:lnTo>
                  <a:pt x="634" y="1206"/>
                </a:lnTo>
                <a:lnTo>
                  <a:pt x="660" y="1190"/>
                </a:lnTo>
                <a:lnTo>
                  <a:pt x="660" y="1190"/>
                </a:lnTo>
                <a:lnTo>
                  <a:pt x="664" y="1182"/>
                </a:lnTo>
                <a:lnTo>
                  <a:pt x="668" y="1172"/>
                </a:lnTo>
                <a:lnTo>
                  <a:pt x="674" y="1153"/>
                </a:lnTo>
                <a:lnTo>
                  <a:pt x="677" y="1145"/>
                </a:lnTo>
                <a:lnTo>
                  <a:pt x="683" y="1138"/>
                </a:lnTo>
                <a:lnTo>
                  <a:pt x="686" y="1135"/>
                </a:lnTo>
                <a:lnTo>
                  <a:pt x="690" y="1133"/>
                </a:lnTo>
                <a:lnTo>
                  <a:pt x="694" y="1131"/>
                </a:lnTo>
                <a:lnTo>
                  <a:pt x="699" y="1130"/>
                </a:lnTo>
                <a:lnTo>
                  <a:pt x="699" y="1130"/>
                </a:lnTo>
                <a:lnTo>
                  <a:pt x="702" y="1137"/>
                </a:lnTo>
                <a:lnTo>
                  <a:pt x="703" y="1143"/>
                </a:lnTo>
                <a:lnTo>
                  <a:pt x="703" y="1150"/>
                </a:lnTo>
                <a:lnTo>
                  <a:pt x="702" y="1156"/>
                </a:lnTo>
                <a:lnTo>
                  <a:pt x="701" y="1164"/>
                </a:lnTo>
                <a:lnTo>
                  <a:pt x="699" y="1170"/>
                </a:lnTo>
                <a:lnTo>
                  <a:pt x="693" y="1183"/>
                </a:lnTo>
                <a:lnTo>
                  <a:pt x="686" y="1196"/>
                </a:lnTo>
                <a:lnTo>
                  <a:pt x="677" y="1208"/>
                </a:lnTo>
                <a:lnTo>
                  <a:pt x="660" y="1228"/>
                </a:lnTo>
                <a:lnTo>
                  <a:pt x="660" y="1228"/>
                </a:lnTo>
                <a:lnTo>
                  <a:pt x="679" y="1237"/>
                </a:lnTo>
                <a:lnTo>
                  <a:pt x="699" y="1245"/>
                </a:lnTo>
                <a:lnTo>
                  <a:pt x="717" y="1254"/>
                </a:lnTo>
                <a:lnTo>
                  <a:pt x="736" y="1262"/>
                </a:lnTo>
                <a:lnTo>
                  <a:pt x="754" y="1270"/>
                </a:lnTo>
                <a:lnTo>
                  <a:pt x="774" y="1275"/>
                </a:lnTo>
                <a:lnTo>
                  <a:pt x="782" y="1277"/>
                </a:lnTo>
                <a:lnTo>
                  <a:pt x="792" y="1278"/>
                </a:lnTo>
                <a:lnTo>
                  <a:pt x="802" y="1278"/>
                </a:lnTo>
                <a:lnTo>
                  <a:pt x="811" y="1277"/>
                </a:lnTo>
                <a:lnTo>
                  <a:pt x="811" y="1277"/>
                </a:lnTo>
                <a:lnTo>
                  <a:pt x="823" y="1275"/>
                </a:lnTo>
                <a:lnTo>
                  <a:pt x="834" y="1273"/>
                </a:lnTo>
                <a:lnTo>
                  <a:pt x="856" y="1267"/>
                </a:lnTo>
                <a:lnTo>
                  <a:pt x="879" y="1258"/>
                </a:lnTo>
                <a:lnTo>
                  <a:pt x="900" y="1247"/>
                </a:lnTo>
                <a:lnTo>
                  <a:pt x="920" y="1234"/>
                </a:lnTo>
                <a:lnTo>
                  <a:pt x="941" y="1222"/>
                </a:lnTo>
                <a:lnTo>
                  <a:pt x="959" y="1208"/>
                </a:lnTo>
                <a:lnTo>
                  <a:pt x="976" y="1193"/>
                </a:lnTo>
                <a:lnTo>
                  <a:pt x="976" y="1193"/>
                </a:lnTo>
                <a:lnTo>
                  <a:pt x="994" y="1178"/>
                </a:lnTo>
                <a:lnTo>
                  <a:pt x="1016" y="1156"/>
                </a:lnTo>
                <a:lnTo>
                  <a:pt x="1036" y="1135"/>
                </a:lnTo>
                <a:lnTo>
                  <a:pt x="1043" y="1124"/>
                </a:lnTo>
                <a:lnTo>
                  <a:pt x="1050" y="1116"/>
                </a:lnTo>
                <a:lnTo>
                  <a:pt x="1050" y="1116"/>
                </a:lnTo>
                <a:lnTo>
                  <a:pt x="1077" y="1074"/>
                </a:lnTo>
                <a:lnTo>
                  <a:pt x="1103" y="1031"/>
                </a:lnTo>
                <a:lnTo>
                  <a:pt x="1129" y="986"/>
                </a:lnTo>
                <a:lnTo>
                  <a:pt x="1141" y="964"/>
                </a:lnTo>
                <a:lnTo>
                  <a:pt x="1153" y="940"/>
                </a:lnTo>
                <a:lnTo>
                  <a:pt x="1162" y="916"/>
                </a:lnTo>
                <a:lnTo>
                  <a:pt x="1172" y="892"/>
                </a:lnTo>
                <a:lnTo>
                  <a:pt x="1181" y="866"/>
                </a:lnTo>
                <a:lnTo>
                  <a:pt x="1188" y="839"/>
                </a:lnTo>
                <a:lnTo>
                  <a:pt x="1193" y="813"/>
                </a:lnTo>
                <a:lnTo>
                  <a:pt x="1198" y="784"/>
                </a:lnTo>
                <a:lnTo>
                  <a:pt x="1200" y="754"/>
                </a:lnTo>
                <a:lnTo>
                  <a:pt x="1201" y="723"/>
                </a:lnTo>
                <a:lnTo>
                  <a:pt x="1201" y="723"/>
                </a:lnTo>
                <a:lnTo>
                  <a:pt x="1202" y="719"/>
                </a:lnTo>
                <a:lnTo>
                  <a:pt x="1204" y="717"/>
                </a:lnTo>
                <a:lnTo>
                  <a:pt x="1208" y="713"/>
                </a:lnTo>
                <a:lnTo>
                  <a:pt x="1213" y="708"/>
                </a:lnTo>
                <a:lnTo>
                  <a:pt x="1214" y="706"/>
                </a:lnTo>
                <a:lnTo>
                  <a:pt x="1215" y="702"/>
                </a:lnTo>
                <a:lnTo>
                  <a:pt x="1215" y="702"/>
                </a:lnTo>
                <a:lnTo>
                  <a:pt x="1209" y="649"/>
                </a:lnTo>
                <a:lnTo>
                  <a:pt x="1204" y="602"/>
                </a:lnTo>
                <a:lnTo>
                  <a:pt x="1201" y="578"/>
                </a:lnTo>
                <a:lnTo>
                  <a:pt x="1196" y="555"/>
                </a:lnTo>
                <a:lnTo>
                  <a:pt x="1189" y="531"/>
                </a:lnTo>
                <a:lnTo>
                  <a:pt x="1179" y="505"/>
                </a:lnTo>
                <a:lnTo>
                  <a:pt x="1179" y="505"/>
                </a:lnTo>
                <a:lnTo>
                  <a:pt x="1145" y="475"/>
                </a:lnTo>
                <a:lnTo>
                  <a:pt x="1128" y="460"/>
                </a:lnTo>
                <a:lnTo>
                  <a:pt x="1110" y="446"/>
                </a:lnTo>
                <a:lnTo>
                  <a:pt x="1110" y="446"/>
                </a:lnTo>
                <a:lnTo>
                  <a:pt x="1101" y="453"/>
                </a:lnTo>
                <a:lnTo>
                  <a:pt x="1092" y="459"/>
                </a:lnTo>
                <a:lnTo>
                  <a:pt x="1081" y="465"/>
                </a:lnTo>
                <a:lnTo>
                  <a:pt x="1070" y="469"/>
                </a:lnTo>
                <a:lnTo>
                  <a:pt x="1058" y="473"/>
                </a:lnTo>
                <a:lnTo>
                  <a:pt x="1047" y="476"/>
                </a:lnTo>
                <a:lnTo>
                  <a:pt x="1021" y="481"/>
                </a:lnTo>
                <a:lnTo>
                  <a:pt x="993" y="485"/>
                </a:lnTo>
                <a:lnTo>
                  <a:pt x="963" y="486"/>
                </a:lnTo>
                <a:lnTo>
                  <a:pt x="903" y="488"/>
                </a:lnTo>
                <a:lnTo>
                  <a:pt x="903" y="488"/>
                </a:lnTo>
                <a:lnTo>
                  <a:pt x="894" y="484"/>
                </a:lnTo>
                <a:lnTo>
                  <a:pt x="884" y="480"/>
                </a:lnTo>
                <a:lnTo>
                  <a:pt x="873" y="476"/>
                </a:lnTo>
                <a:lnTo>
                  <a:pt x="861" y="474"/>
                </a:lnTo>
                <a:lnTo>
                  <a:pt x="838" y="470"/>
                </a:lnTo>
                <a:lnTo>
                  <a:pt x="812" y="467"/>
                </a:lnTo>
                <a:lnTo>
                  <a:pt x="787" y="466"/>
                </a:lnTo>
                <a:lnTo>
                  <a:pt x="763" y="465"/>
                </a:lnTo>
                <a:lnTo>
                  <a:pt x="720" y="464"/>
                </a:lnTo>
                <a:lnTo>
                  <a:pt x="720" y="464"/>
                </a:lnTo>
                <a:lnTo>
                  <a:pt x="713" y="470"/>
                </a:lnTo>
                <a:lnTo>
                  <a:pt x="704" y="475"/>
                </a:lnTo>
                <a:lnTo>
                  <a:pt x="696" y="479"/>
                </a:lnTo>
                <a:lnTo>
                  <a:pt x="686" y="482"/>
                </a:lnTo>
                <a:lnTo>
                  <a:pt x="676" y="483"/>
                </a:lnTo>
                <a:lnTo>
                  <a:pt x="667" y="484"/>
                </a:lnTo>
                <a:lnTo>
                  <a:pt x="656" y="484"/>
                </a:lnTo>
                <a:lnTo>
                  <a:pt x="646" y="483"/>
                </a:lnTo>
                <a:lnTo>
                  <a:pt x="625" y="479"/>
                </a:lnTo>
                <a:lnTo>
                  <a:pt x="605" y="473"/>
                </a:lnTo>
                <a:lnTo>
                  <a:pt x="586" y="467"/>
                </a:lnTo>
                <a:lnTo>
                  <a:pt x="569" y="460"/>
                </a:lnTo>
                <a:lnTo>
                  <a:pt x="569" y="460"/>
                </a:lnTo>
                <a:lnTo>
                  <a:pt x="563" y="451"/>
                </a:lnTo>
                <a:lnTo>
                  <a:pt x="556" y="439"/>
                </a:lnTo>
                <a:lnTo>
                  <a:pt x="551" y="427"/>
                </a:lnTo>
                <a:lnTo>
                  <a:pt x="549" y="422"/>
                </a:lnTo>
                <a:lnTo>
                  <a:pt x="548" y="415"/>
                </a:lnTo>
                <a:lnTo>
                  <a:pt x="548" y="410"/>
                </a:lnTo>
                <a:lnTo>
                  <a:pt x="548" y="405"/>
                </a:lnTo>
                <a:lnTo>
                  <a:pt x="550" y="399"/>
                </a:lnTo>
                <a:lnTo>
                  <a:pt x="552" y="395"/>
                </a:lnTo>
                <a:lnTo>
                  <a:pt x="556" y="391"/>
                </a:lnTo>
                <a:lnTo>
                  <a:pt x="562" y="388"/>
                </a:lnTo>
                <a:lnTo>
                  <a:pt x="568" y="384"/>
                </a:lnTo>
                <a:lnTo>
                  <a:pt x="577" y="382"/>
                </a:lnTo>
                <a:lnTo>
                  <a:pt x="577" y="382"/>
                </a:lnTo>
                <a:lnTo>
                  <a:pt x="580" y="388"/>
                </a:lnTo>
                <a:lnTo>
                  <a:pt x="581" y="393"/>
                </a:lnTo>
                <a:lnTo>
                  <a:pt x="581" y="399"/>
                </a:lnTo>
                <a:lnTo>
                  <a:pt x="580" y="405"/>
                </a:lnTo>
                <a:lnTo>
                  <a:pt x="579" y="411"/>
                </a:lnTo>
                <a:lnTo>
                  <a:pt x="579" y="418"/>
                </a:lnTo>
                <a:lnTo>
                  <a:pt x="580" y="425"/>
                </a:lnTo>
                <a:lnTo>
                  <a:pt x="583" y="431"/>
                </a:lnTo>
                <a:lnTo>
                  <a:pt x="583" y="431"/>
                </a:lnTo>
                <a:lnTo>
                  <a:pt x="590" y="435"/>
                </a:lnTo>
                <a:lnTo>
                  <a:pt x="596" y="437"/>
                </a:lnTo>
                <a:lnTo>
                  <a:pt x="610" y="440"/>
                </a:lnTo>
                <a:lnTo>
                  <a:pt x="640" y="446"/>
                </a:lnTo>
                <a:lnTo>
                  <a:pt x="640" y="446"/>
                </a:lnTo>
                <a:lnTo>
                  <a:pt x="632" y="430"/>
                </a:lnTo>
                <a:lnTo>
                  <a:pt x="626" y="414"/>
                </a:lnTo>
                <a:lnTo>
                  <a:pt x="621" y="397"/>
                </a:lnTo>
                <a:lnTo>
                  <a:pt x="616" y="380"/>
                </a:lnTo>
                <a:lnTo>
                  <a:pt x="612" y="363"/>
                </a:lnTo>
                <a:lnTo>
                  <a:pt x="610" y="345"/>
                </a:lnTo>
                <a:lnTo>
                  <a:pt x="605" y="309"/>
                </a:lnTo>
                <a:lnTo>
                  <a:pt x="605" y="309"/>
                </a:lnTo>
                <a:lnTo>
                  <a:pt x="595" y="302"/>
                </a:lnTo>
                <a:lnTo>
                  <a:pt x="585" y="295"/>
                </a:lnTo>
                <a:lnTo>
                  <a:pt x="576" y="291"/>
                </a:lnTo>
                <a:lnTo>
                  <a:pt x="566" y="288"/>
                </a:lnTo>
                <a:lnTo>
                  <a:pt x="556" y="286"/>
                </a:lnTo>
                <a:lnTo>
                  <a:pt x="546" y="285"/>
                </a:lnTo>
                <a:lnTo>
                  <a:pt x="535" y="284"/>
                </a:lnTo>
                <a:lnTo>
                  <a:pt x="525" y="284"/>
                </a:lnTo>
                <a:lnTo>
                  <a:pt x="504" y="286"/>
                </a:lnTo>
                <a:lnTo>
                  <a:pt x="481" y="289"/>
                </a:lnTo>
                <a:lnTo>
                  <a:pt x="459" y="292"/>
                </a:lnTo>
                <a:lnTo>
                  <a:pt x="436" y="295"/>
                </a:lnTo>
                <a:lnTo>
                  <a:pt x="436" y="29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Freeform 123"/>
          <p:cNvSpPr>
            <a:spLocks noEditPoints="1"/>
          </p:cNvSpPr>
          <p:nvPr/>
        </p:nvSpPr>
        <p:spPr bwMode="auto">
          <a:xfrm>
            <a:off x="5799683" y="4917619"/>
            <a:ext cx="642942" cy="619880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45967" y="1831225"/>
            <a:ext cx="642942" cy="357190"/>
            <a:chOff x="2071688" y="881063"/>
            <a:chExt cx="871538" cy="463550"/>
          </a:xfrm>
        </p:grpSpPr>
        <p:sp>
          <p:nvSpPr>
            <p:cNvPr id="19" name="Freeform 149"/>
            <p:cNvSpPr/>
            <p:nvPr/>
          </p:nvSpPr>
          <p:spPr bwMode="auto">
            <a:xfrm>
              <a:off x="2289176" y="990600"/>
              <a:ext cx="120650" cy="115888"/>
            </a:xfrm>
            <a:custGeom>
              <a:avLst/>
              <a:gdLst/>
              <a:ahLst/>
              <a:cxnLst>
                <a:cxn ang="0">
                  <a:pos x="230" y="40"/>
                </a:cxn>
                <a:cxn ang="0">
                  <a:pos x="223" y="41"/>
                </a:cxn>
                <a:cxn ang="0">
                  <a:pos x="217" y="38"/>
                </a:cxn>
                <a:cxn ang="0">
                  <a:pos x="204" y="31"/>
                </a:cxn>
                <a:cxn ang="0">
                  <a:pos x="187" y="26"/>
                </a:cxn>
                <a:cxn ang="0">
                  <a:pos x="167" y="23"/>
                </a:cxn>
                <a:cxn ang="0">
                  <a:pos x="140" y="18"/>
                </a:cxn>
                <a:cxn ang="0">
                  <a:pos x="125" y="18"/>
                </a:cxn>
                <a:cxn ang="0">
                  <a:pos x="111" y="23"/>
                </a:cxn>
                <a:cxn ang="0">
                  <a:pos x="104" y="27"/>
                </a:cxn>
                <a:cxn ang="0">
                  <a:pos x="98" y="35"/>
                </a:cxn>
                <a:cxn ang="0">
                  <a:pos x="92" y="43"/>
                </a:cxn>
                <a:cxn ang="0">
                  <a:pos x="72" y="68"/>
                </a:cxn>
                <a:cxn ang="0">
                  <a:pos x="67" y="78"/>
                </a:cxn>
                <a:cxn ang="0">
                  <a:pos x="77" y="82"/>
                </a:cxn>
                <a:cxn ang="0">
                  <a:pos x="101" y="85"/>
                </a:cxn>
                <a:cxn ang="0">
                  <a:pos x="114" y="87"/>
                </a:cxn>
                <a:cxn ang="0">
                  <a:pos x="133" y="94"/>
                </a:cxn>
                <a:cxn ang="0">
                  <a:pos x="141" y="100"/>
                </a:cxn>
                <a:cxn ang="0">
                  <a:pos x="144" y="110"/>
                </a:cxn>
                <a:cxn ang="0">
                  <a:pos x="123" y="103"/>
                </a:cxn>
                <a:cxn ang="0">
                  <a:pos x="91" y="95"/>
                </a:cxn>
                <a:cxn ang="0">
                  <a:pos x="67" y="93"/>
                </a:cxn>
                <a:cxn ang="0">
                  <a:pos x="54" y="94"/>
                </a:cxn>
                <a:cxn ang="0">
                  <a:pos x="35" y="119"/>
                </a:cxn>
                <a:cxn ang="0">
                  <a:pos x="25" y="133"/>
                </a:cxn>
                <a:cxn ang="0">
                  <a:pos x="18" y="146"/>
                </a:cxn>
                <a:cxn ang="0">
                  <a:pos x="12" y="161"/>
                </a:cxn>
                <a:cxn ang="0">
                  <a:pos x="13" y="170"/>
                </a:cxn>
                <a:cxn ang="0">
                  <a:pos x="18" y="181"/>
                </a:cxn>
                <a:cxn ang="0">
                  <a:pos x="32" y="191"/>
                </a:cxn>
                <a:cxn ang="0">
                  <a:pos x="52" y="198"/>
                </a:cxn>
                <a:cxn ang="0">
                  <a:pos x="74" y="203"/>
                </a:cxn>
                <a:cxn ang="0">
                  <a:pos x="121" y="208"/>
                </a:cxn>
                <a:cxn ang="0">
                  <a:pos x="138" y="210"/>
                </a:cxn>
                <a:cxn ang="0">
                  <a:pos x="132" y="218"/>
                </a:cxn>
                <a:cxn ang="0">
                  <a:pos x="122" y="220"/>
                </a:cxn>
                <a:cxn ang="0">
                  <a:pos x="95" y="217"/>
                </a:cxn>
                <a:cxn ang="0">
                  <a:pos x="79" y="216"/>
                </a:cxn>
                <a:cxn ang="0">
                  <a:pos x="47" y="209"/>
                </a:cxn>
                <a:cxn ang="0">
                  <a:pos x="32" y="204"/>
                </a:cxn>
                <a:cxn ang="0">
                  <a:pos x="12" y="194"/>
                </a:cxn>
                <a:cxn ang="0">
                  <a:pos x="2" y="183"/>
                </a:cxn>
                <a:cxn ang="0">
                  <a:pos x="0" y="167"/>
                </a:cxn>
                <a:cxn ang="0">
                  <a:pos x="5" y="144"/>
                </a:cxn>
                <a:cxn ang="0">
                  <a:pos x="8" y="136"/>
                </a:cxn>
                <a:cxn ang="0">
                  <a:pos x="18" y="121"/>
                </a:cxn>
                <a:cxn ang="0">
                  <a:pos x="24" y="116"/>
                </a:cxn>
                <a:cxn ang="0">
                  <a:pos x="31" y="101"/>
                </a:cxn>
                <a:cxn ang="0">
                  <a:pos x="58" y="61"/>
                </a:cxn>
                <a:cxn ang="0">
                  <a:pos x="66" y="51"/>
                </a:cxn>
                <a:cxn ang="0">
                  <a:pos x="87" y="27"/>
                </a:cxn>
                <a:cxn ang="0">
                  <a:pos x="96" y="17"/>
                </a:cxn>
                <a:cxn ang="0">
                  <a:pos x="107" y="7"/>
                </a:cxn>
                <a:cxn ang="0">
                  <a:pos x="119" y="1"/>
                </a:cxn>
                <a:cxn ang="0">
                  <a:pos x="138" y="1"/>
                </a:cxn>
                <a:cxn ang="0">
                  <a:pos x="149" y="4"/>
                </a:cxn>
                <a:cxn ang="0">
                  <a:pos x="164" y="8"/>
                </a:cxn>
                <a:cxn ang="0">
                  <a:pos x="195" y="15"/>
                </a:cxn>
                <a:cxn ang="0">
                  <a:pos x="216" y="22"/>
                </a:cxn>
                <a:cxn ang="0">
                  <a:pos x="227" y="30"/>
                </a:cxn>
                <a:cxn ang="0">
                  <a:pos x="230" y="36"/>
                </a:cxn>
                <a:cxn ang="0">
                  <a:pos x="230" y="40"/>
                </a:cxn>
              </a:cxnLst>
              <a:rect l="0" t="0" r="r" b="b"/>
              <a:pathLst>
                <a:path w="230" h="220">
                  <a:moveTo>
                    <a:pt x="230" y="40"/>
                  </a:moveTo>
                  <a:lnTo>
                    <a:pt x="230" y="40"/>
                  </a:lnTo>
                  <a:lnTo>
                    <a:pt x="227" y="41"/>
                  </a:lnTo>
                  <a:lnTo>
                    <a:pt x="223" y="41"/>
                  </a:lnTo>
                  <a:lnTo>
                    <a:pt x="220" y="39"/>
                  </a:lnTo>
                  <a:lnTo>
                    <a:pt x="217" y="38"/>
                  </a:lnTo>
                  <a:lnTo>
                    <a:pt x="210" y="34"/>
                  </a:lnTo>
                  <a:lnTo>
                    <a:pt x="204" y="31"/>
                  </a:lnTo>
                  <a:lnTo>
                    <a:pt x="204" y="31"/>
                  </a:lnTo>
                  <a:lnTo>
                    <a:pt x="187" y="26"/>
                  </a:lnTo>
                  <a:lnTo>
                    <a:pt x="167" y="23"/>
                  </a:lnTo>
                  <a:lnTo>
                    <a:pt x="167" y="23"/>
                  </a:lnTo>
                  <a:lnTo>
                    <a:pt x="148" y="19"/>
                  </a:lnTo>
                  <a:lnTo>
                    <a:pt x="140" y="18"/>
                  </a:lnTo>
                  <a:lnTo>
                    <a:pt x="132" y="18"/>
                  </a:lnTo>
                  <a:lnTo>
                    <a:pt x="125" y="18"/>
                  </a:lnTo>
                  <a:lnTo>
                    <a:pt x="117" y="20"/>
                  </a:lnTo>
                  <a:lnTo>
                    <a:pt x="111" y="23"/>
                  </a:lnTo>
                  <a:lnTo>
                    <a:pt x="104" y="27"/>
                  </a:lnTo>
                  <a:lnTo>
                    <a:pt x="104" y="27"/>
                  </a:lnTo>
                  <a:lnTo>
                    <a:pt x="101" y="31"/>
                  </a:lnTo>
                  <a:lnTo>
                    <a:pt x="98" y="35"/>
                  </a:lnTo>
                  <a:lnTo>
                    <a:pt x="92" y="43"/>
                  </a:lnTo>
                  <a:lnTo>
                    <a:pt x="92" y="43"/>
                  </a:lnTo>
                  <a:lnTo>
                    <a:pt x="78" y="60"/>
                  </a:lnTo>
                  <a:lnTo>
                    <a:pt x="72" y="6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1" y="80"/>
                  </a:lnTo>
                  <a:lnTo>
                    <a:pt x="77" y="82"/>
                  </a:lnTo>
                  <a:lnTo>
                    <a:pt x="89" y="84"/>
                  </a:lnTo>
                  <a:lnTo>
                    <a:pt x="101" y="85"/>
                  </a:lnTo>
                  <a:lnTo>
                    <a:pt x="114" y="87"/>
                  </a:lnTo>
                  <a:lnTo>
                    <a:pt x="114" y="87"/>
                  </a:lnTo>
                  <a:lnTo>
                    <a:pt x="124" y="91"/>
                  </a:lnTo>
                  <a:lnTo>
                    <a:pt x="133" y="94"/>
                  </a:lnTo>
                  <a:lnTo>
                    <a:pt x="138" y="97"/>
                  </a:lnTo>
                  <a:lnTo>
                    <a:pt x="141" y="100"/>
                  </a:lnTo>
                  <a:lnTo>
                    <a:pt x="143" y="104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23" y="103"/>
                  </a:lnTo>
                  <a:lnTo>
                    <a:pt x="101" y="97"/>
                  </a:lnTo>
                  <a:lnTo>
                    <a:pt x="91" y="95"/>
                  </a:lnTo>
                  <a:lnTo>
                    <a:pt x="79" y="94"/>
                  </a:lnTo>
                  <a:lnTo>
                    <a:pt x="67" y="93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45" y="106"/>
                  </a:lnTo>
                  <a:lnTo>
                    <a:pt x="35" y="119"/>
                  </a:lnTo>
                  <a:lnTo>
                    <a:pt x="35" y="119"/>
                  </a:lnTo>
                  <a:lnTo>
                    <a:pt x="25" y="133"/>
                  </a:lnTo>
                  <a:lnTo>
                    <a:pt x="18" y="146"/>
                  </a:lnTo>
                  <a:lnTo>
                    <a:pt x="18" y="146"/>
                  </a:lnTo>
                  <a:lnTo>
                    <a:pt x="13" y="157"/>
                  </a:lnTo>
                  <a:lnTo>
                    <a:pt x="12" y="161"/>
                  </a:lnTo>
                  <a:lnTo>
                    <a:pt x="12" y="166"/>
                  </a:lnTo>
                  <a:lnTo>
                    <a:pt x="13" y="170"/>
                  </a:lnTo>
                  <a:lnTo>
                    <a:pt x="15" y="174"/>
                  </a:lnTo>
                  <a:lnTo>
                    <a:pt x="18" y="181"/>
                  </a:lnTo>
                  <a:lnTo>
                    <a:pt x="24" y="186"/>
                  </a:lnTo>
                  <a:lnTo>
                    <a:pt x="32" y="191"/>
                  </a:lnTo>
                  <a:lnTo>
                    <a:pt x="41" y="194"/>
                  </a:lnTo>
                  <a:lnTo>
                    <a:pt x="52" y="198"/>
                  </a:lnTo>
                  <a:lnTo>
                    <a:pt x="63" y="201"/>
                  </a:lnTo>
                  <a:lnTo>
                    <a:pt x="74" y="203"/>
                  </a:lnTo>
                  <a:lnTo>
                    <a:pt x="98" y="205"/>
                  </a:lnTo>
                  <a:lnTo>
                    <a:pt x="121" y="208"/>
                  </a:lnTo>
                  <a:lnTo>
                    <a:pt x="138" y="210"/>
                  </a:lnTo>
                  <a:lnTo>
                    <a:pt x="138" y="210"/>
                  </a:lnTo>
                  <a:lnTo>
                    <a:pt x="136" y="215"/>
                  </a:lnTo>
                  <a:lnTo>
                    <a:pt x="132" y="218"/>
                  </a:lnTo>
                  <a:lnTo>
                    <a:pt x="127" y="219"/>
                  </a:lnTo>
                  <a:lnTo>
                    <a:pt x="122" y="220"/>
                  </a:lnTo>
                  <a:lnTo>
                    <a:pt x="108" y="219"/>
                  </a:lnTo>
                  <a:lnTo>
                    <a:pt x="95" y="217"/>
                  </a:lnTo>
                  <a:lnTo>
                    <a:pt x="95" y="217"/>
                  </a:lnTo>
                  <a:lnTo>
                    <a:pt x="79" y="216"/>
                  </a:lnTo>
                  <a:lnTo>
                    <a:pt x="63" y="214"/>
                  </a:lnTo>
                  <a:lnTo>
                    <a:pt x="47" y="209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1" y="200"/>
                  </a:lnTo>
                  <a:lnTo>
                    <a:pt x="12" y="194"/>
                  </a:lnTo>
                  <a:lnTo>
                    <a:pt x="6" y="188"/>
                  </a:lnTo>
                  <a:lnTo>
                    <a:pt x="2" y="183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1" y="156"/>
                  </a:lnTo>
                  <a:lnTo>
                    <a:pt x="5" y="144"/>
                  </a:lnTo>
                  <a:lnTo>
                    <a:pt x="5" y="144"/>
                  </a:lnTo>
                  <a:lnTo>
                    <a:pt x="8" y="136"/>
                  </a:lnTo>
                  <a:lnTo>
                    <a:pt x="12" y="128"/>
                  </a:lnTo>
                  <a:lnTo>
                    <a:pt x="18" y="121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6" y="109"/>
                  </a:lnTo>
                  <a:lnTo>
                    <a:pt x="31" y="101"/>
                  </a:lnTo>
                  <a:lnTo>
                    <a:pt x="39" y="87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66" y="51"/>
                  </a:lnTo>
                  <a:lnTo>
                    <a:pt x="72" y="43"/>
                  </a:lnTo>
                  <a:lnTo>
                    <a:pt x="87" y="27"/>
                  </a:lnTo>
                  <a:lnTo>
                    <a:pt x="87" y="27"/>
                  </a:lnTo>
                  <a:lnTo>
                    <a:pt x="96" y="17"/>
                  </a:lnTo>
                  <a:lnTo>
                    <a:pt x="101" y="11"/>
                  </a:lnTo>
                  <a:lnTo>
                    <a:pt x="107" y="7"/>
                  </a:lnTo>
                  <a:lnTo>
                    <a:pt x="112" y="4"/>
                  </a:lnTo>
                  <a:lnTo>
                    <a:pt x="119" y="1"/>
                  </a:lnTo>
                  <a:lnTo>
                    <a:pt x="128" y="0"/>
                  </a:lnTo>
                  <a:lnTo>
                    <a:pt x="138" y="1"/>
                  </a:lnTo>
                  <a:lnTo>
                    <a:pt x="138" y="1"/>
                  </a:lnTo>
                  <a:lnTo>
                    <a:pt x="149" y="4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85" y="12"/>
                  </a:lnTo>
                  <a:lnTo>
                    <a:pt x="195" y="15"/>
                  </a:lnTo>
                  <a:lnTo>
                    <a:pt x="206" y="18"/>
                  </a:lnTo>
                  <a:lnTo>
                    <a:pt x="216" y="22"/>
                  </a:lnTo>
                  <a:lnTo>
                    <a:pt x="223" y="26"/>
                  </a:lnTo>
                  <a:lnTo>
                    <a:pt x="227" y="30"/>
                  </a:lnTo>
                  <a:lnTo>
                    <a:pt x="228" y="33"/>
                  </a:lnTo>
                  <a:lnTo>
                    <a:pt x="230" y="36"/>
                  </a:lnTo>
                  <a:lnTo>
                    <a:pt x="230" y="40"/>
                  </a:lnTo>
                  <a:lnTo>
                    <a:pt x="230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150"/>
            <p:cNvSpPr/>
            <p:nvPr/>
          </p:nvSpPr>
          <p:spPr bwMode="auto">
            <a:xfrm>
              <a:off x="2405063" y="1038225"/>
              <a:ext cx="57150" cy="17463"/>
            </a:xfrm>
            <a:custGeom>
              <a:avLst/>
              <a:gdLst/>
              <a:ahLst/>
              <a:cxnLst>
                <a:cxn ang="0">
                  <a:pos x="107" y="26"/>
                </a:cxn>
                <a:cxn ang="0">
                  <a:pos x="107" y="26"/>
                </a:cxn>
                <a:cxn ang="0">
                  <a:pos x="106" y="27"/>
                </a:cxn>
                <a:cxn ang="0">
                  <a:pos x="106" y="28"/>
                </a:cxn>
                <a:cxn ang="0">
                  <a:pos x="106" y="32"/>
                </a:cxn>
                <a:cxn ang="0">
                  <a:pos x="106" y="32"/>
                </a:cxn>
                <a:cxn ang="0">
                  <a:pos x="96" y="32"/>
                </a:cxn>
                <a:cxn ang="0">
                  <a:pos x="87" y="31"/>
                </a:cxn>
                <a:cxn ang="0">
                  <a:pos x="78" y="28"/>
                </a:cxn>
                <a:cxn ang="0">
                  <a:pos x="70" y="25"/>
                </a:cxn>
                <a:cxn ang="0">
                  <a:pos x="53" y="19"/>
                </a:cxn>
                <a:cxn ang="0">
                  <a:pos x="43" y="16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6" y="15"/>
                </a:cxn>
                <a:cxn ang="0">
                  <a:pos x="17" y="13"/>
                </a:cxn>
                <a:cxn ang="0">
                  <a:pos x="9" y="1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6" y="3"/>
                </a:cxn>
                <a:cxn ang="0">
                  <a:pos x="48" y="5"/>
                </a:cxn>
                <a:cxn ang="0">
                  <a:pos x="60" y="7"/>
                </a:cxn>
                <a:cxn ang="0">
                  <a:pos x="71" y="10"/>
                </a:cxn>
                <a:cxn ang="0">
                  <a:pos x="80" y="15"/>
                </a:cxn>
                <a:cxn ang="0">
                  <a:pos x="90" y="19"/>
                </a:cxn>
                <a:cxn ang="0">
                  <a:pos x="90" y="19"/>
                </a:cxn>
                <a:cxn ang="0">
                  <a:pos x="95" y="18"/>
                </a:cxn>
                <a:cxn ang="0">
                  <a:pos x="101" y="19"/>
                </a:cxn>
                <a:cxn ang="0">
                  <a:pos x="105" y="21"/>
                </a:cxn>
                <a:cxn ang="0">
                  <a:pos x="106" y="24"/>
                </a:cxn>
                <a:cxn ang="0">
                  <a:pos x="107" y="26"/>
                </a:cxn>
                <a:cxn ang="0">
                  <a:pos x="107" y="26"/>
                </a:cxn>
              </a:cxnLst>
              <a:rect l="0" t="0" r="r" b="b"/>
              <a:pathLst>
                <a:path w="107" h="32">
                  <a:moveTo>
                    <a:pt x="107" y="26"/>
                  </a:moveTo>
                  <a:lnTo>
                    <a:pt x="107" y="26"/>
                  </a:lnTo>
                  <a:lnTo>
                    <a:pt x="106" y="27"/>
                  </a:lnTo>
                  <a:lnTo>
                    <a:pt x="106" y="28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96" y="32"/>
                  </a:lnTo>
                  <a:lnTo>
                    <a:pt x="87" y="31"/>
                  </a:lnTo>
                  <a:lnTo>
                    <a:pt x="78" y="28"/>
                  </a:lnTo>
                  <a:lnTo>
                    <a:pt x="70" y="25"/>
                  </a:lnTo>
                  <a:lnTo>
                    <a:pt x="53" y="19"/>
                  </a:lnTo>
                  <a:lnTo>
                    <a:pt x="43" y="16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26" y="15"/>
                  </a:lnTo>
                  <a:lnTo>
                    <a:pt x="17" y="13"/>
                  </a:lnTo>
                  <a:lnTo>
                    <a:pt x="9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6" y="3"/>
                  </a:lnTo>
                  <a:lnTo>
                    <a:pt x="48" y="5"/>
                  </a:lnTo>
                  <a:lnTo>
                    <a:pt x="60" y="7"/>
                  </a:lnTo>
                  <a:lnTo>
                    <a:pt x="71" y="10"/>
                  </a:lnTo>
                  <a:lnTo>
                    <a:pt x="80" y="15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5" y="18"/>
                  </a:lnTo>
                  <a:lnTo>
                    <a:pt x="101" y="19"/>
                  </a:lnTo>
                  <a:lnTo>
                    <a:pt x="105" y="21"/>
                  </a:lnTo>
                  <a:lnTo>
                    <a:pt x="106" y="24"/>
                  </a:lnTo>
                  <a:lnTo>
                    <a:pt x="107" y="26"/>
                  </a:lnTo>
                  <a:lnTo>
                    <a:pt x="107" y="2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151"/>
            <p:cNvSpPr/>
            <p:nvPr/>
          </p:nvSpPr>
          <p:spPr bwMode="auto">
            <a:xfrm>
              <a:off x="2719388" y="1049338"/>
              <a:ext cx="61913" cy="61913"/>
            </a:xfrm>
            <a:custGeom>
              <a:avLst/>
              <a:gdLst/>
              <a:ahLst/>
              <a:cxnLst>
                <a:cxn ang="0">
                  <a:pos x="22" y="82"/>
                </a:cxn>
                <a:cxn ang="0">
                  <a:pos x="22" y="90"/>
                </a:cxn>
                <a:cxn ang="0">
                  <a:pos x="21" y="95"/>
                </a:cxn>
                <a:cxn ang="0">
                  <a:pos x="33" y="100"/>
                </a:cxn>
                <a:cxn ang="0">
                  <a:pos x="66" y="104"/>
                </a:cxn>
                <a:cxn ang="0">
                  <a:pos x="82" y="105"/>
                </a:cxn>
                <a:cxn ang="0">
                  <a:pos x="94" y="104"/>
                </a:cxn>
                <a:cxn ang="0">
                  <a:pos x="101" y="105"/>
                </a:cxn>
                <a:cxn ang="0">
                  <a:pos x="104" y="110"/>
                </a:cxn>
                <a:cxn ang="0">
                  <a:pos x="92" y="113"/>
                </a:cxn>
                <a:cxn ang="0">
                  <a:pos x="66" y="117"/>
                </a:cxn>
                <a:cxn ang="0">
                  <a:pos x="37" y="115"/>
                </a:cxn>
                <a:cxn ang="0">
                  <a:pos x="11" y="106"/>
                </a:cxn>
                <a:cxn ang="0">
                  <a:pos x="0" y="101"/>
                </a:cxn>
                <a:cxn ang="0">
                  <a:pos x="1" y="91"/>
                </a:cxn>
                <a:cxn ang="0">
                  <a:pos x="9" y="76"/>
                </a:cxn>
                <a:cxn ang="0">
                  <a:pos x="14" y="69"/>
                </a:cxn>
                <a:cxn ang="0">
                  <a:pos x="43" y="64"/>
                </a:cxn>
                <a:cxn ang="0">
                  <a:pos x="76" y="58"/>
                </a:cxn>
                <a:cxn ang="0">
                  <a:pos x="90" y="52"/>
                </a:cxn>
                <a:cxn ang="0">
                  <a:pos x="100" y="44"/>
                </a:cxn>
                <a:cxn ang="0">
                  <a:pos x="103" y="31"/>
                </a:cxn>
                <a:cxn ang="0">
                  <a:pos x="98" y="15"/>
                </a:cxn>
                <a:cxn ang="0">
                  <a:pos x="88" y="13"/>
                </a:cxn>
                <a:cxn ang="0">
                  <a:pos x="79" y="12"/>
                </a:cxn>
                <a:cxn ang="0">
                  <a:pos x="73" y="13"/>
                </a:cxn>
                <a:cxn ang="0">
                  <a:pos x="61" y="24"/>
                </a:cxn>
                <a:cxn ang="0">
                  <a:pos x="54" y="29"/>
                </a:cxn>
                <a:cxn ang="0">
                  <a:pos x="44" y="31"/>
                </a:cxn>
                <a:cxn ang="0">
                  <a:pos x="44" y="26"/>
                </a:cxn>
                <a:cxn ang="0">
                  <a:pos x="46" y="16"/>
                </a:cxn>
                <a:cxn ang="0">
                  <a:pos x="53" y="10"/>
                </a:cxn>
                <a:cxn ang="0">
                  <a:pos x="62" y="4"/>
                </a:cxn>
                <a:cxn ang="0">
                  <a:pos x="78" y="0"/>
                </a:cxn>
                <a:cxn ang="0">
                  <a:pos x="96" y="1"/>
                </a:cxn>
                <a:cxn ang="0">
                  <a:pos x="106" y="4"/>
                </a:cxn>
                <a:cxn ang="0">
                  <a:pos x="111" y="7"/>
                </a:cxn>
                <a:cxn ang="0">
                  <a:pos x="116" y="22"/>
                </a:cxn>
                <a:cxn ang="0">
                  <a:pos x="118" y="35"/>
                </a:cxn>
                <a:cxn ang="0">
                  <a:pos x="117" y="43"/>
                </a:cxn>
                <a:cxn ang="0">
                  <a:pos x="112" y="55"/>
                </a:cxn>
                <a:cxn ang="0">
                  <a:pos x="102" y="63"/>
                </a:cxn>
                <a:cxn ang="0">
                  <a:pos x="82" y="72"/>
                </a:cxn>
                <a:cxn ang="0">
                  <a:pos x="52" y="78"/>
                </a:cxn>
                <a:cxn ang="0">
                  <a:pos x="22" y="82"/>
                </a:cxn>
              </a:cxnLst>
              <a:rect l="0" t="0" r="r" b="b"/>
              <a:pathLst>
                <a:path w="118" h="117">
                  <a:moveTo>
                    <a:pt x="22" y="82"/>
                  </a:moveTo>
                  <a:lnTo>
                    <a:pt x="22" y="82"/>
                  </a:lnTo>
                  <a:lnTo>
                    <a:pt x="23" y="87"/>
                  </a:lnTo>
                  <a:lnTo>
                    <a:pt x="22" y="90"/>
                  </a:lnTo>
                  <a:lnTo>
                    <a:pt x="21" y="92"/>
                  </a:lnTo>
                  <a:lnTo>
                    <a:pt x="21" y="95"/>
                  </a:lnTo>
                  <a:lnTo>
                    <a:pt x="21" y="95"/>
                  </a:lnTo>
                  <a:lnTo>
                    <a:pt x="33" y="100"/>
                  </a:lnTo>
                  <a:lnTo>
                    <a:pt x="50" y="103"/>
                  </a:lnTo>
                  <a:lnTo>
                    <a:pt x="66" y="104"/>
                  </a:lnTo>
                  <a:lnTo>
                    <a:pt x="82" y="105"/>
                  </a:lnTo>
                  <a:lnTo>
                    <a:pt x="82" y="105"/>
                  </a:lnTo>
                  <a:lnTo>
                    <a:pt x="88" y="105"/>
                  </a:lnTo>
                  <a:lnTo>
                    <a:pt x="94" y="104"/>
                  </a:lnTo>
                  <a:lnTo>
                    <a:pt x="98" y="104"/>
                  </a:lnTo>
                  <a:lnTo>
                    <a:pt x="101" y="105"/>
                  </a:lnTo>
                  <a:lnTo>
                    <a:pt x="103" y="107"/>
                  </a:lnTo>
                  <a:lnTo>
                    <a:pt x="104" y="110"/>
                  </a:lnTo>
                  <a:lnTo>
                    <a:pt x="104" y="110"/>
                  </a:lnTo>
                  <a:lnTo>
                    <a:pt x="92" y="113"/>
                  </a:lnTo>
                  <a:lnTo>
                    <a:pt x="79" y="117"/>
                  </a:lnTo>
                  <a:lnTo>
                    <a:pt x="66" y="117"/>
                  </a:lnTo>
                  <a:lnTo>
                    <a:pt x="51" y="117"/>
                  </a:lnTo>
                  <a:lnTo>
                    <a:pt x="37" y="115"/>
                  </a:lnTo>
                  <a:lnTo>
                    <a:pt x="23" y="111"/>
                  </a:lnTo>
                  <a:lnTo>
                    <a:pt x="11" y="106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1" y="91"/>
                  </a:lnTo>
                  <a:lnTo>
                    <a:pt x="5" y="83"/>
                  </a:lnTo>
                  <a:lnTo>
                    <a:pt x="9" y="76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27" y="66"/>
                  </a:lnTo>
                  <a:lnTo>
                    <a:pt x="43" y="64"/>
                  </a:lnTo>
                  <a:lnTo>
                    <a:pt x="60" y="62"/>
                  </a:lnTo>
                  <a:lnTo>
                    <a:pt x="76" y="58"/>
                  </a:lnTo>
                  <a:lnTo>
                    <a:pt x="84" y="56"/>
                  </a:lnTo>
                  <a:lnTo>
                    <a:pt x="90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2" y="39"/>
                  </a:lnTo>
                  <a:lnTo>
                    <a:pt x="103" y="31"/>
                  </a:lnTo>
                  <a:lnTo>
                    <a:pt x="102" y="24"/>
                  </a:lnTo>
                  <a:lnTo>
                    <a:pt x="98" y="15"/>
                  </a:lnTo>
                  <a:lnTo>
                    <a:pt x="98" y="15"/>
                  </a:lnTo>
                  <a:lnTo>
                    <a:pt x="88" y="13"/>
                  </a:lnTo>
                  <a:lnTo>
                    <a:pt x="84" y="12"/>
                  </a:lnTo>
                  <a:lnTo>
                    <a:pt x="79" y="12"/>
                  </a:lnTo>
                  <a:lnTo>
                    <a:pt x="79" y="12"/>
                  </a:lnTo>
                  <a:lnTo>
                    <a:pt x="73" y="13"/>
                  </a:lnTo>
                  <a:lnTo>
                    <a:pt x="69" y="16"/>
                  </a:lnTo>
                  <a:lnTo>
                    <a:pt x="61" y="24"/>
                  </a:lnTo>
                  <a:lnTo>
                    <a:pt x="57" y="27"/>
                  </a:lnTo>
                  <a:lnTo>
                    <a:pt x="54" y="29"/>
                  </a:lnTo>
                  <a:lnTo>
                    <a:pt x="50" y="31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4" y="26"/>
                  </a:lnTo>
                  <a:lnTo>
                    <a:pt x="45" y="20"/>
                  </a:lnTo>
                  <a:lnTo>
                    <a:pt x="46" y="16"/>
                  </a:lnTo>
                  <a:lnTo>
                    <a:pt x="50" y="13"/>
                  </a:lnTo>
                  <a:lnTo>
                    <a:pt x="53" y="10"/>
                  </a:lnTo>
                  <a:lnTo>
                    <a:pt x="57" y="6"/>
                  </a:lnTo>
                  <a:lnTo>
                    <a:pt x="62" y="4"/>
                  </a:lnTo>
                  <a:lnTo>
                    <a:pt x="68" y="2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96" y="1"/>
                  </a:lnTo>
                  <a:lnTo>
                    <a:pt x="101" y="2"/>
                  </a:lnTo>
                  <a:lnTo>
                    <a:pt x="106" y="4"/>
                  </a:lnTo>
                  <a:lnTo>
                    <a:pt x="111" y="7"/>
                  </a:lnTo>
                  <a:lnTo>
                    <a:pt x="111" y="7"/>
                  </a:lnTo>
                  <a:lnTo>
                    <a:pt x="113" y="16"/>
                  </a:lnTo>
                  <a:lnTo>
                    <a:pt x="116" y="22"/>
                  </a:lnTo>
                  <a:lnTo>
                    <a:pt x="118" y="29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17" y="43"/>
                  </a:lnTo>
                  <a:lnTo>
                    <a:pt x="115" y="49"/>
                  </a:lnTo>
                  <a:lnTo>
                    <a:pt x="112" y="55"/>
                  </a:lnTo>
                  <a:lnTo>
                    <a:pt x="106" y="59"/>
                  </a:lnTo>
                  <a:lnTo>
                    <a:pt x="102" y="63"/>
                  </a:lnTo>
                  <a:lnTo>
                    <a:pt x="96" y="66"/>
                  </a:lnTo>
                  <a:lnTo>
                    <a:pt x="82" y="72"/>
                  </a:lnTo>
                  <a:lnTo>
                    <a:pt x="67" y="75"/>
                  </a:lnTo>
                  <a:lnTo>
                    <a:pt x="52" y="78"/>
                  </a:lnTo>
                  <a:lnTo>
                    <a:pt x="22" y="82"/>
                  </a:lnTo>
                  <a:lnTo>
                    <a:pt x="22" y="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152"/>
            <p:cNvSpPr/>
            <p:nvPr/>
          </p:nvSpPr>
          <p:spPr bwMode="auto">
            <a:xfrm>
              <a:off x="2479676" y="1055688"/>
              <a:ext cx="114300" cy="88900"/>
            </a:xfrm>
            <a:custGeom>
              <a:avLst/>
              <a:gdLst/>
              <a:ahLst/>
              <a:cxnLst>
                <a:cxn ang="0">
                  <a:pos x="59" y="7"/>
                </a:cxn>
                <a:cxn ang="0">
                  <a:pos x="52" y="30"/>
                </a:cxn>
                <a:cxn ang="0">
                  <a:pos x="52" y="36"/>
                </a:cxn>
                <a:cxn ang="0">
                  <a:pos x="89" y="20"/>
                </a:cxn>
                <a:cxn ang="0">
                  <a:pos x="115" y="17"/>
                </a:cxn>
                <a:cxn ang="0">
                  <a:pos x="135" y="23"/>
                </a:cxn>
                <a:cxn ang="0">
                  <a:pos x="142" y="43"/>
                </a:cxn>
                <a:cxn ang="0">
                  <a:pos x="151" y="47"/>
                </a:cxn>
                <a:cxn ang="0">
                  <a:pos x="186" y="39"/>
                </a:cxn>
                <a:cxn ang="0">
                  <a:pos x="205" y="43"/>
                </a:cxn>
                <a:cxn ang="0">
                  <a:pos x="216" y="54"/>
                </a:cxn>
                <a:cxn ang="0">
                  <a:pos x="215" y="79"/>
                </a:cxn>
                <a:cxn ang="0">
                  <a:pos x="207" y="96"/>
                </a:cxn>
                <a:cxn ang="0">
                  <a:pos x="185" y="140"/>
                </a:cxn>
                <a:cxn ang="0">
                  <a:pos x="176" y="165"/>
                </a:cxn>
                <a:cxn ang="0">
                  <a:pos x="168" y="167"/>
                </a:cxn>
                <a:cxn ang="0">
                  <a:pos x="162" y="165"/>
                </a:cxn>
                <a:cxn ang="0">
                  <a:pos x="161" y="157"/>
                </a:cxn>
                <a:cxn ang="0">
                  <a:pos x="170" y="146"/>
                </a:cxn>
                <a:cxn ang="0">
                  <a:pos x="186" y="112"/>
                </a:cxn>
                <a:cxn ang="0">
                  <a:pos x="202" y="79"/>
                </a:cxn>
                <a:cxn ang="0">
                  <a:pos x="202" y="64"/>
                </a:cxn>
                <a:cxn ang="0">
                  <a:pos x="190" y="50"/>
                </a:cxn>
                <a:cxn ang="0">
                  <a:pos x="164" y="55"/>
                </a:cxn>
                <a:cxn ang="0">
                  <a:pos x="133" y="73"/>
                </a:cxn>
                <a:cxn ang="0">
                  <a:pos x="112" y="112"/>
                </a:cxn>
                <a:cxn ang="0">
                  <a:pos x="103" y="129"/>
                </a:cxn>
                <a:cxn ang="0">
                  <a:pos x="92" y="136"/>
                </a:cxn>
                <a:cxn ang="0">
                  <a:pos x="91" y="122"/>
                </a:cxn>
                <a:cxn ang="0">
                  <a:pos x="120" y="71"/>
                </a:cxn>
                <a:cxn ang="0">
                  <a:pos x="126" y="51"/>
                </a:cxn>
                <a:cxn ang="0">
                  <a:pos x="123" y="29"/>
                </a:cxn>
                <a:cxn ang="0">
                  <a:pos x="97" y="30"/>
                </a:cxn>
                <a:cxn ang="0">
                  <a:pos x="68" y="43"/>
                </a:cxn>
                <a:cxn ang="0">
                  <a:pos x="40" y="62"/>
                </a:cxn>
                <a:cxn ang="0">
                  <a:pos x="34" y="77"/>
                </a:cxn>
                <a:cxn ang="0">
                  <a:pos x="20" y="107"/>
                </a:cxn>
                <a:cxn ang="0">
                  <a:pos x="9" y="119"/>
                </a:cxn>
                <a:cxn ang="0">
                  <a:pos x="0" y="115"/>
                </a:cxn>
                <a:cxn ang="0">
                  <a:pos x="26" y="61"/>
                </a:cxn>
                <a:cxn ang="0">
                  <a:pos x="42" y="19"/>
                </a:cxn>
                <a:cxn ang="0">
                  <a:pos x="50" y="2"/>
                </a:cxn>
                <a:cxn ang="0">
                  <a:pos x="52" y="0"/>
                </a:cxn>
                <a:cxn ang="0">
                  <a:pos x="59" y="3"/>
                </a:cxn>
              </a:cxnLst>
              <a:rect l="0" t="0" r="r" b="b"/>
              <a:pathLst>
                <a:path w="216" h="168">
                  <a:moveTo>
                    <a:pt x="59" y="3"/>
                  </a:moveTo>
                  <a:lnTo>
                    <a:pt x="59" y="3"/>
                  </a:lnTo>
                  <a:lnTo>
                    <a:pt x="59" y="7"/>
                  </a:lnTo>
                  <a:lnTo>
                    <a:pt x="58" y="13"/>
                  </a:lnTo>
                  <a:lnTo>
                    <a:pt x="55" y="21"/>
                  </a:lnTo>
                  <a:lnTo>
                    <a:pt x="52" y="30"/>
                  </a:lnTo>
                  <a:lnTo>
                    <a:pt x="49" y="39"/>
                  </a:lnTo>
                  <a:lnTo>
                    <a:pt x="49" y="39"/>
                  </a:lnTo>
                  <a:lnTo>
                    <a:pt x="52" y="36"/>
                  </a:lnTo>
                  <a:lnTo>
                    <a:pt x="58" y="32"/>
                  </a:lnTo>
                  <a:lnTo>
                    <a:pt x="72" y="25"/>
                  </a:lnTo>
                  <a:lnTo>
                    <a:pt x="89" y="20"/>
                  </a:lnTo>
                  <a:lnTo>
                    <a:pt x="98" y="18"/>
                  </a:lnTo>
                  <a:lnTo>
                    <a:pt x="106" y="17"/>
                  </a:lnTo>
                  <a:lnTo>
                    <a:pt x="115" y="17"/>
                  </a:lnTo>
                  <a:lnTo>
                    <a:pt x="122" y="18"/>
                  </a:lnTo>
                  <a:lnTo>
                    <a:pt x="130" y="20"/>
                  </a:lnTo>
                  <a:lnTo>
                    <a:pt x="135" y="23"/>
                  </a:lnTo>
                  <a:lnTo>
                    <a:pt x="140" y="28"/>
                  </a:lnTo>
                  <a:lnTo>
                    <a:pt x="142" y="34"/>
                  </a:lnTo>
                  <a:lnTo>
                    <a:pt x="142" y="43"/>
                  </a:lnTo>
                  <a:lnTo>
                    <a:pt x="140" y="52"/>
                  </a:lnTo>
                  <a:lnTo>
                    <a:pt x="140" y="52"/>
                  </a:lnTo>
                  <a:lnTo>
                    <a:pt x="151" y="47"/>
                  </a:lnTo>
                  <a:lnTo>
                    <a:pt x="165" y="43"/>
                  </a:lnTo>
                  <a:lnTo>
                    <a:pt x="179" y="39"/>
                  </a:lnTo>
                  <a:lnTo>
                    <a:pt x="186" y="39"/>
                  </a:lnTo>
                  <a:lnTo>
                    <a:pt x="193" y="39"/>
                  </a:lnTo>
                  <a:lnTo>
                    <a:pt x="200" y="40"/>
                  </a:lnTo>
                  <a:lnTo>
                    <a:pt x="205" y="43"/>
                  </a:lnTo>
                  <a:lnTo>
                    <a:pt x="209" y="45"/>
                  </a:lnTo>
                  <a:lnTo>
                    <a:pt x="213" y="49"/>
                  </a:lnTo>
                  <a:lnTo>
                    <a:pt x="216" y="54"/>
                  </a:lnTo>
                  <a:lnTo>
                    <a:pt x="217" y="61"/>
                  </a:lnTo>
                  <a:lnTo>
                    <a:pt x="217" y="69"/>
                  </a:lnTo>
                  <a:lnTo>
                    <a:pt x="215" y="79"/>
                  </a:lnTo>
                  <a:lnTo>
                    <a:pt x="215" y="79"/>
                  </a:lnTo>
                  <a:lnTo>
                    <a:pt x="211" y="86"/>
                  </a:lnTo>
                  <a:lnTo>
                    <a:pt x="207" y="96"/>
                  </a:lnTo>
                  <a:lnTo>
                    <a:pt x="196" y="115"/>
                  </a:lnTo>
                  <a:lnTo>
                    <a:pt x="196" y="115"/>
                  </a:lnTo>
                  <a:lnTo>
                    <a:pt x="185" y="140"/>
                  </a:lnTo>
                  <a:lnTo>
                    <a:pt x="180" y="152"/>
                  </a:lnTo>
                  <a:lnTo>
                    <a:pt x="176" y="165"/>
                  </a:lnTo>
                  <a:lnTo>
                    <a:pt x="176" y="165"/>
                  </a:lnTo>
                  <a:lnTo>
                    <a:pt x="173" y="165"/>
                  </a:lnTo>
                  <a:lnTo>
                    <a:pt x="171" y="166"/>
                  </a:lnTo>
                  <a:lnTo>
                    <a:pt x="168" y="167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2" y="165"/>
                  </a:lnTo>
                  <a:lnTo>
                    <a:pt x="161" y="163"/>
                  </a:lnTo>
                  <a:lnTo>
                    <a:pt x="160" y="159"/>
                  </a:lnTo>
                  <a:lnTo>
                    <a:pt x="161" y="157"/>
                  </a:lnTo>
                  <a:lnTo>
                    <a:pt x="165" y="153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4" y="140"/>
                  </a:lnTo>
                  <a:lnTo>
                    <a:pt x="178" y="131"/>
                  </a:lnTo>
                  <a:lnTo>
                    <a:pt x="186" y="112"/>
                  </a:lnTo>
                  <a:lnTo>
                    <a:pt x="193" y="93"/>
                  </a:lnTo>
                  <a:lnTo>
                    <a:pt x="197" y="85"/>
                  </a:lnTo>
                  <a:lnTo>
                    <a:pt x="202" y="79"/>
                  </a:lnTo>
                  <a:lnTo>
                    <a:pt x="202" y="79"/>
                  </a:lnTo>
                  <a:lnTo>
                    <a:pt x="202" y="71"/>
                  </a:lnTo>
                  <a:lnTo>
                    <a:pt x="202" y="64"/>
                  </a:lnTo>
                  <a:lnTo>
                    <a:pt x="198" y="52"/>
                  </a:lnTo>
                  <a:lnTo>
                    <a:pt x="198" y="52"/>
                  </a:lnTo>
                  <a:lnTo>
                    <a:pt x="190" y="50"/>
                  </a:lnTo>
                  <a:lnTo>
                    <a:pt x="181" y="50"/>
                  </a:lnTo>
                  <a:lnTo>
                    <a:pt x="173" y="52"/>
                  </a:lnTo>
                  <a:lnTo>
                    <a:pt x="164" y="55"/>
                  </a:lnTo>
                  <a:lnTo>
                    <a:pt x="148" y="64"/>
                  </a:lnTo>
                  <a:lnTo>
                    <a:pt x="133" y="73"/>
                  </a:lnTo>
                  <a:lnTo>
                    <a:pt x="133" y="73"/>
                  </a:lnTo>
                  <a:lnTo>
                    <a:pt x="130" y="82"/>
                  </a:lnTo>
                  <a:lnTo>
                    <a:pt x="123" y="92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07" y="121"/>
                  </a:lnTo>
                  <a:lnTo>
                    <a:pt x="103" y="129"/>
                  </a:lnTo>
                  <a:lnTo>
                    <a:pt x="101" y="134"/>
                  </a:lnTo>
                  <a:lnTo>
                    <a:pt x="97" y="136"/>
                  </a:lnTo>
                  <a:lnTo>
                    <a:pt x="92" y="136"/>
                  </a:lnTo>
                  <a:lnTo>
                    <a:pt x="86" y="135"/>
                  </a:lnTo>
                  <a:lnTo>
                    <a:pt x="86" y="135"/>
                  </a:lnTo>
                  <a:lnTo>
                    <a:pt x="91" y="122"/>
                  </a:lnTo>
                  <a:lnTo>
                    <a:pt x="98" y="109"/>
                  </a:lnTo>
                  <a:lnTo>
                    <a:pt x="114" y="84"/>
                  </a:lnTo>
                  <a:lnTo>
                    <a:pt x="120" y="71"/>
                  </a:lnTo>
                  <a:lnTo>
                    <a:pt x="122" y="65"/>
                  </a:lnTo>
                  <a:lnTo>
                    <a:pt x="125" y="58"/>
                  </a:lnTo>
                  <a:lnTo>
                    <a:pt x="126" y="51"/>
                  </a:lnTo>
                  <a:lnTo>
                    <a:pt x="127" y="44"/>
                  </a:lnTo>
                  <a:lnTo>
                    <a:pt x="126" y="36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09" y="28"/>
                  </a:lnTo>
                  <a:lnTo>
                    <a:pt x="97" y="30"/>
                  </a:lnTo>
                  <a:lnTo>
                    <a:pt x="86" y="33"/>
                  </a:lnTo>
                  <a:lnTo>
                    <a:pt x="76" y="37"/>
                  </a:lnTo>
                  <a:lnTo>
                    <a:pt x="68" y="43"/>
                  </a:lnTo>
                  <a:lnTo>
                    <a:pt x="59" y="49"/>
                  </a:lnTo>
                  <a:lnTo>
                    <a:pt x="51" y="55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7" y="69"/>
                  </a:lnTo>
                  <a:lnTo>
                    <a:pt x="34" y="77"/>
                  </a:lnTo>
                  <a:lnTo>
                    <a:pt x="27" y="93"/>
                  </a:lnTo>
                  <a:lnTo>
                    <a:pt x="24" y="100"/>
                  </a:lnTo>
                  <a:lnTo>
                    <a:pt x="20" y="107"/>
                  </a:lnTo>
                  <a:lnTo>
                    <a:pt x="14" y="113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6" y="119"/>
                  </a:lnTo>
                  <a:lnTo>
                    <a:pt x="5" y="118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13" y="88"/>
                  </a:lnTo>
                  <a:lnTo>
                    <a:pt x="26" y="61"/>
                  </a:lnTo>
                  <a:lnTo>
                    <a:pt x="31" y="48"/>
                  </a:lnTo>
                  <a:lnTo>
                    <a:pt x="38" y="33"/>
                  </a:lnTo>
                  <a:lnTo>
                    <a:pt x="42" y="19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50" y="2"/>
                  </a:lnTo>
                  <a:lnTo>
                    <a:pt x="51" y="1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1"/>
                  </a:lnTo>
                  <a:lnTo>
                    <a:pt x="59" y="3"/>
                  </a:lnTo>
                  <a:lnTo>
                    <a:pt x="59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153"/>
            <p:cNvSpPr/>
            <p:nvPr/>
          </p:nvSpPr>
          <p:spPr bwMode="auto">
            <a:xfrm>
              <a:off x="2397126" y="1065213"/>
              <a:ext cx="57150" cy="14288"/>
            </a:xfrm>
            <a:custGeom>
              <a:avLst/>
              <a:gdLst/>
              <a:ahLst/>
              <a:cxnLst>
                <a:cxn ang="0">
                  <a:pos x="106" y="25"/>
                </a:cxn>
                <a:cxn ang="0">
                  <a:pos x="106" y="25"/>
                </a:cxn>
                <a:cxn ang="0">
                  <a:pos x="103" y="27"/>
                </a:cxn>
                <a:cxn ang="0">
                  <a:pos x="100" y="27"/>
                </a:cxn>
                <a:cxn ang="0">
                  <a:pos x="97" y="27"/>
                </a:cxn>
                <a:cxn ang="0">
                  <a:pos x="93" y="26"/>
                </a:cxn>
                <a:cxn ang="0">
                  <a:pos x="87" y="22"/>
                </a:cxn>
                <a:cxn ang="0">
                  <a:pos x="80" y="19"/>
                </a:cxn>
                <a:cxn ang="0">
                  <a:pos x="80" y="19"/>
                </a:cxn>
                <a:cxn ang="0">
                  <a:pos x="77" y="19"/>
                </a:cxn>
                <a:cxn ang="0">
                  <a:pos x="73" y="20"/>
                </a:cxn>
                <a:cxn ang="0">
                  <a:pos x="70" y="21"/>
                </a:cxn>
                <a:cxn ang="0">
                  <a:pos x="67" y="21"/>
                </a:cxn>
                <a:cxn ang="0">
                  <a:pos x="67" y="21"/>
                </a:cxn>
                <a:cxn ang="0">
                  <a:pos x="61" y="20"/>
                </a:cxn>
                <a:cxn ang="0">
                  <a:pos x="56" y="18"/>
                </a:cxn>
                <a:cxn ang="0">
                  <a:pos x="45" y="15"/>
                </a:cxn>
                <a:cxn ang="0">
                  <a:pos x="45" y="15"/>
                </a:cxn>
                <a:cxn ang="0">
                  <a:pos x="32" y="13"/>
                </a:cxn>
                <a:cxn ang="0">
                  <a:pos x="19" y="12"/>
                </a:cxn>
                <a:cxn ang="0">
                  <a:pos x="13" y="11"/>
                </a:cxn>
                <a:cxn ang="0">
                  <a:pos x="8" y="9"/>
                </a:cxn>
                <a:cxn ang="0">
                  <a:pos x="2" y="5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3" y="0"/>
                </a:cxn>
                <a:cxn ang="0">
                  <a:pos x="24" y="0"/>
                </a:cxn>
                <a:cxn ang="0">
                  <a:pos x="34" y="1"/>
                </a:cxn>
                <a:cxn ang="0">
                  <a:pos x="44" y="2"/>
                </a:cxn>
                <a:cxn ang="0">
                  <a:pos x="63" y="7"/>
                </a:cxn>
                <a:cxn ang="0">
                  <a:pos x="82" y="11"/>
                </a:cxn>
                <a:cxn ang="0">
                  <a:pos x="82" y="11"/>
                </a:cxn>
                <a:cxn ang="0">
                  <a:pos x="91" y="11"/>
                </a:cxn>
                <a:cxn ang="0">
                  <a:pos x="99" y="13"/>
                </a:cxn>
                <a:cxn ang="0">
                  <a:pos x="102" y="14"/>
                </a:cxn>
                <a:cxn ang="0">
                  <a:pos x="104" y="16"/>
                </a:cxn>
                <a:cxn ang="0">
                  <a:pos x="105" y="20"/>
                </a:cxn>
                <a:cxn ang="0">
                  <a:pos x="106" y="25"/>
                </a:cxn>
                <a:cxn ang="0">
                  <a:pos x="106" y="25"/>
                </a:cxn>
              </a:cxnLst>
              <a:rect l="0" t="0" r="r" b="b"/>
              <a:pathLst>
                <a:path w="105" h="27">
                  <a:moveTo>
                    <a:pt x="106" y="25"/>
                  </a:moveTo>
                  <a:lnTo>
                    <a:pt x="106" y="25"/>
                  </a:lnTo>
                  <a:lnTo>
                    <a:pt x="103" y="27"/>
                  </a:lnTo>
                  <a:lnTo>
                    <a:pt x="100" y="27"/>
                  </a:lnTo>
                  <a:lnTo>
                    <a:pt x="97" y="27"/>
                  </a:lnTo>
                  <a:lnTo>
                    <a:pt x="93" y="26"/>
                  </a:lnTo>
                  <a:lnTo>
                    <a:pt x="87" y="22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77" y="19"/>
                  </a:lnTo>
                  <a:lnTo>
                    <a:pt x="73" y="20"/>
                  </a:lnTo>
                  <a:lnTo>
                    <a:pt x="70" y="21"/>
                  </a:lnTo>
                  <a:lnTo>
                    <a:pt x="67" y="21"/>
                  </a:lnTo>
                  <a:lnTo>
                    <a:pt x="67" y="21"/>
                  </a:lnTo>
                  <a:lnTo>
                    <a:pt x="61" y="20"/>
                  </a:lnTo>
                  <a:lnTo>
                    <a:pt x="56" y="18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32" y="13"/>
                  </a:lnTo>
                  <a:lnTo>
                    <a:pt x="19" y="12"/>
                  </a:lnTo>
                  <a:lnTo>
                    <a:pt x="13" y="11"/>
                  </a:lnTo>
                  <a:lnTo>
                    <a:pt x="8" y="9"/>
                  </a:lnTo>
                  <a:lnTo>
                    <a:pt x="2" y="5"/>
                  </a:lnTo>
                  <a:lnTo>
                    <a:pt x="0" y="1"/>
                  </a:lnTo>
                  <a:lnTo>
                    <a:pt x="0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3" y="0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4" y="2"/>
                  </a:lnTo>
                  <a:lnTo>
                    <a:pt x="63" y="7"/>
                  </a:lnTo>
                  <a:lnTo>
                    <a:pt x="82" y="11"/>
                  </a:lnTo>
                  <a:lnTo>
                    <a:pt x="82" y="11"/>
                  </a:lnTo>
                  <a:lnTo>
                    <a:pt x="91" y="11"/>
                  </a:lnTo>
                  <a:lnTo>
                    <a:pt x="99" y="13"/>
                  </a:lnTo>
                  <a:lnTo>
                    <a:pt x="102" y="14"/>
                  </a:lnTo>
                  <a:lnTo>
                    <a:pt x="104" y="16"/>
                  </a:lnTo>
                  <a:lnTo>
                    <a:pt x="105" y="20"/>
                  </a:lnTo>
                  <a:lnTo>
                    <a:pt x="106" y="25"/>
                  </a:lnTo>
                  <a:lnTo>
                    <a:pt x="106" y="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154"/>
            <p:cNvSpPr/>
            <p:nvPr/>
          </p:nvSpPr>
          <p:spPr bwMode="auto">
            <a:xfrm>
              <a:off x="2686050" y="1093788"/>
              <a:ext cx="63501" cy="69850"/>
            </a:xfrm>
            <a:custGeom>
              <a:avLst/>
              <a:gdLst/>
              <a:ahLst/>
              <a:cxnLst>
                <a:cxn ang="0">
                  <a:pos x="118" y="22"/>
                </a:cxn>
                <a:cxn ang="0">
                  <a:pos x="114" y="26"/>
                </a:cxn>
                <a:cxn ang="0">
                  <a:pos x="106" y="28"/>
                </a:cxn>
                <a:cxn ang="0">
                  <a:pos x="104" y="26"/>
                </a:cxn>
                <a:cxn ang="0">
                  <a:pos x="102" y="21"/>
                </a:cxn>
                <a:cxn ang="0">
                  <a:pos x="100" y="15"/>
                </a:cxn>
                <a:cxn ang="0">
                  <a:pos x="98" y="12"/>
                </a:cxn>
                <a:cxn ang="0">
                  <a:pos x="94" y="10"/>
                </a:cxn>
                <a:cxn ang="0">
                  <a:pos x="76" y="11"/>
                </a:cxn>
                <a:cxn ang="0">
                  <a:pos x="54" y="15"/>
                </a:cxn>
                <a:cxn ang="0">
                  <a:pos x="40" y="20"/>
                </a:cxn>
                <a:cxn ang="0">
                  <a:pos x="35" y="25"/>
                </a:cxn>
                <a:cxn ang="0">
                  <a:pos x="26" y="33"/>
                </a:cxn>
                <a:cxn ang="0">
                  <a:pos x="21" y="45"/>
                </a:cxn>
                <a:cxn ang="0">
                  <a:pos x="14" y="71"/>
                </a:cxn>
                <a:cxn ang="0">
                  <a:pos x="14" y="85"/>
                </a:cxn>
                <a:cxn ang="0">
                  <a:pos x="17" y="98"/>
                </a:cxn>
                <a:cxn ang="0">
                  <a:pos x="24" y="108"/>
                </a:cxn>
                <a:cxn ang="0">
                  <a:pos x="35" y="115"/>
                </a:cxn>
                <a:cxn ang="0">
                  <a:pos x="40" y="117"/>
                </a:cxn>
                <a:cxn ang="0">
                  <a:pos x="57" y="119"/>
                </a:cxn>
                <a:cxn ang="0">
                  <a:pos x="81" y="115"/>
                </a:cxn>
                <a:cxn ang="0">
                  <a:pos x="102" y="106"/>
                </a:cxn>
                <a:cxn ang="0">
                  <a:pos x="116" y="90"/>
                </a:cxn>
                <a:cxn ang="0">
                  <a:pos x="118" y="94"/>
                </a:cxn>
                <a:cxn ang="0">
                  <a:pos x="119" y="100"/>
                </a:cxn>
                <a:cxn ang="0">
                  <a:pos x="117" y="107"/>
                </a:cxn>
                <a:cxn ang="0">
                  <a:pos x="108" y="116"/>
                </a:cxn>
                <a:cxn ang="0">
                  <a:pos x="91" y="126"/>
                </a:cxn>
                <a:cxn ang="0">
                  <a:pos x="76" y="131"/>
                </a:cxn>
                <a:cxn ang="0">
                  <a:pos x="69" y="132"/>
                </a:cxn>
                <a:cxn ang="0">
                  <a:pos x="53" y="132"/>
                </a:cxn>
                <a:cxn ang="0">
                  <a:pos x="39" y="129"/>
                </a:cxn>
                <a:cxn ang="0">
                  <a:pos x="26" y="124"/>
                </a:cxn>
                <a:cxn ang="0">
                  <a:pos x="15" y="115"/>
                </a:cxn>
                <a:cxn ang="0">
                  <a:pos x="8" y="104"/>
                </a:cxn>
                <a:cxn ang="0">
                  <a:pos x="2" y="91"/>
                </a:cxn>
                <a:cxn ang="0">
                  <a:pos x="0" y="73"/>
                </a:cxn>
                <a:cxn ang="0">
                  <a:pos x="1" y="65"/>
                </a:cxn>
                <a:cxn ang="0">
                  <a:pos x="5" y="49"/>
                </a:cxn>
                <a:cxn ang="0">
                  <a:pos x="13" y="33"/>
                </a:cxn>
                <a:cxn ang="0">
                  <a:pos x="25" y="18"/>
                </a:cxn>
                <a:cxn ang="0">
                  <a:pos x="40" y="7"/>
                </a:cxn>
                <a:cxn ang="0">
                  <a:pos x="51" y="4"/>
                </a:cxn>
                <a:cxn ang="0">
                  <a:pos x="75" y="0"/>
                </a:cxn>
                <a:cxn ang="0">
                  <a:pos x="98" y="2"/>
                </a:cxn>
                <a:cxn ang="0">
                  <a:pos x="107" y="6"/>
                </a:cxn>
                <a:cxn ang="0">
                  <a:pos x="115" y="12"/>
                </a:cxn>
                <a:cxn ang="0">
                  <a:pos x="118" y="22"/>
                </a:cxn>
              </a:cxnLst>
              <a:rect l="0" t="0" r="r" b="b"/>
              <a:pathLst>
                <a:path w="119" h="132">
                  <a:moveTo>
                    <a:pt x="118" y="22"/>
                  </a:moveTo>
                  <a:lnTo>
                    <a:pt x="118" y="22"/>
                  </a:lnTo>
                  <a:lnTo>
                    <a:pt x="117" y="24"/>
                  </a:lnTo>
                  <a:lnTo>
                    <a:pt x="114" y="26"/>
                  </a:lnTo>
                  <a:lnTo>
                    <a:pt x="111" y="27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04" y="26"/>
                  </a:lnTo>
                  <a:lnTo>
                    <a:pt x="103" y="25"/>
                  </a:lnTo>
                  <a:lnTo>
                    <a:pt x="102" y="21"/>
                  </a:lnTo>
                  <a:lnTo>
                    <a:pt x="101" y="17"/>
                  </a:lnTo>
                  <a:lnTo>
                    <a:pt x="100" y="15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76" y="11"/>
                  </a:lnTo>
                  <a:lnTo>
                    <a:pt x="60" y="12"/>
                  </a:lnTo>
                  <a:lnTo>
                    <a:pt x="54" y="15"/>
                  </a:lnTo>
                  <a:lnTo>
                    <a:pt x="46" y="17"/>
                  </a:lnTo>
                  <a:lnTo>
                    <a:pt x="40" y="20"/>
                  </a:lnTo>
                  <a:lnTo>
                    <a:pt x="35" y="25"/>
                  </a:lnTo>
                  <a:lnTo>
                    <a:pt x="35" y="25"/>
                  </a:lnTo>
                  <a:lnTo>
                    <a:pt x="30" y="28"/>
                  </a:lnTo>
                  <a:lnTo>
                    <a:pt x="26" y="33"/>
                  </a:lnTo>
                  <a:lnTo>
                    <a:pt x="23" y="38"/>
                  </a:lnTo>
                  <a:lnTo>
                    <a:pt x="21" y="45"/>
                  </a:lnTo>
                  <a:lnTo>
                    <a:pt x="16" y="57"/>
                  </a:lnTo>
                  <a:lnTo>
                    <a:pt x="14" y="71"/>
                  </a:lnTo>
                  <a:lnTo>
                    <a:pt x="14" y="79"/>
                  </a:lnTo>
                  <a:lnTo>
                    <a:pt x="14" y="85"/>
                  </a:lnTo>
                  <a:lnTo>
                    <a:pt x="15" y="92"/>
                  </a:lnTo>
                  <a:lnTo>
                    <a:pt x="17" y="98"/>
                  </a:lnTo>
                  <a:lnTo>
                    <a:pt x="21" y="103"/>
                  </a:lnTo>
                  <a:lnTo>
                    <a:pt x="24" y="108"/>
                  </a:lnTo>
                  <a:lnTo>
                    <a:pt x="29" y="112"/>
                  </a:lnTo>
                  <a:lnTo>
                    <a:pt x="35" y="115"/>
                  </a:lnTo>
                  <a:lnTo>
                    <a:pt x="35" y="115"/>
                  </a:lnTo>
                  <a:lnTo>
                    <a:pt x="40" y="117"/>
                  </a:lnTo>
                  <a:lnTo>
                    <a:pt x="45" y="118"/>
                  </a:lnTo>
                  <a:lnTo>
                    <a:pt x="57" y="119"/>
                  </a:lnTo>
                  <a:lnTo>
                    <a:pt x="69" y="118"/>
                  </a:lnTo>
                  <a:lnTo>
                    <a:pt x="81" y="115"/>
                  </a:lnTo>
                  <a:lnTo>
                    <a:pt x="92" y="111"/>
                  </a:lnTo>
                  <a:lnTo>
                    <a:pt x="102" y="106"/>
                  </a:lnTo>
                  <a:lnTo>
                    <a:pt x="111" y="98"/>
                  </a:lnTo>
                  <a:lnTo>
                    <a:pt x="116" y="90"/>
                  </a:lnTo>
                  <a:lnTo>
                    <a:pt x="116" y="90"/>
                  </a:lnTo>
                  <a:lnTo>
                    <a:pt x="118" y="94"/>
                  </a:lnTo>
                  <a:lnTo>
                    <a:pt x="119" y="97"/>
                  </a:lnTo>
                  <a:lnTo>
                    <a:pt x="119" y="100"/>
                  </a:lnTo>
                  <a:lnTo>
                    <a:pt x="119" y="103"/>
                  </a:lnTo>
                  <a:lnTo>
                    <a:pt x="117" y="107"/>
                  </a:lnTo>
                  <a:lnTo>
                    <a:pt x="115" y="110"/>
                  </a:lnTo>
                  <a:lnTo>
                    <a:pt x="108" y="116"/>
                  </a:lnTo>
                  <a:lnTo>
                    <a:pt x="100" y="122"/>
                  </a:lnTo>
                  <a:lnTo>
                    <a:pt x="91" y="126"/>
                  </a:lnTo>
                  <a:lnTo>
                    <a:pt x="84" y="129"/>
                  </a:lnTo>
                  <a:lnTo>
                    <a:pt x="76" y="131"/>
                  </a:lnTo>
                  <a:lnTo>
                    <a:pt x="76" y="131"/>
                  </a:lnTo>
                  <a:lnTo>
                    <a:pt x="69" y="132"/>
                  </a:lnTo>
                  <a:lnTo>
                    <a:pt x="60" y="132"/>
                  </a:lnTo>
                  <a:lnTo>
                    <a:pt x="53" y="132"/>
                  </a:lnTo>
                  <a:lnTo>
                    <a:pt x="45" y="131"/>
                  </a:lnTo>
                  <a:lnTo>
                    <a:pt x="39" y="129"/>
                  </a:lnTo>
                  <a:lnTo>
                    <a:pt x="31" y="127"/>
                  </a:lnTo>
                  <a:lnTo>
                    <a:pt x="26" y="124"/>
                  </a:lnTo>
                  <a:lnTo>
                    <a:pt x="21" y="119"/>
                  </a:lnTo>
                  <a:lnTo>
                    <a:pt x="15" y="115"/>
                  </a:lnTo>
                  <a:lnTo>
                    <a:pt x="11" y="110"/>
                  </a:lnTo>
                  <a:lnTo>
                    <a:pt x="8" y="104"/>
                  </a:lnTo>
                  <a:lnTo>
                    <a:pt x="5" y="97"/>
                  </a:lnTo>
                  <a:lnTo>
                    <a:pt x="2" y="91"/>
                  </a:lnTo>
                  <a:lnTo>
                    <a:pt x="1" y="82"/>
                  </a:lnTo>
                  <a:lnTo>
                    <a:pt x="0" y="73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2" y="56"/>
                  </a:lnTo>
                  <a:lnTo>
                    <a:pt x="5" y="49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8" y="25"/>
                  </a:lnTo>
                  <a:lnTo>
                    <a:pt x="25" y="18"/>
                  </a:lnTo>
                  <a:lnTo>
                    <a:pt x="32" y="12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51" y="4"/>
                  </a:lnTo>
                  <a:lnTo>
                    <a:pt x="62" y="1"/>
                  </a:lnTo>
                  <a:lnTo>
                    <a:pt x="75" y="0"/>
                  </a:lnTo>
                  <a:lnTo>
                    <a:pt x="87" y="0"/>
                  </a:lnTo>
                  <a:lnTo>
                    <a:pt x="98" y="2"/>
                  </a:lnTo>
                  <a:lnTo>
                    <a:pt x="103" y="4"/>
                  </a:lnTo>
                  <a:lnTo>
                    <a:pt x="107" y="6"/>
                  </a:lnTo>
                  <a:lnTo>
                    <a:pt x="112" y="9"/>
                  </a:lnTo>
                  <a:lnTo>
                    <a:pt x="115" y="12"/>
                  </a:lnTo>
                  <a:lnTo>
                    <a:pt x="117" y="17"/>
                  </a:lnTo>
                  <a:lnTo>
                    <a:pt x="118" y="22"/>
                  </a:lnTo>
                  <a:lnTo>
                    <a:pt x="118" y="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155"/>
            <p:cNvSpPr>
              <a:spLocks noEditPoints="1"/>
            </p:cNvSpPr>
            <p:nvPr/>
          </p:nvSpPr>
          <p:spPr bwMode="auto">
            <a:xfrm>
              <a:off x="2071688" y="881063"/>
              <a:ext cx="871538" cy="463550"/>
            </a:xfrm>
            <a:custGeom>
              <a:avLst/>
              <a:gdLst/>
              <a:ahLst/>
              <a:cxnLst>
                <a:cxn ang="0">
                  <a:pos x="183" y="382"/>
                </a:cxn>
                <a:cxn ang="0">
                  <a:pos x="153" y="348"/>
                </a:cxn>
                <a:cxn ang="0">
                  <a:pos x="98" y="335"/>
                </a:cxn>
                <a:cxn ang="0">
                  <a:pos x="153" y="232"/>
                </a:cxn>
                <a:cxn ang="0">
                  <a:pos x="235" y="258"/>
                </a:cxn>
                <a:cxn ang="0">
                  <a:pos x="207" y="213"/>
                </a:cxn>
                <a:cxn ang="0">
                  <a:pos x="145" y="196"/>
                </a:cxn>
                <a:cxn ang="0">
                  <a:pos x="202" y="123"/>
                </a:cxn>
                <a:cxn ang="0">
                  <a:pos x="246" y="152"/>
                </a:cxn>
                <a:cxn ang="0">
                  <a:pos x="268" y="82"/>
                </a:cxn>
                <a:cxn ang="0">
                  <a:pos x="207" y="66"/>
                </a:cxn>
                <a:cxn ang="0">
                  <a:pos x="586" y="64"/>
                </a:cxn>
                <a:cxn ang="0">
                  <a:pos x="974" y="140"/>
                </a:cxn>
                <a:cxn ang="0">
                  <a:pos x="1637" y="309"/>
                </a:cxn>
                <a:cxn ang="0">
                  <a:pos x="1477" y="640"/>
                </a:cxn>
                <a:cxn ang="0">
                  <a:pos x="1356" y="868"/>
                </a:cxn>
                <a:cxn ang="0">
                  <a:pos x="929" y="811"/>
                </a:cxn>
                <a:cxn ang="0">
                  <a:pos x="583" y="739"/>
                </a:cxn>
                <a:cxn ang="0">
                  <a:pos x="124" y="634"/>
                </a:cxn>
                <a:cxn ang="0">
                  <a:pos x="18" y="563"/>
                </a:cxn>
                <a:cxn ang="0">
                  <a:pos x="108" y="506"/>
                </a:cxn>
                <a:cxn ang="0">
                  <a:pos x="156" y="484"/>
                </a:cxn>
                <a:cxn ang="0">
                  <a:pos x="101" y="475"/>
                </a:cxn>
                <a:cxn ang="0">
                  <a:pos x="64" y="435"/>
                </a:cxn>
                <a:cxn ang="0">
                  <a:pos x="106" y="455"/>
                </a:cxn>
                <a:cxn ang="0">
                  <a:pos x="171" y="482"/>
                </a:cxn>
                <a:cxn ang="0">
                  <a:pos x="89" y="517"/>
                </a:cxn>
                <a:cxn ang="0">
                  <a:pos x="40" y="593"/>
                </a:cxn>
                <a:cxn ang="0">
                  <a:pos x="599" y="730"/>
                </a:cxn>
                <a:cxn ang="0">
                  <a:pos x="1098" y="818"/>
                </a:cxn>
                <a:cxn ang="0">
                  <a:pos x="1251" y="782"/>
                </a:cxn>
                <a:cxn ang="0">
                  <a:pos x="1171" y="710"/>
                </a:cxn>
                <a:cxn ang="0">
                  <a:pos x="1133" y="701"/>
                </a:cxn>
                <a:cxn ang="0">
                  <a:pos x="1003" y="739"/>
                </a:cxn>
                <a:cxn ang="0">
                  <a:pos x="962" y="666"/>
                </a:cxn>
                <a:cxn ang="0">
                  <a:pos x="1098" y="611"/>
                </a:cxn>
                <a:cxn ang="0">
                  <a:pos x="1185" y="681"/>
                </a:cxn>
                <a:cxn ang="0">
                  <a:pos x="1257" y="577"/>
                </a:cxn>
                <a:cxn ang="0">
                  <a:pos x="1258" y="611"/>
                </a:cxn>
                <a:cxn ang="0">
                  <a:pos x="1338" y="516"/>
                </a:cxn>
                <a:cxn ang="0">
                  <a:pos x="1448" y="495"/>
                </a:cxn>
                <a:cxn ang="0">
                  <a:pos x="1567" y="438"/>
                </a:cxn>
                <a:cxn ang="0">
                  <a:pos x="1482" y="272"/>
                </a:cxn>
                <a:cxn ang="0">
                  <a:pos x="1434" y="258"/>
                </a:cxn>
                <a:cxn ang="0">
                  <a:pos x="1313" y="222"/>
                </a:cxn>
                <a:cxn ang="0">
                  <a:pos x="1162" y="188"/>
                </a:cxn>
                <a:cxn ang="0">
                  <a:pos x="827" y="126"/>
                </a:cxn>
                <a:cxn ang="0">
                  <a:pos x="526" y="61"/>
                </a:cxn>
                <a:cxn ang="0">
                  <a:pos x="243" y="76"/>
                </a:cxn>
                <a:cxn ang="0">
                  <a:pos x="298" y="120"/>
                </a:cxn>
                <a:cxn ang="0">
                  <a:pos x="222" y="145"/>
                </a:cxn>
                <a:cxn ang="0">
                  <a:pos x="188" y="185"/>
                </a:cxn>
                <a:cxn ang="0">
                  <a:pos x="258" y="214"/>
                </a:cxn>
                <a:cxn ang="0">
                  <a:pos x="194" y="279"/>
                </a:cxn>
                <a:cxn ang="0">
                  <a:pos x="143" y="332"/>
                </a:cxn>
                <a:cxn ang="0">
                  <a:pos x="208" y="373"/>
                </a:cxn>
                <a:cxn ang="0">
                  <a:pos x="134" y="378"/>
                </a:cxn>
                <a:cxn ang="0">
                  <a:pos x="1358" y="626"/>
                </a:cxn>
                <a:cxn ang="0">
                  <a:pos x="1416" y="538"/>
                </a:cxn>
                <a:cxn ang="0">
                  <a:pos x="1340" y="633"/>
                </a:cxn>
                <a:cxn ang="0">
                  <a:pos x="1298" y="723"/>
                </a:cxn>
                <a:cxn ang="0">
                  <a:pos x="1440" y="650"/>
                </a:cxn>
              </a:cxnLst>
              <a:rect l="0" t="0" r="r" b="b"/>
              <a:pathLst>
                <a:path w="1647" h="876">
                  <a:moveTo>
                    <a:pt x="98" y="356"/>
                  </a:moveTo>
                  <a:lnTo>
                    <a:pt x="98" y="356"/>
                  </a:lnTo>
                  <a:lnTo>
                    <a:pt x="112" y="357"/>
                  </a:lnTo>
                  <a:lnTo>
                    <a:pt x="125" y="359"/>
                  </a:lnTo>
                  <a:lnTo>
                    <a:pt x="139" y="362"/>
                  </a:lnTo>
                  <a:lnTo>
                    <a:pt x="153" y="366"/>
                  </a:lnTo>
                  <a:lnTo>
                    <a:pt x="153" y="366"/>
                  </a:lnTo>
                  <a:lnTo>
                    <a:pt x="152" y="375"/>
                  </a:lnTo>
                  <a:lnTo>
                    <a:pt x="153" y="382"/>
                  </a:lnTo>
                  <a:lnTo>
                    <a:pt x="155" y="387"/>
                  </a:lnTo>
                  <a:lnTo>
                    <a:pt x="157" y="389"/>
                  </a:lnTo>
                  <a:lnTo>
                    <a:pt x="161" y="391"/>
                  </a:lnTo>
                  <a:lnTo>
                    <a:pt x="167" y="390"/>
                  </a:lnTo>
                  <a:lnTo>
                    <a:pt x="172" y="389"/>
                  </a:lnTo>
                  <a:lnTo>
                    <a:pt x="177" y="386"/>
                  </a:lnTo>
                  <a:lnTo>
                    <a:pt x="183" y="382"/>
                  </a:lnTo>
                  <a:lnTo>
                    <a:pt x="188" y="378"/>
                  </a:lnTo>
                  <a:lnTo>
                    <a:pt x="192" y="373"/>
                  </a:lnTo>
                  <a:lnTo>
                    <a:pt x="197" y="367"/>
                  </a:lnTo>
                  <a:lnTo>
                    <a:pt x="200" y="361"/>
                  </a:lnTo>
                  <a:lnTo>
                    <a:pt x="201" y="354"/>
                  </a:lnTo>
                  <a:lnTo>
                    <a:pt x="202" y="348"/>
                  </a:lnTo>
                  <a:lnTo>
                    <a:pt x="201" y="342"/>
                  </a:lnTo>
                  <a:lnTo>
                    <a:pt x="201" y="342"/>
                  </a:lnTo>
                  <a:lnTo>
                    <a:pt x="198" y="335"/>
                  </a:lnTo>
                  <a:lnTo>
                    <a:pt x="192" y="331"/>
                  </a:lnTo>
                  <a:lnTo>
                    <a:pt x="179" y="321"/>
                  </a:lnTo>
                  <a:lnTo>
                    <a:pt x="179" y="321"/>
                  </a:lnTo>
                  <a:lnTo>
                    <a:pt x="175" y="322"/>
                  </a:lnTo>
                  <a:lnTo>
                    <a:pt x="171" y="326"/>
                  </a:lnTo>
                  <a:lnTo>
                    <a:pt x="164" y="332"/>
                  </a:lnTo>
                  <a:lnTo>
                    <a:pt x="153" y="348"/>
                  </a:lnTo>
                  <a:lnTo>
                    <a:pt x="153" y="348"/>
                  </a:lnTo>
                  <a:lnTo>
                    <a:pt x="148" y="348"/>
                  </a:lnTo>
                  <a:lnTo>
                    <a:pt x="145" y="347"/>
                  </a:lnTo>
                  <a:lnTo>
                    <a:pt x="141" y="346"/>
                  </a:lnTo>
                  <a:lnTo>
                    <a:pt x="138" y="344"/>
                  </a:lnTo>
                  <a:lnTo>
                    <a:pt x="132" y="339"/>
                  </a:lnTo>
                  <a:lnTo>
                    <a:pt x="129" y="337"/>
                  </a:lnTo>
                  <a:lnTo>
                    <a:pt x="126" y="336"/>
                  </a:lnTo>
                  <a:lnTo>
                    <a:pt x="126" y="336"/>
                  </a:lnTo>
                  <a:lnTo>
                    <a:pt x="123" y="336"/>
                  </a:lnTo>
                  <a:lnTo>
                    <a:pt x="118" y="337"/>
                  </a:lnTo>
                  <a:lnTo>
                    <a:pt x="112" y="338"/>
                  </a:lnTo>
                  <a:lnTo>
                    <a:pt x="108" y="338"/>
                  </a:lnTo>
                  <a:lnTo>
                    <a:pt x="104" y="338"/>
                  </a:lnTo>
                  <a:lnTo>
                    <a:pt x="101" y="337"/>
                  </a:lnTo>
                  <a:lnTo>
                    <a:pt x="98" y="335"/>
                  </a:lnTo>
                  <a:lnTo>
                    <a:pt x="98" y="335"/>
                  </a:lnTo>
                  <a:lnTo>
                    <a:pt x="97" y="332"/>
                  </a:lnTo>
                  <a:lnTo>
                    <a:pt x="97" y="329"/>
                  </a:lnTo>
                  <a:lnTo>
                    <a:pt x="99" y="321"/>
                  </a:lnTo>
                  <a:lnTo>
                    <a:pt x="100" y="315"/>
                  </a:lnTo>
                  <a:lnTo>
                    <a:pt x="100" y="312"/>
                  </a:lnTo>
                  <a:lnTo>
                    <a:pt x="99" y="308"/>
                  </a:lnTo>
                  <a:lnTo>
                    <a:pt x="99" y="308"/>
                  </a:lnTo>
                  <a:lnTo>
                    <a:pt x="107" y="301"/>
                  </a:lnTo>
                  <a:lnTo>
                    <a:pt x="113" y="292"/>
                  </a:lnTo>
                  <a:lnTo>
                    <a:pt x="118" y="283"/>
                  </a:lnTo>
                  <a:lnTo>
                    <a:pt x="123" y="273"/>
                  </a:lnTo>
                  <a:lnTo>
                    <a:pt x="131" y="251"/>
                  </a:lnTo>
                  <a:lnTo>
                    <a:pt x="139" y="229"/>
                  </a:lnTo>
                  <a:lnTo>
                    <a:pt x="139" y="229"/>
                  </a:lnTo>
                  <a:lnTo>
                    <a:pt x="153" y="232"/>
                  </a:lnTo>
                  <a:lnTo>
                    <a:pt x="169" y="235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195" y="245"/>
                  </a:lnTo>
                  <a:lnTo>
                    <a:pt x="192" y="252"/>
                  </a:lnTo>
                  <a:lnTo>
                    <a:pt x="192" y="258"/>
                  </a:lnTo>
                  <a:lnTo>
                    <a:pt x="194" y="263"/>
                  </a:lnTo>
                  <a:lnTo>
                    <a:pt x="198" y="268"/>
                  </a:lnTo>
                  <a:lnTo>
                    <a:pt x="203" y="271"/>
                  </a:lnTo>
                  <a:lnTo>
                    <a:pt x="210" y="272"/>
                  </a:lnTo>
                  <a:lnTo>
                    <a:pt x="219" y="270"/>
                  </a:lnTo>
                  <a:lnTo>
                    <a:pt x="219" y="270"/>
                  </a:lnTo>
                  <a:lnTo>
                    <a:pt x="223" y="269"/>
                  </a:lnTo>
                  <a:lnTo>
                    <a:pt x="228" y="266"/>
                  </a:lnTo>
                  <a:lnTo>
                    <a:pt x="232" y="262"/>
                  </a:lnTo>
                  <a:lnTo>
                    <a:pt x="235" y="258"/>
                  </a:lnTo>
                  <a:lnTo>
                    <a:pt x="240" y="247"/>
                  </a:lnTo>
                  <a:lnTo>
                    <a:pt x="244" y="237"/>
                  </a:lnTo>
                  <a:lnTo>
                    <a:pt x="245" y="226"/>
                  </a:lnTo>
                  <a:lnTo>
                    <a:pt x="245" y="221"/>
                  </a:lnTo>
                  <a:lnTo>
                    <a:pt x="244" y="215"/>
                  </a:lnTo>
                  <a:lnTo>
                    <a:pt x="243" y="211"/>
                  </a:lnTo>
                  <a:lnTo>
                    <a:pt x="240" y="208"/>
                  </a:lnTo>
                  <a:lnTo>
                    <a:pt x="237" y="205"/>
                  </a:lnTo>
                  <a:lnTo>
                    <a:pt x="234" y="202"/>
                  </a:lnTo>
                  <a:lnTo>
                    <a:pt x="234" y="202"/>
                  </a:lnTo>
                  <a:lnTo>
                    <a:pt x="230" y="201"/>
                  </a:lnTo>
                  <a:lnTo>
                    <a:pt x="225" y="201"/>
                  </a:lnTo>
                  <a:lnTo>
                    <a:pt x="222" y="203"/>
                  </a:lnTo>
                  <a:lnTo>
                    <a:pt x="219" y="206"/>
                  </a:lnTo>
                  <a:lnTo>
                    <a:pt x="212" y="211"/>
                  </a:lnTo>
                  <a:lnTo>
                    <a:pt x="207" y="213"/>
                  </a:lnTo>
                  <a:lnTo>
                    <a:pt x="202" y="215"/>
                  </a:lnTo>
                  <a:lnTo>
                    <a:pt x="202" y="215"/>
                  </a:lnTo>
                  <a:lnTo>
                    <a:pt x="198" y="215"/>
                  </a:lnTo>
                  <a:lnTo>
                    <a:pt x="194" y="215"/>
                  </a:lnTo>
                  <a:lnTo>
                    <a:pt x="187" y="212"/>
                  </a:lnTo>
                  <a:lnTo>
                    <a:pt x="180" y="208"/>
                  </a:lnTo>
                  <a:lnTo>
                    <a:pt x="176" y="207"/>
                  </a:lnTo>
                  <a:lnTo>
                    <a:pt x="172" y="206"/>
                  </a:lnTo>
                  <a:lnTo>
                    <a:pt x="172" y="206"/>
                  </a:lnTo>
                  <a:lnTo>
                    <a:pt x="168" y="206"/>
                  </a:lnTo>
                  <a:lnTo>
                    <a:pt x="164" y="206"/>
                  </a:lnTo>
                  <a:lnTo>
                    <a:pt x="156" y="207"/>
                  </a:lnTo>
                  <a:lnTo>
                    <a:pt x="152" y="207"/>
                  </a:lnTo>
                  <a:lnTo>
                    <a:pt x="148" y="205"/>
                  </a:lnTo>
                  <a:lnTo>
                    <a:pt x="146" y="201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5" y="191"/>
                  </a:lnTo>
                  <a:lnTo>
                    <a:pt x="148" y="187"/>
                  </a:lnTo>
                  <a:lnTo>
                    <a:pt x="158" y="182"/>
                  </a:lnTo>
                  <a:lnTo>
                    <a:pt x="158" y="182"/>
                  </a:lnTo>
                  <a:lnTo>
                    <a:pt x="164" y="167"/>
                  </a:lnTo>
                  <a:lnTo>
                    <a:pt x="171" y="153"/>
                  </a:lnTo>
                  <a:lnTo>
                    <a:pt x="177" y="139"/>
                  </a:lnTo>
                  <a:lnTo>
                    <a:pt x="178" y="132"/>
                  </a:lnTo>
                  <a:lnTo>
                    <a:pt x="179" y="123"/>
                  </a:lnTo>
                  <a:lnTo>
                    <a:pt x="179" y="123"/>
                  </a:lnTo>
                  <a:lnTo>
                    <a:pt x="183" y="121"/>
                  </a:lnTo>
                  <a:lnTo>
                    <a:pt x="186" y="120"/>
                  </a:lnTo>
                  <a:lnTo>
                    <a:pt x="190" y="120"/>
                  </a:lnTo>
                  <a:lnTo>
                    <a:pt x="193" y="121"/>
                  </a:lnTo>
                  <a:lnTo>
                    <a:pt x="202" y="123"/>
                  </a:lnTo>
                  <a:lnTo>
                    <a:pt x="207" y="124"/>
                  </a:lnTo>
                  <a:lnTo>
                    <a:pt x="212" y="125"/>
                  </a:lnTo>
                  <a:lnTo>
                    <a:pt x="212" y="125"/>
                  </a:lnTo>
                  <a:lnTo>
                    <a:pt x="218" y="123"/>
                  </a:lnTo>
                  <a:lnTo>
                    <a:pt x="224" y="121"/>
                  </a:lnTo>
                  <a:lnTo>
                    <a:pt x="231" y="119"/>
                  </a:lnTo>
                  <a:lnTo>
                    <a:pt x="234" y="119"/>
                  </a:lnTo>
                  <a:lnTo>
                    <a:pt x="237" y="120"/>
                  </a:lnTo>
                  <a:lnTo>
                    <a:pt x="237" y="120"/>
                  </a:lnTo>
                  <a:lnTo>
                    <a:pt x="240" y="123"/>
                  </a:lnTo>
                  <a:lnTo>
                    <a:pt x="243" y="126"/>
                  </a:lnTo>
                  <a:lnTo>
                    <a:pt x="244" y="130"/>
                  </a:lnTo>
                  <a:lnTo>
                    <a:pt x="243" y="134"/>
                  </a:lnTo>
                  <a:lnTo>
                    <a:pt x="243" y="142"/>
                  </a:lnTo>
                  <a:lnTo>
                    <a:pt x="244" y="147"/>
                  </a:lnTo>
                  <a:lnTo>
                    <a:pt x="246" y="152"/>
                  </a:lnTo>
                  <a:lnTo>
                    <a:pt x="246" y="152"/>
                  </a:lnTo>
                  <a:lnTo>
                    <a:pt x="253" y="151"/>
                  </a:lnTo>
                  <a:lnTo>
                    <a:pt x="260" y="149"/>
                  </a:lnTo>
                  <a:lnTo>
                    <a:pt x="265" y="146"/>
                  </a:lnTo>
                  <a:lnTo>
                    <a:pt x="269" y="142"/>
                  </a:lnTo>
                  <a:lnTo>
                    <a:pt x="274" y="137"/>
                  </a:lnTo>
                  <a:lnTo>
                    <a:pt x="277" y="133"/>
                  </a:lnTo>
                  <a:lnTo>
                    <a:pt x="279" y="126"/>
                  </a:lnTo>
                  <a:lnTo>
                    <a:pt x="280" y="120"/>
                  </a:lnTo>
                  <a:lnTo>
                    <a:pt x="281" y="115"/>
                  </a:lnTo>
                  <a:lnTo>
                    <a:pt x="281" y="108"/>
                  </a:lnTo>
                  <a:lnTo>
                    <a:pt x="280" y="102"/>
                  </a:lnTo>
                  <a:lnTo>
                    <a:pt x="279" y="96"/>
                  </a:lnTo>
                  <a:lnTo>
                    <a:pt x="276" y="91"/>
                  </a:lnTo>
                  <a:lnTo>
                    <a:pt x="273" y="86"/>
                  </a:lnTo>
                  <a:lnTo>
                    <a:pt x="268" y="82"/>
                  </a:lnTo>
                  <a:lnTo>
                    <a:pt x="264" y="79"/>
                  </a:lnTo>
                  <a:lnTo>
                    <a:pt x="264" y="79"/>
                  </a:lnTo>
                  <a:lnTo>
                    <a:pt x="260" y="80"/>
                  </a:lnTo>
                  <a:lnTo>
                    <a:pt x="256" y="82"/>
                  </a:lnTo>
                  <a:lnTo>
                    <a:pt x="252" y="88"/>
                  </a:lnTo>
                  <a:lnTo>
                    <a:pt x="248" y="94"/>
                  </a:lnTo>
                  <a:lnTo>
                    <a:pt x="243" y="100"/>
                  </a:lnTo>
                  <a:lnTo>
                    <a:pt x="243" y="100"/>
                  </a:lnTo>
                  <a:lnTo>
                    <a:pt x="218" y="94"/>
                  </a:lnTo>
                  <a:lnTo>
                    <a:pt x="206" y="92"/>
                  </a:lnTo>
                  <a:lnTo>
                    <a:pt x="195" y="89"/>
                  </a:lnTo>
                  <a:lnTo>
                    <a:pt x="195" y="89"/>
                  </a:lnTo>
                  <a:lnTo>
                    <a:pt x="197" y="84"/>
                  </a:lnTo>
                  <a:lnTo>
                    <a:pt x="198" y="78"/>
                  </a:lnTo>
                  <a:lnTo>
                    <a:pt x="202" y="72"/>
                  </a:lnTo>
                  <a:lnTo>
                    <a:pt x="207" y="66"/>
                  </a:lnTo>
                  <a:lnTo>
                    <a:pt x="212" y="60"/>
                  </a:lnTo>
                  <a:lnTo>
                    <a:pt x="212" y="60"/>
                  </a:lnTo>
                  <a:lnTo>
                    <a:pt x="216" y="42"/>
                  </a:lnTo>
                  <a:lnTo>
                    <a:pt x="221" y="28"/>
                  </a:lnTo>
                  <a:lnTo>
                    <a:pt x="227" y="15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67" y="4"/>
                  </a:lnTo>
                  <a:lnTo>
                    <a:pt x="303" y="10"/>
                  </a:lnTo>
                  <a:lnTo>
                    <a:pt x="373" y="21"/>
                  </a:lnTo>
                  <a:lnTo>
                    <a:pt x="444" y="34"/>
                  </a:lnTo>
                  <a:lnTo>
                    <a:pt x="513" y="47"/>
                  </a:lnTo>
                  <a:lnTo>
                    <a:pt x="513" y="47"/>
                  </a:lnTo>
                  <a:lnTo>
                    <a:pt x="532" y="50"/>
                  </a:lnTo>
                  <a:lnTo>
                    <a:pt x="550" y="55"/>
                  </a:lnTo>
                  <a:lnTo>
                    <a:pt x="586" y="64"/>
                  </a:lnTo>
                  <a:lnTo>
                    <a:pt x="622" y="73"/>
                  </a:lnTo>
                  <a:lnTo>
                    <a:pt x="657" y="80"/>
                  </a:lnTo>
                  <a:lnTo>
                    <a:pt x="657" y="80"/>
                  </a:lnTo>
                  <a:lnTo>
                    <a:pt x="694" y="88"/>
                  </a:lnTo>
                  <a:lnTo>
                    <a:pt x="731" y="95"/>
                  </a:lnTo>
                  <a:lnTo>
                    <a:pt x="801" y="110"/>
                  </a:lnTo>
                  <a:lnTo>
                    <a:pt x="801" y="110"/>
                  </a:lnTo>
                  <a:lnTo>
                    <a:pt x="813" y="112"/>
                  </a:lnTo>
                  <a:lnTo>
                    <a:pt x="825" y="112"/>
                  </a:lnTo>
                  <a:lnTo>
                    <a:pt x="837" y="115"/>
                  </a:lnTo>
                  <a:lnTo>
                    <a:pt x="843" y="117"/>
                  </a:lnTo>
                  <a:lnTo>
                    <a:pt x="849" y="120"/>
                  </a:lnTo>
                  <a:lnTo>
                    <a:pt x="849" y="120"/>
                  </a:lnTo>
                  <a:lnTo>
                    <a:pt x="880" y="124"/>
                  </a:lnTo>
                  <a:lnTo>
                    <a:pt x="911" y="129"/>
                  </a:lnTo>
                  <a:lnTo>
                    <a:pt x="974" y="140"/>
                  </a:lnTo>
                  <a:lnTo>
                    <a:pt x="1038" y="151"/>
                  </a:lnTo>
                  <a:lnTo>
                    <a:pt x="1070" y="156"/>
                  </a:lnTo>
                  <a:lnTo>
                    <a:pt x="1101" y="160"/>
                  </a:lnTo>
                  <a:lnTo>
                    <a:pt x="1101" y="160"/>
                  </a:lnTo>
                  <a:lnTo>
                    <a:pt x="1167" y="173"/>
                  </a:lnTo>
                  <a:lnTo>
                    <a:pt x="1231" y="190"/>
                  </a:lnTo>
                  <a:lnTo>
                    <a:pt x="1295" y="208"/>
                  </a:lnTo>
                  <a:lnTo>
                    <a:pt x="1359" y="226"/>
                  </a:lnTo>
                  <a:lnTo>
                    <a:pt x="1486" y="263"/>
                  </a:lnTo>
                  <a:lnTo>
                    <a:pt x="1549" y="283"/>
                  </a:lnTo>
                  <a:lnTo>
                    <a:pt x="1612" y="300"/>
                  </a:lnTo>
                  <a:lnTo>
                    <a:pt x="1612" y="300"/>
                  </a:lnTo>
                  <a:lnTo>
                    <a:pt x="1617" y="303"/>
                  </a:lnTo>
                  <a:lnTo>
                    <a:pt x="1622" y="305"/>
                  </a:lnTo>
                  <a:lnTo>
                    <a:pt x="1632" y="308"/>
                  </a:lnTo>
                  <a:lnTo>
                    <a:pt x="1637" y="309"/>
                  </a:lnTo>
                  <a:lnTo>
                    <a:pt x="1641" y="312"/>
                  </a:lnTo>
                  <a:lnTo>
                    <a:pt x="1645" y="315"/>
                  </a:lnTo>
                  <a:lnTo>
                    <a:pt x="1647" y="319"/>
                  </a:lnTo>
                  <a:lnTo>
                    <a:pt x="1647" y="319"/>
                  </a:lnTo>
                  <a:lnTo>
                    <a:pt x="1645" y="323"/>
                  </a:lnTo>
                  <a:lnTo>
                    <a:pt x="1642" y="327"/>
                  </a:lnTo>
                  <a:lnTo>
                    <a:pt x="1639" y="329"/>
                  </a:lnTo>
                  <a:lnTo>
                    <a:pt x="1634" y="331"/>
                  </a:lnTo>
                  <a:lnTo>
                    <a:pt x="1634" y="331"/>
                  </a:lnTo>
                  <a:lnTo>
                    <a:pt x="1597" y="402"/>
                  </a:lnTo>
                  <a:lnTo>
                    <a:pt x="1561" y="472"/>
                  </a:lnTo>
                  <a:lnTo>
                    <a:pt x="1525" y="544"/>
                  </a:lnTo>
                  <a:lnTo>
                    <a:pt x="1489" y="618"/>
                  </a:lnTo>
                  <a:lnTo>
                    <a:pt x="1489" y="618"/>
                  </a:lnTo>
                  <a:lnTo>
                    <a:pt x="1484" y="630"/>
                  </a:lnTo>
                  <a:lnTo>
                    <a:pt x="1477" y="640"/>
                  </a:lnTo>
                  <a:lnTo>
                    <a:pt x="1464" y="663"/>
                  </a:lnTo>
                  <a:lnTo>
                    <a:pt x="1464" y="663"/>
                  </a:lnTo>
                  <a:lnTo>
                    <a:pt x="1452" y="685"/>
                  </a:lnTo>
                  <a:lnTo>
                    <a:pt x="1442" y="708"/>
                  </a:lnTo>
                  <a:lnTo>
                    <a:pt x="1431" y="731"/>
                  </a:lnTo>
                  <a:lnTo>
                    <a:pt x="1419" y="754"/>
                  </a:lnTo>
                  <a:lnTo>
                    <a:pt x="1419" y="754"/>
                  </a:lnTo>
                  <a:lnTo>
                    <a:pt x="1406" y="776"/>
                  </a:lnTo>
                  <a:lnTo>
                    <a:pt x="1400" y="787"/>
                  </a:lnTo>
                  <a:lnTo>
                    <a:pt x="1395" y="799"/>
                  </a:lnTo>
                  <a:lnTo>
                    <a:pt x="1395" y="799"/>
                  </a:lnTo>
                  <a:lnTo>
                    <a:pt x="1384" y="820"/>
                  </a:lnTo>
                  <a:lnTo>
                    <a:pt x="1374" y="841"/>
                  </a:lnTo>
                  <a:lnTo>
                    <a:pt x="1369" y="850"/>
                  </a:lnTo>
                  <a:lnTo>
                    <a:pt x="1364" y="859"/>
                  </a:lnTo>
                  <a:lnTo>
                    <a:pt x="1356" y="868"/>
                  </a:lnTo>
                  <a:lnTo>
                    <a:pt x="1349" y="876"/>
                  </a:lnTo>
                  <a:lnTo>
                    <a:pt x="1349" y="876"/>
                  </a:lnTo>
                  <a:lnTo>
                    <a:pt x="1334" y="874"/>
                  </a:lnTo>
                  <a:lnTo>
                    <a:pt x="1316" y="872"/>
                  </a:lnTo>
                  <a:lnTo>
                    <a:pt x="1283" y="864"/>
                  </a:lnTo>
                  <a:lnTo>
                    <a:pt x="1249" y="859"/>
                  </a:lnTo>
                  <a:lnTo>
                    <a:pt x="1234" y="858"/>
                  </a:lnTo>
                  <a:lnTo>
                    <a:pt x="1220" y="857"/>
                  </a:lnTo>
                  <a:lnTo>
                    <a:pt x="1220" y="857"/>
                  </a:lnTo>
                  <a:lnTo>
                    <a:pt x="1201" y="851"/>
                  </a:lnTo>
                  <a:lnTo>
                    <a:pt x="1181" y="846"/>
                  </a:lnTo>
                  <a:lnTo>
                    <a:pt x="1140" y="837"/>
                  </a:lnTo>
                  <a:lnTo>
                    <a:pt x="1099" y="831"/>
                  </a:lnTo>
                  <a:lnTo>
                    <a:pt x="1057" y="826"/>
                  </a:lnTo>
                  <a:lnTo>
                    <a:pt x="972" y="816"/>
                  </a:lnTo>
                  <a:lnTo>
                    <a:pt x="929" y="811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69" y="800"/>
                  </a:lnTo>
                  <a:lnTo>
                    <a:pt x="852" y="796"/>
                  </a:lnTo>
                  <a:lnTo>
                    <a:pt x="819" y="786"/>
                  </a:lnTo>
                  <a:lnTo>
                    <a:pt x="785" y="776"/>
                  </a:lnTo>
                  <a:lnTo>
                    <a:pt x="752" y="769"/>
                  </a:lnTo>
                  <a:lnTo>
                    <a:pt x="752" y="769"/>
                  </a:lnTo>
                  <a:lnTo>
                    <a:pt x="749" y="768"/>
                  </a:lnTo>
                  <a:lnTo>
                    <a:pt x="745" y="769"/>
                  </a:lnTo>
                  <a:lnTo>
                    <a:pt x="738" y="769"/>
                  </a:lnTo>
                  <a:lnTo>
                    <a:pt x="738" y="769"/>
                  </a:lnTo>
                  <a:lnTo>
                    <a:pt x="700" y="761"/>
                  </a:lnTo>
                  <a:lnTo>
                    <a:pt x="661" y="754"/>
                  </a:lnTo>
                  <a:lnTo>
                    <a:pt x="623" y="745"/>
                  </a:lnTo>
                  <a:lnTo>
                    <a:pt x="583" y="739"/>
                  </a:lnTo>
                  <a:lnTo>
                    <a:pt x="583" y="739"/>
                  </a:lnTo>
                  <a:lnTo>
                    <a:pt x="565" y="735"/>
                  </a:lnTo>
                  <a:lnTo>
                    <a:pt x="546" y="731"/>
                  </a:lnTo>
                  <a:lnTo>
                    <a:pt x="509" y="723"/>
                  </a:lnTo>
                  <a:lnTo>
                    <a:pt x="509" y="723"/>
                  </a:lnTo>
                  <a:lnTo>
                    <a:pt x="407" y="700"/>
                  </a:lnTo>
                  <a:lnTo>
                    <a:pt x="356" y="690"/>
                  </a:lnTo>
                  <a:lnTo>
                    <a:pt x="304" y="680"/>
                  </a:lnTo>
                  <a:lnTo>
                    <a:pt x="304" y="680"/>
                  </a:lnTo>
                  <a:lnTo>
                    <a:pt x="286" y="676"/>
                  </a:lnTo>
                  <a:lnTo>
                    <a:pt x="269" y="671"/>
                  </a:lnTo>
                  <a:lnTo>
                    <a:pt x="253" y="667"/>
                  </a:lnTo>
                  <a:lnTo>
                    <a:pt x="237" y="663"/>
                  </a:lnTo>
                  <a:lnTo>
                    <a:pt x="237" y="663"/>
                  </a:lnTo>
                  <a:lnTo>
                    <a:pt x="179" y="649"/>
                  </a:lnTo>
                  <a:lnTo>
                    <a:pt x="124" y="634"/>
                  </a:lnTo>
                  <a:lnTo>
                    <a:pt x="97" y="626"/>
                  </a:lnTo>
                  <a:lnTo>
                    <a:pt x="71" y="618"/>
                  </a:lnTo>
                  <a:lnTo>
                    <a:pt x="46" y="609"/>
                  </a:lnTo>
                  <a:lnTo>
                    <a:pt x="20" y="600"/>
                  </a:lnTo>
                  <a:lnTo>
                    <a:pt x="20" y="600"/>
                  </a:lnTo>
                  <a:lnTo>
                    <a:pt x="9" y="599"/>
                  </a:lnTo>
                  <a:lnTo>
                    <a:pt x="0" y="598"/>
                  </a:lnTo>
                  <a:lnTo>
                    <a:pt x="0" y="598"/>
                  </a:lnTo>
                  <a:lnTo>
                    <a:pt x="0" y="593"/>
                  </a:lnTo>
                  <a:lnTo>
                    <a:pt x="0" y="589"/>
                  </a:lnTo>
                  <a:lnTo>
                    <a:pt x="1" y="586"/>
                  </a:lnTo>
                  <a:lnTo>
                    <a:pt x="3" y="583"/>
                  </a:lnTo>
                  <a:lnTo>
                    <a:pt x="7" y="578"/>
                  </a:lnTo>
                  <a:lnTo>
                    <a:pt x="12" y="574"/>
                  </a:lnTo>
                  <a:lnTo>
                    <a:pt x="12" y="574"/>
                  </a:lnTo>
                  <a:lnTo>
                    <a:pt x="18" y="563"/>
                  </a:lnTo>
                  <a:lnTo>
                    <a:pt x="24" y="554"/>
                  </a:lnTo>
                  <a:lnTo>
                    <a:pt x="38" y="534"/>
                  </a:lnTo>
                  <a:lnTo>
                    <a:pt x="46" y="525"/>
                  </a:lnTo>
                  <a:lnTo>
                    <a:pt x="51" y="514"/>
                  </a:lnTo>
                  <a:lnTo>
                    <a:pt x="56" y="503"/>
                  </a:lnTo>
                  <a:lnTo>
                    <a:pt x="59" y="490"/>
                  </a:lnTo>
                  <a:lnTo>
                    <a:pt x="59" y="490"/>
                  </a:lnTo>
                  <a:lnTo>
                    <a:pt x="76" y="489"/>
                  </a:lnTo>
                  <a:lnTo>
                    <a:pt x="89" y="489"/>
                  </a:lnTo>
                  <a:lnTo>
                    <a:pt x="96" y="489"/>
                  </a:lnTo>
                  <a:lnTo>
                    <a:pt x="101" y="490"/>
                  </a:lnTo>
                  <a:lnTo>
                    <a:pt x="107" y="493"/>
                  </a:lnTo>
                  <a:lnTo>
                    <a:pt x="112" y="497"/>
                  </a:lnTo>
                  <a:lnTo>
                    <a:pt x="112" y="497"/>
                  </a:lnTo>
                  <a:lnTo>
                    <a:pt x="110" y="502"/>
                  </a:lnTo>
                  <a:lnTo>
                    <a:pt x="108" y="506"/>
                  </a:lnTo>
                  <a:lnTo>
                    <a:pt x="104" y="511"/>
                  </a:lnTo>
                  <a:lnTo>
                    <a:pt x="102" y="515"/>
                  </a:lnTo>
                  <a:lnTo>
                    <a:pt x="102" y="515"/>
                  </a:lnTo>
                  <a:lnTo>
                    <a:pt x="106" y="518"/>
                  </a:lnTo>
                  <a:lnTo>
                    <a:pt x="110" y="519"/>
                  </a:lnTo>
                  <a:lnTo>
                    <a:pt x="114" y="520"/>
                  </a:lnTo>
                  <a:lnTo>
                    <a:pt x="118" y="520"/>
                  </a:lnTo>
                  <a:lnTo>
                    <a:pt x="128" y="518"/>
                  </a:lnTo>
                  <a:lnTo>
                    <a:pt x="137" y="515"/>
                  </a:lnTo>
                  <a:lnTo>
                    <a:pt x="145" y="509"/>
                  </a:lnTo>
                  <a:lnTo>
                    <a:pt x="152" y="501"/>
                  </a:lnTo>
                  <a:lnTo>
                    <a:pt x="154" y="497"/>
                  </a:lnTo>
                  <a:lnTo>
                    <a:pt x="156" y="493"/>
                  </a:lnTo>
                  <a:lnTo>
                    <a:pt x="156" y="488"/>
                  </a:lnTo>
                  <a:lnTo>
                    <a:pt x="156" y="484"/>
                  </a:lnTo>
                  <a:lnTo>
                    <a:pt x="156" y="484"/>
                  </a:lnTo>
                  <a:lnTo>
                    <a:pt x="154" y="478"/>
                  </a:lnTo>
                  <a:lnTo>
                    <a:pt x="149" y="471"/>
                  </a:lnTo>
                  <a:lnTo>
                    <a:pt x="144" y="465"/>
                  </a:lnTo>
                  <a:lnTo>
                    <a:pt x="137" y="459"/>
                  </a:lnTo>
                  <a:lnTo>
                    <a:pt x="133" y="457"/>
                  </a:lnTo>
                  <a:lnTo>
                    <a:pt x="130" y="456"/>
                  </a:lnTo>
                  <a:lnTo>
                    <a:pt x="127" y="456"/>
                  </a:lnTo>
                  <a:lnTo>
                    <a:pt x="125" y="457"/>
                  </a:lnTo>
                  <a:lnTo>
                    <a:pt x="122" y="459"/>
                  </a:lnTo>
                  <a:lnTo>
                    <a:pt x="121" y="463"/>
                  </a:lnTo>
                  <a:lnTo>
                    <a:pt x="118" y="467"/>
                  </a:lnTo>
                  <a:lnTo>
                    <a:pt x="118" y="472"/>
                  </a:lnTo>
                  <a:lnTo>
                    <a:pt x="118" y="472"/>
                  </a:lnTo>
                  <a:lnTo>
                    <a:pt x="110" y="474"/>
                  </a:lnTo>
                  <a:lnTo>
                    <a:pt x="101" y="475"/>
                  </a:lnTo>
                  <a:lnTo>
                    <a:pt x="101" y="475"/>
                  </a:lnTo>
                  <a:lnTo>
                    <a:pt x="98" y="470"/>
                  </a:lnTo>
                  <a:lnTo>
                    <a:pt x="94" y="466"/>
                  </a:lnTo>
                  <a:lnTo>
                    <a:pt x="89" y="463"/>
                  </a:lnTo>
                  <a:lnTo>
                    <a:pt x="85" y="459"/>
                  </a:lnTo>
                  <a:lnTo>
                    <a:pt x="73" y="456"/>
                  </a:lnTo>
                  <a:lnTo>
                    <a:pt x="62" y="454"/>
                  </a:lnTo>
                  <a:lnTo>
                    <a:pt x="62" y="454"/>
                  </a:lnTo>
                  <a:lnTo>
                    <a:pt x="59" y="449"/>
                  </a:lnTo>
                  <a:lnTo>
                    <a:pt x="58" y="443"/>
                  </a:lnTo>
                  <a:lnTo>
                    <a:pt x="58" y="440"/>
                  </a:lnTo>
                  <a:lnTo>
                    <a:pt x="59" y="439"/>
                  </a:lnTo>
                  <a:lnTo>
                    <a:pt x="61" y="438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4" y="437"/>
                  </a:lnTo>
                  <a:lnTo>
                    <a:pt x="64" y="435"/>
                  </a:lnTo>
                  <a:lnTo>
                    <a:pt x="65" y="428"/>
                  </a:lnTo>
                  <a:lnTo>
                    <a:pt x="65" y="428"/>
                  </a:lnTo>
                  <a:lnTo>
                    <a:pt x="71" y="421"/>
                  </a:lnTo>
                  <a:lnTo>
                    <a:pt x="78" y="412"/>
                  </a:lnTo>
                  <a:lnTo>
                    <a:pt x="83" y="404"/>
                  </a:lnTo>
                  <a:lnTo>
                    <a:pt x="87" y="395"/>
                  </a:lnTo>
                  <a:lnTo>
                    <a:pt x="91" y="386"/>
                  </a:lnTo>
                  <a:lnTo>
                    <a:pt x="94" y="376"/>
                  </a:lnTo>
                  <a:lnTo>
                    <a:pt x="98" y="356"/>
                  </a:lnTo>
                  <a:lnTo>
                    <a:pt x="98" y="356"/>
                  </a:lnTo>
                  <a:close/>
                  <a:moveTo>
                    <a:pt x="82" y="441"/>
                  </a:moveTo>
                  <a:lnTo>
                    <a:pt x="82" y="441"/>
                  </a:lnTo>
                  <a:lnTo>
                    <a:pt x="87" y="445"/>
                  </a:lnTo>
                  <a:lnTo>
                    <a:pt x="93" y="449"/>
                  </a:lnTo>
                  <a:lnTo>
                    <a:pt x="106" y="455"/>
                  </a:lnTo>
                  <a:lnTo>
                    <a:pt x="106" y="455"/>
                  </a:lnTo>
                  <a:lnTo>
                    <a:pt x="110" y="451"/>
                  </a:lnTo>
                  <a:lnTo>
                    <a:pt x="113" y="448"/>
                  </a:lnTo>
                  <a:lnTo>
                    <a:pt x="117" y="445"/>
                  </a:lnTo>
                  <a:lnTo>
                    <a:pt x="123" y="444"/>
                  </a:lnTo>
                  <a:lnTo>
                    <a:pt x="127" y="443"/>
                  </a:lnTo>
                  <a:lnTo>
                    <a:pt x="132" y="443"/>
                  </a:lnTo>
                  <a:lnTo>
                    <a:pt x="139" y="444"/>
                  </a:lnTo>
                  <a:lnTo>
                    <a:pt x="145" y="445"/>
                  </a:lnTo>
                  <a:lnTo>
                    <a:pt x="145" y="445"/>
                  </a:lnTo>
                  <a:lnTo>
                    <a:pt x="147" y="452"/>
                  </a:lnTo>
                  <a:lnTo>
                    <a:pt x="150" y="456"/>
                  </a:lnTo>
                  <a:lnTo>
                    <a:pt x="159" y="465"/>
                  </a:lnTo>
                  <a:lnTo>
                    <a:pt x="163" y="468"/>
                  </a:lnTo>
                  <a:lnTo>
                    <a:pt x="167" y="472"/>
                  </a:lnTo>
                  <a:lnTo>
                    <a:pt x="169" y="477"/>
                  </a:lnTo>
                  <a:lnTo>
                    <a:pt x="171" y="482"/>
                  </a:lnTo>
                  <a:lnTo>
                    <a:pt x="171" y="482"/>
                  </a:lnTo>
                  <a:lnTo>
                    <a:pt x="170" y="489"/>
                  </a:lnTo>
                  <a:lnTo>
                    <a:pt x="169" y="497"/>
                  </a:lnTo>
                  <a:lnTo>
                    <a:pt x="164" y="503"/>
                  </a:lnTo>
                  <a:lnTo>
                    <a:pt x="160" y="511"/>
                  </a:lnTo>
                  <a:lnTo>
                    <a:pt x="155" y="516"/>
                  </a:lnTo>
                  <a:lnTo>
                    <a:pt x="148" y="523"/>
                  </a:lnTo>
                  <a:lnTo>
                    <a:pt x="141" y="527"/>
                  </a:lnTo>
                  <a:lnTo>
                    <a:pt x="133" y="531"/>
                  </a:lnTo>
                  <a:lnTo>
                    <a:pt x="126" y="533"/>
                  </a:lnTo>
                  <a:lnTo>
                    <a:pt x="118" y="534"/>
                  </a:lnTo>
                  <a:lnTo>
                    <a:pt x="111" y="534"/>
                  </a:lnTo>
                  <a:lnTo>
                    <a:pt x="104" y="533"/>
                  </a:lnTo>
                  <a:lnTo>
                    <a:pt x="98" y="530"/>
                  </a:lnTo>
                  <a:lnTo>
                    <a:pt x="93" y="525"/>
                  </a:lnTo>
                  <a:lnTo>
                    <a:pt x="89" y="517"/>
                  </a:lnTo>
                  <a:lnTo>
                    <a:pt x="86" y="508"/>
                  </a:lnTo>
                  <a:lnTo>
                    <a:pt x="86" y="508"/>
                  </a:lnTo>
                  <a:lnTo>
                    <a:pt x="81" y="505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68" y="515"/>
                  </a:lnTo>
                  <a:lnTo>
                    <a:pt x="61" y="525"/>
                  </a:lnTo>
                  <a:lnTo>
                    <a:pt x="47" y="544"/>
                  </a:lnTo>
                  <a:lnTo>
                    <a:pt x="39" y="554"/>
                  </a:lnTo>
                  <a:lnTo>
                    <a:pt x="33" y="564"/>
                  </a:lnTo>
                  <a:lnTo>
                    <a:pt x="27" y="576"/>
                  </a:lnTo>
                  <a:lnTo>
                    <a:pt x="23" y="588"/>
                  </a:lnTo>
                  <a:lnTo>
                    <a:pt x="23" y="588"/>
                  </a:lnTo>
                  <a:lnTo>
                    <a:pt x="32" y="591"/>
                  </a:lnTo>
                  <a:lnTo>
                    <a:pt x="40" y="593"/>
                  </a:lnTo>
                  <a:lnTo>
                    <a:pt x="40" y="593"/>
                  </a:lnTo>
                  <a:lnTo>
                    <a:pt x="46" y="598"/>
                  </a:lnTo>
                  <a:lnTo>
                    <a:pt x="46" y="598"/>
                  </a:lnTo>
                  <a:lnTo>
                    <a:pt x="93" y="612"/>
                  </a:lnTo>
                  <a:lnTo>
                    <a:pt x="140" y="625"/>
                  </a:lnTo>
                  <a:lnTo>
                    <a:pt x="188" y="638"/>
                  </a:lnTo>
                  <a:lnTo>
                    <a:pt x="237" y="650"/>
                  </a:lnTo>
                  <a:lnTo>
                    <a:pt x="336" y="671"/>
                  </a:lnTo>
                  <a:lnTo>
                    <a:pt x="434" y="691"/>
                  </a:lnTo>
                  <a:lnTo>
                    <a:pt x="434" y="691"/>
                  </a:lnTo>
                  <a:lnTo>
                    <a:pt x="463" y="698"/>
                  </a:lnTo>
                  <a:lnTo>
                    <a:pt x="492" y="706"/>
                  </a:lnTo>
                  <a:lnTo>
                    <a:pt x="521" y="713"/>
                  </a:lnTo>
                  <a:lnTo>
                    <a:pt x="550" y="721"/>
                  </a:lnTo>
                  <a:lnTo>
                    <a:pt x="550" y="721"/>
                  </a:lnTo>
                  <a:lnTo>
                    <a:pt x="574" y="726"/>
                  </a:lnTo>
                  <a:lnTo>
                    <a:pt x="599" y="730"/>
                  </a:lnTo>
                  <a:lnTo>
                    <a:pt x="648" y="739"/>
                  </a:lnTo>
                  <a:lnTo>
                    <a:pt x="698" y="745"/>
                  </a:lnTo>
                  <a:lnTo>
                    <a:pt x="745" y="753"/>
                  </a:lnTo>
                  <a:lnTo>
                    <a:pt x="745" y="753"/>
                  </a:lnTo>
                  <a:lnTo>
                    <a:pt x="763" y="756"/>
                  </a:lnTo>
                  <a:lnTo>
                    <a:pt x="781" y="761"/>
                  </a:lnTo>
                  <a:lnTo>
                    <a:pt x="819" y="772"/>
                  </a:lnTo>
                  <a:lnTo>
                    <a:pt x="855" y="783"/>
                  </a:lnTo>
                  <a:lnTo>
                    <a:pt x="873" y="787"/>
                  </a:lnTo>
                  <a:lnTo>
                    <a:pt x="891" y="790"/>
                  </a:lnTo>
                  <a:lnTo>
                    <a:pt x="891" y="790"/>
                  </a:lnTo>
                  <a:lnTo>
                    <a:pt x="932" y="797"/>
                  </a:lnTo>
                  <a:lnTo>
                    <a:pt x="975" y="802"/>
                  </a:lnTo>
                  <a:lnTo>
                    <a:pt x="1061" y="813"/>
                  </a:lnTo>
                  <a:lnTo>
                    <a:pt x="1061" y="813"/>
                  </a:lnTo>
                  <a:lnTo>
                    <a:pt x="1098" y="818"/>
                  </a:lnTo>
                  <a:lnTo>
                    <a:pt x="1134" y="824"/>
                  </a:lnTo>
                  <a:lnTo>
                    <a:pt x="1207" y="837"/>
                  </a:lnTo>
                  <a:lnTo>
                    <a:pt x="1277" y="851"/>
                  </a:lnTo>
                  <a:lnTo>
                    <a:pt x="1310" y="857"/>
                  </a:lnTo>
                  <a:lnTo>
                    <a:pt x="1342" y="862"/>
                  </a:lnTo>
                  <a:lnTo>
                    <a:pt x="1342" y="862"/>
                  </a:lnTo>
                  <a:lnTo>
                    <a:pt x="1374" y="806"/>
                  </a:lnTo>
                  <a:lnTo>
                    <a:pt x="1405" y="750"/>
                  </a:lnTo>
                  <a:lnTo>
                    <a:pt x="1405" y="750"/>
                  </a:lnTo>
                  <a:lnTo>
                    <a:pt x="1287" y="733"/>
                  </a:lnTo>
                  <a:lnTo>
                    <a:pt x="1287" y="733"/>
                  </a:lnTo>
                  <a:lnTo>
                    <a:pt x="1276" y="750"/>
                  </a:lnTo>
                  <a:lnTo>
                    <a:pt x="1263" y="766"/>
                  </a:lnTo>
                  <a:lnTo>
                    <a:pt x="1263" y="766"/>
                  </a:lnTo>
                  <a:lnTo>
                    <a:pt x="1258" y="773"/>
                  </a:lnTo>
                  <a:lnTo>
                    <a:pt x="1251" y="782"/>
                  </a:lnTo>
                  <a:lnTo>
                    <a:pt x="1247" y="785"/>
                  </a:lnTo>
                  <a:lnTo>
                    <a:pt x="1243" y="788"/>
                  </a:lnTo>
                  <a:lnTo>
                    <a:pt x="1238" y="789"/>
                  </a:lnTo>
                  <a:lnTo>
                    <a:pt x="1233" y="789"/>
                  </a:lnTo>
                  <a:lnTo>
                    <a:pt x="1233" y="789"/>
                  </a:lnTo>
                  <a:lnTo>
                    <a:pt x="1244" y="775"/>
                  </a:lnTo>
                  <a:lnTo>
                    <a:pt x="1255" y="761"/>
                  </a:lnTo>
                  <a:lnTo>
                    <a:pt x="1267" y="747"/>
                  </a:lnTo>
                  <a:lnTo>
                    <a:pt x="1277" y="732"/>
                  </a:lnTo>
                  <a:lnTo>
                    <a:pt x="1277" y="732"/>
                  </a:lnTo>
                  <a:lnTo>
                    <a:pt x="1266" y="728"/>
                  </a:lnTo>
                  <a:lnTo>
                    <a:pt x="1252" y="725"/>
                  </a:lnTo>
                  <a:lnTo>
                    <a:pt x="1224" y="721"/>
                  </a:lnTo>
                  <a:lnTo>
                    <a:pt x="1197" y="715"/>
                  </a:lnTo>
                  <a:lnTo>
                    <a:pt x="1184" y="713"/>
                  </a:lnTo>
                  <a:lnTo>
                    <a:pt x="1171" y="710"/>
                  </a:lnTo>
                  <a:lnTo>
                    <a:pt x="1171" y="710"/>
                  </a:lnTo>
                  <a:lnTo>
                    <a:pt x="1166" y="717"/>
                  </a:lnTo>
                  <a:lnTo>
                    <a:pt x="1159" y="725"/>
                  </a:lnTo>
                  <a:lnTo>
                    <a:pt x="1152" y="732"/>
                  </a:lnTo>
                  <a:lnTo>
                    <a:pt x="1147" y="735"/>
                  </a:lnTo>
                  <a:lnTo>
                    <a:pt x="1143" y="737"/>
                  </a:lnTo>
                  <a:lnTo>
                    <a:pt x="1143" y="737"/>
                  </a:lnTo>
                  <a:lnTo>
                    <a:pt x="1144" y="733"/>
                  </a:lnTo>
                  <a:lnTo>
                    <a:pt x="1147" y="729"/>
                  </a:lnTo>
                  <a:lnTo>
                    <a:pt x="1154" y="721"/>
                  </a:lnTo>
                  <a:lnTo>
                    <a:pt x="1158" y="714"/>
                  </a:lnTo>
                  <a:lnTo>
                    <a:pt x="1159" y="711"/>
                  </a:lnTo>
                  <a:lnTo>
                    <a:pt x="1159" y="708"/>
                  </a:lnTo>
                  <a:lnTo>
                    <a:pt x="1159" y="708"/>
                  </a:lnTo>
                  <a:lnTo>
                    <a:pt x="1146" y="705"/>
                  </a:lnTo>
                  <a:lnTo>
                    <a:pt x="1133" y="701"/>
                  </a:lnTo>
                  <a:lnTo>
                    <a:pt x="1106" y="696"/>
                  </a:lnTo>
                  <a:lnTo>
                    <a:pt x="1078" y="692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37" y="706"/>
                  </a:lnTo>
                  <a:lnTo>
                    <a:pt x="1023" y="724"/>
                  </a:lnTo>
                  <a:lnTo>
                    <a:pt x="1023" y="724"/>
                  </a:lnTo>
                  <a:lnTo>
                    <a:pt x="1017" y="733"/>
                  </a:lnTo>
                  <a:lnTo>
                    <a:pt x="1010" y="744"/>
                  </a:lnTo>
                  <a:lnTo>
                    <a:pt x="1006" y="748"/>
                  </a:lnTo>
                  <a:lnTo>
                    <a:pt x="1003" y="753"/>
                  </a:lnTo>
                  <a:lnTo>
                    <a:pt x="997" y="756"/>
                  </a:lnTo>
                  <a:lnTo>
                    <a:pt x="993" y="759"/>
                  </a:lnTo>
                  <a:lnTo>
                    <a:pt x="993" y="759"/>
                  </a:lnTo>
                  <a:lnTo>
                    <a:pt x="997" y="748"/>
                  </a:lnTo>
                  <a:lnTo>
                    <a:pt x="1003" y="739"/>
                  </a:lnTo>
                  <a:lnTo>
                    <a:pt x="1016" y="722"/>
                  </a:lnTo>
                  <a:lnTo>
                    <a:pt x="1028" y="704"/>
                  </a:lnTo>
                  <a:lnTo>
                    <a:pt x="1035" y="694"/>
                  </a:lnTo>
                  <a:lnTo>
                    <a:pt x="1040" y="684"/>
                  </a:lnTo>
                  <a:lnTo>
                    <a:pt x="1040" y="684"/>
                  </a:lnTo>
                  <a:lnTo>
                    <a:pt x="1017" y="682"/>
                  </a:lnTo>
                  <a:lnTo>
                    <a:pt x="994" y="681"/>
                  </a:lnTo>
                  <a:lnTo>
                    <a:pt x="982" y="680"/>
                  </a:lnTo>
                  <a:lnTo>
                    <a:pt x="972" y="678"/>
                  </a:lnTo>
                  <a:lnTo>
                    <a:pt x="961" y="675"/>
                  </a:lnTo>
                  <a:lnTo>
                    <a:pt x="950" y="670"/>
                  </a:lnTo>
                  <a:lnTo>
                    <a:pt x="950" y="670"/>
                  </a:lnTo>
                  <a:lnTo>
                    <a:pt x="952" y="667"/>
                  </a:lnTo>
                  <a:lnTo>
                    <a:pt x="956" y="666"/>
                  </a:lnTo>
                  <a:lnTo>
                    <a:pt x="959" y="666"/>
                  </a:lnTo>
                  <a:lnTo>
                    <a:pt x="962" y="666"/>
                  </a:lnTo>
                  <a:lnTo>
                    <a:pt x="975" y="669"/>
                  </a:lnTo>
                  <a:lnTo>
                    <a:pt x="975" y="669"/>
                  </a:lnTo>
                  <a:lnTo>
                    <a:pt x="1010" y="672"/>
                  </a:lnTo>
                  <a:lnTo>
                    <a:pt x="1047" y="677"/>
                  </a:lnTo>
                  <a:lnTo>
                    <a:pt x="1047" y="677"/>
                  </a:lnTo>
                  <a:lnTo>
                    <a:pt x="1053" y="668"/>
                  </a:lnTo>
                  <a:lnTo>
                    <a:pt x="1058" y="660"/>
                  </a:lnTo>
                  <a:lnTo>
                    <a:pt x="1070" y="641"/>
                  </a:lnTo>
                  <a:lnTo>
                    <a:pt x="1070" y="641"/>
                  </a:lnTo>
                  <a:lnTo>
                    <a:pt x="1076" y="633"/>
                  </a:lnTo>
                  <a:lnTo>
                    <a:pt x="1082" y="624"/>
                  </a:lnTo>
                  <a:lnTo>
                    <a:pt x="1085" y="620"/>
                  </a:lnTo>
                  <a:lnTo>
                    <a:pt x="1089" y="617"/>
                  </a:lnTo>
                  <a:lnTo>
                    <a:pt x="1094" y="614"/>
                  </a:lnTo>
                  <a:lnTo>
                    <a:pt x="1098" y="611"/>
                  </a:lnTo>
                  <a:lnTo>
                    <a:pt x="1098" y="611"/>
                  </a:lnTo>
                  <a:lnTo>
                    <a:pt x="1099" y="617"/>
                  </a:lnTo>
                  <a:lnTo>
                    <a:pt x="1098" y="621"/>
                  </a:lnTo>
                  <a:lnTo>
                    <a:pt x="1096" y="624"/>
                  </a:lnTo>
                  <a:lnTo>
                    <a:pt x="1094" y="629"/>
                  </a:lnTo>
                  <a:lnTo>
                    <a:pt x="1086" y="636"/>
                  </a:lnTo>
                  <a:lnTo>
                    <a:pt x="1080" y="644"/>
                  </a:lnTo>
                  <a:lnTo>
                    <a:pt x="1080" y="644"/>
                  </a:lnTo>
                  <a:lnTo>
                    <a:pt x="1067" y="661"/>
                  </a:lnTo>
                  <a:lnTo>
                    <a:pt x="1056" y="678"/>
                  </a:lnTo>
                  <a:lnTo>
                    <a:pt x="1056" y="678"/>
                  </a:lnTo>
                  <a:lnTo>
                    <a:pt x="1113" y="689"/>
                  </a:lnTo>
                  <a:lnTo>
                    <a:pt x="1141" y="694"/>
                  </a:lnTo>
                  <a:lnTo>
                    <a:pt x="1168" y="700"/>
                  </a:lnTo>
                  <a:lnTo>
                    <a:pt x="1168" y="700"/>
                  </a:lnTo>
                  <a:lnTo>
                    <a:pt x="1177" y="691"/>
                  </a:lnTo>
                  <a:lnTo>
                    <a:pt x="1185" y="681"/>
                  </a:lnTo>
                  <a:lnTo>
                    <a:pt x="1201" y="660"/>
                  </a:lnTo>
                  <a:lnTo>
                    <a:pt x="1230" y="617"/>
                  </a:lnTo>
                  <a:lnTo>
                    <a:pt x="1230" y="617"/>
                  </a:lnTo>
                  <a:lnTo>
                    <a:pt x="1231" y="615"/>
                  </a:lnTo>
                  <a:lnTo>
                    <a:pt x="1231" y="614"/>
                  </a:lnTo>
                  <a:lnTo>
                    <a:pt x="1231" y="610"/>
                  </a:lnTo>
                  <a:lnTo>
                    <a:pt x="1230" y="608"/>
                  </a:lnTo>
                  <a:lnTo>
                    <a:pt x="1230" y="608"/>
                  </a:lnTo>
                  <a:lnTo>
                    <a:pt x="1230" y="607"/>
                  </a:lnTo>
                  <a:lnTo>
                    <a:pt x="1230" y="607"/>
                  </a:lnTo>
                  <a:lnTo>
                    <a:pt x="1233" y="608"/>
                  </a:lnTo>
                  <a:lnTo>
                    <a:pt x="1236" y="607"/>
                  </a:lnTo>
                  <a:lnTo>
                    <a:pt x="1236" y="607"/>
                  </a:lnTo>
                  <a:lnTo>
                    <a:pt x="1239" y="600"/>
                  </a:lnTo>
                  <a:lnTo>
                    <a:pt x="1245" y="592"/>
                  </a:lnTo>
                  <a:lnTo>
                    <a:pt x="1257" y="577"/>
                  </a:lnTo>
                  <a:lnTo>
                    <a:pt x="1257" y="577"/>
                  </a:lnTo>
                  <a:lnTo>
                    <a:pt x="1262" y="570"/>
                  </a:lnTo>
                  <a:lnTo>
                    <a:pt x="1267" y="562"/>
                  </a:lnTo>
                  <a:lnTo>
                    <a:pt x="1270" y="559"/>
                  </a:lnTo>
                  <a:lnTo>
                    <a:pt x="1274" y="557"/>
                  </a:lnTo>
                  <a:lnTo>
                    <a:pt x="1278" y="555"/>
                  </a:lnTo>
                  <a:lnTo>
                    <a:pt x="1282" y="555"/>
                  </a:lnTo>
                  <a:lnTo>
                    <a:pt x="1282" y="555"/>
                  </a:lnTo>
                  <a:lnTo>
                    <a:pt x="1278" y="562"/>
                  </a:lnTo>
                  <a:lnTo>
                    <a:pt x="1274" y="570"/>
                  </a:lnTo>
                  <a:lnTo>
                    <a:pt x="1264" y="583"/>
                  </a:lnTo>
                  <a:lnTo>
                    <a:pt x="1254" y="594"/>
                  </a:lnTo>
                  <a:lnTo>
                    <a:pt x="1250" y="602"/>
                  </a:lnTo>
                  <a:lnTo>
                    <a:pt x="1246" y="608"/>
                  </a:lnTo>
                  <a:lnTo>
                    <a:pt x="1246" y="608"/>
                  </a:lnTo>
                  <a:lnTo>
                    <a:pt x="1258" y="611"/>
                  </a:lnTo>
                  <a:lnTo>
                    <a:pt x="1270" y="612"/>
                  </a:lnTo>
                  <a:lnTo>
                    <a:pt x="1297" y="616"/>
                  </a:lnTo>
                  <a:lnTo>
                    <a:pt x="1323" y="619"/>
                  </a:lnTo>
                  <a:lnTo>
                    <a:pt x="1336" y="621"/>
                  </a:lnTo>
                  <a:lnTo>
                    <a:pt x="1346" y="624"/>
                  </a:lnTo>
                  <a:lnTo>
                    <a:pt x="1346" y="624"/>
                  </a:lnTo>
                  <a:lnTo>
                    <a:pt x="1360" y="601"/>
                  </a:lnTo>
                  <a:lnTo>
                    <a:pt x="1375" y="578"/>
                  </a:lnTo>
                  <a:lnTo>
                    <a:pt x="1405" y="534"/>
                  </a:lnTo>
                  <a:lnTo>
                    <a:pt x="1405" y="534"/>
                  </a:lnTo>
                  <a:lnTo>
                    <a:pt x="1387" y="531"/>
                  </a:lnTo>
                  <a:lnTo>
                    <a:pt x="1367" y="528"/>
                  </a:lnTo>
                  <a:lnTo>
                    <a:pt x="1346" y="524"/>
                  </a:lnTo>
                  <a:lnTo>
                    <a:pt x="1328" y="518"/>
                  </a:lnTo>
                  <a:lnTo>
                    <a:pt x="1328" y="518"/>
                  </a:lnTo>
                  <a:lnTo>
                    <a:pt x="1338" y="516"/>
                  </a:lnTo>
                  <a:lnTo>
                    <a:pt x="1349" y="516"/>
                  </a:lnTo>
                  <a:lnTo>
                    <a:pt x="1358" y="517"/>
                  </a:lnTo>
                  <a:lnTo>
                    <a:pt x="1369" y="519"/>
                  </a:lnTo>
                  <a:lnTo>
                    <a:pt x="1390" y="524"/>
                  </a:lnTo>
                  <a:lnTo>
                    <a:pt x="1400" y="527"/>
                  </a:lnTo>
                  <a:lnTo>
                    <a:pt x="1410" y="528"/>
                  </a:lnTo>
                  <a:lnTo>
                    <a:pt x="1410" y="528"/>
                  </a:lnTo>
                  <a:lnTo>
                    <a:pt x="1415" y="524"/>
                  </a:lnTo>
                  <a:lnTo>
                    <a:pt x="1420" y="517"/>
                  </a:lnTo>
                  <a:lnTo>
                    <a:pt x="1429" y="505"/>
                  </a:lnTo>
                  <a:lnTo>
                    <a:pt x="1433" y="499"/>
                  </a:lnTo>
                  <a:lnTo>
                    <a:pt x="1437" y="494"/>
                  </a:lnTo>
                  <a:lnTo>
                    <a:pt x="1444" y="490"/>
                  </a:lnTo>
                  <a:lnTo>
                    <a:pt x="1449" y="488"/>
                  </a:lnTo>
                  <a:lnTo>
                    <a:pt x="1449" y="488"/>
                  </a:lnTo>
                  <a:lnTo>
                    <a:pt x="1448" y="495"/>
                  </a:lnTo>
                  <a:lnTo>
                    <a:pt x="1445" y="501"/>
                  </a:lnTo>
                  <a:lnTo>
                    <a:pt x="1441" y="506"/>
                  </a:lnTo>
                  <a:lnTo>
                    <a:pt x="1436" y="512"/>
                  </a:lnTo>
                  <a:lnTo>
                    <a:pt x="1429" y="521"/>
                  </a:lnTo>
                  <a:lnTo>
                    <a:pt x="1427" y="526"/>
                  </a:lnTo>
                  <a:lnTo>
                    <a:pt x="1426" y="530"/>
                  </a:lnTo>
                  <a:lnTo>
                    <a:pt x="1426" y="530"/>
                  </a:lnTo>
                  <a:lnTo>
                    <a:pt x="1447" y="534"/>
                  </a:lnTo>
                  <a:lnTo>
                    <a:pt x="1467" y="540"/>
                  </a:lnTo>
                  <a:lnTo>
                    <a:pt x="1488" y="544"/>
                  </a:lnTo>
                  <a:lnTo>
                    <a:pt x="1497" y="545"/>
                  </a:lnTo>
                  <a:lnTo>
                    <a:pt x="1508" y="545"/>
                  </a:lnTo>
                  <a:lnTo>
                    <a:pt x="1508" y="545"/>
                  </a:lnTo>
                  <a:lnTo>
                    <a:pt x="1522" y="518"/>
                  </a:lnTo>
                  <a:lnTo>
                    <a:pt x="1537" y="492"/>
                  </a:lnTo>
                  <a:lnTo>
                    <a:pt x="1567" y="438"/>
                  </a:lnTo>
                  <a:lnTo>
                    <a:pt x="1582" y="410"/>
                  </a:lnTo>
                  <a:lnTo>
                    <a:pt x="1596" y="383"/>
                  </a:lnTo>
                  <a:lnTo>
                    <a:pt x="1609" y="354"/>
                  </a:lnTo>
                  <a:lnTo>
                    <a:pt x="1621" y="324"/>
                  </a:lnTo>
                  <a:lnTo>
                    <a:pt x="1621" y="324"/>
                  </a:lnTo>
                  <a:lnTo>
                    <a:pt x="1614" y="321"/>
                  </a:lnTo>
                  <a:lnTo>
                    <a:pt x="1608" y="318"/>
                  </a:lnTo>
                  <a:lnTo>
                    <a:pt x="1603" y="315"/>
                  </a:lnTo>
                  <a:lnTo>
                    <a:pt x="1602" y="313"/>
                  </a:lnTo>
                  <a:lnTo>
                    <a:pt x="1601" y="309"/>
                  </a:lnTo>
                  <a:lnTo>
                    <a:pt x="1601" y="309"/>
                  </a:lnTo>
                  <a:lnTo>
                    <a:pt x="1572" y="302"/>
                  </a:lnTo>
                  <a:lnTo>
                    <a:pt x="1541" y="293"/>
                  </a:lnTo>
                  <a:lnTo>
                    <a:pt x="1510" y="284"/>
                  </a:lnTo>
                  <a:lnTo>
                    <a:pt x="1496" y="277"/>
                  </a:lnTo>
                  <a:lnTo>
                    <a:pt x="1482" y="272"/>
                  </a:lnTo>
                  <a:lnTo>
                    <a:pt x="1482" y="272"/>
                  </a:lnTo>
                  <a:lnTo>
                    <a:pt x="1479" y="273"/>
                  </a:lnTo>
                  <a:lnTo>
                    <a:pt x="1477" y="272"/>
                  </a:lnTo>
                  <a:lnTo>
                    <a:pt x="1475" y="271"/>
                  </a:lnTo>
                  <a:lnTo>
                    <a:pt x="1471" y="272"/>
                  </a:lnTo>
                  <a:lnTo>
                    <a:pt x="1471" y="272"/>
                  </a:lnTo>
                  <a:lnTo>
                    <a:pt x="1466" y="269"/>
                  </a:lnTo>
                  <a:lnTo>
                    <a:pt x="1462" y="267"/>
                  </a:lnTo>
                  <a:lnTo>
                    <a:pt x="1451" y="263"/>
                  </a:lnTo>
                  <a:lnTo>
                    <a:pt x="1442" y="260"/>
                  </a:lnTo>
                  <a:lnTo>
                    <a:pt x="1439" y="258"/>
                  </a:lnTo>
                  <a:lnTo>
                    <a:pt x="1439" y="257"/>
                  </a:lnTo>
                  <a:lnTo>
                    <a:pt x="1439" y="256"/>
                  </a:lnTo>
                  <a:lnTo>
                    <a:pt x="1439" y="256"/>
                  </a:lnTo>
                  <a:lnTo>
                    <a:pt x="1436" y="256"/>
                  </a:lnTo>
                  <a:lnTo>
                    <a:pt x="1434" y="258"/>
                  </a:lnTo>
                  <a:lnTo>
                    <a:pt x="1433" y="259"/>
                  </a:lnTo>
                  <a:lnTo>
                    <a:pt x="1431" y="259"/>
                  </a:lnTo>
                  <a:lnTo>
                    <a:pt x="1431" y="259"/>
                  </a:lnTo>
                  <a:lnTo>
                    <a:pt x="1412" y="251"/>
                  </a:lnTo>
                  <a:lnTo>
                    <a:pt x="1403" y="246"/>
                  </a:lnTo>
                  <a:lnTo>
                    <a:pt x="1395" y="243"/>
                  </a:lnTo>
                  <a:lnTo>
                    <a:pt x="1395" y="243"/>
                  </a:lnTo>
                  <a:lnTo>
                    <a:pt x="1384" y="241"/>
                  </a:lnTo>
                  <a:lnTo>
                    <a:pt x="1372" y="240"/>
                  </a:lnTo>
                  <a:lnTo>
                    <a:pt x="1360" y="238"/>
                  </a:lnTo>
                  <a:lnTo>
                    <a:pt x="1349" y="236"/>
                  </a:lnTo>
                  <a:lnTo>
                    <a:pt x="1349" y="236"/>
                  </a:lnTo>
                  <a:lnTo>
                    <a:pt x="1340" y="232"/>
                  </a:lnTo>
                  <a:lnTo>
                    <a:pt x="1331" y="228"/>
                  </a:lnTo>
                  <a:lnTo>
                    <a:pt x="1323" y="224"/>
                  </a:lnTo>
                  <a:lnTo>
                    <a:pt x="1313" y="222"/>
                  </a:lnTo>
                  <a:lnTo>
                    <a:pt x="1313" y="222"/>
                  </a:lnTo>
                  <a:lnTo>
                    <a:pt x="1294" y="217"/>
                  </a:lnTo>
                  <a:lnTo>
                    <a:pt x="1274" y="213"/>
                  </a:lnTo>
                  <a:lnTo>
                    <a:pt x="1274" y="213"/>
                  </a:lnTo>
                  <a:lnTo>
                    <a:pt x="1253" y="207"/>
                  </a:lnTo>
                  <a:lnTo>
                    <a:pt x="1231" y="201"/>
                  </a:lnTo>
                  <a:lnTo>
                    <a:pt x="1220" y="198"/>
                  </a:lnTo>
                  <a:lnTo>
                    <a:pt x="1209" y="196"/>
                  </a:lnTo>
                  <a:lnTo>
                    <a:pt x="1198" y="195"/>
                  </a:lnTo>
                  <a:lnTo>
                    <a:pt x="1187" y="194"/>
                  </a:lnTo>
                  <a:lnTo>
                    <a:pt x="1187" y="194"/>
                  </a:lnTo>
                  <a:lnTo>
                    <a:pt x="1186" y="192"/>
                  </a:lnTo>
                  <a:lnTo>
                    <a:pt x="1185" y="191"/>
                  </a:lnTo>
                  <a:lnTo>
                    <a:pt x="1178" y="190"/>
                  </a:lnTo>
                  <a:lnTo>
                    <a:pt x="1162" y="188"/>
                  </a:lnTo>
                  <a:lnTo>
                    <a:pt x="1162" y="188"/>
                  </a:lnTo>
                  <a:lnTo>
                    <a:pt x="1144" y="183"/>
                  </a:lnTo>
                  <a:lnTo>
                    <a:pt x="1127" y="179"/>
                  </a:lnTo>
                  <a:lnTo>
                    <a:pt x="1092" y="173"/>
                  </a:lnTo>
                  <a:lnTo>
                    <a:pt x="1056" y="169"/>
                  </a:lnTo>
                  <a:lnTo>
                    <a:pt x="1039" y="166"/>
                  </a:lnTo>
                  <a:lnTo>
                    <a:pt x="1021" y="163"/>
                  </a:lnTo>
                  <a:lnTo>
                    <a:pt x="1021" y="163"/>
                  </a:lnTo>
                  <a:lnTo>
                    <a:pt x="977" y="155"/>
                  </a:lnTo>
                  <a:lnTo>
                    <a:pt x="929" y="147"/>
                  </a:lnTo>
                  <a:lnTo>
                    <a:pt x="929" y="147"/>
                  </a:lnTo>
                  <a:lnTo>
                    <a:pt x="916" y="144"/>
                  </a:lnTo>
                  <a:lnTo>
                    <a:pt x="903" y="140"/>
                  </a:lnTo>
                  <a:lnTo>
                    <a:pt x="891" y="137"/>
                  </a:lnTo>
                  <a:lnTo>
                    <a:pt x="879" y="134"/>
                  </a:lnTo>
                  <a:lnTo>
                    <a:pt x="879" y="134"/>
                  </a:lnTo>
                  <a:lnTo>
                    <a:pt x="827" y="126"/>
                  </a:lnTo>
                  <a:lnTo>
                    <a:pt x="778" y="119"/>
                  </a:lnTo>
                  <a:lnTo>
                    <a:pt x="778" y="119"/>
                  </a:lnTo>
                  <a:lnTo>
                    <a:pt x="768" y="117"/>
                  </a:lnTo>
                  <a:lnTo>
                    <a:pt x="759" y="114"/>
                  </a:lnTo>
                  <a:lnTo>
                    <a:pt x="749" y="110"/>
                  </a:lnTo>
                  <a:lnTo>
                    <a:pt x="739" y="107"/>
                  </a:lnTo>
                  <a:lnTo>
                    <a:pt x="739" y="107"/>
                  </a:lnTo>
                  <a:lnTo>
                    <a:pt x="712" y="102"/>
                  </a:lnTo>
                  <a:lnTo>
                    <a:pt x="683" y="96"/>
                  </a:lnTo>
                  <a:lnTo>
                    <a:pt x="654" y="92"/>
                  </a:lnTo>
                  <a:lnTo>
                    <a:pt x="626" y="87"/>
                  </a:lnTo>
                  <a:lnTo>
                    <a:pt x="626" y="87"/>
                  </a:lnTo>
                  <a:lnTo>
                    <a:pt x="600" y="80"/>
                  </a:lnTo>
                  <a:lnTo>
                    <a:pt x="574" y="73"/>
                  </a:lnTo>
                  <a:lnTo>
                    <a:pt x="550" y="66"/>
                  </a:lnTo>
                  <a:lnTo>
                    <a:pt x="526" y="61"/>
                  </a:lnTo>
                  <a:lnTo>
                    <a:pt x="526" y="61"/>
                  </a:lnTo>
                  <a:lnTo>
                    <a:pt x="457" y="50"/>
                  </a:lnTo>
                  <a:lnTo>
                    <a:pt x="386" y="38"/>
                  </a:lnTo>
                  <a:lnTo>
                    <a:pt x="315" y="25"/>
                  </a:lnTo>
                  <a:lnTo>
                    <a:pt x="245" y="11"/>
                  </a:lnTo>
                  <a:lnTo>
                    <a:pt x="245" y="11"/>
                  </a:lnTo>
                  <a:lnTo>
                    <a:pt x="230" y="44"/>
                  </a:lnTo>
                  <a:lnTo>
                    <a:pt x="222" y="61"/>
                  </a:lnTo>
                  <a:lnTo>
                    <a:pt x="216" y="77"/>
                  </a:lnTo>
                  <a:lnTo>
                    <a:pt x="216" y="77"/>
                  </a:lnTo>
                  <a:lnTo>
                    <a:pt x="220" y="80"/>
                  </a:lnTo>
                  <a:lnTo>
                    <a:pt x="225" y="81"/>
                  </a:lnTo>
                  <a:lnTo>
                    <a:pt x="235" y="86"/>
                  </a:lnTo>
                  <a:lnTo>
                    <a:pt x="235" y="86"/>
                  </a:lnTo>
                  <a:lnTo>
                    <a:pt x="238" y="80"/>
                  </a:lnTo>
                  <a:lnTo>
                    <a:pt x="243" y="76"/>
                  </a:lnTo>
                  <a:lnTo>
                    <a:pt x="247" y="72"/>
                  </a:lnTo>
                  <a:lnTo>
                    <a:pt x="249" y="66"/>
                  </a:lnTo>
                  <a:lnTo>
                    <a:pt x="249" y="66"/>
                  </a:lnTo>
                  <a:lnTo>
                    <a:pt x="256" y="63"/>
                  </a:lnTo>
                  <a:lnTo>
                    <a:pt x="263" y="62"/>
                  </a:lnTo>
                  <a:lnTo>
                    <a:pt x="269" y="63"/>
                  </a:lnTo>
                  <a:lnTo>
                    <a:pt x="275" y="64"/>
                  </a:lnTo>
                  <a:lnTo>
                    <a:pt x="280" y="67"/>
                  </a:lnTo>
                  <a:lnTo>
                    <a:pt x="285" y="72"/>
                  </a:lnTo>
                  <a:lnTo>
                    <a:pt x="290" y="77"/>
                  </a:lnTo>
                  <a:lnTo>
                    <a:pt x="293" y="84"/>
                  </a:lnTo>
                  <a:lnTo>
                    <a:pt x="296" y="90"/>
                  </a:lnTo>
                  <a:lnTo>
                    <a:pt x="298" y="97"/>
                  </a:lnTo>
                  <a:lnTo>
                    <a:pt x="299" y="105"/>
                  </a:lnTo>
                  <a:lnTo>
                    <a:pt x="299" y="112"/>
                  </a:lnTo>
                  <a:lnTo>
                    <a:pt x="298" y="120"/>
                  </a:lnTo>
                  <a:lnTo>
                    <a:pt x="297" y="129"/>
                  </a:lnTo>
                  <a:lnTo>
                    <a:pt x="294" y="135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86" y="148"/>
                  </a:lnTo>
                  <a:lnTo>
                    <a:pt x="281" y="152"/>
                  </a:lnTo>
                  <a:lnTo>
                    <a:pt x="274" y="156"/>
                  </a:lnTo>
                  <a:lnTo>
                    <a:pt x="267" y="161"/>
                  </a:lnTo>
                  <a:lnTo>
                    <a:pt x="259" y="163"/>
                  </a:lnTo>
                  <a:lnTo>
                    <a:pt x="251" y="164"/>
                  </a:lnTo>
                  <a:lnTo>
                    <a:pt x="244" y="164"/>
                  </a:lnTo>
                  <a:lnTo>
                    <a:pt x="237" y="163"/>
                  </a:lnTo>
                  <a:lnTo>
                    <a:pt x="237" y="163"/>
                  </a:lnTo>
                  <a:lnTo>
                    <a:pt x="232" y="157"/>
                  </a:lnTo>
                  <a:lnTo>
                    <a:pt x="227" y="152"/>
                  </a:lnTo>
                  <a:lnTo>
                    <a:pt x="222" y="145"/>
                  </a:lnTo>
                  <a:lnTo>
                    <a:pt x="219" y="137"/>
                  </a:lnTo>
                  <a:lnTo>
                    <a:pt x="219" y="137"/>
                  </a:lnTo>
                  <a:lnTo>
                    <a:pt x="213" y="137"/>
                  </a:lnTo>
                  <a:lnTo>
                    <a:pt x="207" y="136"/>
                  </a:lnTo>
                  <a:lnTo>
                    <a:pt x="201" y="135"/>
                  </a:lnTo>
                  <a:lnTo>
                    <a:pt x="194" y="134"/>
                  </a:lnTo>
                  <a:lnTo>
                    <a:pt x="194" y="134"/>
                  </a:lnTo>
                  <a:lnTo>
                    <a:pt x="187" y="146"/>
                  </a:lnTo>
                  <a:lnTo>
                    <a:pt x="182" y="159"/>
                  </a:lnTo>
                  <a:lnTo>
                    <a:pt x="171" y="185"/>
                  </a:lnTo>
                  <a:lnTo>
                    <a:pt x="171" y="185"/>
                  </a:lnTo>
                  <a:lnTo>
                    <a:pt x="173" y="185"/>
                  </a:lnTo>
                  <a:lnTo>
                    <a:pt x="177" y="185"/>
                  </a:lnTo>
                  <a:lnTo>
                    <a:pt x="182" y="185"/>
                  </a:lnTo>
                  <a:lnTo>
                    <a:pt x="188" y="185"/>
                  </a:lnTo>
                  <a:lnTo>
                    <a:pt x="188" y="185"/>
                  </a:lnTo>
                  <a:lnTo>
                    <a:pt x="191" y="188"/>
                  </a:lnTo>
                  <a:lnTo>
                    <a:pt x="194" y="191"/>
                  </a:lnTo>
                  <a:lnTo>
                    <a:pt x="198" y="193"/>
                  </a:lnTo>
                  <a:lnTo>
                    <a:pt x="202" y="193"/>
                  </a:lnTo>
                  <a:lnTo>
                    <a:pt x="209" y="193"/>
                  </a:lnTo>
                  <a:lnTo>
                    <a:pt x="218" y="192"/>
                  </a:lnTo>
                  <a:lnTo>
                    <a:pt x="228" y="190"/>
                  </a:lnTo>
                  <a:lnTo>
                    <a:pt x="236" y="190"/>
                  </a:lnTo>
                  <a:lnTo>
                    <a:pt x="240" y="191"/>
                  </a:lnTo>
                  <a:lnTo>
                    <a:pt x="244" y="192"/>
                  </a:lnTo>
                  <a:lnTo>
                    <a:pt x="248" y="194"/>
                  </a:lnTo>
                  <a:lnTo>
                    <a:pt x="251" y="197"/>
                  </a:lnTo>
                  <a:lnTo>
                    <a:pt x="251" y="197"/>
                  </a:lnTo>
                  <a:lnTo>
                    <a:pt x="254" y="202"/>
                  </a:lnTo>
                  <a:lnTo>
                    <a:pt x="256" y="208"/>
                  </a:lnTo>
                  <a:lnTo>
                    <a:pt x="258" y="214"/>
                  </a:lnTo>
                  <a:lnTo>
                    <a:pt x="258" y="221"/>
                  </a:lnTo>
                  <a:lnTo>
                    <a:pt x="256" y="236"/>
                  </a:lnTo>
                  <a:lnTo>
                    <a:pt x="254" y="252"/>
                  </a:lnTo>
                  <a:lnTo>
                    <a:pt x="254" y="252"/>
                  </a:lnTo>
                  <a:lnTo>
                    <a:pt x="250" y="255"/>
                  </a:lnTo>
                  <a:lnTo>
                    <a:pt x="248" y="258"/>
                  </a:lnTo>
                  <a:lnTo>
                    <a:pt x="243" y="267"/>
                  </a:lnTo>
                  <a:lnTo>
                    <a:pt x="239" y="271"/>
                  </a:lnTo>
                  <a:lnTo>
                    <a:pt x="236" y="275"/>
                  </a:lnTo>
                  <a:lnTo>
                    <a:pt x="232" y="278"/>
                  </a:lnTo>
                  <a:lnTo>
                    <a:pt x="228" y="282"/>
                  </a:lnTo>
                  <a:lnTo>
                    <a:pt x="228" y="282"/>
                  </a:lnTo>
                  <a:lnTo>
                    <a:pt x="219" y="284"/>
                  </a:lnTo>
                  <a:lnTo>
                    <a:pt x="209" y="284"/>
                  </a:lnTo>
                  <a:lnTo>
                    <a:pt x="202" y="283"/>
                  </a:lnTo>
                  <a:lnTo>
                    <a:pt x="194" y="279"/>
                  </a:lnTo>
                  <a:lnTo>
                    <a:pt x="188" y="274"/>
                  </a:lnTo>
                  <a:lnTo>
                    <a:pt x="183" y="267"/>
                  </a:lnTo>
                  <a:lnTo>
                    <a:pt x="179" y="258"/>
                  </a:lnTo>
                  <a:lnTo>
                    <a:pt x="178" y="248"/>
                  </a:lnTo>
                  <a:lnTo>
                    <a:pt x="178" y="248"/>
                  </a:lnTo>
                  <a:lnTo>
                    <a:pt x="167" y="245"/>
                  </a:lnTo>
                  <a:lnTo>
                    <a:pt x="153" y="242"/>
                  </a:lnTo>
                  <a:lnTo>
                    <a:pt x="153" y="242"/>
                  </a:lnTo>
                  <a:lnTo>
                    <a:pt x="142" y="260"/>
                  </a:lnTo>
                  <a:lnTo>
                    <a:pt x="133" y="282"/>
                  </a:lnTo>
                  <a:lnTo>
                    <a:pt x="126" y="303"/>
                  </a:lnTo>
                  <a:lnTo>
                    <a:pt x="119" y="324"/>
                  </a:lnTo>
                  <a:lnTo>
                    <a:pt x="119" y="324"/>
                  </a:lnTo>
                  <a:lnTo>
                    <a:pt x="132" y="328"/>
                  </a:lnTo>
                  <a:lnTo>
                    <a:pt x="143" y="332"/>
                  </a:lnTo>
                  <a:lnTo>
                    <a:pt x="143" y="332"/>
                  </a:lnTo>
                  <a:lnTo>
                    <a:pt x="154" y="322"/>
                  </a:lnTo>
                  <a:lnTo>
                    <a:pt x="162" y="312"/>
                  </a:lnTo>
                  <a:lnTo>
                    <a:pt x="162" y="312"/>
                  </a:lnTo>
                  <a:lnTo>
                    <a:pt x="172" y="309"/>
                  </a:lnTo>
                  <a:lnTo>
                    <a:pt x="179" y="309"/>
                  </a:lnTo>
                  <a:lnTo>
                    <a:pt x="187" y="311"/>
                  </a:lnTo>
                  <a:lnTo>
                    <a:pt x="193" y="314"/>
                  </a:lnTo>
                  <a:lnTo>
                    <a:pt x="199" y="318"/>
                  </a:lnTo>
                  <a:lnTo>
                    <a:pt x="204" y="322"/>
                  </a:lnTo>
                  <a:lnTo>
                    <a:pt x="213" y="333"/>
                  </a:lnTo>
                  <a:lnTo>
                    <a:pt x="213" y="333"/>
                  </a:lnTo>
                  <a:lnTo>
                    <a:pt x="215" y="342"/>
                  </a:lnTo>
                  <a:lnTo>
                    <a:pt x="215" y="350"/>
                  </a:lnTo>
                  <a:lnTo>
                    <a:pt x="214" y="358"/>
                  </a:lnTo>
                  <a:lnTo>
                    <a:pt x="212" y="365"/>
                  </a:lnTo>
                  <a:lnTo>
                    <a:pt x="208" y="373"/>
                  </a:lnTo>
                  <a:lnTo>
                    <a:pt x="204" y="379"/>
                  </a:lnTo>
                  <a:lnTo>
                    <a:pt x="200" y="386"/>
                  </a:lnTo>
                  <a:lnTo>
                    <a:pt x="194" y="391"/>
                  </a:lnTo>
                  <a:lnTo>
                    <a:pt x="189" y="396"/>
                  </a:lnTo>
                  <a:lnTo>
                    <a:pt x="183" y="400"/>
                  </a:lnTo>
                  <a:lnTo>
                    <a:pt x="176" y="403"/>
                  </a:lnTo>
                  <a:lnTo>
                    <a:pt x="170" y="405"/>
                  </a:lnTo>
                  <a:lnTo>
                    <a:pt x="162" y="406"/>
                  </a:lnTo>
                  <a:lnTo>
                    <a:pt x="156" y="405"/>
                  </a:lnTo>
                  <a:lnTo>
                    <a:pt x="148" y="404"/>
                  </a:lnTo>
                  <a:lnTo>
                    <a:pt x="142" y="399"/>
                  </a:lnTo>
                  <a:lnTo>
                    <a:pt x="142" y="399"/>
                  </a:lnTo>
                  <a:lnTo>
                    <a:pt x="140" y="394"/>
                  </a:lnTo>
                  <a:lnTo>
                    <a:pt x="138" y="389"/>
                  </a:lnTo>
                  <a:lnTo>
                    <a:pt x="136" y="383"/>
                  </a:lnTo>
                  <a:lnTo>
                    <a:pt x="134" y="378"/>
                  </a:lnTo>
                  <a:lnTo>
                    <a:pt x="134" y="378"/>
                  </a:lnTo>
                  <a:lnTo>
                    <a:pt x="123" y="375"/>
                  </a:lnTo>
                  <a:lnTo>
                    <a:pt x="116" y="375"/>
                  </a:lnTo>
                  <a:lnTo>
                    <a:pt x="112" y="375"/>
                  </a:lnTo>
                  <a:lnTo>
                    <a:pt x="112" y="375"/>
                  </a:lnTo>
                  <a:lnTo>
                    <a:pt x="97" y="404"/>
                  </a:lnTo>
                  <a:lnTo>
                    <a:pt x="88" y="422"/>
                  </a:lnTo>
                  <a:lnTo>
                    <a:pt x="82" y="441"/>
                  </a:lnTo>
                  <a:lnTo>
                    <a:pt x="82" y="441"/>
                  </a:lnTo>
                  <a:close/>
                  <a:moveTo>
                    <a:pt x="1416" y="538"/>
                  </a:moveTo>
                  <a:lnTo>
                    <a:pt x="1416" y="538"/>
                  </a:lnTo>
                  <a:lnTo>
                    <a:pt x="1401" y="559"/>
                  </a:lnTo>
                  <a:lnTo>
                    <a:pt x="1385" y="580"/>
                  </a:lnTo>
                  <a:lnTo>
                    <a:pt x="1371" y="603"/>
                  </a:lnTo>
                  <a:lnTo>
                    <a:pt x="1358" y="626"/>
                  </a:lnTo>
                  <a:lnTo>
                    <a:pt x="1358" y="626"/>
                  </a:lnTo>
                  <a:lnTo>
                    <a:pt x="1372" y="626"/>
                  </a:lnTo>
                  <a:lnTo>
                    <a:pt x="1385" y="629"/>
                  </a:lnTo>
                  <a:lnTo>
                    <a:pt x="1412" y="633"/>
                  </a:lnTo>
                  <a:lnTo>
                    <a:pt x="1437" y="637"/>
                  </a:lnTo>
                  <a:lnTo>
                    <a:pt x="1449" y="638"/>
                  </a:lnTo>
                  <a:lnTo>
                    <a:pt x="1462" y="638"/>
                  </a:lnTo>
                  <a:lnTo>
                    <a:pt x="1462" y="638"/>
                  </a:lnTo>
                  <a:lnTo>
                    <a:pt x="1484" y="600"/>
                  </a:lnTo>
                  <a:lnTo>
                    <a:pt x="1493" y="580"/>
                  </a:lnTo>
                  <a:lnTo>
                    <a:pt x="1502" y="560"/>
                  </a:lnTo>
                  <a:lnTo>
                    <a:pt x="1502" y="560"/>
                  </a:lnTo>
                  <a:lnTo>
                    <a:pt x="1482" y="553"/>
                  </a:lnTo>
                  <a:lnTo>
                    <a:pt x="1461" y="546"/>
                  </a:lnTo>
                  <a:lnTo>
                    <a:pt x="1440" y="542"/>
                  </a:lnTo>
                  <a:lnTo>
                    <a:pt x="1416" y="538"/>
                  </a:lnTo>
                  <a:lnTo>
                    <a:pt x="1416" y="538"/>
                  </a:lnTo>
                  <a:close/>
                  <a:moveTo>
                    <a:pt x="1240" y="615"/>
                  </a:moveTo>
                  <a:lnTo>
                    <a:pt x="1240" y="615"/>
                  </a:lnTo>
                  <a:lnTo>
                    <a:pt x="1210" y="659"/>
                  </a:lnTo>
                  <a:lnTo>
                    <a:pt x="1179" y="702"/>
                  </a:lnTo>
                  <a:lnTo>
                    <a:pt x="1179" y="702"/>
                  </a:lnTo>
                  <a:lnTo>
                    <a:pt x="1204" y="708"/>
                  </a:lnTo>
                  <a:lnTo>
                    <a:pt x="1231" y="712"/>
                  </a:lnTo>
                  <a:lnTo>
                    <a:pt x="1258" y="716"/>
                  </a:lnTo>
                  <a:lnTo>
                    <a:pt x="1283" y="721"/>
                  </a:lnTo>
                  <a:lnTo>
                    <a:pt x="1283" y="721"/>
                  </a:lnTo>
                  <a:lnTo>
                    <a:pt x="1292" y="711"/>
                  </a:lnTo>
                  <a:lnTo>
                    <a:pt x="1299" y="700"/>
                  </a:lnTo>
                  <a:lnTo>
                    <a:pt x="1312" y="677"/>
                  </a:lnTo>
                  <a:lnTo>
                    <a:pt x="1325" y="653"/>
                  </a:lnTo>
                  <a:lnTo>
                    <a:pt x="1333" y="642"/>
                  </a:lnTo>
                  <a:lnTo>
                    <a:pt x="1340" y="633"/>
                  </a:lnTo>
                  <a:lnTo>
                    <a:pt x="1340" y="633"/>
                  </a:lnTo>
                  <a:lnTo>
                    <a:pt x="1318" y="626"/>
                  </a:lnTo>
                  <a:lnTo>
                    <a:pt x="1292" y="622"/>
                  </a:lnTo>
                  <a:lnTo>
                    <a:pt x="1240" y="615"/>
                  </a:lnTo>
                  <a:lnTo>
                    <a:pt x="1240" y="615"/>
                  </a:lnTo>
                  <a:close/>
                  <a:moveTo>
                    <a:pt x="1350" y="636"/>
                  </a:moveTo>
                  <a:lnTo>
                    <a:pt x="1350" y="636"/>
                  </a:lnTo>
                  <a:lnTo>
                    <a:pt x="1339" y="652"/>
                  </a:lnTo>
                  <a:lnTo>
                    <a:pt x="1329" y="669"/>
                  </a:lnTo>
                  <a:lnTo>
                    <a:pt x="1309" y="704"/>
                  </a:lnTo>
                  <a:lnTo>
                    <a:pt x="1309" y="704"/>
                  </a:lnTo>
                  <a:lnTo>
                    <a:pt x="1305" y="709"/>
                  </a:lnTo>
                  <a:lnTo>
                    <a:pt x="1300" y="714"/>
                  </a:lnTo>
                  <a:lnTo>
                    <a:pt x="1298" y="718"/>
                  </a:lnTo>
                  <a:lnTo>
                    <a:pt x="1297" y="721"/>
                  </a:lnTo>
                  <a:lnTo>
                    <a:pt x="1298" y="723"/>
                  </a:lnTo>
                  <a:lnTo>
                    <a:pt x="1298" y="723"/>
                  </a:lnTo>
                  <a:lnTo>
                    <a:pt x="1311" y="726"/>
                  </a:lnTo>
                  <a:lnTo>
                    <a:pt x="1325" y="728"/>
                  </a:lnTo>
                  <a:lnTo>
                    <a:pt x="1353" y="731"/>
                  </a:lnTo>
                  <a:lnTo>
                    <a:pt x="1382" y="736"/>
                  </a:lnTo>
                  <a:lnTo>
                    <a:pt x="1396" y="738"/>
                  </a:lnTo>
                  <a:lnTo>
                    <a:pt x="1410" y="741"/>
                  </a:lnTo>
                  <a:lnTo>
                    <a:pt x="1410" y="741"/>
                  </a:lnTo>
                  <a:lnTo>
                    <a:pt x="1415" y="730"/>
                  </a:lnTo>
                  <a:lnTo>
                    <a:pt x="1420" y="720"/>
                  </a:lnTo>
                  <a:lnTo>
                    <a:pt x="1432" y="698"/>
                  </a:lnTo>
                  <a:lnTo>
                    <a:pt x="1443" y="677"/>
                  </a:lnTo>
                  <a:lnTo>
                    <a:pt x="1448" y="666"/>
                  </a:lnTo>
                  <a:lnTo>
                    <a:pt x="1452" y="654"/>
                  </a:lnTo>
                  <a:lnTo>
                    <a:pt x="1452" y="654"/>
                  </a:lnTo>
                  <a:lnTo>
                    <a:pt x="1440" y="650"/>
                  </a:lnTo>
                  <a:lnTo>
                    <a:pt x="1428" y="647"/>
                  </a:lnTo>
                  <a:lnTo>
                    <a:pt x="1403" y="641"/>
                  </a:lnTo>
                  <a:lnTo>
                    <a:pt x="1379" y="638"/>
                  </a:lnTo>
                  <a:lnTo>
                    <a:pt x="1350" y="636"/>
                  </a:lnTo>
                  <a:lnTo>
                    <a:pt x="1350" y="6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817869" y="3299819"/>
            <a:ext cx="4194895" cy="183330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1605755" y="1496266"/>
            <a:ext cx="4004207" cy="111403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1030005" y="3970324"/>
            <a:ext cx="4465872" cy="1552104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7452360" y="3997225"/>
            <a:ext cx="3440909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FindDialog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  <a:p>
            <a:pPr marL="0" marR="0" lvl="0" indent="0" algn="ctr" defTabSz="914378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ReplaceDialog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新蒂黑板报底字" panose="03000600000000000000" pitchFamily="66" charset="-122"/>
              <a:ea typeface="新蒂黑板报底字" panose="03000600000000000000" pitchFamily="66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849649" y="36009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处理</a:t>
            </a:r>
          </a:p>
        </p:txBody>
      </p:sp>
      <p:sp>
        <p:nvSpPr>
          <p:cNvPr id="47" name="矩形 46"/>
          <p:cNvSpPr/>
          <p:nvPr/>
        </p:nvSpPr>
        <p:spPr>
          <a:xfrm>
            <a:off x="2939774" y="166495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触发</a:t>
            </a:r>
          </a:p>
        </p:txBody>
      </p:sp>
      <p:sp>
        <p:nvSpPr>
          <p:cNvPr id="48" name="矩形 47"/>
          <p:cNvSpPr/>
          <p:nvPr/>
        </p:nvSpPr>
        <p:spPr>
          <a:xfrm>
            <a:off x="2639787" y="42205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显示</a:t>
            </a:r>
          </a:p>
        </p:txBody>
      </p:sp>
      <p:sp>
        <p:nvSpPr>
          <p:cNvPr id="49" name="矩形 48"/>
          <p:cNvSpPr/>
          <p:nvPr/>
        </p:nvSpPr>
        <p:spPr>
          <a:xfrm>
            <a:off x="1680288" y="2000034"/>
            <a:ext cx="3573211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图标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菜单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快捷键</a:t>
            </a:r>
          </a:p>
        </p:txBody>
      </p:sp>
      <p:sp>
        <p:nvSpPr>
          <p:cNvPr id="50" name="矩形 49"/>
          <p:cNvSpPr/>
          <p:nvPr/>
        </p:nvSpPr>
        <p:spPr>
          <a:xfrm>
            <a:off x="1233094" y="4641762"/>
            <a:ext cx="354865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新蒂黑板报底字" panose="03000600000000000000" pitchFamily="66" charset="-122"/>
                <a:ea typeface="新蒂黑板报底字" panose="03000600000000000000" pitchFamily="66" charset="-122"/>
                <a:cs typeface="+mn-cs"/>
              </a:rPr>
              <a:t>高亮方案</a:t>
            </a:r>
          </a:p>
        </p:txBody>
      </p:sp>
    </p:spTree>
    <p:extLst>
      <p:ext uri="{BB962C8B-B14F-4D97-AF65-F5344CB8AC3E}">
        <p14:creationId xmlns:p14="http://schemas.microsoft.com/office/powerpoint/2010/main" val="290997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" grpId="0"/>
      <p:bldP spid="3" grpId="0" animBg="1"/>
      <p:bldP spid="16" grpId="0" animBg="1"/>
      <p:bldP spid="17" grpId="0" animBg="1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979" y="3429000"/>
            <a:ext cx="10992041" cy="28957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87240" y="1982450"/>
            <a:ext cx="335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Part </a:t>
            </a:r>
            <a:r>
              <a:rPr lang="en-US" altLang="zh-CN" sz="88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3</a:t>
            </a:r>
            <a:endParaRPr lang="zh-CN" altLang="en-US" sz="88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03740" y="-375417"/>
            <a:ext cx="5253401" cy="39492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895" y="3282550"/>
            <a:ext cx="5676115" cy="42669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300" y="3802562"/>
            <a:ext cx="4897495" cy="13625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17731" y="4191454"/>
            <a:ext cx="389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保存机制和文件操作</a:t>
            </a:r>
          </a:p>
        </p:txBody>
      </p:sp>
    </p:spTree>
    <p:extLst>
      <p:ext uri="{BB962C8B-B14F-4D97-AF65-F5344CB8AC3E}">
        <p14:creationId xmlns:p14="http://schemas.microsoft.com/office/powerpoint/2010/main" val="2707160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6346" y="369126"/>
            <a:ext cx="578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一些细节但是繁琐的东西</a:t>
            </a:r>
          </a:p>
        </p:txBody>
      </p:sp>
      <p:sp>
        <p:nvSpPr>
          <p:cNvPr id="3" name="云形 4"/>
          <p:cNvSpPr/>
          <p:nvPr/>
        </p:nvSpPr>
        <p:spPr>
          <a:xfrm rot="21357995">
            <a:off x="343740" y="196744"/>
            <a:ext cx="1767593" cy="134217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4163 w 43256"/>
              <a:gd name="connsiteY14" fmla="*/ 15648 h 43219"/>
              <a:gd name="connsiteX15" fmla="*/ 3936 w 43256"/>
              <a:gd name="connsiteY15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4163 w 43256"/>
              <a:gd name="connsiteY12" fmla="*/ 15648 h 43219"/>
              <a:gd name="connsiteX13" fmla="*/ 3936 w 43256"/>
              <a:gd name="connsiteY13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8865826">
            <a:off x="3999835" y="4395738"/>
            <a:ext cx="388273" cy="879967"/>
          </a:xfrm>
          <a:prstGeom prst="rect">
            <a:avLst/>
          </a:prstGeom>
        </p:spPr>
      </p:pic>
      <p:sp>
        <p:nvSpPr>
          <p:cNvPr id="5" name="Freeform 5"/>
          <p:cNvSpPr>
            <a:spLocks noEditPoints="1"/>
          </p:cNvSpPr>
          <p:nvPr/>
        </p:nvSpPr>
        <p:spPr bwMode="auto">
          <a:xfrm rot="6267547">
            <a:off x="2437638" y="2785913"/>
            <a:ext cx="472382" cy="769449"/>
          </a:xfrm>
          <a:custGeom>
            <a:avLst/>
            <a:gdLst>
              <a:gd name="T0" fmla="*/ 3 w 228"/>
              <a:gd name="T1" fmla="*/ 323 h 342"/>
              <a:gd name="T2" fmla="*/ 160 w 228"/>
              <a:gd name="T3" fmla="*/ 165 h 342"/>
              <a:gd name="T4" fmla="*/ 170 w 228"/>
              <a:gd name="T5" fmla="*/ 92 h 342"/>
              <a:gd name="T6" fmla="*/ 183 w 228"/>
              <a:gd name="T7" fmla="*/ 5 h 342"/>
              <a:gd name="T8" fmla="*/ 124 w 228"/>
              <a:gd name="T9" fmla="*/ 207 h 342"/>
              <a:gd name="T10" fmla="*/ 155 w 228"/>
              <a:gd name="T11" fmla="*/ 144 h 342"/>
              <a:gd name="T12" fmla="*/ 171 w 228"/>
              <a:gd name="T13" fmla="*/ 38 h 342"/>
              <a:gd name="T14" fmla="*/ 171 w 228"/>
              <a:gd name="T15" fmla="*/ 58 h 342"/>
              <a:gd name="T16" fmla="*/ 115 w 228"/>
              <a:gd name="T17" fmla="*/ 244 h 342"/>
              <a:gd name="T18" fmla="*/ 155 w 228"/>
              <a:gd name="T19" fmla="*/ 41 h 342"/>
              <a:gd name="T20" fmla="*/ 114 w 228"/>
              <a:gd name="T21" fmla="*/ 65 h 342"/>
              <a:gd name="T22" fmla="*/ 147 w 228"/>
              <a:gd name="T23" fmla="*/ 26 h 342"/>
              <a:gd name="T24" fmla="*/ 155 w 228"/>
              <a:gd name="T25" fmla="*/ 42 h 342"/>
              <a:gd name="T26" fmla="*/ 115 w 228"/>
              <a:gd name="T27" fmla="*/ 62 h 342"/>
              <a:gd name="T28" fmla="*/ 144 w 228"/>
              <a:gd name="T29" fmla="*/ 52 h 342"/>
              <a:gd name="T30" fmla="*/ 222 w 228"/>
              <a:gd name="T31" fmla="*/ 47 h 342"/>
              <a:gd name="T32" fmla="*/ 215 w 228"/>
              <a:gd name="T33" fmla="*/ 41 h 342"/>
              <a:gd name="T34" fmla="*/ 189 w 228"/>
              <a:gd name="T35" fmla="*/ 39 h 342"/>
              <a:gd name="T36" fmla="*/ 180 w 228"/>
              <a:gd name="T37" fmla="*/ 26 h 342"/>
              <a:gd name="T38" fmla="*/ 223 w 228"/>
              <a:gd name="T39" fmla="*/ 52 h 342"/>
              <a:gd name="T40" fmla="*/ 198 w 228"/>
              <a:gd name="T41" fmla="*/ 28 h 342"/>
              <a:gd name="T42" fmla="*/ 193 w 228"/>
              <a:gd name="T43" fmla="*/ 19 h 342"/>
              <a:gd name="T44" fmla="*/ 164 w 228"/>
              <a:gd name="T45" fmla="*/ 6 h 342"/>
              <a:gd name="T46" fmla="*/ 163 w 228"/>
              <a:gd name="T47" fmla="*/ 8 h 342"/>
              <a:gd name="T48" fmla="*/ 134 w 228"/>
              <a:gd name="T49" fmla="*/ 49 h 342"/>
              <a:gd name="T50" fmla="*/ 144 w 228"/>
              <a:gd name="T51" fmla="*/ 34 h 342"/>
              <a:gd name="T52" fmla="*/ 115 w 228"/>
              <a:gd name="T53" fmla="*/ 63 h 342"/>
              <a:gd name="T54" fmla="*/ 155 w 228"/>
              <a:gd name="T55" fmla="*/ 43 h 342"/>
              <a:gd name="T56" fmla="*/ 131 w 228"/>
              <a:gd name="T57" fmla="*/ 64 h 342"/>
              <a:gd name="T58" fmla="*/ 168 w 228"/>
              <a:gd name="T59" fmla="*/ 18 h 342"/>
              <a:gd name="T60" fmla="*/ 164 w 228"/>
              <a:gd name="T61" fmla="*/ 120 h 342"/>
              <a:gd name="T62" fmla="*/ 132 w 228"/>
              <a:gd name="T63" fmla="*/ 194 h 342"/>
              <a:gd name="T64" fmla="*/ 147 w 228"/>
              <a:gd name="T65" fmla="*/ 164 h 342"/>
              <a:gd name="T66" fmla="*/ 6 w 228"/>
              <a:gd name="T67" fmla="*/ 323 h 342"/>
              <a:gd name="T68" fmla="*/ 98 w 228"/>
              <a:gd name="T69" fmla="*/ 274 h 342"/>
              <a:gd name="T70" fmla="*/ 152 w 228"/>
              <a:gd name="T71" fmla="*/ 185 h 342"/>
              <a:gd name="T72" fmla="*/ 105 w 228"/>
              <a:gd name="T73" fmla="*/ 258 h 342"/>
              <a:gd name="T74" fmla="*/ 170 w 228"/>
              <a:gd name="T75" fmla="*/ 121 h 342"/>
              <a:gd name="T76" fmla="*/ 188 w 228"/>
              <a:gd name="T77" fmla="*/ 37 h 342"/>
              <a:gd name="T78" fmla="*/ 183 w 228"/>
              <a:gd name="T79" fmla="*/ 25 h 342"/>
              <a:gd name="T80" fmla="*/ 197 w 228"/>
              <a:gd name="T81" fmla="*/ 27 h 342"/>
              <a:gd name="T82" fmla="*/ 163 w 228"/>
              <a:gd name="T83" fmla="*/ 8 h 342"/>
              <a:gd name="T84" fmla="*/ 118 w 228"/>
              <a:gd name="T85" fmla="*/ 64 h 342"/>
              <a:gd name="T86" fmla="*/ 130 w 228"/>
              <a:gd name="T87" fmla="*/ 67 h 342"/>
              <a:gd name="T88" fmla="*/ 154 w 228"/>
              <a:gd name="T89" fmla="*/ 32 h 342"/>
              <a:gd name="T90" fmla="*/ 161 w 228"/>
              <a:gd name="T91" fmla="*/ 24 h 342"/>
              <a:gd name="T92" fmla="*/ 166 w 228"/>
              <a:gd name="T93" fmla="*/ 10 h 342"/>
              <a:gd name="T94" fmla="*/ 172 w 228"/>
              <a:gd name="T95" fmla="*/ 14 h 342"/>
              <a:gd name="T96" fmla="*/ 112 w 228"/>
              <a:gd name="T97" fmla="*/ 227 h 342"/>
              <a:gd name="T98" fmla="*/ 23 w 228"/>
              <a:gd name="T99" fmla="*/ 321 h 342"/>
              <a:gd name="T100" fmla="*/ 57 w 228"/>
              <a:gd name="T101" fmla="*/ 313 h 342"/>
              <a:gd name="T102" fmla="*/ 110 w 228"/>
              <a:gd name="T103" fmla="*/ 251 h 342"/>
              <a:gd name="T104" fmla="*/ 70 w 228"/>
              <a:gd name="T105" fmla="*/ 302 h 342"/>
              <a:gd name="T106" fmla="*/ 164 w 228"/>
              <a:gd name="T107" fmla="*/ 127 h 342"/>
              <a:gd name="T108" fmla="*/ 172 w 228"/>
              <a:gd name="T109" fmla="*/ 99 h 342"/>
              <a:gd name="T110" fmla="*/ 173 w 228"/>
              <a:gd name="T111" fmla="*/ 26 h 342"/>
              <a:gd name="T112" fmla="*/ 175 w 228"/>
              <a:gd name="T113" fmla="*/ 78 h 342"/>
              <a:gd name="T114" fmla="*/ 177 w 228"/>
              <a:gd name="T115" fmla="*/ 41 h 342"/>
              <a:gd name="T116" fmla="*/ 203 w 228"/>
              <a:gd name="T117" fmla="*/ 37 h 342"/>
              <a:gd name="T118" fmla="*/ 207 w 228"/>
              <a:gd name="T119" fmla="*/ 41 h 342"/>
              <a:gd name="T120" fmla="*/ 220 w 228"/>
              <a:gd name="T121" fmla="*/ 53 h 342"/>
              <a:gd name="T122" fmla="*/ 216 w 228"/>
              <a:gd name="T123" fmla="*/ 59 h 342"/>
              <a:gd name="T124" fmla="*/ 198 w 228"/>
              <a:gd name="T125" fmla="*/ 4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8" h="342">
                <a:moveTo>
                  <a:pt x="160" y="169"/>
                </a:moveTo>
                <a:cubicBezTo>
                  <a:pt x="160" y="169"/>
                  <a:pt x="161" y="168"/>
                  <a:pt x="160" y="169"/>
                </a:cubicBezTo>
                <a:close/>
                <a:moveTo>
                  <a:pt x="162" y="162"/>
                </a:moveTo>
                <a:cubicBezTo>
                  <a:pt x="162" y="162"/>
                  <a:pt x="163" y="162"/>
                  <a:pt x="162" y="162"/>
                </a:cubicBezTo>
                <a:close/>
                <a:moveTo>
                  <a:pt x="159" y="170"/>
                </a:moveTo>
                <a:cubicBezTo>
                  <a:pt x="161" y="168"/>
                  <a:pt x="158" y="172"/>
                  <a:pt x="159" y="170"/>
                </a:cubicBezTo>
                <a:close/>
                <a:moveTo>
                  <a:pt x="172" y="110"/>
                </a:moveTo>
                <a:cubicBezTo>
                  <a:pt x="172" y="110"/>
                  <a:pt x="173" y="110"/>
                  <a:pt x="172" y="110"/>
                </a:cubicBezTo>
                <a:close/>
                <a:moveTo>
                  <a:pt x="165" y="154"/>
                </a:moveTo>
                <a:cubicBezTo>
                  <a:pt x="167" y="153"/>
                  <a:pt x="165" y="154"/>
                  <a:pt x="165" y="154"/>
                </a:cubicBezTo>
                <a:close/>
                <a:moveTo>
                  <a:pt x="174" y="126"/>
                </a:moveTo>
                <a:cubicBezTo>
                  <a:pt x="174" y="126"/>
                  <a:pt x="175" y="124"/>
                  <a:pt x="175" y="124"/>
                </a:cubicBezTo>
                <a:cubicBezTo>
                  <a:pt x="174" y="124"/>
                  <a:pt x="173" y="126"/>
                  <a:pt x="174" y="126"/>
                </a:cubicBezTo>
                <a:close/>
                <a:moveTo>
                  <a:pt x="3" y="323"/>
                </a:moveTo>
                <a:cubicBezTo>
                  <a:pt x="3" y="323"/>
                  <a:pt x="6" y="322"/>
                  <a:pt x="6" y="322"/>
                </a:cubicBezTo>
                <a:cubicBezTo>
                  <a:pt x="5" y="322"/>
                  <a:pt x="4" y="323"/>
                  <a:pt x="4" y="322"/>
                </a:cubicBezTo>
                <a:cubicBezTo>
                  <a:pt x="4" y="322"/>
                  <a:pt x="4" y="322"/>
                  <a:pt x="4" y="322"/>
                </a:cubicBezTo>
                <a:cubicBezTo>
                  <a:pt x="4" y="321"/>
                  <a:pt x="1" y="322"/>
                  <a:pt x="3" y="323"/>
                </a:cubicBezTo>
                <a:close/>
                <a:moveTo>
                  <a:pt x="20" y="318"/>
                </a:moveTo>
                <a:cubicBezTo>
                  <a:pt x="20" y="318"/>
                  <a:pt x="21" y="318"/>
                  <a:pt x="20" y="318"/>
                </a:cubicBezTo>
                <a:close/>
                <a:moveTo>
                  <a:pt x="39" y="309"/>
                </a:moveTo>
                <a:cubicBezTo>
                  <a:pt x="39" y="309"/>
                  <a:pt x="39" y="306"/>
                  <a:pt x="39" y="309"/>
                </a:cubicBezTo>
                <a:close/>
                <a:moveTo>
                  <a:pt x="18" y="319"/>
                </a:moveTo>
                <a:cubicBezTo>
                  <a:pt x="17" y="319"/>
                  <a:pt x="17" y="319"/>
                  <a:pt x="16" y="319"/>
                </a:cubicBezTo>
                <a:cubicBezTo>
                  <a:pt x="17" y="320"/>
                  <a:pt x="18" y="320"/>
                  <a:pt x="18" y="319"/>
                </a:cubicBezTo>
                <a:close/>
                <a:moveTo>
                  <a:pt x="160" y="165"/>
                </a:moveTo>
                <a:cubicBezTo>
                  <a:pt x="160" y="165"/>
                  <a:pt x="156" y="173"/>
                  <a:pt x="157" y="172"/>
                </a:cubicBezTo>
                <a:cubicBezTo>
                  <a:pt x="158" y="172"/>
                  <a:pt x="160" y="165"/>
                  <a:pt x="160" y="165"/>
                </a:cubicBezTo>
                <a:close/>
                <a:moveTo>
                  <a:pt x="157" y="176"/>
                </a:moveTo>
                <a:cubicBezTo>
                  <a:pt x="157" y="175"/>
                  <a:pt x="157" y="175"/>
                  <a:pt x="158" y="174"/>
                </a:cubicBezTo>
                <a:cubicBezTo>
                  <a:pt x="158" y="173"/>
                  <a:pt x="159" y="172"/>
                  <a:pt x="159" y="172"/>
                </a:cubicBezTo>
                <a:cubicBezTo>
                  <a:pt x="159" y="172"/>
                  <a:pt x="156" y="174"/>
                  <a:pt x="157" y="176"/>
                </a:cubicBezTo>
                <a:close/>
                <a:moveTo>
                  <a:pt x="179" y="65"/>
                </a:moveTo>
                <a:cubicBezTo>
                  <a:pt x="180" y="65"/>
                  <a:pt x="178" y="65"/>
                  <a:pt x="179" y="65"/>
                </a:cubicBezTo>
                <a:close/>
                <a:moveTo>
                  <a:pt x="168" y="106"/>
                </a:moveTo>
                <a:cubicBezTo>
                  <a:pt x="168" y="106"/>
                  <a:pt x="168" y="106"/>
                  <a:pt x="168" y="106"/>
                </a:cubicBezTo>
                <a:cubicBezTo>
                  <a:pt x="167" y="106"/>
                  <a:pt x="168" y="106"/>
                  <a:pt x="168" y="106"/>
                </a:cubicBezTo>
                <a:close/>
                <a:moveTo>
                  <a:pt x="123" y="210"/>
                </a:moveTo>
                <a:cubicBezTo>
                  <a:pt x="123" y="209"/>
                  <a:pt x="123" y="209"/>
                  <a:pt x="123" y="209"/>
                </a:cubicBezTo>
                <a:cubicBezTo>
                  <a:pt x="123" y="210"/>
                  <a:pt x="122" y="210"/>
                  <a:pt x="122" y="211"/>
                </a:cubicBezTo>
                <a:cubicBezTo>
                  <a:pt x="123" y="210"/>
                  <a:pt x="123" y="209"/>
                  <a:pt x="123" y="210"/>
                </a:cubicBezTo>
                <a:close/>
                <a:moveTo>
                  <a:pt x="170" y="92"/>
                </a:moveTo>
                <a:cubicBezTo>
                  <a:pt x="170" y="92"/>
                  <a:pt x="171" y="91"/>
                  <a:pt x="172" y="89"/>
                </a:cubicBezTo>
                <a:cubicBezTo>
                  <a:pt x="172" y="88"/>
                  <a:pt x="172" y="88"/>
                  <a:pt x="172" y="87"/>
                </a:cubicBezTo>
                <a:cubicBezTo>
                  <a:pt x="171" y="87"/>
                  <a:pt x="170" y="92"/>
                  <a:pt x="170" y="92"/>
                </a:cubicBezTo>
                <a:close/>
                <a:moveTo>
                  <a:pt x="129" y="199"/>
                </a:moveTo>
                <a:cubicBezTo>
                  <a:pt x="128" y="199"/>
                  <a:pt x="128" y="200"/>
                  <a:pt x="127" y="201"/>
                </a:cubicBezTo>
                <a:cubicBezTo>
                  <a:pt x="128" y="200"/>
                  <a:pt x="128" y="199"/>
                  <a:pt x="129" y="199"/>
                </a:cubicBezTo>
                <a:close/>
                <a:moveTo>
                  <a:pt x="174" y="120"/>
                </a:moveTo>
                <a:cubicBezTo>
                  <a:pt x="175" y="120"/>
                  <a:pt x="174" y="120"/>
                  <a:pt x="174" y="120"/>
                </a:cubicBezTo>
                <a:close/>
                <a:moveTo>
                  <a:pt x="183" y="5"/>
                </a:moveTo>
                <a:cubicBezTo>
                  <a:pt x="182" y="5"/>
                  <a:pt x="182" y="4"/>
                  <a:pt x="183" y="5"/>
                </a:cubicBezTo>
                <a:close/>
                <a:moveTo>
                  <a:pt x="183" y="5"/>
                </a:move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lose/>
                <a:moveTo>
                  <a:pt x="172" y="112"/>
                </a:moveTo>
                <a:cubicBezTo>
                  <a:pt x="172" y="112"/>
                  <a:pt x="171" y="112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2" y="112"/>
                  <a:pt x="172" y="111"/>
                  <a:pt x="172" y="112"/>
                </a:cubicBezTo>
                <a:close/>
                <a:moveTo>
                  <a:pt x="177" y="82"/>
                </a:moveTo>
                <a:cubicBezTo>
                  <a:pt x="177" y="83"/>
                  <a:pt x="177" y="84"/>
                  <a:pt x="177" y="85"/>
                </a:cubicBezTo>
                <a:cubicBezTo>
                  <a:pt x="177" y="85"/>
                  <a:pt x="177" y="85"/>
                  <a:pt x="177" y="85"/>
                </a:cubicBezTo>
                <a:cubicBezTo>
                  <a:pt x="177" y="84"/>
                  <a:pt x="177" y="83"/>
                  <a:pt x="177" y="82"/>
                </a:cubicBezTo>
                <a:close/>
                <a:moveTo>
                  <a:pt x="177" y="111"/>
                </a:moveTo>
                <a:cubicBezTo>
                  <a:pt x="177" y="112"/>
                  <a:pt x="177" y="110"/>
                  <a:pt x="177" y="109"/>
                </a:cubicBezTo>
                <a:cubicBezTo>
                  <a:pt x="176" y="110"/>
                  <a:pt x="177" y="111"/>
                  <a:pt x="177" y="111"/>
                </a:cubicBezTo>
                <a:close/>
                <a:moveTo>
                  <a:pt x="124" y="207"/>
                </a:moveTo>
                <a:cubicBezTo>
                  <a:pt x="125" y="206"/>
                  <a:pt x="126" y="203"/>
                  <a:pt x="127" y="201"/>
                </a:cubicBezTo>
                <a:cubicBezTo>
                  <a:pt x="127" y="202"/>
                  <a:pt x="125" y="204"/>
                  <a:pt x="124" y="207"/>
                </a:cubicBezTo>
                <a:close/>
                <a:moveTo>
                  <a:pt x="134" y="213"/>
                </a:moveTo>
                <a:cubicBezTo>
                  <a:pt x="135" y="212"/>
                  <a:pt x="135" y="212"/>
                  <a:pt x="135" y="211"/>
                </a:cubicBezTo>
                <a:cubicBezTo>
                  <a:pt x="135" y="212"/>
                  <a:pt x="134" y="212"/>
                  <a:pt x="134" y="213"/>
                </a:cubicBezTo>
                <a:close/>
                <a:moveTo>
                  <a:pt x="105" y="259"/>
                </a:moveTo>
                <a:cubicBezTo>
                  <a:pt x="104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ubicBezTo>
                  <a:pt x="105" y="259"/>
                  <a:pt x="105" y="259"/>
                  <a:pt x="105" y="259"/>
                </a:cubicBezTo>
                <a:close/>
                <a:moveTo>
                  <a:pt x="130" y="199"/>
                </a:moveTo>
                <a:cubicBezTo>
                  <a:pt x="130" y="198"/>
                  <a:pt x="131" y="197"/>
                  <a:pt x="131" y="196"/>
                </a:cubicBezTo>
                <a:cubicBezTo>
                  <a:pt x="131" y="196"/>
                  <a:pt x="128" y="198"/>
                  <a:pt x="130" y="199"/>
                </a:cubicBezTo>
                <a:close/>
                <a:moveTo>
                  <a:pt x="156" y="134"/>
                </a:moveTo>
                <a:cubicBezTo>
                  <a:pt x="154" y="136"/>
                  <a:pt x="158" y="132"/>
                  <a:pt x="156" y="134"/>
                </a:cubicBezTo>
                <a:close/>
                <a:moveTo>
                  <a:pt x="155" y="144"/>
                </a:moveTo>
                <a:cubicBezTo>
                  <a:pt x="154" y="143"/>
                  <a:pt x="156" y="144"/>
                  <a:pt x="155" y="144"/>
                </a:cubicBezTo>
                <a:close/>
                <a:moveTo>
                  <a:pt x="154" y="137"/>
                </a:moveTo>
                <a:cubicBezTo>
                  <a:pt x="154" y="137"/>
                  <a:pt x="155" y="137"/>
                  <a:pt x="154" y="137"/>
                </a:cubicBezTo>
                <a:cubicBezTo>
                  <a:pt x="154" y="137"/>
                  <a:pt x="154" y="137"/>
                  <a:pt x="154" y="137"/>
                </a:cubicBezTo>
                <a:close/>
                <a:moveTo>
                  <a:pt x="157" y="138"/>
                </a:moveTo>
                <a:cubicBezTo>
                  <a:pt x="157" y="137"/>
                  <a:pt x="157" y="137"/>
                  <a:pt x="157" y="136"/>
                </a:cubicBezTo>
                <a:cubicBezTo>
                  <a:pt x="157" y="136"/>
                  <a:pt x="156" y="137"/>
                  <a:pt x="157" y="138"/>
                </a:cubicBezTo>
                <a:close/>
                <a:moveTo>
                  <a:pt x="139" y="183"/>
                </a:moveTo>
                <a:cubicBezTo>
                  <a:pt x="138" y="182"/>
                  <a:pt x="140" y="183"/>
                  <a:pt x="139" y="183"/>
                </a:cubicBezTo>
                <a:close/>
                <a:moveTo>
                  <a:pt x="153" y="147"/>
                </a:moveTo>
                <a:cubicBezTo>
                  <a:pt x="154" y="147"/>
                  <a:pt x="154" y="147"/>
                  <a:pt x="153" y="147"/>
                </a:cubicBezTo>
                <a:close/>
                <a:moveTo>
                  <a:pt x="165" y="91"/>
                </a:moveTo>
                <a:cubicBezTo>
                  <a:pt x="165" y="91"/>
                  <a:pt x="164" y="93"/>
                  <a:pt x="165" y="91"/>
                </a:cubicBezTo>
                <a:close/>
                <a:moveTo>
                  <a:pt x="172" y="44"/>
                </a:moveTo>
                <a:cubicBezTo>
                  <a:pt x="174" y="44"/>
                  <a:pt x="171" y="38"/>
                  <a:pt x="171" y="38"/>
                </a:cubicBezTo>
                <a:cubicBezTo>
                  <a:pt x="171" y="38"/>
                  <a:pt x="171" y="44"/>
                  <a:pt x="172" y="44"/>
                </a:cubicBezTo>
                <a:close/>
                <a:moveTo>
                  <a:pt x="113" y="247"/>
                </a:moveTo>
                <a:cubicBezTo>
                  <a:pt x="113" y="247"/>
                  <a:pt x="113" y="244"/>
                  <a:pt x="113" y="247"/>
                </a:cubicBezTo>
                <a:close/>
                <a:moveTo>
                  <a:pt x="161" y="122"/>
                </a:moveTo>
                <a:cubicBezTo>
                  <a:pt x="160" y="122"/>
                  <a:pt x="162" y="122"/>
                  <a:pt x="161" y="122"/>
                </a:cubicBezTo>
                <a:close/>
                <a:moveTo>
                  <a:pt x="165" y="99"/>
                </a:moveTo>
                <a:cubicBezTo>
                  <a:pt x="166" y="93"/>
                  <a:pt x="169" y="81"/>
                  <a:pt x="168" y="76"/>
                </a:cubicBezTo>
                <a:cubicBezTo>
                  <a:pt x="168" y="75"/>
                  <a:pt x="166" y="87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98"/>
                  <a:pt x="163" y="101"/>
                  <a:pt x="163" y="101"/>
                </a:cubicBezTo>
                <a:cubicBezTo>
                  <a:pt x="160" y="103"/>
                  <a:pt x="160" y="121"/>
                  <a:pt x="160" y="122"/>
                </a:cubicBezTo>
                <a:cubicBezTo>
                  <a:pt x="164" y="117"/>
                  <a:pt x="163" y="105"/>
                  <a:pt x="165" y="99"/>
                </a:cubicBezTo>
                <a:close/>
                <a:moveTo>
                  <a:pt x="171" y="58"/>
                </a:moveTo>
                <a:cubicBezTo>
                  <a:pt x="172" y="58"/>
                  <a:pt x="170" y="58"/>
                  <a:pt x="171" y="58"/>
                </a:cubicBezTo>
                <a:close/>
                <a:moveTo>
                  <a:pt x="141" y="201"/>
                </a:moveTo>
                <a:cubicBezTo>
                  <a:pt x="140" y="201"/>
                  <a:pt x="137" y="204"/>
                  <a:pt x="138" y="205"/>
                </a:cubicBezTo>
                <a:cubicBezTo>
                  <a:pt x="139" y="204"/>
                  <a:pt x="140" y="202"/>
                  <a:pt x="141" y="201"/>
                </a:cubicBezTo>
                <a:close/>
                <a:moveTo>
                  <a:pt x="136" y="209"/>
                </a:moveTo>
                <a:cubicBezTo>
                  <a:pt x="137" y="208"/>
                  <a:pt x="137" y="207"/>
                  <a:pt x="138" y="206"/>
                </a:cubicBezTo>
                <a:cubicBezTo>
                  <a:pt x="137" y="206"/>
                  <a:pt x="136" y="209"/>
                  <a:pt x="136" y="209"/>
                </a:cubicBezTo>
                <a:close/>
                <a:moveTo>
                  <a:pt x="117" y="240"/>
                </a:moveTo>
                <a:cubicBezTo>
                  <a:pt x="118" y="240"/>
                  <a:pt x="118" y="239"/>
                  <a:pt x="118" y="238"/>
                </a:cubicBezTo>
                <a:cubicBezTo>
                  <a:pt x="118" y="239"/>
                  <a:pt x="117" y="239"/>
                  <a:pt x="117" y="240"/>
                </a:cubicBezTo>
                <a:close/>
                <a:moveTo>
                  <a:pt x="141" y="199"/>
                </a:moveTo>
                <a:cubicBezTo>
                  <a:pt x="141" y="199"/>
                  <a:pt x="141" y="199"/>
                  <a:pt x="141" y="199"/>
                </a:cubicBezTo>
                <a:cubicBezTo>
                  <a:pt x="141" y="199"/>
                  <a:pt x="141" y="199"/>
                  <a:pt x="141" y="199"/>
                </a:cubicBezTo>
                <a:close/>
                <a:moveTo>
                  <a:pt x="115" y="244"/>
                </a:moveTo>
                <a:cubicBezTo>
                  <a:pt x="115" y="244"/>
                  <a:pt x="116" y="243"/>
                  <a:pt x="116" y="242"/>
                </a:cubicBezTo>
                <a:cubicBezTo>
                  <a:pt x="115" y="243"/>
                  <a:pt x="115" y="244"/>
                  <a:pt x="115" y="244"/>
                </a:cubicBezTo>
                <a:close/>
                <a:moveTo>
                  <a:pt x="149" y="45"/>
                </a:moveTo>
                <a:cubicBezTo>
                  <a:pt x="149" y="44"/>
                  <a:pt x="149" y="45"/>
                  <a:pt x="149" y="45"/>
                </a:cubicBezTo>
                <a:close/>
                <a:moveTo>
                  <a:pt x="151" y="24"/>
                </a:moveTo>
                <a:cubicBezTo>
                  <a:pt x="152" y="25"/>
                  <a:pt x="150" y="24"/>
                  <a:pt x="151" y="24"/>
                </a:cubicBezTo>
                <a:close/>
                <a:moveTo>
                  <a:pt x="149" y="27"/>
                </a:moveTo>
                <a:cubicBezTo>
                  <a:pt x="148" y="26"/>
                  <a:pt x="149" y="28"/>
                  <a:pt x="149" y="27"/>
                </a:cubicBezTo>
                <a:close/>
                <a:moveTo>
                  <a:pt x="150" y="24"/>
                </a:moveTo>
                <a:cubicBezTo>
                  <a:pt x="150" y="24"/>
                  <a:pt x="156" y="16"/>
                  <a:pt x="156" y="16"/>
                </a:cubicBezTo>
                <a:cubicBezTo>
                  <a:pt x="155" y="12"/>
                  <a:pt x="148" y="23"/>
                  <a:pt x="150" y="24"/>
                </a:cubicBezTo>
                <a:close/>
                <a:moveTo>
                  <a:pt x="153" y="18"/>
                </a:moveTo>
                <a:cubicBezTo>
                  <a:pt x="154" y="17"/>
                  <a:pt x="153" y="18"/>
                  <a:pt x="153" y="18"/>
                </a:cubicBezTo>
                <a:close/>
                <a:moveTo>
                  <a:pt x="155" y="41"/>
                </a:moveTo>
                <a:cubicBezTo>
                  <a:pt x="154" y="40"/>
                  <a:pt x="155" y="41"/>
                  <a:pt x="155" y="41"/>
                </a:cubicBezTo>
                <a:close/>
                <a:moveTo>
                  <a:pt x="142" y="54"/>
                </a:moveTo>
                <a:cubicBezTo>
                  <a:pt x="142" y="54"/>
                  <a:pt x="142" y="53"/>
                  <a:pt x="142" y="54"/>
                </a:cubicBezTo>
                <a:close/>
                <a:moveTo>
                  <a:pt x="140" y="56"/>
                </a:moveTo>
                <a:cubicBezTo>
                  <a:pt x="140" y="56"/>
                  <a:pt x="141" y="57"/>
                  <a:pt x="140" y="56"/>
                </a:cubicBezTo>
                <a:close/>
                <a:moveTo>
                  <a:pt x="140" y="57"/>
                </a:moveTo>
                <a:cubicBezTo>
                  <a:pt x="140" y="57"/>
                  <a:pt x="139" y="56"/>
                  <a:pt x="140" y="57"/>
                </a:cubicBezTo>
                <a:close/>
                <a:moveTo>
                  <a:pt x="141" y="55"/>
                </a:moveTo>
                <a:cubicBezTo>
                  <a:pt x="142" y="55"/>
                  <a:pt x="141" y="54"/>
                  <a:pt x="141" y="55"/>
                </a:cubicBezTo>
                <a:close/>
                <a:moveTo>
                  <a:pt x="148" y="28"/>
                </a:moveTo>
                <a:cubicBezTo>
                  <a:pt x="149" y="29"/>
                  <a:pt x="148" y="28"/>
                  <a:pt x="148" y="28"/>
                </a:cubicBezTo>
                <a:close/>
                <a:moveTo>
                  <a:pt x="141" y="55"/>
                </a:moveTo>
                <a:cubicBezTo>
                  <a:pt x="140" y="55"/>
                  <a:pt x="142" y="56"/>
                  <a:pt x="141" y="55"/>
                </a:cubicBezTo>
                <a:close/>
                <a:moveTo>
                  <a:pt x="114" y="65"/>
                </a:moveTo>
                <a:cubicBezTo>
                  <a:pt x="111" y="64"/>
                  <a:pt x="114" y="66"/>
                  <a:pt x="114" y="65"/>
                </a:cubicBezTo>
                <a:close/>
                <a:moveTo>
                  <a:pt x="160" y="14"/>
                </a:moveTo>
                <a:cubicBezTo>
                  <a:pt x="159" y="13"/>
                  <a:pt x="161" y="14"/>
                  <a:pt x="160" y="14"/>
                </a:cubicBezTo>
                <a:close/>
                <a:moveTo>
                  <a:pt x="143" y="36"/>
                </a:moveTo>
                <a:cubicBezTo>
                  <a:pt x="143" y="35"/>
                  <a:pt x="144" y="36"/>
                  <a:pt x="143" y="36"/>
                </a:cubicBezTo>
                <a:close/>
                <a:moveTo>
                  <a:pt x="141" y="39"/>
                </a:moveTo>
                <a:cubicBezTo>
                  <a:pt x="142" y="39"/>
                  <a:pt x="139" y="37"/>
                  <a:pt x="141" y="39"/>
                </a:cubicBezTo>
                <a:close/>
                <a:moveTo>
                  <a:pt x="148" y="47"/>
                </a:moveTo>
                <a:cubicBezTo>
                  <a:pt x="149" y="47"/>
                  <a:pt x="147" y="46"/>
                  <a:pt x="148" y="47"/>
                </a:cubicBezTo>
                <a:close/>
                <a:moveTo>
                  <a:pt x="165" y="20"/>
                </a:moveTo>
                <a:cubicBezTo>
                  <a:pt x="164" y="19"/>
                  <a:pt x="166" y="21"/>
                  <a:pt x="165" y="20"/>
                </a:cubicBezTo>
                <a:close/>
                <a:moveTo>
                  <a:pt x="143" y="53"/>
                </a:moveTo>
                <a:cubicBezTo>
                  <a:pt x="143" y="53"/>
                  <a:pt x="142" y="52"/>
                  <a:pt x="143" y="53"/>
                </a:cubicBezTo>
                <a:close/>
                <a:moveTo>
                  <a:pt x="147" y="26"/>
                </a:moveTo>
                <a:cubicBezTo>
                  <a:pt x="148" y="26"/>
                  <a:pt x="146" y="25"/>
                  <a:pt x="147" y="26"/>
                </a:cubicBezTo>
                <a:close/>
                <a:moveTo>
                  <a:pt x="119" y="58"/>
                </a:moveTo>
                <a:cubicBezTo>
                  <a:pt x="119" y="58"/>
                  <a:pt x="118" y="57"/>
                  <a:pt x="119" y="58"/>
                </a:cubicBezTo>
                <a:close/>
                <a:moveTo>
                  <a:pt x="148" y="29"/>
                </a:moveTo>
                <a:cubicBezTo>
                  <a:pt x="147" y="28"/>
                  <a:pt x="148" y="29"/>
                  <a:pt x="148" y="29"/>
                </a:cubicBezTo>
                <a:close/>
                <a:moveTo>
                  <a:pt x="142" y="53"/>
                </a:moveTo>
                <a:cubicBezTo>
                  <a:pt x="142" y="53"/>
                  <a:pt x="143" y="54"/>
                  <a:pt x="142" y="53"/>
                </a:cubicBezTo>
                <a:close/>
                <a:moveTo>
                  <a:pt x="148" y="25"/>
                </a:moveTo>
                <a:cubicBezTo>
                  <a:pt x="146" y="25"/>
                  <a:pt x="148" y="25"/>
                  <a:pt x="148" y="25"/>
                </a:cubicBezTo>
                <a:close/>
                <a:moveTo>
                  <a:pt x="156" y="39"/>
                </a:moveTo>
                <a:cubicBezTo>
                  <a:pt x="156" y="39"/>
                  <a:pt x="157" y="40"/>
                  <a:pt x="156" y="39"/>
                </a:cubicBezTo>
                <a:close/>
                <a:moveTo>
                  <a:pt x="158" y="38"/>
                </a:moveTo>
                <a:cubicBezTo>
                  <a:pt x="157" y="37"/>
                  <a:pt x="158" y="38"/>
                  <a:pt x="158" y="38"/>
                </a:cubicBezTo>
                <a:close/>
                <a:moveTo>
                  <a:pt x="155" y="42"/>
                </a:moveTo>
                <a:cubicBezTo>
                  <a:pt x="154" y="43"/>
                  <a:pt x="157" y="41"/>
                  <a:pt x="155" y="42"/>
                </a:cubicBez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  <a:close/>
                <a:moveTo>
                  <a:pt x="156" y="41"/>
                </a:moveTo>
                <a:cubicBezTo>
                  <a:pt x="157" y="41"/>
                  <a:pt x="154" y="41"/>
                  <a:pt x="156" y="41"/>
                </a:cubicBezTo>
                <a:close/>
                <a:moveTo>
                  <a:pt x="143" y="58"/>
                </a:moveTo>
                <a:cubicBezTo>
                  <a:pt x="143" y="58"/>
                  <a:pt x="142" y="57"/>
                  <a:pt x="143" y="58"/>
                </a:cubicBezTo>
                <a:close/>
                <a:moveTo>
                  <a:pt x="161" y="31"/>
                </a:moveTo>
                <a:cubicBezTo>
                  <a:pt x="160" y="31"/>
                  <a:pt x="162" y="32"/>
                  <a:pt x="161" y="31"/>
                </a:cubicBezTo>
                <a:close/>
                <a:moveTo>
                  <a:pt x="156" y="41"/>
                </a:moveTo>
                <a:cubicBezTo>
                  <a:pt x="155" y="40"/>
                  <a:pt x="156" y="41"/>
                  <a:pt x="156" y="41"/>
                </a:cubicBezTo>
                <a:close/>
                <a:moveTo>
                  <a:pt x="163" y="30"/>
                </a:moveTo>
                <a:cubicBezTo>
                  <a:pt x="163" y="31"/>
                  <a:pt x="161" y="29"/>
                  <a:pt x="163" y="30"/>
                </a:cubicBezTo>
                <a:close/>
                <a:moveTo>
                  <a:pt x="115" y="62"/>
                </a:moveTo>
                <a:cubicBezTo>
                  <a:pt x="115" y="62"/>
                  <a:pt x="115" y="62"/>
                  <a:pt x="115" y="62"/>
                </a:cubicBezTo>
                <a:cubicBezTo>
                  <a:pt x="115" y="61"/>
                  <a:pt x="115" y="62"/>
                  <a:pt x="115" y="62"/>
                </a:cubicBezTo>
                <a:close/>
                <a:moveTo>
                  <a:pt x="167" y="3"/>
                </a:moveTo>
                <a:cubicBezTo>
                  <a:pt x="167" y="3"/>
                  <a:pt x="167" y="3"/>
                  <a:pt x="167" y="4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lose/>
                <a:moveTo>
                  <a:pt x="144" y="51"/>
                </a:moveTo>
                <a:cubicBezTo>
                  <a:pt x="144" y="50"/>
                  <a:pt x="144" y="51"/>
                  <a:pt x="144" y="52"/>
                </a:cubicBezTo>
                <a:cubicBezTo>
                  <a:pt x="144" y="52"/>
                  <a:pt x="145" y="51"/>
                  <a:pt x="144" y="51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5" y="34"/>
                  <a:pt x="144" y="34"/>
                </a:cubicBezTo>
                <a:close/>
                <a:moveTo>
                  <a:pt x="144" y="52"/>
                </a:move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4" y="52"/>
                  <a:pt x="144" y="52"/>
                  <a:pt x="144" y="52"/>
                </a:cubicBezTo>
                <a:close/>
                <a:moveTo>
                  <a:pt x="165" y="2"/>
                </a:moveTo>
                <a:cubicBezTo>
                  <a:pt x="164" y="5"/>
                  <a:pt x="166" y="3"/>
                  <a:pt x="167" y="3"/>
                </a:cubicBezTo>
                <a:cubicBezTo>
                  <a:pt x="166" y="2"/>
                  <a:pt x="165" y="2"/>
                  <a:pt x="165" y="2"/>
                </a:cubicBezTo>
                <a:close/>
                <a:moveTo>
                  <a:pt x="144" y="34"/>
                </a:moveTo>
                <a:cubicBezTo>
                  <a:pt x="144" y="34"/>
                  <a:pt x="144" y="34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lose/>
                <a:moveTo>
                  <a:pt x="206" y="33"/>
                </a:moveTo>
                <a:cubicBezTo>
                  <a:pt x="205" y="33"/>
                  <a:pt x="207" y="31"/>
                  <a:pt x="206" y="33"/>
                </a:cubicBezTo>
                <a:close/>
                <a:moveTo>
                  <a:pt x="218" y="47"/>
                </a:moveTo>
                <a:cubicBezTo>
                  <a:pt x="218" y="48"/>
                  <a:pt x="220" y="45"/>
                  <a:pt x="218" y="47"/>
                </a:cubicBezTo>
                <a:close/>
                <a:moveTo>
                  <a:pt x="222" y="47"/>
                </a:moveTo>
                <a:cubicBezTo>
                  <a:pt x="223" y="47"/>
                  <a:pt x="224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5" y="48"/>
                  <a:pt x="225" y="48"/>
                </a:cubicBezTo>
                <a:cubicBezTo>
                  <a:pt x="225" y="48"/>
                  <a:pt x="226" y="47"/>
                  <a:pt x="226" y="47"/>
                </a:cubicBezTo>
                <a:cubicBezTo>
                  <a:pt x="225" y="48"/>
                  <a:pt x="217" y="40"/>
                  <a:pt x="217" y="40"/>
                </a:cubicBezTo>
                <a:cubicBezTo>
                  <a:pt x="217" y="41"/>
                  <a:pt x="216" y="41"/>
                  <a:pt x="216" y="41"/>
                </a:cubicBezTo>
                <a:cubicBezTo>
                  <a:pt x="216" y="41"/>
                  <a:pt x="219" y="44"/>
                  <a:pt x="219" y="45"/>
                </a:cubicBezTo>
                <a:cubicBezTo>
                  <a:pt x="219" y="45"/>
                  <a:pt x="221" y="46"/>
                  <a:pt x="222" y="47"/>
                </a:cubicBezTo>
                <a:close/>
                <a:moveTo>
                  <a:pt x="217" y="45"/>
                </a:moveTo>
                <a:cubicBezTo>
                  <a:pt x="217" y="44"/>
                  <a:pt x="216" y="45"/>
                  <a:pt x="217" y="45"/>
                </a:cubicBezTo>
                <a:close/>
                <a:moveTo>
                  <a:pt x="207" y="36"/>
                </a:moveTo>
                <a:cubicBezTo>
                  <a:pt x="207" y="36"/>
                  <a:pt x="206" y="37"/>
                  <a:pt x="207" y="36"/>
                </a:cubicBezTo>
                <a:close/>
                <a:moveTo>
                  <a:pt x="208" y="35"/>
                </a:moveTo>
                <a:cubicBezTo>
                  <a:pt x="208" y="35"/>
                  <a:pt x="215" y="41"/>
                  <a:pt x="215" y="41"/>
                </a:cubicBezTo>
                <a:cubicBezTo>
                  <a:pt x="218" y="40"/>
                  <a:pt x="208" y="34"/>
                  <a:pt x="208" y="35"/>
                </a:cubicBezTo>
                <a:close/>
                <a:moveTo>
                  <a:pt x="197" y="28"/>
                </a:moveTo>
                <a:cubicBezTo>
                  <a:pt x="196" y="28"/>
                  <a:pt x="197" y="27"/>
                  <a:pt x="197" y="28"/>
                </a:cubicBezTo>
                <a:close/>
                <a:moveTo>
                  <a:pt x="203" y="33"/>
                </a:moveTo>
                <a:cubicBezTo>
                  <a:pt x="203" y="32"/>
                  <a:pt x="202" y="33"/>
                  <a:pt x="203" y="33"/>
                </a:cubicBezTo>
                <a:close/>
                <a:moveTo>
                  <a:pt x="194" y="25"/>
                </a:moveTo>
                <a:cubicBezTo>
                  <a:pt x="193" y="26"/>
                  <a:pt x="196" y="23"/>
                  <a:pt x="194" y="25"/>
                </a:cubicBezTo>
                <a:close/>
                <a:moveTo>
                  <a:pt x="206" y="33"/>
                </a:moveTo>
                <a:cubicBezTo>
                  <a:pt x="207" y="32"/>
                  <a:pt x="206" y="34"/>
                  <a:pt x="206" y="33"/>
                </a:cubicBezTo>
                <a:close/>
                <a:moveTo>
                  <a:pt x="204" y="34"/>
                </a:moveTo>
                <a:cubicBezTo>
                  <a:pt x="205" y="34"/>
                  <a:pt x="204" y="34"/>
                  <a:pt x="204" y="34"/>
                </a:cubicBezTo>
                <a:close/>
                <a:moveTo>
                  <a:pt x="203" y="33"/>
                </a:moveTo>
                <a:cubicBezTo>
                  <a:pt x="204" y="33"/>
                  <a:pt x="202" y="34"/>
                  <a:pt x="203" y="33"/>
                </a:cubicBezTo>
                <a:close/>
                <a:moveTo>
                  <a:pt x="189" y="39"/>
                </a:moveTo>
                <a:cubicBezTo>
                  <a:pt x="188" y="38"/>
                  <a:pt x="190" y="40"/>
                  <a:pt x="189" y="39"/>
                </a:cubicBezTo>
                <a:close/>
                <a:moveTo>
                  <a:pt x="198" y="29"/>
                </a:move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179" y="24"/>
                </a:moveTo>
                <a:cubicBezTo>
                  <a:pt x="178" y="24"/>
                  <a:pt x="179" y="24"/>
                  <a:pt x="179" y="24"/>
                </a:cubicBezTo>
                <a:close/>
                <a:moveTo>
                  <a:pt x="181" y="27"/>
                </a:moveTo>
                <a:cubicBezTo>
                  <a:pt x="182" y="26"/>
                  <a:pt x="181" y="26"/>
                  <a:pt x="180" y="26"/>
                </a:cubicBezTo>
                <a:cubicBezTo>
                  <a:pt x="181" y="26"/>
                  <a:pt x="181" y="27"/>
                  <a:pt x="181" y="27"/>
                </a:cubicBezTo>
                <a:close/>
                <a:moveTo>
                  <a:pt x="179" y="24"/>
                </a:moveTo>
                <a:cubicBezTo>
                  <a:pt x="179" y="24"/>
                  <a:pt x="178" y="25"/>
                  <a:pt x="179" y="24"/>
                </a:cubicBezTo>
                <a:close/>
                <a:moveTo>
                  <a:pt x="180" y="26"/>
                </a:move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ubicBezTo>
                  <a:pt x="180" y="26"/>
                  <a:pt x="180" y="26"/>
                  <a:pt x="180" y="26"/>
                </a:cubicBezTo>
                <a:close/>
                <a:moveTo>
                  <a:pt x="185" y="31"/>
                </a:moveTo>
                <a:cubicBezTo>
                  <a:pt x="184" y="32"/>
                  <a:pt x="186" y="30"/>
                  <a:pt x="185" y="31"/>
                </a:cubicBezTo>
                <a:close/>
                <a:moveTo>
                  <a:pt x="180" y="25"/>
                </a:moveTo>
                <a:cubicBezTo>
                  <a:pt x="181" y="25"/>
                  <a:pt x="179" y="25"/>
                  <a:pt x="180" y="25"/>
                </a:cubicBezTo>
                <a:close/>
                <a:moveTo>
                  <a:pt x="187" y="32"/>
                </a:moveTo>
                <a:cubicBezTo>
                  <a:pt x="187" y="32"/>
                  <a:pt x="186" y="32"/>
                  <a:pt x="187" y="32"/>
                </a:cubicBezTo>
                <a:close/>
                <a:moveTo>
                  <a:pt x="227" y="47"/>
                </a:moveTo>
                <a:cubicBezTo>
                  <a:pt x="227" y="47"/>
                  <a:pt x="225" y="51"/>
                  <a:pt x="225" y="50"/>
                </a:cubicBezTo>
                <a:cubicBezTo>
                  <a:pt x="225" y="50"/>
                  <a:pt x="220" y="47"/>
                  <a:pt x="220" y="48"/>
                </a:cubicBezTo>
                <a:cubicBezTo>
                  <a:pt x="219" y="49"/>
                  <a:pt x="221" y="48"/>
                  <a:pt x="221" y="48"/>
                </a:cubicBezTo>
                <a:cubicBezTo>
                  <a:pt x="221" y="48"/>
                  <a:pt x="224" y="51"/>
                  <a:pt x="224" y="51"/>
                </a:cubicBezTo>
                <a:cubicBezTo>
                  <a:pt x="224" y="52"/>
                  <a:pt x="222" y="52"/>
                  <a:pt x="223" y="52"/>
                </a:cubicBezTo>
                <a:cubicBezTo>
                  <a:pt x="222" y="52"/>
                  <a:pt x="222" y="52"/>
                  <a:pt x="222" y="51"/>
                </a:cubicBezTo>
                <a:cubicBezTo>
                  <a:pt x="215" y="45"/>
                  <a:pt x="206" y="38"/>
                  <a:pt x="199" y="32"/>
                </a:cubicBezTo>
                <a:cubicBezTo>
                  <a:pt x="196" y="30"/>
                  <a:pt x="190" y="22"/>
                  <a:pt x="184" y="15"/>
                </a:cubicBezTo>
                <a:cubicBezTo>
                  <a:pt x="189" y="20"/>
                  <a:pt x="194" y="25"/>
                  <a:pt x="194" y="24"/>
                </a:cubicBezTo>
                <a:cubicBezTo>
                  <a:pt x="194" y="24"/>
                  <a:pt x="193" y="23"/>
                  <a:pt x="193" y="23"/>
                </a:cubicBezTo>
                <a:cubicBezTo>
                  <a:pt x="194" y="22"/>
                  <a:pt x="196" y="24"/>
                  <a:pt x="196" y="24"/>
                </a:cubicBezTo>
                <a:cubicBezTo>
                  <a:pt x="195" y="25"/>
                  <a:pt x="195" y="25"/>
                  <a:pt x="195" y="26"/>
                </a:cubicBezTo>
                <a:cubicBezTo>
                  <a:pt x="194" y="26"/>
                  <a:pt x="197" y="26"/>
                  <a:pt x="197" y="25"/>
                </a:cubicBezTo>
                <a:cubicBezTo>
                  <a:pt x="196" y="26"/>
                  <a:pt x="196" y="28"/>
                  <a:pt x="196" y="28"/>
                </a:cubicBezTo>
                <a:cubicBezTo>
                  <a:pt x="196" y="28"/>
                  <a:pt x="198" y="26"/>
                  <a:pt x="198" y="26"/>
                </a:cubicBezTo>
                <a:cubicBezTo>
                  <a:pt x="198" y="27"/>
                  <a:pt x="197" y="28"/>
                  <a:pt x="197" y="28"/>
                </a:cubicBezTo>
                <a:cubicBezTo>
                  <a:pt x="197" y="28"/>
                  <a:pt x="198" y="27"/>
                  <a:pt x="198" y="27"/>
                </a:cubicBezTo>
                <a:cubicBezTo>
                  <a:pt x="199" y="27"/>
                  <a:pt x="199" y="28"/>
                  <a:pt x="199" y="28"/>
                </a:cubicBezTo>
                <a:cubicBezTo>
                  <a:pt x="199" y="28"/>
                  <a:pt x="198" y="28"/>
                  <a:pt x="198" y="28"/>
                </a:cubicBezTo>
                <a:cubicBezTo>
                  <a:pt x="198" y="29"/>
                  <a:pt x="198" y="29"/>
                  <a:pt x="199" y="28"/>
                </a:cubicBezTo>
                <a:cubicBezTo>
                  <a:pt x="199" y="29"/>
                  <a:pt x="198" y="29"/>
                  <a:pt x="198" y="29"/>
                </a:cubicBezTo>
                <a:cubicBezTo>
                  <a:pt x="199" y="29"/>
                  <a:pt x="199" y="28"/>
                  <a:pt x="198" y="29"/>
                </a:cubicBezTo>
                <a:cubicBezTo>
                  <a:pt x="198" y="29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199" y="30"/>
                  <a:pt x="199" y="30"/>
                  <a:pt x="199" y="30"/>
                </a:cubicBezTo>
                <a:cubicBezTo>
                  <a:pt x="200" y="30"/>
                  <a:pt x="200" y="30"/>
                  <a:pt x="200" y="30"/>
                </a:cubicBezTo>
                <a:cubicBezTo>
                  <a:pt x="199" y="30"/>
                  <a:pt x="200" y="31"/>
                  <a:pt x="201" y="32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1"/>
                  <a:pt x="201" y="31"/>
                  <a:pt x="201" y="32"/>
                </a:cubicBezTo>
                <a:cubicBezTo>
                  <a:pt x="202" y="32"/>
                  <a:pt x="203" y="33"/>
                  <a:pt x="203" y="33"/>
                </a:cubicBezTo>
                <a:cubicBezTo>
                  <a:pt x="203" y="33"/>
                  <a:pt x="202" y="32"/>
                  <a:pt x="202" y="32"/>
                </a:cubicBezTo>
                <a:cubicBezTo>
                  <a:pt x="201" y="31"/>
                  <a:pt x="206" y="33"/>
                  <a:pt x="206" y="32"/>
                </a:cubicBezTo>
                <a:cubicBezTo>
                  <a:pt x="206" y="31"/>
                  <a:pt x="195" y="21"/>
                  <a:pt x="193" y="19"/>
                </a:cubicBezTo>
                <a:cubicBezTo>
                  <a:pt x="191" y="16"/>
                  <a:pt x="188" y="12"/>
                  <a:pt x="185" y="9"/>
                </a:cubicBezTo>
                <a:cubicBezTo>
                  <a:pt x="185" y="9"/>
                  <a:pt x="185" y="9"/>
                  <a:pt x="186" y="8"/>
                </a:cubicBezTo>
                <a:cubicBezTo>
                  <a:pt x="186" y="8"/>
                  <a:pt x="184" y="6"/>
                  <a:pt x="184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5"/>
                  <a:pt x="183" y="5"/>
                  <a:pt x="183" y="5"/>
                </a:cubicBezTo>
                <a:cubicBezTo>
                  <a:pt x="181" y="3"/>
                  <a:pt x="178" y="0"/>
                  <a:pt x="177" y="0"/>
                </a:cubicBezTo>
                <a:cubicBezTo>
                  <a:pt x="175" y="0"/>
                  <a:pt x="174" y="1"/>
                  <a:pt x="174" y="2"/>
                </a:cubicBezTo>
                <a:cubicBezTo>
                  <a:pt x="172" y="2"/>
                  <a:pt x="170" y="3"/>
                  <a:pt x="168" y="4"/>
                </a:cubicBezTo>
                <a:cubicBezTo>
                  <a:pt x="168" y="4"/>
                  <a:pt x="167" y="4"/>
                  <a:pt x="167" y="4"/>
                </a:cubicBezTo>
                <a:cubicBezTo>
                  <a:pt x="167" y="4"/>
                  <a:pt x="167" y="4"/>
                  <a:pt x="167" y="4"/>
                </a:cubicBezTo>
                <a:cubicBezTo>
                  <a:pt x="166" y="5"/>
                  <a:pt x="165" y="5"/>
                  <a:pt x="164" y="6"/>
                </a:cubicBezTo>
                <a:cubicBezTo>
                  <a:pt x="164" y="5"/>
                  <a:pt x="164" y="5"/>
                  <a:pt x="164" y="5"/>
                </a:cubicBez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4" y="5"/>
                  <a:pt x="164" y="5"/>
                </a:cubicBezTo>
                <a:cubicBezTo>
                  <a:pt x="164" y="5"/>
                  <a:pt x="164" y="4"/>
                  <a:pt x="164" y="4"/>
                </a:cubicBezTo>
                <a:cubicBezTo>
                  <a:pt x="164" y="4"/>
                  <a:pt x="164" y="5"/>
                  <a:pt x="163" y="6"/>
                </a:cubicBezTo>
                <a:cubicBezTo>
                  <a:pt x="163" y="6"/>
                  <a:pt x="162" y="6"/>
                  <a:pt x="162" y="6"/>
                </a:cubicBezTo>
                <a:cubicBezTo>
                  <a:pt x="162" y="6"/>
                  <a:pt x="163" y="6"/>
                  <a:pt x="163" y="6"/>
                </a:cubicBezTo>
                <a:cubicBezTo>
                  <a:pt x="160" y="9"/>
                  <a:pt x="155" y="13"/>
                  <a:pt x="155" y="13"/>
                </a:cubicBezTo>
                <a:cubicBezTo>
                  <a:pt x="155" y="13"/>
                  <a:pt x="156" y="15"/>
                  <a:pt x="156" y="15"/>
                </a:cubicBezTo>
                <a:cubicBezTo>
                  <a:pt x="158" y="14"/>
                  <a:pt x="159" y="12"/>
                  <a:pt x="160" y="11"/>
                </a:cubicBezTo>
                <a:cubicBezTo>
                  <a:pt x="161" y="11"/>
                  <a:pt x="162" y="10"/>
                  <a:pt x="163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9"/>
                  <a:pt x="163" y="9"/>
                  <a:pt x="164" y="9"/>
                </a:cubicBezTo>
                <a:cubicBezTo>
                  <a:pt x="163" y="10"/>
                  <a:pt x="163" y="10"/>
                  <a:pt x="163" y="11"/>
                </a:cubicBezTo>
                <a:cubicBezTo>
                  <a:pt x="163" y="11"/>
                  <a:pt x="164" y="10"/>
                  <a:pt x="164" y="10"/>
                </a:cubicBez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1"/>
                  <a:pt x="163" y="10"/>
                  <a:pt x="163" y="10"/>
                </a:cubicBezTo>
                <a:cubicBezTo>
                  <a:pt x="162" y="10"/>
                  <a:pt x="162" y="12"/>
                  <a:pt x="163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2" y="12"/>
                  <a:pt x="163" y="12"/>
                  <a:pt x="164" y="12"/>
                </a:cubicBezTo>
                <a:cubicBezTo>
                  <a:pt x="158" y="18"/>
                  <a:pt x="153" y="25"/>
                  <a:pt x="149" y="30"/>
                </a:cubicBezTo>
                <a:cubicBezTo>
                  <a:pt x="145" y="37"/>
                  <a:pt x="140" y="43"/>
                  <a:pt x="134" y="49"/>
                </a:cubicBezTo>
                <a:cubicBezTo>
                  <a:pt x="133" y="51"/>
                  <a:pt x="124" y="59"/>
                  <a:pt x="122" y="62"/>
                </a:cubicBezTo>
                <a:cubicBezTo>
                  <a:pt x="124" y="57"/>
                  <a:pt x="142" y="40"/>
                  <a:pt x="140" y="38"/>
                </a:cubicBezTo>
                <a:cubicBezTo>
                  <a:pt x="140" y="38"/>
                  <a:pt x="139" y="40"/>
                  <a:pt x="139" y="40"/>
                </a:cubicBezTo>
                <a:cubicBezTo>
                  <a:pt x="138" y="39"/>
                  <a:pt x="140" y="37"/>
                  <a:pt x="140" y="37"/>
                </a:cubicBezTo>
                <a:cubicBezTo>
                  <a:pt x="140" y="37"/>
                  <a:pt x="141" y="38"/>
                  <a:pt x="142" y="38"/>
                </a:cubicBezTo>
                <a:cubicBezTo>
                  <a:pt x="141" y="38"/>
                  <a:pt x="141" y="35"/>
                  <a:pt x="141" y="35"/>
                </a:cubicBezTo>
                <a:cubicBezTo>
                  <a:pt x="141" y="36"/>
                  <a:pt x="144" y="37"/>
                  <a:pt x="143" y="36"/>
                </a:cubicBezTo>
                <a:cubicBezTo>
                  <a:pt x="143" y="36"/>
                  <a:pt x="141" y="35"/>
                  <a:pt x="142" y="34"/>
                </a:cubicBezTo>
                <a:cubicBezTo>
                  <a:pt x="142" y="34"/>
                  <a:pt x="144" y="36"/>
                  <a:pt x="144" y="35"/>
                </a:cubicBezTo>
                <a:cubicBezTo>
                  <a:pt x="143" y="35"/>
                  <a:pt x="143" y="35"/>
                  <a:pt x="142" y="34"/>
                </a:cubicBezTo>
                <a:cubicBezTo>
                  <a:pt x="143" y="34"/>
                  <a:pt x="143" y="34"/>
                  <a:pt x="144" y="34"/>
                </a:cubicBezTo>
                <a:cubicBezTo>
                  <a:pt x="143" y="33"/>
                  <a:pt x="143" y="33"/>
                  <a:pt x="144" y="34"/>
                </a:cubicBezTo>
                <a:cubicBezTo>
                  <a:pt x="144" y="34"/>
                  <a:pt x="144" y="34"/>
                  <a:pt x="144" y="34"/>
                </a:cubicBezTo>
                <a:cubicBezTo>
                  <a:pt x="144" y="33"/>
                  <a:pt x="143" y="33"/>
                  <a:pt x="144" y="34"/>
                </a:cubicBezTo>
                <a:cubicBezTo>
                  <a:pt x="145" y="34"/>
                  <a:pt x="145" y="34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45" y="33"/>
                  <a:pt x="146" y="32"/>
                  <a:pt x="147" y="31"/>
                </a:cubicBezTo>
                <a:cubicBezTo>
                  <a:pt x="147" y="31"/>
                  <a:pt x="147" y="31"/>
                  <a:pt x="147" y="31"/>
                </a:cubicBezTo>
                <a:cubicBezTo>
                  <a:pt x="147" y="30"/>
                  <a:pt x="148" y="29"/>
                  <a:pt x="147" y="29"/>
                </a:cubicBezTo>
                <a:cubicBezTo>
                  <a:pt x="148" y="29"/>
                  <a:pt x="147" y="30"/>
                  <a:pt x="147" y="30"/>
                </a:cubicBezTo>
                <a:cubicBezTo>
                  <a:pt x="146" y="30"/>
                  <a:pt x="148" y="26"/>
                  <a:pt x="146" y="26"/>
                </a:cubicBezTo>
                <a:cubicBezTo>
                  <a:pt x="146" y="26"/>
                  <a:pt x="134" y="41"/>
                  <a:pt x="134" y="41"/>
                </a:cubicBezTo>
                <a:cubicBezTo>
                  <a:pt x="135" y="43"/>
                  <a:pt x="119" y="57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3"/>
                  <a:pt x="115" y="63"/>
                </a:cubicBezTo>
                <a:cubicBezTo>
                  <a:pt x="116" y="69"/>
                  <a:pt x="122" y="64"/>
                  <a:pt x="122" y="63"/>
                </a:cubicBezTo>
                <a:cubicBezTo>
                  <a:pt x="123" y="66"/>
                  <a:pt x="113" y="72"/>
                  <a:pt x="121" y="77"/>
                </a:cubicBezTo>
                <a:cubicBezTo>
                  <a:pt x="122" y="77"/>
                  <a:pt x="123" y="76"/>
                  <a:pt x="124" y="76"/>
                </a:cubicBezTo>
                <a:cubicBezTo>
                  <a:pt x="124" y="76"/>
                  <a:pt x="122" y="78"/>
                  <a:pt x="123" y="79"/>
                </a:cubicBezTo>
                <a:cubicBezTo>
                  <a:pt x="126" y="81"/>
                  <a:pt x="128" y="74"/>
                  <a:pt x="127" y="73"/>
                </a:cubicBezTo>
                <a:cubicBezTo>
                  <a:pt x="127" y="74"/>
                  <a:pt x="147" y="52"/>
                  <a:pt x="147" y="52"/>
                </a:cubicBezTo>
                <a:cubicBezTo>
                  <a:pt x="148" y="53"/>
                  <a:pt x="147" y="51"/>
                  <a:pt x="147" y="51"/>
                </a:cubicBezTo>
                <a:cubicBezTo>
                  <a:pt x="147" y="51"/>
                  <a:pt x="148" y="51"/>
                  <a:pt x="148" y="51"/>
                </a:cubicBezTo>
                <a:cubicBezTo>
                  <a:pt x="149" y="50"/>
                  <a:pt x="149" y="50"/>
                  <a:pt x="148" y="50"/>
                </a:cubicBezTo>
                <a:cubicBezTo>
                  <a:pt x="150" y="50"/>
                  <a:pt x="153" y="45"/>
                  <a:pt x="153" y="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3" y="44"/>
                  <a:pt x="153" y="44"/>
                  <a:pt x="153" y="44"/>
                </a:cubicBezTo>
                <a:cubicBezTo>
                  <a:pt x="154" y="43"/>
                  <a:pt x="154" y="43"/>
                  <a:pt x="153" y="43"/>
                </a:cubicBezTo>
                <a:cubicBezTo>
                  <a:pt x="153" y="43"/>
                  <a:pt x="155" y="43"/>
                  <a:pt x="155" y="43"/>
                </a:cubicBezTo>
                <a:cubicBezTo>
                  <a:pt x="155" y="43"/>
                  <a:pt x="154" y="41"/>
                  <a:pt x="154" y="41"/>
                </a:cubicBezTo>
                <a:cubicBezTo>
                  <a:pt x="151" y="43"/>
                  <a:pt x="149" y="47"/>
                  <a:pt x="149" y="49"/>
                </a:cubicBezTo>
                <a:cubicBezTo>
                  <a:pt x="148" y="48"/>
                  <a:pt x="147" y="49"/>
                  <a:pt x="147" y="49"/>
                </a:cubicBezTo>
                <a:cubicBezTo>
                  <a:pt x="147" y="49"/>
                  <a:pt x="148" y="47"/>
                  <a:pt x="148" y="47"/>
                </a:cubicBezTo>
                <a:cubicBezTo>
                  <a:pt x="147" y="47"/>
                  <a:pt x="145" y="50"/>
                  <a:pt x="145" y="50"/>
                </a:cubicBezTo>
                <a:cubicBezTo>
                  <a:pt x="146" y="51"/>
                  <a:pt x="145" y="53"/>
                  <a:pt x="144" y="52"/>
                </a:cubicBezTo>
                <a:cubicBezTo>
                  <a:pt x="144" y="52"/>
                  <a:pt x="144" y="53"/>
                  <a:pt x="144" y="53"/>
                </a:cubicBezTo>
                <a:cubicBezTo>
                  <a:pt x="144" y="52"/>
                  <a:pt x="141" y="57"/>
                  <a:pt x="141" y="57"/>
                </a:cubicBezTo>
                <a:cubicBezTo>
                  <a:pt x="140" y="57"/>
                  <a:pt x="139" y="58"/>
                  <a:pt x="138" y="58"/>
                </a:cubicBezTo>
                <a:cubicBezTo>
                  <a:pt x="138" y="58"/>
                  <a:pt x="137" y="59"/>
                  <a:pt x="137" y="59"/>
                </a:cubicBezTo>
                <a:cubicBezTo>
                  <a:pt x="137" y="59"/>
                  <a:pt x="139" y="60"/>
                  <a:pt x="139" y="61"/>
                </a:cubicBezTo>
                <a:cubicBezTo>
                  <a:pt x="138" y="61"/>
                  <a:pt x="135" y="61"/>
                  <a:pt x="135" y="61"/>
                </a:cubicBezTo>
                <a:cubicBezTo>
                  <a:pt x="135" y="61"/>
                  <a:pt x="136" y="63"/>
                  <a:pt x="136" y="63"/>
                </a:cubicBezTo>
                <a:cubicBezTo>
                  <a:pt x="135" y="62"/>
                  <a:pt x="131" y="63"/>
                  <a:pt x="131" y="64"/>
                </a:cubicBezTo>
                <a:cubicBezTo>
                  <a:pt x="131" y="62"/>
                  <a:pt x="149" y="42"/>
                  <a:pt x="151" y="39"/>
                </a:cubicBezTo>
                <a:cubicBezTo>
                  <a:pt x="154" y="35"/>
                  <a:pt x="157" y="30"/>
                  <a:pt x="158" y="29"/>
                </a:cubicBezTo>
                <a:cubicBezTo>
                  <a:pt x="159" y="28"/>
                  <a:pt x="162" y="25"/>
                  <a:pt x="162" y="24"/>
                </a:cubicBezTo>
                <a:cubicBezTo>
                  <a:pt x="162" y="25"/>
                  <a:pt x="163" y="22"/>
                  <a:pt x="163" y="23"/>
                </a:cubicBezTo>
                <a:cubicBezTo>
                  <a:pt x="163" y="24"/>
                  <a:pt x="165" y="18"/>
                  <a:pt x="166" y="18"/>
                </a:cubicBezTo>
                <a:cubicBezTo>
                  <a:pt x="166" y="19"/>
                  <a:pt x="167" y="19"/>
                  <a:pt x="167" y="18"/>
                </a:cubicBezTo>
                <a:cubicBezTo>
                  <a:pt x="167" y="27"/>
                  <a:pt x="168" y="42"/>
                  <a:pt x="168" y="44"/>
                </a:cubicBezTo>
                <a:cubicBezTo>
                  <a:pt x="168" y="44"/>
                  <a:pt x="169" y="44"/>
                  <a:pt x="169" y="44"/>
                </a:cubicBezTo>
                <a:cubicBezTo>
                  <a:pt x="170" y="50"/>
                  <a:pt x="164" y="68"/>
                  <a:pt x="167" y="71"/>
                </a:cubicBezTo>
                <a:cubicBezTo>
                  <a:pt x="167" y="71"/>
                  <a:pt x="167" y="73"/>
                  <a:pt x="168" y="74"/>
                </a:cubicBezTo>
                <a:cubicBezTo>
                  <a:pt x="166" y="70"/>
                  <a:pt x="170" y="55"/>
                  <a:pt x="170" y="49"/>
                </a:cubicBezTo>
                <a:cubicBezTo>
                  <a:pt x="170" y="47"/>
                  <a:pt x="170" y="40"/>
                  <a:pt x="169" y="32"/>
                </a:cubicBezTo>
                <a:cubicBezTo>
                  <a:pt x="170" y="32"/>
                  <a:pt x="170" y="32"/>
                  <a:pt x="169" y="32"/>
                </a:cubicBezTo>
                <a:cubicBezTo>
                  <a:pt x="169" y="27"/>
                  <a:pt x="169" y="21"/>
                  <a:pt x="168" y="18"/>
                </a:cubicBezTo>
                <a:cubicBezTo>
                  <a:pt x="168" y="17"/>
                  <a:pt x="169" y="17"/>
                  <a:pt x="169" y="17"/>
                </a:cubicBezTo>
                <a:cubicBezTo>
                  <a:pt x="170" y="25"/>
                  <a:pt x="172" y="37"/>
                  <a:pt x="172" y="37"/>
                </a:cubicBezTo>
                <a:cubicBezTo>
                  <a:pt x="172" y="37"/>
                  <a:pt x="171" y="27"/>
                  <a:pt x="171" y="18"/>
                </a:cubicBezTo>
                <a:cubicBezTo>
                  <a:pt x="171" y="19"/>
                  <a:pt x="172" y="20"/>
                  <a:pt x="173" y="21"/>
                </a:cubicBezTo>
                <a:cubicBezTo>
                  <a:pt x="173" y="26"/>
                  <a:pt x="173" y="31"/>
                  <a:pt x="173" y="33"/>
                </a:cubicBezTo>
                <a:cubicBezTo>
                  <a:pt x="174" y="43"/>
                  <a:pt x="173" y="53"/>
                  <a:pt x="173" y="63"/>
                </a:cubicBezTo>
                <a:cubicBezTo>
                  <a:pt x="173" y="67"/>
                  <a:pt x="169" y="80"/>
                  <a:pt x="171" y="83"/>
                </a:cubicBezTo>
                <a:cubicBezTo>
                  <a:pt x="171" y="84"/>
                  <a:pt x="172" y="85"/>
                  <a:pt x="172" y="87"/>
                </a:cubicBezTo>
                <a:cubicBezTo>
                  <a:pt x="172" y="87"/>
                  <a:pt x="172" y="87"/>
                  <a:pt x="172" y="87"/>
                </a:cubicBezTo>
                <a:cubicBezTo>
                  <a:pt x="172" y="87"/>
                  <a:pt x="172" y="88"/>
                  <a:pt x="172" y="89"/>
                </a:cubicBezTo>
                <a:cubicBezTo>
                  <a:pt x="171" y="94"/>
                  <a:pt x="170" y="100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8" y="106"/>
                  <a:pt x="168" y="106"/>
                  <a:pt x="168" y="106"/>
                </a:cubicBezTo>
                <a:cubicBezTo>
                  <a:pt x="166" y="112"/>
                  <a:pt x="165" y="117"/>
                  <a:pt x="164" y="120"/>
                </a:cubicBezTo>
                <a:cubicBezTo>
                  <a:pt x="161" y="132"/>
                  <a:pt x="157" y="146"/>
                  <a:pt x="152" y="158"/>
                </a:cubicBezTo>
                <a:cubicBezTo>
                  <a:pt x="139" y="190"/>
                  <a:pt x="120" y="221"/>
                  <a:pt x="101" y="249"/>
                </a:cubicBezTo>
                <a:cubicBezTo>
                  <a:pt x="92" y="262"/>
                  <a:pt x="82" y="274"/>
                  <a:pt x="72" y="286"/>
                </a:cubicBezTo>
                <a:cubicBezTo>
                  <a:pt x="68" y="291"/>
                  <a:pt x="63" y="296"/>
                  <a:pt x="58" y="301"/>
                </a:cubicBezTo>
                <a:cubicBezTo>
                  <a:pt x="56" y="303"/>
                  <a:pt x="52" y="305"/>
                  <a:pt x="49" y="307"/>
                </a:cubicBezTo>
                <a:cubicBezTo>
                  <a:pt x="63" y="294"/>
                  <a:pt x="76" y="280"/>
                  <a:pt x="88" y="264"/>
                </a:cubicBezTo>
                <a:cubicBezTo>
                  <a:pt x="97" y="253"/>
                  <a:pt x="104" y="241"/>
                  <a:pt x="112" y="230"/>
                </a:cubicBezTo>
                <a:cubicBezTo>
                  <a:pt x="113" y="228"/>
                  <a:pt x="118" y="219"/>
                  <a:pt x="122" y="211"/>
                </a:cubicBezTo>
                <a:cubicBezTo>
                  <a:pt x="121" y="212"/>
                  <a:pt x="120" y="214"/>
                  <a:pt x="120" y="213"/>
                </a:cubicBezTo>
                <a:cubicBezTo>
                  <a:pt x="119" y="213"/>
                  <a:pt x="123" y="208"/>
                  <a:pt x="123" y="209"/>
                </a:cubicBezTo>
                <a:cubicBezTo>
                  <a:pt x="123" y="208"/>
                  <a:pt x="124" y="208"/>
                  <a:pt x="124" y="207"/>
                </a:cubicBezTo>
                <a:cubicBezTo>
                  <a:pt x="124" y="207"/>
                  <a:pt x="124" y="207"/>
                  <a:pt x="124" y="207"/>
                </a:cubicBezTo>
                <a:cubicBezTo>
                  <a:pt x="121" y="206"/>
                  <a:pt x="133" y="193"/>
                  <a:pt x="133" y="193"/>
                </a:cubicBezTo>
                <a:cubicBezTo>
                  <a:pt x="132" y="193"/>
                  <a:pt x="132" y="194"/>
                  <a:pt x="132" y="194"/>
                </a:cubicBezTo>
                <a:cubicBezTo>
                  <a:pt x="132" y="194"/>
                  <a:pt x="134" y="187"/>
                  <a:pt x="134" y="187"/>
                </a:cubicBezTo>
                <a:cubicBezTo>
                  <a:pt x="134" y="188"/>
                  <a:pt x="134" y="189"/>
                  <a:pt x="134" y="190"/>
                </a:cubicBezTo>
                <a:cubicBezTo>
                  <a:pt x="135" y="191"/>
                  <a:pt x="138" y="184"/>
                  <a:pt x="138" y="184"/>
                </a:cubicBezTo>
                <a:cubicBezTo>
                  <a:pt x="134" y="182"/>
                  <a:pt x="139" y="183"/>
                  <a:pt x="140" y="180"/>
                </a:cubicBezTo>
                <a:cubicBezTo>
                  <a:pt x="139" y="180"/>
                  <a:pt x="139" y="180"/>
                  <a:pt x="138" y="181"/>
                </a:cubicBezTo>
                <a:cubicBezTo>
                  <a:pt x="137" y="181"/>
                  <a:pt x="141" y="177"/>
                  <a:pt x="141" y="177"/>
                </a:cubicBezTo>
                <a:cubicBezTo>
                  <a:pt x="141" y="178"/>
                  <a:pt x="141" y="178"/>
                  <a:pt x="141" y="178"/>
                </a:cubicBezTo>
                <a:cubicBezTo>
                  <a:pt x="144" y="176"/>
                  <a:pt x="144" y="172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6" y="168"/>
                  <a:pt x="146" y="167"/>
                  <a:pt x="146" y="166"/>
                </a:cubicBezTo>
                <a:cubicBezTo>
                  <a:pt x="146" y="166"/>
                  <a:pt x="146" y="166"/>
                  <a:pt x="147" y="166"/>
                </a:cubicBezTo>
                <a:cubicBezTo>
                  <a:pt x="147" y="166"/>
                  <a:pt x="146" y="166"/>
                  <a:pt x="146" y="166"/>
                </a:cubicBezTo>
                <a:cubicBezTo>
                  <a:pt x="147" y="165"/>
                  <a:pt x="147" y="165"/>
                  <a:pt x="147" y="164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3"/>
                  <a:pt x="149" y="161"/>
                  <a:pt x="150" y="158"/>
                </a:cubicBezTo>
                <a:cubicBezTo>
                  <a:pt x="150" y="158"/>
                  <a:pt x="150" y="158"/>
                  <a:pt x="150" y="158"/>
                </a:cubicBezTo>
                <a:cubicBezTo>
                  <a:pt x="151" y="154"/>
                  <a:pt x="153" y="150"/>
                  <a:pt x="153" y="149"/>
                </a:cubicBezTo>
                <a:cubicBezTo>
                  <a:pt x="153" y="149"/>
                  <a:pt x="151" y="155"/>
                  <a:pt x="150" y="155"/>
                </a:cubicBezTo>
                <a:cubicBezTo>
                  <a:pt x="149" y="154"/>
                  <a:pt x="156" y="139"/>
                  <a:pt x="154" y="139"/>
                </a:cubicBezTo>
                <a:cubicBezTo>
                  <a:pt x="153" y="139"/>
                  <a:pt x="140" y="177"/>
                  <a:pt x="136" y="180"/>
                </a:cubicBezTo>
                <a:cubicBezTo>
                  <a:pt x="132" y="185"/>
                  <a:pt x="128" y="193"/>
                  <a:pt x="126" y="198"/>
                </a:cubicBezTo>
                <a:cubicBezTo>
                  <a:pt x="124" y="202"/>
                  <a:pt x="119" y="207"/>
                  <a:pt x="118" y="212"/>
                </a:cubicBezTo>
                <a:cubicBezTo>
                  <a:pt x="115" y="220"/>
                  <a:pt x="106" y="233"/>
                  <a:pt x="100" y="240"/>
                </a:cubicBezTo>
                <a:cubicBezTo>
                  <a:pt x="85" y="260"/>
                  <a:pt x="72" y="282"/>
                  <a:pt x="52" y="298"/>
                </a:cubicBezTo>
                <a:cubicBezTo>
                  <a:pt x="51" y="300"/>
                  <a:pt x="36" y="312"/>
                  <a:pt x="36" y="311"/>
                </a:cubicBezTo>
                <a:cubicBezTo>
                  <a:pt x="36" y="311"/>
                  <a:pt x="26" y="315"/>
                  <a:pt x="25" y="316"/>
                </a:cubicBezTo>
                <a:cubicBezTo>
                  <a:pt x="23" y="318"/>
                  <a:pt x="7" y="324"/>
                  <a:pt x="6" y="323"/>
                </a:cubicBezTo>
                <a:cubicBezTo>
                  <a:pt x="10" y="327"/>
                  <a:pt x="37" y="322"/>
                  <a:pt x="39" y="315"/>
                </a:cubicBezTo>
                <a:cubicBezTo>
                  <a:pt x="37" y="322"/>
                  <a:pt x="17" y="326"/>
                  <a:pt x="11" y="327"/>
                </a:cubicBezTo>
                <a:cubicBezTo>
                  <a:pt x="6" y="328"/>
                  <a:pt x="9" y="330"/>
                  <a:pt x="4" y="331"/>
                </a:cubicBezTo>
                <a:cubicBezTo>
                  <a:pt x="0" y="331"/>
                  <a:pt x="4" y="334"/>
                  <a:pt x="3" y="336"/>
                </a:cubicBezTo>
                <a:cubicBezTo>
                  <a:pt x="3" y="336"/>
                  <a:pt x="2" y="336"/>
                  <a:pt x="1" y="337"/>
                </a:cubicBezTo>
                <a:cubicBezTo>
                  <a:pt x="7" y="335"/>
                  <a:pt x="17" y="338"/>
                  <a:pt x="22" y="336"/>
                </a:cubicBezTo>
                <a:cubicBezTo>
                  <a:pt x="17" y="338"/>
                  <a:pt x="11" y="336"/>
                  <a:pt x="6" y="338"/>
                </a:cubicBezTo>
                <a:cubicBezTo>
                  <a:pt x="5" y="339"/>
                  <a:pt x="6" y="339"/>
                  <a:pt x="7" y="340"/>
                </a:cubicBezTo>
                <a:cubicBezTo>
                  <a:pt x="13" y="342"/>
                  <a:pt x="36" y="335"/>
                  <a:pt x="40" y="330"/>
                </a:cubicBezTo>
                <a:cubicBezTo>
                  <a:pt x="40" y="330"/>
                  <a:pt x="37" y="330"/>
                  <a:pt x="38" y="329"/>
                </a:cubicBezTo>
                <a:cubicBezTo>
                  <a:pt x="39" y="329"/>
                  <a:pt x="40" y="328"/>
                  <a:pt x="42" y="328"/>
                </a:cubicBezTo>
                <a:cubicBezTo>
                  <a:pt x="41" y="328"/>
                  <a:pt x="41" y="329"/>
                  <a:pt x="41" y="329"/>
                </a:cubicBezTo>
                <a:cubicBezTo>
                  <a:pt x="51" y="327"/>
                  <a:pt x="96" y="279"/>
                  <a:pt x="98" y="273"/>
                </a:cubicBezTo>
                <a:cubicBezTo>
                  <a:pt x="98" y="273"/>
                  <a:pt x="98" y="273"/>
                  <a:pt x="98" y="274"/>
                </a:cubicBezTo>
                <a:cubicBezTo>
                  <a:pt x="99" y="273"/>
                  <a:pt x="104" y="266"/>
                  <a:pt x="110" y="257"/>
                </a:cubicBezTo>
                <a:cubicBezTo>
                  <a:pt x="110" y="257"/>
                  <a:pt x="109" y="257"/>
                  <a:pt x="110" y="257"/>
                </a:cubicBezTo>
                <a:cubicBezTo>
                  <a:pt x="110" y="257"/>
                  <a:pt x="110" y="257"/>
                  <a:pt x="110" y="257"/>
                </a:cubicBezTo>
                <a:cubicBezTo>
                  <a:pt x="114" y="250"/>
                  <a:pt x="119" y="243"/>
                  <a:pt x="122" y="237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25" y="232"/>
                  <a:pt x="127" y="228"/>
                  <a:pt x="128" y="229"/>
                </a:cubicBezTo>
                <a:cubicBezTo>
                  <a:pt x="128" y="229"/>
                  <a:pt x="128" y="229"/>
                  <a:pt x="128" y="229"/>
                </a:cubicBezTo>
                <a:cubicBezTo>
                  <a:pt x="129" y="229"/>
                  <a:pt x="128" y="223"/>
                  <a:pt x="130" y="223"/>
                </a:cubicBezTo>
                <a:cubicBezTo>
                  <a:pt x="130" y="224"/>
                  <a:pt x="130" y="224"/>
                  <a:pt x="130" y="225"/>
                </a:cubicBezTo>
                <a:cubicBezTo>
                  <a:pt x="130" y="225"/>
                  <a:pt x="133" y="221"/>
                  <a:pt x="133" y="220"/>
                </a:cubicBezTo>
                <a:cubicBezTo>
                  <a:pt x="138" y="216"/>
                  <a:pt x="144" y="201"/>
                  <a:pt x="146" y="198"/>
                </a:cubicBezTo>
                <a:cubicBezTo>
                  <a:pt x="149" y="193"/>
                  <a:pt x="150" y="189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2" y="185"/>
                  <a:pt x="152" y="185"/>
                  <a:pt x="152" y="185"/>
                </a:cubicBezTo>
                <a:cubicBezTo>
                  <a:pt x="153" y="184"/>
                  <a:pt x="153" y="183"/>
                  <a:pt x="154" y="182"/>
                </a:cubicBezTo>
                <a:cubicBezTo>
                  <a:pt x="154" y="182"/>
                  <a:pt x="157" y="174"/>
                  <a:pt x="156" y="174"/>
                </a:cubicBezTo>
                <a:cubicBezTo>
                  <a:pt x="152" y="175"/>
                  <a:pt x="143" y="200"/>
                  <a:pt x="140" y="205"/>
                </a:cubicBezTo>
                <a:cubicBezTo>
                  <a:pt x="138" y="207"/>
                  <a:pt x="136" y="217"/>
                  <a:pt x="131" y="219"/>
                </a:cubicBezTo>
                <a:cubicBezTo>
                  <a:pt x="131" y="219"/>
                  <a:pt x="133" y="216"/>
                  <a:pt x="134" y="213"/>
                </a:cubicBezTo>
                <a:cubicBezTo>
                  <a:pt x="131" y="218"/>
                  <a:pt x="123" y="228"/>
                  <a:pt x="124" y="229"/>
                </a:cubicBezTo>
                <a:cubicBezTo>
                  <a:pt x="125" y="228"/>
                  <a:pt x="126" y="228"/>
                  <a:pt x="126" y="227"/>
                </a:cubicBezTo>
                <a:cubicBezTo>
                  <a:pt x="126" y="227"/>
                  <a:pt x="121" y="237"/>
                  <a:pt x="120" y="236"/>
                </a:cubicBezTo>
                <a:cubicBezTo>
                  <a:pt x="120" y="236"/>
                  <a:pt x="123" y="231"/>
                  <a:pt x="123" y="231"/>
                </a:cubicBezTo>
                <a:cubicBezTo>
                  <a:pt x="123" y="231"/>
                  <a:pt x="119" y="236"/>
                  <a:pt x="119" y="237"/>
                </a:cubicBezTo>
                <a:cubicBezTo>
                  <a:pt x="120" y="237"/>
                  <a:pt x="120" y="237"/>
                  <a:pt x="120" y="237"/>
                </a:cubicBezTo>
                <a:cubicBezTo>
                  <a:pt x="120" y="238"/>
                  <a:pt x="112" y="250"/>
                  <a:pt x="111" y="250"/>
                </a:cubicBezTo>
                <a:cubicBezTo>
                  <a:pt x="111" y="250"/>
                  <a:pt x="112" y="248"/>
                  <a:pt x="112" y="248"/>
                </a:cubicBezTo>
                <a:cubicBezTo>
                  <a:pt x="110" y="249"/>
                  <a:pt x="106" y="255"/>
                  <a:pt x="105" y="258"/>
                </a:cubicBezTo>
                <a:cubicBezTo>
                  <a:pt x="106" y="257"/>
                  <a:pt x="107" y="257"/>
                  <a:pt x="107" y="256"/>
                </a:cubicBezTo>
                <a:cubicBezTo>
                  <a:pt x="107" y="256"/>
                  <a:pt x="106" y="258"/>
                  <a:pt x="105" y="259"/>
                </a:cubicBezTo>
                <a:cubicBezTo>
                  <a:pt x="105" y="260"/>
                  <a:pt x="105" y="260"/>
                  <a:pt x="105" y="259"/>
                </a:cubicBezTo>
                <a:cubicBezTo>
                  <a:pt x="100" y="265"/>
                  <a:pt x="92" y="275"/>
                  <a:pt x="91" y="277"/>
                </a:cubicBezTo>
                <a:cubicBezTo>
                  <a:pt x="91" y="277"/>
                  <a:pt x="94" y="274"/>
                  <a:pt x="95" y="273"/>
                </a:cubicBezTo>
                <a:cubicBezTo>
                  <a:pt x="95" y="274"/>
                  <a:pt x="95" y="276"/>
                  <a:pt x="96" y="275"/>
                </a:cubicBezTo>
                <a:cubicBezTo>
                  <a:pt x="95" y="276"/>
                  <a:pt x="83" y="285"/>
                  <a:pt x="84" y="286"/>
                </a:cubicBezTo>
                <a:cubicBezTo>
                  <a:pt x="85" y="286"/>
                  <a:pt x="85" y="286"/>
                  <a:pt x="86" y="286"/>
                </a:cubicBezTo>
                <a:cubicBezTo>
                  <a:pt x="86" y="287"/>
                  <a:pt x="70" y="298"/>
                  <a:pt x="69" y="301"/>
                </a:cubicBezTo>
                <a:cubicBezTo>
                  <a:pt x="73" y="289"/>
                  <a:pt x="90" y="280"/>
                  <a:pt x="96" y="268"/>
                </a:cubicBezTo>
                <a:cubicBezTo>
                  <a:pt x="100" y="261"/>
                  <a:pt x="107" y="254"/>
                  <a:pt x="111" y="247"/>
                </a:cubicBezTo>
                <a:cubicBezTo>
                  <a:pt x="128" y="221"/>
                  <a:pt x="144" y="195"/>
                  <a:pt x="156" y="166"/>
                </a:cubicBezTo>
                <a:cubicBezTo>
                  <a:pt x="160" y="158"/>
                  <a:pt x="162" y="149"/>
                  <a:pt x="165" y="140"/>
                </a:cubicBezTo>
                <a:cubicBezTo>
                  <a:pt x="167" y="136"/>
                  <a:pt x="170" y="124"/>
                  <a:pt x="170" y="121"/>
                </a:cubicBezTo>
                <a:cubicBezTo>
                  <a:pt x="169" y="119"/>
                  <a:pt x="170" y="115"/>
                  <a:pt x="171" y="112"/>
                </a:cubicBezTo>
                <a:cubicBezTo>
                  <a:pt x="171" y="112"/>
                  <a:pt x="171" y="112"/>
                  <a:pt x="171" y="112"/>
                </a:cubicBezTo>
                <a:cubicBezTo>
                  <a:pt x="173" y="107"/>
                  <a:pt x="175" y="101"/>
                  <a:pt x="175" y="97"/>
                </a:cubicBezTo>
                <a:cubicBezTo>
                  <a:pt x="175" y="96"/>
                  <a:pt x="176" y="89"/>
                  <a:pt x="177" y="85"/>
                </a:cubicBezTo>
                <a:cubicBezTo>
                  <a:pt x="176" y="85"/>
                  <a:pt x="178" y="77"/>
                  <a:pt x="178" y="77"/>
                </a:cubicBezTo>
                <a:cubicBezTo>
                  <a:pt x="179" y="74"/>
                  <a:pt x="177" y="58"/>
                  <a:pt x="179" y="56"/>
                </a:cubicBezTo>
                <a:cubicBezTo>
                  <a:pt x="179" y="57"/>
                  <a:pt x="180" y="57"/>
                  <a:pt x="180" y="58"/>
                </a:cubicBezTo>
                <a:cubicBezTo>
                  <a:pt x="181" y="55"/>
                  <a:pt x="181" y="43"/>
                  <a:pt x="180" y="41"/>
                </a:cubicBezTo>
                <a:cubicBezTo>
                  <a:pt x="179" y="37"/>
                  <a:pt x="178" y="32"/>
                  <a:pt x="178" y="28"/>
                </a:cubicBezTo>
                <a:cubicBezTo>
                  <a:pt x="179" y="29"/>
                  <a:pt x="179" y="29"/>
                  <a:pt x="179" y="29"/>
                </a:cubicBezTo>
                <a:cubicBezTo>
                  <a:pt x="179" y="30"/>
                  <a:pt x="180" y="29"/>
                  <a:pt x="181" y="29"/>
                </a:cubicBezTo>
                <a:cubicBezTo>
                  <a:pt x="181" y="30"/>
                  <a:pt x="180" y="32"/>
                  <a:pt x="181" y="31"/>
                </a:cubicBezTo>
                <a:cubicBezTo>
                  <a:pt x="181" y="31"/>
                  <a:pt x="181" y="31"/>
                  <a:pt x="181" y="30"/>
                </a:cubicBezTo>
                <a:cubicBezTo>
                  <a:pt x="182" y="32"/>
                  <a:pt x="186" y="36"/>
                  <a:pt x="188" y="37"/>
                </a:cubicBezTo>
                <a:cubicBezTo>
                  <a:pt x="187" y="37"/>
                  <a:pt x="187" y="37"/>
                  <a:pt x="187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8"/>
                  <a:pt x="188" y="38"/>
                </a:cubicBezTo>
                <a:cubicBezTo>
                  <a:pt x="188" y="38"/>
                  <a:pt x="190" y="38"/>
                  <a:pt x="190" y="37"/>
                </a:cubicBezTo>
                <a:cubicBezTo>
                  <a:pt x="188" y="34"/>
                  <a:pt x="185" y="32"/>
                  <a:pt x="183" y="32"/>
                </a:cubicBezTo>
                <a:cubicBezTo>
                  <a:pt x="184" y="31"/>
                  <a:pt x="183" y="30"/>
                  <a:pt x="183" y="30"/>
                </a:cubicBezTo>
                <a:cubicBezTo>
                  <a:pt x="183" y="29"/>
                  <a:pt x="184" y="31"/>
                  <a:pt x="185" y="30"/>
                </a:cubicBezTo>
                <a:cubicBezTo>
                  <a:pt x="185" y="30"/>
                  <a:pt x="182" y="27"/>
                  <a:pt x="182" y="27"/>
                </a:cubicBezTo>
                <a:cubicBezTo>
                  <a:pt x="181" y="28"/>
                  <a:pt x="179" y="27"/>
                  <a:pt x="180" y="26"/>
                </a:cubicBezTo>
                <a:cubicBezTo>
                  <a:pt x="180" y="26"/>
                  <a:pt x="179" y="26"/>
                  <a:pt x="180" y="26"/>
                </a:cubicBezTo>
                <a:cubicBezTo>
                  <a:pt x="180" y="26"/>
                  <a:pt x="179" y="26"/>
                  <a:pt x="179" y="25"/>
                </a:cubicBezTo>
                <a:cubicBezTo>
                  <a:pt x="179" y="23"/>
                  <a:pt x="179" y="22"/>
                  <a:pt x="179" y="20"/>
                </a:cubicBezTo>
                <a:cubicBezTo>
                  <a:pt x="180" y="22"/>
                  <a:pt x="181" y="23"/>
                  <a:pt x="183" y="25"/>
                </a:cubicBezTo>
                <a:cubicBezTo>
                  <a:pt x="182" y="26"/>
                  <a:pt x="182" y="26"/>
                  <a:pt x="183" y="27"/>
                </a:cubicBezTo>
                <a:cubicBezTo>
                  <a:pt x="184" y="27"/>
                  <a:pt x="184" y="26"/>
                  <a:pt x="183" y="25"/>
                </a:cubicBezTo>
                <a:cubicBezTo>
                  <a:pt x="187" y="30"/>
                  <a:pt x="191" y="34"/>
                  <a:pt x="192" y="35"/>
                </a:cubicBezTo>
                <a:cubicBezTo>
                  <a:pt x="195" y="38"/>
                  <a:pt x="200" y="42"/>
                  <a:pt x="201" y="43"/>
                </a:cubicBezTo>
                <a:cubicBezTo>
                  <a:pt x="202" y="44"/>
                  <a:pt x="206" y="47"/>
                  <a:pt x="206" y="48"/>
                </a:cubicBezTo>
                <a:cubicBezTo>
                  <a:pt x="205" y="47"/>
                  <a:pt x="209" y="49"/>
                  <a:pt x="207" y="49"/>
                </a:cubicBezTo>
                <a:cubicBezTo>
                  <a:pt x="207" y="49"/>
                  <a:pt x="213" y="50"/>
                  <a:pt x="212" y="51"/>
                </a:cubicBezTo>
                <a:cubicBezTo>
                  <a:pt x="212" y="53"/>
                  <a:pt x="216" y="56"/>
                  <a:pt x="218" y="57"/>
                </a:cubicBezTo>
                <a:cubicBezTo>
                  <a:pt x="224" y="60"/>
                  <a:pt x="222" y="56"/>
                  <a:pt x="225" y="54"/>
                </a:cubicBezTo>
                <a:cubicBezTo>
                  <a:pt x="224" y="54"/>
                  <a:pt x="228" y="47"/>
                  <a:pt x="227" y="47"/>
                </a:cubicBezTo>
                <a:close/>
                <a:moveTo>
                  <a:pt x="223" y="50"/>
                </a:moveTo>
                <a:cubicBezTo>
                  <a:pt x="223" y="50"/>
                  <a:pt x="224" y="49"/>
                  <a:pt x="223" y="50"/>
                </a:cubicBezTo>
                <a:close/>
                <a:moveTo>
                  <a:pt x="197" y="27"/>
                </a:moveTo>
                <a:cubicBezTo>
                  <a:pt x="196" y="28"/>
                  <a:pt x="198" y="25"/>
                  <a:pt x="197" y="27"/>
                </a:cubicBezTo>
                <a:close/>
                <a:moveTo>
                  <a:pt x="200" y="27"/>
                </a:moveTo>
                <a:cubicBezTo>
                  <a:pt x="199" y="28"/>
                  <a:pt x="200" y="27"/>
                  <a:pt x="200" y="27"/>
                </a:cubicBezTo>
                <a:close/>
                <a:moveTo>
                  <a:pt x="199" y="29"/>
                </a:moveTo>
                <a:cubicBezTo>
                  <a:pt x="199" y="30"/>
                  <a:pt x="200" y="29"/>
                  <a:pt x="199" y="29"/>
                </a:cubicBezTo>
                <a:close/>
                <a:moveTo>
                  <a:pt x="193" y="23"/>
                </a:moveTo>
                <a:cubicBezTo>
                  <a:pt x="191" y="22"/>
                  <a:pt x="194" y="23"/>
                  <a:pt x="193" y="23"/>
                </a:cubicBezTo>
                <a:close/>
                <a:moveTo>
                  <a:pt x="190" y="19"/>
                </a:moveTo>
                <a:cubicBezTo>
                  <a:pt x="189" y="19"/>
                  <a:pt x="191" y="18"/>
                  <a:pt x="190" y="19"/>
                </a:cubicBezTo>
                <a:close/>
                <a:moveTo>
                  <a:pt x="189" y="17"/>
                </a:moveTo>
                <a:cubicBezTo>
                  <a:pt x="188" y="19"/>
                  <a:pt x="190" y="17"/>
                  <a:pt x="189" y="17"/>
                </a:cubicBezTo>
                <a:close/>
                <a:moveTo>
                  <a:pt x="188" y="17"/>
                </a:moveTo>
                <a:cubicBezTo>
                  <a:pt x="187" y="17"/>
                  <a:pt x="189" y="16"/>
                  <a:pt x="188" y="17"/>
                </a:cubicBezTo>
                <a:close/>
                <a:moveTo>
                  <a:pt x="163" y="8"/>
                </a:move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ubicBezTo>
                  <a:pt x="163" y="8"/>
                  <a:pt x="163" y="8"/>
                  <a:pt x="163" y="8"/>
                </a:cubicBezTo>
                <a:close/>
                <a:moveTo>
                  <a:pt x="143" y="33"/>
                </a:moveTo>
                <a:cubicBezTo>
                  <a:pt x="143" y="33"/>
                  <a:pt x="142" y="33"/>
                  <a:pt x="143" y="33"/>
                </a:cubicBezTo>
                <a:close/>
                <a:moveTo>
                  <a:pt x="135" y="43"/>
                </a:moveTo>
                <a:cubicBezTo>
                  <a:pt x="136" y="44"/>
                  <a:pt x="135" y="43"/>
                  <a:pt x="135" y="43"/>
                </a:cubicBezTo>
                <a:close/>
                <a:moveTo>
                  <a:pt x="134" y="44"/>
                </a:moveTo>
                <a:cubicBezTo>
                  <a:pt x="136" y="46"/>
                  <a:pt x="134" y="44"/>
                  <a:pt x="134" y="44"/>
                </a:cubicBezTo>
                <a:close/>
                <a:moveTo>
                  <a:pt x="134" y="45"/>
                </a:moveTo>
                <a:cubicBezTo>
                  <a:pt x="134" y="46"/>
                  <a:pt x="133" y="45"/>
                  <a:pt x="134" y="45"/>
                </a:cubicBezTo>
                <a:close/>
                <a:moveTo>
                  <a:pt x="132" y="47"/>
                </a:moveTo>
                <a:cubicBezTo>
                  <a:pt x="133" y="48"/>
                  <a:pt x="132" y="47"/>
                  <a:pt x="132" y="47"/>
                </a:cubicBezTo>
                <a:close/>
                <a:moveTo>
                  <a:pt x="118" y="64"/>
                </a:moveTo>
                <a:cubicBezTo>
                  <a:pt x="119" y="65"/>
                  <a:pt x="118" y="62"/>
                  <a:pt x="118" y="64"/>
                </a:cubicBezTo>
                <a:close/>
                <a:moveTo>
                  <a:pt x="125" y="75"/>
                </a:moveTo>
                <a:cubicBezTo>
                  <a:pt x="126" y="76"/>
                  <a:pt x="125" y="74"/>
                  <a:pt x="125" y="75"/>
                </a:cubicBezTo>
                <a:close/>
                <a:moveTo>
                  <a:pt x="153" y="44"/>
                </a:moveTo>
                <a:cubicBezTo>
                  <a:pt x="153" y="45"/>
                  <a:pt x="152" y="43"/>
                  <a:pt x="153" y="44"/>
                </a:cubicBezTo>
                <a:close/>
                <a:moveTo>
                  <a:pt x="150" y="47"/>
                </a:moveTo>
                <a:cubicBezTo>
                  <a:pt x="152" y="48"/>
                  <a:pt x="150" y="46"/>
                  <a:pt x="150" y="47"/>
                </a:cubicBezTo>
                <a:close/>
                <a:moveTo>
                  <a:pt x="145" y="53"/>
                </a:moveTo>
                <a:cubicBezTo>
                  <a:pt x="146" y="54"/>
                  <a:pt x="145" y="52"/>
                  <a:pt x="145" y="53"/>
                </a:cubicBezTo>
                <a:close/>
                <a:moveTo>
                  <a:pt x="132" y="65"/>
                </a:moveTo>
                <a:cubicBezTo>
                  <a:pt x="133" y="67"/>
                  <a:pt x="132" y="64"/>
                  <a:pt x="132" y="65"/>
                </a:cubicBezTo>
                <a:close/>
                <a:moveTo>
                  <a:pt x="129" y="67"/>
                </a:moveTo>
                <a:cubicBezTo>
                  <a:pt x="129" y="67"/>
                  <a:pt x="128" y="67"/>
                  <a:pt x="129" y="67"/>
                </a:cubicBezTo>
                <a:close/>
                <a:moveTo>
                  <a:pt x="130" y="67"/>
                </a:moveTo>
                <a:cubicBezTo>
                  <a:pt x="130" y="68"/>
                  <a:pt x="129" y="66"/>
                  <a:pt x="130" y="67"/>
                </a:cubicBezTo>
                <a:close/>
                <a:moveTo>
                  <a:pt x="162" y="16"/>
                </a:moveTo>
                <a:cubicBezTo>
                  <a:pt x="164" y="17"/>
                  <a:pt x="161" y="16"/>
                  <a:pt x="162" y="16"/>
                </a:cubicBezTo>
                <a:close/>
                <a:moveTo>
                  <a:pt x="159" y="18"/>
                </a:moveTo>
                <a:cubicBezTo>
                  <a:pt x="160" y="18"/>
                  <a:pt x="159" y="18"/>
                  <a:pt x="159" y="18"/>
                </a:cubicBezTo>
                <a:close/>
                <a:moveTo>
                  <a:pt x="154" y="27"/>
                </a:moveTo>
                <a:cubicBezTo>
                  <a:pt x="155" y="29"/>
                  <a:pt x="153" y="27"/>
                  <a:pt x="154" y="27"/>
                </a:cubicBezTo>
                <a:close/>
                <a:moveTo>
                  <a:pt x="152" y="29"/>
                </a:moveTo>
                <a:cubicBezTo>
                  <a:pt x="153" y="29"/>
                  <a:pt x="151" y="28"/>
                  <a:pt x="152" y="29"/>
                </a:cubicBezTo>
                <a:close/>
                <a:moveTo>
                  <a:pt x="153" y="35"/>
                </a:moveTo>
                <a:cubicBezTo>
                  <a:pt x="154" y="36"/>
                  <a:pt x="153" y="35"/>
                  <a:pt x="153" y="35"/>
                </a:cubicBezTo>
                <a:close/>
                <a:moveTo>
                  <a:pt x="154" y="30"/>
                </a:moveTo>
                <a:cubicBezTo>
                  <a:pt x="155" y="30"/>
                  <a:pt x="153" y="29"/>
                  <a:pt x="154" y="30"/>
                </a:cubicBezTo>
                <a:close/>
                <a:moveTo>
                  <a:pt x="154" y="32"/>
                </a:moveTo>
                <a:cubicBezTo>
                  <a:pt x="155" y="32"/>
                  <a:pt x="154" y="31"/>
                  <a:pt x="154" y="32"/>
                </a:cubicBezTo>
                <a:close/>
                <a:moveTo>
                  <a:pt x="155" y="29"/>
                </a:moveTo>
                <a:cubicBezTo>
                  <a:pt x="156" y="30"/>
                  <a:pt x="154" y="28"/>
                  <a:pt x="155" y="29"/>
                </a:cubicBezTo>
                <a:close/>
                <a:moveTo>
                  <a:pt x="157" y="24"/>
                </a:moveTo>
                <a:cubicBezTo>
                  <a:pt x="158" y="25"/>
                  <a:pt x="156" y="24"/>
                  <a:pt x="157" y="24"/>
                </a:cubicBezTo>
                <a:close/>
                <a:moveTo>
                  <a:pt x="158" y="20"/>
                </a:moveTo>
                <a:cubicBezTo>
                  <a:pt x="159" y="21"/>
                  <a:pt x="157" y="19"/>
                  <a:pt x="158" y="20"/>
                </a:cubicBezTo>
                <a:close/>
                <a:moveTo>
                  <a:pt x="158" y="24"/>
                </a:moveTo>
                <a:cubicBezTo>
                  <a:pt x="157" y="25"/>
                  <a:pt x="159" y="23"/>
                  <a:pt x="158" y="24"/>
                </a:cubicBezTo>
                <a:close/>
                <a:moveTo>
                  <a:pt x="159" y="27"/>
                </a:moveTo>
                <a:cubicBezTo>
                  <a:pt x="160" y="28"/>
                  <a:pt x="158" y="27"/>
                  <a:pt x="159" y="27"/>
                </a:cubicBezTo>
                <a:close/>
                <a:moveTo>
                  <a:pt x="160" y="25"/>
                </a:moveTo>
                <a:cubicBezTo>
                  <a:pt x="161" y="26"/>
                  <a:pt x="159" y="24"/>
                  <a:pt x="160" y="25"/>
                </a:cubicBezTo>
                <a:close/>
                <a:moveTo>
                  <a:pt x="161" y="24"/>
                </a:moveTo>
                <a:cubicBezTo>
                  <a:pt x="162" y="25"/>
                  <a:pt x="160" y="24"/>
                  <a:pt x="161" y="24"/>
                </a:cubicBezTo>
                <a:close/>
                <a:moveTo>
                  <a:pt x="162" y="20"/>
                </a:moveTo>
                <a:cubicBezTo>
                  <a:pt x="163" y="21"/>
                  <a:pt x="160" y="19"/>
                  <a:pt x="161" y="18"/>
                </a:cubicBezTo>
                <a:cubicBezTo>
                  <a:pt x="161" y="18"/>
                  <a:pt x="164" y="18"/>
                  <a:pt x="164" y="18"/>
                </a:cubicBezTo>
                <a:cubicBezTo>
                  <a:pt x="164" y="18"/>
                  <a:pt x="161" y="20"/>
                  <a:pt x="162" y="20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4" y="6"/>
                  <a:pt x="165" y="5"/>
                  <a:pt x="165" y="5"/>
                </a:cubicBezTo>
                <a:cubicBezTo>
                  <a:pt x="165" y="6"/>
                  <a:pt x="164" y="6"/>
                  <a:pt x="164" y="6"/>
                </a:cubicBezTo>
                <a:close/>
                <a:moveTo>
                  <a:pt x="165" y="16"/>
                </a:moveTo>
                <a:cubicBezTo>
                  <a:pt x="165" y="16"/>
                  <a:pt x="164" y="15"/>
                  <a:pt x="165" y="16"/>
                </a:cubicBezTo>
                <a:close/>
                <a:moveTo>
                  <a:pt x="165" y="15"/>
                </a:moveTo>
                <a:cubicBezTo>
                  <a:pt x="166" y="16"/>
                  <a:pt x="165" y="15"/>
                  <a:pt x="165" y="15"/>
                </a:cubicBezTo>
                <a:close/>
                <a:moveTo>
                  <a:pt x="166" y="10"/>
                </a:moveTo>
                <a:cubicBezTo>
                  <a:pt x="166" y="10"/>
                  <a:pt x="166" y="9"/>
                  <a:pt x="166" y="10"/>
                </a:cubicBezTo>
                <a:close/>
                <a:moveTo>
                  <a:pt x="170" y="6"/>
                </a:moveTo>
                <a:cubicBezTo>
                  <a:pt x="170" y="6"/>
                  <a:pt x="170" y="6"/>
                  <a:pt x="170" y="5"/>
                </a:cubicBezTo>
                <a:cubicBezTo>
                  <a:pt x="170" y="5"/>
                  <a:pt x="171" y="5"/>
                  <a:pt x="172" y="5"/>
                </a:cubicBezTo>
                <a:cubicBezTo>
                  <a:pt x="172" y="5"/>
                  <a:pt x="172" y="5"/>
                  <a:pt x="172" y="5"/>
                </a:cubicBezTo>
                <a:cubicBezTo>
                  <a:pt x="172" y="5"/>
                  <a:pt x="171" y="5"/>
                  <a:pt x="170" y="6"/>
                </a:cubicBezTo>
                <a:close/>
                <a:moveTo>
                  <a:pt x="172" y="20"/>
                </a:moveTo>
                <a:cubicBezTo>
                  <a:pt x="172" y="19"/>
                  <a:pt x="172" y="16"/>
                  <a:pt x="172" y="16"/>
                </a:cubicBezTo>
                <a:cubicBezTo>
                  <a:pt x="172" y="16"/>
                  <a:pt x="170" y="17"/>
                  <a:pt x="171" y="17"/>
                </a:cubicBezTo>
                <a:cubicBezTo>
                  <a:pt x="171" y="17"/>
                  <a:pt x="171" y="16"/>
                  <a:pt x="171" y="16"/>
                </a:cubicBezTo>
                <a:cubicBezTo>
                  <a:pt x="171" y="16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6"/>
                  <a:pt x="173" y="18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2" y="20"/>
                  <a:pt x="173" y="20"/>
                  <a:pt x="173" y="20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73" y="20"/>
                  <a:pt x="172" y="20"/>
                  <a:pt x="172" y="20"/>
                </a:cubicBezTo>
                <a:close/>
                <a:moveTo>
                  <a:pt x="142" y="173"/>
                </a:moveTo>
                <a:cubicBezTo>
                  <a:pt x="144" y="170"/>
                  <a:pt x="143" y="173"/>
                  <a:pt x="143" y="173"/>
                </a:cubicBezTo>
                <a:cubicBezTo>
                  <a:pt x="144" y="173"/>
                  <a:pt x="141" y="176"/>
                  <a:pt x="142" y="173"/>
                </a:cubicBezTo>
                <a:close/>
                <a:moveTo>
                  <a:pt x="137" y="185"/>
                </a:moveTo>
                <a:cubicBezTo>
                  <a:pt x="137" y="185"/>
                  <a:pt x="135" y="188"/>
                  <a:pt x="135" y="187"/>
                </a:cubicBezTo>
                <a:cubicBezTo>
                  <a:pt x="135" y="183"/>
                  <a:pt x="136" y="185"/>
                  <a:pt x="137" y="185"/>
                </a:cubicBezTo>
                <a:close/>
                <a:moveTo>
                  <a:pt x="117" y="219"/>
                </a:moveTo>
                <a:cubicBezTo>
                  <a:pt x="116" y="221"/>
                  <a:pt x="115" y="222"/>
                  <a:pt x="114" y="224"/>
                </a:cubicBezTo>
                <a:cubicBezTo>
                  <a:pt x="114" y="224"/>
                  <a:pt x="113" y="227"/>
                  <a:pt x="112" y="227"/>
                </a:cubicBezTo>
                <a:cubicBezTo>
                  <a:pt x="113" y="227"/>
                  <a:pt x="115" y="220"/>
                  <a:pt x="117" y="219"/>
                </a:cubicBezTo>
                <a:close/>
                <a:moveTo>
                  <a:pt x="106" y="235"/>
                </a:moveTo>
                <a:cubicBezTo>
                  <a:pt x="108" y="236"/>
                  <a:pt x="105" y="234"/>
                  <a:pt x="106" y="235"/>
                </a:cubicBezTo>
                <a:close/>
                <a:moveTo>
                  <a:pt x="104" y="240"/>
                </a:moveTo>
                <a:cubicBezTo>
                  <a:pt x="105" y="240"/>
                  <a:pt x="103" y="239"/>
                  <a:pt x="104" y="240"/>
                </a:cubicBezTo>
                <a:close/>
                <a:moveTo>
                  <a:pt x="97" y="249"/>
                </a:moveTo>
                <a:cubicBezTo>
                  <a:pt x="97" y="250"/>
                  <a:pt x="97" y="251"/>
                  <a:pt x="97" y="251"/>
                </a:cubicBezTo>
                <a:cubicBezTo>
                  <a:pt x="97" y="250"/>
                  <a:pt x="97" y="250"/>
                  <a:pt x="97" y="249"/>
                </a:cubicBezTo>
                <a:close/>
                <a:moveTo>
                  <a:pt x="11" y="324"/>
                </a:moveTo>
                <a:cubicBezTo>
                  <a:pt x="13" y="324"/>
                  <a:pt x="13" y="324"/>
                  <a:pt x="13" y="324"/>
                </a:cubicBezTo>
                <a:cubicBezTo>
                  <a:pt x="13" y="325"/>
                  <a:pt x="10" y="324"/>
                  <a:pt x="11" y="324"/>
                </a:cubicBezTo>
                <a:close/>
                <a:moveTo>
                  <a:pt x="23" y="321"/>
                </a:moveTo>
                <a:cubicBezTo>
                  <a:pt x="23" y="321"/>
                  <a:pt x="20" y="322"/>
                  <a:pt x="20" y="321"/>
                </a:cubicBezTo>
                <a:cubicBezTo>
                  <a:pt x="20" y="321"/>
                  <a:pt x="24" y="320"/>
                  <a:pt x="23" y="321"/>
                </a:cubicBezTo>
                <a:close/>
                <a:moveTo>
                  <a:pt x="24" y="334"/>
                </a:moveTo>
                <a:cubicBezTo>
                  <a:pt x="25" y="334"/>
                  <a:pt x="26" y="334"/>
                  <a:pt x="27" y="334"/>
                </a:cubicBezTo>
                <a:cubicBezTo>
                  <a:pt x="26" y="335"/>
                  <a:pt x="24" y="334"/>
                  <a:pt x="24" y="334"/>
                </a:cubicBezTo>
                <a:close/>
                <a:moveTo>
                  <a:pt x="28" y="333"/>
                </a:moveTo>
                <a:cubicBezTo>
                  <a:pt x="28" y="333"/>
                  <a:pt x="30" y="331"/>
                  <a:pt x="30" y="332"/>
                </a:cubicBezTo>
                <a:cubicBezTo>
                  <a:pt x="30" y="333"/>
                  <a:pt x="29" y="333"/>
                  <a:pt x="28" y="333"/>
                </a:cubicBezTo>
                <a:close/>
                <a:moveTo>
                  <a:pt x="36" y="330"/>
                </a:moveTo>
                <a:cubicBezTo>
                  <a:pt x="35" y="330"/>
                  <a:pt x="33" y="332"/>
                  <a:pt x="32" y="332"/>
                </a:cubicBezTo>
                <a:cubicBezTo>
                  <a:pt x="33" y="332"/>
                  <a:pt x="37" y="328"/>
                  <a:pt x="39" y="328"/>
                </a:cubicBezTo>
                <a:cubicBezTo>
                  <a:pt x="39" y="327"/>
                  <a:pt x="36" y="330"/>
                  <a:pt x="36" y="330"/>
                </a:cubicBezTo>
                <a:close/>
                <a:moveTo>
                  <a:pt x="42" y="323"/>
                </a:moveTo>
                <a:cubicBezTo>
                  <a:pt x="43" y="323"/>
                  <a:pt x="44" y="322"/>
                  <a:pt x="44" y="322"/>
                </a:cubicBezTo>
                <a:cubicBezTo>
                  <a:pt x="44" y="323"/>
                  <a:pt x="43" y="323"/>
                  <a:pt x="42" y="323"/>
                </a:cubicBezTo>
                <a:close/>
                <a:moveTo>
                  <a:pt x="57" y="313"/>
                </a:moveTo>
                <a:cubicBezTo>
                  <a:pt x="57" y="312"/>
                  <a:pt x="58" y="312"/>
                  <a:pt x="59" y="311"/>
                </a:cubicBezTo>
                <a:cubicBezTo>
                  <a:pt x="58" y="312"/>
                  <a:pt x="58" y="313"/>
                  <a:pt x="57" y="313"/>
                </a:cubicBezTo>
                <a:close/>
                <a:moveTo>
                  <a:pt x="67" y="303"/>
                </a:moveTo>
                <a:cubicBezTo>
                  <a:pt x="66" y="305"/>
                  <a:pt x="64" y="307"/>
                  <a:pt x="63" y="308"/>
                </a:cubicBezTo>
                <a:cubicBezTo>
                  <a:pt x="63" y="308"/>
                  <a:pt x="68" y="302"/>
                  <a:pt x="67" y="303"/>
                </a:cubicBezTo>
                <a:close/>
                <a:moveTo>
                  <a:pt x="148" y="191"/>
                </a:moveTo>
                <a:cubicBezTo>
                  <a:pt x="149" y="191"/>
                  <a:pt x="149" y="191"/>
                  <a:pt x="148" y="192"/>
                </a:cubicBezTo>
                <a:cubicBezTo>
                  <a:pt x="147" y="193"/>
                  <a:pt x="147" y="193"/>
                  <a:pt x="148" y="191"/>
                </a:cubicBezTo>
                <a:close/>
                <a:moveTo>
                  <a:pt x="130" y="221"/>
                </a:moveTo>
                <a:cubicBezTo>
                  <a:pt x="130" y="222"/>
                  <a:pt x="128" y="223"/>
                  <a:pt x="128" y="224"/>
                </a:cubicBezTo>
                <a:cubicBezTo>
                  <a:pt x="128" y="224"/>
                  <a:pt x="131" y="219"/>
                  <a:pt x="130" y="221"/>
                </a:cubicBezTo>
                <a:close/>
                <a:moveTo>
                  <a:pt x="119" y="242"/>
                </a:moveTo>
                <a:cubicBezTo>
                  <a:pt x="118" y="242"/>
                  <a:pt x="117" y="243"/>
                  <a:pt x="119" y="242"/>
                </a:cubicBezTo>
                <a:close/>
                <a:moveTo>
                  <a:pt x="110" y="251"/>
                </a:moveTo>
                <a:cubicBezTo>
                  <a:pt x="110" y="252"/>
                  <a:pt x="110" y="253"/>
                  <a:pt x="109" y="253"/>
                </a:cubicBezTo>
                <a:cubicBezTo>
                  <a:pt x="109" y="252"/>
                  <a:pt x="110" y="252"/>
                  <a:pt x="110" y="251"/>
                </a:cubicBezTo>
                <a:close/>
                <a:moveTo>
                  <a:pt x="108" y="254"/>
                </a:moveTo>
                <a:cubicBezTo>
                  <a:pt x="109" y="254"/>
                  <a:pt x="106" y="255"/>
                  <a:pt x="108" y="254"/>
                </a:cubicBezTo>
                <a:close/>
                <a:moveTo>
                  <a:pt x="102" y="266"/>
                </a:moveTo>
                <a:cubicBezTo>
                  <a:pt x="102" y="267"/>
                  <a:pt x="101" y="267"/>
                  <a:pt x="101" y="268"/>
                </a:cubicBezTo>
                <a:cubicBezTo>
                  <a:pt x="101" y="268"/>
                  <a:pt x="100" y="266"/>
                  <a:pt x="100" y="266"/>
                </a:cubicBezTo>
                <a:cubicBezTo>
                  <a:pt x="101" y="266"/>
                  <a:pt x="101" y="266"/>
                  <a:pt x="102" y="266"/>
                </a:cubicBezTo>
                <a:close/>
                <a:moveTo>
                  <a:pt x="99" y="269"/>
                </a:moveTo>
                <a:cubicBezTo>
                  <a:pt x="99" y="269"/>
                  <a:pt x="97" y="271"/>
                  <a:pt x="97" y="271"/>
                </a:cubicBezTo>
                <a:cubicBezTo>
                  <a:pt x="96" y="271"/>
                  <a:pt x="98" y="269"/>
                  <a:pt x="99" y="269"/>
                </a:cubicBezTo>
                <a:close/>
                <a:moveTo>
                  <a:pt x="70" y="302"/>
                </a:moveTo>
                <a:cubicBezTo>
                  <a:pt x="70" y="303"/>
                  <a:pt x="69" y="303"/>
                  <a:pt x="69" y="304"/>
                </a:cubicBezTo>
                <a:cubicBezTo>
                  <a:pt x="68" y="304"/>
                  <a:pt x="71" y="301"/>
                  <a:pt x="70" y="302"/>
                </a:cubicBezTo>
                <a:close/>
                <a:moveTo>
                  <a:pt x="159" y="156"/>
                </a:moveTo>
                <a:cubicBezTo>
                  <a:pt x="160" y="158"/>
                  <a:pt x="159" y="156"/>
                  <a:pt x="159" y="156"/>
                </a:cubicBezTo>
                <a:close/>
                <a:moveTo>
                  <a:pt x="161" y="135"/>
                </a:moveTo>
                <a:cubicBezTo>
                  <a:pt x="161" y="136"/>
                  <a:pt x="161" y="137"/>
                  <a:pt x="160" y="137"/>
                </a:cubicBezTo>
                <a:cubicBezTo>
                  <a:pt x="160" y="136"/>
                  <a:pt x="160" y="135"/>
                  <a:pt x="161" y="135"/>
                </a:cubicBezTo>
                <a:close/>
                <a:moveTo>
                  <a:pt x="161" y="139"/>
                </a:moveTo>
                <a:cubicBezTo>
                  <a:pt x="163" y="139"/>
                  <a:pt x="159" y="138"/>
                  <a:pt x="161" y="139"/>
                </a:cubicBezTo>
                <a:close/>
                <a:moveTo>
                  <a:pt x="162" y="136"/>
                </a:moveTo>
                <a:cubicBezTo>
                  <a:pt x="163" y="137"/>
                  <a:pt x="161" y="136"/>
                  <a:pt x="162" y="136"/>
                </a:cubicBezTo>
                <a:close/>
                <a:moveTo>
                  <a:pt x="163" y="127"/>
                </a:moveTo>
                <a:cubicBezTo>
                  <a:pt x="163" y="128"/>
                  <a:pt x="163" y="127"/>
                  <a:pt x="163" y="127"/>
                </a:cubicBezTo>
                <a:close/>
                <a:moveTo>
                  <a:pt x="164" y="127"/>
                </a:moveTo>
                <a:cubicBezTo>
                  <a:pt x="164" y="126"/>
                  <a:pt x="164" y="125"/>
                  <a:pt x="165" y="125"/>
                </a:cubicBezTo>
                <a:cubicBezTo>
                  <a:pt x="165" y="126"/>
                  <a:pt x="165" y="127"/>
                  <a:pt x="164" y="127"/>
                </a:cubicBezTo>
                <a:close/>
                <a:moveTo>
                  <a:pt x="165" y="117"/>
                </a:moveTo>
                <a:cubicBezTo>
                  <a:pt x="166" y="119"/>
                  <a:pt x="165" y="117"/>
                  <a:pt x="165" y="117"/>
                </a:cubicBezTo>
                <a:close/>
                <a:moveTo>
                  <a:pt x="168" y="113"/>
                </a:moveTo>
                <a:cubicBezTo>
                  <a:pt x="167" y="114"/>
                  <a:pt x="166" y="116"/>
                  <a:pt x="168" y="113"/>
                </a:cubicBezTo>
                <a:close/>
                <a:moveTo>
                  <a:pt x="168" y="116"/>
                </a:moveTo>
                <a:cubicBezTo>
                  <a:pt x="169" y="120"/>
                  <a:pt x="167" y="115"/>
                  <a:pt x="168" y="116"/>
                </a:cubicBezTo>
                <a:close/>
                <a:moveTo>
                  <a:pt x="169" y="118"/>
                </a:moveTo>
                <a:cubicBezTo>
                  <a:pt x="170" y="118"/>
                  <a:pt x="168" y="119"/>
                  <a:pt x="169" y="118"/>
                </a:cubicBezTo>
                <a:close/>
                <a:moveTo>
                  <a:pt x="170" y="111"/>
                </a:moveTo>
                <a:cubicBezTo>
                  <a:pt x="171" y="111"/>
                  <a:pt x="169" y="111"/>
                  <a:pt x="170" y="111"/>
                </a:cubicBezTo>
                <a:close/>
                <a:moveTo>
                  <a:pt x="169" y="108"/>
                </a:moveTo>
                <a:cubicBezTo>
                  <a:pt x="169" y="107"/>
                  <a:pt x="169" y="106"/>
                  <a:pt x="170" y="105"/>
                </a:cubicBezTo>
                <a:cubicBezTo>
                  <a:pt x="171" y="105"/>
                  <a:pt x="171" y="106"/>
                  <a:pt x="169" y="108"/>
                </a:cubicBezTo>
                <a:close/>
                <a:moveTo>
                  <a:pt x="172" y="99"/>
                </a:moveTo>
                <a:cubicBezTo>
                  <a:pt x="172" y="100"/>
                  <a:pt x="171" y="101"/>
                  <a:pt x="171" y="102"/>
                </a:cubicBezTo>
                <a:cubicBezTo>
                  <a:pt x="170" y="101"/>
                  <a:pt x="172" y="96"/>
                  <a:pt x="172" y="99"/>
                </a:cubicBezTo>
                <a:close/>
                <a:moveTo>
                  <a:pt x="172" y="76"/>
                </a:moveTo>
                <a:cubicBezTo>
                  <a:pt x="172" y="76"/>
                  <a:pt x="172" y="77"/>
                  <a:pt x="172" y="76"/>
                </a:cubicBezTo>
                <a:close/>
                <a:moveTo>
                  <a:pt x="177" y="7"/>
                </a:move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ubicBezTo>
                  <a:pt x="177" y="7"/>
                  <a:pt x="177" y="7"/>
                  <a:pt x="177" y="7"/>
                </a:cubicBezTo>
                <a:close/>
                <a:moveTo>
                  <a:pt x="177" y="34"/>
                </a:moveTo>
                <a:cubicBezTo>
                  <a:pt x="178" y="34"/>
                  <a:pt x="176" y="34"/>
                  <a:pt x="177" y="34"/>
                </a:cubicBezTo>
                <a:close/>
                <a:moveTo>
                  <a:pt x="173" y="100"/>
                </a:moveTo>
                <a:cubicBezTo>
                  <a:pt x="175" y="100"/>
                  <a:pt x="172" y="100"/>
                  <a:pt x="173" y="100"/>
                </a:cubicBezTo>
                <a:close/>
                <a:moveTo>
                  <a:pt x="173" y="26"/>
                </a:moveTo>
                <a:cubicBezTo>
                  <a:pt x="174" y="27"/>
                  <a:pt x="174" y="27"/>
                  <a:pt x="174" y="28"/>
                </a:cubicBezTo>
                <a:cubicBezTo>
                  <a:pt x="174" y="28"/>
                  <a:pt x="173" y="26"/>
                  <a:pt x="173" y="26"/>
                </a:cubicBezTo>
                <a:close/>
                <a:moveTo>
                  <a:pt x="175" y="5"/>
                </a:moveTo>
                <a:cubicBezTo>
                  <a:pt x="175" y="5"/>
                  <a:pt x="175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5" y="6"/>
                  <a:pt x="175" y="5"/>
                  <a:pt x="174" y="5"/>
                </a:cubicBezTo>
                <a:cubicBezTo>
                  <a:pt x="174" y="5"/>
                  <a:pt x="175" y="5"/>
                  <a:pt x="175" y="5"/>
                </a:cubicBezTo>
                <a:close/>
                <a:moveTo>
                  <a:pt x="176" y="26"/>
                </a:moveTo>
                <a:cubicBezTo>
                  <a:pt x="176" y="27"/>
                  <a:pt x="175" y="27"/>
                  <a:pt x="176" y="26"/>
                </a:cubicBezTo>
                <a:close/>
                <a:moveTo>
                  <a:pt x="174" y="60"/>
                </a:moveTo>
                <a:cubicBezTo>
                  <a:pt x="175" y="59"/>
                  <a:pt x="175" y="60"/>
                  <a:pt x="175" y="61"/>
                </a:cubicBezTo>
                <a:cubicBezTo>
                  <a:pt x="174" y="63"/>
                  <a:pt x="174" y="62"/>
                  <a:pt x="174" y="60"/>
                </a:cubicBezTo>
                <a:close/>
                <a:moveTo>
                  <a:pt x="176" y="75"/>
                </a:moveTo>
                <a:cubicBezTo>
                  <a:pt x="177" y="75"/>
                  <a:pt x="176" y="77"/>
                  <a:pt x="175" y="78"/>
                </a:cubicBezTo>
                <a:cubicBezTo>
                  <a:pt x="175" y="79"/>
                  <a:pt x="174" y="70"/>
                  <a:pt x="174" y="70"/>
                </a:cubicBezTo>
                <a:cubicBezTo>
                  <a:pt x="174" y="68"/>
                  <a:pt x="176" y="65"/>
                  <a:pt x="176" y="62"/>
                </a:cubicBezTo>
                <a:cubicBezTo>
                  <a:pt x="176" y="66"/>
                  <a:pt x="175" y="75"/>
                  <a:pt x="176" y="75"/>
                </a:cubicBezTo>
                <a:close/>
                <a:moveTo>
                  <a:pt x="176" y="59"/>
                </a:moveTo>
                <a:cubicBezTo>
                  <a:pt x="175" y="59"/>
                  <a:pt x="176" y="54"/>
                  <a:pt x="177" y="54"/>
                </a:cubicBezTo>
                <a:cubicBezTo>
                  <a:pt x="177" y="55"/>
                  <a:pt x="177" y="59"/>
                  <a:pt x="176" y="59"/>
                </a:cubicBezTo>
                <a:close/>
                <a:moveTo>
                  <a:pt x="176" y="53"/>
                </a:moveTo>
                <a:cubicBezTo>
                  <a:pt x="176" y="52"/>
                  <a:pt x="176" y="52"/>
                  <a:pt x="177" y="51"/>
                </a:cubicBezTo>
                <a:cubicBezTo>
                  <a:pt x="177" y="51"/>
                  <a:pt x="177" y="54"/>
                  <a:pt x="176" y="53"/>
                </a:cubicBezTo>
                <a:close/>
                <a:moveTo>
                  <a:pt x="176" y="47"/>
                </a:moveTo>
                <a:cubicBezTo>
                  <a:pt x="177" y="48"/>
                  <a:pt x="177" y="49"/>
                  <a:pt x="177" y="50"/>
                </a:cubicBezTo>
                <a:cubicBezTo>
                  <a:pt x="176" y="49"/>
                  <a:pt x="176" y="48"/>
                  <a:pt x="176" y="47"/>
                </a:cubicBezTo>
                <a:close/>
                <a:moveTo>
                  <a:pt x="177" y="44"/>
                </a:moveTo>
                <a:cubicBezTo>
                  <a:pt x="175" y="44"/>
                  <a:pt x="177" y="41"/>
                  <a:pt x="177" y="41"/>
                </a:cubicBezTo>
                <a:cubicBezTo>
                  <a:pt x="177" y="41"/>
                  <a:pt x="178" y="44"/>
                  <a:pt x="177" y="44"/>
                </a:cubicBezTo>
                <a:close/>
                <a:moveTo>
                  <a:pt x="178" y="35"/>
                </a:moveTo>
                <a:cubicBezTo>
                  <a:pt x="179" y="35"/>
                  <a:pt x="177" y="35"/>
                  <a:pt x="178" y="35"/>
                </a:cubicBezTo>
                <a:close/>
                <a:moveTo>
                  <a:pt x="187" y="36"/>
                </a:moveTo>
                <a:cubicBezTo>
                  <a:pt x="186" y="36"/>
                  <a:pt x="188" y="35"/>
                  <a:pt x="187" y="36"/>
                </a:cubicBezTo>
                <a:close/>
                <a:moveTo>
                  <a:pt x="179" y="27"/>
                </a:moveTo>
                <a:cubicBezTo>
                  <a:pt x="178" y="28"/>
                  <a:pt x="180" y="27"/>
                  <a:pt x="179" y="27"/>
                </a:cubicBezTo>
                <a:close/>
                <a:moveTo>
                  <a:pt x="201" y="37"/>
                </a:moveTo>
                <a:cubicBezTo>
                  <a:pt x="200" y="38"/>
                  <a:pt x="202" y="36"/>
                  <a:pt x="201" y="37"/>
                </a:cubicBezTo>
                <a:close/>
                <a:moveTo>
                  <a:pt x="202" y="38"/>
                </a:moveTo>
                <a:cubicBezTo>
                  <a:pt x="201" y="38"/>
                  <a:pt x="202" y="37"/>
                  <a:pt x="202" y="38"/>
                </a:cubicBezTo>
                <a:close/>
                <a:moveTo>
                  <a:pt x="202" y="40"/>
                </a:moveTo>
                <a:cubicBezTo>
                  <a:pt x="201" y="41"/>
                  <a:pt x="203" y="39"/>
                  <a:pt x="202" y="40"/>
                </a:cubicBezTo>
                <a:close/>
                <a:moveTo>
                  <a:pt x="203" y="37"/>
                </a:moveTo>
                <a:cubicBezTo>
                  <a:pt x="202" y="38"/>
                  <a:pt x="204" y="36"/>
                  <a:pt x="203" y="37"/>
                </a:cubicBezTo>
                <a:close/>
                <a:moveTo>
                  <a:pt x="203" y="42"/>
                </a:moveTo>
                <a:cubicBezTo>
                  <a:pt x="202" y="43"/>
                  <a:pt x="203" y="42"/>
                  <a:pt x="203" y="42"/>
                </a:cubicBezTo>
                <a:close/>
                <a:moveTo>
                  <a:pt x="203" y="44"/>
                </a:moveTo>
                <a:cubicBezTo>
                  <a:pt x="203" y="45"/>
                  <a:pt x="204" y="43"/>
                  <a:pt x="203" y="44"/>
                </a:cubicBezTo>
                <a:close/>
                <a:moveTo>
                  <a:pt x="204" y="44"/>
                </a:moveTo>
                <a:cubicBezTo>
                  <a:pt x="203" y="45"/>
                  <a:pt x="204" y="44"/>
                  <a:pt x="204" y="44"/>
                </a:cubicBezTo>
                <a:close/>
                <a:moveTo>
                  <a:pt x="205" y="42"/>
                </a:moveTo>
                <a:cubicBezTo>
                  <a:pt x="204" y="43"/>
                  <a:pt x="205" y="42"/>
                  <a:pt x="205" y="42"/>
                </a:cubicBezTo>
                <a:close/>
                <a:moveTo>
                  <a:pt x="205" y="41"/>
                </a:moveTo>
                <a:cubicBezTo>
                  <a:pt x="204" y="41"/>
                  <a:pt x="206" y="40"/>
                  <a:pt x="205" y="41"/>
                </a:cubicBezTo>
                <a:close/>
                <a:moveTo>
                  <a:pt x="206" y="45"/>
                </a:moveTo>
                <a:cubicBezTo>
                  <a:pt x="205" y="46"/>
                  <a:pt x="207" y="44"/>
                  <a:pt x="206" y="45"/>
                </a:cubicBezTo>
                <a:close/>
                <a:moveTo>
                  <a:pt x="207" y="41"/>
                </a:moveTo>
                <a:cubicBezTo>
                  <a:pt x="207" y="41"/>
                  <a:pt x="208" y="40"/>
                  <a:pt x="207" y="41"/>
                </a:cubicBezTo>
                <a:close/>
                <a:moveTo>
                  <a:pt x="210" y="44"/>
                </a:moveTo>
                <a:cubicBezTo>
                  <a:pt x="210" y="45"/>
                  <a:pt x="212" y="42"/>
                  <a:pt x="210" y="44"/>
                </a:cubicBezTo>
                <a:close/>
                <a:moveTo>
                  <a:pt x="210" y="47"/>
                </a:moveTo>
                <a:cubicBezTo>
                  <a:pt x="209" y="49"/>
                  <a:pt x="211" y="45"/>
                  <a:pt x="213" y="46"/>
                </a:cubicBezTo>
                <a:cubicBezTo>
                  <a:pt x="212" y="46"/>
                  <a:pt x="213" y="49"/>
                  <a:pt x="213" y="49"/>
                </a:cubicBezTo>
                <a:cubicBezTo>
                  <a:pt x="213" y="49"/>
                  <a:pt x="211" y="47"/>
                  <a:pt x="210" y="47"/>
                </a:cubicBezTo>
                <a:close/>
                <a:moveTo>
                  <a:pt x="215" y="50"/>
                </a:moveTo>
                <a:cubicBezTo>
                  <a:pt x="214" y="50"/>
                  <a:pt x="215" y="49"/>
                  <a:pt x="215" y="50"/>
                </a:cubicBezTo>
                <a:close/>
                <a:moveTo>
                  <a:pt x="216" y="53"/>
                </a:moveTo>
                <a:cubicBezTo>
                  <a:pt x="216" y="54"/>
                  <a:pt x="217" y="53"/>
                  <a:pt x="216" y="53"/>
                </a:cubicBezTo>
                <a:close/>
                <a:moveTo>
                  <a:pt x="218" y="56"/>
                </a:moveTo>
                <a:cubicBezTo>
                  <a:pt x="218" y="55"/>
                  <a:pt x="219" y="56"/>
                  <a:pt x="218" y="56"/>
                </a:cubicBezTo>
                <a:close/>
                <a:moveTo>
                  <a:pt x="220" y="53"/>
                </a:moveTo>
                <a:cubicBezTo>
                  <a:pt x="219" y="54"/>
                  <a:pt x="220" y="53"/>
                  <a:pt x="220" y="53"/>
                </a:cubicBezTo>
                <a:close/>
                <a:moveTo>
                  <a:pt x="218" y="60"/>
                </a:moveTo>
                <a:cubicBezTo>
                  <a:pt x="218" y="60"/>
                  <a:pt x="217" y="60"/>
                  <a:pt x="217" y="59"/>
                </a:cubicBezTo>
                <a:cubicBezTo>
                  <a:pt x="217" y="61"/>
                  <a:pt x="218" y="63"/>
                  <a:pt x="218" y="63"/>
                </a:cubicBezTo>
                <a:cubicBezTo>
                  <a:pt x="220" y="65"/>
                  <a:pt x="221" y="56"/>
                  <a:pt x="218" y="60"/>
                </a:cubicBezTo>
                <a:close/>
                <a:moveTo>
                  <a:pt x="186" y="31"/>
                </a:moveTo>
                <a:cubicBezTo>
                  <a:pt x="187" y="32"/>
                  <a:pt x="186" y="31"/>
                  <a:pt x="186" y="31"/>
                </a:cubicBezTo>
                <a:close/>
                <a:moveTo>
                  <a:pt x="172" y="15"/>
                </a:moveTo>
                <a:cubicBezTo>
                  <a:pt x="172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91" y="40"/>
                </a:moveTo>
                <a:cubicBezTo>
                  <a:pt x="192" y="40"/>
                  <a:pt x="191" y="41"/>
                  <a:pt x="191" y="40"/>
                </a:cubicBezTo>
                <a:close/>
                <a:moveTo>
                  <a:pt x="216" y="59"/>
                </a:move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60"/>
                  <a:pt x="216" y="59"/>
                </a:cubicBezTo>
                <a:cubicBezTo>
                  <a:pt x="216" y="59"/>
                  <a:pt x="216" y="59"/>
                  <a:pt x="216" y="59"/>
                </a:cubicBezTo>
                <a:cubicBezTo>
                  <a:pt x="216" y="59"/>
                  <a:pt x="216" y="59"/>
                  <a:pt x="217" y="59"/>
                </a:cubicBezTo>
                <a:cubicBezTo>
                  <a:pt x="216" y="59"/>
                  <a:pt x="216" y="58"/>
                  <a:pt x="216" y="59"/>
                </a:cubicBezTo>
                <a:close/>
                <a:moveTo>
                  <a:pt x="190" y="38"/>
                </a:moveTo>
                <a:cubicBezTo>
                  <a:pt x="191" y="37"/>
                  <a:pt x="190" y="39"/>
                  <a:pt x="190" y="38"/>
                </a:cubicBezTo>
                <a:close/>
                <a:moveTo>
                  <a:pt x="190" y="39"/>
                </a:moveTo>
                <a:cubicBezTo>
                  <a:pt x="190" y="40"/>
                  <a:pt x="191" y="39"/>
                  <a:pt x="190" y="39"/>
                </a:cubicBezTo>
                <a:close/>
                <a:moveTo>
                  <a:pt x="190" y="40"/>
                </a:moveTo>
                <a:cubicBezTo>
                  <a:pt x="190" y="41"/>
                  <a:pt x="190" y="37"/>
                  <a:pt x="190" y="40"/>
                </a:cubicBezTo>
                <a:close/>
                <a:moveTo>
                  <a:pt x="193" y="42"/>
                </a:moveTo>
                <a:cubicBezTo>
                  <a:pt x="192" y="43"/>
                  <a:pt x="193" y="41"/>
                  <a:pt x="193" y="42"/>
                </a:cubicBezTo>
                <a:close/>
                <a:moveTo>
                  <a:pt x="198" y="46"/>
                </a:moveTo>
                <a:cubicBezTo>
                  <a:pt x="198" y="45"/>
                  <a:pt x="197" y="46"/>
                  <a:pt x="198" y="46"/>
                </a:cubicBezTo>
                <a:close/>
                <a:moveTo>
                  <a:pt x="215" y="59"/>
                </a:moveTo>
                <a:cubicBezTo>
                  <a:pt x="216" y="57"/>
                  <a:pt x="214" y="60"/>
                  <a:pt x="215" y="59"/>
                </a:cubicBezTo>
                <a:close/>
                <a:moveTo>
                  <a:pt x="211" y="50"/>
                </a:moveTo>
                <a:cubicBezTo>
                  <a:pt x="211" y="49"/>
                  <a:pt x="210" y="51"/>
                  <a:pt x="211" y="50"/>
                </a:cubicBezTo>
                <a:close/>
                <a:moveTo>
                  <a:pt x="200" y="48"/>
                </a:moveTo>
                <a:cubicBezTo>
                  <a:pt x="200" y="48"/>
                  <a:pt x="201" y="46"/>
                  <a:pt x="200" y="48"/>
                </a:cubicBezTo>
                <a:close/>
                <a:moveTo>
                  <a:pt x="199" y="46"/>
                </a:moveTo>
                <a:cubicBezTo>
                  <a:pt x="199" y="47"/>
                  <a:pt x="200" y="45"/>
                  <a:pt x="199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227536" y="1348595"/>
            <a:ext cx="7356906" cy="1531721"/>
            <a:chOff x="1913602" y="1088528"/>
            <a:chExt cx="6955112" cy="1531721"/>
          </a:xfrm>
        </p:grpSpPr>
        <p:sp>
          <p:nvSpPr>
            <p:cNvPr id="12" name="Freeform 16"/>
            <p:cNvSpPr>
              <a:spLocks noEditPoints="1"/>
            </p:cNvSpPr>
            <p:nvPr/>
          </p:nvSpPr>
          <p:spPr bwMode="auto">
            <a:xfrm>
              <a:off x="1913602" y="1336907"/>
              <a:ext cx="2197812" cy="1126119"/>
            </a:xfrm>
            <a:custGeom>
              <a:avLst/>
              <a:gdLst>
                <a:gd name="T0" fmla="*/ 256 w 316"/>
                <a:gd name="T1" fmla="*/ 124 h 162"/>
                <a:gd name="T2" fmla="*/ 152 w 316"/>
                <a:gd name="T3" fmla="*/ 27 h 162"/>
                <a:gd name="T4" fmla="*/ 122 w 316"/>
                <a:gd name="T5" fmla="*/ 17 h 162"/>
                <a:gd name="T6" fmla="*/ 143 w 316"/>
                <a:gd name="T7" fmla="*/ 30 h 162"/>
                <a:gd name="T8" fmla="*/ 250 w 316"/>
                <a:gd name="T9" fmla="*/ 126 h 162"/>
                <a:gd name="T10" fmla="*/ 127 w 316"/>
                <a:gd name="T11" fmla="*/ 48 h 162"/>
                <a:gd name="T12" fmla="*/ 248 w 316"/>
                <a:gd name="T13" fmla="*/ 113 h 162"/>
                <a:gd name="T14" fmla="*/ 275 w 316"/>
                <a:gd name="T15" fmla="*/ 96 h 162"/>
                <a:gd name="T16" fmla="*/ 292 w 316"/>
                <a:gd name="T17" fmla="*/ 75 h 162"/>
                <a:gd name="T18" fmla="*/ 278 w 316"/>
                <a:gd name="T19" fmla="*/ 30 h 162"/>
                <a:gd name="T20" fmla="*/ 210 w 316"/>
                <a:gd name="T21" fmla="*/ 29 h 162"/>
                <a:gd name="T22" fmla="*/ 7 w 316"/>
                <a:gd name="T23" fmla="*/ 126 h 162"/>
                <a:gd name="T24" fmla="*/ 315 w 316"/>
                <a:gd name="T25" fmla="*/ 48 h 162"/>
                <a:gd name="T26" fmla="*/ 279 w 316"/>
                <a:gd name="T27" fmla="*/ 92 h 162"/>
                <a:gd name="T28" fmla="*/ 196 w 316"/>
                <a:gd name="T29" fmla="*/ 145 h 162"/>
                <a:gd name="T30" fmla="*/ 261 w 316"/>
                <a:gd name="T31" fmla="*/ 17 h 162"/>
                <a:gd name="T32" fmla="*/ 104 w 316"/>
                <a:gd name="T33" fmla="*/ 53 h 162"/>
                <a:gd name="T34" fmla="*/ 127 w 316"/>
                <a:gd name="T35" fmla="*/ 48 h 162"/>
                <a:gd name="T36" fmla="*/ 305 w 316"/>
                <a:gd name="T37" fmla="*/ 60 h 162"/>
                <a:gd name="T38" fmla="*/ 47 w 316"/>
                <a:gd name="T39" fmla="*/ 143 h 162"/>
                <a:gd name="T40" fmla="*/ 213 w 316"/>
                <a:gd name="T41" fmla="*/ 129 h 162"/>
                <a:gd name="T42" fmla="*/ 248 w 316"/>
                <a:gd name="T43" fmla="*/ 113 h 162"/>
                <a:gd name="T44" fmla="*/ 58 w 316"/>
                <a:gd name="T45" fmla="*/ 141 h 162"/>
                <a:gd name="T46" fmla="*/ 121 w 316"/>
                <a:gd name="T47" fmla="*/ 16 h 162"/>
                <a:gd name="T48" fmla="*/ 91 w 316"/>
                <a:gd name="T49" fmla="*/ 11 h 162"/>
                <a:gd name="T50" fmla="*/ 33 w 316"/>
                <a:gd name="T51" fmla="*/ 152 h 162"/>
                <a:gd name="T52" fmla="*/ 230 w 316"/>
                <a:gd name="T53" fmla="*/ 136 h 162"/>
                <a:gd name="T54" fmla="*/ 155 w 316"/>
                <a:gd name="T55" fmla="*/ 154 h 162"/>
                <a:gd name="T56" fmla="*/ 121 w 316"/>
                <a:gd name="T57" fmla="*/ 45 h 162"/>
                <a:gd name="T58" fmla="*/ 144 w 316"/>
                <a:gd name="T59" fmla="*/ 37 h 162"/>
                <a:gd name="T60" fmla="*/ 168 w 316"/>
                <a:gd name="T61" fmla="*/ 28 h 162"/>
                <a:gd name="T62" fmla="*/ 191 w 316"/>
                <a:gd name="T63" fmla="*/ 24 h 162"/>
                <a:gd name="T64" fmla="*/ 215 w 316"/>
                <a:gd name="T65" fmla="*/ 22 h 162"/>
                <a:gd name="T66" fmla="*/ 298 w 316"/>
                <a:gd name="T67" fmla="*/ 30 h 162"/>
                <a:gd name="T68" fmla="*/ 283 w 316"/>
                <a:gd name="T69" fmla="*/ 25 h 162"/>
                <a:gd name="T70" fmla="*/ 295 w 316"/>
                <a:gd name="T71" fmla="*/ 33 h 162"/>
                <a:gd name="T72" fmla="*/ 226 w 316"/>
                <a:gd name="T73" fmla="*/ 122 h 162"/>
                <a:gd name="T74" fmla="*/ 130 w 316"/>
                <a:gd name="T75" fmla="*/ 146 h 162"/>
                <a:gd name="T76" fmla="*/ 91 w 316"/>
                <a:gd name="T77" fmla="*/ 147 h 162"/>
                <a:gd name="T78" fmla="*/ 95 w 316"/>
                <a:gd name="T79" fmla="*/ 27 h 162"/>
                <a:gd name="T80" fmla="*/ 79 w 316"/>
                <a:gd name="T81" fmla="*/ 20 h 162"/>
                <a:gd name="T82" fmla="*/ 69 w 316"/>
                <a:gd name="T83" fmla="*/ 26 h 162"/>
                <a:gd name="T84" fmla="*/ 23 w 316"/>
                <a:gd name="T85" fmla="*/ 67 h 162"/>
                <a:gd name="T86" fmla="*/ 8 w 316"/>
                <a:gd name="T87" fmla="*/ 99 h 162"/>
                <a:gd name="T88" fmla="*/ 49 w 316"/>
                <a:gd name="T89" fmla="*/ 156 h 162"/>
                <a:gd name="T90" fmla="*/ 70 w 316"/>
                <a:gd name="T91" fmla="*/ 158 h 162"/>
                <a:gd name="T92" fmla="*/ 116 w 316"/>
                <a:gd name="T93" fmla="*/ 160 h 162"/>
                <a:gd name="T94" fmla="*/ 92 w 316"/>
                <a:gd name="T95" fmla="*/ 158 h 162"/>
                <a:gd name="T96" fmla="*/ 219 w 316"/>
                <a:gd name="T97" fmla="*/ 140 h 162"/>
                <a:gd name="T98" fmla="*/ 155 w 316"/>
                <a:gd name="T99" fmla="*/ 154 h 162"/>
                <a:gd name="T100" fmla="*/ 272 w 316"/>
                <a:gd name="T101" fmla="*/ 108 h 162"/>
                <a:gd name="T102" fmla="*/ 295 w 316"/>
                <a:gd name="T103" fmla="*/ 87 h 162"/>
                <a:gd name="T104" fmla="*/ 302 w 316"/>
                <a:gd name="T105" fmla="*/ 76 h 162"/>
                <a:gd name="T106" fmla="*/ 306 w 316"/>
                <a:gd name="T107" fmla="*/ 39 h 162"/>
                <a:gd name="T108" fmla="*/ 306 w 316"/>
                <a:gd name="T109" fmla="*/ 69 h 162"/>
                <a:gd name="T110" fmla="*/ 232 w 316"/>
                <a:gd name="T111" fmla="*/ 27 h 162"/>
                <a:gd name="T112" fmla="*/ 75 w 316"/>
                <a:gd name="T113" fmla="*/ 158 h 162"/>
                <a:gd name="T114" fmla="*/ 95 w 316"/>
                <a:gd name="T115" fmla="*/ 30 h 162"/>
                <a:gd name="T116" fmla="*/ 183 w 316"/>
                <a:gd name="T117" fmla="*/ 1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" h="162">
                  <a:moveTo>
                    <a:pt x="260" y="122"/>
                  </a:moveTo>
                  <a:cubicBezTo>
                    <a:pt x="259" y="122"/>
                    <a:pt x="258" y="122"/>
                    <a:pt x="258" y="123"/>
                  </a:cubicBezTo>
                  <a:cubicBezTo>
                    <a:pt x="258" y="123"/>
                    <a:pt x="259" y="123"/>
                    <a:pt x="260" y="122"/>
                  </a:cubicBezTo>
                  <a:close/>
                  <a:moveTo>
                    <a:pt x="245" y="130"/>
                  </a:moveTo>
                  <a:cubicBezTo>
                    <a:pt x="246" y="129"/>
                    <a:pt x="248" y="129"/>
                    <a:pt x="249" y="128"/>
                  </a:cubicBezTo>
                  <a:cubicBezTo>
                    <a:pt x="250" y="128"/>
                    <a:pt x="252" y="127"/>
                    <a:pt x="253" y="126"/>
                  </a:cubicBezTo>
                  <a:cubicBezTo>
                    <a:pt x="253" y="125"/>
                    <a:pt x="246" y="128"/>
                    <a:pt x="245" y="130"/>
                  </a:cubicBezTo>
                  <a:close/>
                  <a:moveTo>
                    <a:pt x="256" y="125"/>
                  </a:moveTo>
                  <a:cubicBezTo>
                    <a:pt x="257" y="124"/>
                    <a:pt x="257" y="124"/>
                    <a:pt x="256" y="124"/>
                  </a:cubicBezTo>
                  <a:cubicBezTo>
                    <a:pt x="255" y="124"/>
                    <a:pt x="253" y="125"/>
                    <a:pt x="256" y="125"/>
                  </a:cubicBezTo>
                  <a:close/>
                  <a:moveTo>
                    <a:pt x="71" y="160"/>
                  </a:moveTo>
                  <a:cubicBezTo>
                    <a:pt x="71" y="161"/>
                    <a:pt x="72" y="159"/>
                    <a:pt x="71" y="160"/>
                  </a:cubicBezTo>
                  <a:close/>
                  <a:moveTo>
                    <a:pt x="307" y="32"/>
                  </a:moveTo>
                  <a:cubicBezTo>
                    <a:pt x="308" y="32"/>
                    <a:pt x="304" y="30"/>
                    <a:pt x="304" y="30"/>
                  </a:cubicBezTo>
                  <a:cubicBezTo>
                    <a:pt x="305" y="31"/>
                    <a:pt x="306" y="32"/>
                    <a:pt x="307" y="32"/>
                  </a:cubicBezTo>
                  <a:close/>
                  <a:moveTo>
                    <a:pt x="152" y="27"/>
                  </a:moveTo>
                  <a:cubicBezTo>
                    <a:pt x="152" y="25"/>
                    <a:pt x="147" y="28"/>
                    <a:pt x="147" y="28"/>
                  </a:cubicBezTo>
                  <a:cubicBezTo>
                    <a:pt x="148" y="29"/>
                    <a:pt x="153" y="28"/>
                    <a:pt x="152" y="27"/>
                  </a:cubicBezTo>
                  <a:close/>
                  <a:moveTo>
                    <a:pt x="117" y="38"/>
                  </a:moveTo>
                  <a:cubicBezTo>
                    <a:pt x="117" y="38"/>
                    <a:pt x="117" y="37"/>
                    <a:pt x="117" y="37"/>
                  </a:cubicBezTo>
                  <a:cubicBezTo>
                    <a:pt x="116" y="37"/>
                    <a:pt x="115" y="37"/>
                    <a:pt x="114" y="38"/>
                  </a:cubicBezTo>
                  <a:cubicBezTo>
                    <a:pt x="113" y="38"/>
                    <a:pt x="105" y="45"/>
                    <a:pt x="105" y="45"/>
                  </a:cubicBezTo>
                  <a:cubicBezTo>
                    <a:pt x="106" y="45"/>
                    <a:pt x="144" y="30"/>
                    <a:pt x="144" y="30"/>
                  </a:cubicBezTo>
                  <a:cubicBezTo>
                    <a:pt x="144" y="29"/>
                    <a:pt x="144" y="30"/>
                    <a:pt x="143" y="30"/>
                  </a:cubicBezTo>
                  <a:cubicBezTo>
                    <a:pt x="142" y="30"/>
                    <a:pt x="142" y="30"/>
                    <a:pt x="141" y="30"/>
                  </a:cubicBezTo>
                  <a:cubicBezTo>
                    <a:pt x="135" y="33"/>
                    <a:pt x="119" y="39"/>
                    <a:pt x="117" y="38"/>
                  </a:cubicBezTo>
                  <a:close/>
                  <a:moveTo>
                    <a:pt x="122" y="17"/>
                  </a:moveTo>
                  <a:cubicBezTo>
                    <a:pt x="122" y="17"/>
                    <a:pt x="126" y="15"/>
                    <a:pt x="126" y="15"/>
                  </a:cubicBezTo>
                  <a:cubicBezTo>
                    <a:pt x="126" y="16"/>
                    <a:pt x="125" y="16"/>
                    <a:pt x="125" y="17"/>
                  </a:cubicBezTo>
                  <a:cubicBezTo>
                    <a:pt x="125" y="17"/>
                    <a:pt x="132" y="13"/>
                    <a:pt x="128" y="14"/>
                  </a:cubicBezTo>
                  <a:cubicBezTo>
                    <a:pt x="127" y="14"/>
                    <a:pt x="122" y="16"/>
                    <a:pt x="122" y="17"/>
                  </a:cubicBezTo>
                  <a:close/>
                  <a:moveTo>
                    <a:pt x="143" y="30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1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2" y="30"/>
                    <a:pt x="142" y="30"/>
                    <a:pt x="143" y="30"/>
                  </a:cubicBezTo>
                  <a:close/>
                  <a:moveTo>
                    <a:pt x="180" y="137"/>
                  </a:moveTo>
                  <a:cubicBezTo>
                    <a:pt x="179" y="137"/>
                    <a:pt x="174" y="138"/>
                    <a:pt x="169" y="139"/>
                  </a:cubicBezTo>
                  <a:cubicBezTo>
                    <a:pt x="174" y="138"/>
                    <a:pt x="180" y="137"/>
                    <a:pt x="180" y="137"/>
                  </a:cubicBezTo>
                  <a:close/>
                  <a:moveTo>
                    <a:pt x="137" y="44"/>
                  </a:moveTo>
                  <a:cubicBezTo>
                    <a:pt x="137" y="45"/>
                    <a:pt x="136" y="45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6" y="45"/>
                    <a:pt x="136" y="45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lose/>
                  <a:moveTo>
                    <a:pt x="250" y="126"/>
                  </a:moveTo>
                  <a:cubicBezTo>
                    <a:pt x="252" y="126"/>
                    <a:pt x="263" y="119"/>
                    <a:pt x="263" y="119"/>
                  </a:cubicBezTo>
                  <a:cubicBezTo>
                    <a:pt x="263" y="118"/>
                    <a:pt x="250" y="126"/>
                    <a:pt x="250" y="126"/>
                  </a:cubicBezTo>
                  <a:close/>
                  <a:moveTo>
                    <a:pt x="242" y="116"/>
                  </a:move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lose/>
                  <a:moveTo>
                    <a:pt x="172" y="33"/>
                  </a:moveTo>
                  <a:cubicBezTo>
                    <a:pt x="171" y="32"/>
                    <a:pt x="153" y="39"/>
                    <a:pt x="137" y="44"/>
                  </a:cubicBezTo>
                  <a:cubicBezTo>
                    <a:pt x="137" y="45"/>
                    <a:pt x="135" y="46"/>
                    <a:pt x="135" y="45"/>
                  </a:cubicBezTo>
                  <a:cubicBezTo>
                    <a:pt x="132" y="46"/>
                    <a:pt x="130" y="47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44" y="43"/>
                    <a:pt x="172" y="34"/>
                    <a:pt x="172" y="33"/>
                  </a:cubicBezTo>
                  <a:close/>
                  <a:moveTo>
                    <a:pt x="101" y="53"/>
                  </a:moveTo>
                  <a:cubicBezTo>
                    <a:pt x="101" y="53"/>
                    <a:pt x="101" y="53"/>
                    <a:pt x="101" y="53"/>
                  </a:cubicBezTo>
                  <a:cubicBezTo>
                    <a:pt x="101" y="53"/>
                    <a:pt x="101" y="53"/>
                    <a:pt x="101" y="53"/>
                  </a:cubicBezTo>
                  <a:close/>
                  <a:moveTo>
                    <a:pt x="219" y="126"/>
                  </a:moveTo>
                  <a:cubicBezTo>
                    <a:pt x="220" y="126"/>
                    <a:pt x="220" y="126"/>
                    <a:pt x="221" y="126"/>
                  </a:cubicBezTo>
                  <a:cubicBezTo>
                    <a:pt x="221" y="126"/>
                    <a:pt x="220" y="126"/>
                    <a:pt x="219" y="126"/>
                  </a:cubicBezTo>
                  <a:close/>
                  <a:moveTo>
                    <a:pt x="248" y="113"/>
                  </a:moveTo>
                  <a:cubicBezTo>
                    <a:pt x="248" y="113"/>
                    <a:pt x="249" y="113"/>
                    <a:pt x="250" y="113"/>
                  </a:cubicBezTo>
                  <a:cubicBezTo>
                    <a:pt x="249" y="113"/>
                    <a:pt x="249" y="113"/>
                    <a:pt x="248" y="113"/>
                  </a:cubicBezTo>
                  <a:close/>
                  <a:moveTo>
                    <a:pt x="283" y="107"/>
                  </a:moveTo>
                  <a:cubicBezTo>
                    <a:pt x="284" y="107"/>
                    <a:pt x="284" y="106"/>
                    <a:pt x="285" y="105"/>
                  </a:cubicBezTo>
                  <a:cubicBezTo>
                    <a:pt x="285" y="105"/>
                    <a:pt x="282" y="107"/>
                    <a:pt x="283" y="107"/>
                  </a:cubicBezTo>
                  <a:close/>
                  <a:moveTo>
                    <a:pt x="272" y="115"/>
                  </a:moveTo>
                  <a:cubicBezTo>
                    <a:pt x="271" y="115"/>
                    <a:pt x="270" y="115"/>
                    <a:pt x="269" y="116"/>
                  </a:cubicBezTo>
                  <a:cubicBezTo>
                    <a:pt x="270" y="116"/>
                    <a:pt x="271" y="115"/>
                    <a:pt x="272" y="115"/>
                  </a:cubicBezTo>
                  <a:close/>
                  <a:moveTo>
                    <a:pt x="275" y="96"/>
                  </a:moveTo>
                  <a:cubicBezTo>
                    <a:pt x="274" y="96"/>
                    <a:pt x="270" y="99"/>
                    <a:pt x="266" y="102"/>
                  </a:cubicBezTo>
                  <a:cubicBezTo>
                    <a:pt x="266" y="102"/>
                    <a:pt x="265" y="102"/>
                    <a:pt x="266" y="102"/>
                  </a:cubicBezTo>
                  <a:cubicBezTo>
                    <a:pt x="266" y="103"/>
                    <a:pt x="274" y="96"/>
                    <a:pt x="275" y="96"/>
                  </a:cubicBezTo>
                  <a:close/>
                  <a:moveTo>
                    <a:pt x="310" y="64"/>
                  </a:moveTo>
                  <a:cubicBezTo>
                    <a:pt x="310" y="65"/>
                    <a:pt x="311" y="62"/>
                    <a:pt x="311" y="61"/>
                  </a:cubicBezTo>
                  <a:cubicBezTo>
                    <a:pt x="310" y="62"/>
                    <a:pt x="310" y="63"/>
                    <a:pt x="310" y="64"/>
                  </a:cubicBezTo>
                  <a:close/>
                  <a:moveTo>
                    <a:pt x="292" y="75"/>
                  </a:moveTo>
                  <a:cubicBezTo>
                    <a:pt x="291" y="76"/>
                    <a:pt x="291" y="77"/>
                    <a:pt x="292" y="77"/>
                  </a:cubicBezTo>
                  <a:cubicBezTo>
                    <a:pt x="292" y="76"/>
                    <a:pt x="294" y="74"/>
                    <a:pt x="292" y="75"/>
                  </a:cubicBezTo>
                  <a:close/>
                  <a:moveTo>
                    <a:pt x="290" y="78"/>
                  </a:moveTo>
                  <a:cubicBezTo>
                    <a:pt x="290" y="78"/>
                    <a:pt x="289" y="79"/>
                    <a:pt x="289" y="80"/>
                  </a:cubicBezTo>
                  <a:cubicBezTo>
                    <a:pt x="290" y="79"/>
                    <a:pt x="290" y="79"/>
                    <a:pt x="290" y="78"/>
                  </a:cubicBezTo>
                  <a:close/>
                  <a:moveTo>
                    <a:pt x="278" y="30"/>
                  </a:moveTo>
                  <a:cubicBezTo>
                    <a:pt x="270" y="28"/>
                    <a:pt x="253" y="22"/>
                    <a:pt x="245" y="25"/>
                  </a:cubicBezTo>
                  <a:cubicBezTo>
                    <a:pt x="247" y="25"/>
                    <a:pt x="259" y="28"/>
                    <a:pt x="263" y="28"/>
                  </a:cubicBezTo>
                  <a:cubicBezTo>
                    <a:pt x="270" y="29"/>
                    <a:pt x="277" y="34"/>
                    <a:pt x="284" y="35"/>
                  </a:cubicBezTo>
                  <a:cubicBezTo>
                    <a:pt x="293" y="36"/>
                    <a:pt x="304" y="54"/>
                    <a:pt x="301" y="59"/>
                  </a:cubicBezTo>
                  <a:cubicBezTo>
                    <a:pt x="309" y="47"/>
                    <a:pt x="287" y="34"/>
                    <a:pt x="278" y="30"/>
                  </a:cubicBezTo>
                  <a:close/>
                  <a:moveTo>
                    <a:pt x="278" y="32"/>
                  </a:moveTo>
                  <a:cubicBezTo>
                    <a:pt x="278" y="31"/>
                    <a:pt x="278" y="32"/>
                    <a:pt x="278" y="32"/>
                  </a:cubicBezTo>
                  <a:close/>
                  <a:moveTo>
                    <a:pt x="291" y="82"/>
                  </a:moveTo>
                  <a:cubicBezTo>
                    <a:pt x="290" y="82"/>
                    <a:pt x="293" y="79"/>
                    <a:pt x="293" y="79"/>
                  </a:cubicBezTo>
                  <a:cubicBezTo>
                    <a:pt x="292" y="80"/>
                    <a:pt x="291" y="80"/>
                    <a:pt x="291" y="82"/>
                  </a:cubicBezTo>
                  <a:close/>
                  <a:moveTo>
                    <a:pt x="128" y="51"/>
                  </a:moveTo>
                  <a:cubicBezTo>
                    <a:pt x="128" y="47"/>
                    <a:pt x="180" y="36"/>
                    <a:pt x="186" y="34"/>
                  </a:cubicBezTo>
                  <a:cubicBezTo>
                    <a:pt x="186" y="34"/>
                    <a:pt x="185" y="33"/>
                    <a:pt x="185" y="33"/>
                  </a:cubicBezTo>
                  <a:cubicBezTo>
                    <a:pt x="193" y="31"/>
                    <a:pt x="203" y="31"/>
                    <a:pt x="210" y="29"/>
                  </a:cubicBezTo>
                  <a:cubicBezTo>
                    <a:pt x="211" y="29"/>
                    <a:pt x="212" y="28"/>
                    <a:pt x="213" y="28"/>
                  </a:cubicBezTo>
                  <a:cubicBezTo>
                    <a:pt x="205" y="29"/>
                    <a:pt x="197" y="29"/>
                    <a:pt x="195" y="30"/>
                  </a:cubicBezTo>
                  <a:cubicBezTo>
                    <a:pt x="190" y="31"/>
                    <a:pt x="128" y="45"/>
                    <a:pt x="128" y="51"/>
                  </a:cubicBezTo>
                  <a:close/>
                  <a:moveTo>
                    <a:pt x="174" y="33"/>
                  </a:moveTo>
                  <a:cubicBezTo>
                    <a:pt x="175" y="33"/>
                    <a:pt x="186" y="31"/>
                    <a:pt x="185" y="30"/>
                  </a:cubicBezTo>
                  <a:cubicBezTo>
                    <a:pt x="185" y="28"/>
                    <a:pt x="175" y="33"/>
                    <a:pt x="174" y="33"/>
                  </a:cubicBezTo>
                  <a:close/>
                  <a:moveTo>
                    <a:pt x="7" y="126"/>
                  </a:moveTo>
                  <a:cubicBezTo>
                    <a:pt x="7" y="126"/>
                    <a:pt x="7" y="125"/>
                    <a:pt x="7" y="125"/>
                  </a:cubicBezTo>
                  <a:cubicBezTo>
                    <a:pt x="6" y="125"/>
                    <a:pt x="6" y="125"/>
                    <a:pt x="7" y="126"/>
                  </a:cubicBezTo>
                  <a:close/>
                  <a:moveTo>
                    <a:pt x="133" y="49"/>
                  </a:moveTo>
                  <a:cubicBezTo>
                    <a:pt x="134" y="49"/>
                    <a:pt x="135" y="48"/>
                    <a:pt x="136" y="48"/>
                  </a:cubicBezTo>
                  <a:cubicBezTo>
                    <a:pt x="135" y="48"/>
                    <a:pt x="134" y="48"/>
                    <a:pt x="133" y="49"/>
                  </a:cubicBezTo>
                  <a:close/>
                  <a:moveTo>
                    <a:pt x="303" y="56"/>
                  </a:moveTo>
                  <a:cubicBezTo>
                    <a:pt x="303" y="57"/>
                    <a:pt x="303" y="58"/>
                    <a:pt x="303" y="58"/>
                  </a:cubicBezTo>
                  <a:cubicBezTo>
                    <a:pt x="303" y="58"/>
                    <a:pt x="303" y="57"/>
                    <a:pt x="303" y="56"/>
                  </a:cubicBezTo>
                  <a:close/>
                  <a:moveTo>
                    <a:pt x="315" y="48"/>
                  </a:moveTo>
                  <a:cubicBezTo>
                    <a:pt x="315" y="48"/>
                    <a:pt x="315" y="47"/>
                    <a:pt x="314" y="47"/>
                  </a:cubicBezTo>
                  <a:cubicBezTo>
                    <a:pt x="314" y="47"/>
                    <a:pt x="314" y="48"/>
                    <a:pt x="315" y="48"/>
                  </a:cubicBezTo>
                  <a:close/>
                  <a:moveTo>
                    <a:pt x="182" y="138"/>
                  </a:moveTo>
                  <a:cubicBezTo>
                    <a:pt x="182" y="138"/>
                    <a:pt x="187" y="137"/>
                    <a:pt x="187" y="136"/>
                  </a:cubicBezTo>
                  <a:cubicBezTo>
                    <a:pt x="187" y="136"/>
                    <a:pt x="181" y="136"/>
                    <a:pt x="182" y="138"/>
                  </a:cubicBezTo>
                  <a:close/>
                  <a:moveTo>
                    <a:pt x="316" y="62"/>
                  </a:moveTo>
                  <a:cubicBezTo>
                    <a:pt x="316" y="62"/>
                    <a:pt x="316" y="56"/>
                    <a:pt x="316" y="56"/>
                  </a:cubicBezTo>
                  <a:cubicBezTo>
                    <a:pt x="316" y="57"/>
                    <a:pt x="315" y="62"/>
                    <a:pt x="316" y="62"/>
                  </a:cubicBezTo>
                  <a:close/>
                  <a:moveTo>
                    <a:pt x="279" y="92"/>
                  </a:moveTo>
                  <a:cubicBezTo>
                    <a:pt x="278" y="93"/>
                    <a:pt x="278" y="93"/>
                    <a:pt x="278" y="94"/>
                  </a:cubicBezTo>
                  <a:cubicBezTo>
                    <a:pt x="278" y="93"/>
                    <a:pt x="279" y="93"/>
                    <a:pt x="279" y="92"/>
                  </a:cubicBezTo>
                  <a:close/>
                  <a:moveTo>
                    <a:pt x="244" y="21"/>
                  </a:moveTo>
                  <a:cubicBezTo>
                    <a:pt x="247" y="21"/>
                    <a:pt x="245" y="21"/>
                    <a:pt x="244" y="21"/>
                  </a:cubicBezTo>
                  <a:close/>
                  <a:moveTo>
                    <a:pt x="216" y="128"/>
                  </a:moveTo>
                  <a:cubicBezTo>
                    <a:pt x="215" y="127"/>
                    <a:pt x="216" y="128"/>
                    <a:pt x="216" y="128"/>
                  </a:cubicBezTo>
                  <a:close/>
                  <a:moveTo>
                    <a:pt x="261" y="106"/>
                  </a:moveTo>
                  <a:cubicBezTo>
                    <a:pt x="262" y="106"/>
                    <a:pt x="261" y="105"/>
                    <a:pt x="261" y="106"/>
                  </a:cubicBezTo>
                  <a:close/>
                  <a:moveTo>
                    <a:pt x="211" y="26"/>
                  </a:moveTo>
                  <a:cubicBezTo>
                    <a:pt x="211" y="26"/>
                    <a:pt x="211" y="25"/>
                    <a:pt x="211" y="26"/>
                  </a:cubicBezTo>
                  <a:close/>
                  <a:moveTo>
                    <a:pt x="196" y="145"/>
                  </a:moveTo>
                  <a:cubicBezTo>
                    <a:pt x="196" y="144"/>
                    <a:pt x="195" y="144"/>
                    <a:pt x="194" y="145"/>
                  </a:cubicBezTo>
                  <a:cubicBezTo>
                    <a:pt x="192" y="146"/>
                    <a:pt x="197" y="144"/>
                    <a:pt x="196" y="145"/>
                  </a:cubicBezTo>
                  <a:close/>
                  <a:moveTo>
                    <a:pt x="106" y="158"/>
                  </a:moveTo>
                  <a:cubicBezTo>
                    <a:pt x="106" y="158"/>
                    <a:pt x="110" y="158"/>
                    <a:pt x="110" y="158"/>
                  </a:cubicBezTo>
                  <a:cubicBezTo>
                    <a:pt x="109" y="158"/>
                    <a:pt x="107" y="158"/>
                    <a:pt x="106" y="158"/>
                  </a:cubicBezTo>
                  <a:close/>
                  <a:moveTo>
                    <a:pt x="284" y="22"/>
                  </a:moveTo>
                  <a:cubicBezTo>
                    <a:pt x="279" y="20"/>
                    <a:pt x="274" y="18"/>
                    <a:pt x="269" y="17"/>
                  </a:cubicBezTo>
                  <a:cubicBezTo>
                    <a:pt x="266" y="16"/>
                    <a:pt x="258" y="17"/>
                    <a:pt x="255" y="16"/>
                  </a:cubicBezTo>
                  <a:cubicBezTo>
                    <a:pt x="257" y="17"/>
                    <a:pt x="260" y="16"/>
                    <a:pt x="261" y="17"/>
                  </a:cubicBezTo>
                  <a:cubicBezTo>
                    <a:pt x="257" y="14"/>
                    <a:pt x="239" y="15"/>
                    <a:pt x="233" y="15"/>
                  </a:cubicBezTo>
                  <a:cubicBezTo>
                    <a:pt x="227" y="15"/>
                    <a:pt x="220" y="16"/>
                    <a:pt x="214" y="17"/>
                  </a:cubicBezTo>
                  <a:cubicBezTo>
                    <a:pt x="211" y="17"/>
                    <a:pt x="209" y="19"/>
                    <a:pt x="206" y="18"/>
                  </a:cubicBezTo>
                  <a:cubicBezTo>
                    <a:pt x="207" y="18"/>
                    <a:pt x="208" y="18"/>
                    <a:pt x="209" y="17"/>
                  </a:cubicBezTo>
                  <a:cubicBezTo>
                    <a:pt x="199" y="15"/>
                    <a:pt x="183" y="22"/>
                    <a:pt x="173" y="25"/>
                  </a:cubicBezTo>
                  <a:cubicBezTo>
                    <a:pt x="159" y="28"/>
                    <a:pt x="146" y="32"/>
                    <a:pt x="133" y="37"/>
                  </a:cubicBezTo>
                  <a:cubicBezTo>
                    <a:pt x="126" y="39"/>
                    <a:pt x="104" y="43"/>
                    <a:pt x="100" y="51"/>
                  </a:cubicBezTo>
                  <a:cubicBezTo>
                    <a:pt x="100" y="50"/>
                    <a:pt x="101" y="53"/>
                    <a:pt x="101" y="53"/>
                  </a:cubicBezTo>
                  <a:cubicBezTo>
                    <a:pt x="102" y="53"/>
                    <a:pt x="103" y="53"/>
                    <a:pt x="104" y="53"/>
                  </a:cubicBezTo>
                  <a:cubicBezTo>
                    <a:pt x="103" y="54"/>
                    <a:pt x="103" y="54"/>
                    <a:pt x="102" y="55"/>
                  </a:cubicBezTo>
                  <a:cubicBezTo>
                    <a:pt x="103" y="55"/>
                    <a:pt x="113" y="50"/>
                    <a:pt x="113" y="52"/>
                  </a:cubicBezTo>
                  <a:cubicBezTo>
                    <a:pt x="113" y="52"/>
                    <a:pt x="103" y="58"/>
                    <a:pt x="104" y="58"/>
                  </a:cubicBezTo>
                  <a:cubicBezTo>
                    <a:pt x="110" y="58"/>
                    <a:pt x="114" y="59"/>
                    <a:pt x="122" y="54"/>
                  </a:cubicBezTo>
                  <a:cubicBezTo>
                    <a:pt x="122" y="54"/>
                    <a:pt x="107" y="56"/>
                    <a:pt x="108" y="57"/>
                  </a:cubicBezTo>
                  <a:cubicBezTo>
                    <a:pt x="107" y="55"/>
                    <a:pt x="117" y="53"/>
                    <a:pt x="118" y="53"/>
                  </a:cubicBezTo>
                  <a:cubicBezTo>
                    <a:pt x="117" y="53"/>
                    <a:pt x="116" y="53"/>
                    <a:pt x="116" y="52"/>
                  </a:cubicBezTo>
                  <a:cubicBezTo>
                    <a:pt x="117" y="52"/>
                    <a:pt x="121" y="50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2" y="50"/>
                    <a:pt x="118" y="51"/>
                    <a:pt x="117" y="51"/>
                  </a:cubicBezTo>
                  <a:cubicBezTo>
                    <a:pt x="118" y="51"/>
                    <a:pt x="124" y="48"/>
                    <a:pt x="126" y="47"/>
                  </a:cubicBezTo>
                  <a:cubicBezTo>
                    <a:pt x="125" y="47"/>
                    <a:pt x="125" y="47"/>
                    <a:pt x="125" y="46"/>
                  </a:cubicBezTo>
                  <a:cubicBezTo>
                    <a:pt x="129" y="43"/>
                    <a:pt x="139" y="42"/>
                    <a:pt x="145" y="40"/>
                  </a:cubicBezTo>
                  <a:cubicBezTo>
                    <a:pt x="160" y="35"/>
                    <a:pt x="175" y="31"/>
                    <a:pt x="190" y="27"/>
                  </a:cubicBezTo>
                  <a:cubicBezTo>
                    <a:pt x="214" y="22"/>
                    <a:pt x="242" y="18"/>
                    <a:pt x="266" y="23"/>
                  </a:cubicBezTo>
                  <a:cubicBezTo>
                    <a:pt x="275" y="25"/>
                    <a:pt x="283" y="28"/>
                    <a:pt x="291" y="33"/>
                  </a:cubicBezTo>
                  <a:cubicBezTo>
                    <a:pt x="298" y="37"/>
                    <a:pt x="310" y="50"/>
                    <a:pt x="305" y="60"/>
                  </a:cubicBezTo>
                  <a:cubicBezTo>
                    <a:pt x="304" y="61"/>
                    <a:pt x="304" y="64"/>
                    <a:pt x="303" y="65"/>
                  </a:cubicBezTo>
                  <a:cubicBezTo>
                    <a:pt x="300" y="73"/>
                    <a:pt x="295" y="80"/>
                    <a:pt x="289" y="86"/>
                  </a:cubicBezTo>
                  <a:cubicBezTo>
                    <a:pt x="278" y="97"/>
                    <a:pt x="266" y="106"/>
                    <a:pt x="252" y="113"/>
                  </a:cubicBezTo>
                  <a:cubicBezTo>
                    <a:pt x="202" y="141"/>
                    <a:pt x="140" y="152"/>
                    <a:pt x="83" y="149"/>
                  </a:cubicBezTo>
                  <a:cubicBezTo>
                    <a:pt x="56" y="148"/>
                    <a:pt x="12" y="143"/>
                    <a:pt x="14" y="108"/>
                  </a:cubicBezTo>
                  <a:cubicBezTo>
                    <a:pt x="15" y="96"/>
                    <a:pt x="20" y="85"/>
                    <a:pt x="27" y="75"/>
                  </a:cubicBezTo>
                  <a:cubicBezTo>
                    <a:pt x="24" y="80"/>
                    <a:pt x="22" y="85"/>
                    <a:pt x="20" y="89"/>
                  </a:cubicBezTo>
                  <a:cubicBezTo>
                    <a:pt x="16" y="101"/>
                    <a:pt x="11" y="113"/>
                    <a:pt x="18" y="125"/>
                  </a:cubicBezTo>
                  <a:cubicBezTo>
                    <a:pt x="24" y="135"/>
                    <a:pt x="36" y="140"/>
                    <a:pt x="47" y="143"/>
                  </a:cubicBezTo>
                  <a:cubicBezTo>
                    <a:pt x="71" y="149"/>
                    <a:pt x="97" y="149"/>
                    <a:pt x="122" y="147"/>
                  </a:cubicBezTo>
                  <a:cubicBezTo>
                    <a:pt x="132" y="147"/>
                    <a:pt x="143" y="146"/>
                    <a:pt x="153" y="144"/>
                  </a:cubicBezTo>
                  <a:cubicBezTo>
                    <a:pt x="155" y="144"/>
                    <a:pt x="163" y="141"/>
                    <a:pt x="169" y="139"/>
                  </a:cubicBezTo>
                  <a:cubicBezTo>
                    <a:pt x="166" y="140"/>
                    <a:pt x="163" y="141"/>
                    <a:pt x="163" y="141"/>
                  </a:cubicBezTo>
                  <a:cubicBezTo>
                    <a:pt x="162" y="139"/>
                    <a:pt x="193" y="135"/>
                    <a:pt x="194" y="134"/>
                  </a:cubicBezTo>
                  <a:cubicBezTo>
                    <a:pt x="194" y="133"/>
                    <a:pt x="191" y="135"/>
                    <a:pt x="191" y="135"/>
                  </a:cubicBezTo>
                  <a:cubicBezTo>
                    <a:pt x="191" y="135"/>
                    <a:pt x="199" y="132"/>
                    <a:pt x="202" y="130"/>
                  </a:cubicBezTo>
                  <a:cubicBezTo>
                    <a:pt x="201" y="131"/>
                    <a:pt x="200" y="132"/>
                    <a:pt x="199" y="133"/>
                  </a:cubicBezTo>
                  <a:cubicBezTo>
                    <a:pt x="199" y="133"/>
                    <a:pt x="213" y="129"/>
                    <a:pt x="213" y="129"/>
                  </a:cubicBezTo>
                  <a:cubicBezTo>
                    <a:pt x="212" y="129"/>
                    <a:pt x="211" y="129"/>
                    <a:pt x="210" y="129"/>
                  </a:cubicBezTo>
                  <a:cubicBezTo>
                    <a:pt x="210" y="127"/>
                    <a:pt x="216" y="126"/>
                    <a:pt x="219" y="126"/>
                  </a:cubicBezTo>
                  <a:cubicBezTo>
                    <a:pt x="219" y="126"/>
                    <a:pt x="218" y="126"/>
                    <a:pt x="217" y="125"/>
                  </a:cubicBezTo>
                  <a:cubicBezTo>
                    <a:pt x="218" y="126"/>
                    <a:pt x="225" y="122"/>
                    <a:pt x="226" y="123"/>
                  </a:cubicBezTo>
                  <a:cubicBezTo>
                    <a:pt x="225" y="124"/>
                    <a:pt x="225" y="124"/>
                    <a:pt x="224" y="125"/>
                  </a:cubicBezTo>
                  <a:cubicBezTo>
                    <a:pt x="224" y="125"/>
                    <a:pt x="235" y="120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4" y="115"/>
                    <a:pt x="246" y="114"/>
                    <a:pt x="248" y="113"/>
                  </a:cubicBezTo>
                  <a:cubicBezTo>
                    <a:pt x="247" y="113"/>
                    <a:pt x="247" y="114"/>
                    <a:pt x="247" y="114"/>
                  </a:cubicBezTo>
                  <a:cubicBezTo>
                    <a:pt x="249" y="113"/>
                    <a:pt x="258" y="107"/>
                    <a:pt x="266" y="102"/>
                  </a:cubicBezTo>
                  <a:cubicBezTo>
                    <a:pt x="268" y="100"/>
                    <a:pt x="288" y="83"/>
                    <a:pt x="287" y="82"/>
                  </a:cubicBezTo>
                  <a:cubicBezTo>
                    <a:pt x="287" y="82"/>
                    <a:pt x="256" y="105"/>
                    <a:pt x="255" y="105"/>
                  </a:cubicBezTo>
                  <a:cubicBezTo>
                    <a:pt x="244" y="113"/>
                    <a:pt x="230" y="116"/>
                    <a:pt x="218" y="123"/>
                  </a:cubicBezTo>
                  <a:cubicBezTo>
                    <a:pt x="209" y="129"/>
                    <a:pt x="195" y="131"/>
                    <a:pt x="185" y="133"/>
                  </a:cubicBezTo>
                  <a:cubicBezTo>
                    <a:pt x="174" y="135"/>
                    <a:pt x="161" y="137"/>
                    <a:pt x="150" y="140"/>
                  </a:cubicBezTo>
                  <a:cubicBezTo>
                    <a:pt x="133" y="145"/>
                    <a:pt x="113" y="140"/>
                    <a:pt x="96" y="144"/>
                  </a:cubicBezTo>
                  <a:cubicBezTo>
                    <a:pt x="85" y="147"/>
                    <a:pt x="68" y="143"/>
                    <a:pt x="58" y="141"/>
                  </a:cubicBezTo>
                  <a:cubicBezTo>
                    <a:pt x="47" y="138"/>
                    <a:pt x="36" y="135"/>
                    <a:pt x="27" y="128"/>
                  </a:cubicBezTo>
                  <a:cubicBezTo>
                    <a:pt x="11" y="115"/>
                    <a:pt x="23" y="90"/>
                    <a:pt x="33" y="76"/>
                  </a:cubicBezTo>
                  <a:cubicBezTo>
                    <a:pt x="42" y="64"/>
                    <a:pt x="55" y="54"/>
                    <a:pt x="68" y="46"/>
                  </a:cubicBezTo>
                  <a:cubicBezTo>
                    <a:pt x="68" y="46"/>
                    <a:pt x="67" y="46"/>
                    <a:pt x="67" y="46"/>
                  </a:cubicBezTo>
                  <a:cubicBezTo>
                    <a:pt x="68" y="45"/>
                    <a:pt x="68" y="45"/>
                    <a:pt x="69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2" y="43"/>
                    <a:pt x="75" y="42"/>
                    <a:pt x="77" y="40"/>
                  </a:cubicBezTo>
                  <a:cubicBezTo>
                    <a:pt x="86" y="35"/>
                    <a:pt x="94" y="30"/>
                    <a:pt x="103" y="26"/>
                  </a:cubicBezTo>
                  <a:cubicBezTo>
                    <a:pt x="105" y="25"/>
                    <a:pt x="120" y="16"/>
                    <a:pt x="121" y="16"/>
                  </a:cubicBezTo>
                  <a:cubicBezTo>
                    <a:pt x="114" y="16"/>
                    <a:pt x="106" y="19"/>
                    <a:pt x="99" y="22"/>
                  </a:cubicBezTo>
                  <a:cubicBezTo>
                    <a:pt x="109" y="17"/>
                    <a:pt x="117" y="13"/>
                    <a:pt x="116" y="11"/>
                  </a:cubicBezTo>
                  <a:cubicBezTo>
                    <a:pt x="115" y="9"/>
                    <a:pt x="126" y="8"/>
                    <a:pt x="124" y="6"/>
                  </a:cubicBezTo>
                  <a:cubicBezTo>
                    <a:pt x="124" y="5"/>
                    <a:pt x="122" y="3"/>
                    <a:pt x="121" y="3"/>
                  </a:cubicBezTo>
                  <a:cubicBezTo>
                    <a:pt x="122" y="2"/>
                    <a:pt x="123" y="0"/>
                    <a:pt x="123" y="0"/>
                  </a:cubicBezTo>
                  <a:cubicBezTo>
                    <a:pt x="122" y="1"/>
                    <a:pt x="118" y="2"/>
                    <a:pt x="114" y="3"/>
                  </a:cubicBezTo>
                  <a:cubicBezTo>
                    <a:pt x="115" y="3"/>
                    <a:pt x="116" y="2"/>
                    <a:pt x="116" y="2"/>
                  </a:cubicBezTo>
                  <a:cubicBezTo>
                    <a:pt x="117" y="1"/>
                    <a:pt x="116" y="1"/>
                    <a:pt x="115" y="1"/>
                  </a:cubicBezTo>
                  <a:cubicBezTo>
                    <a:pt x="107" y="2"/>
                    <a:pt x="98" y="8"/>
                    <a:pt x="91" y="11"/>
                  </a:cubicBezTo>
                  <a:cubicBezTo>
                    <a:pt x="83" y="15"/>
                    <a:pt x="69" y="20"/>
                    <a:pt x="63" y="27"/>
                  </a:cubicBezTo>
                  <a:cubicBezTo>
                    <a:pt x="64" y="27"/>
                    <a:pt x="65" y="26"/>
                    <a:pt x="66" y="26"/>
                  </a:cubicBezTo>
                  <a:cubicBezTo>
                    <a:pt x="66" y="26"/>
                    <a:pt x="61" y="29"/>
                    <a:pt x="60" y="30"/>
                  </a:cubicBezTo>
                  <a:cubicBezTo>
                    <a:pt x="60" y="29"/>
                    <a:pt x="61" y="29"/>
                    <a:pt x="61" y="29"/>
                  </a:cubicBezTo>
                  <a:cubicBezTo>
                    <a:pt x="59" y="31"/>
                    <a:pt x="47" y="37"/>
                    <a:pt x="46" y="38"/>
                  </a:cubicBezTo>
                  <a:cubicBezTo>
                    <a:pt x="39" y="44"/>
                    <a:pt x="32" y="50"/>
                    <a:pt x="26" y="57"/>
                  </a:cubicBezTo>
                  <a:cubicBezTo>
                    <a:pt x="17" y="68"/>
                    <a:pt x="8" y="80"/>
                    <a:pt x="4" y="95"/>
                  </a:cubicBezTo>
                  <a:cubicBezTo>
                    <a:pt x="0" y="109"/>
                    <a:pt x="0" y="125"/>
                    <a:pt x="11" y="137"/>
                  </a:cubicBezTo>
                  <a:cubicBezTo>
                    <a:pt x="13" y="139"/>
                    <a:pt x="29" y="151"/>
                    <a:pt x="33" y="152"/>
                  </a:cubicBezTo>
                  <a:cubicBezTo>
                    <a:pt x="42" y="161"/>
                    <a:pt x="123" y="162"/>
                    <a:pt x="134" y="160"/>
                  </a:cubicBezTo>
                  <a:cubicBezTo>
                    <a:pt x="137" y="161"/>
                    <a:pt x="144" y="155"/>
                    <a:pt x="146" y="157"/>
                  </a:cubicBezTo>
                  <a:cubicBezTo>
                    <a:pt x="145" y="158"/>
                    <a:pt x="144" y="158"/>
                    <a:pt x="143" y="158"/>
                  </a:cubicBezTo>
                  <a:cubicBezTo>
                    <a:pt x="144" y="160"/>
                    <a:pt x="149" y="158"/>
                    <a:pt x="152" y="157"/>
                  </a:cubicBezTo>
                  <a:cubicBezTo>
                    <a:pt x="158" y="158"/>
                    <a:pt x="169" y="155"/>
                    <a:pt x="173" y="154"/>
                  </a:cubicBezTo>
                  <a:cubicBezTo>
                    <a:pt x="181" y="151"/>
                    <a:pt x="190" y="149"/>
                    <a:pt x="198" y="147"/>
                  </a:cubicBezTo>
                  <a:cubicBezTo>
                    <a:pt x="201" y="147"/>
                    <a:pt x="219" y="140"/>
                    <a:pt x="228" y="137"/>
                  </a:cubicBezTo>
                  <a:cubicBezTo>
                    <a:pt x="229" y="137"/>
                    <a:pt x="229" y="137"/>
                    <a:pt x="230" y="136"/>
                  </a:cubicBezTo>
                  <a:cubicBezTo>
                    <a:pt x="230" y="136"/>
                    <a:pt x="230" y="136"/>
                    <a:pt x="230" y="136"/>
                  </a:cubicBezTo>
                  <a:cubicBezTo>
                    <a:pt x="232" y="135"/>
                    <a:pt x="233" y="135"/>
                    <a:pt x="233" y="135"/>
                  </a:cubicBezTo>
                  <a:cubicBezTo>
                    <a:pt x="234" y="137"/>
                    <a:pt x="245" y="128"/>
                    <a:pt x="246" y="128"/>
                  </a:cubicBezTo>
                  <a:cubicBezTo>
                    <a:pt x="238" y="129"/>
                    <a:pt x="229" y="135"/>
                    <a:pt x="221" y="138"/>
                  </a:cubicBezTo>
                  <a:cubicBezTo>
                    <a:pt x="211" y="141"/>
                    <a:pt x="201" y="145"/>
                    <a:pt x="191" y="147"/>
                  </a:cubicBezTo>
                  <a:cubicBezTo>
                    <a:pt x="184" y="149"/>
                    <a:pt x="180" y="150"/>
                    <a:pt x="173" y="152"/>
                  </a:cubicBezTo>
                  <a:cubicBezTo>
                    <a:pt x="172" y="152"/>
                    <a:pt x="170" y="152"/>
                    <a:pt x="168" y="152"/>
                  </a:cubicBezTo>
                  <a:cubicBezTo>
                    <a:pt x="169" y="152"/>
                    <a:pt x="169" y="152"/>
                    <a:pt x="170" y="152"/>
                  </a:cubicBezTo>
                  <a:cubicBezTo>
                    <a:pt x="169" y="152"/>
                    <a:pt x="169" y="152"/>
                    <a:pt x="168" y="152"/>
                  </a:cubicBezTo>
                  <a:cubicBezTo>
                    <a:pt x="163" y="153"/>
                    <a:pt x="158" y="153"/>
                    <a:pt x="155" y="154"/>
                  </a:cubicBezTo>
                  <a:cubicBezTo>
                    <a:pt x="150" y="155"/>
                    <a:pt x="143" y="155"/>
                    <a:pt x="139" y="155"/>
                  </a:cubicBezTo>
                  <a:cubicBezTo>
                    <a:pt x="148" y="154"/>
                    <a:pt x="158" y="153"/>
                    <a:pt x="167" y="151"/>
                  </a:cubicBezTo>
                  <a:cubicBezTo>
                    <a:pt x="202" y="143"/>
                    <a:pt x="239" y="132"/>
                    <a:pt x="269" y="111"/>
                  </a:cubicBezTo>
                  <a:cubicBezTo>
                    <a:pt x="280" y="103"/>
                    <a:pt x="293" y="94"/>
                    <a:pt x="301" y="83"/>
                  </a:cubicBezTo>
                  <a:cubicBezTo>
                    <a:pt x="305" y="76"/>
                    <a:pt x="307" y="71"/>
                    <a:pt x="309" y="64"/>
                  </a:cubicBezTo>
                  <a:cubicBezTo>
                    <a:pt x="310" y="60"/>
                    <a:pt x="311" y="56"/>
                    <a:pt x="312" y="55"/>
                  </a:cubicBezTo>
                  <a:cubicBezTo>
                    <a:pt x="313" y="54"/>
                    <a:pt x="310" y="45"/>
                    <a:pt x="309" y="44"/>
                  </a:cubicBezTo>
                  <a:cubicBezTo>
                    <a:pt x="305" y="33"/>
                    <a:pt x="294" y="26"/>
                    <a:pt x="284" y="22"/>
                  </a:cubicBezTo>
                  <a:close/>
                  <a:moveTo>
                    <a:pt x="121" y="45"/>
                  </a:moveTo>
                  <a:cubicBezTo>
                    <a:pt x="122" y="45"/>
                    <a:pt x="122" y="45"/>
                    <a:pt x="123" y="44"/>
                  </a:cubicBezTo>
                  <a:cubicBezTo>
                    <a:pt x="122" y="45"/>
                    <a:pt x="122" y="45"/>
                    <a:pt x="121" y="45"/>
                  </a:cubicBezTo>
                  <a:close/>
                  <a:moveTo>
                    <a:pt x="154" y="33"/>
                  </a:moveTo>
                  <a:cubicBezTo>
                    <a:pt x="154" y="34"/>
                    <a:pt x="153" y="34"/>
                    <a:pt x="152" y="34"/>
                  </a:cubicBezTo>
                  <a:cubicBezTo>
                    <a:pt x="153" y="34"/>
                    <a:pt x="154" y="33"/>
                    <a:pt x="154" y="33"/>
                  </a:cubicBezTo>
                  <a:close/>
                  <a:moveTo>
                    <a:pt x="142" y="34"/>
                  </a:moveTo>
                  <a:cubicBezTo>
                    <a:pt x="143" y="34"/>
                    <a:pt x="144" y="34"/>
                    <a:pt x="145" y="34"/>
                  </a:cubicBezTo>
                  <a:cubicBezTo>
                    <a:pt x="145" y="35"/>
                    <a:pt x="142" y="35"/>
                    <a:pt x="142" y="34"/>
                  </a:cubicBezTo>
                  <a:close/>
                  <a:moveTo>
                    <a:pt x="144" y="37"/>
                  </a:moveTo>
                  <a:cubicBezTo>
                    <a:pt x="144" y="36"/>
                    <a:pt x="145" y="36"/>
                    <a:pt x="146" y="36"/>
                  </a:cubicBezTo>
                  <a:cubicBezTo>
                    <a:pt x="145" y="37"/>
                    <a:pt x="145" y="37"/>
                    <a:pt x="144" y="37"/>
                  </a:cubicBezTo>
                  <a:close/>
                  <a:moveTo>
                    <a:pt x="152" y="37"/>
                  </a:moveTo>
                  <a:cubicBezTo>
                    <a:pt x="153" y="36"/>
                    <a:pt x="155" y="35"/>
                    <a:pt x="156" y="35"/>
                  </a:cubicBezTo>
                  <a:cubicBezTo>
                    <a:pt x="156" y="35"/>
                    <a:pt x="152" y="37"/>
                    <a:pt x="152" y="37"/>
                  </a:cubicBezTo>
                  <a:close/>
                  <a:moveTo>
                    <a:pt x="166" y="29"/>
                  </a:moveTo>
                  <a:cubicBezTo>
                    <a:pt x="166" y="28"/>
                    <a:pt x="167" y="31"/>
                    <a:pt x="166" y="29"/>
                  </a:cubicBezTo>
                  <a:close/>
                  <a:moveTo>
                    <a:pt x="168" y="28"/>
                  </a:moveTo>
                  <a:cubicBezTo>
                    <a:pt x="167" y="27"/>
                    <a:pt x="168" y="28"/>
                    <a:pt x="168" y="28"/>
                  </a:cubicBezTo>
                  <a:close/>
                  <a:moveTo>
                    <a:pt x="169" y="32"/>
                  </a:moveTo>
                  <a:cubicBezTo>
                    <a:pt x="169" y="31"/>
                    <a:pt x="172" y="31"/>
                    <a:pt x="172" y="31"/>
                  </a:cubicBezTo>
                  <a:cubicBezTo>
                    <a:pt x="171" y="32"/>
                    <a:pt x="170" y="32"/>
                    <a:pt x="169" y="32"/>
                  </a:cubicBezTo>
                  <a:close/>
                  <a:moveTo>
                    <a:pt x="179" y="26"/>
                  </a:moveTo>
                  <a:cubicBezTo>
                    <a:pt x="179" y="26"/>
                    <a:pt x="183" y="24"/>
                    <a:pt x="184" y="25"/>
                  </a:cubicBezTo>
                  <a:cubicBezTo>
                    <a:pt x="184" y="27"/>
                    <a:pt x="179" y="26"/>
                    <a:pt x="179" y="26"/>
                  </a:cubicBezTo>
                  <a:close/>
                  <a:moveTo>
                    <a:pt x="191" y="24"/>
                  </a:moveTo>
                  <a:cubicBezTo>
                    <a:pt x="190" y="24"/>
                    <a:pt x="195" y="23"/>
                    <a:pt x="196" y="23"/>
                  </a:cubicBezTo>
                  <a:cubicBezTo>
                    <a:pt x="195" y="23"/>
                    <a:pt x="191" y="25"/>
                    <a:pt x="191" y="24"/>
                  </a:cubicBezTo>
                  <a:close/>
                  <a:moveTo>
                    <a:pt x="201" y="22"/>
                  </a:moveTo>
                  <a:cubicBezTo>
                    <a:pt x="200" y="22"/>
                    <a:pt x="199" y="23"/>
                    <a:pt x="198" y="22"/>
                  </a:cubicBezTo>
                  <a:cubicBezTo>
                    <a:pt x="197" y="22"/>
                    <a:pt x="202" y="22"/>
                    <a:pt x="201" y="22"/>
                  </a:cubicBezTo>
                  <a:close/>
                  <a:moveTo>
                    <a:pt x="203" y="22"/>
                  </a:moveTo>
                  <a:cubicBezTo>
                    <a:pt x="204" y="21"/>
                    <a:pt x="212" y="20"/>
                    <a:pt x="212" y="20"/>
                  </a:cubicBezTo>
                  <a:cubicBezTo>
                    <a:pt x="213" y="22"/>
                    <a:pt x="204" y="21"/>
                    <a:pt x="203" y="22"/>
                  </a:cubicBezTo>
                  <a:close/>
                  <a:moveTo>
                    <a:pt x="223" y="16"/>
                  </a:moveTo>
                  <a:cubicBezTo>
                    <a:pt x="223" y="15"/>
                    <a:pt x="223" y="17"/>
                    <a:pt x="223" y="16"/>
                  </a:cubicBezTo>
                  <a:close/>
                  <a:moveTo>
                    <a:pt x="215" y="22"/>
                  </a:moveTo>
                  <a:cubicBezTo>
                    <a:pt x="211" y="21"/>
                    <a:pt x="218" y="21"/>
                    <a:pt x="218" y="21"/>
                  </a:cubicBezTo>
                  <a:cubicBezTo>
                    <a:pt x="217" y="22"/>
                    <a:pt x="216" y="22"/>
                    <a:pt x="215" y="22"/>
                  </a:cubicBezTo>
                  <a:close/>
                  <a:moveTo>
                    <a:pt x="233" y="19"/>
                  </a:moveTo>
                  <a:cubicBezTo>
                    <a:pt x="233" y="19"/>
                    <a:pt x="233" y="20"/>
                    <a:pt x="234" y="20"/>
                  </a:cubicBezTo>
                  <a:cubicBezTo>
                    <a:pt x="234" y="20"/>
                    <a:pt x="215" y="20"/>
                    <a:pt x="215" y="20"/>
                  </a:cubicBezTo>
                  <a:cubicBezTo>
                    <a:pt x="217" y="20"/>
                    <a:pt x="242" y="17"/>
                    <a:pt x="242" y="18"/>
                  </a:cubicBezTo>
                  <a:cubicBezTo>
                    <a:pt x="242" y="16"/>
                    <a:pt x="247" y="18"/>
                    <a:pt x="248" y="18"/>
                  </a:cubicBezTo>
                  <a:cubicBezTo>
                    <a:pt x="247" y="17"/>
                    <a:pt x="235" y="18"/>
                    <a:pt x="233" y="19"/>
                  </a:cubicBezTo>
                  <a:close/>
                  <a:moveTo>
                    <a:pt x="298" y="30"/>
                  </a:moveTo>
                  <a:cubicBezTo>
                    <a:pt x="298" y="31"/>
                    <a:pt x="297" y="31"/>
                    <a:pt x="297" y="29"/>
                  </a:cubicBezTo>
                  <a:cubicBezTo>
                    <a:pt x="295" y="27"/>
                    <a:pt x="298" y="31"/>
                    <a:pt x="298" y="30"/>
                  </a:cubicBezTo>
                  <a:close/>
                  <a:moveTo>
                    <a:pt x="274" y="24"/>
                  </a:moveTo>
                  <a:cubicBezTo>
                    <a:pt x="273" y="25"/>
                    <a:pt x="264" y="22"/>
                    <a:pt x="264" y="22"/>
                  </a:cubicBezTo>
                  <a:cubicBezTo>
                    <a:pt x="264" y="21"/>
                    <a:pt x="275" y="24"/>
                    <a:pt x="274" y="24"/>
                  </a:cubicBezTo>
                  <a:close/>
                  <a:moveTo>
                    <a:pt x="277" y="20"/>
                  </a:moveTo>
                  <a:cubicBezTo>
                    <a:pt x="276" y="20"/>
                    <a:pt x="275" y="20"/>
                    <a:pt x="275" y="20"/>
                  </a:cubicBezTo>
                  <a:cubicBezTo>
                    <a:pt x="275" y="19"/>
                    <a:pt x="277" y="20"/>
                    <a:pt x="277" y="20"/>
                  </a:cubicBezTo>
                  <a:close/>
                  <a:moveTo>
                    <a:pt x="283" y="25"/>
                  </a:moveTo>
                  <a:cubicBezTo>
                    <a:pt x="284" y="25"/>
                    <a:pt x="285" y="26"/>
                    <a:pt x="286" y="26"/>
                  </a:cubicBezTo>
                  <a:cubicBezTo>
                    <a:pt x="286" y="26"/>
                    <a:pt x="290" y="29"/>
                    <a:pt x="291" y="29"/>
                  </a:cubicBezTo>
                  <a:cubicBezTo>
                    <a:pt x="289" y="29"/>
                    <a:pt x="284" y="27"/>
                    <a:pt x="283" y="25"/>
                  </a:cubicBezTo>
                  <a:close/>
                  <a:moveTo>
                    <a:pt x="296" y="35"/>
                  </a:moveTo>
                  <a:cubicBezTo>
                    <a:pt x="297" y="35"/>
                    <a:pt x="297" y="36"/>
                    <a:pt x="297" y="37"/>
                  </a:cubicBezTo>
                  <a:cubicBezTo>
                    <a:pt x="297" y="36"/>
                    <a:pt x="295" y="36"/>
                    <a:pt x="296" y="35"/>
                  </a:cubicBezTo>
                  <a:close/>
                  <a:moveTo>
                    <a:pt x="295" y="33"/>
                  </a:moveTo>
                  <a:cubicBezTo>
                    <a:pt x="294" y="32"/>
                    <a:pt x="298" y="35"/>
                    <a:pt x="299" y="36"/>
                  </a:cubicBezTo>
                  <a:cubicBezTo>
                    <a:pt x="298" y="34"/>
                    <a:pt x="296" y="34"/>
                    <a:pt x="295" y="33"/>
                  </a:cubicBezTo>
                  <a:close/>
                  <a:moveTo>
                    <a:pt x="235" y="119"/>
                  </a:moveTo>
                  <a:cubicBezTo>
                    <a:pt x="235" y="119"/>
                    <a:pt x="234" y="120"/>
                    <a:pt x="233" y="120"/>
                  </a:cubicBezTo>
                  <a:cubicBezTo>
                    <a:pt x="233" y="121"/>
                    <a:pt x="232" y="121"/>
                    <a:pt x="231" y="121"/>
                  </a:cubicBezTo>
                  <a:cubicBezTo>
                    <a:pt x="229" y="121"/>
                    <a:pt x="237" y="118"/>
                    <a:pt x="235" y="119"/>
                  </a:cubicBezTo>
                  <a:close/>
                  <a:moveTo>
                    <a:pt x="228" y="120"/>
                  </a:moveTo>
                  <a:cubicBezTo>
                    <a:pt x="228" y="121"/>
                    <a:pt x="227" y="121"/>
                    <a:pt x="226" y="121"/>
                  </a:cubicBezTo>
                  <a:cubicBezTo>
                    <a:pt x="227" y="121"/>
                    <a:pt x="227" y="120"/>
                    <a:pt x="228" y="120"/>
                  </a:cubicBezTo>
                  <a:close/>
                  <a:moveTo>
                    <a:pt x="229" y="121"/>
                  </a:moveTo>
                  <a:cubicBezTo>
                    <a:pt x="230" y="123"/>
                    <a:pt x="226" y="122"/>
                    <a:pt x="226" y="122"/>
                  </a:cubicBezTo>
                  <a:cubicBezTo>
                    <a:pt x="227" y="122"/>
                    <a:pt x="228" y="121"/>
                    <a:pt x="229" y="121"/>
                  </a:cubicBezTo>
                  <a:close/>
                  <a:moveTo>
                    <a:pt x="209" y="129"/>
                  </a:moveTo>
                  <a:cubicBezTo>
                    <a:pt x="210" y="129"/>
                    <a:pt x="205" y="130"/>
                    <a:pt x="205" y="130"/>
                  </a:cubicBezTo>
                  <a:cubicBezTo>
                    <a:pt x="207" y="127"/>
                    <a:pt x="210" y="129"/>
                    <a:pt x="209" y="129"/>
                  </a:cubicBezTo>
                  <a:close/>
                  <a:moveTo>
                    <a:pt x="159" y="142"/>
                  </a:moveTo>
                  <a:cubicBezTo>
                    <a:pt x="158" y="142"/>
                    <a:pt x="150" y="144"/>
                    <a:pt x="150" y="143"/>
                  </a:cubicBezTo>
                  <a:cubicBezTo>
                    <a:pt x="150" y="142"/>
                    <a:pt x="164" y="141"/>
                    <a:pt x="159" y="142"/>
                  </a:cubicBezTo>
                  <a:close/>
                  <a:moveTo>
                    <a:pt x="138" y="145"/>
                  </a:moveTo>
                  <a:cubicBezTo>
                    <a:pt x="135" y="145"/>
                    <a:pt x="133" y="145"/>
                    <a:pt x="130" y="146"/>
                  </a:cubicBezTo>
                  <a:cubicBezTo>
                    <a:pt x="133" y="145"/>
                    <a:pt x="136" y="145"/>
                    <a:pt x="138" y="145"/>
                  </a:cubicBezTo>
                  <a:close/>
                  <a:moveTo>
                    <a:pt x="117" y="146"/>
                  </a:moveTo>
                  <a:cubicBezTo>
                    <a:pt x="116" y="146"/>
                    <a:pt x="115" y="146"/>
                    <a:pt x="115" y="146"/>
                  </a:cubicBezTo>
                  <a:cubicBezTo>
                    <a:pt x="115" y="146"/>
                    <a:pt x="116" y="146"/>
                    <a:pt x="117" y="146"/>
                  </a:cubicBezTo>
                  <a:close/>
                  <a:moveTo>
                    <a:pt x="100" y="146"/>
                  </a:moveTo>
                  <a:cubicBezTo>
                    <a:pt x="101" y="146"/>
                    <a:pt x="102" y="146"/>
                    <a:pt x="103" y="146"/>
                  </a:cubicBezTo>
                  <a:cubicBezTo>
                    <a:pt x="103" y="147"/>
                    <a:pt x="100" y="146"/>
                    <a:pt x="100" y="146"/>
                  </a:cubicBezTo>
                  <a:close/>
                  <a:moveTo>
                    <a:pt x="93" y="147"/>
                  </a:moveTo>
                  <a:cubicBezTo>
                    <a:pt x="93" y="147"/>
                    <a:pt x="92" y="147"/>
                    <a:pt x="91" y="147"/>
                  </a:cubicBezTo>
                  <a:cubicBezTo>
                    <a:pt x="92" y="146"/>
                    <a:pt x="93" y="146"/>
                    <a:pt x="93" y="147"/>
                  </a:cubicBezTo>
                  <a:close/>
                  <a:moveTo>
                    <a:pt x="71" y="146"/>
                  </a:moveTo>
                  <a:cubicBezTo>
                    <a:pt x="70" y="146"/>
                    <a:pt x="69" y="146"/>
                    <a:pt x="68" y="146"/>
                  </a:cubicBezTo>
                  <a:cubicBezTo>
                    <a:pt x="69" y="145"/>
                    <a:pt x="70" y="145"/>
                    <a:pt x="71" y="146"/>
                  </a:cubicBezTo>
                  <a:close/>
                  <a:moveTo>
                    <a:pt x="113" y="19"/>
                  </a:moveTo>
                  <a:cubicBezTo>
                    <a:pt x="113" y="19"/>
                    <a:pt x="108" y="21"/>
                    <a:pt x="108" y="21"/>
                  </a:cubicBezTo>
                  <a:cubicBezTo>
                    <a:pt x="107" y="19"/>
                    <a:pt x="113" y="19"/>
                    <a:pt x="113" y="19"/>
                  </a:cubicBezTo>
                  <a:close/>
                  <a:moveTo>
                    <a:pt x="90" y="29"/>
                  </a:moveTo>
                  <a:cubicBezTo>
                    <a:pt x="91" y="28"/>
                    <a:pt x="95" y="28"/>
                    <a:pt x="95" y="27"/>
                  </a:cubicBezTo>
                  <a:cubicBezTo>
                    <a:pt x="95" y="27"/>
                    <a:pt x="89" y="30"/>
                    <a:pt x="90" y="29"/>
                  </a:cubicBezTo>
                  <a:close/>
                  <a:moveTo>
                    <a:pt x="106" y="6"/>
                  </a:moveTo>
                  <a:cubicBezTo>
                    <a:pt x="99" y="8"/>
                    <a:pt x="92" y="12"/>
                    <a:pt x="92" y="13"/>
                  </a:cubicBezTo>
                  <a:cubicBezTo>
                    <a:pt x="93" y="10"/>
                    <a:pt x="100" y="8"/>
                    <a:pt x="106" y="6"/>
                  </a:cubicBezTo>
                  <a:close/>
                  <a:moveTo>
                    <a:pt x="89" y="15"/>
                  </a:moveTo>
                  <a:cubicBezTo>
                    <a:pt x="88" y="16"/>
                    <a:pt x="86" y="17"/>
                    <a:pt x="85" y="17"/>
                  </a:cubicBezTo>
                  <a:cubicBezTo>
                    <a:pt x="85" y="15"/>
                    <a:pt x="89" y="15"/>
                    <a:pt x="89" y="15"/>
                  </a:cubicBezTo>
                  <a:close/>
                  <a:moveTo>
                    <a:pt x="83" y="18"/>
                  </a:moveTo>
                  <a:cubicBezTo>
                    <a:pt x="83" y="18"/>
                    <a:pt x="79" y="21"/>
                    <a:pt x="79" y="20"/>
                  </a:cubicBezTo>
                  <a:cubicBezTo>
                    <a:pt x="78" y="20"/>
                    <a:pt x="83" y="18"/>
                    <a:pt x="83" y="18"/>
                  </a:cubicBezTo>
                  <a:close/>
                  <a:moveTo>
                    <a:pt x="92" y="25"/>
                  </a:moveTo>
                  <a:cubicBezTo>
                    <a:pt x="90" y="26"/>
                    <a:pt x="89" y="27"/>
                    <a:pt x="88" y="28"/>
                  </a:cubicBezTo>
                  <a:cubicBezTo>
                    <a:pt x="85" y="29"/>
                    <a:pt x="81" y="31"/>
                    <a:pt x="77" y="33"/>
                  </a:cubicBezTo>
                  <a:cubicBezTo>
                    <a:pt x="82" y="31"/>
                    <a:pt x="87" y="28"/>
                    <a:pt x="92" y="25"/>
                  </a:cubicBezTo>
                  <a:close/>
                  <a:moveTo>
                    <a:pt x="69" y="26"/>
                  </a:moveTo>
                  <a:cubicBezTo>
                    <a:pt x="70" y="25"/>
                    <a:pt x="72" y="23"/>
                    <a:pt x="74" y="22"/>
                  </a:cubicBezTo>
                  <a:cubicBezTo>
                    <a:pt x="71" y="24"/>
                    <a:pt x="67" y="28"/>
                    <a:pt x="64" y="29"/>
                  </a:cubicBezTo>
                  <a:cubicBezTo>
                    <a:pt x="65" y="29"/>
                    <a:pt x="69" y="26"/>
                    <a:pt x="69" y="26"/>
                  </a:cubicBezTo>
                  <a:close/>
                  <a:moveTo>
                    <a:pt x="58" y="36"/>
                  </a:moveTo>
                  <a:cubicBezTo>
                    <a:pt x="57" y="37"/>
                    <a:pt x="55" y="37"/>
                    <a:pt x="54" y="38"/>
                  </a:cubicBezTo>
                  <a:cubicBezTo>
                    <a:pt x="55" y="37"/>
                    <a:pt x="57" y="36"/>
                    <a:pt x="58" y="36"/>
                  </a:cubicBezTo>
                  <a:close/>
                  <a:moveTo>
                    <a:pt x="29" y="60"/>
                  </a:moveTo>
                  <a:cubicBezTo>
                    <a:pt x="30" y="58"/>
                    <a:pt x="31" y="57"/>
                    <a:pt x="32" y="57"/>
                  </a:cubicBezTo>
                  <a:cubicBezTo>
                    <a:pt x="32" y="57"/>
                    <a:pt x="28" y="61"/>
                    <a:pt x="29" y="60"/>
                  </a:cubicBezTo>
                  <a:close/>
                  <a:moveTo>
                    <a:pt x="23" y="67"/>
                  </a:moveTo>
                  <a:cubicBezTo>
                    <a:pt x="21" y="70"/>
                    <a:pt x="16" y="78"/>
                    <a:pt x="16" y="78"/>
                  </a:cubicBezTo>
                  <a:cubicBezTo>
                    <a:pt x="17" y="74"/>
                    <a:pt x="21" y="71"/>
                    <a:pt x="23" y="67"/>
                  </a:cubicBezTo>
                  <a:close/>
                  <a:moveTo>
                    <a:pt x="12" y="82"/>
                  </a:moveTo>
                  <a:cubicBezTo>
                    <a:pt x="12" y="80"/>
                    <a:pt x="13" y="79"/>
                    <a:pt x="14" y="78"/>
                  </a:cubicBezTo>
                  <a:cubicBezTo>
                    <a:pt x="14" y="79"/>
                    <a:pt x="11" y="84"/>
                    <a:pt x="12" y="82"/>
                  </a:cubicBezTo>
                  <a:close/>
                  <a:moveTo>
                    <a:pt x="28" y="149"/>
                  </a:moveTo>
                  <a:cubicBezTo>
                    <a:pt x="25" y="148"/>
                    <a:pt x="9" y="131"/>
                    <a:pt x="7" y="126"/>
                  </a:cubicBezTo>
                  <a:cubicBezTo>
                    <a:pt x="7" y="127"/>
                    <a:pt x="7" y="127"/>
                    <a:pt x="7" y="128"/>
                  </a:cubicBezTo>
                  <a:cubicBezTo>
                    <a:pt x="4" y="126"/>
                    <a:pt x="5" y="112"/>
                    <a:pt x="5" y="109"/>
                  </a:cubicBezTo>
                  <a:cubicBezTo>
                    <a:pt x="6" y="99"/>
                    <a:pt x="11" y="91"/>
                    <a:pt x="14" y="82"/>
                  </a:cubicBezTo>
                  <a:cubicBezTo>
                    <a:pt x="14" y="87"/>
                    <a:pt x="9" y="95"/>
                    <a:pt x="8" y="99"/>
                  </a:cubicBezTo>
                  <a:cubicBezTo>
                    <a:pt x="5" y="108"/>
                    <a:pt x="5" y="118"/>
                    <a:pt x="9" y="126"/>
                  </a:cubicBezTo>
                  <a:cubicBezTo>
                    <a:pt x="14" y="136"/>
                    <a:pt x="22" y="142"/>
                    <a:pt x="32" y="147"/>
                  </a:cubicBezTo>
                  <a:cubicBezTo>
                    <a:pt x="27" y="145"/>
                    <a:pt x="23" y="143"/>
                    <a:pt x="23" y="143"/>
                  </a:cubicBezTo>
                  <a:cubicBezTo>
                    <a:pt x="25" y="144"/>
                    <a:pt x="32" y="148"/>
                    <a:pt x="33" y="149"/>
                  </a:cubicBezTo>
                  <a:cubicBezTo>
                    <a:pt x="33" y="148"/>
                    <a:pt x="27" y="149"/>
                    <a:pt x="28" y="149"/>
                  </a:cubicBezTo>
                  <a:close/>
                  <a:moveTo>
                    <a:pt x="37" y="150"/>
                  </a:moveTo>
                  <a:cubicBezTo>
                    <a:pt x="37" y="150"/>
                    <a:pt x="42" y="152"/>
                    <a:pt x="41" y="153"/>
                  </a:cubicBezTo>
                  <a:cubicBezTo>
                    <a:pt x="41" y="153"/>
                    <a:pt x="37" y="151"/>
                    <a:pt x="37" y="150"/>
                  </a:cubicBezTo>
                  <a:close/>
                  <a:moveTo>
                    <a:pt x="49" y="156"/>
                  </a:moveTo>
                  <a:cubicBezTo>
                    <a:pt x="48" y="156"/>
                    <a:pt x="47" y="155"/>
                    <a:pt x="46" y="155"/>
                  </a:cubicBezTo>
                  <a:cubicBezTo>
                    <a:pt x="44" y="154"/>
                    <a:pt x="52" y="154"/>
                    <a:pt x="49" y="156"/>
                  </a:cubicBezTo>
                  <a:close/>
                  <a:moveTo>
                    <a:pt x="54" y="155"/>
                  </a:moveTo>
                  <a:cubicBezTo>
                    <a:pt x="55" y="155"/>
                    <a:pt x="56" y="155"/>
                    <a:pt x="57" y="156"/>
                  </a:cubicBezTo>
                  <a:cubicBezTo>
                    <a:pt x="56" y="156"/>
                    <a:pt x="55" y="156"/>
                    <a:pt x="54" y="155"/>
                  </a:cubicBezTo>
                  <a:close/>
                  <a:moveTo>
                    <a:pt x="78" y="158"/>
                  </a:moveTo>
                  <a:cubicBezTo>
                    <a:pt x="79" y="158"/>
                    <a:pt x="80" y="158"/>
                    <a:pt x="82" y="158"/>
                  </a:cubicBezTo>
                  <a:cubicBezTo>
                    <a:pt x="80" y="159"/>
                    <a:pt x="79" y="158"/>
                    <a:pt x="78" y="158"/>
                  </a:cubicBezTo>
                  <a:close/>
                  <a:moveTo>
                    <a:pt x="70" y="158"/>
                  </a:moveTo>
                  <a:cubicBezTo>
                    <a:pt x="67" y="159"/>
                    <a:pt x="54" y="155"/>
                    <a:pt x="42" y="150"/>
                  </a:cubicBezTo>
                  <a:cubicBezTo>
                    <a:pt x="45" y="151"/>
                    <a:pt x="48" y="152"/>
                    <a:pt x="51" y="153"/>
                  </a:cubicBezTo>
                  <a:cubicBezTo>
                    <a:pt x="61" y="155"/>
                    <a:pt x="72" y="157"/>
                    <a:pt x="84" y="157"/>
                  </a:cubicBezTo>
                  <a:cubicBezTo>
                    <a:pt x="79" y="157"/>
                    <a:pt x="73" y="158"/>
                    <a:pt x="70" y="158"/>
                  </a:cubicBezTo>
                  <a:close/>
                  <a:moveTo>
                    <a:pt x="103" y="160"/>
                  </a:moveTo>
                  <a:cubicBezTo>
                    <a:pt x="104" y="160"/>
                    <a:pt x="105" y="160"/>
                    <a:pt x="105" y="160"/>
                  </a:cubicBezTo>
                  <a:cubicBezTo>
                    <a:pt x="107" y="161"/>
                    <a:pt x="103" y="160"/>
                    <a:pt x="103" y="160"/>
                  </a:cubicBezTo>
                  <a:close/>
                  <a:moveTo>
                    <a:pt x="113" y="160"/>
                  </a:moveTo>
                  <a:cubicBezTo>
                    <a:pt x="114" y="160"/>
                    <a:pt x="115" y="160"/>
                    <a:pt x="116" y="160"/>
                  </a:cubicBezTo>
                  <a:cubicBezTo>
                    <a:pt x="116" y="161"/>
                    <a:pt x="113" y="160"/>
                    <a:pt x="113" y="160"/>
                  </a:cubicBezTo>
                  <a:close/>
                  <a:moveTo>
                    <a:pt x="116" y="158"/>
                  </a:moveTo>
                  <a:cubicBezTo>
                    <a:pt x="116" y="158"/>
                    <a:pt x="127" y="158"/>
                    <a:pt x="127" y="157"/>
                  </a:cubicBezTo>
                  <a:cubicBezTo>
                    <a:pt x="127" y="157"/>
                    <a:pt x="114" y="158"/>
                    <a:pt x="113" y="158"/>
                  </a:cubicBezTo>
                  <a:cubicBezTo>
                    <a:pt x="113" y="158"/>
                    <a:pt x="114" y="159"/>
                    <a:pt x="114" y="159"/>
                  </a:cubicBezTo>
                  <a:cubicBezTo>
                    <a:pt x="112" y="159"/>
                    <a:pt x="85" y="160"/>
                    <a:pt x="85" y="158"/>
                  </a:cubicBezTo>
                  <a:cubicBezTo>
                    <a:pt x="85" y="159"/>
                    <a:pt x="89" y="158"/>
                    <a:pt x="89" y="158"/>
                  </a:cubicBezTo>
                  <a:cubicBezTo>
                    <a:pt x="89" y="158"/>
                    <a:pt x="88" y="158"/>
                    <a:pt x="87" y="158"/>
                  </a:cubicBezTo>
                  <a:cubicBezTo>
                    <a:pt x="89" y="158"/>
                    <a:pt x="91" y="158"/>
                    <a:pt x="92" y="158"/>
                  </a:cubicBezTo>
                  <a:cubicBezTo>
                    <a:pt x="92" y="158"/>
                    <a:pt x="92" y="158"/>
                    <a:pt x="91" y="158"/>
                  </a:cubicBezTo>
                  <a:cubicBezTo>
                    <a:pt x="91" y="158"/>
                    <a:pt x="92" y="158"/>
                    <a:pt x="92" y="158"/>
                  </a:cubicBezTo>
                  <a:cubicBezTo>
                    <a:pt x="105" y="158"/>
                    <a:pt x="119" y="158"/>
                    <a:pt x="132" y="156"/>
                  </a:cubicBezTo>
                  <a:cubicBezTo>
                    <a:pt x="131" y="156"/>
                    <a:pt x="131" y="156"/>
                    <a:pt x="131" y="157"/>
                  </a:cubicBezTo>
                  <a:cubicBezTo>
                    <a:pt x="131" y="157"/>
                    <a:pt x="133" y="157"/>
                    <a:pt x="134" y="157"/>
                  </a:cubicBezTo>
                  <a:cubicBezTo>
                    <a:pt x="129" y="158"/>
                    <a:pt x="116" y="160"/>
                    <a:pt x="116" y="158"/>
                  </a:cubicBezTo>
                  <a:close/>
                  <a:moveTo>
                    <a:pt x="222" y="138"/>
                  </a:moveTo>
                  <a:cubicBezTo>
                    <a:pt x="222" y="138"/>
                    <a:pt x="221" y="138"/>
                    <a:pt x="222" y="138"/>
                  </a:cubicBezTo>
                  <a:close/>
                  <a:moveTo>
                    <a:pt x="219" y="140"/>
                  </a:moveTo>
                  <a:cubicBezTo>
                    <a:pt x="219" y="141"/>
                    <a:pt x="219" y="138"/>
                    <a:pt x="219" y="140"/>
                  </a:cubicBezTo>
                  <a:close/>
                  <a:moveTo>
                    <a:pt x="214" y="141"/>
                  </a:moveTo>
                  <a:cubicBezTo>
                    <a:pt x="217" y="141"/>
                    <a:pt x="211" y="142"/>
                    <a:pt x="211" y="142"/>
                  </a:cubicBezTo>
                  <a:cubicBezTo>
                    <a:pt x="212" y="141"/>
                    <a:pt x="213" y="141"/>
                    <a:pt x="214" y="141"/>
                  </a:cubicBezTo>
                  <a:close/>
                  <a:moveTo>
                    <a:pt x="189" y="149"/>
                  </a:moveTo>
                  <a:cubicBezTo>
                    <a:pt x="189" y="149"/>
                    <a:pt x="188" y="150"/>
                    <a:pt x="187" y="150"/>
                  </a:cubicBezTo>
                  <a:cubicBezTo>
                    <a:pt x="188" y="149"/>
                    <a:pt x="188" y="149"/>
                    <a:pt x="189" y="149"/>
                  </a:cubicBezTo>
                  <a:close/>
                  <a:moveTo>
                    <a:pt x="164" y="153"/>
                  </a:moveTo>
                  <a:cubicBezTo>
                    <a:pt x="161" y="154"/>
                    <a:pt x="158" y="154"/>
                    <a:pt x="155" y="154"/>
                  </a:cubicBezTo>
                  <a:cubicBezTo>
                    <a:pt x="157" y="153"/>
                    <a:pt x="161" y="153"/>
                    <a:pt x="164" y="153"/>
                  </a:cubicBezTo>
                  <a:close/>
                  <a:moveTo>
                    <a:pt x="155" y="157"/>
                  </a:moveTo>
                  <a:cubicBezTo>
                    <a:pt x="154" y="157"/>
                    <a:pt x="154" y="157"/>
                    <a:pt x="153" y="157"/>
                  </a:cubicBezTo>
                  <a:cubicBezTo>
                    <a:pt x="154" y="157"/>
                    <a:pt x="155" y="157"/>
                    <a:pt x="155" y="157"/>
                  </a:cubicBezTo>
                  <a:close/>
                  <a:moveTo>
                    <a:pt x="150" y="156"/>
                  </a:moveTo>
                  <a:cubicBezTo>
                    <a:pt x="148" y="156"/>
                    <a:pt x="145" y="157"/>
                    <a:pt x="144" y="156"/>
                  </a:cubicBezTo>
                  <a:cubicBezTo>
                    <a:pt x="143" y="156"/>
                    <a:pt x="153" y="155"/>
                    <a:pt x="150" y="156"/>
                  </a:cubicBezTo>
                  <a:close/>
                  <a:moveTo>
                    <a:pt x="274" y="107"/>
                  </a:moveTo>
                  <a:cubicBezTo>
                    <a:pt x="274" y="108"/>
                    <a:pt x="273" y="108"/>
                    <a:pt x="272" y="108"/>
                  </a:cubicBezTo>
                  <a:cubicBezTo>
                    <a:pt x="272" y="108"/>
                    <a:pt x="275" y="105"/>
                    <a:pt x="274" y="107"/>
                  </a:cubicBezTo>
                  <a:close/>
                  <a:moveTo>
                    <a:pt x="290" y="91"/>
                  </a:moveTo>
                  <a:cubicBezTo>
                    <a:pt x="290" y="90"/>
                    <a:pt x="290" y="90"/>
                    <a:pt x="291" y="90"/>
                  </a:cubicBezTo>
                  <a:cubicBezTo>
                    <a:pt x="291" y="90"/>
                    <a:pt x="290" y="91"/>
                    <a:pt x="290" y="91"/>
                  </a:cubicBezTo>
                  <a:close/>
                  <a:moveTo>
                    <a:pt x="293" y="85"/>
                  </a:moveTo>
                  <a:cubicBezTo>
                    <a:pt x="293" y="84"/>
                    <a:pt x="294" y="84"/>
                    <a:pt x="295" y="84"/>
                  </a:cubicBezTo>
                  <a:cubicBezTo>
                    <a:pt x="296" y="85"/>
                    <a:pt x="293" y="86"/>
                    <a:pt x="293" y="85"/>
                  </a:cubicBezTo>
                  <a:close/>
                  <a:moveTo>
                    <a:pt x="294" y="89"/>
                  </a:moveTo>
                  <a:cubicBezTo>
                    <a:pt x="294" y="88"/>
                    <a:pt x="294" y="88"/>
                    <a:pt x="295" y="87"/>
                  </a:cubicBezTo>
                  <a:cubicBezTo>
                    <a:pt x="295" y="88"/>
                    <a:pt x="294" y="89"/>
                    <a:pt x="294" y="89"/>
                  </a:cubicBezTo>
                  <a:close/>
                  <a:moveTo>
                    <a:pt x="295" y="81"/>
                  </a:moveTo>
                  <a:cubicBezTo>
                    <a:pt x="296" y="80"/>
                    <a:pt x="298" y="77"/>
                    <a:pt x="298" y="78"/>
                  </a:cubicBezTo>
                  <a:cubicBezTo>
                    <a:pt x="299" y="79"/>
                    <a:pt x="296" y="80"/>
                    <a:pt x="295" y="81"/>
                  </a:cubicBezTo>
                  <a:close/>
                  <a:moveTo>
                    <a:pt x="299" y="77"/>
                  </a:moveTo>
                  <a:cubicBezTo>
                    <a:pt x="298" y="77"/>
                    <a:pt x="300" y="73"/>
                    <a:pt x="300" y="74"/>
                  </a:cubicBezTo>
                  <a:cubicBezTo>
                    <a:pt x="300" y="75"/>
                    <a:pt x="299" y="76"/>
                    <a:pt x="299" y="77"/>
                  </a:cubicBezTo>
                  <a:close/>
                  <a:moveTo>
                    <a:pt x="303" y="74"/>
                  </a:moveTo>
                  <a:cubicBezTo>
                    <a:pt x="303" y="76"/>
                    <a:pt x="302" y="76"/>
                    <a:pt x="302" y="76"/>
                  </a:cubicBezTo>
                  <a:cubicBezTo>
                    <a:pt x="302" y="75"/>
                    <a:pt x="302" y="75"/>
                    <a:pt x="303" y="74"/>
                  </a:cubicBezTo>
                  <a:close/>
                  <a:moveTo>
                    <a:pt x="303" y="77"/>
                  </a:moveTo>
                  <a:cubicBezTo>
                    <a:pt x="302" y="78"/>
                    <a:pt x="302" y="78"/>
                    <a:pt x="303" y="76"/>
                  </a:cubicBezTo>
                  <a:cubicBezTo>
                    <a:pt x="304" y="76"/>
                    <a:pt x="304" y="76"/>
                    <a:pt x="303" y="77"/>
                  </a:cubicBezTo>
                  <a:close/>
                  <a:moveTo>
                    <a:pt x="304" y="66"/>
                  </a:moveTo>
                  <a:cubicBezTo>
                    <a:pt x="304" y="68"/>
                    <a:pt x="304" y="66"/>
                    <a:pt x="304" y="66"/>
                  </a:cubicBezTo>
                  <a:close/>
                  <a:moveTo>
                    <a:pt x="306" y="39"/>
                  </a:moveTo>
                  <a:cubicBezTo>
                    <a:pt x="305" y="38"/>
                    <a:pt x="305" y="38"/>
                    <a:pt x="305" y="37"/>
                  </a:cubicBezTo>
                  <a:cubicBezTo>
                    <a:pt x="305" y="37"/>
                    <a:pt x="306" y="38"/>
                    <a:pt x="306" y="39"/>
                  </a:cubicBezTo>
                  <a:close/>
                  <a:moveTo>
                    <a:pt x="306" y="46"/>
                  </a:moveTo>
                  <a:cubicBezTo>
                    <a:pt x="305" y="45"/>
                    <a:pt x="305" y="44"/>
                    <a:pt x="304" y="43"/>
                  </a:cubicBezTo>
                  <a:cubicBezTo>
                    <a:pt x="304" y="41"/>
                    <a:pt x="306" y="46"/>
                    <a:pt x="306" y="46"/>
                  </a:cubicBezTo>
                  <a:close/>
                  <a:moveTo>
                    <a:pt x="305" y="50"/>
                  </a:moveTo>
                  <a:cubicBezTo>
                    <a:pt x="307" y="51"/>
                    <a:pt x="306" y="50"/>
                    <a:pt x="305" y="50"/>
                  </a:cubicBezTo>
                  <a:close/>
                  <a:moveTo>
                    <a:pt x="307" y="62"/>
                  </a:moveTo>
                  <a:cubicBezTo>
                    <a:pt x="307" y="63"/>
                    <a:pt x="307" y="64"/>
                    <a:pt x="306" y="65"/>
                  </a:cubicBezTo>
                  <a:cubicBezTo>
                    <a:pt x="306" y="64"/>
                    <a:pt x="306" y="63"/>
                    <a:pt x="307" y="62"/>
                  </a:cubicBezTo>
                  <a:close/>
                  <a:moveTo>
                    <a:pt x="306" y="69"/>
                  </a:moveTo>
                  <a:cubicBezTo>
                    <a:pt x="306" y="68"/>
                    <a:pt x="306" y="68"/>
                    <a:pt x="307" y="67"/>
                  </a:cubicBezTo>
                  <a:cubicBezTo>
                    <a:pt x="308" y="67"/>
                    <a:pt x="306" y="69"/>
                    <a:pt x="306" y="69"/>
                  </a:cubicBezTo>
                  <a:close/>
                  <a:moveTo>
                    <a:pt x="306" y="47"/>
                  </a:moveTo>
                  <a:cubicBezTo>
                    <a:pt x="307" y="48"/>
                    <a:pt x="307" y="49"/>
                    <a:pt x="307" y="50"/>
                  </a:cubicBezTo>
                  <a:cubicBezTo>
                    <a:pt x="307" y="50"/>
                    <a:pt x="306" y="47"/>
                    <a:pt x="306" y="47"/>
                  </a:cubicBezTo>
                  <a:close/>
                  <a:moveTo>
                    <a:pt x="232" y="27"/>
                  </a:moveTo>
                  <a:cubicBezTo>
                    <a:pt x="232" y="28"/>
                    <a:pt x="237" y="27"/>
                    <a:pt x="237" y="27"/>
                  </a:cubicBezTo>
                  <a:cubicBezTo>
                    <a:pt x="237" y="27"/>
                    <a:pt x="237" y="26"/>
                    <a:pt x="236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2" y="27"/>
                    <a:pt x="232" y="27"/>
                    <a:pt x="233" y="27"/>
                  </a:cubicBezTo>
                  <a:cubicBezTo>
                    <a:pt x="233" y="27"/>
                    <a:pt x="233" y="27"/>
                    <a:pt x="232" y="27"/>
                  </a:cubicBezTo>
                  <a:close/>
                  <a:moveTo>
                    <a:pt x="63" y="156"/>
                  </a:moveTo>
                  <a:cubicBezTo>
                    <a:pt x="63" y="157"/>
                    <a:pt x="63" y="156"/>
                    <a:pt x="63" y="156"/>
                  </a:cubicBezTo>
                  <a:close/>
                  <a:moveTo>
                    <a:pt x="66" y="157"/>
                  </a:moveTo>
                  <a:cubicBezTo>
                    <a:pt x="67" y="157"/>
                    <a:pt x="68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8" y="157"/>
                    <a:pt x="66" y="157"/>
                  </a:cubicBezTo>
                  <a:close/>
                  <a:moveTo>
                    <a:pt x="75" y="158"/>
                  </a:moveTo>
                  <a:cubicBezTo>
                    <a:pt x="74" y="157"/>
                    <a:pt x="73" y="157"/>
                    <a:pt x="73" y="158"/>
                  </a:cubicBezTo>
                  <a:cubicBezTo>
                    <a:pt x="73" y="158"/>
                    <a:pt x="74" y="158"/>
                    <a:pt x="75" y="158"/>
                  </a:cubicBezTo>
                  <a:close/>
                  <a:moveTo>
                    <a:pt x="97" y="158"/>
                  </a:moveTo>
                  <a:cubicBezTo>
                    <a:pt x="98" y="159"/>
                    <a:pt x="100" y="159"/>
                    <a:pt x="102" y="158"/>
                  </a:cubicBezTo>
                  <a:cubicBezTo>
                    <a:pt x="101" y="158"/>
                    <a:pt x="97" y="158"/>
                    <a:pt x="97" y="158"/>
                  </a:cubicBezTo>
                  <a:close/>
                  <a:moveTo>
                    <a:pt x="59" y="52"/>
                  </a:moveTo>
                  <a:cubicBezTo>
                    <a:pt x="58" y="52"/>
                    <a:pt x="58" y="53"/>
                    <a:pt x="57" y="54"/>
                  </a:cubicBezTo>
                  <a:cubicBezTo>
                    <a:pt x="58" y="54"/>
                    <a:pt x="59" y="53"/>
                    <a:pt x="59" y="52"/>
                  </a:cubicBezTo>
                  <a:close/>
                  <a:moveTo>
                    <a:pt x="95" y="30"/>
                  </a:moveTo>
                  <a:cubicBezTo>
                    <a:pt x="95" y="31"/>
                    <a:pt x="93" y="33"/>
                    <a:pt x="95" y="30"/>
                  </a:cubicBezTo>
                  <a:close/>
                  <a:moveTo>
                    <a:pt x="213" y="28"/>
                  </a:moveTo>
                  <a:cubicBezTo>
                    <a:pt x="220" y="28"/>
                    <a:pt x="226" y="27"/>
                    <a:pt x="232" y="27"/>
                  </a:cubicBezTo>
                  <a:cubicBezTo>
                    <a:pt x="227" y="26"/>
                    <a:pt x="219" y="27"/>
                    <a:pt x="213" y="28"/>
                  </a:cubicBezTo>
                  <a:close/>
                  <a:moveTo>
                    <a:pt x="99" y="29"/>
                  </a:moveTo>
                  <a:cubicBezTo>
                    <a:pt x="100" y="28"/>
                    <a:pt x="101" y="28"/>
                    <a:pt x="102" y="27"/>
                  </a:cubicBezTo>
                  <a:cubicBezTo>
                    <a:pt x="101" y="27"/>
                    <a:pt x="100" y="28"/>
                    <a:pt x="99" y="29"/>
                  </a:cubicBezTo>
                  <a:close/>
                  <a:moveTo>
                    <a:pt x="191" y="146"/>
                  </a:moveTo>
                  <a:cubicBezTo>
                    <a:pt x="190" y="146"/>
                    <a:pt x="183" y="147"/>
                    <a:pt x="183" y="148"/>
                  </a:cubicBezTo>
                  <a:cubicBezTo>
                    <a:pt x="183" y="148"/>
                    <a:pt x="191" y="146"/>
                    <a:pt x="191" y="146"/>
                  </a:cubicBezTo>
                  <a:close/>
                  <a:moveTo>
                    <a:pt x="236" y="26"/>
                  </a:moveTo>
                  <a:cubicBezTo>
                    <a:pt x="236" y="26"/>
                    <a:pt x="236" y="26"/>
                    <a:pt x="236" y="26"/>
                  </a:cubicBezTo>
                  <a:cubicBezTo>
                    <a:pt x="239" y="26"/>
                    <a:pt x="240" y="26"/>
                    <a:pt x="241" y="26"/>
                  </a:cubicBezTo>
                  <a:cubicBezTo>
                    <a:pt x="240" y="26"/>
                    <a:pt x="236" y="26"/>
                    <a:pt x="236" y="26"/>
                  </a:cubicBezTo>
                  <a:close/>
                  <a:moveTo>
                    <a:pt x="180" y="149"/>
                  </a:moveTo>
                  <a:cubicBezTo>
                    <a:pt x="180" y="149"/>
                    <a:pt x="174" y="150"/>
                    <a:pt x="174" y="150"/>
                  </a:cubicBezTo>
                  <a:cubicBezTo>
                    <a:pt x="175" y="150"/>
                    <a:pt x="180" y="150"/>
                    <a:pt x="18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118133" y="1088528"/>
              <a:ext cx="4750581" cy="1531721"/>
              <a:chOff x="4118133" y="1088528"/>
              <a:chExt cx="4750581" cy="153172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118133" y="1427230"/>
                <a:ext cx="4750581" cy="1193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1400" dirty="0">
                    <a:solidFill>
                      <a:schemeClr val="bg1">
                        <a:lumMod val="95000"/>
                      </a:schemeClr>
                    </a:solidFill>
                    <a:latin typeface="新蒂黑板报底字" panose="03000600000000000000" pitchFamily="66" charset="-122"/>
                    <a:ea typeface="新蒂黑板报底字" panose="03000600000000000000" pitchFamily="66" charset="-122"/>
                  </a:rPr>
                  <a:t>在文件标题栏标注上目前处理的文件名</a:t>
                </a:r>
                <a:endPara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400" dirty="0">
                    <a:solidFill>
                      <a:schemeClr val="bg1">
                        <a:lumMod val="95000"/>
                      </a:schemeClr>
                    </a:solidFill>
                    <a:latin typeface="新蒂黑板报底字" panose="03000600000000000000" pitchFamily="66" charset="-122"/>
                    <a:ea typeface="新蒂黑板报底字" panose="03000600000000000000" pitchFamily="66" charset="-122"/>
                  </a:rPr>
                  <a:t>如果还保存至任何文件，就命名为 “</a:t>
                </a:r>
                <a:r>
                  <a:rPr lang="en-US" altLang="zh-CN" sz="1400" dirty="0">
                    <a:solidFill>
                      <a:schemeClr val="bg1">
                        <a:lumMod val="95000"/>
                      </a:schemeClr>
                    </a:solidFill>
                    <a:latin typeface="新蒂黑板报底字" panose="03000600000000000000" pitchFamily="66" charset="-122"/>
                    <a:ea typeface="新蒂黑板报底字" panose="03000600000000000000" pitchFamily="66" charset="-122"/>
                  </a:rPr>
                  <a:t>Untitled</a:t>
                </a:r>
                <a:r>
                  <a:rPr lang="zh-CN" altLang="en-US" sz="1400" dirty="0">
                    <a:solidFill>
                      <a:schemeClr val="bg1">
                        <a:lumMod val="95000"/>
                      </a:schemeClr>
                    </a:solidFill>
                    <a:latin typeface="新蒂黑板报底字" panose="03000600000000000000" pitchFamily="66" charset="-122"/>
                    <a:ea typeface="新蒂黑板报底字" panose="03000600000000000000" pitchFamily="66" charset="-122"/>
                  </a:rPr>
                  <a:t>”</a:t>
                </a:r>
                <a:endPara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400" dirty="0">
                    <a:solidFill>
                      <a:schemeClr val="bg1">
                        <a:lumMod val="95000"/>
                      </a:schemeClr>
                    </a:solidFill>
                    <a:latin typeface="新蒂黑板报底字" panose="03000600000000000000" pitchFamily="66" charset="-122"/>
                    <a:ea typeface="新蒂黑板报底字" panose="03000600000000000000" pitchFamily="66" charset="-122"/>
                  </a:rPr>
                  <a:t>如果还未保存，后面要加一个星号</a:t>
                </a:r>
                <a:endParaRPr lang="zh-CN" altLang="en-US" sz="1400" dirty="0">
                  <a:latin typeface="新蒂黑板报底字" panose="03000600000000000000" pitchFamily="66" charset="-122"/>
                  <a:ea typeface="新蒂黑板报底字" panose="03000600000000000000" pitchFamily="66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144123" y="1088528"/>
                <a:ext cx="1508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>
                        <a:lumMod val="95000"/>
                      </a:schemeClr>
                    </a:solidFill>
                  </a:defRPr>
                </a:lvl1pPr>
              </a:lstStyle>
              <a:p>
                <a:r>
                  <a:rPr lang="zh-CN" altLang="en-US" b="1" dirty="0">
                    <a:latin typeface="新蒂黑板报底字" panose="03000600000000000000" pitchFamily="66" charset="-122"/>
                    <a:ea typeface="新蒂黑板报底字" panose="03000600000000000000" pitchFamily="66" charset="-122"/>
                  </a:rPr>
                  <a:t>捕捉改动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371668" y="3215157"/>
            <a:ext cx="6970074" cy="1358273"/>
            <a:chOff x="2601370" y="2884908"/>
            <a:chExt cx="6970074" cy="1358273"/>
          </a:xfrm>
        </p:grpSpPr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2601370" y="3117062"/>
              <a:ext cx="2197812" cy="1126119"/>
            </a:xfrm>
            <a:custGeom>
              <a:avLst/>
              <a:gdLst>
                <a:gd name="T0" fmla="*/ 256 w 316"/>
                <a:gd name="T1" fmla="*/ 124 h 162"/>
                <a:gd name="T2" fmla="*/ 152 w 316"/>
                <a:gd name="T3" fmla="*/ 27 h 162"/>
                <a:gd name="T4" fmla="*/ 122 w 316"/>
                <a:gd name="T5" fmla="*/ 17 h 162"/>
                <a:gd name="T6" fmla="*/ 143 w 316"/>
                <a:gd name="T7" fmla="*/ 30 h 162"/>
                <a:gd name="T8" fmla="*/ 250 w 316"/>
                <a:gd name="T9" fmla="*/ 126 h 162"/>
                <a:gd name="T10" fmla="*/ 127 w 316"/>
                <a:gd name="T11" fmla="*/ 48 h 162"/>
                <a:gd name="T12" fmla="*/ 248 w 316"/>
                <a:gd name="T13" fmla="*/ 113 h 162"/>
                <a:gd name="T14" fmla="*/ 275 w 316"/>
                <a:gd name="T15" fmla="*/ 96 h 162"/>
                <a:gd name="T16" fmla="*/ 292 w 316"/>
                <a:gd name="T17" fmla="*/ 75 h 162"/>
                <a:gd name="T18" fmla="*/ 278 w 316"/>
                <a:gd name="T19" fmla="*/ 30 h 162"/>
                <a:gd name="T20" fmla="*/ 210 w 316"/>
                <a:gd name="T21" fmla="*/ 29 h 162"/>
                <a:gd name="T22" fmla="*/ 7 w 316"/>
                <a:gd name="T23" fmla="*/ 126 h 162"/>
                <a:gd name="T24" fmla="*/ 315 w 316"/>
                <a:gd name="T25" fmla="*/ 48 h 162"/>
                <a:gd name="T26" fmla="*/ 279 w 316"/>
                <a:gd name="T27" fmla="*/ 92 h 162"/>
                <a:gd name="T28" fmla="*/ 196 w 316"/>
                <a:gd name="T29" fmla="*/ 145 h 162"/>
                <a:gd name="T30" fmla="*/ 261 w 316"/>
                <a:gd name="T31" fmla="*/ 17 h 162"/>
                <a:gd name="T32" fmla="*/ 104 w 316"/>
                <a:gd name="T33" fmla="*/ 53 h 162"/>
                <a:gd name="T34" fmla="*/ 127 w 316"/>
                <a:gd name="T35" fmla="*/ 48 h 162"/>
                <a:gd name="T36" fmla="*/ 305 w 316"/>
                <a:gd name="T37" fmla="*/ 60 h 162"/>
                <a:gd name="T38" fmla="*/ 47 w 316"/>
                <a:gd name="T39" fmla="*/ 143 h 162"/>
                <a:gd name="T40" fmla="*/ 213 w 316"/>
                <a:gd name="T41" fmla="*/ 129 h 162"/>
                <a:gd name="T42" fmla="*/ 248 w 316"/>
                <a:gd name="T43" fmla="*/ 113 h 162"/>
                <a:gd name="T44" fmla="*/ 58 w 316"/>
                <a:gd name="T45" fmla="*/ 141 h 162"/>
                <a:gd name="T46" fmla="*/ 121 w 316"/>
                <a:gd name="T47" fmla="*/ 16 h 162"/>
                <a:gd name="T48" fmla="*/ 91 w 316"/>
                <a:gd name="T49" fmla="*/ 11 h 162"/>
                <a:gd name="T50" fmla="*/ 33 w 316"/>
                <a:gd name="T51" fmla="*/ 152 h 162"/>
                <a:gd name="T52" fmla="*/ 230 w 316"/>
                <a:gd name="T53" fmla="*/ 136 h 162"/>
                <a:gd name="T54" fmla="*/ 155 w 316"/>
                <a:gd name="T55" fmla="*/ 154 h 162"/>
                <a:gd name="T56" fmla="*/ 121 w 316"/>
                <a:gd name="T57" fmla="*/ 45 h 162"/>
                <a:gd name="T58" fmla="*/ 144 w 316"/>
                <a:gd name="T59" fmla="*/ 37 h 162"/>
                <a:gd name="T60" fmla="*/ 168 w 316"/>
                <a:gd name="T61" fmla="*/ 28 h 162"/>
                <a:gd name="T62" fmla="*/ 191 w 316"/>
                <a:gd name="T63" fmla="*/ 24 h 162"/>
                <a:gd name="T64" fmla="*/ 215 w 316"/>
                <a:gd name="T65" fmla="*/ 22 h 162"/>
                <a:gd name="T66" fmla="*/ 298 w 316"/>
                <a:gd name="T67" fmla="*/ 30 h 162"/>
                <a:gd name="T68" fmla="*/ 283 w 316"/>
                <a:gd name="T69" fmla="*/ 25 h 162"/>
                <a:gd name="T70" fmla="*/ 295 w 316"/>
                <a:gd name="T71" fmla="*/ 33 h 162"/>
                <a:gd name="T72" fmla="*/ 226 w 316"/>
                <a:gd name="T73" fmla="*/ 122 h 162"/>
                <a:gd name="T74" fmla="*/ 130 w 316"/>
                <a:gd name="T75" fmla="*/ 146 h 162"/>
                <a:gd name="T76" fmla="*/ 91 w 316"/>
                <a:gd name="T77" fmla="*/ 147 h 162"/>
                <a:gd name="T78" fmla="*/ 95 w 316"/>
                <a:gd name="T79" fmla="*/ 27 h 162"/>
                <a:gd name="T80" fmla="*/ 79 w 316"/>
                <a:gd name="T81" fmla="*/ 20 h 162"/>
                <a:gd name="T82" fmla="*/ 69 w 316"/>
                <a:gd name="T83" fmla="*/ 26 h 162"/>
                <a:gd name="T84" fmla="*/ 23 w 316"/>
                <a:gd name="T85" fmla="*/ 67 h 162"/>
                <a:gd name="T86" fmla="*/ 8 w 316"/>
                <a:gd name="T87" fmla="*/ 99 h 162"/>
                <a:gd name="T88" fmla="*/ 49 w 316"/>
                <a:gd name="T89" fmla="*/ 156 h 162"/>
                <a:gd name="T90" fmla="*/ 70 w 316"/>
                <a:gd name="T91" fmla="*/ 158 h 162"/>
                <a:gd name="T92" fmla="*/ 116 w 316"/>
                <a:gd name="T93" fmla="*/ 160 h 162"/>
                <a:gd name="T94" fmla="*/ 92 w 316"/>
                <a:gd name="T95" fmla="*/ 158 h 162"/>
                <a:gd name="T96" fmla="*/ 219 w 316"/>
                <a:gd name="T97" fmla="*/ 140 h 162"/>
                <a:gd name="T98" fmla="*/ 155 w 316"/>
                <a:gd name="T99" fmla="*/ 154 h 162"/>
                <a:gd name="T100" fmla="*/ 272 w 316"/>
                <a:gd name="T101" fmla="*/ 108 h 162"/>
                <a:gd name="T102" fmla="*/ 295 w 316"/>
                <a:gd name="T103" fmla="*/ 87 h 162"/>
                <a:gd name="T104" fmla="*/ 302 w 316"/>
                <a:gd name="T105" fmla="*/ 76 h 162"/>
                <a:gd name="T106" fmla="*/ 306 w 316"/>
                <a:gd name="T107" fmla="*/ 39 h 162"/>
                <a:gd name="T108" fmla="*/ 306 w 316"/>
                <a:gd name="T109" fmla="*/ 69 h 162"/>
                <a:gd name="T110" fmla="*/ 232 w 316"/>
                <a:gd name="T111" fmla="*/ 27 h 162"/>
                <a:gd name="T112" fmla="*/ 75 w 316"/>
                <a:gd name="T113" fmla="*/ 158 h 162"/>
                <a:gd name="T114" fmla="*/ 95 w 316"/>
                <a:gd name="T115" fmla="*/ 30 h 162"/>
                <a:gd name="T116" fmla="*/ 183 w 316"/>
                <a:gd name="T117" fmla="*/ 1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" h="162">
                  <a:moveTo>
                    <a:pt x="260" y="122"/>
                  </a:moveTo>
                  <a:cubicBezTo>
                    <a:pt x="259" y="122"/>
                    <a:pt x="258" y="122"/>
                    <a:pt x="258" y="123"/>
                  </a:cubicBezTo>
                  <a:cubicBezTo>
                    <a:pt x="258" y="123"/>
                    <a:pt x="259" y="123"/>
                    <a:pt x="260" y="122"/>
                  </a:cubicBezTo>
                  <a:close/>
                  <a:moveTo>
                    <a:pt x="245" y="130"/>
                  </a:moveTo>
                  <a:cubicBezTo>
                    <a:pt x="246" y="129"/>
                    <a:pt x="248" y="129"/>
                    <a:pt x="249" y="128"/>
                  </a:cubicBezTo>
                  <a:cubicBezTo>
                    <a:pt x="250" y="128"/>
                    <a:pt x="252" y="127"/>
                    <a:pt x="253" y="126"/>
                  </a:cubicBezTo>
                  <a:cubicBezTo>
                    <a:pt x="253" y="125"/>
                    <a:pt x="246" y="128"/>
                    <a:pt x="245" y="130"/>
                  </a:cubicBezTo>
                  <a:close/>
                  <a:moveTo>
                    <a:pt x="256" y="125"/>
                  </a:moveTo>
                  <a:cubicBezTo>
                    <a:pt x="257" y="124"/>
                    <a:pt x="257" y="124"/>
                    <a:pt x="256" y="124"/>
                  </a:cubicBezTo>
                  <a:cubicBezTo>
                    <a:pt x="255" y="124"/>
                    <a:pt x="253" y="125"/>
                    <a:pt x="256" y="125"/>
                  </a:cubicBezTo>
                  <a:close/>
                  <a:moveTo>
                    <a:pt x="71" y="160"/>
                  </a:moveTo>
                  <a:cubicBezTo>
                    <a:pt x="71" y="161"/>
                    <a:pt x="72" y="159"/>
                    <a:pt x="71" y="160"/>
                  </a:cubicBezTo>
                  <a:close/>
                  <a:moveTo>
                    <a:pt x="307" y="32"/>
                  </a:moveTo>
                  <a:cubicBezTo>
                    <a:pt x="308" y="32"/>
                    <a:pt x="304" y="30"/>
                    <a:pt x="304" y="30"/>
                  </a:cubicBezTo>
                  <a:cubicBezTo>
                    <a:pt x="305" y="31"/>
                    <a:pt x="306" y="32"/>
                    <a:pt x="307" y="32"/>
                  </a:cubicBezTo>
                  <a:close/>
                  <a:moveTo>
                    <a:pt x="152" y="27"/>
                  </a:moveTo>
                  <a:cubicBezTo>
                    <a:pt x="152" y="25"/>
                    <a:pt x="147" y="28"/>
                    <a:pt x="147" y="28"/>
                  </a:cubicBezTo>
                  <a:cubicBezTo>
                    <a:pt x="148" y="29"/>
                    <a:pt x="153" y="28"/>
                    <a:pt x="152" y="27"/>
                  </a:cubicBezTo>
                  <a:close/>
                  <a:moveTo>
                    <a:pt x="117" y="38"/>
                  </a:moveTo>
                  <a:cubicBezTo>
                    <a:pt x="117" y="38"/>
                    <a:pt x="117" y="37"/>
                    <a:pt x="117" y="37"/>
                  </a:cubicBezTo>
                  <a:cubicBezTo>
                    <a:pt x="116" y="37"/>
                    <a:pt x="115" y="37"/>
                    <a:pt x="114" y="38"/>
                  </a:cubicBezTo>
                  <a:cubicBezTo>
                    <a:pt x="113" y="38"/>
                    <a:pt x="105" y="45"/>
                    <a:pt x="105" y="45"/>
                  </a:cubicBezTo>
                  <a:cubicBezTo>
                    <a:pt x="106" y="45"/>
                    <a:pt x="144" y="30"/>
                    <a:pt x="144" y="30"/>
                  </a:cubicBezTo>
                  <a:cubicBezTo>
                    <a:pt x="144" y="29"/>
                    <a:pt x="144" y="30"/>
                    <a:pt x="143" y="30"/>
                  </a:cubicBezTo>
                  <a:cubicBezTo>
                    <a:pt x="142" y="30"/>
                    <a:pt x="142" y="30"/>
                    <a:pt x="141" y="30"/>
                  </a:cubicBezTo>
                  <a:cubicBezTo>
                    <a:pt x="135" y="33"/>
                    <a:pt x="119" y="39"/>
                    <a:pt x="117" y="38"/>
                  </a:cubicBezTo>
                  <a:close/>
                  <a:moveTo>
                    <a:pt x="122" y="17"/>
                  </a:moveTo>
                  <a:cubicBezTo>
                    <a:pt x="122" y="17"/>
                    <a:pt x="126" y="15"/>
                    <a:pt x="126" y="15"/>
                  </a:cubicBezTo>
                  <a:cubicBezTo>
                    <a:pt x="126" y="16"/>
                    <a:pt x="125" y="16"/>
                    <a:pt x="125" y="17"/>
                  </a:cubicBezTo>
                  <a:cubicBezTo>
                    <a:pt x="125" y="17"/>
                    <a:pt x="132" y="13"/>
                    <a:pt x="128" y="14"/>
                  </a:cubicBezTo>
                  <a:cubicBezTo>
                    <a:pt x="127" y="14"/>
                    <a:pt x="122" y="16"/>
                    <a:pt x="122" y="17"/>
                  </a:cubicBezTo>
                  <a:close/>
                  <a:moveTo>
                    <a:pt x="143" y="30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1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2" y="30"/>
                    <a:pt x="142" y="30"/>
                    <a:pt x="143" y="30"/>
                  </a:cubicBezTo>
                  <a:close/>
                  <a:moveTo>
                    <a:pt x="180" y="137"/>
                  </a:moveTo>
                  <a:cubicBezTo>
                    <a:pt x="179" y="137"/>
                    <a:pt x="174" y="138"/>
                    <a:pt x="169" y="139"/>
                  </a:cubicBezTo>
                  <a:cubicBezTo>
                    <a:pt x="174" y="138"/>
                    <a:pt x="180" y="137"/>
                    <a:pt x="180" y="137"/>
                  </a:cubicBezTo>
                  <a:close/>
                  <a:moveTo>
                    <a:pt x="137" y="44"/>
                  </a:moveTo>
                  <a:cubicBezTo>
                    <a:pt x="137" y="45"/>
                    <a:pt x="136" y="45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6" y="45"/>
                    <a:pt x="136" y="45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lose/>
                  <a:moveTo>
                    <a:pt x="250" y="126"/>
                  </a:moveTo>
                  <a:cubicBezTo>
                    <a:pt x="252" y="126"/>
                    <a:pt x="263" y="119"/>
                    <a:pt x="263" y="119"/>
                  </a:cubicBezTo>
                  <a:cubicBezTo>
                    <a:pt x="263" y="118"/>
                    <a:pt x="250" y="126"/>
                    <a:pt x="250" y="126"/>
                  </a:cubicBezTo>
                  <a:close/>
                  <a:moveTo>
                    <a:pt x="242" y="116"/>
                  </a:move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lose/>
                  <a:moveTo>
                    <a:pt x="172" y="33"/>
                  </a:moveTo>
                  <a:cubicBezTo>
                    <a:pt x="171" y="32"/>
                    <a:pt x="153" y="39"/>
                    <a:pt x="137" y="44"/>
                  </a:cubicBezTo>
                  <a:cubicBezTo>
                    <a:pt x="137" y="45"/>
                    <a:pt x="135" y="46"/>
                    <a:pt x="135" y="45"/>
                  </a:cubicBezTo>
                  <a:cubicBezTo>
                    <a:pt x="132" y="46"/>
                    <a:pt x="130" y="47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44" y="43"/>
                    <a:pt x="172" y="34"/>
                    <a:pt x="172" y="33"/>
                  </a:cubicBezTo>
                  <a:close/>
                  <a:moveTo>
                    <a:pt x="101" y="53"/>
                  </a:moveTo>
                  <a:cubicBezTo>
                    <a:pt x="101" y="53"/>
                    <a:pt x="101" y="53"/>
                    <a:pt x="101" y="53"/>
                  </a:cubicBezTo>
                  <a:cubicBezTo>
                    <a:pt x="101" y="53"/>
                    <a:pt x="101" y="53"/>
                    <a:pt x="101" y="53"/>
                  </a:cubicBezTo>
                  <a:close/>
                  <a:moveTo>
                    <a:pt x="219" y="126"/>
                  </a:moveTo>
                  <a:cubicBezTo>
                    <a:pt x="220" y="126"/>
                    <a:pt x="220" y="126"/>
                    <a:pt x="221" y="126"/>
                  </a:cubicBezTo>
                  <a:cubicBezTo>
                    <a:pt x="221" y="126"/>
                    <a:pt x="220" y="126"/>
                    <a:pt x="219" y="126"/>
                  </a:cubicBezTo>
                  <a:close/>
                  <a:moveTo>
                    <a:pt x="248" y="113"/>
                  </a:moveTo>
                  <a:cubicBezTo>
                    <a:pt x="248" y="113"/>
                    <a:pt x="249" y="113"/>
                    <a:pt x="250" y="113"/>
                  </a:cubicBezTo>
                  <a:cubicBezTo>
                    <a:pt x="249" y="113"/>
                    <a:pt x="249" y="113"/>
                    <a:pt x="248" y="113"/>
                  </a:cubicBezTo>
                  <a:close/>
                  <a:moveTo>
                    <a:pt x="283" y="107"/>
                  </a:moveTo>
                  <a:cubicBezTo>
                    <a:pt x="284" y="107"/>
                    <a:pt x="284" y="106"/>
                    <a:pt x="285" y="105"/>
                  </a:cubicBezTo>
                  <a:cubicBezTo>
                    <a:pt x="285" y="105"/>
                    <a:pt x="282" y="107"/>
                    <a:pt x="283" y="107"/>
                  </a:cubicBezTo>
                  <a:close/>
                  <a:moveTo>
                    <a:pt x="272" y="115"/>
                  </a:moveTo>
                  <a:cubicBezTo>
                    <a:pt x="271" y="115"/>
                    <a:pt x="270" y="115"/>
                    <a:pt x="269" y="116"/>
                  </a:cubicBezTo>
                  <a:cubicBezTo>
                    <a:pt x="270" y="116"/>
                    <a:pt x="271" y="115"/>
                    <a:pt x="272" y="115"/>
                  </a:cubicBezTo>
                  <a:close/>
                  <a:moveTo>
                    <a:pt x="275" y="96"/>
                  </a:moveTo>
                  <a:cubicBezTo>
                    <a:pt x="274" y="96"/>
                    <a:pt x="270" y="99"/>
                    <a:pt x="266" y="102"/>
                  </a:cubicBezTo>
                  <a:cubicBezTo>
                    <a:pt x="266" y="102"/>
                    <a:pt x="265" y="102"/>
                    <a:pt x="266" y="102"/>
                  </a:cubicBezTo>
                  <a:cubicBezTo>
                    <a:pt x="266" y="103"/>
                    <a:pt x="274" y="96"/>
                    <a:pt x="275" y="96"/>
                  </a:cubicBezTo>
                  <a:close/>
                  <a:moveTo>
                    <a:pt x="310" y="64"/>
                  </a:moveTo>
                  <a:cubicBezTo>
                    <a:pt x="310" y="65"/>
                    <a:pt x="311" y="62"/>
                    <a:pt x="311" y="61"/>
                  </a:cubicBezTo>
                  <a:cubicBezTo>
                    <a:pt x="310" y="62"/>
                    <a:pt x="310" y="63"/>
                    <a:pt x="310" y="64"/>
                  </a:cubicBezTo>
                  <a:close/>
                  <a:moveTo>
                    <a:pt x="292" y="75"/>
                  </a:moveTo>
                  <a:cubicBezTo>
                    <a:pt x="291" y="76"/>
                    <a:pt x="291" y="77"/>
                    <a:pt x="292" y="77"/>
                  </a:cubicBezTo>
                  <a:cubicBezTo>
                    <a:pt x="292" y="76"/>
                    <a:pt x="294" y="74"/>
                    <a:pt x="292" y="75"/>
                  </a:cubicBezTo>
                  <a:close/>
                  <a:moveTo>
                    <a:pt x="290" y="78"/>
                  </a:moveTo>
                  <a:cubicBezTo>
                    <a:pt x="290" y="78"/>
                    <a:pt x="289" y="79"/>
                    <a:pt x="289" y="80"/>
                  </a:cubicBezTo>
                  <a:cubicBezTo>
                    <a:pt x="290" y="79"/>
                    <a:pt x="290" y="79"/>
                    <a:pt x="290" y="78"/>
                  </a:cubicBezTo>
                  <a:close/>
                  <a:moveTo>
                    <a:pt x="278" y="30"/>
                  </a:moveTo>
                  <a:cubicBezTo>
                    <a:pt x="270" y="28"/>
                    <a:pt x="253" y="22"/>
                    <a:pt x="245" y="25"/>
                  </a:cubicBezTo>
                  <a:cubicBezTo>
                    <a:pt x="247" y="25"/>
                    <a:pt x="259" y="28"/>
                    <a:pt x="263" y="28"/>
                  </a:cubicBezTo>
                  <a:cubicBezTo>
                    <a:pt x="270" y="29"/>
                    <a:pt x="277" y="34"/>
                    <a:pt x="284" y="35"/>
                  </a:cubicBezTo>
                  <a:cubicBezTo>
                    <a:pt x="293" y="36"/>
                    <a:pt x="304" y="54"/>
                    <a:pt x="301" y="59"/>
                  </a:cubicBezTo>
                  <a:cubicBezTo>
                    <a:pt x="309" y="47"/>
                    <a:pt x="287" y="34"/>
                    <a:pt x="278" y="30"/>
                  </a:cubicBezTo>
                  <a:close/>
                  <a:moveTo>
                    <a:pt x="278" y="32"/>
                  </a:moveTo>
                  <a:cubicBezTo>
                    <a:pt x="278" y="31"/>
                    <a:pt x="278" y="32"/>
                    <a:pt x="278" y="32"/>
                  </a:cubicBezTo>
                  <a:close/>
                  <a:moveTo>
                    <a:pt x="291" y="82"/>
                  </a:moveTo>
                  <a:cubicBezTo>
                    <a:pt x="290" y="82"/>
                    <a:pt x="293" y="79"/>
                    <a:pt x="293" y="79"/>
                  </a:cubicBezTo>
                  <a:cubicBezTo>
                    <a:pt x="292" y="80"/>
                    <a:pt x="291" y="80"/>
                    <a:pt x="291" y="82"/>
                  </a:cubicBezTo>
                  <a:close/>
                  <a:moveTo>
                    <a:pt x="128" y="51"/>
                  </a:moveTo>
                  <a:cubicBezTo>
                    <a:pt x="128" y="47"/>
                    <a:pt x="180" y="36"/>
                    <a:pt x="186" y="34"/>
                  </a:cubicBezTo>
                  <a:cubicBezTo>
                    <a:pt x="186" y="34"/>
                    <a:pt x="185" y="33"/>
                    <a:pt x="185" y="33"/>
                  </a:cubicBezTo>
                  <a:cubicBezTo>
                    <a:pt x="193" y="31"/>
                    <a:pt x="203" y="31"/>
                    <a:pt x="210" y="29"/>
                  </a:cubicBezTo>
                  <a:cubicBezTo>
                    <a:pt x="211" y="29"/>
                    <a:pt x="212" y="28"/>
                    <a:pt x="213" y="28"/>
                  </a:cubicBezTo>
                  <a:cubicBezTo>
                    <a:pt x="205" y="29"/>
                    <a:pt x="197" y="29"/>
                    <a:pt x="195" y="30"/>
                  </a:cubicBezTo>
                  <a:cubicBezTo>
                    <a:pt x="190" y="31"/>
                    <a:pt x="128" y="45"/>
                    <a:pt x="128" y="51"/>
                  </a:cubicBezTo>
                  <a:close/>
                  <a:moveTo>
                    <a:pt x="174" y="33"/>
                  </a:moveTo>
                  <a:cubicBezTo>
                    <a:pt x="175" y="33"/>
                    <a:pt x="186" y="31"/>
                    <a:pt x="185" y="30"/>
                  </a:cubicBezTo>
                  <a:cubicBezTo>
                    <a:pt x="185" y="28"/>
                    <a:pt x="175" y="33"/>
                    <a:pt x="174" y="33"/>
                  </a:cubicBezTo>
                  <a:close/>
                  <a:moveTo>
                    <a:pt x="7" y="126"/>
                  </a:moveTo>
                  <a:cubicBezTo>
                    <a:pt x="7" y="126"/>
                    <a:pt x="7" y="125"/>
                    <a:pt x="7" y="125"/>
                  </a:cubicBezTo>
                  <a:cubicBezTo>
                    <a:pt x="6" y="125"/>
                    <a:pt x="6" y="125"/>
                    <a:pt x="7" y="126"/>
                  </a:cubicBezTo>
                  <a:close/>
                  <a:moveTo>
                    <a:pt x="133" y="49"/>
                  </a:moveTo>
                  <a:cubicBezTo>
                    <a:pt x="134" y="49"/>
                    <a:pt x="135" y="48"/>
                    <a:pt x="136" y="48"/>
                  </a:cubicBezTo>
                  <a:cubicBezTo>
                    <a:pt x="135" y="48"/>
                    <a:pt x="134" y="48"/>
                    <a:pt x="133" y="49"/>
                  </a:cubicBezTo>
                  <a:close/>
                  <a:moveTo>
                    <a:pt x="303" y="56"/>
                  </a:moveTo>
                  <a:cubicBezTo>
                    <a:pt x="303" y="57"/>
                    <a:pt x="303" y="58"/>
                    <a:pt x="303" y="58"/>
                  </a:cubicBezTo>
                  <a:cubicBezTo>
                    <a:pt x="303" y="58"/>
                    <a:pt x="303" y="57"/>
                    <a:pt x="303" y="56"/>
                  </a:cubicBezTo>
                  <a:close/>
                  <a:moveTo>
                    <a:pt x="315" y="48"/>
                  </a:moveTo>
                  <a:cubicBezTo>
                    <a:pt x="315" y="48"/>
                    <a:pt x="315" y="47"/>
                    <a:pt x="314" y="47"/>
                  </a:cubicBezTo>
                  <a:cubicBezTo>
                    <a:pt x="314" y="47"/>
                    <a:pt x="314" y="48"/>
                    <a:pt x="315" y="48"/>
                  </a:cubicBezTo>
                  <a:close/>
                  <a:moveTo>
                    <a:pt x="182" y="138"/>
                  </a:moveTo>
                  <a:cubicBezTo>
                    <a:pt x="182" y="138"/>
                    <a:pt x="187" y="137"/>
                    <a:pt x="187" y="136"/>
                  </a:cubicBezTo>
                  <a:cubicBezTo>
                    <a:pt x="187" y="136"/>
                    <a:pt x="181" y="136"/>
                    <a:pt x="182" y="138"/>
                  </a:cubicBezTo>
                  <a:close/>
                  <a:moveTo>
                    <a:pt x="316" y="62"/>
                  </a:moveTo>
                  <a:cubicBezTo>
                    <a:pt x="316" y="62"/>
                    <a:pt x="316" y="56"/>
                    <a:pt x="316" y="56"/>
                  </a:cubicBezTo>
                  <a:cubicBezTo>
                    <a:pt x="316" y="57"/>
                    <a:pt x="315" y="62"/>
                    <a:pt x="316" y="62"/>
                  </a:cubicBezTo>
                  <a:close/>
                  <a:moveTo>
                    <a:pt x="279" y="92"/>
                  </a:moveTo>
                  <a:cubicBezTo>
                    <a:pt x="278" y="93"/>
                    <a:pt x="278" y="93"/>
                    <a:pt x="278" y="94"/>
                  </a:cubicBezTo>
                  <a:cubicBezTo>
                    <a:pt x="278" y="93"/>
                    <a:pt x="279" y="93"/>
                    <a:pt x="279" y="92"/>
                  </a:cubicBezTo>
                  <a:close/>
                  <a:moveTo>
                    <a:pt x="244" y="21"/>
                  </a:moveTo>
                  <a:cubicBezTo>
                    <a:pt x="247" y="21"/>
                    <a:pt x="245" y="21"/>
                    <a:pt x="244" y="21"/>
                  </a:cubicBezTo>
                  <a:close/>
                  <a:moveTo>
                    <a:pt x="216" y="128"/>
                  </a:moveTo>
                  <a:cubicBezTo>
                    <a:pt x="215" y="127"/>
                    <a:pt x="216" y="128"/>
                    <a:pt x="216" y="128"/>
                  </a:cubicBezTo>
                  <a:close/>
                  <a:moveTo>
                    <a:pt x="261" y="106"/>
                  </a:moveTo>
                  <a:cubicBezTo>
                    <a:pt x="262" y="106"/>
                    <a:pt x="261" y="105"/>
                    <a:pt x="261" y="106"/>
                  </a:cubicBezTo>
                  <a:close/>
                  <a:moveTo>
                    <a:pt x="211" y="26"/>
                  </a:moveTo>
                  <a:cubicBezTo>
                    <a:pt x="211" y="26"/>
                    <a:pt x="211" y="25"/>
                    <a:pt x="211" y="26"/>
                  </a:cubicBezTo>
                  <a:close/>
                  <a:moveTo>
                    <a:pt x="196" y="145"/>
                  </a:moveTo>
                  <a:cubicBezTo>
                    <a:pt x="196" y="144"/>
                    <a:pt x="195" y="144"/>
                    <a:pt x="194" y="145"/>
                  </a:cubicBezTo>
                  <a:cubicBezTo>
                    <a:pt x="192" y="146"/>
                    <a:pt x="197" y="144"/>
                    <a:pt x="196" y="145"/>
                  </a:cubicBezTo>
                  <a:close/>
                  <a:moveTo>
                    <a:pt x="106" y="158"/>
                  </a:moveTo>
                  <a:cubicBezTo>
                    <a:pt x="106" y="158"/>
                    <a:pt x="110" y="158"/>
                    <a:pt x="110" y="158"/>
                  </a:cubicBezTo>
                  <a:cubicBezTo>
                    <a:pt x="109" y="158"/>
                    <a:pt x="107" y="158"/>
                    <a:pt x="106" y="158"/>
                  </a:cubicBezTo>
                  <a:close/>
                  <a:moveTo>
                    <a:pt x="284" y="22"/>
                  </a:moveTo>
                  <a:cubicBezTo>
                    <a:pt x="279" y="20"/>
                    <a:pt x="274" y="18"/>
                    <a:pt x="269" y="17"/>
                  </a:cubicBezTo>
                  <a:cubicBezTo>
                    <a:pt x="266" y="16"/>
                    <a:pt x="258" y="17"/>
                    <a:pt x="255" y="16"/>
                  </a:cubicBezTo>
                  <a:cubicBezTo>
                    <a:pt x="257" y="17"/>
                    <a:pt x="260" y="16"/>
                    <a:pt x="261" y="17"/>
                  </a:cubicBezTo>
                  <a:cubicBezTo>
                    <a:pt x="257" y="14"/>
                    <a:pt x="239" y="15"/>
                    <a:pt x="233" y="15"/>
                  </a:cubicBezTo>
                  <a:cubicBezTo>
                    <a:pt x="227" y="15"/>
                    <a:pt x="220" y="16"/>
                    <a:pt x="214" y="17"/>
                  </a:cubicBezTo>
                  <a:cubicBezTo>
                    <a:pt x="211" y="17"/>
                    <a:pt x="209" y="19"/>
                    <a:pt x="206" y="18"/>
                  </a:cubicBezTo>
                  <a:cubicBezTo>
                    <a:pt x="207" y="18"/>
                    <a:pt x="208" y="18"/>
                    <a:pt x="209" y="17"/>
                  </a:cubicBezTo>
                  <a:cubicBezTo>
                    <a:pt x="199" y="15"/>
                    <a:pt x="183" y="22"/>
                    <a:pt x="173" y="25"/>
                  </a:cubicBezTo>
                  <a:cubicBezTo>
                    <a:pt x="159" y="28"/>
                    <a:pt x="146" y="32"/>
                    <a:pt x="133" y="37"/>
                  </a:cubicBezTo>
                  <a:cubicBezTo>
                    <a:pt x="126" y="39"/>
                    <a:pt x="104" y="43"/>
                    <a:pt x="100" y="51"/>
                  </a:cubicBezTo>
                  <a:cubicBezTo>
                    <a:pt x="100" y="50"/>
                    <a:pt x="101" y="53"/>
                    <a:pt x="101" y="53"/>
                  </a:cubicBezTo>
                  <a:cubicBezTo>
                    <a:pt x="102" y="53"/>
                    <a:pt x="103" y="53"/>
                    <a:pt x="104" y="53"/>
                  </a:cubicBezTo>
                  <a:cubicBezTo>
                    <a:pt x="103" y="54"/>
                    <a:pt x="103" y="54"/>
                    <a:pt x="102" y="55"/>
                  </a:cubicBezTo>
                  <a:cubicBezTo>
                    <a:pt x="103" y="55"/>
                    <a:pt x="113" y="50"/>
                    <a:pt x="113" y="52"/>
                  </a:cubicBezTo>
                  <a:cubicBezTo>
                    <a:pt x="113" y="52"/>
                    <a:pt x="103" y="58"/>
                    <a:pt x="104" y="58"/>
                  </a:cubicBezTo>
                  <a:cubicBezTo>
                    <a:pt x="110" y="58"/>
                    <a:pt x="114" y="59"/>
                    <a:pt x="122" y="54"/>
                  </a:cubicBezTo>
                  <a:cubicBezTo>
                    <a:pt x="122" y="54"/>
                    <a:pt x="107" y="56"/>
                    <a:pt x="108" y="57"/>
                  </a:cubicBezTo>
                  <a:cubicBezTo>
                    <a:pt x="107" y="55"/>
                    <a:pt x="117" y="53"/>
                    <a:pt x="118" y="53"/>
                  </a:cubicBezTo>
                  <a:cubicBezTo>
                    <a:pt x="117" y="53"/>
                    <a:pt x="116" y="53"/>
                    <a:pt x="116" y="52"/>
                  </a:cubicBezTo>
                  <a:cubicBezTo>
                    <a:pt x="117" y="52"/>
                    <a:pt x="121" y="50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2" y="50"/>
                    <a:pt x="118" y="51"/>
                    <a:pt x="117" y="51"/>
                  </a:cubicBezTo>
                  <a:cubicBezTo>
                    <a:pt x="118" y="51"/>
                    <a:pt x="124" y="48"/>
                    <a:pt x="126" y="47"/>
                  </a:cubicBezTo>
                  <a:cubicBezTo>
                    <a:pt x="125" y="47"/>
                    <a:pt x="125" y="47"/>
                    <a:pt x="125" y="46"/>
                  </a:cubicBezTo>
                  <a:cubicBezTo>
                    <a:pt x="129" y="43"/>
                    <a:pt x="139" y="42"/>
                    <a:pt x="145" y="40"/>
                  </a:cubicBezTo>
                  <a:cubicBezTo>
                    <a:pt x="160" y="35"/>
                    <a:pt x="175" y="31"/>
                    <a:pt x="190" y="27"/>
                  </a:cubicBezTo>
                  <a:cubicBezTo>
                    <a:pt x="214" y="22"/>
                    <a:pt x="242" y="18"/>
                    <a:pt x="266" y="23"/>
                  </a:cubicBezTo>
                  <a:cubicBezTo>
                    <a:pt x="275" y="25"/>
                    <a:pt x="283" y="28"/>
                    <a:pt x="291" y="33"/>
                  </a:cubicBezTo>
                  <a:cubicBezTo>
                    <a:pt x="298" y="37"/>
                    <a:pt x="310" y="50"/>
                    <a:pt x="305" y="60"/>
                  </a:cubicBezTo>
                  <a:cubicBezTo>
                    <a:pt x="304" y="61"/>
                    <a:pt x="304" y="64"/>
                    <a:pt x="303" y="65"/>
                  </a:cubicBezTo>
                  <a:cubicBezTo>
                    <a:pt x="300" y="73"/>
                    <a:pt x="295" y="80"/>
                    <a:pt x="289" y="86"/>
                  </a:cubicBezTo>
                  <a:cubicBezTo>
                    <a:pt x="278" y="97"/>
                    <a:pt x="266" y="106"/>
                    <a:pt x="252" y="113"/>
                  </a:cubicBezTo>
                  <a:cubicBezTo>
                    <a:pt x="202" y="141"/>
                    <a:pt x="140" y="152"/>
                    <a:pt x="83" y="149"/>
                  </a:cubicBezTo>
                  <a:cubicBezTo>
                    <a:pt x="56" y="148"/>
                    <a:pt x="12" y="143"/>
                    <a:pt x="14" y="108"/>
                  </a:cubicBezTo>
                  <a:cubicBezTo>
                    <a:pt x="15" y="96"/>
                    <a:pt x="20" y="85"/>
                    <a:pt x="27" y="75"/>
                  </a:cubicBezTo>
                  <a:cubicBezTo>
                    <a:pt x="24" y="80"/>
                    <a:pt x="22" y="85"/>
                    <a:pt x="20" y="89"/>
                  </a:cubicBezTo>
                  <a:cubicBezTo>
                    <a:pt x="16" y="101"/>
                    <a:pt x="11" y="113"/>
                    <a:pt x="18" y="125"/>
                  </a:cubicBezTo>
                  <a:cubicBezTo>
                    <a:pt x="24" y="135"/>
                    <a:pt x="36" y="140"/>
                    <a:pt x="47" y="143"/>
                  </a:cubicBezTo>
                  <a:cubicBezTo>
                    <a:pt x="71" y="149"/>
                    <a:pt x="97" y="149"/>
                    <a:pt x="122" y="147"/>
                  </a:cubicBezTo>
                  <a:cubicBezTo>
                    <a:pt x="132" y="147"/>
                    <a:pt x="143" y="146"/>
                    <a:pt x="153" y="144"/>
                  </a:cubicBezTo>
                  <a:cubicBezTo>
                    <a:pt x="155" y="144"/>
                    <a:pt x="163" y="141"/>
                    <a:pt x="169" y="139"/>
                  </a:cubicBezTo>
                  <a:cubicBezTo>
                    <a:pt x="166" y="140"/>
                    <a:pt x="163" y="141"/>
                    <a:pt x="163" y="141"/>
                  </a:cubicBezTo>
                  <a:cubicBezTo>
                    <a:pt x="162" y="139"/>
                    <a:pt x="193" y="135"/>
                    <a:pt x="194" y="134"/>
                  </a:cubicBezTo>
                  <a:cubicBezTo>
                    <a:pt x="194" y="133"/>
                    <a:pt x="191" y="135"/>
                    <a:pt x="191" y="135"/>
                  </a:cubicBezTo>
                  <a:cubicBezTo>
                    <a:pt x="191" y="135"/>
                    <a:pt x="199" y="132"/>
                    <a:pt x="202" y="130"/>
                  </a:cubicBezTo>
                  <a:cubicBezTo>
                    <a:pt x="201" y="131"/>
                    <a:pt x="200" y="132"/>
                    <a:pt x="199" y="133"/>
                  </a:cubicBezTo>
                  <a:cubicBezTo>
                    <a:pt x="199" y="133"/>
                    <a:pt x="213" y="129"/>
                    <a:pt x="213" y="129"/>
                  </a:cubicBezTo>
                  <a:cubicBezTo>
                    <a:pt x="212" y="129"/>
                    <a:pt x="211" y="129"/>
                    <a:pt x="210" y="129"/>
                  </a:cubicBezTo>
                  <a:cubicBezTo>
                    <a:pt x="210" y="127"/>
                    <a:pt x="216" y="126"/>
                    <a:pt x="219" y="126"/>
                  </a:cubicBezTo>
                  <a:cubicBezTo>
                    <a:pt x="219" y="126"/>
                    <a:pt x="218" y="126"/>
                    <a:pt x="217" y="125"/>
                  </a:cubicBezTo>
                  <a:cubicBezTo>
                    <a:pt x="218" y="126"/>
                    <a:pt x="225" y="122"/>
                    <a:pt x="226" y="123"/>
                  </a:cubicBezTo>
                  <a:cubicBezTo>
                    <a:pt x="225" y="124"/>
                    <a:pt x="225" y="124"/>
                    <a:pt x="224" y="125"/>
                  </a:cubicBezTo>
                  <a:cubicBezTo>
                    <a:pt x="224" y="125"/>
                    <a:pt x="235" y="120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4" y="115"/>
                    <a:pt x="246" y="114"/>
                    <a:pt x="248" y="113"/>
                  </a:cubicBezTo>
                  <a:cubicBezTo>
                    <a:pt x="247" y="113"/>
                    <a:pt x="247" y="114"/>
                    <a:pt x="247" y="114"/>
                  </a:cubicBezTo>
                  <a:cubicBezTo>
                    <a:pt x="249" y="113"/>
                    <a:pt x="258" y="107"/>
                    <a:pt x="266" y="102"/>
                  </a:cubicBezTo>
                  <a:cubicBezTo>
                    <a:pt x="268" y="100"/>
                    <a:pt x="288" y="83"/>
                    <a:pt x="287" y="82"/>
                  </a:cubicBezTo>
                  <a:cubicBezTo>
                    <a:pt x="287" y="82"/>
                    <a:pt x="256" y="105"/>
                    <a:pt x="255" y="105"/>
                  </a:cubicBezTo>
                  <a:cubicBezTo>
                    <a:pt x="244" y="113"/>
                    <a:pt x="230" y="116"/>
                    <a:pt x="218" y="123"/>
                  </a:cubicBezTo>
                  <a:cubicBezTo>
                    <a:pt x="209" y="129"/>
                    <a:pt x="195" y="131"/>
                    <a:pt x="185" y="133"/>
                  </a:cubicBezTo>
                  <a:cubicBezTo>
                    <a:pt x="174" y="135"/>
                    <a:pt x="161" y="137"/>
                    <a:pt x="150" y="140"/>
                  </a:cubicBezTo>
                  <a:cubicBezTo>
                    <a:pt x="133" y="145"/>
                    <a:pt x="113" y="140"/>
                    <a:pt x="96" y="144"/>
                  </a:cubicBezTo>
                  <a:cubicBezTo>
                    <a:pt x="85" y="147"/>
                    <a:pt x="68" y="143"/>
                    <a:pt x="58" y="141"/>
                  </a:cubicBezTo>
                  <a:cubicBezTo>
                    <a:pt x="47" y="138"/>
                    <a:pt x="36" y="135"/>
                    <a:pt x="27" y="128"/>
                  </a:cubicBezTo>
                  <a:cubicBezTo>
                    <a:pt x="11" y="115"/>
                    <a:pt x="23" y="90"/>
                    <a:pt x="33" y="76"/>
                  </a:cubicBezTo>
                  <a:cubicBezTo>
                    <a:pt x="42" y="64"/>
                    <a:pt x="55" y="54"/>
                    <a:pt x="68" y="46"/>
                  </a:cubicBezTo>
                  <a:cubicBezTo>
                    <a:pt x="68" y="46"/>
                    <a:pt x="67" y="46"/>
                    <a:pt x="67" y="46"/>
                  </a:cubicBezTo>
                  <a:cubicBezTo>
                    <a:pt x="68" y="45"/>
                    <a:pt x="68" y="45"/>
                    <a:pt x="69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2" y="43"/>
                    <a:pt x="75" y="42"/>
                    <a:pt x="77" y="40"/>
                  </a:cubicBezTo>
                  <a:cubicBezTo>
                    <a:pt x="86" y="35"/>
                    <a:pt x="94" y="30"/>
                    <a:pt x="103" y="26"/>
                  </a:cubicBezTo>
                  <a:cubicBezTo>
                    <a:pt x="105" y="25"/>
                    <a:pt x="120" y="16"/>
                    <a:pt x="121" y="16"/>
                  </a:cubicBezTo>
                  <a:cubicBezTo>
                    <a:pt x="114" y="16"/>
                    <a:pt x="106" y="19"/>
                    <a:pt x="99" y="22"/>
                  </a:cubicBezTo>
                  <a:cubicBezTo>
                    <a:pt x="109" y="17"/>
                    <a:pt x="117" y="13"/>
                    <a:pt x="116" y="11"/>
                  </a:cubicBezTo>
                  <a:cubicBezTo>
                    <a:pt x="115" y="9"/>
                    <a:pt x="126" y="8"/>
                    <a:pt x="124" y="6"/>
                  </a:cubicBezTo>
                  <a:cubicBezTo>
                    <a:pt x="124" y="5"/>
                    <a:pt x="122" y="3"/>
                    <a:pt x="121" y="3"/>
                  </a:cubicBezTo>
                  <a:cubicBezTo>
                    <a:pt x="122" y="2"/>
                    <a:pt x="123" y="0"/>
                    <a:pt x="123" y="0"/>
                  </a:cubicBezTo>
                  <a:cubicBezTo>
                    <a:pt x="122" y="1"/>
                    <a:pt x="118" y="2"/>
                    <a:pt x="114" y="3"/>
                  </a:cubicBezTo>
                  <a:cubicBezTo>
                    <a:pt x="115" y="3"/>
                    <a:pt x="116" y="2"/>
                    <a:pt x="116" y="2"/>
                  </a:cubicBezTo>
                  <a:cubicBezTo>
                    <a:pt x="117" y="1"/>
                    <a:pt x="116" y="1"/>
                    <a:pt x="115" y="1"/>
                  </a:cubicBezTo>
                  <a:cubicBezTo>
                    <a:pt x="107" y="2"/>
                    <a:pt x="98" y="8"/>
                    <a:pt x="91" y="11"/>
                  </a:cubicBezTo>
                  <a:cubicBezTo>
                    <a:pt x="83" y="15"/>
                    <a:pt x="69" y="20"/>
                    <a:pt x="63" y="27"/>
                  </a:cubicBezTo>
                  <a:cubicBezTo>
                    <a:pt x="64" y="27"/>
                    <a:pt x="65" y="26"/>
                    <a:pt x="66" y="26"/>
                  </a:cubicBezTo>
                  <a:cubicBezTo>
                    <a:pt x="66" y="26"/>
                    <a:pt x="61" y="29"/>
                    <a:pt x="60" y="30"/>
                  </a:cubicBezTo>
                  <a:cubicBezTo>
                    <a:pt x="60" y="29"/>
                    <a:pt x="61" y="29"/>
                    <a:pt x="61" y="29"/>
                  </a:cubicBezTo>
                  <a:cubicBezTo>
                    <a:pt x="59" y="31"/>
                    <a:pt x="47" y="37"/>
                    <a:pt x="46" y="38"/>
                  </a:cubicBezTo>
                  <a:cubicBezTo>
                    <a:pt x="39" y="44"/>
                    <a:pt x="32" y="50"/>
                    <a:pt x="26" y="57"/>
                  </a:cubicBezTo>
                  <a:cubicBezTo>
                    <a:pt x="17" y="68"/>
                    <a:pt x="8" y="80"/>
                    <a:pt x="4" y="95"/>
                  </a:cubicBezTo>
                  <a:cubicBezTo>
                    <a:pt x="0" y="109"/>
                    <a:pt x="0" y="125"/>
                    <a:pt x="11" y="137"/>
                  </a:cubicBezTo>
                  <a:cubicBezTo>
                    <a:pt x="13" y="139"/>
                    <a:pt x="29" y="151"/>
                    <a:pt x="33" y="152"/>
                  </a:cubicBezTo>
                  <a:cubicBezTo>
                    <a:pt x="42" y="161"/>
                    <a:pt x="123" y="162"/>
                    <a:pt x="134" y="160"/>
                  </a:cubicBezTo>
                  <a:cubicBezTo>
                    <a:pt x="137" y="161"/>
                    <a:pt x="144" y="155"/>
                    <a:pt x="146" y="157"/>
                  </a:cubicBezTo>
                  <a:cubicBezTo>
                    <a:pt x="145" y="158"/>
                    <a:pt x="144" y="158"/>
                    <a:pt x="143" y="158"/>
                  </a:cubicBezTo>
                  <a:cubicBezTo>
                    <a:pt x="144" y="160"/>
                    <a:pt x="149" y="158"/>
                    <a:pt x="152" y="157"/>
                  </a:cubicBezTo>
                  <a:cubicBezTo>
                    <a:pt x="158" y="158"/>
                    <a:pt x="169" y="155"/>
                    <a:pt x="173" y="154"/>
                  </a:cubicBezTo>
                  <a:cubicBezTo>
                    <a:pt x="181" y="151"/>
                    <a:pt x="190" y="149"/>
                    <a:pt x="198" y="147"/>
                  </a:cubicBezTo>
                  <a:cubicBezTo>
                    <a:pt x="201" y="147"/>
                    <a:pt x="219" y="140"/>
                    <a:pt x="228" y="137"/>
                  </a:cubicBezTo>
                  <a:cubicBezTo>
                    <a:pt x="229" y="137"/>
                    <a:pt x="229" y="137"/>
                    <a:pt x="230" y="136"/>
                  </a:cubicBezTo>
                  <a:cubicBezTo>
                    <a:pt x="230" y="136"/>
                    <a:pt x="230" y="136"/>
                    <a:pt x="230" y="136"/>
                  </a:cubicBezTo>
                  <a:cubicBezTo>
                    <a:pt x="232" y="135"/>
                    <a:pt x="233" y="135"/>
                    <a:pt x="233" y="135"/>
                  </a:cubicBezTo>
                  <a:cubicBezTo>
                    <a:pt x="234" y="137"/>
                    <a:pt x="245" y="128"/>
                    <a:pt x="246" y="128"/>
                  </a:cubicBezTo>
                  <a:cubicBezTo>
                    <a:pt x="238" y="129"/>
                    <a:pt x="229" y="135"/>
                    <a:pt x="221" y="138"/>
                  </a:cubicBezTo>
                  <a:cubicBezTo>
                    <a:pt x="211" y="141"/>
                    <a:pt x="201" y="145"/>
                    <a:pt x="191" y="147"/>
                  </a:cubicBezTo>
                  <a:cubicBezTo>
                    <a:pt x="184" y="149"/>
                    <a:pt x="180" y="150"/>
                    <a:pt x="173" y="152"/>
                  </a:cubicBezTo>
                  <a:cubicBezTo>
                    <a:pt x="172" y="152"/>
                    <a:pt x="170" y="152"/>
                    <a:pt x="168" y="152"/>
                  </a:cubicBezTo>
                  <a:cubicBezTo>
                    <a:pt x="169" y="152"/>
                    <a:pt x="169" y="152"/>
                    <a:pt x="170" y="152"/>
                  </a:cubicBezTo>
                  <a:cubicBezTo>
                    <a:pt x="169" y="152"/>
                    <a:pt x="169" y="152"/>
                    <a:pt x="168" y="152"/>
                  </a:cubicBezTo>
                  <a:cubicBezTo>
                    <a:pt x="163" y="153"/>
                    <a:pt x="158" y="153"/>
                    <a:pt x="155" y="154"/>
                  </a:cubicBezTo>
                  <a:cubicBezTo>
                    <a:pt x="150" y="155"/>
                    <a:pt x="143" y="155"/>
                    <a:pt x="139" y="155"/>
                  </a:cubicBezTo>
                  <a:cubicBezTo>
                    <a:pt x="148" y="154"/>
                    <a:pt x="158" y="153"/>
                    <a:pt x="167" y="151"/>
                  </a:cubicBezTo>
                  <a:cubicBezTo>
                    <a:pt x="202" y="143"/>
                    <a:pt x="239" y="132"/>
                    <a:pt x="269" y="111"/>
                  </a:cubicBezTo>
                  <a:cubicBezTo>
                    <a:pt x="280" y="103"/>
                    <a:pt x="293" y="94"/>
                    <a:pt x="301" y="83"/>
                  </a:cubicBezTo>
                  <a:cubicBezTo>
                    <a:pt x="305" y="76"/>
                    <a:pt x="307" y="71"/>
                    <a:pt x="309" y="64"/>
                  </a:cubicBezTo>
                  <a:cubicBezTo>
                    <a:pt x="310" y="60"/>
                    <a:pt x="311" y="56"/>
                    <a:pt x="312" y="55"/>
                  </a:cubicBezTo>
                  <a:cubicBezTo>
                    <a:pt x="313" y="54"/>
                    <a:pt x="310" y="45"/>
                    <a:pt x="309" y="44"/>
                  </a:cubicBezTo>
                  <a:cubicBezTo>
                    <a:pt x="305" y="33"/>
                    <a:pt x="294" y="26"/>
                    <a:pt x="284" y="22"/>
                  </a:cubicBezTo>
                  <a:close/>
                  <a:moveTo>
                    <a:pt x="121" y="45"/>
                  </a:moveTo>
                  <a:cubicBezTo>
                    <a:pt x="122" y="45"/>
                    <a:pt x="122" y="45"/>
                    <a:pt x="123" y="44"/>
                  </a:cubicBezTo>
                  <a:cubicBezTo>
                    <a:pt x="122" y="45"/>
                    <a:pt x="122" y="45"/>
                    <a:pt x="121" y="45"/>
                  </a:cubicBezTo>
                  <a:close/>
                  <a:moveTo>
                    <a:pt x="154" y="33"/>
                  </a:moveTo>
                  <a:cubicBezTo>
                    <a:pt x="154" y="34"/>
                    <a:pt x="153" y="34"/>
                    <a:pt x="152" y="34"/>
                  </a:cubicBezTo>
                  <a:cubicBezTo>
                    <a:pt x="153" y="34"/>
                    <a:pt x="154" y="33"/>
                    <a:pt x="154" y="33"/>
                  </a:cubicBezTo>
                  <a:close/>
                  <a:moveTo>
                    <a:pt x="142" y="34"/>
                  </a:moveTo>
                  <a:cubicBezTo>
                    <a:pt x="143" y="34"/>
                    <a:pt x="144" y="34"/>
                    <a:pt x="145" y="34"/>
                  </a:cubicBezTo>
                  <a:cubicBezTo>
                    <a:pt x="145" y="35"/>
                    <a:pt x="142" y="35"/>
                    <a:pt x="142" y="34"/>
                  </a:cubicBezTo>
                  <a:close/>
                  <a:moveTo>
                    <a:pt x="144" y="37"/>
                  </a:moveTo>
                  <a:cubicBezTo>
                    <a:pt x="144" y="36"/>
                    <a:pt x="145" y="36"/>
                    <a:pt x="146" y="36"/>
                  </a:cubicBezTo>
                  <a:cubicBezTo>
                    <a:pt x="145" y="37"/>
                    <a:pt x="145" y="37"/>
                    <a:pt x="144" y="37"/>
                  </a:cubicBezTo>
                  <a:close/>
                  <a:moveTo>
                    <a:pt x="152" y="37"/>
                  </a:moveTo>
                  <a:cubicBezTo>
                    <a:pt x="153" y="36"/>
                    <a:pt x="155" y="35"/>
                    <a:pt x="156" y="35"/>
                  </a:cubicBezTo>
                  <a:cubicBezTo>
                    <a:pt x="156" y="35"/>
                    <a:pt x="152" y="37"/>
                    <a:pt x="152" y="37"/>
                  </a:cubicBezTo>
                  <a:close/>
                  <a:moveTo>
                    <a:pt x="166" y="29"/>
                  </a:moveTo>
                  <a:cubicBezTo>
                    <a:pt x="166" y="28"/>
                    <a:pt x="167" y="31"/>
                    <a:pt x="166" y="29"/>
                  </a:cubicBezTo>
                  <a:close/>
                  <a:moveTo>
                    <a:pt x="168" y="28"/>
                  </a:moveTo>
                  <a:cubicBezTo>
                    <a:pt x="167" y="27"/>
                    <a:pt x="168" y="28"/>
                    <a:pt x="168" y="28"/>
                  </a:cubicBezTo>
                  <a:close/>
                  <a:moveTo>
                    <a:pt x="169" y="32"/>
                  </a:moveTo>
                  <a:cubicBezTo>
                    <a:pt x="169" y="31"/>
                    <a:pt x="172" y="31"/>
                    <a:pt x="172" y="31"/>
                  </a:cubicBezTo>
                  <a:cubicBezTo>
                    <a:pt x="171" y="32"/>
                    <a:pt x="170" y="32"/>
                    <a:pt x="169" y="32"/>
                  </a:cubicBezTo>
                  <a:close/>
                  <a:moveTo>
                    <a:pt x="179" y="26"/>
                  </a:moveTo>
                  <a:cubicBezTo>
                    <a:pt x="179" y="26"/>
                    <a:pt x="183" y="24"/>
                    <a:pt x="184" y="25"/>
                  </a:cubicBezTo>
                  <a:cubicBezTo>
                    <a:pt x="184" y="27"/>
                    <a:pt x="179" y="26"/>
                    <a:pt x="179" y="26"/>
                  </a:cubicBezTo>
                  <a:close/>
                  <a:moveTo>
                    <a:pt x="191" y="24"/>
                  </a:moveTo>
                  <a:cubicBezTo>
                    <a:pt x="190" y="24"/>
                    <a:pt x="195" y="23"/>
                    <a:pt x="196" y="23"/>
                  </a:cubicBezTo>
                  <a:cubicBezTo>
                    <a:pt x="195" y="23"/>
                    <a:pt x="191" y="25"/>
                    <a:pt x="191" y="24"/>
                  </a:cubicBezTo>
                  <a:close/>
                  <a:moveTo>
                    <a:pt x="201" y="22"/>
                  </a:moveTo>
                  <a:cubicBezTo>
                    <a:pt x="200" y="22"/>
                    <a:pt x="199" y="23"/>
                    <a:pt x="198" y="22"/>
                  </a:cubicBezTo>
                  <a:cubicBezTo>
                    <a:pt x="197" y="22"/>
                    <a:pt x="202" y="22"/>
                    <a:pt x="201" y="22"/>
                  </a:cubicBezTo>
                  <a:close/>
                  <a:moveTo>
                    <a:pt x="203" y="22"/>
                  </a:moveTo>
                  <a:cubicBezTo>
                    <a:pt x="204" y="21"/>
                    <a:pt x="212" y="20"/>
                    <a:pt x="212" y="20"/>
                  </a:cubicBezTo>
                  <a:cubicBezTo>
                    <a:pt x="213" y="22"/>
                    <a:pt x="204" y="21"/>
                    <a:pt x="203" y="22"/>
                  </a:cubicBezTo>
                  <a:close/>
                  <a:moveTo>
                    <a:pt x="223" y="16"/>
                  </a:moveTo>
                  <a:cubicBezTo>
                    <a:pt x="223" y="15"/>
                    <a:pt x="223" y="17"/>
                    <a:pt x="223" y="16"/>
                  </a:cubicBezTo>
                  <a:close/>
                  <a:moveTo>
                    <a:pt x="215" y="22"/>
                  </a:moveTo>
                  <a:cubicBezTo>
                    <a:pt x="211" y="21"/>
                    <a:pt x="218" y="21"/>
                    <a:pt x="218" y="21"/>
                  </a:cubicBezTo>
                  <a:cubicBezTo>
                    <a:pt x="217" y="22"/>
                    <a:pt x="216" y="22"/>
                    <a:pt x="215" y="22"/>
                  </a:cubicBezTo>
                  <a:close/>
                  <a:moveTo>
                    <a:pt x="233" y="19"/>
                  </a:moveTo>
                  <a:cubicBezTo>
                    <a:pt x="233" y="19"/>
                    <a:pt x="233" y="20"/>
                    <a:pt x="234" y="20"/>
                  </a:cubicBezTo>
                  <a:cubicBezTo>
                    <a:pt x="234" y="20"/>
                    <a:pt x="215" y="20"/>
                    <a:pt x="215" y="20"/>
                  </a:cubicBezTo>
                  <a:cubicBezTo>
                    <a:pt x="217" y="20"/>
                    <a:pt x="242" y="17"/>
                    <a:pt x="242" y="18"/>
                  </a:cubicBezTo>
                  <a:cubicBezTo>
                    <a:pt x="242" y="16"/>
                    <a:pt x="247" y="18"/>
                    <a:pt x="248" y="18"/>
                  </a:cubicBezTo>
                  <a:cubicBezTo>
                    <a:pt x="247" y="17"/>
                    <a:pt x="235" y="18"/>
                    <a:pt x="233" y="19"/>
                  </a:cubicBezTo>
                  <a:close/>
                  <a:moveTo>
                    <a:pt x="298" y="30"/>
                  </a:moveTo>
                  <a:cubicBezTo>
                    <a:pt x="298" y="31"/>
                    <a:pt x="297" y="31"/>
                    <a:pt x="297" y="29"/>
                  </a:cubicBezTo>
                  <a:cubicBezTo>
                    <a:pt x="295" y="27"/>
                    <a:pt x="298" y="31"/>
                    <a:pt x="298" y="30"/>
                  </a:cubicBezTo>
                  <a:close/>
                  <a:moveTo>
                    <a:pt x="274" y="24"/>
                  </a:moveTo>
                  <a:cubicBezTo>
                    <a:pt x="273" y="25"/>
                    <a:pt x="264" y="22"/>
                    <a:pt x="264" y="22"/>
                  </a:cubicBezTo>
                  <a:cubicBezTo>
                    <a:pt x="264" y="21"/>
                    <a:pt x="275" y="24"/>
                    <a:pt x="274" y="24"/>
                  </a:cubicBezTo>
                  <a:close/>
                  <a:moveTo>
                    <a:pt x="277" y="20"/>
                  </a:moveTo>
                  <a:cubicBezTo>
                    <a:pt x="276" y="20"/>
                    <a:pt x="275" y="20"/>
                    <a:pt x="275" y="20"/>
                  </a:cubicBezTo>
                  <a:cubicBezTo>
                    <a:pt x="275" y="19"/>
                    <a:pt x="277" y="20"/>
                    <a:pt x="277" y="20"/>
                  </a:cubicBezTo>
                  <a:close/>
                  <a:moveTo>
                    <a:pt x="283" y="25"/>
                  </a:moveTo>
                  <a:cubicBezTo>
                    <a:pt x="284" y="25"/>
                    <a:pt x="285" y="26"/>
                    <a:pt x="286" y="26"/>
                  </a:cubicBezTo>
                  <a:cubicBezTo>
                    <a:pt x="286" y="26"/>
                    <a:pt x="290" y="29"/>
                    <a:pt x="291" y="29"/>
                  </a:cubicBezTo>
                  <a:cubicBezTo>
                    <a:pt x="289" y="29"/>
                    <a:pt x="284" y="27"/>
                    <a:pt x="283" y="25"/>
                  </a:cubicBezTo>
                  <a:close/>
                  <a:moveTo>
                    <a:pt x="296" y="35"/>
                  </a:moveTo>
                  <a:cubicBezTo>
                    <a:pt x="297" y="35"/>
                    <a:pt x="297" y="36"/>
                    <a:pt x="297" y="37"/>
                  </a:cubicBezTo>
                  <a:cubicBezTo>
                    <a:pt x="297" y="36"/>
                    <a:pt x="295" y="36"/>
                    <a:pt x="296" y="35"/>
                  </a:cubicBezTo>
                  <a:close/>
                  <a:moveTo>
                    <a:pt x="295" y="33"/>
                  </a:moveTo>
                  <a:cubicBezTo>
                    <a:pt x="294" y="32"/>
                    <a:pt x="298" y="35"/>
                    <a:pt x="299" y="36"/>
                  </a:cubicBezTo>
                  <a:cubicBezTo>
                    <a:pt x="298" y="34"/>
                    <a:pt x="296" y="34"/>
                    <a:pt x="295" y="33"/>
                  </a:cubicBezTo>
                  <a:close/>
                  <a:moveTo>
                    <a:pt x="235" y="119"/>
                  </a:moveTo>
                  <a:cubicBezTo>
                    <a:pt x="235" y="119"/>
                    <a:pt x="234" y="120"/>
                    <a:pt x="233" y="120"/>
                  </a:cubicBezTo>
                  <a:cubicBezTo>
                    <a:pt x="233" y="121"/>
                    <a:pt x="232" y="121"/>
                    <a:pt x="231" y="121"/>
                  </a:cubicBezTo>
                  <a:cubicBezTo>
                    <a:pt x="229" y="121"/>
                    <a:pt x="237" y="118"/>
                    <a:pt x="235" y="119"/>
                  </a:cubicBezTo>
                  <a:close/>
                  <a:moveTo>
                    <a:pt x="228" y="120"/>
                  </a:moveTo>
                  <a:cubicBezTo>
                    <a:pt x="228" y="121"/>
                    <a:pt x="227" y="121"/>
                    <a:pt x="226" y="121"/>
                  </a:cubicBezTo>
                  <a:cubicBezTo>
                    <a:pt x="227" y="121"/>
                    <a:pt x="227" y="120"/>
                    <a:pt x="228" y="120"/>
                  </a:cubicBezTo>
                  <a:close/>
                  <a:moveTo>
                    <a:pt x="229" y="121"/>
                  </a:moveTo>
                  <a:cubicBezTo>
                    <a:pt x="230" y="123"/>
                    <a:pt x="226" y="122"/>
                    <a:pt x="226" y="122"/>
                  </a:cubicBezTo>
                  <a:cubicBezTo>
                    <a:pt x="227" y="122"/>
                    <a:pt x="228" y="121"/>
                    <a:pt x="229" y="121"/>
                  </a:cubicBezTo>
                  <a:close/>
                  <a:moveTo>
                    <a:pt x="209" y="129"/>
                  </a:moveTo>
                  <a:cubicBezTo>
                    <a:pt x="210" y="129"/>
                    <a:pt x="205" y="130"/>
                    <a:pt x="205" y="130"/>
                  </a:cubicBezTo>
                  <a:cubicBezTo>
                    <a:pt x="207" y="127"/>
                    <a:pt x="210" y="129"/>
                    <a:pt x="209" y="129"/>
                  </a:cubicBezTo>
                  <a:close/>
                  <a:moveTo>
                    <a:pt x="159" y="142"/>
                  </a:moveTo>
                  <a:cubicBezTo>
                    <a:pt x="158" y="142"/>
                    <a:pt x="150" y="144"/>
                    <a:pt x="150" y="143"/>
                  </a:cubicBezTo>
                  <a:cubicBezTo>
                    <a:pt x="150" y="142"/>
                    <a:pt x="164" y="141"/>
                    <a:pt x="159" y="142"/>
                  </a:cubicBezTo>
                  <a:close/>
                  <a:moveTo>
                    <a:pt x="138" y="145"/>
                  </a:moveTo>
                  <a:cubicBezTo>
                    <a:pt x="135" y="145"/>
                    <a:pt x="133" y="145"/>
                    <a:pt x="130" y="146"/>
                  </a:cubicBezTo>
                  <a:cubicBezTo>
                    <a:pt x="133" y="145"/>
                    <a:pt x="136" y="145"/>
                    <a:pt x="138" y="145"/>
                  </a:cubicBezTo>
                  <a:close/>
                  <a:moveTo>
                    <a:pt x="117" y="146"/>
                  </a:moveTo>
                  <a:cubicBezTo>
                    <a:pt x="116" y="146"/>
                    <a:pt x="115" y="146"/>
                    <a:pt x="115" y="146"/>
                  </a:cubicBezTo>
                  <a:cubicBezTo>
                    <a:pt x="115" y="146"/>
                    <a:pt x="116" y="146"/>
                    <a:pt x="117" y="146"/>
                  </a:cubicBezTo>
                  <a:close/>
                  <a:moveTo>
                    <a:pt x="100" y="146"/>
                  </a:moveTo>
                  <a:cubicBezTo>
                    <a:pt x="101" y="146"/>
                    <a:pt x="102" y="146"/>
                    <a:pt x="103" y="146"/>
                  </a:cubicBezTo>
                  <a:cubicBezTo>
                    <a:pt x="103" y="147"/>
                    <a:pt x="100" y="146"/>
                    <a:pt x="100" y="146"/>
                  </a:cubicBezTo>
                  <a:close/>
                  <a:moveTo>
                    <a:pt x="93" y="147"/>
                  </a:moveTo>
                  <a:cubicBezTo>
                    <a:pt x="93" y="147"/>
                    <a:pt x="92" y="147"/>
                    <a:pt x="91" y="147"/>
                  </a:cubicBezTo>
                  <a:cubicBezTo>
                    <a:pt x="92" y="146"/>
                    <a:pt x="93" y="146"/>
                    <a:pt x="93" y="147"/>
                  </a:cubicBezTo>
                  <a:close/>
                  <a:moveTo>
                    <a:pt x="71" y="146"/>
                  </a:moveTo>
                  <a:cubicBezTo>
                    <a:pt x="70" y="146"/>
                    <a:pt x="69" y="146"/>
                    <a:pt x="68" y="146"/>
                  </a:cubicBezTo>
                  <a:cubicBezTo>
                    <a:pt x="69" y="145"/>
                    <a:pt x="70" y="145"/>
                    <a:pt x="71" y="146"/>
                  </a:cubicBezTo>
                  <a:close/>
                  <a:moveTo>
                    <a:pt x="113" y="19"/>
                  </a:moveTo>
                  <a:cubicBezTo>
                    <a:pt x="113" y="19"/>
                    <a:pt x="108" y="21"/>
                    <a:pt x="108" y="21"/>
                  </a:cubicBezTo>
                  <a:cubicBezTo>
                    <a:pt x="107" y="19"/>
                    <a:pt x="113" y="19"/>
                    <a:pt x="113" y="19"/>
                  </a:cubicBezTo>
                  <a:close/>
                  <a:moveTo>
                    <a:pt x="90" y="29"/>
                  </a:moveTo>
                  <a:cubicBezTo>
                    <a:pt x="91" y="28"/>
                    <a:pt x="95" y="28"/>
                    <a:pt x="95" y="27"/>
                  </a:cubicBezTo>
                  <a:cubicBezTo>
                    <a:pt x="95" y="27"/>
                    <a:pt x="89" y="30"/>
                    <a:pt x="90" y="29"/>
                  </a:cubicBezTo>
                  <a:close/>
                  <a:moveTo>
                    <a:pt x="106" y="6"/>
                  </a:moveTo>
                  <a:cubicBezTo>
                    <a:pt x="99" y="8"/>
                    <a:pt x="92" y="12"/>
                    <a:pt x="92" y="13"/>
                  </a:cubicBezTo>
                  <a:cubicBezTo>
                    <a:pt x="93" y="10"/>
                    <a:pt x="100" y="8"/>
                    <a:pt x="106" y="6"/>
                  </a:cubicBezTo>
                  <a:close/>
                  <a:moveTo>
                    <a:pt x="89" y="15"/>
                  </a:moveTo>
                  <a:cubicBezTo>
                    <a:pt x="88" y="16"/>
                    <a:pt x="86" y="17"/>
                    <a:pt x="85" y="17"/>
                  </a:cubicBezTo>
                  <a:cubicBezTo>
                    <a:pt x="85" y="15"/>
                    <a:pt x="89" y="15"/>
                    <a:pt x="89" y="15"/>
                  </a:cubicBezTo>
                  <a:close/>
                  <a:moveTo>
                    <a:pt x="83" y="18"/>
                  </a:moveTo>
                  <a:cubicBezTo>
                    <a:pt x="83" y="18"/>
                    <a:pt x="79" y="21"/>
                    <a:pt x="79" y="20"/>
                  </a:cubicBezTo>
                  <a:cubicBezTo>
                    <a:pt x="78" y="20"/>
                    <a:pt x="83" y="18"/>
                    <a:pt x="83" y="18"/>
                  </a:cubicBezTo>
                  <a:close/>
                  <a:moveTo>
                    <a:pt x="92" y="25"/>
                  </a:moveTo>
                  <a:cubicBezTo>
                    <a:pt x="90" y="26"/>
                    <a:pt x="89" y="27"/>
                    <a:pt x="88" y="28"/>
                  </a:cubicBezTo>
                  <a:cubicBezTo>
                    <a:pt x="85" y="29"/>
                    <a:pt x="81" y="31"/>
                    <a:pt x="77" y="33"/>
                  </a:cubicBezTo>
                  <a:cubicBezTo>
                    <a:pt x="82" y="31"/>
                    <a:pt x="87" y="28"/>
                    <a:pt x="92" y="25"/>
                  </a:cubicBezTo>
                  <a:close/>
                  <a:moveTo>
                    <a:pt x="69" y="26"/>
                  </a:moveTo>
                  <a:cubicBezTo>
                    <a:pt x="70" y="25"/>
                    <a:pt x="72" y="23"/>
                    <a:pt x="74" y="22"/>
                  </a:cubicBezTo>
                  <a:cubicBezTo>
                    <a:pt x="71" y="24"/>
                    <a:pt x="67" y="28"/>
                    <a:pt x="64" y="29"/>
                  </a:cubicBezTo>
                  <a:cubicBezTo>
                    <a:pt x="65" y="29"/>
                    <a:pt x="69" y="26"/>
                    <a:pt x="69" y="26"/>
                  </a:cubicBezTo>
                  <a:close/>
                  <a:moveTo>
                    <a:pt x="58" y="36"/>
                  </a:moveTo>
                  <a:cubicBezTo>
                    <a:pt x="57" y="37"/>
                    <a:pt x="55" y="37"/>
                    <a:pt x="54" y="38"/>
                  </a:cubicBezTo>
                  <a:cubicBezTo>
                    <a:pt x="55" y="37"/>
                    <a:pt x="57" y="36"/>
                    <a:pt x="58" y="36"/>
                  </a:cubicBezTo>
                  <a:close/>
                  <a:moveTo>
                    <a:pt x="29" y="60"/>
                  </a:moveTo>
                  <a:cubicBezTo>
                    <a:pt x="30" y="58"/>
                    <a:pt x="31" y="57"/>
                    <a:pt x="32" y="57"/>
                  </a:cubicBezTo>
                  <a:cubicBezTo>
                    <a:pt x="32" y="57"/>
                    <a:pt x="28" y="61"/>
                    <a:pt x="29" y="60"/>
                  </a:cubicBezTo>
                  <a:close/>
                  <a:moveTo>
                    <a:pt x="23" y="67"/>
                  </a:moveTo>
                  <a:cubicBezTo>
                    <a:pt x="21" y="70"/>
                    <a:pt x="16" y="78"/>
                    <a:pt x="16" y="78"/>
                  </a:cubicBezTo>
                  <a:cubicBezTo>
                    <a:pt x="17" y="74"/>
                    <a:pt x="21" y="71"/>
                    <a:pt x="23" y="67"/>
                  </a:cubicBezTo>
                  <a:close/>
                  <a:moveTo>
                    <a:pt x="12" y="82"/>
                  </a:moveTo>
                  <a:cubicBezTo>
                    <a:pt x="12" y="80"/>
                    <a:pt x="13" y="79"/>
                    <a:pt x="14" y="78"/>
                  </a:cubicBezTo>
                  <a:cubicBezTo>
                    <a:pt x="14" y="79"/>
                    <a:pt x="11" y="84"/>
                    <a:pt x="12" y="82"/>
                  </a:cubicBezTo>
                  <a:close/>
                  <a:moveTo>
                    <a:pt x="28" y="149"/>
                  </a:moveTo>
                  <a:cubicBezTo>
                    <a:pt x="25" y="148"/>
                    <a:pt x="9" y="131"/>
                    <a:pt x="7" y="126"/>
                  </a:cubicBezTo>
                  <a:cubicBezTo>
                    <a:pt x="7" y="127"/>
                    <a:pt x="7" y="127"/>
                    <a:pt x="7" y="128"/>
                  </a:cubicBezTo>
                  <a:cubicBezTo>
                    <a:pt x="4" y="126"/>
                    <a:pt x="5" y="112"/>
                    <a:pt x="5" y="109"/>
                  </a:cubicBezTo>
                  <a:cubicBezTo>
                    <a:pt x="6" y="99"/>
                    <a:pt x="11" y="91"/>
                    <a:pt x="14" y="82"/>
                  </a:cubicBezTo>
                  <a:cubicBezTo>
                    <a:pt x="14" y="87"/>
                    <a:pt x="9" y="95"/>
                    <a:pt x="8" y="99"/>
                  </a:cubicBezTo>
                  <a:cubicBezTo>
                    <a:pt x="5" y="108"/>
                    <a:pt x="5" y="118"/>
                    <a:pt x="9" y="126"/>
                  </a:cubicBezTo>
                  <a:cubicBezTo>
                    <a:pt x="14" y="136"/>
                    <a:pt x="22" y="142"/>
                    <a:pt x="32" y="147"/>
                  </a:cubicBezTo>
                  <a:cubicBezTo>
                    <a:pt x="27" y="145"/>
                    <a:pt x="23" y="143"/>
                    <a:pt x="23" y="143"/>
                  </a:cubicBezTo>
                  <a:cubicBezTo>
                    <a:pt x="25" y="144"/>
                    <a:pt x="32" y="148"/>
                    <a:pt x="33" y="149"/>
                  </a:cubicBezTo>
                  <a:cubicBezTo>
                    <a:pt x="33" y="148"/>
                    <a:pt x="27" y="149"/>
                    <a:pt x="28" y="149"/>
                  </a:cubicBezTo>
                  <a:close/>
                  <a:moveTo>
                    <a:pt x="37" y="150"/>
                  </a:moveTo>
                  <a:cubicBezTo>
                    <a:pt x="37" y="150"/>
                    <a:pt x="42" y="152"/>
                    <a:pt x="41" y="153"/>
                  </a:cubicBezTo>
                  <a:cubicBezTo>
                    <a:pt x="41" y="153"/>
                    <a:pt x="37" y="151"/>
                    <a:pt x="37" y="150"/>
                  </a:cubicBezTo>
                  <a:close/>
                  <a:moveTo>
                    <a:pt x="49" y="156"/>
                  </a:moveTo>
                  <a:cubicBezTo>
                    <a:pt x="48" y="156"/>
                    <a:pt x="47" y="155"/>
                    <a:pt x="46" y="155"/>
                  </a:cubicBezTo>
                  <a:cubicBezTo>
                    <a:pt x="44" y="154"/>
                    <a:pt x="52" y="154"/>
                    <a:pt x="49" y="156"/>
                  </a:cubicBezTo>
                  <a:close/>
                  <a:moveTo>
                    <a:pt x="54" y="155"/>
                  </a:moveTo>
                  <a:cubicBezTo>
                    <a:pt x="55" y="155"/>
                    <a:pt x="56" y="155"/>
                    <a:pt x="57" y="156"/>
                  </a:cubicBezTo>
                  <a:cubicBezTo>
                    <a:pt x="56" y="156"/>
                    <a:pt x="55" y="156"/>
                    <a:pt x="54" y="155"/>
                  </a:cubicBezTo>
                  <a:close/>
                  <a:moveTo>
                    <a:pt x="78" y="158"/>
                  </a:moveTo>
                  <a:cubicBezTo>
                    <a:pt x="79" y="158"/>
                    <a:pt x="80" y="158"/>
                    <a:pt x="82" y="158"/>
                  </a:cubicBezTo>
                  <a:cubicBezTo>
                    <a:pt x="80" y="159"/>
                    <a:pt x="79" y="158"/>
                    <a:pt x="78" y="158"/>
                  </a:cubicBezTo>
                  <a:close/>
                  <a:moveTo>
                    <a:pt x="70" y="158"/>
                  </a:moveTo>
                  <a:cubicBezTo>
                    <a:pt x="67" y="159"/>
                    <a:pt x="54" y="155"/>
                    <a:pt x="42" y="150"/>
                  </a:cubicBezTo>
                  <a:cubicBezTo>
                    <a:pt x="45" y="151"/>
                    <a:pt x="48" y="152"/>
                    <a:pt x="51" y="153"/>
                  </a:cubicBezTo>
                  <a:cubicBezTo>
                    <a:pt x="61" y="155"/>
                    <a:pt x="72" y="157"/>
                    <a:pt x="84" y="157"/>
                  </a:cubicBezTo>
                  <a:cubicBezTo>
                    <a:pt x="79" y="157"/>
                    <a:pt x="73" y="158"/>
                    <a:pt x="70" y="158"/>
                  </a:cubicBezTo>
                  <a:close/>
                  <a:moveTo>
                    <a:pt x="103" y="160"/>
                  </a:moveTo>
                  <a:cubicBezTo>
                    <a:pt x="104" y="160"/>
                    <a:pt x="105" y="160"/>
                    <a:pt x="105" y="160"/>
                  </a:cubicBezTo>
                  <a:cubicBezTo>
                    <a:pt x="107" y="161"/>
                    <a:pt x="103" y="160"/>
                    <a:pt x="103" y="160"/>
                  </a:cubicBezTo>
                  <a:close/>
                  <a:moveTo>
                    <a:pt x="113" y="160"/>
                  </a:moveTo>
                  <a:cubicBezTo>
                    <a:pt x="114" y="160"/>
                    <a:pt x="115" y="160"/>
                    <a:pt x="116" y="160"/>
                  </a:cubicBezTo>
                  <a:cubicBezTo>
                    <a:pt x="116" y="161"/>
                    <a:pt x="113" y="160"/>
                    <a:pt x="113" y="160"/>
                  </a:cubicBezTo>
                  <a:close/>
                  <a:moveTo>
                    <a:pt x="116" y="158"/>
                  </a:moveTo>
                  <a:cubicBezTo>
                    <a:pt x="116" y="158"/>
                    <a:pt x="127" y="158"/>
                    <a:pt x="127" y="157"/>
                  </a:cubicBezTo>
                  <a:cubicBezTo>
                    <a:pt x="127" y="157"/>
                    <a:pt x="114" y="158"/>
                    <a:pt x="113" y="158"/>
                  </a:cubicBezTo>
                  <a:cubicBezTo>
                    <a:pt x="113" y="158"/>
                    <a:pt x="114" y="159"/>
                    <a:pt x="114" y="159"/>
                  </a:cubicBezTo>
                  <a:cubicBezTo>
                    <a:pt x="112" y="159"/>
                    <a:pt x="85" y="160"/>
                    <a:pt x="85" y="158"/>
                  </a:cubicBezTo>
                  <a:cubicBezTo>
                    <a:pt x="85" y="159"/>
                    <a:pt x="89" y="158"/>
                    <a:pt x="89" y="158"/>
                  </a:cubicBezTo>
                  <a:cubicBezTo>
                    <a:pt x="89" y="158"/>
                    <a:pt x="88" y="158"/>
                    <a:pt x="87" y="158"/>
                  </a:cubicBezTo>
                  <a:cubicBezTo>
                    <a:pt x="89" y="158"/>
                    <a:pt x="91" y="158"/>
                    <a:pt x="92" y="158"/>
                  </a:cubicBezTo>
                  <a:cubicBezTo>
                    <a:pt x="92" y="158"/>
                    <a:pt x="92" y="158"/>
                    <a:pt x="91" y="158"/>
                  </a:cubicBezTo>
                  <a:cubicBezTo>
                    <a:pt x="91" y="158"/>
                    <a:pt x="92" y="158"/>
                    <a:pt x="92" y="158"/>
                  </a:cubicBezTo>
                  <a:cubicBezTo>
                    <a:pt x="105" y="158"/>
                    <a:pt x="119" y="158"/>
                    <a:pt x="132" y="156"/>
                  </a:cubicBezTo>
                  <a:cubicBezTo>
                    <a:pt x="131" y="156"/>
                    <a:pt x="131" y="156"/>
                    <a:pt x="131" y="157"/>
                  </a:cubicBezTo>
                  <a:cubicBezTo>
                    <a:pt x="131" y="157"/>
                    <a:pt x="133" y="157"/>
                    <a:pt x="134" y="157"/>
                  </a:cubicBezTo>
                  <a:cubicBezTo>
                    <a:pt x="129" y="158"/>
                    <a:pt x="116" y="160"/>
                    <a:pt x="116" y="158"/>
                  </a:cubicBezTo>
                  <a:close/>
                  <a:moveTo>
                    <a:pt x="222" y="138"/>
                  </a:moveTo>
                  <a:cubicBezTo>
                    <a:pt x="222" y="138"/>
                    <a:pt x="221" y="138"/>
                    <a:pt x="222" y="138"/>
                  </a:cubicBezTo>
                  <a:close/>
                  <a:moveTo>
                    <a:pt x="219" y="140"/>
                  </a:moveTo>
                  <a:cubicBezTo>
                    <a:pt x="219" y="141"/>
                    <a:pt x="219" y="138"/>
                    <a:pt x="219" y="140"/>
                  </a:cubicBezTo>
                  <a:close/>
                  <a:moveTo>
                    <a:pt x="214" y="141"/>
                  </a:moveTo>
                  <a:cubicBezTo>
                    <a:pt x="217" y="141"/>
                    <a:pt x="211" y="142"/>
                    <a:pt x="211" y="142"/>
                  </a:cubicBezTo>
                  <a:cubicBezTo>
                    <a:pt x="212" y="141"/>
                    <a:pt x="213" y="141"/>
                    <a:pt x="214" y="141"/>
                  </a:cubicBezTo>
                  <a:close/>
                  <a:moveTo>
                    <a:pt x="189" y="149"/>
                  </a:moveTo>
                  <a:cubicBezTo>
                    <a:pt x="189" y="149"/>
                    <a:pt x="188" y="150"/>
                    <a:pt x="187" y="150"/>
                  </a:cubicBezTo>
                  <a:cubicBezTo>
                    <a:pt x="188" y="149"/>
                    <a:pt x="188" y="149"/>
                    <a:pt x="189" y="149"/>
                  </a:cubicBezTo>
                  <a:close/>
                  <a:moveTo>
                    <a:pt x="164" y="153"/>
                  </a:moveTo>
                  <a:cubicBezTo>
                    <a:pt x="161" y="154"/>
                    <a:pt x="158" y="154"/>
                    <a:pt x="155" y="154"/>
                  </a:cubicBezTo>
                  <a:cubicBezTo>
                    <a:pt x="157" y="153"/>
                    <a:pt x="161" y="153"/>
                    <a:pt x="164" y="153"/>
                  </a:cubicBezTo>
                  <a:close/>
                  <a:moveTo>
                    <a:pt x="155" y="157"/>
                  </a:moveTo>
                  <a:cubicBezTo>
                    <a:pt x="154" y="157"/>
                    <a:pt x="154" y="157"/>
                    <a:pt x="153" y="157"/>
                  </a:cubicBezTo>
                  <a:cubicBezTo>
                    <a:pt x="154" y="157"/>
                    <a:pt x="155" y="157"/>
                    <a:pt x="155" y="157"/>
                  </a:cubicBezTo>
                  <a:close/>
                  <a:moveTo>
                    <a:pt x="150" y="156"/>
                  </a:moveTo>
                  <a:cubicBezTo>
                    <a:pt x="148" y="156"/>
                    <a:pt x="145" y="157"/>
                    <a:pt x="144" y="156"/>
                  </a:cubicBezTo>
                  <a:cubicBezTo>
                    <a:pt x="143" y="156"/>
                    <a:pt x="153" y="155"/>
                    <a:pt x="150" y="156"/>
                  </a:cubicBezTo>
                  <a:close/>
                  <a:moveTo>
                    <a:pt x="274" y="107"/>
                  </a:moveTo>
                  <a:cubicBezTo>
                    <a:pt x="274" y="108"/>
                    <a:pt x="273" y="108"/>
                    <a:pt x="272" y="108"/>
                  </a:cubicBezTo>
                  <a:cubicBezTo>
                    <a:pt x="272" y="108"/>
                    <a:pt x="275" y="105"/>
                    <a:pt x="274" y="107"/>
                  </a:cubicBezTo>
                  <a:close/>
                  <a:moveTo>
                    <a:pt x="290" y="91"/>
                  </a:moveTo>
                  <a:cubicBezTo>
                    <a:pt x="290" y="90"/>
                    <a:pt x="290" y="90"/>
                    <a:pt x="291" y="90"/>
                  </a:cubicBezTo>
                  <a:cubicBezTo>
                    <a:pt x="291" y="90"/>
                    <a:pt x="290" y="91"/>
                    <a:pt x="290" y="91"/>
                  </a:cubicBezTo>
                  <a:close/>
                  <a:moveTo>
                    <a:pt x="293" y="85"/>
                  </a:moveTo>
                  <a:cubicBezTo>
                    <a:pt x="293" y="84"/>
                    <a:pt x="294" y="84"/>
                    <a:pt x="295" y="84"/>
                  </a:cubicBezTo>
                  <a:cubicBezTo>
                    <a:pt x="296" y="85"/>
                    <a:pt x="293" y="86"/>
                    <a:pt x="293" y="85"/>
                  </a:cubicBezTo>
                  <a:close/>
                  <a:moveTo>
                    <a:pt x="294" y="89"/>
                  </a:moveTo>
                  <a:cubicBezTo>
                    <a:pt x="294" y="88"/>
                    <a:pt x="294" y="88"/>
                    <a:pt x="295" y="87"/>
                  </a:cubicBezTo>
                  <a:cubicBezTo>
                    <a:pt x="295" y="88"/>
                    <a:pt x="294" y="89"/>
                    <a:pt x="294" y="89"/>
                  </a:cubicBezTo>
                  <a:close/>
                  <a:moveTo>
                    <a:pt x="295" y="81"/>
                  </a:moveTo>
                  <a:cubicBezTo>
                    <a:pt x="296" y="80"/>
                    <a:pt x="298" y="77"/>
                    <a:pt x="298" y="78"/>
                  </a:cubicBezTo>
                  <a:cubicBezTo>
                    <a:pt x="299" y="79"/>
                    <a:pt x="296" y="80"/>
                    <a:pt x="295" y="81"/>
                  </a:cubicBezTo>
                  <a:close/>
                  <a:moveTo>
                    <a:pt x="299" y="77"/>
                  </a:moveTo>
                  <a:cubicBezTo>
                    <a:pt x="298" y="77"/>
                    <a:pt x="300" y="73"/>
                    <a:pt x="300" y="74"/>
                  </a:cubicBezTo>
                  <a:cubicBezTo>
                    <a:pt x="300" y="75"/>
                    <a:pt x="299" y="76"/>
                    <a:pt x="299" y="77"/>
                  </a:cubicBezTo>
                  <a:close/>
                  <a:moveTo>
                    <a:pt x="303" y="74"/>
                  </a:moveTo>
                  <a:cubicBezTo>
                    <a:pt x="303" y="76"/>
                    <a:pt x="302" y="76"/>
                    <a:pt x="302" y="76"/>
                  </a:cubicBezTo>
                  <a:cubicBezTo>
                    <a:pt x="302" y="75"/>
                    <a:pt x="302" y="75"/>
                    <a:pt x="303" y="74"/>
                  </a:cubicBezTo>
                  <a:close/>
                  <a:moveTo>
                    <a:pt x="303" y="77"/>
                  </a:moveTo>
                  <a:cubicBezTo>
                    <a:pt x="302" y="78"/>
                    <a:pt x="302" y="78"/>
                    <a:pt x="303" y="76"/>
                  </a:cubicBezTo>
                  <a:cubicBezTo>
                    <a:pt x="304" y="76"/>
                    <a:pt x="304" y="76"/>
                    <a:pt x="303" y="77"/>
                  </a:cubicBezTo>
                  <a:close/>
                  <a:moveTo>
                    <a:pt x="304" y="66"/>
                  </a:moveTo>
                  <a:cubicBezTo>
                    <a:pt x="304" y="68"/>
                    <a:pt x="304" y="66"/>
                    <a:pt x="304" y="66"/>
                  </a:cubicBezTo>
                  <a:close/>
                  <a:moveTo>
                    <a:pt x="306" y="39"/>
                  </a:moveTo>
                  <a:cubicBezTo>
                    <a:pt x="305" y="38"/>
                    <a:pt x="305" y="38"/>
                    <a:pt x="305" y="37"/>
                  </a:cubicBezTo>
                  <a:cubicBezTo>
                    <a:pt x="305" y="37"/>
                    <a:pt x="306" y="38"/>
                    <a:pt x="306" y="39"/>
                  </a:cubicBezTo>
                  <a:close/>
                  <a:moveTo>
                    <a:pt x="306" y="46"/>
                  </a:moveTo>
                  <a:cubicBezTo>
                    <a:pt x="305" y="45"/>
                    <a:pt x="305" y="44"/>
                    <a:pt x="304" y="43"/>
                  </a:cubicBezTo>
                  <a:cubicBezTo>
                    <a:pt x="304" y="41"/>
                    <a:pt x="306" y="46"/>
                    <a:pt x="306" y="46"/>
                  </a:cubicBezTo>
                  <a:close/>
                  <a:moveTo>
                    <a:pt x="305" y="50"/>
                  </a:moveTo>
                  <a:cubicBezTo>
                    <a:pt x="307" y="51"/>
                    <a:pt x="306" y="50"/>
                    <a:pt x="305" y="50"/>
                  </a:cubicBezTo>
                  <a:close/>
                  <a:moveTo>
                    <a:pt x="307" y="62"/>
                  </a:moveTo>
                  <a:cubicBezTo>
                    <a:pt x="307" y="63"/>
                    <a:pt x="307" y="64"/>
                    <a:pt x="306" y="65"/>
                  </a:cubicBezTo>
                  <a:cubicBezTo>
                    <a:pt x="306" y="64"/>
                    <a:pt x="306" y="63"/>
                    <a:pt x="307" y="62"/>
                  </a:cubicBezTo>
                  <a:close/>
                  <a:moveTo>
                    <a:pt x="306" y="69"/>
                  </a:moveTo>
                  <a:cubicBezTo>
                    <a:pt x="306" y="68"/>
                    <a:pt x="306" y="68"/>
                    <a:pt x="307" y="67"/>
                  </a:cubicBezTo>
                  <a:cubicBezTo>
                    <a:pt x="308" y="67"/>
                    <a:pt x="306" y="69"/>
                    <a:pt x="306" y="69"/>
                  </a:cubicBezTo>
                  <a:close/>
                  <a:moveTo>
                    <a:pt x="306" y="47"/>
                  </a:moveTo>
                  <a:cubicBezTo>
                    <a:pt x="307" y="48"/>
                    <a:pt x="307" y="49"/>
                    <a:pt x="307" y="50"/>
                  </a:cubicBezTo>
                  <a:cubicBezTo>
                    <a:pt x="307" y="50"/>
                    <a:pt x="306" y="47"/>
                    <a:pt x="306" y="47"/>
                  </a:cubicBezTo>
                  <a:close/>
                  <a:moveTo>
                    <a:pt x="232" y="27"/>
                  </a:moveTo>
                  <a:cubicBezTo>
                    <a:pt x="232" y="28"/>
                    <a:pt x="237" y="27"/>
                    <a:pt x="237" y="27"/>
                  </a:cubicBezTo>
                  <a:cubicBezTo>
                    <a:pt x="237" y="27"/>
                    <a:pt x="237" y="26"/>
                    <a:pt x="236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2" y="27"/>
                    <a:pt x="232" y="27"/>
                    <a:pt x="233" y="27"/>
                  </a:cubicBezTo>
                  <a:cubicBezTo>
                    <a:pt x="233" y="27"/>
                    <a:pt x="233" y="27"/>
                    <a:pt x="232" y="27"/>
                  </a:cubicBezTo>
                  <a:close/>
                  <a:moveTo>
                    <a:pt x="63" y="156"/>
                  </a:moveTo>
                  <a:cubicBezTo>
                    <a:pt x="63" y="157"/>
                    <a:pt x="63" y="156"/>
                    <a:pt x="63" y="156"/>
                  </a:cubicBezTo>
                  <a:close/>
                  <a:moveTo>
                    <a:pt x="66" y="157"/>
                  </a:moveTo>
                  <a:cubicBezTo>
                    <a:pt x="67" y="157"/>
                    <a:pt x="68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8" y="157"/>
                    <a:pt x="66" y="157"/>
                  </a:cubicBezTo>
                  <a:close/>
                  <a:moveTo>
                    <a:pt x="75" y="158"/>
                  </a:moveTo>
                  <a:cubicBezTo>
                    <a:pt x="74" y="157"/>
                    <a:pt x="73" y="157"/>
                    <a:pt x="73" y="158"/>
                  </a:cubicBezTo>
                  <a:cubicBezTo>
                    <a:pt x="73" y="158"/>
                    <a:pt x="74" y="158"/>
                    <a:pt x="75" y="158"/>
                  </a:cubicBezTo>
                  <a:close/>
                  <a:moveTo>
                    <a:pt x="97" y="158"/>
                  </a:moveTo>
                  <a:cubicBezTo>
                    <a:pt x="98" y="159"/>
                    <a:pt x="100" y="159"/>
                    <a:pt x="102" y="158"/>
                  </a:cubicBezTo>
                  <a:cubicBezTo>
                    <a:pt x="101" y="158"/>
                    <a:pt x="97" y="158"/>
                    <a:pt x="97" y="158"/>
                  </a:cubicBezTo>
                  <a:close/>
                  <a:moveTo>
                    <a:pt x="59" y="52"/>
                  </a:moveTo>
                  <a:cubicBezTo>
                    <a:pt x="58" y="52"/>
                    <a:pt x="58" y="53"/>
                    <a:pt x="57" y="54"/>
                  </a:cubicBezTo>
                  <a:cubicBezTo>
                    <a:pt x="58" y="54"/>
                    <a:pt x="59" y="53"/>
                    <a:pt x="59" y="52"/>
                  </a:cubicBezTo>
                  <a:close/>
                  <a:moveTo>
                    <a:pt x="95" y="30"/>
                  </a:moveTo>
                  <a:cubicBezTo>
                    <a:pt x="95" y="31"/>
                    <a:pt x="93" y="33"/>
                    <a:pt x="95" y="30"/>
                  </a:cubicBezTo>
                  <a:close/>
                  <a:moveTo>
                    <a:pt x="213" y="28"/>
                  </a:moveTo>
                  <a:cubicBezTo>
                    <a:pt x="220" y="28"/>
                    <a:pt x="226" y="27"/>
                    <a:pt x="232" y="27"/>
                  </a:cubicBezTo>
                  <a:cubicBezTo>
                    <a:pt x="227" y="26"/>
                    <a:pt x="219" y="27"/>
                    <a:pt x="213" y="28"/>
                  </a:cubicBezTo>
                  <a:close/>
                  <a:moveTo>
                    <a:pt x="99" y="29"/>
                  </a:moveTo>
                  <a:cubicBezTo>
                    <a:pt x="100" y="28"/>
                    <a:pt x="101" y="28"/>
                    <a:pt x="102" y="27"/>
                  </a:cubicBezTo>
                  <a:cubicBezTo>
                    <a:pt x="101" y="27"/>
                    <a:pt x="100" y="28"/>
                    <a:pt x="99" y="29"/>
                  </a:cubicBezTo>
                  <a:close/>
                  <a:moveTo>
                    <a:pt x="191" y="146"/>
                  </a:moveTo>
                  <a:cubicBezTo>
                    <a:pt x="190" y="146"/>
                    <a:pt x="183" y="147"/>
                    <a:pt x="183" y="148"/>
                  </a:cubicBezTo>
                  <a:cubicBezTo>
                    <a:pt x="183" y="148"/>
                    <a:pt x="191" y="146"/>
                    <a:pt x="191" y="146"/>
                  </a:cubicBezTo>
                  <a:close/>
                  <a:moveTo>
                    <a:pt x="236" y="26"/>
                  </a:moveTo>
                  <a:cubicBezTo>
                    <a:pt x="236" y="26"/>
                    <a:pt x="236" y="26"/>
                    <a:pt x="236" y="26"/>
                  </a:cubicBezTo>
                  <a:cubicBezTo>
                    <a:pt x="239" y="26"/>
                    <a:pt x="240" y="26"/>
                    <a:pt x="241" y="26"/>
                  </a:cubicBezTo>
                  <a:cubicBezTo>
                    <a:pt x="240" y="26"/>
                    <a:pt x="236" y="26"/>
                    <a:pt x="236" y="26"/>
                  </a:cubicBezTo>
                  <a:close/>
                  <a:moveTo>
                    <a:pt x="180" y="149"/>
                  </a:moveTo>
                  <a:cubicBezTo>
                    <a:pt x="180" y="149"/>
                    <a:pt x="174" y="150"/>
                    <a:pt x="174" y="150"/>
                  </a:cubicBezTo>
                  <a:cubicBezTo>
                    <a:pt x="175" y="150"/>
                    <a:pt x="180" y="150"/>
                    <a:pt x="18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55107" y="3287069"/>
              <a:ext cx="4716337" cy="80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保存和另存为其实是两个不太类似的东西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>
                <a:lnSpc>
                  <a:spcPts val="3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第一次保存和另存为是等价的</a:t>
              </a:r>
              <a:endParaRPr lang="zh-CN" altLang="en-US" sz="1400" dirty="0"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838714" y="2884908"/>
              <a:ext cx="28776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b="1" dirty="0"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保存和另存为的区分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09545" y="4983253"/>
            <a:ext cx="6963497" cy="1442555"/>
            <a:chOff x="2607947" y="2846808"/>
            <a:chExt cx="6963497" cy="1442555"/>
          </a:xfrm>
        </p:grpSpPr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2607947" y="3163244"/>
              <a:ext cx="2197812" cy="1126119"/>
            </a:xfrm>
            <a:custGeom>
              <a:avLst/>
              <a:gdLst>
                <a:gd name="T0" fmla="*/ 256 w 316"/>
                <a:gd name="T1" fmla="*/ 124 h 162"/>
                <a:gd name="T2" fmla="*/ 152 w 316"/>
                <a:gd name="T3" fmla="*/ 27 h 162"/>
                <a:gd name="T4" fmla="*/ 122 w 316"/>
                <a:gd name="T5" fmla="*/ 17 h 162"/>
                <a:gd name="T6" fmla="*/ 143 w 316"/>
                <a:gd name="T7" fmla="*/ 30 h 162"/>
                <a:gd name="T8" fmla="*/ 250 w 316"/>
                <a:gd name="T9" fmla="*/ 126 h 162"/>
                <a:gd name="T10" fmla="*/ 127 w 316"/>
                <a:gd name="T11" fmla="*/ 48 h 162"/>
                <a:gd name="T12" fmla="*/ 248 w 316"/>
                <a:gd name="T13" fmla="*/ 113 h 162"/>
                <a:gd name="T14" fmla="*/ 275 w 316"/>
                <a:gd name="T15" fmla="*/ 96 h 162"/>
                <a:gd name="T16" fmla="*/ 292 w 316"/>
                <a:gd name="T17" fmla="*/ 75 h 162"/>
                <a:gd name="T18" fmla="*/ 278 w 316"/>
                <a:gd name="T19" fmla="*/ 30 h 162"/>
                <a:gd name="T20" fmla="*/ 210 w 316"/>
                <a:gd name="T21" fmla="*/ 29 h 162"/>
                <a:gd name="T22" fmla="*/ 7 w 316"/>
                <a:gd name="T23" fmla="*/ 126 h 162"/>
                <a:gd name="T24" fmla="*/ 315 w 316"/>
                <a:gd name="T25" fmla="*/ 48 h 162"/>
                <a:gd name="T26" fmla="*/ 279 w 316"/>
                <a:gd name="T27" fmla="*/ 92 h 162"/>
                <a:gd name="T28" fmla="*/ 196 w 316"/>
                <a:gd name="T29" fmla="*/ 145 h 162"/>
                <a:gd name="T30" fmla="*/ 261 w 316"/>
                <a:gd name="T31" fmla="*/ 17 h 162"/>
                <a:gd name="T32" fmla="*/ 104 w 316"/>
                <a:gd name="T33" fmla="*/ 53 h 162"/>
                <a:gd name="T34" fmla="*/ 127 w 316"/>
                <a:gd name="T35" fmla="*/ 48 h 162"/>
                <a:gd name="T36" fmla="*/ 305 w 316"/>
                <a:gd name="T37" fmla="*/ 60 h 162"/>
                <a:gd name="T38" fmla="*/ 47 w 316"/>
                <a:gd name="T39" fmla="*/ 143 h 162"/>
                <a:gd name="T40" fmla="*/ 213 w 316"/>
                <a:gd name="T41" fmla="*/ 129 h 162"/>
                <a:gd name="T42" fmla="*/ 248 w 316"/>
                <a:gd name="T43" fmla="*/ 113 h 162"/>
                <a:gd name="T44" fmla="*/ 58 w 316"/>
                <a:gd name="T45" fmla="*/ 141 h 162"/>
                <a:gd name="T46" fmla="*/ 121 w 316"/>
                <a:gd name="T47" fmla="*/ 16 h 162"/>
                <a:gd name="T48" fmla="*/ 91 w 316"/>
                <a:gd name="T49" fmla="*/ 11 h 162"/>
                <a:gd name="T50" fmla="*/ 33 w 316"/>
                <a:gd name="T51" fmla="*/ 152 h 162"/>
                <a:gd name="T52" fmla="*/ 230 w 316"/>
                <a:gd name="T53" fmla="*/ 136 h 162"/>
                <a:gd name="T54" fmla="*/ 155 w 316"/>
                <a:gd name="T55" fmla="*/ 154 h 162"/>
                <a:gd name="T56" fmla="*/ 121 w 316"/>
                <a:gd name="T57" fmla="*/ 45 h 162"/>
                <a:gd name="T58" fmla="*/ 144 w 316"/>
                <a:gd name="T59" fmla="*/ 37 h 162"/>
                <a:gd name="T60" fmla="*/ 168 w 316"/>
                <a:gd name="T61" fmla="*/ 28 h 162"/>
                <a:gd name="T62" fmla="*/ 191 w 316"/>
                <a:gd name="T63" fmla="*/ 24 h 162"/>
                <a:gd name="T64" fmla="*/ 215 w 316"/>
                <a:gd name="T65" fmla="*/ 22 h 162"/>
                <a:gd name="T66" fmla="*/ 298 w 316"/>
                <a:gd name="T67" fmla="*/ 30 h 162"/>
                <a:gd name="T68" fmla="*/ 283 w 316"/>
                <a:gd name="T69" fmla="*/ 25 h 162"/>
                <a:gd name="T70" fmla="*/ 295 w 316"/>
                <a:gd name="T71" fmla="*/ 33 h 162"/>
                <a:gd name="T72" fmla="*/ 226 w 316"/>
                <a:gd name="T73" fmla="*/ 122 h 162"/>
                <a:gd name="T74" fmla="*/ 130 w 316"/>
                <a:gd name="T75" fmla="*/ 146 h 162"/>
                <a:gd name="T76" fmla="*/ 91 w 316"/>
                <a:gd name="T77" fmla="*/ 147 h 162"/>
                <a:gd name="T78" fmla="*/ 95 w 316"/>
                <a:gd name="T79" fmla="*/ 27 h 162"/>
                <a:gd name="T80" fmla="*/ 79 w 316"/>
                <a:gd name="T81" fmla="*/ 20 h 162"/>
                <a:gd name="T82" fmla="*/ 69 w 316"/>
                <a:gd name="T83" fmla="*/ 26 h 162"/>
                <a:gd name="T84" fmla="*/ 23 w 316"/>
                <a:gd name="T85" fmla="*/ 67 h 162"/>
                <a:gd name="T86" fmla="*/ 8 w 316"/>
                <a:gd name="T87" fmla="*/ 99 h 162"/>
                <a:gd name="T88" fmla="*/ 49 w 316"/>
                <a:gd name="T89" fmla="*/ 156 h 162"/>
                <a:gd name="T90" fmla="*/ 70 w 316"/>
                <a:gd name="T91" fmla="*/ 158 h 162"/>
                <a:gd name="T92" fmla="*/ 116 w 316"/>
                <a:gd name="T93" fmla="*/ 160 h 162"/>
                <a:gd name="T94" fmla="*/ 92 w 316"/>
                <a:gd name="T95" fmla="*/ 158 h 162"/>
                <a:gd name="T96" fmla="*/ 219 w 316"/>
                <a:gd name="T97" fmla="*/ 140 h 162"/>
                <a:gd name="T98" fmla="*/ 155 w 316"/>
                <a:gd name="T99" fmla="*/ 154 h 162"/>
                <a:gd name="T100" fmla="*/ 272 w 316"/>
                <a:gd name="T101" fmla="*/ 108 h 162"/>
                <a:gd name="T102" fmla="*/ 295 w 316"/>
                <a:gd name="T103" fmla="*/ 87 h 162"/>
                <a:gd name="T104" fmla="*/ 302 w 316"/>
                <a:gd name="T105" fmla="*/ 76 h 162"/>
                <a:gd name="T106" fmla="*/ 306 w 316"/>
                <a:gd name="T107" fmla="*/ 39 h 162"/>
                <a:gd name="T108" fmla="*/ 306 w 316"/>
                <a:gd name="T109" fmla="*/ 69 h 162"/>
                <a:gd name="T110" fmla="*/ 232 w 316"/>
                <a:gd name="T111" fmla="*/ 27 h 162"/>
                <a:gd name="T112" fmla="*/ 75 w 316"/>
                <a:gd name="T113" fmla="*/ 158 h 162"/>
                <a:gd name="T114" fmla="*/ 95 w 316"/>
                <a:gd name="T115" fmla="*/ 30 h 162"/>
                <a:gd name="T116" fmla="*/ 183 w 316"/>
                <a:gd name="T117" fmla="*/ 1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" h="162">
                  <a:moveTo>
                    <a:pt x="260" y="122"/>
                  </a:moveTo>
                  <a:cubicBezTo>
                    <a:pt x="259" y="122"/>
                    <a:pt x="258" y="122"/>
                    <a:pt x="258" y="123"/>
                  </a:cubicBezTo>
                  <a:cubicBezTo>
                    <a:pt x="258" y="123"/>
                    <a:pt x="259" y="123"/>
                    <a:pt x="260" y="122"/>
                  </a:cubicBezTo>
                  <a:close/>
                  <a:moveTo>
                    <a:pt x="245" y="130"/>
                  </a:moveTo>
                  <a:cubicBezTo>
                    <a:pt x="246" y="129"/>
                    <a:pt x="248" y="129"/>
                    <a:pt x="249" y="128"/>
                  </a:cubicBezTo>
                  <a:cubicBezTo>
                    <a:pt x="250" y="128"/>
                    <a:pt x="252" y="127"/>
                    <a:pt x="253" y="126"/>
                  </a:cubicBezTo>
                  <a:cubicBezTo>
                    <a:pt x="253" y="125"/>
                    <a:pt x="246" y="128"/>
                    <a:pt x="245" y="130"/>
                  </a:cubicBezTo>
                  <a:close/>
                  <a:moveTo>
                    <a:pt x="256" y="125"/>
                  </a:moveTo>
                  <a:cubicBezTo>
                    <a:pt x="257" y="124"/>
                    <a:pt x="257" y="124"/>
                    <a:pt x="256" y="124"/>
                  </a:cubicBezTo>
                  <a:cubicBezTo>
                    <a:pt x="255" y="124"/>
                    <a:pt x="253" y="125"/>
                    <a:pt x="256" y="125"/>
                  </a:cubicBezTo>
                  <a:close/>
                  <a:moveTo>
                    <a:pt x="71" y="160"/>
                  </a:moveTo>
                  <a:cubicBezTo>
                    <a:pt x="71" y="161"/>
                    <a:pt x="72" y="159"/>
                    <a:pt x="71" y="160"/>
                  </a:cubicBezTo>
                  <a:close/>
                  <a:moveTo>
                    <a:pt x="307" y="32"/>
                  </a:moveTo>
                  <a:cubicBezTo>
                    <a:pt x="308" y="32"/>
                    <a:pt x="304" y="30"/>
                    <a:pt x="304" y="30"/>
                  </a:cubicBezTo>
                  <a:cubicBezTo>
                    <a:pt x="305" y="31"/>
                    <a:pt x="306" y="32"/>
                    <a:pt x="307" y="32"/>
                  </a:cubicBezTo>
                  <a:close/>
                  <a:moveTo>
                    <a:pt x="152" y="27"/>
                  </a:moveTo>
                  <a:cubicBezTo>
                    <a:pt x="152" y="25"/>
                    <a:pt x="147" y="28"/>
                    <a:pt x="147" y="28"/>
                  </a:cubicBezTo>
                  <a:cubicBezTo>
                    <a:pt x="148" y="29"/>
                    <a:pt x="153" y="28"/>
                    <a:pt x="152" y="27"/>
                  </a:cubicBezTo>
                  <a:close/>
                  <a:moveTo>
                    <a:pt x="117" y="38"/>
                  </a:moveTo>
                  <a:cubicBezTo>
                    <a:pt x="117" y="38"/>
                    <a:pt x="117" y="37"/>
                    <a:pt x="117" y="37"/>
                  </a:cubicBezTo>
                  <a:cubicBezTo>
                    <a:pt x="116" y="37"/>
                    <a:pt x="115" y="37"/>
                    <a:pt x="114" y="38"/>
                  </a:cubicBezTo>
                  <a:cubicBezTo>
                    <a:pt x="113" y="38"/>
                    <a:pt x="105" y="45"/>
                    <a:pt x="105" y="45"/>
                  </a:cubicBezTo>
                  <a:cubicBezTo>
                    <a:pt x="106" y="45"/>
                    <a:pt x="144" y="30"/>
                    <a:pt x="144" y="30"/>
                  </a:cubicBezTo>
                  <a:cubicBezTo>
                    <a:pt x="144" y="29"/>
                    <a:pt x="144" y="30"/>
                    <a:pt x="143" y="30"/>
                  </a:cubicBezTo>
                  <a:cubicBezTo>
                    <a:pt x="142" y="30"/>
                    <a:pt x="142" y="30"/>
                    <a:pt x="141" y="30"/>
                  </a:cubicBezTo>
                  <a:cubicBezTo>
                    <a:pt x="135" y="33"/>
                    <a:pt x="119" y="39"/>
                    <a:pt x="117" y="38"/>
                  </a:cubicBezTo>
                  <a:close/>
                  <a:moveTo>
                    <a:pt x="122" y="17"/>
                  </a:moveTo>
                  <a:cubicBezTo>
                    <a:pt x="122" y="17"/>
                    <a:pt x="126" y="15"/>
                    <a:pt x="126" y="15"/>
                  </a:cubicBezTo>
                  <a:cubicBezTo>
                    <a:pt x="126" y="16"/>
                    <a:pt x="125" y="16"/>
                    <a:pt x="125" y="17"/>
                  </a:cubicBezTo>
                  <a:cubicBezTo>
                    <a:pt x="125" y="17"/>
                    <a:pt x="132" y="13"/>
                    <a:pt x="128" y="14"/>
                  </a:cubicBezTo>
                  <a:cubicBezTo>
                    <a:pt x="127" y="14"/>
                    <a:pt x="122" y="16"/>
                    <a:pt x="122" y="17"/>
                  </a:cubicBezTo>
                  <a:close/>
                  <a:moveTo>
                    <a:pt x="143" y="30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1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2" y="30"/>
                    <a:pt x="142" y="30"/>
                    <a:pt x="143" y="30"/>
                  </a:cubicBezTo>
                  <a:close/>
                  <a:moveTo>
                    <a:pt x="180" y="137"/>
                  </a:moveTo>
                  <a:cubicBezTo>
                    <a:pt x="179" y="137"/>
                    <a:pt x="174" y="138"/>
                    <a:pt x="169" y="139"/>
                  </a:cubicBezTo>
                  <a:cubicBezTo>
                    <a:pt x="174" y="138"/>
                    <a:pt x="180" y="137"/>
                    <a:pt x="180" y="137"/>
                  </a:cubicBezTo>
                  <a:close/>
                  <a:moveTo>
                    <a:pt x="137" y="44"/>
                  </a:moveTo>
                  <a:cubicBezTo>
                    <a:pt x="137" y="45"/>
                    <a:pt x="136" y="45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6" y="45"/>
                    <a:pt x="136" y="45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lose/>
                  <a:moveTo>
                    <a:pt x="250" y="126"/>
                  </a:moveTo>
                  <a:cubicBezTo>
                    <a:pt x="252" y="126"/>
                    <a:pt x="263" y="119"/>
                    <a:pt x="263" y="119"/>
                  </a:cubicBezTo>
                  <a:cubicBezTo>
                    <a:pt x="263" y="118"/>
                    <a:pt x="250" y="126"/>
                    <a:pt x="250" y="126"/>
                  </a:cubicBezTo>
                  <a:close/>
                  <a:moveTo>
                    <a:pt x="242" y="116"/>
                  </a:move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lose/>
                  <a:moveTo>
                    <a:pt x="172" y="33"/>
                  </a:moveTo>
                  <a:cubicBezTo>
                    <a:pt x="171" y="32"/>
                    <a:pt x="153" y="39"/>
                    <a:pt x="137" y="44"/>
                  </a:cubicBezTo>
                  <a:cubicBezTo>
                    <a:pt x="137" y="45"/>
                    <a:pt x="135" y="46"/>
                    <a:pt x="135" y="45"/>
                  </a:cubicBezTo>
                  <a:cubicBezTo>
                    <a:pt x="132" y="46"/>
                    <a:pt x="130" y="47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44" y="43"/>
                    <a:pt x="172" y="34"/>
                    <a:pt x="172" y="33"/>
                  </a:cubicBezTo>
                  <a:close/>
                  <a:moveTo>
                    <a:pt x="101" y="53"/>
                  </a:moveTo>
                  <a:cubicBezTo>
                    <a:pt x="101" y="53"/>
                    <a:pt x="101" y="53"/>
                    <a:pt x="101" y="53"/>
                  </a:cubicBezTo>
                  <a:cubicBezTo>
                    <a:pt x="101" y="53"/>
                    <a:pt x="101" y="53"/>
                    <a:pt x="101" y="53"/>
                  </a:cubicBezTo>
                  <a:close/>
                  <a:moveTo>
                    <a:pt x="219" y="126"/>
                  </a:moveTo>
                  <a:cubicBezTo>
                    <a:pt x="220" y="126"/>
                    <a:pt x="220" y="126"/>
                    <a:pt x="221" y="126"/>
                  </a:cubicBezTo>
                  <a:cubicBezTo>
                    <a:pt x="221" y="126"/>
                    <a:pt x="220" y="126"/>
                    <a:pt x="219" y="126"/>
                  </a:cubicBezTo>
                  <a:close/>
                  <a:moveTo>
                    <a:pt x="248" y="113"/>
                  </a:moveTo>
                  <a:cubicBezTo>
                    <a:pt x="248" y="113"/>
                    <a:pt x="249" y="113"/>
                    <a:pt x="250" y="113"/>
                  </a:cubicBezTo>
                  <a:cubicBezTo>
                    <a:pt x="249" y="113"/>
                    <a:pt x="249" y="113"/>
                    <a:pt x="248" y="113"/>
                  </a:cubicBezTo>
                  <a:close/>
                  <a:moveTo>
                    <a:pt x="283" y="107"/>
                  </a:moveTo>
                  <a:cubicBezTo>
                    <a:pt x="284" y="107"/>
                    <a:pt x="284" y="106"/>
                    <a:pt x="285" y="105"/>
                  </a:cubicBezTo>
                  <a:cubicBezTo>
                    <a:pt x="285" y="105"/>
                    <a:pt x="282" y="107"/>
                    <a:pt x="283" y="107"/>
                  </a:cubicBezTo>
                  <a:close/>
                  <a:moveTo>
                    <a:pt x="272" y="115"/>
                  </a:moveTo>
                  <a:cubicBezTo>
                    <a:pt x="271" y="115"/>
                    <a:pt x="270" y="115"/>
                    <a:pt x="269" y="116"/>
                  </a:cubicBezTo>
                  <a:cubicBezTo>
                    <a:pt x="270" y="116"/>
                    <a:pt x="271" y="115"/>
                    <a:pt x="272" y="115"/>
                  </a:cubicBezTo>
                  <a:close/>
                  <a:moveTo>
                    <a:pt x="275" y="96"/>
                  </a:moveTo>
                  <a:cubicBezTo>
                    <a:pt x="274" y="96"/>
                    <a:pt x="270" y="99"/>
                    <a:pt x="266" y="102"/>
                  </a:cubicBezTo>
                  <a:cubicBezTo>
                    <a:pt x="266" y="102"/>
                    <a:pt x="265" y="102"/>
                    <a:pt x="266" y="102"/>
                  </a:cubicBezTo>
                  <a:cubicBezTo>
                    <a:pt x="266" y="103"/>
                    <a:pt x="274" y="96"/>
                    <a:pt x="275" y="96"/>
                  </a:cubicBezTo>
                  <a:close/>
                  <a:moveTo>
                    <a:pt x="310" y="64"/>
                  </a:moveTo>
                  <a:cubicBezTo>
                    <a:pt x="310" y="65"/>
                    <a:pt x="311" y="62"/>
                    <a:pt x="311" y="61"/>
                  </a:cubicBezTo>
                  <a:cubicBezTo>
                    <a:pt x="310" y="62"/>
                    <a:pt x="310" y="63"/>
                    <a:pt x="310" y="64"/>
                  </a:cubicBezTo>
                  <a:close/>
                  <a:moveTo>
                    <a:pt x="292" y="75"/>
                  </a:moveTo>
                  <a:cubicBezTo>
                    <a:pt x="291" y="76"/>
                    <a:pt x="291" y="77"/>
                    <a:pt x="292" y="77"/>
                  </a:cubicBezTo>
                  <a:cubicBezTo>
                    <a:pt x="292" y="76"/>
                    <a:pt x="294" y="74"/>
                    <a:pt x="292" y="75"/>
                  </a:cubicBezTo>
                  <a:close/>
                  <a:moveTo>
                    <a:pt x="290" y="78"/>
                  </a:moveTo>
                  <a:cubicBezTo>
                    <a:pt x="290" y="78"/>
                    <a:pt x="289" y="79"/>
                    <a:pt x="289" y="80"/>
                  </a:cubicBezTo>
                  <a:cubicBezTo>
                    <a:pt x="290" y="79"/>
                    <a:pt x="290" y="79"/>
                    <a:pt x="290" y="78"/>
                  </a:cubicBezTo>
                  <a:close/>
                  <a:moveTo>
                    <a:pt x="278" y="30"/>
                  </a:moveTo>
                  <a:cubicBezTo>
                    <a:pt x="270" y="28"/>
                    <a:pt x="253" y="22"/>
                    <a:pt x="245" y="25"/>
                  </a:cubicBezTo>
                  <a:cubicBezTo>
                    <a:pt x="247" y="25"/>
                    <a:pt x="259" y="28"/>
                    <a:pt x="263" y="28"/>
                  </a:cubicBezTo>
                  <a:cubicBezTo>
                    <a:pt x="270" y="29"/>
                    <a:pt x="277" y="34"/>
                    <a:pt x="284" y="35"/>
                  </a:cubicBezTo>
                  <a:cubicBezTo>
                    <a:pt x="293" y="36"/>
                    <a:pt x="304" y="54"/>
                    <a:pt x="301" y="59"/>
                  </a:cubicBezTo>
                  <a:cubicBezTo>
                    <a:pt x="309" y="47"/>
                    <a:pt x="287" y="34"/>
                    <a:pt x="278" y="30"/>
                  </a:cubicBezTo>
                  <a:close/>
                  <a:moveTo>
                    <a:pt x="278" y="32"/>
                  </a:moveTo>
                  <a:cubicBezTo>
                    <a:pt x="278" y="31"/>
                    <a:pt x="278" y="32"/>
                    <a:pt x="278" y="32"/>
                  </a:cubicBezTo>
                  <a:close/>
                  <a:moveTo>
                    <a:pt x="291" y="82"/>
                  </a:moveTo>
                  <a:cubicBezTo>
                    <a:pt x="290" y="82"/>
                    <a:pt x="293" y="79"/>
                    <a:pt x="293" y="79"/>
                  </a:cubicBezTo>
                  <a:cubicBezTo>
                    <a:pt x="292" y="80"/>
                    <a:pt x="291" y="80"/>
                    <a:pt x="291" y="82"/>
                  </a:cubicBezTo>
                  <a:close/>
                  <a:moveTo>
                    <a:pt x="128" y="51"/>
                  </a:moveTo>
                  <a:cubicBezTo>
                    <a:pt x="128" y="47"/>
                    <a:pt x="180" y="36"/>
                    <a:pt x="186" y="34"/>
                  </a:cubicBezTo>
                  <a:cubicBezTo>
                    <a:pt x="186" y="34"/>
                    <a:pt x="185" y="33"/>
                    <a:pt x="185" y="33"/>
                  </a:cubicBezTo>
                  <a:cubicBezTo>
                    <a:pt x="193" y="31"/>
                    <a:pt x="203" y="31"/>
                    <a:pt x="210" y="29"/>
                  </a:cubicBezTo>
                  <a:cubicBezTo>
                    <a:pt x="211" y="29"/>
                    <a:pt x="212" y="28"/>
                    <a:pt x="213" y="28"/>
                  </a:cubicBezTo>
                  <a:cubicBezTo>
                    <a:pt x="205" y="29"/>
                    <a:pt x="197" y="29"/>
                    <a:pt x="195" y="30"/>
                  </a:cubicBezTo>
                  <a:cubicBezTo>
                    <a:pt x="190" y="31"/>
                    <a:pt x="128" y="45"/>
                    <a:pt x="128" y="51"/>
                  </a:cubicBezTo>
                  <a:close/>
                  <a:moveTo>
                    <a:pt x="174" y="33"/>
                  </a:moveTo>
                  <a:cubicBezTo>
                    <a:pt x="175" y="33"/>
                    <a:pt x="186" y="31"/>
                    <a:pt x="185" y="30"/>
                  </a:cubicBezTo>
                  <a:cubicBezTo>
                    <a:pt x="185" y="28"/>
                    <a:pt x="175" y="33"/>
                    <a:pt x="174" y="33"/>
                  </a:cubicBezTo>
                  <a:close/>
                  <a:moveTo>
                    <a:pt x="7" y="126"/>
                  </a:moveTo>
                  <a:cubicBezTo>
                    <a:pt x="7" y="126"/>
                    <a:pt x="7" y="125"/>
                    <a:pt x="7" y="125"/>
                  </a:cubicBezTo>
                  <a:cubicBezTo>
                    <a:pt x="6" y="125"/>
                    <a:pt x="6" y="125"/>
                    <a:pt x="7" y="126"/>
                  </a:cubicBezTo>
                  <a:close/>
                  <a:moveTo>
                    <a:pt x="133" y="49"/>
                  </a:moveTo>
                  <a:cubicBezTo>
                    <a:pt x="134" y="49"/>
                    <a:pt x="135" y="48"/>
                    <a:pt x="136" y="48"/>
                  </a:cubicBezTo>
                  <a:cubicBezTo>
                    <a:pt x="135" y="48"/>
                    <a:pt x="134" y="48"/>
                    <a:pt x="133" y="49"/>
                  </a:cubicBezTo>
                  <a:close/>
                  <a:moveTo>
                    <a:pt x="303" y="56"/>
                  </a:moveTo>
                  <a:cubicBezTo>
                    <a:pt x="303" y="57"/>
                    <a:pt x="303" y="58"/>
                    <a:pt x="303" y="58"/>
                  </a:cubicBezTo>
                  <a:cubicBezTo>
                    <a:pt x="303" y="58"/>
                    <a:pt x="303" y="57"/>
                    <a:pt x="303" y="56"/>
                  </a:cubicBezTo>
                  <a:close/>
                  <a:moveTo>
                    <a:pt x="315" y="48"/>
                  </a:moveTo>
                  <a:cubicBezTo>
                    <a:pt x="315" y="48"/>
                    <a:pt x="315" y="47"/>
                    <a:pt x="314" y="47"/>
                  </a:cubicBezTo>
                  <a:cubicBezTo>
                    <a:pt x="314" y="47"/>
                    <a:pt x="314" y="48"/>
                    <a:pt x="315" y="48"/>
                  </a:cubicBezTo>
                  <a:close/>
                  <a:moveTo>
                    <a:pt x="182" y="138"/>
                  </a:moveTo>
                  <a:cubicBezTo>
                    <a:pt x="182" y="138"/>
                    <a:pt x="187" y="137"/>
                    <a:pt x="187" y="136"/>
                  </a:cubicBezTo>
                  <a:cubicBezTo>
                    <a:pt x="187" y="136"/>
                    <a:pt x="181" y="136"/>
                    <a:pt x="182" y="138"/>
                  </a:cubicBezTo>
                  <a:close/>
                  <a:moveTo>
                    <a:pt x="316" y="62"/>
                  </a:moveTo>
                  <a:cubicBezTo>
                    <a:pt x="316" y="62"/>
                    <a:pt x="316" y="56"/>
                    <a:pt x="316" y="56"/>
                  </a:cubicBezTo>
                  <a:cubicBezTo>
                    <a:pt x="316" y="57"/>
                    <a:pt x="315" y="62"/>
                    <a:pt x="316" y="62"/>
                  </a:cubicBezTo>
                  <a:close/>
                  <a:moveTo>
                    <a:pt x="279" y="92"/>
                  </a:moveTo>
                  <a:cubicBezTo>
                    <a:pt x="278" y="93"/>
                    <a:pt x="278" y="93"/>
                    <a:pt x="278" y="94"/>
                  </a:cubicBezTo>
                  <a:cubicBezTo>
                    <a:pt x="278" y="93"/>
                    <a:pt x="279" y="93"/>
                    <a:pt x="279" y="92"/>
                  </a:cubicBezTo>
                  <a:close/>
                  <a:moveTo>
                    <a:pt x="244" y="21"/>
                  </a:moveTo>
                  <a:cubicBezTo>
                    <a:pt x="247" y="21"/>
                    <a:pt x="245" y="21"/>
                    <a:pt x="244" y="21"/>
                  </a:cubicBezTo>
                  <a:close/>
                  <a:moveTo>
                    <a:pt x="216" y="128"/>
                  </a:moveTo>
                  <a:cubicBezTo>
                    <a:pt x="215" y="127"/>
                    <a:pt x="216" y="128"/>
                    <a:pt x="216" y="128"/>
                  </a:cubicBezTo>
                  <a:close/>
                  <a:moveTo>
                    <a:pt x="261" y="106"/>
                  </a:moveTo>
                  <a:cubicBezTo>
                    <a:pt x="262" y="106"/>
                    <a:pt x="261" y="105"/>
                    <a:pt x="261" y="106"/>
                  </a:cubicBezTo>
                  <a:close/>
                  <a:moveTo>
                    <a:pt x="211" y="26"/>
                  </a:moveTo>
                  <a:cubicBezTo>
                    <a:pt x="211" y="26"/>
                    <a:pt x="211" y="25"/>
                    <a:pt x="211" y="26"/>
                  </a:cubicBezTo>
                  <a:close/>
                  <a:moveTo>
                    <a:pt x="196" y="145"/>
                  </a:moveTo>
                  <a:cubicBezTo>
                    <a:pt x="196" y="144"/>
                    <a:pt x="195" y="144"/>
                    <a:pt x="194" y="145"/>
                  </a:cubicBezTo>
                  <a:cubicBezTo>
                    <a:pt x="192" y="146"/>
                    <a:pt x="197" y="144"/>
                    <a:pt x="196" y="145"/>
                  </a:cubicBezTo>
                  <a:close/>
                  <a:moveTo>
                    <a:pt x="106" y="158"/>
                  </a:moveTo>
                  <a:cubicBezTo>
                    <a:pt x="106" y="158"/>
                    <a:pt x="110" y="158"/>
                    <a:pt x="110" y="158"/>
                  </a:cubicBezTo>
                  <a:cubicBezTo>
                    <a:pt x="109" y="158"/>
                    <a:pt x="107" y="158"/>
                    <a:pt x="106" y="158"/>
                  </a:cubicBezTo>
                  <a:close/>
                  <a:moveTo>
                    <a:pt x="284" y="22"/>
                  </a:moveTo>
                  <a:cubicBezTo>
                    <a:pt x="279" y="20"/>
                    <a:pt x="274" y="18"/>
                    <a:pt x="269" y="17"/>
                  </a:cubicBezTo>
                  <a:cubicBezTo>
                    <a:pt x="266" y="16"/>
                    <a:pt x="258" y="17"/>
                    <a:pt x="255" y="16"/>
                  </a:cubicBezTo>
                  <a:cubicBezTo>
                    <a:pt x="257" y="17"/>
                    <a:pt x="260" y="16"/>
                    <a:pt x="261" y="17"/>
                  </a:cubicBezTo>
                  <a:cubicBezTo>
                    <a:pt x="257" y="14"/>
                    <a:pt x="239" y="15"/>
                    <a:pt x="233" y="15"/>
                  </a:cubicBezTo>
                  <a:cubicBezTo>
                    <a:pt x="227" y="15"/>
                    <a:pt x="220" y="16"/>
                    <a:pt x="214" y="17"/>
                  </a:cubicBezTo>
                  <a:cubicBezTo>
                    <a:pt x="211" y="17"/>
                    <a:pt x="209" y="19"/>
                    <a:pt x="206" y="18"/>
                  </a:cubicBezTo>
                  <a:cubicBezTo>
                    <a:pt x="207" y="18"/>
                    <a:pt x="208" y="18"/>
                    <a:pt x="209" y="17"/>
                  </a:cubicBezTo>
                  <a:cubicBezTo>
                    <a:pt x="199" y="15"/>
                    <a:pt x="183" y="22"/>
                    <a:pt x="173" y="25"/>
                  </a:cubicBezTo>
                  <a:cubicBezTo>
                    <a:pt x="159" y="28"/>
                    <a:pt x="146" y="32"/>
                    <a:pt x="133" y="37"/>
                  </a:cubicBezTo>
                  <a:cubicBezTo>
                    <a:pt x="126" y="39"/>
                    <a:pt x="104" y="43"/>
                    <a:pt x="100" y="51"/>
                  </a:cubicBezTo>
                  <a:cubicBezTo>
                    <a:pt x="100" y="50"/>
                    <a:pt x="101" y="53"/>
                    <a:pt x="101" y="53"/>
                  </a:cubicBezTo>
                  <a:cubicBezTo>
                    <a:pt x="102" y="53"/>
                    <a:pt x="103" y="53"/>
                    <a:pt x="104" y="53"/>
                  </a:cubicBezTo>
                  <a:cubicBezTo>
                    <a:pt x="103" y="54"/>
                    <a:pt x="103" y="54"/>
                    <a:pt x="102" y="55"/>
                  </a:cubicBezTo>
                  <a:cubicBezTo>
                    <a:pt x="103" y="55"/>
                    <a:pt x="113" y="50"/>
                    <a:pt x="113" y="52"/>
                  </a:cubicBezTo>
                  <a:cubicBezTo>
                    <a:pt x="113" y="52"/>
                    <a:pt x="103" y="58"/>
                    <a:pt x="104" y="58"/>
                  </a:cubicBezTo>
                  <a:cubicBezTo>
                    <a:pt x="110" y="58"/>
                    <a:pt x="114" y="59"/>
                    <a:pt x="122" y="54"/>
                  </a:cubicBezTo>
                  <a:cubicBezTo>
                    <a:pt x="122" y="54"/>
                    <a:pt x="107" y="56"/>
                    <a:pt x="108" y="57"/>
                  </a:cubicBezTo>
                  <a:cubicBezTo>
                    <a:pt x="107" y="55"/>
                    <a:pt x="117" y="53"/>
                    <a:pt x="118" y="53"/>
                  </a:cubicBezTo>
                  <a:cubicBezTo>
                    <a:pt x="117" y="53"/>
                    <a:pt x="116" y="53"/>
                    <a:pt x="116" y="52"/>
                  </a:cubicBezTo>
                  <a:cubicBezTo>
                    <a:pt x="117" y="52"/>
                    <a:pt x="121" y="50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2" y="50"/>
                    <a:pt x="118" y="51"/>
                    <a:pt x="117" y="51"/>
                  </a:cubicBezTo>
                  <a:cubicBezTo>
                    <a:pt x="118" y="51"/>
                    <a:pt x="124" y="48"/>
                    <a:pt x="126" y="47"/>
                  </a:cubicBezTo>
                  <a:cubicBezTo>
                    <a:pt x="125" y="47"/>
                    <a:pt x="125" y="47"/>
                    <a:pt x="125" y="46"/>
                  </a:cubicBezTo>
                  <a:cubicBezTo>
                    <a:pt x="129" y="43"/>
                    <a:pt x="139" y="42"/>
                    <a:pt x="145" y="40"/>
                  </a:cubicBezTo>
                  <a:cubicBezTo>
                    <a:pt x="160" y="35"/>
                    <a:pt x="175" y="31"/>
                    <a:pt x="190" y="27"/>
                  </a:cubicBezTo>
                  <a:cubicBezTo>
                    <a:pt x="214" y="22"/>
                    <a:pt x="242" y="18"/>
                    <a:pt x="266" y="23"/>
                  </a:cubicBezTo>
                  <a:cubicBezTo>
                    <a:pt x="275" y="25"/>
                    <a:pt x="283" y="28"/>
                    <a:pt x="291" y="33"/>
                  </a:cubicBezTo>
                  <a:cubicBezTo>
                    <a:pt x="298" y="37"/>
                    <a:pt x="310" y="50"/>
                    <a:pt x="305" y="60"/>
                  </a:cubicBezTo>
                  <a:cubicBezTo>
                    <a:pt x="304" y="61"/>
                    <a:pt x="304" y="64"/>
                    <a:pt x="303" y="65"/>
                  </a:cubicBezTo>
                  <a:cubicBezTo>
                    <a:pt x="300" y="73"/>
                    <a:pt x="295" y="80"/>
                    <a:pt x="289" y="86"/>
                  </a:cubicBezTo>
                  <a:cubicBezTo>
                    <a:pt x="278" y="97"/>
                    <a:pt x="266" y="106"/>
                    <a:pt x="252" y="113"/>
                  </a:cubicBezTo>
                  <a:cubicBezTo>
                    <a:pt x="202" y="141"/>
                    <a:pt x="140" y="152"/>
                    <a:pt x="83" y="149"/>
                  </a:cubicBezTo>
                  <a:cubicBezTo>
                    <a:pt x="56" y="148"/>
                    <a:pt x="12" y="143"/>
                    <a:pt x="14" y="108"/>
                  </a:cubicBezTo>
                  <a:cubicBezTo>
                    <a:pt x="15" y="96"/>
                    <a:pt x="20" y="85"/>
                    <a:pt x="27" y="75"/>
                  </a:cubicBezTo>
                  <a:cubicBezTo>
                    <a:pt x="24" y="80"/>
                    <a:pt x="22" y="85"/>
                    <a:pt x="20" y="89"/>
                  </a:cubicBezTo>
                  <a:cubicBezTo>
                    <a:pt x="16" y="101"/>
                    <a:pt x="11" y="113"/>
                    <a:pt x="18" y="125"/>
                  </a:cubicBezTo>
                  <a:cubicBezTo>
                    <a:pt x="24" y="135"/>
                    <a:pt x="36" y="140"/>
                    <a:pt x="47" y="143"/>
                  </a:cubicBezTo>
                  <a:cubicBezTo>
                    <a:pt x="71" y="149"/>
                    <a:pt x="97" y="149"/>
                    <a:pt x="122" y="147"/>
                  </a:cubicBezTo>
                  <a:cubicBezTo>
                    <a:pt x="132" y="147"/>
                    <a:pt x="143" y="146"/>
                    <a:pt x="153" y="144"/>
                  </a:cubicBezTo>
                  <a:cubicBezTo>
                    <a:pt x="155" y="144"/>
                    <a:pt x="163" y="141"/>
                    <a:pt x="169" y="139"/>
                  </a:cubicBezTo>
                  <a:cubicBezTo>
                    <a:pt x="166" y="140"/>
                    <a:pt x="163" y="141"/>
                    <a:pt x="163" y="141"/>
                  </a:cubicBezTo>
                  <a:cubicBezTo>
                    <a:pt x="162" y="139"/>
                    <a:pt x="193" y="135"/>
                    <a:pt x="194" y="134"/>
                  </a:cubicBezTo>
                  <a:cubicBezTo>
                    <a:pt x="194" y="133"/>
                    <a:pt x="191" y="135"/>
                    <a:pt x="191" y="135"/>
                  </a:cubicBezTo>
                  <a:cubicBezTo>
                    <a:pt x="191" y="135"/>
                    <a:pt x="199" y="132"/>
                    <a:pt x="202" y="130"/>
                  </a:cubicBezTo>
                  <a:cubicBezTo>
                    <a:pt x="201" y="131"/>
                    <a:pt x="200" y="132"/>
                    <a:pt x="199" y="133"/>
                  </a:cubicBezTo>
                  <a:cubicBezTo>
                    <a:pt x="199" y="133"/>
                    <a:pt x="213" y="129"/>
                    <a:pt x="213" y="129"/>
                  </a:cubicBezTo>
                  <a:cubicBezTo>
                    <a:pt x="212" y="129"/>
                    <a:pt x="211" y="129"/>
                    <a:pt x="210" y="129"/>
                  </a:cubicBezTo>
                  <a:cubicBezTo>
                    <a:pt x="210" y="127"/>
                    <a:pt x="216" y="126"/>
                    <a:pt x="219" y="126"/>
                  </a:cubicBezTo>
                  <a:cubicBezTo>
                    <a:pt x="219" y="126"/>
                    <a:pt x="218" y="126"/>
                    <a:pt x="217" y="125"/>
                  </a:cubicBezTo>
                  <a:cubicBezTo>
                    <a:pt x="218" y="126"/>
                    <a:pt x="225" y="122"/>
                    <a:pt x="226" y="123"/>
                  </a:cubicBezTo>
                  <a:cubicBezTo>
                    <a:pt x="225" y="124"/>
                    <a:pt x="225" y="124"/>
                    <a:pt x="224" y="125"/>
                  </a:cubicBezTo>
                  <a:cubicBezTo>
                    <a:pt x="224" y="125"/>
                    <a:pt x="235" y="120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4" y="115"/>
                    <a:pt x="246" y="114"/>
                    <a:pt x="248" y="113"/>
                  </a:cubicBezTo>
                  <a:cubicBezTo>
                    <a:pt x="247" y="113"/>
                    <a:pt x="247" y="114"/>
                    <a:pt x="247" y="114"/>
                  </a:cubicBezTo>
                  <a:cubicBezTo>
                    <a:pt x="249" y="113"/>
                    <a:pt x="258" y="107"/>
                    <a:pt x="266" y="102"/>
                  </a:cubicBezTo>
                  <a:cubicBezTo>
                    <a:pt x="268" y="100"/>
                    <a:pt x="288" y="83"/>
                    <a:pt x="287" y="82"/>
                  </a:cubicBezTo>
                  <a:cubicBezTo>
                    <a:pt x="287" y="82"/>
                    <a:pt x="256" y="105"/>
                    <a:pt x="255" y="105"/>
                  </a:cubicBezTo>
                  <a:cubicBezTo>
                    <a:pt x="244" y="113"/>
                    <a:pt x="230" y="116"/>
                    <a:pt x="218" y="123"/>
                  </a:cubicBezTo>
                  <a:cubicBezTo>
                    <a:pt x="209" y="129"/>
                    <a:pt x="195" y="131"/>
                    <a:pt x="185" y="133"/>
                  </a:cubicBezTo>
                  <a:cubicBezTo>
                    <a:pt x="174" y="135"/>
                    <a:pt x="161" y="137"/>
                    <a:pt x="150" y="140"/>
                  </a:cubicBezTo>
                  <a:cubicBezTo>
                    <a:pt x="133" y="145"/>
                    <a:pt x="113" y="140"/>
                    <a:pt x="96" y="144"/>
                  </a:cubicBezTo>
                  <a:cubicBezTo>
                    <a:pt x="85" y="147"/>
                    <a:pt x="68" y="143"/>
                    <a:pt x="58" y="141"/>
                  </a:cubicBezTo>
                  <a:cubicBezTo>
                    <a:pt x="47" y="138"/>
                    <a:pt x="36" y="135"/>
                    <a:pt x="27" y="128"/>
                  </a:cubicBezTo>
                  <a:cubicBezTo>
                    <a:pt x="11" y="115"/>
                    <a:pt x="23" y="90"/>
                    <a:pt x="33" y="76"/>
                  </a:cubicBezTo>
                  <a:cubicBezTo>
                    <a:pt x="42" y="64"/>
                    <a:pt x="55" y="54"/>
                    <a:pt x="68" y="46"/>
                  </a:cubicBezTo>
                  <a:cubicBezTo>
                    <a:pt x="68" y="46"/>
                    <a:pt x="67" y="46"/>
                    <a:pt x="67" y="46"/>
                  </a:cubicBezTo>
                  <a:cubicBezTo>
                    <a:pt x="68" y="45"/>
                    <a:pt x="68" y="45"/>
                    <a:pt x="69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2" y="43"/>
                    <a:pt x="75" y="42"/>
                    <a:pt x="77" y="40"/>
                  </a:cubicBezTo>
                  <a:cubicBezTo>
                    <a:pt x="86" y="35"/>
                    <a:pt x="94" y="30"/>
                    <a:pt x="103" y="26"/>
                  </a:cubicBezTo>
                  <a:cubicBezTo>
                    <a:pt x="105" y="25"/>
                    <a:pt x="120" y="16"/>
                    <a:pt x="121" y="16"/>
                  </a:cubicBezTo>
                  <a:cubicBezTo>
                    <a:pt x="114" y="16"/>
                    <a:pt x="106" y="19"/>
                    <a:pt x="99" y="22"/>
                  </a:cubicBezTo>
                  <a:cubicBezTo>
                    <a:pt x="109" y="17"/>
                    <a:pt x="117" y="13"/>
                    <a:pt x="116" y="11"/>
                  </a:cubicBezTo>
                  <a:cubicBezTo>
                    <a:pt x="115" y="9"/>
                    <a:pt x="126" y="8"/>
                    <a:pt x="124" y="6"/>
                  </a:cubicBezTo>
                  <a:cubicBezTo>
                    <a:pt x="124" y="5"/>
                    <a:pt x="122" y="3"/>
                    <a:pt x="121" y="3"/>
                  </a:cubicBezTo>
                  <a:cubicBezTo>
                    <a:pt x="122" y="2"/>
                    <a:pt x="123" y="0"/>
                    <a:pt x="123" y="0"/>
                  </a:cubicBezTo>
                  <a:cubicBezTo>
                    <a:pt x="122" y="1"/>
                    <a:pt x="118" y="2"/>
                    <a:pt x="114" y="3"/>
                  </a:cubicBezTo>
                  <a:cubicBezTo>
                    <a:pt x="115" y="3"/>
                    <a:pt x="116" y="2"/>
                    <a:pt x="116" y="2"/>
                  </a:cubicBezTo>
                  <a:cubicBezTo>
                    <a:pt x="117" y="1"/>
                    <a:pt x="116" y="1"/>
                    <a:pt x="115" y="1"/>
                  </a:cubicBezTo>
                  <a:cubicBezTo>
                    <a:pt x="107" y="2"/>
                    <a:pt x="98" y="8"/>
                    <a:pt x="91" y="11"/>
                  </a:cubicBezTo>
                  <a:cubicBezTo>
                    <a:pt x="83" y="15"/>
                    <a:pt x="69" y="20"/>
                    <a:pt x="63" y="27"/>
                  </a:cubicBezTo>
                  <a:cubicBezTo>
                    <a:pt x="64" y="27"/>
                    <a:pt x="65" y="26"/>
                    <a:pt x="66" y="26"/>
                  </a:cubicBezTo>
                  <a:cubicBezTo>
                    <a:pt x="66" y="26"/>
                    <a:pt x="61" y="29"/>
                    <a:pt x="60" y="30"/>
                  </a:cubicBezTo>
                  <a:cubicBezTo>
                    <a:pt x="60" y="29"/>
                    <a:pt x="61" y="29"/>
                    <a:pt x="61" y="29"/>
                  </a:cubicBezTo>
                  <a:cubicBezTo>
                    <a:pt x="59" y="31"/>
                    <a:pt x="47" y="37"/>
                    <a:pt x="46" y="38"/>
                  </a:cubicBezTo>
                  <a:cubicBezTo>
                    <a:pt x="39" y="44"/>
                    <a:pt x="32" y="50"/>
                    <a:pt x="26" y="57"/>
                  </a:cubicBezTo>
                  <a:cubicBezTo>
                    <a:pt x="17" y="68"/>
                    <a:pt x="8" y="80"/>
                    <a:pt x="4" y="95"/>
                  </a:cubicBezTo>
                  <a:cubicBezTo>
                    <a:pt x="0" y="109"/>
                    <a:pt x="0" y="125"/>
                    <a:pt x="11" y="137"/>
                  </a:cubicBezTo>
                  <a:cubicBezTo>
                    <a:pt x="13" y="139"/>
                    <a:pt x="29" y="151"/>
                    <a:pt x="33" y="152"/>
                  </a:cubicBezTo>
                  <a:cubicBezTo>
                    <a:pt x="42" y="161"/>
                    <a:pt x="123" y="162"/>
                    <a:pt x="134" y="160"/>
                  </a:cubicBezTo>
                  <a:cubicBezTo>
                    <a:pt x="137" y="161"/>
                    <a:pt x="144" y="155"/>
                    <a:pt x="146" y="157"/>
                  </a:cubicBezTo>
                  <a:cubicBezTo>
                    <a:pt x="145" y="158"/>
                    <a:pt x="144" y="158"/>
                    <a:pt x="143" y="158"/>
                  </a:cubicBezTo>
                  <a:cubicBezTo>
                    <a:pt x="144" y="160"/>
                    <a:pt x="149" y="158"/>
                    <a:pt x="152" y="157"/>
                  </a:cubicBezTo>
                  <a:cubicBezTo>
                    <a:pt x="158" y="158"/>
                    <a:pt x="169" y="155"/>
                    <a:pt x="173" y="154"/>
                  </a:cubicBezTo>
                  <a:cubicBezTo>
                    <a:pt x="181" y="151"/>
                    <a:pt x="190" y="149"/>
                    <a:pt x="198" y="147"/>
                  </a:cubicBezTo>
                  <a:cubicBezTo>
                    <a:pt x="201" y="147"/>
                    <a:pt x="219" y="140"/>
                    <a:pt x="228" y="137"/>
                  </a:cubicBezTo>
                  <a:cubicBezTo>
                    <a:pt x="229" y="137"/>
                    <a:pt x="229" y="137"/>
                    <a:pt x="230" y="136"/>
                  </a:cubicBezTo>
                  <a:cubicBezTo>
                    <a:pt x="230" y="136"/>
                    <a:pt x="230" y="136"/>
                    <a:pt x="230" y="136"/>
                  </a:cubicBezTo>
                  <a:cubicBezTo>
                    <a:pt x="232" y="135"/>
                    <a:pt x="233" y="135"/>
                    <a:pt x="233" y="135"/>
                  </a:cubicBezTo>
                  <a:cubicBezTo>
                    <a:pt x="234" y="137"/>
                    <a:pt x="245" y="128"/>
                    <a:pt x="246" y="128"/>
                  </a:cubicBezTo>
                  <a:cubicBezTo>
                    <a:pt x="238" y="129"/>
                    <a:pt x="229" y="135"/>
                    <a:pt x="221" y="138"/>
                  </a:cubicBezTo>
                  <a:cubicBezTo>
                    <a:pt x="211" y="141"/>
                    <a:pt x="201" y="145"/>
                    <a:pt x="191" y="147"/>
                  </a:cubicBezTo>
                  <a:cubicBezTo>
                    <a:pt x="184" y="149"/>
                    <a:pt x="180" y="150"/>
                    <a:pt x="173" y="152"/>
                  </a:cubicBezTo>
                  <a:cubicBezTo>
                    <a:pt x="172" y="152"/>
                    <a:pt x="170" y="152"/>
                    <a:pt x="168" y="152"/>
                  </a:cubicBezTo>
                  <a:cubicBezTo>
                    <a:pt x="169" y="152"/>
                    <a:pt x="169" y="152"/>
                    <a:pt x="170" y="152"/>
                  </a:cubicBezTo>
                  <a:cubicBezTo>
                    <a:pt x="169" y="152"/>
                    <a:pt x="169" y="152"/>
                    <a:pt x="168" y="152"/>
                  </a:cubicBezTo>
                  <a:cubicBezTo>
                    <a:pt x="163" y="153"/>
                    <a:pt x="158" y="153"/>
                    <a:pt x="155" y="154"/>
                  </a:cubicBezTo>
                  <a:cubicBezTo>
                    <a:pt x="150" y="155"/>
                    <a:pt x="143" y="155"/>
                    <a:pt x="139" y="155"/>
                  </a:cubicBezTo>
                  <a:cubicBezTo>
                    <a:pt x="148" y="154"/>
                    <a:pt x="158" y="153"/>
                    <a:pt x="167" y="151"/>
                  </a:cubicBezTo>
                  <a:cubicBezTo>
                    <a:pt x="202" y="143"/>
                    <a:pt x="239" y="132"/>
                    <a:pt x="269" y="111"/>
                  </a:cubicBezTo>
                  <a:cubicBezTo>
                    <a:pt x="280" y="103"/>
                    <a:pt x="293" y="94"/>
                    <a:pt x="301" y="83"/>
                  </a:cubicBezTo>
                  <a:cubicBezTo>
                    <a:pt x="305" y="76"/>
                    <a:pt x="307" y="71"/>
                    <a:pt x="309" y="64"/>
                  </a:cubicBezTo>
                  <a:cubicBezTo>
                    <a:pt x="310" y="60"/>
                    <a:pt x="311" y="56"/>
                    <a:pt x="312" y="55"/>
                  </a:cubicBezTo>
                  <a:cubicBezTo>
                    <a:pt x="313" y="54"/>
                    <a:pt x="310" y="45"/>
                    <a:pt x="309" y="44"/>
                  </a:cubicBezTo>
                  <a:cubicBezTo>
                    <a:pt x="305" y="33"/>
                    <a:pt x="294" y="26"/>
                    <a:pt x="284" y="22"/>
                  </a:cubicBezTo>
                  <a:close/>
                  <a:moveTo>
                    <a:pt x="121" y="45"/>
                  </a:moveTo>
                  <a:cubicBezTo>
                    <a:pt x="122" y="45"/>
                    <a:pt x="122" y="45"/>
                    <a:pt x="123" y="44"/>
                  </a:cubicBezTo>
                  <a:cubicBezTo>
                    <a:pt x="122" y="45"/>
                    <a:pt x="122" y="45"/>
                    <a:pt x="121" y="45"/>
                  </a:cubicBezTo>
                  <a:close/>
                  <a:moveTo>
                    <a:pt x="154" y="33"/>
                  </a:moveTo>
                  <a:cubicBezTo>
                    <a:pt x="154" y="34"/>
                    <a:pt x="153" y="34"/>
                    <a:pt x="152" y="34"/>
                  </a:cubicBezTo>
                  <a:cubicBezTo>
                    <a:pt x="153" y="34"/>
                    <a:pt x="154" y="33"/>
                    <a:pt x="154" y="33"/>
                  </a:cubicBezTo>
                  <a:close/>
                  <a:moveTo>
                    <a:pt x="142" y="34"/>
                  </a:moveTo>
                  <a:cubicBezTo>
                    <a:pt x="143" y="34"/>
                    <a:pt x="144" y="34"/>
                    <a:pt x="145" y="34"/>
                  </a:cubicBezTo>
                  <a:cubicBezTo>
                    <a:pt x="145" y="35"/>
                    <a:pt x="142" y="35"/>
                    <a:pt x="142" y="34"/>
                  </a:cubicBezTo>
                  <a:close/>
                  <a:moveTo>
                    <a:pt x="144" y="37"/>
                  </a:moveTo>
                  <a:cubicBezTo>
                    <a:pt x="144" y="36"/>
                    <a:pt x="145" y="36"/>
                    <a:pt x="146" y="36"/>
                  </a:cubicBezTo>
                  <a:cubicBezTo>
                    <a:pt x="145" y="37"/>
                    <a:pt x="145" y="37"/>
                    <a:pt x="144" y="37"/>
                  </a:cubicBezTo>
                  <a:close/>
                  <a:moveTo>
                    <a:pt x="152" y="37"/>
                  </a:moveTo>
                  <a:cubicBezTo>
                    <a:pt x="153" y="36"/>
                    <a:pt x="155" y="35"/>
                    <a:pt x="156" y="35"/>
                  </a:cubicBezTo>
                  <a:cubicBezTo>
                    <a:pt x="156" y="35"/>
                    <a:pt x="152" y="37"/>
                    <a:pt x="152" y="37"/>
                  </a:cubicBezTo>
                  <a:close/>
                  <a:moveTo>
                    <a:pt x="166" y="29"/>
                  </a:moveTo>
                  <a:cubicBezTo>
                    <a:pt x="166" y="28"/>
                    <a:pt x="167" y="31"/>
                    <a:pt x="166" y="29"/>
                  </a:cubicBezTo>
                  <a:close/>
                  <a:moveTo>
                    <a:pt x="168" y="28"/>
                  </a:moveTo>
                  <a:cubicBezTo>
                    <a:pt x="167" y="27"/>
                    <a:pt x="168" y="28"/>
                    <a:pt x="168" y="28"/>
                  </a:cubicBezTo>
                  <a:close/>
                  <a:moveTo>
                    <a:pt x="169" y="32"/>
                  </a:moveTo>
                  <a:cubicBezTo>
                    <a:pt x="169" y="31"/>
                    <a:pt x="172" y="31"/>
                    <a:pt x="172" y="31"/>
                  </a:cubicBezTo>
                  <a:cubicBezTo>
                    <a:pt x="171" y="32"/>
                    <a:pt x="170" y="32"/>
                    <a:pt x="169" y="32"/>
                  </a:cubicBezTo>
                  <a:close/>
                  <a:moveTo>
                    <a:pt x="179" y="26"/>
                  </a:moveTo>
                  <a:cubicBezTo>
                    <a:pt x="179" y="26"/>
                    <a:pt x="183" y="24"/>
                    <a:pt x="184" y="25"/>
                  </a:cubicBezTo>
                  <a:cubicBezTo>
                    <a:pt x="184" y="27"/>
                    <a:pt x="179" y="26"/>
                    <a:pt x="179" y="26"/>
                  </a:cubicBezTo>
                  <a:close/>
                  <a:moveTo>
                    <a:pt x="191" y="24"/>
                  </a:moveTo>
                  <a:cubicBezTo>
                    <a:pt x="190" y="24"/>
                    <a:pt x="195" y="23"/>
                    <a:pt x="196" y="23"/>
                  </a:cubicBezTo>
                  <a:cubicBezTo>
                    <a:pt x="195" y="23"/>
                    <a:pt x="191" y="25"/>
                    <a:pt x="191" y="24"/>
                  </a:cubicBezTo>
                  <a:close/>
                  <a:moveTo>
                    <a:pt x="201" y="22"/>
                  </a:moveTo>
                  <a:cubicBezTo>
                    <a:pt x="200" y="22"/>
                    <a:pt x="199" y="23"/>
                    <a:pt x="198" y="22"/>
                  </a:cubicBezTo>
                  <a:cubicBezTo>
                    <a:pt x="197" y="22"/>
                    <a:pt x="202" y="22"/>
                    <a:pt x="201" y="22"/>
                  </a:cubicBezTo>
                  <a:close/>
                  <a:moveTo>
                    <a:pt x="203" y="22"/>
                  </a:moveTo>
                  <a:cubicBezTo>
                    <a:pt x="204" y="21"/>
                    <a:pt x="212" y="20"/>
                    <a:pt x="212" y="20"/>
                  </a:cubicBezTo>
                  <a:cubicBezTo>
                    <a:pt x="213" y="22"/>
                    <a:pt x="204" y="21"/>
                    <a:pt x="203" y="22"/>
                  </a:cubicBezTo>
                  <a:close/>
                  <a:moveTo>
                    <a:pt x="223" y="16"/>
                  </a:moveTo>
                  <a:cubicBezTo>
                    <a:pt x="223" y="15"/>
                    <a:pt x="223" y="17"/>
                    <a:pt x="223" y="16"/>
                  </a:cubicBezTo>
                  <a:close/>
                  <a:moveTo>
                    <a:pt x="215" y="22"/>
                  </a:moveTo>
                  <a:cubicBezTo>
                    <a:pt x="211" y="21"/>
                    <a:pt x="218" y="21"/>
                    <a:pt x="218" y="21"/>
                  </a:cubicBezTo>
                  <a:cubicBezTo>
                    <a:pt x="217" y="22"/>
                    <a:pt x="216" y="22"/>
                    <a:pt x="215" y="22"/>
                  </a:cubicBezTo>
                  <a:close/>
                  <a:moveTo>
                    <a:pt x="233" y="19"/>
                  </a:moveTo>
                  <a:cubicBezTo>
                    <a:pt x="233" y="19"/>
                    <a:pt x="233" y="20"/>
                    <a:pt x="234" y="20"/>
                  </a:cubicBezTo>
                  <a:cubicBezTo>
                    <a:pt x="234" y="20"/>
                    <a:pt x="215" y="20"/>
                    <a:pt x="215" y="20"/>
                  </a:cubicBezTo>
                  <a:cubicBezTo>
                    <a:pt x="217" y="20"/>
                    <a:pt x="242" y="17"/>
                    <a:pt x="242" y="18"/>
                  </a:cubicBezTo>
                  <a:cubicBezTo>
                    <a:pt x="242" y="16"/>
                    <a:pt x="247" y="18"/>
                    <a:pt x="248" y="18"/>
                  </a:cubicBezTo>
                  <a:cubicBezTo>
                    <a:pt x="247" y="17"/>
                    <a:pt x="235" y="18"/>
                    <a:pt x="233" y="19"/>
                  </a:cubicBezTo>
                  <a:close/>
                  <a:moveTo>
                    <a:pt x="298" y="30"/>
                  </a:moveTo>
                  <a:cubicBezTo>
                    <a:pt x="298" y="31"/>
                    <a:pt x="297" y="31"/>
                    <a:pt x="297" y="29"/>
                  </a:cubicBezTo>
                  <a:cubicBezTo>
                    <a:pt x="295" y="27"/>
                    <a:pt x="298" y="31"/>
                    <a:pt x="298" y="30"/>
                  </a:cubicBezTo>
                  <a:close/>
                  <a:moveTo>
                    <a:pt x="274" y="24"/>
                  </a:moveTo>
                  <a:cubicBezTo>
                    <a:pt x="273" y="25"/>
                    <a:pt x="264" y="22"/>
                    <a:pt x="264" y="22"/>
                  </a:cubicBezTo>
                  <a:cubicBezTo>
                    <a:pt x="264" y="21"/>
                    <a:pt x="275" y="24"/>
                    <a:pt x="274" y="24"/>
                  </a:cubicBezTo>
                  <a:close/>
                  <a:moveTo>
                    <a:pt x="277" y="20"/>
                  </a:moveTo>
                  <a:cubicBezTo>
                    <a:pt x="276" y="20"/>
                    <a:pt x="275" y="20"/>
                    <a:pt x="275" y="20"/>
                  </a:cubicBezTo>
                  <a:cubicBezTo>
                    <a:pt x="275" y="19"/>
                    <a:pt x="277" y="20"/>
                    <a:pt x="277" y="20"/>
                  </a:cubicBezTo>
                  <a:close/>
                  <a:moveTo>
                    <a:pt x="283" y="25"/>
                  </a:moveTo>
                  <a:cubicBezTo>
                    <a:pt x="284" y="25"/>
                    <a:pt x="285" y="26"/>
                    <a:pt x="286" y="26"/>
                  </a:cubicBezTo>
                  <a:cubicBezTo>
                    <a:pt x="286" y="26"/>
                    <a:pt x="290" y="29"/>
                    <a:pt x="291" y="29"/>
                  </a:cubicBezTo>
                  <a:cubicBezTo>
                    <a:pt x="289" y="29"/>
                    <a:pt x="284" y="27"/>
                    <a:pt x="283" y="25"/>
                  </a:cubicBezTo>
                  <a:close/>
                  <a:moveTo>
                    <a:pt x="296" y="35"/>
                  </a:moveTo>
                  <a:cubicBezTo>
                    <a:pt x="297" y="35"/>
                    <a:pt x="297" y="36"/>
                    <a:pt x="297" y="37"/>
                  </a:cubicBezTo>
                  <a:cubicBezTo>
                    <a:pt x="297" y="36"/>
                    <a:pt x="295" y="36"/>
                    <a:pt x="296" y="35"/>
                  </a:cubicBezTo>
                  <a:close/>
                  <a:moveTo>
                    <a:pt x="295" y="33"/>
                  </a:moveTo>
                  <a:cubicBezTo>
                    <a:pt x="294" y="32"/>
                    <a:pt x="298" y="35"/>
                    <a:pt x="299" y="36"/>
                  </a:cubicBezTo>
                  <a:cubicBezTo>
                    <a:pt x="298" y="34"/>
                    <a:pt x="296" y="34"/>
                    <a:pt x="295" y="33"/>
                  </a:cubicBezTo>
                  <a:close/>
                  <a:moveTo>
                    <a:pt x="235" y="119"/>
                  </a:moveTo>
                  <a:cubicBezTo>
                    <a:pt x="235" y="119"/>
                    <a:pt x="234" y="120"/>
                    <a:pt x="233" y="120"/>
                  </a:cubicBezTo>
                  <a:cubicBezTo>
                    <a:pt x="233" y="121"/>
                    <a:pt x="232" y="121"/>
                    <a:pt x="231" y="121"/>
                  </a:cubicBezTo>
                  <a:cubicBezTo>
                    <a:pt x="229" y="121"/>
                    <a:pt x="237" y="118"/>
                    <a:pt x="235" y="119"/>
                  </a:cubicBezTo>
                  <a:close/>
                  <a:moveTo>
                    <a:pt x="228" y="120"/>
                  </a:moveTo>
                  <a:cubicBezTo>
                    <a:pt x="228" y="121"/>
                    <a:pt x="227" y="121"/>
                    <a:pt x="226" y="121"/>
                  </a:cubicBezTo>
                  <a:cubicBezTo>
                    <a:pt x="227" y="121"/>
                    <a:pt x="227" y="120"/>
                    <a:pt x="228" y="120"/>
                  </a:cubicBezTo>
                  <a:close/>
                  <a:moveTo>
                    <a:pt x="229" y="121"/>
                  </a:moveTo>
                  <a:cubicBezTo>
                    <a:pt x="230" y="123"/>
                    <a:pt x="226" y="122"/>
                    <a:pt x="226" y="122"/>
                  </a:cubicBezTo>
                  <a:cubicBezTo>
                    <a:pt x="227" y="122"/>
                    <a:pt x="228" y="121"/>
                    <a:pt x="229" y="121"/>
                  </a:cubicBezTo>
                  <a:close/>
                  <a:moveTo>
                    <a:pt x="209" y="129"/>
                  </a:moveTo>
                  <a:cubicBezTo>
                    <a:pt x="210" y="129"/>
                    <a:pt x="205" y="130"/>
                    <a:pt x="205" y="130"/>
                  </a:cubicBezTo>
                  <a:cubicBezTo>
                    <a:pt x="207" y="127"/>
                    <a:pt x="210" y="129"/>
                    <a:pt x="209" y="129"/>
                  </a:cubicBezTo>
                  <a:close/>
                  <a:moveTo>
                    <a:pt x="159" y="142"/>
                  </a:moveTo>
                  <a:cubicBezTo>
                    <a:pt x="158" y="142"/>
                    <a:pt x="150" y="144"/>
                    <a:pt x="150" y="143"/>
                  </a:cubicBezTo>
                  <a:cubicBezTo>
                    <a:pt x="150" y="142"/>
                    <a:pt x="164" y="141"/>
                    <a:pt x="159" y="142"/>
                  </a:cubicBezTo>
                  <a:close/>
                  <a:moveTo>
                    <a:pt x="138" y="145"/>
                  </a:moveTo>
                  <a:cubicBezTo>
                    <a:pt x="135" y="145"/>
                    <a:pt x="133" y="145"/>
                    <a:pt x="130" y="146"/>
                  </a:cubicBezTo>
                  <a:cubicBezTo>
                    <a:pt x="133" y="145"/>
                    <a:pt x="136" y="145"/>
                    <a:pt x="138" y="145"/>
                  </a:cubicBezTo>
                  <a:close/>
                  <a:moveTo>
                    <a:pt x="117" y="146"/>
                  </a:moveTo>
                  <a:cubicBezTo>
                    <a:pt x="116" y="146"/>
                    <a:pt x="115" y="146"/>
                    <a:pt x="115" y="146"/>
                  </a:cubicBezTo>
                  <a:cubicBezTo>
                    <a:pt x="115" y="146"/>
                    <a:pt x="116" y="146"/>
                    <a:pt x="117" y="146"/>
                  </a:cubicBezTo>
                  <a:close/>
                  <a:moveTo>
                    <a:pt x="100" y="146"/>
                  </a:moveTo>
                  <a:cubicBezTo>
                    <a:pt x="101" y="146"/>
                    <a:pt x="102" y="146"/>
                    <a:pt x="103" y="146"/>
                  </a:cubicBezTo>
                  <a:cubicBezTo>
                    <a:pt x="103" y="147"/>
                    <a:pt x="100" y="146"/>
                    <a:pt x="100" y="146"/>
                  </a:cubicBezTo>
                  <a:close/>
                  <a:moveTo>
                    <a:pt x="93" y="147"/>
                  </a:moveTo>
                  <a:cubicBezTo>
                    <a:pt x="93" y="147"/>
                    <a:pt x="92" y="147"/>
                    <a:pt x="91" y="147"/>
                  </a:cubicBezTo>
                  <a:cubicBezTo>
                    <a:pt x="92" y="146"/>
                    <a:pt x="93" y="146"/>
                    <a:pt x="93" y="147"/>
                  </a:cubicBezTo>
                  <a:close/>
                  <a:moveTo>
                    <a:pt x="71" y="146"/>
                  </a:moveTo>
                  <a:cubicBezTo>
                    <a:pt x="70" y="146"/>
                    <a:pt x="69" y="146"/>
                    <a:pt x="68" y="146"/>
                  </a:cubicBezTo>
                  <a:cubicBezTo>
                    <a:pt x="69" y="145"/>
                    <a:pt x="70" y="145"/>
                    <a:pt x="71" y="146"/>
                  </a:cubicBezTo>
                  <a:close/>
                  <a:moveTo>
                    <a:pt x="113" y="19"/>
                  </a:moveTo>
                  <a:cubicBezTo>
                    <a:pt x="113" y="19"/>
                    <a:pt x="108" y="21"/>
                    <a:pt x="108" y="21"/>
                  </a:cubicBezTo>
                  <a:cubicBezTo>
                    <a:pt x="107" y="19"/>
                    <a:pt x="113" y="19"/>
                    <a:pt x="113" y="19"/>
                  </a:cubicBezTo>
                  <a:close/>
                  <a:moveTo>
                    <a:pt x="90" y="29"/>
                  </a:moveTo>
                  <a:cubicBezTo>
                    <a:pt x="91" y="28"/>
                    <a:pt x="95" y="28"/>
                    <a:pt x="95" y="27"/>
                  </a:cubicBezTo>
                  <a:cubicBezTo>
                    <a:pt x="95" y="27"/>
                    <a:pt x="89" y="30"/>
                    <a:pt x="90" y="29"/>
                  </a:cubicBezTo>
                  <a:close/>
                  <a:moveTo>
                    <a:pt x="106" y="6"/>
                  </a:moveTo>
                  <a:cubicBezTo>
                    <a:pt x="99" y="8"/>
                    <a:pt x="92" y="12"/>
                    <a:pt x="92" y="13"/>
                  </a:cubicBezTo>
                  <a:cubicBezTo>
                    <a:pt x="93" y="10"/>
                    <a:pt x="100" y="8"/>
                    <a:pt x="106" y="6"/>
                  </a:cubicBezTo>
                  <a:close/>
                  <a:moveTo>
                    <a:pt x="89" y="15"/>
                  </a:moveTo>
                  <a:cubicBezTo>
                    <a:pt x="88" y="16"/>
                    <a:pt x="86" y="17"/>
                    <a:pt x="85" y="17"/>
                  </a:cubicBezTo>
                  <a:cubicBezTo>
                    <a:pt x="85" y="15"/>
                    <a:pt x="89" y="15"/>
                    <a:pt x="89" y="15"/>
                  </a:cubicBezTo>
                  <a:close/>
                  <a:moveTo>
                    <a:pt x="83" y="18"/>
                  </a:moveTo>
                  <a:cubicBezTo>
                    <a:pt x="83" y="18"/>
                    <a:pt x="79" y="21"/>
                    <a:pt x="79" y="20"/>
                  </a:cubicBezTo>
                  <a:cubicBezTo>
                    <a:pt x="78" y="20"/>
                    <a:pt x="83" y="18"/>
                    <a:pt x="83" y="18"/>
                  </a:cubicBezTo>
                  <a:close/>
                  <a:moveTo>
                    <a:pt x="92" y="25"/>
                  </a:moveTo>
                  <a:cubicBezTo>
                    <a:pt x="90" y="26"/>
                    <a:pt x="89" y="27"/>
                    <a:pt x="88" y="28"/>
                  </a:cubicBezTo>
                  <a:cubicBezTo>
                    <a:pt x="85" y="29"/>
                    <a:pt x="81" y="31"/>
                    <a:pt x="77" y="33"/>
                  </a:cubicBezTo>
                  <a:cubicBezTo>
                    <a:pt x="82" y="31"/>
                    <a:pt x="87" y="28"/>
                    <a:pt x="92" y="25"/>
                  </a:cubicBezTo>
                  <a:close/>
                  <a:moveTo>
                    <a:pt x="69" y="26"/>
                  </a:moveTo>
                  <a:cubicBezTo>
                    <a:pt x="70" y="25"/>
                    <a:pt x="72" y="23"/>
                    <a:pt x="74" y="22"/>
                  </a:cubicBezTo>
                  <a:cubicBezTo>
                    <a:pt x="71" y="24"/>
                    <a:pt x="67" y="28"/>
                    <a:pt x="64" y="29"/>
                  </a:cubicBezTo>
                  <a:cubicBezTo>
                    <a:pt x="65" y="29"/>
                    <a:pt x="69" y="26"/>
                    <a:pt x="69" y="26"/>
                  </a:cubicBezTo>
                  <a:close/>
                  <a:moveTo>
                    <a:pt x="58" y="36"/>
                  </a:moveTo>
                  <a:cubicBezTo>
                    <a:pt x="57" y="37"/>
                    <a:pt x="55" y="37"/>
                    <a:pt x="54" y="38"/>
                  </a:cubicBezTo>
                  <a:cubicBezTo>
                    <a:pt x="55" y="37"/>
                    <a:pt x="57" y="36"/>
                    <a:pt x="58" y="36"/>
                  </a:cubicBezTo>
                  <a:close/>
                  <a:moveTo>
                    <a:pt x="29" y="60"/>
                  </a:moveTo>
                  <a:cubicBezTo>
                    <a:pt x="30" y="58"/>
                    <a:pt x="31" y="57"/>
                    <a:pt x="32" y="57"/>
                  </a:cubicBezTo>
                  <a:cubicBezTo>
                    <a:pt x="32" y="57"/>
                    <a:pt x="28" y="61"/>
                    <a:pt x="29" y="60"/>
                  </a:cubicBezTo>
                  <a:close/>
                  <a:moveTo>
                    <a:pt x="23" y="67"/>
                  </a:moveTo>
                  <a:cubicBezTo>
                    <a:pt x="21" y="70"/>
                    <a:pt x="16" y="78"/>
                    <a:pt x="16" y="78"/>
                  </a:cubicBezTo>
                  <a:cubicBezTo>
                    <a:pt x="17" y="74"/>
                    <a:pt x="21" y="71"/>
                    <a:pt x="23" y="67"/>
                  </a:cubicBezTo>
                  <a:close/>
                  <a:moveTo>
                    <a:pt x="12" y="82"/>
                  </a:moveTo>
                  <a:cubicBezTo>
                    <a:pt x="12" y="80"/>
                    <a:pt x="13" y="79"/>
                    <a:pt x="14" y="78"/>
                  </a:cubicBezTo>
                  <a:cubicBezTo>
                    <a:pt x="14" y="79"/>
                    <a:pt x="11" y="84"/>
                    <a:pt x="12" y="82"/>
                  </a:cubicBezTo>
                  <a:close/>
                  <a:moveTo>
                    <a:pt x="28" y="149"/>
                  </a:moveTo>
                  <a:cubicBezTo>
                    <a:pt x="25" y="148"/>
                    <a:pt x="9" y="131"/>
                    <a:pt x="7" y="126"/>
                  </a:cubicBezTo>
                  <a:cubicBezTo>
                    <a:pt x="7" y="127"/>
                    <a:pt x="7" y="127"/>
                    <a:pt x="7" y="128"/>
                  </a:cubicBezTo>
                  <a:cubicBezTo>
                    <a:pt x="4" y="126"/>
                    <a:pt x="5" y="112"/>
                    <a:pt x="5" y="109"/>
                  </a:cubicBezTo>
                  <a:cubicBezTo>
                    <a:pt x="6" y="99"/>
                    <a:pt x="11" y="91"/>
                    <a:pt x="14" y="82"/>
                  </a:cubicBezTo>
                  <a:cubicBezTo>
                    <a:pt x="14" y="87"/>
                    <a:pt x="9" y="95"/>
                    <a:pt x="8" y="99"/>
                  </a:cubicBezTo>
                  <a:cubicBezTo>
                    <a:pt x="5" y="108"/>
                    <a:pt x="5" y="118"/>
                    <a:pt x="9" y="126"/>
                  </a:cubicBezTo>
                  <a:cubicBezTo>
                    <a:pt x="14" y="136"/>
                    <a:pt x="22" y="142"/>
                    <a:pt x="32" y="147"/>
                  </a:cubicBezTo>
                  <a:cubicBezTo>
                    <a:pt x="27" y="145"/>
                    <a:pt x="23" y="143"/>
                    <a:pt x="23" y="143"/>
                  </a:cubicBezTo>
                  <a:cubicBezTo>
                    <a:pt x="25" y="144"/>
                    <a:pt x="32" y="148"/>
                    <a:pt x="33" y="149"/>
                  </a:cubicBezTo>
                  <a:cubicBezTo>
                    <a:pt x="33" y="148"/>
                    <a:pt x="27" y="149"/>
                    <a:pt x="28" y="149"/>
                  </a:cubicBezTo>
                  <a:close/>
                  <a:moveTo>
                    <a:pt x="37" y="150"/>
                  </a:moveTo>
                  <a:cubicBezTo>
                    <a:pt x="37" y="150"/>
                    <a:pt x="42" y="152"/>
                    <a:pt x="41" y="153"/>
                  </a:cubicBezTo>
                  <a:cubicBezTo>
                    <a:pt x="41" y="153"/>
                    <a:pt x="37" y="151"/>
                    <a:pt x="37" y="150"/>
                  </a:cubicBezTo>
                  <a:close/>
                  <a:moveTo>
                    <a:pt x="49" y="156"/>
                  </a:moveTo>
                  <a:cubicBezTo>
                    <a:pt x="48" y="156"/>
                    <a:pt x="47" y="155"/>
                    <a:pt x="46" y="155"/>
                  </a:cubicBezTo>
                  <a:cubicBezTo>
                    <a:pt x="44" y="154"/>
                    <a:pt x="52" y="154"/>
                    <a:pt x="49" y="156"/>
                  </a:cubicBezTo>
                  <a:close/>
                  <a:moveTo>
                    <a:pt x="54" y="155"/>
                  </a:moveTo>
                  <a:cubicBezTo>
                    <a:pt x="55" y="155"/>
                    <a:pt x="56" y="155"/>
                    <a:pt x="57" y="156"/>
                  </a:cubicBezTo>
                  <a:cubicBezTo>
                    <a:pt x="56" y="156"/>
                    <a:pt x="55" y="156"/>
                    <a:pt x="54" y="155"/>
                  </a:cubicBezTo>
                  <a:close/>
                  <a:moveTo>
                    <a:pt x="78" y="158"/>
                  </a:moveTo>
                  <a:cubicBezTo>
                    <a:pt x="79" y="158"/>
                    <a:pt x="80" y="158"/>
                    <a:pt x="82" y="158"/>
                  </a:cubicBezTo>
                  <a:cubicBezTo>
                    <a:pt x="80" y="159"/>
                    <a:pt x="79" y="158"/>
                    <a:pt x="78" y="158"/>
                  </a:cubicBezTo>
                  <a:close/>
                  <a:moveTo>
                    <a:pt x="70" y="158"/>
                  </a:moveTo>
                  <a:cubicBezTo>
                    <a:pt x="67" y="159"/>
                    <a:pt x="54" y="155"/>
                    <a:pt x="42" y="150"/>
                  </a:cubicBezTo>
                  <a:cubicBezTo>
                    <a:pt x="45" y="151"/>
                    <a:pt x="48" y="152"/>
                    <a:pt x="51" y="153"/>
                  </a:cubicBezTo>
                  <a:cubicBezTo>
                    <a:pt x="61" y="155"/>
                    <a:pt x="72" y="157"/>
                    <a:pt x="84" y="157"/>
                  </a:cubicBezTo>
                  <a:cubicBezTo>
                    <a:pt x="79" y="157"/>
                    <a:pt x="73" y="158"/>
                    <a:pt x="70" y="158"/>
                  </a:cubicBezTo>
                  <a:close/>
                  <a:moveTo>
                    <a:pt x="103" y="160"/>
                  </a:moveTo>
                  <a:cubicBezTo>
                    <a:pt x="104" y="160"/>
                    <a:pt x="105" y="160"/>
                    <a:pt x="105" y="160"/>
                  </a:cubicBezTo>
                  <a:cubicBezTo>
                    <a:pt x="107" y="161"/>
                    <a:pt x="103" y="160"/>
                    <a:pt x="103" y="160"/>
                  </a:cubicBezTo>
                  <a:close/>
                  <a:moveTo>
                    <a:pt x="113" y="160"/>
                  </a:moveTo>
                  <a:cubicBezTo>
                    <a:pt x="114" y="160"/>
                    <a:pt x="115" y="160"/>
                    <a:pt x="116" y="160"/>
                  </a:cubicBezTo>
                  <a:cubicBezTo>
                    <a:pt x="116" y="161"/>
                    <a:pt x="113" y="160"/>
                    <a:pt x="113" y="160"/>
                  </a:cubicBezTo>
                  <a:close/>
                  <a:moveTo>
                    <a:pt x="116" y="158"/>
                  </a:moveTo>
                  <a:cubicBezTo>
                    <a:pt x="116" y="158"/>
                    <a:pt x="127" y="158"/>
                    <a:pt x="127" y="157"/>
                  </a:cubicBezTo>
                  <a:cubicBezTo>
                    <a:pt x="127" y="157"/>
                    <a:pt x="114" y="158"/>
                    <a:pt x="113" y="158"/>
                  </a:cubicBezTo>
                  <a:cubicBezTo>
                    <a:pt x="113" y="158"/>
                    <a:pt x="114" y="159"/>
                    <a:pt x="114" y="159"/>
                  </a:cubicBezTo>
                  <a:cubicBezTo>
                    <a:pt x="112" y="159"/>
                    <a:pt x="85" y="160"/>
                    <a:pt x="85" y="158"/>
                  </a:cubicBezTo>
                  <a:cubicBezTo>
                    <a:pt x="85" y="159"/>
                    <a:pt x="89" y="158"/>
                    <a:pt x="89" y="158"/>
                  </a:cubicBezTo>
                  <a:cubicBezTo>
                    <a:pt x="89" y="158"/>
                    <a:pt x="88" y="158"/>
                    <a:pt x="87" y="158"/>
                  </a:cubicBezTo>
                  <a:cubicBezTo>
                    <a:pt x="89" y="158"/>
                    <a:pt x="91" y="158"/>
                    <a:pt x="92" y="158"/>
                  </a:cubicBezTo>
                  <a:cubicBezTo>
                    <a:pt x="92" y="158"/>
                    <a:pt x="92" y="158"/>
                    <a:pt x="91" y="158"/>
                  </a:cubicBezTo>
                  <a:cubicBezTo>
                    <a:pt x="91" y="158"/>
                    <a:pt x="92" y="158"/>
                    <a:pt x="92" y="158"/>
                  </a:cubicBezTo>
                  <a:cubicBezTo>
                    <a:pt x="105" y="158"/>
                    <a:pt x="119" y="158"/>
                    <a:pt x="132" y="156"/>
                  </a:cubicBezTo>
                  <a:cubicBezTo>
                    <a:pt x="131" y="156"/>
                    <a:pt x="131" y="156"/>
                    <a:pt x="131" y="157"/>
                  </a:cubicBezTo>
                  <a:cubicBezTo>
                    <a:pt x="131" y="157"/>
                    <a:pt x="133" y="157"/>
                    <a:pt x="134" y="157"/>
                  </a:cubicBezTo>
                  <a:cubicBezTo>
                    <a:pt x="129" y="158"/>
                    <a:pt x="116" y="160"/>
                    <a:pt x="116" y="158"/>
                  </a:cubicBezTo>
                  <a:close/>
                  <a:moveTo>
                    <a:pt x="222" y="138"/>
                  </a:moveTo>
                  <a:cubicBezTo>
                    <a:pt x="222" y="138"/>
                    <a:pt x="221" y="138"/>
                    <a:pt x="222" y="138"/>
                  </a:cubicBezTo>
                  <a:close/>
                  <a:moveTo>
                    <a:pt x="219" y="140"/>
                  </a:moveTo>
                  <a:cubicBezTo>
                    <a:pt x="219" y="141"/>
                    <a:pt x="219" y="138"/>
                    <a:pt x="219" y="140"/>
                  </a:cubicBezTo>
                  <a:close/>
                  <a:moveTo>
                    <a:pt x="214" y="141"/>
                  </a:moveTo>
                  <a:cubicBezTo>
                    <a:pt x="217" y="141"/>
                    <a:pt x="211" y="142"/>
                    <a:pt x="211" y="142"/>
                  </a:cubicBezTo>
                  <a:cubicBezTo>
                    <a:pt x="212" y="141"/>
                    <a:pt x="213" y="141"/>
                    <a:pt x="214" y="141"/>
                  </a:cubicBezTo>
                  <a:close/>
                  <a:moveTo>
                    <a:pt x="189" y="149"/>
                  </a:moveTo>
                  <a:cubicBezTo>
                    <a:pt x="189" y="149"/>
                    <a:pt x="188" y="150"/>
                    <a:pt x="187" y="150"/>
                  </a:cubicBezTo>
                  <a:cubicBezTo>
                    <a:pt x="188" y="149"/>
                    <a:pt x="188" y="149"/>
                    <a:pt x="189" y="149"/>
                  </a:cubicBezTo>
                  <a:close/>
                  <a:moveTo>
                    <a:pt x="164" y="153"/>
                  </a:moveTo>
                  <a:cubicBezTo>
                    <a:pt x="161" y="154"/>
                    <a:pt x="158" y="154"/>
                    <a:pt x="155" y="154"/>
                  </a:cubicBezTo>
                  <a:cubicBezTo>
                    <a:pt x="157" y="153"/>
                    <a:pt x="161" y="153"/>
                    <a:pt x="164" y="153"/>
                  </a:cubicBezTo>
                  <a:close/>
                  <a:moveTo>
                    <a:pt x="155" y="157"/>
                  </a:moveTo>
                  <a:cubicBezTo>
                    <a:pt x="154" y="157"/>
                    <a:pt x="154" y="157"/>
                    <a:pt x="153" y="157"/>
                  </a:cubicBezTo>
                  <a:cubicBezTo>
                    <a:pt x="154" y="157"/>
                    <a:pt x="155" y="157"/>
                    <a:pt x="155" y="157"/>
                  </a:cubicBezTo>
                  <a:close/>
                  <a:moveTo>
                    <a:pt x="150" y="156"/>
                  </a:moveTo>
                  <a:cubicBezTo>
                    <a:pt x="148" y="156"/>
                    <a:pt x="145" y="157"/>
                    <a:pt x="144" y="156"/>
                  </a:cubicBezTo>
                  <a:cubicBezTo>
                    <a:pt x="143" y="156"/>
                    <a:pt x="153" y="155"/>
                    <a:pt x="150" y="156"/>
                  </a:cubicBezTo>
                  <a:close/>
                  <a:moveTo>
                    <a:pt x="274" y="107"/>
                  </a:moveTo>
                  <a:cubicBezTo>
                    <a:pt x="274" y="108"/>
                    <a:pt x="273" y="108"/>
                    <a:pt x="272" y="108"/>
                  </a:cubicBezTo>
                  <a:cubicBezTo>
                    <a:pt x="272" y="108"/>
                    <a:pt x="275" y="105"/>
                    <a:pt x="274" y="107"/>
                  </a:cubicBezTo>
                  <a:close/>
                  <a:moveTo>
                    <a:pt x="290" y="91"/>
                  </a:moveTo>
                  <a:cubicBezTo>
                    <a:pt x="290" y="90"/>
                    <a:pt x="290" y="90"/>
                    <a:pt x="291" y="90"/>
                  </a:cubicBezTo>
                  <a:cubicBezTo>
                    <a:pt x="291" y="90"/>
                    <a:pt x="290" y="91"/>
                    <a:pt x="290" y="91"/>
                  </a:cubicBezTo>
                  <a:close/>
                  <a:moveTo>
                    <a:pt x="293" y="85"/>
                  </a:moveTo>
                  <a:cubicBezTo>
                    <a:pt x="293" y="84"/>
                    <a:pt x="294" y="84"/>
                    <a:pt x="295" y="84"/>
                  </a:cubicBezTo>
                  <a:cubicBezTo>
                    <a:pt x="296" y="85"/>
                    <a:pt x="293" y="86"/>
                    <a:pt x="293" y="85"/>
                  </a:cubicBezTo>
                  <a:close/>
                  <a:moveTo>
                    <a:pt x="294" y="89"/>
                  </a:moveTo>
                  <a:cubicBezTo>
                    <a:pt x="294" y="88"/>
                    <a:pt x="294" y="88"/>
                    <a:pt x="295" y="87"/>
                  </a:cubicBezTo>
                  <a:cubicBezTo>
                    <a:pt x="295" y="88"/>
                    <a:pt x="294" y="89"/>
                    <a:pt x="294" y="89"/>
                  </a:cubicBezTo>
                  <a:close/>
                  <a:moveTo>
                    <a:pt x="295" y="81"/>
                  </a:moveTo>
                  <a:cubicBezTo>
                    <a:pt x="296" y="80"/>
                    <a:pt x="298" y="77"/>
                    <a:pt x="298" y="78"/>
                  </a:cubicBezTo>
                  <a:cubicBezTo>
                    <a:pt x="299" y="79"/>
                    <a:pt x="296" y="80"/>
                    <a:pt x="295" y="81"/>
                  </a:cubicBezTo>
                  <a:close/>
                  <a:moveTo>
                    <a:pt x="299" y="77"/>
                  </a:moveTo>
                  <a:cubicBezTo>
                    <a:pt x="298" y="77"/>
                    <a:pt x="300" y="73"/>
                    <a:pt x="300" y="74"/>
                  </a:cubicBezTo>
                  <a:cubicBezTo>
                    <a:pt x="300" y="75"/>
                    <a:pt x="299" y="76"/>
                    <a:pt x="299" y="77"/>
                  </a:cubicBezTo>
                  <a:close/>
                  <a:moveTo>
                    <a:pt x="303" y="74"/>
                  </a:moveTo>
                  <a:cubicBezTo>
                    <a:pt x="303" y="76"/>
                    <a:pt x="302" y="76"/>
                    <a:pt x="302" y="76"/>
                  </a:cubicBezTo>
                  <a:cubicBezTo>
                    <a:pt x="302" y="75"/>
                    <a:pt x="302" y="75"/>
                    <a:pt x="303" y="74"/>
                  </a:cubicBezTo>
                  <a:close/>
                  <a:moveTo>
                    <a:pt x="303" y="77"/>
                  </a:moveTo>
                  <a:cubicBezTo>
                    <a:pt x="302" y="78"/>
                    <a:pt x="302" y="78"/>
                    <a:pt x="303" y="76"/>
                  </a:cubicBezTo>
                  <a:cubicBezTo>
                    <a:pt x="304" y="76"/>
                    <a:pt x="304" y="76"/>
                    <a:pt x="303" y="77"/>
                  </a:cubicBezTo>
                  <a:close/>
                  <a:moveTo>
                    <a:pt x="304" y="66"/>
                  </a:moveTo>
                  <a:cubicBezTo>
                    <a:pt x="304" y="68"/>
                    <a:pt x="304" y="66"/>
                    <a:pt x="304" y="66"/>
                  </a:cubicBezTo>
                  <a:close/>
                  <a:moveTo>
                    <a:pt x="306" y="39"/>
                  </a:moveTo>
                  <a:cubicBezTo>
                    <a:pt x="305" y="38"/>
                    <a:pt x="305" y="38"/>
                    <a:pt x="305" y="37"/>
                  </a:cubicBezTo>
                  <a:cubicBezTo>
                    <a:pt x="305" y="37"/>
                    <a:pt x="306" y="38"/>
                    <a:pt x="306" y="39"/>
                  </a:cubicBezTo>
                  <a:close/>
                  <a:moveTo>
                    <a:pt x="306" y="46"/>
                  </a:moveTo>
                  <a:cubicBezTo>
                    <a:pt x="305" y="45"/>
                    <a:pt x="305" y="44"/>
                    <a:pt x="304" y="43"/>
                  </a:cubicBezTo>
                  <a:cubicBezTo>
                    <a:pt x="304" y="41"/>
                    <a:pt x="306" y="46"/>
                    <a:pt x="306" y="46"/>
                  </a:cubicBezTo>
                  <a:close/>
                  <a:moveTo>
                    <a:pt x="305" y="50"/>
                  </a:moveTo>
                  <a:cubicBezTo>
                    <a:pt x="307" y="51"/>
                    <a:pt x="306" y="50"/>
                    <a:pt x="305" y="50"/>
                  </a:cubicBezTo>
                  <a:close/>
                  <a:moveTo>
                    <a:pt x="307" y="62"/>
                  </a:moveTo>
                  <a:cubicBezTo>
                    <a:pt x="307" y="63"/>
                    <a:pt x="307" y="64"/>
                    <a:pt x="306" y="65"/>
                  </a:cubicBezTo>
                  <a:cubicBezTo>
                    <a:pt x="306" y="64"/>
                    <a:pt x="306" y="63"/>
                    <a:pt x="307" y="62"/>
                  </a:cubicBezTo>
                  <a:close/>
                  <a:moveTo>
                    <a:pt x="306" y="69"/>
                  </a:moveTo>
                  <a:cubicBezTo>
                    <a:pt x="306" y="68"/>
                    <a:pt x="306" y="68"/>
                    <a:pt x="307" y="67"/>
                  </a:cubicBezTo>
                  <a:cubicBezTo>
                    <a:pt x="308" y="67"/>
                    <a:pt x="306" y="69"/>
                    <a:pt x="306" y="69"/>
                  </a:cubicBezTo>
                  <a:close/>
                  <a:moveTo>
                    <a:pt x="306" y="47"/>
                  </a:moveTo>
                  <a:cubicBezTo>
                    <a:pt x="307" y="48"/>
                    <a:pt x="307" y="49"/>
                    <a:pt x="307" y="50"/>
                  </a:cubicBezTo>
                  <a:cubicBezTo>
                    <a:pt x="307" y="50"/>
                    <a:pt x="306" y="47"/>
                    <a:pt x="306" y="47"/>
                  </a:cubicBezTo>
                  <a:close/>
                  <a:moveTo>
                    <a:pt x="232" y="27"/>
                  </a:moveTo>
                  <a:cubicBezTo>
                    <a:pt x="232" y="28"/>
                    <a:pt x="237" y="27"/>
                    <a:pt x="237" y="27"/>
                  </a:cubicBezTo>
                  <a:cubicBezTo>
                    <a:pt x="237" y="27"/>
                    <a:pt x="237" y="26"/>
                    <a:pt x="236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2" y="27"/>
                    <a:pt x="232" y="27"/>
                    <a:pt x="233" y="27"/>
                  </a:cubicBezTo>
                  <a:cubicBezTo>
                    <a:pt x="233" y="27"/>
                    <a:pt x="233" y="27"/>
                    <a:pt x="232" y="27"/>
                  </a:cubicBezTo>
                  <a:close/>
                  <a:moveTo>
                    <a:pt x="63" y="156"/>
                  </a:moveTo>
                  <a:cubicBezTo>
                    <a:pt x="63" y="157"/>
                    <a:pt x="63" y="156"/>
                    <a:pt x="63" y="156"/>
                  </a:cubicBezTo>
                  <a:close/>
                  <a:moveTo>
                    <a:pt x="66" y="157"/>
                  </a:moveTo>
                  <a:cubicBezTo>
                    <a:pt x="67" y="157"/>
                    <a:pt x="68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8" y="157"/>
                    <a:pt x="66" y="157"/>
                  </a:cubicBezTo>
                  <a:close/>
                  <a:moveTo>
                    <a:pt x="75" y="158"/>
                  </a:moveTo>
                  <a:cubicBezTo>
                    <a:pt x="74" y="157"/>
                    <a:pt x="73" y="157"/>
                    <a:pt x="73" y="158"/>
                  </a:cubicBezTo>
                  <a:cubicBezTo>
                    <a:pt x="73" y="158"/>
                    <a:pt x="74" y="158"/>
                    <a:pt x="75" y="158"/>
                  </a:cubicBezTo>
                  <a:close/>
                  <a:moveTo>
                    <a:pt x="97" y="158"/>
                  </a:moveTo>
                  <a:cubicBezTo>
                    <a:pt x="98" y="159"/>
                    <a:pt x="100" y="159"/>
                    <a:pt x="102" y="158"/>
                  </a:cubicBezTo>
                  <a:cubicBezTo>
                    <a:pt x="101" y="158"/>
                    <a:pt x="97" y="158"/>
                    <a:pt x="97" y="158"/>
                  </a:cubicBezTo>
                  <a:close/>
                  <a:moveTo>
                    <a:pt x="59" y="52"/>
                  </a:moveTo>
                  <a:cubicBezTo>
                    <a:pt x="58" y="52"/>
                    <a:pt x="58" y="53"/>
                    <a:pt x="57" y="54"/>
                  </a:cubicBezTo>
                  <a:cubicBezTo>
                    <a:pt x="58" y="54"/>
                    <a:pt x="59" y="53"/>
                    <a:pt x="59" y="52"/>
                  </a:cubicBezTo>
                  <a:close/>
                  <a:moveTo>
                    <a:pt x="95" y="30"/>
                  </a:moveTo>
                  <a:cubicBezTo>
                    <a:pt x="95" y="31"/>
                    <a:pt x="93" y="33"/>
                    <a:pt x="95" y="30"/>
                  </a:cubicBezTo>
                  <a:close/>
                  <a:moveTo>
                    <a:pt x="213" y="28"/>
                  </a:moveTo>
                  <a:cubicBezTo>
                    <a:pt x="220" y="28"/>
                    <a:pt x="226" y="27"/>
                    <a:pt x="232" y="27"/>
                  </a:cubicBezTo>
                  <a:cubicBezTo>
                    <a:pt x="227" y="26"/>
                    <a:pt x="219" y="27"/>
                    <a:pt x="213" y="28"/>
                  </a:cubicBezTo>
                  <a:close/>
                  <a:moveTo>
                    <a:pt x="99" y="29"/>
                  </a:moveTo>
                  <a:cubicBezTo>
                    <a:pt x="100" y="28"/>
                    <a:pt x="101" y="28"/>
                    <a:pt x="102" y="27"/>
                  </a:cubicBezTo>
                  <a:cubicBezTo>
                    <a:pt x="101" y="27"/>
                    <a:pt x="100" y="28"/>
                    <a:pt x="99" y="29"/>
                  </a:cubicBezTo>
                  <a:close/>
                  <a:moveTo>
                    <a:pt x="191" y="146"/>
                  </a:moveTo>
                  <a:cubicBezTo>
                    <a:pt x="190" y="146"/>
                    <a:pt x="183" y="147"/>
                    <a:pt x="183" y="148"/>
                  </a:cubicBezTo>
                  <a:cubicBezTo>
                    <a:pt x="183" y="148"/>
                    <a:pt x="191" y="146"/>
                    <a:pt x="191" y="146"/>
                  </a:cubicBezTo>
                  <a:close/>
                  <a:moveTo>
                    <a:pt x="236" y="26"/>
                  </a:moveTo>
                  <a:cubicBezTo>
                    <a:pt x="236" y="26"/>
                    <a:pt x="236" y="26"/>
                    <a:pt x="236" y="26"/>
                  </a:cubicBezTo>
                  <a:cubicBezTo>
                    <a:pt x="239" y="26"/>
                    <a:pt x="240" y="26"/>
                    <a:pt x="241" y="26"/>
                  </a:cubicBezTo>
                  <a:cubicBezTo>
                    <a:pt x="240" y="26"/>
                    <a:pt x="236" y="26"/>
                    <a:pt x="236" y="26"/>
                  </a:cubicBezTo>
                  <a:close/>
                  <a:moveTo>
                    <a:pt x="180" y="149"/>
                  </a:moveTo>
                  <a:cubicBezTo>
                    <a:pt x="180" y="149"/>
                    <a:pt x="174" y="150"/>
                    <a:pt x="174" y="150"/>
                  </a:cubicBezTo>
                  <a:cubicBezTo>
                    <a:pt x="175" y="150"/>
                    <a:pt x="180" y="150"/>
                    <a:pt x="18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855107" y="3163244"/>
              <a:ext cx="4716337" cy="80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注意要提示用户是否保存当前文件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>
                <a:lnSpc>
                  <a:spcPts val="3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注意要判断是否存在要打开的文件，以及是否能打开</a:t>
              </a:r>
              <a:endParaRPr lang="zh-CN" altLang="en-US" sz="1400" dirty="0"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838714" y="2846808"/>
              <a:ext cx="2102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95000"/>
                    </a:schemeClr>
                  </a:solidFill>
                </a:defRPr>
              </a:lvl1pPr>
            </a:lstStyle>
            <a:p>
              <a:r>
                <a:rPr lang="zh-CN" altLang="en-US" b="1" dirty="0"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打开和关闭文件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887173" y="1891414"/>
            <a:ext cx="86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01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38985" y="3630305"/>
            <a:ext cx="836034" cy="65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02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73613" y="5562339"/>
            <a:ext cx="86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FFF Tusj" panose="02040802050405020203" pitchFamily="18" charset="0"/>
              </a:rPr>
              <a:t>03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  <a:latin typeface="FFF Tusj" panose="02040802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56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25" grpId="0"/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板手绘风通用版本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387</Words>
  <Application>Microsoft Office PowerPoint</Application>
  <PresentationFormat>宽屏</PresentationFormat>
  <Paragraphs>125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FFF Tusj</vt:lpstr>
      <vt:lpstr>等线</vt:lpstr>
      <vt:lpstr>等线 Light</vt:lpstr>
      <vt:lpstr>新蒂黑板报底字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黑板手绘风通用版本</dc:title>
  <dc:creator>邹佳男</dc:creator>
  <cp:lastModifiedBy>jiangshibiao001@163.com</cp:lastModifiedBy>
  <cp:revision>75</cp:revision>
  <dcterms:created xsi:type="dcterms:W3CDTF">2017-08-12T08:09:47Z</dcterms:created>
  <dcterms:modified xsi:type="dcterms:W3CDTF">2019-06-23T12:01:35Z</dcterms:modified>
</cp:coreProperties>
</file>